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9"/>
  </p:notesMasterIdLst>
  <p:sldIdLst>
    <p:sldId id="281" r:id="rId5"/>
    <p:sldId id="376" r:id="rId6"/>
    <p:sldId id="280" r:id="rId7"/>
    <p:sldId id="293" r:id="rId8"/>
    <p:sldId id="379" r:id="rId9"/>
    <p:sldId id="377" r:id="rId10"/>
    <p:sldId id="378" r:id="rId11"/>
    <p:sldId id="380" r:id="rId12"/>
    <p:sldId id="285" r:id="rId13"/>
    <p:sldId id="289" r:id="rId14"/>
    <p:sldId id="291" r:id="rId15"/>
    <p:sldId id="292" r:id="rId16"/>
    <p:sldId id="287" r:id="rId17"/>
    <p:sldId id="283" r:id="rId18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BC47"/>
    <a:srgbClr val="D8D6D6"/>
    <a:srgbClr val="33302F"/>
    <a:srgbClr val="EC8022"/>
    <a:srgbClr val="00706E"/>
    <a:srgbClr val="A2958A"/>
    <a:srgbClr val="EFE9E4"/>
    <a:srgbClr val="F7F4F1"/>
    <a:srgbClr val="01A5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FC1F48-6AA4-4EA3-8F22-416175CEAEF2}" v="1062" dt="2021-06-07T19:40:13.342"/>
    <p1510:client id="{9E23A673-FBB3-4B68-BD40-A31C66B77EC4}" v="323" dt="2021-06-07T11:56:34.858"/>
    <p1510:client id="{C7306EE6-AB51-4ED8-8E69-35BCC0E8A1B3}" v="52" dt="2021-06-07T08:57:03.0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Inget format, tabellrutnä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just forma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12C8C85-51F0-491E-9774-3900AFEF0FD7}" styleName="Ljust format 2 - Dekorfärg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BC89EF96-8CEA-46FF-86C4-4CE0E7609802}" styleName="Ljust format 3 - Dekorfärg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D083AE6-46FA-4A59-8FB0-9F97EB10719F}" styleName="Ljust format 3 - Dekorfärg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just format 3 - Dekorfärg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just format 3 - Dekorfärg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llanmörkt format 1 - Dekorfärg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Mellanmörkt format 4 - Dekorfärg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8D230F3-CF80-4859-8CE7-A43EE81993B5}" styleName="Ljust format 1 - Dekorfärg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ccarini Daniela" userId="03a24505-5d2d-446b-9df3-f81c19ab9456" providerId="ADAL" clId="{9E23A673-FBB3-4B68-BD40-A31C66B77EC4}"/>
    <pc:docChg chg="undo custSel addSld delSld modSld">
      <pc:chgData name="Baccarini Daniela" userId="03a24505-5d2d-446b-9df3-f81c19ab9456" providerId="ADAL" clId="{9E23A673-FBB3-4B68-BD40-A31C66B77EC4}" dt="2021-06-07T19:04:26.075" v="1950" actId="20577"/>
      <pc:docMkLst>
        <pc:docMk/>
      </pc:docMkLst>
      <pc:sldChg chg="modSp mod">
        <pc:chgData name="Baccarini Daniela" userId="03a24505-5d2d-446b-9df3-f81c19ab9456" providerId="ADAL" clId="{9E23A673-FBB3-4B68-BD40-A31C66B77EC4}" dt="2021-06-06T16:11:06.730" v="483" actId="20577"/>
        <pc:sldMkLst>
          <pc:docMk/>
          <pc:sldMk cId="869399051" sldId="280"/>
        </pc:sldMkLst>
        <pc:spChg chg="mod">
          <ac:chgData name="Baccarini Daniela" userId="03a24505-5d2d-446b-9df3-f81c19ab9456" providerId="ADAL" clId="{9E23A673-FBB3-4B68-BD40-A31C66B77EC4}" dt="2021-06-06T16:11:06.730" v="483" actId="20577"/>
          <ac:spMkLst>
            <pc:docMk/>
            <pc:sldMk cId="869399051" sldId="280"/>
            <ac:spMk id="2" creationId="{00000000-0000-0000-0000-000000000000}"/>
          </ac:spMkLst>
        </pc:spChg>
        <pc:spChg chg="mod">
          <ac:chgData name="Baccarini Daniela" userId="03a24505-5d2d-446b-9df3-f81c19ab9456" providerId="ADAL" clId="{9E23A673-FBB3-4B68-BD40-A31C66B77EC4}" dt="2021-06-06T16:10:52.679" v="478" actId="20577"/>
          <ac:spMkLst>
            <pc:docMk/>
            <pc:sldMk cId="869399051" sldId="280"/>
            <ac:spMk id="3" creationId="{00000000-0000-0000-0000-000000000000}"/>
          </ac:spMkLst>
        </pc:spChg>
      </pc:sldChg>
      <pc:sldChg chg="modSp mod">
        <pc:chgData name="Baccarini Daniela" userId="03a24505-5d2d-446b-9df3-f81c19ab9456" providerId="ADAL" clId="{9E23A673-FBB3-4B68-BD40-A31C66B77EC4}" dt="2021-06-06T15:24:07.097" v="1" actId="20577"/>
        <pc:sldMkLst>
          <pc:docMk/>
          <pc:sldMk cId="695735591" sldId="281"/>
        </pc:sldMkLst>
        <pc:spChg chg="mod">
          <ac:chgData name="Baccarini Daniela" userId="03a24505-5d2d-446b-9df3-f81c19ab9456" providerId="ADAL" clId="{9E23A673-FBB3-4B68-BD40-A31C66B77EC4}" dt="2021-06-06T15:24:07.097" v="1" actId="20577"/>
          <ac:spMkLst>
            <pc:docMk/>
            <pc:sldMk cId="695735591" sldId="281"/>
            <ac:spMk id="2" creationId="{00000000-0000-0000-0000-000000000000}"/>
          </ac:spMkLst>
        </pc:spChg>
      </pc:sldChg>
      <pc:sldChg chg="addSp delSp modSp mod modNotesTx">
        <pc:chgData name="Baccarini Daniela" userId="03a24505-5d2d-446b-9df3-f81c19ab9456" providerId="ADAL" clId="{9E23A673-FBB3-4B68-BD40-A31C66B77EC4}" dt="2021-06-07T09:25:54.663" v="1553" actId="478"/>
        <pc:sldMkLst>
          <pc:docMk/>
          <pc:sldMk cId="2690514917" sldId="285"/>
        </pc:sldMkLst>
        <pc:spChg chg="mod">
          <ac:chgData name="Baccarini Daniela" userId="03a24505-5d2d-446b-9df3-f81c19ab9456" providerId="ADAL" clId="{9E23A673-FBB3-4B68-BD40-A31C66B77EC4}" dt="2021-06-07T05:53:20.043" v="1460" actId="20577"/>
          <ac:spMkLst>
            <pc:docMk/>
            <pc:sldMk cId="2690514917" sldId="285"/>
            <ac:spMk id="2" creationId="{00000000-0000-0000-0000-000000000000}"/>
          </ac:spMkLst>
        </pc:spChg>
        <pc:spChg chg="mod">
          <ac:chgData name="Baccarini Daniela" userId="03a24505-5d2d-446b-9df3-f81c19ab9456" providerId="ADAL" clId="{9E23A673-FBB3-4B68-BD40-A31C66B77EC4}" dt="2021-06-07T09:25:51.749" v="1552" actId="12"/>
          <ac:spMkLst>
            <pc:docMk/>
            <pc:sldMk cId="2690514917" sldId="285"/>
            <ac:spMk id="3" creationId="{00000000-0000-0000-0000-000000000000}"/>
          </ac:spMkLst>
        </pc:spChg>
        <pc:spChg chg="del">
          <ac:chgData name="Baccarini Daniela" userId="03a24505-5d2d-446b-9df3-f81c19ab9456" providerId="ADAL" clId="{9E23A673-FBB3-4B68-BD40-A31C66B77EC4}" dt="2021-06-06T16:06:58.084" v="350" actId="478"/>
          <ac:spMkLst>
            <pc:docMk/>
            <pc:sldMk cId="2690514917" sldId="285"/>
            <ac:spMk id="4" creationId="{1D8CACE2-087F-4557-905B-98340C932760}"/>
          </ac:spMkLst>
        </pc:spChg>
        <pc:spChg chg="del">
          <ac:chgData name="Baccarini Daniela" userId="03a24505-5d2d-446b-9df3-f81c19ab9456" providerId="ADAL" clId="{9E23A673-FBB3-4B68-BD40-A31C66B77EC4}" dt="2021-06-06T16:06:58.084" v="350" actId="478"/>
          <ac:spMkLst>
            <pc:docMk/>
            <pc:sldMk cId="2690514917" sldId="285"/>
            <ac:spMk id="5" creationId="{DF01079C-0465-4F66-A0E2-365F2F35A431}"/>
          </ac:spMkLst>
        </pc:spChg>
        <pc:spChg chg="add mod">
          <ac:chgData name="Baccarini Daniela" userId="03a24505-5d2d-446b-9df3-f81c19ab9456" providerId="ADAL" clId="{9E23A673-FBB3-4B68-BD40-A31C66B77EC4}" dt="2021-06-06T16:06:58.838" v="351"/>
          <ac:spMkLst>
            <pc:docMk/>
            <pc:sldMk cId="2690514917" sldId="285"/>
            <ac:spMk id="9" creationId="{15C658F5-155A-4BA8-8063-2F78625288AF}"/>
          </ac:spMkLst>
        </pc:spChg>
        <pc:spChg chg="add mod">
          <ac:chgData name="Baccarini Daniela" userId="03a24505-5d2d-446b-9df3-f81c19ab9456" providerId="ADAL" clId="{9E23A673-FBB3-4B68-BD40-A31C66B77EC4}" dt="2021-06-06T16:06:58.838" v="351"/>
          <ac:spMkLst>
            <pc:docMk/>
            <pc:sldMk cId="2690514917" sldId="285"/>
            <ac:spMk id="10" creationId="{F24DA31C-AB4F-47F7-A8DB-AC7E794F6474}"/>
          </ac:spMkLst>
        </pc:spChg>
        <pc:spChg chg="add del mod">
          <ac:chgData name="Baccarini Daniela" userId="03a24505-5d2d-446b-9df3-f81c19ab9456" providerId="ADAL" clId="{9E23A673-FBB3-4B68-BD40-A31C66B77EC4}" dt="2021-06-07T09:25:54.663" v="1553" actId="478"/>
          <ac:spMkLst>
            <pc:docMk/>
            <pc:sldMk cId="2690514917" sldId="285"/>
            <ac:spMk id="12" creationId="{0436D61B-85FA-4007-AF68-C345EA9A4A29}"/>
          </ac:spMkLst>
        </pc:spChg>
        <pc:picChg chg="del">
          <ac:chgData name="Baccarini Daniela" userId="03a24505-5d2d-446b-9df3-f81c19ab9456" providerId="ADAL" clId="{9E23A673-FBB3-4B68-BD40-A31C66B77EC4}" dt="2021-06-06T16:06:58.084" v="350" actId="478"/>
          <ac:picMkLst>
            <pc:docMk/>
            <pc:sldMk cId="2690514917" sldId="285"/>
            <ac:picMk id="6" creationId="{48501751-B2B0-4E37-B9E3-B053CE44935D}"/>
          </ac:picMkLst>
        </pc:picChg>
        <pc:picChg chg="add mod">
          <ac:chgData name="Baccarini Daniela" userId="03a24505-5d2d-446b-9df3-f81c19ab9456" providerId="ADAL" clId="{9E23A673-FBB3-4B68-BD40-A31C66B77EC4}" dt="2021-06-06T16:06:58.838" v="351"/>
          <ac:picMkLst>
            <pc:docMk/>
            <pc:sldMk cId="2690514917" sldId="285"/>
            <ac:picMk id="11" creationId="{8530BF0D-6BC1-4A60-A591-6359023F3C40}"/>
          </ac:picMkLst>
        </pc:picChg>
      </pc:sldChg>
      <pc:sldChg chg="modSp mod">
        <pc:chgData name="Baccarini Daniela" userId="03a24505-5d2d-446b-9df3-f81c19ab9456" providerId="ADAL" clId="{9E23A673-FBB3-4B68-BD40-A31C66B77EC4}" dt="2021-06-06T16:08:44.782" v="384" actId="20577"/>
        <pc:sldMkLst>
          <pc:docMk/>
          <pc:sldMk cId="280406370" sldId="287"/>
        </pc:sldMkLst>
        <pc:spChg chg="mod">
          <ac:chgData name="Baccarini Daniela" userId="03a24505-5d2d-446b-9df3-f81c19ab9456" providerId="ADAL" clId="{9E23A673-FBB3-4B68-BD40-A31C66B77EC4}" dt="2021-06-06T16:08:40.921" v="381" actId="20577"/>
          <ac:spMkLst>
            <pc:docMk/>
            <pc:sldMk cId="280406370" sldId="287"/>
            <ac:spMk id="2" creationId="{00000000-0000-0000-0000-000000000000}"/>
          </ac:spMkLst>
        </pc:spChg>
        <pc:spChg chg="mod">
          <ac:chgData name="Baccarini Daniela" userId="03a24505-5d2d-446b-9df3-f81c19ab9456" providerId="ADAL" clId="{9E23A673-FBB3-4B68-BD40-A31C66B77EC4}" dt="2021-06-06T16:08:44.782" v="384" actId="20577"/>
          <ac:spMkLst>
            <pc:docMk/>
            <pc:sldMk cId="280406370" sldId="287"/>
            <ac:spMk id="3" creationId="{00000000-0000-0000-0000-000000000000}"/>
          </ac:spMkLst>
        </pc:spChg>
      </pc:sldChg>
      <pc:sldChg chg="addSp delSp modSp mod">
        <pc:chgData name="Baccarini Daniela" userId="03a24505-5d2d-446b-9df3-f81c19ab9456" providerId="ADAL" clId="{9E23A673-FBB3-4B68-BD40-A31C66B77EC4}" dt="2021-06-07T05:50:32.704" v="1447" actId="27636"/>
        <pc:sldMkLst>
          <pc:docMk/>
          <pc:sldMk cId="573638194" sldId="289"/>
        </pc:sldMkLst>
        <pc:spChg chg="mod">
          <ac:chgData name="Baccarini Daniela" userId="03a24505-5d2d-446b-9df3-f81c19ab9456" providerId="ADAL" clId="{9E23A673-FBB3-4B68-BD40-A31C66B77EC4}" dt="2021-06-07T05:50:32.704" v="1447" actId="27636"/>
          <ac:spMkLst>
            <pc:docMk/>
            <pc:sldMk cId="573638194" sldId="289"/>
            <ac:spMk id="2" creationId="{51E2A1B0-C4A7-4F7C-B24B-0BEDBCD20910}"/>
          </ac:spMkLst>
        </pc:spChg>
        <pc:spChg chg="del">
          <ac:chgData name="Baccarini Daniela" userId="03a24505-5d2d-446b-9df3-f81c19ab9456" providerId="ADAL" clId="{9E23A673-FBB3-4B68-BD40-A31C66B77EC4}" dt="2021-06-06T16:07:23.453" v="363" actId="478"/>
          <ac:spMkLst>
            <pc:docMk/>
            <pc:sldMk cId="573638194" sldId="289"/>
            <ac:spMk id="4" creationId="{AFF860E8-A76E-4292-B827-BE66A72C11DA}"/>
          </ac:spMkLst>
        </pc:spChg>
        <pc:spChg chg="del">
          <ac:chgData name="Baccarini Daniela" userId="03a24505-5d2d-446b-9df3-f81c19ab9456" providerId="ADAL" clId="{9E23A673-FBB3-4B68-BD40-A31C66B77EC4}" dt="2021-06-06T16:07:23.453" v="363" actId="478"/>
          <ac:spMkLst>
            <pc:docMk/>
            <pc:sldMk cId="573638194" sldId="289"/>
            <ac:spMk id="5" creationId="{1C83D2AA-BD38-4595-8781-95CC7D80A217}"/>
          </ac:spMkLst>
        </pc:spChg>
        <pc:spChg chg="add mod">
          <ac:chgData name="Baccarini Daniela" userId="03a24505-5d2d-446b-9df3-f81c19ab9456" providerId="ADAL" clId="{9E23A673-FBB3-4B68-BD40-A31C66B77EC4}" dt="2021-06-06T16:07:24.383" v="364"/>
          <ac:spMkLst>
            <pc:docMk/>
            <pc:sldMk cId="573638194" sldId="289"/>
            <ac:spMk id="8" creationId="{2D94FF67-61BA-4391-A32A-1F396EFE3192}"/>
          </ac:spMkLst>
        </pc:spChg>
        <pc:spChg chg="add mod">
          <ac:chgData name="Baccarini Daniela" userId="03a24505-5d2d-446b-9df3-f81c19ab9456" providerId="ADAL" clId="{9E23A673-FBB3-4B68-BD40-A31C66B77EC4}" dt="2021-06-06T16:07:24.383" v="364"/>
          <ac:spMkLst>
            <pc:docMk/>
            <pc:sldMk cId="573638194" sldId="289"/>
            <ac:spMk id="11" creationId="{68B4CD5E-F1AD-4AE6-A017-CF6CD87C2460}"/>
          </ac:spMkLst>
        </pc:spChg>
        <pc:picChg chg="del">
          <ac:chgData name="Baccarini Daniela" userId="03a24505-5d2d-446b-9df3-f81c19ab9456" providerId="ADAL" clId="{9E23A673-FBB3-4B68-BD40-A31C66B77EC4}" dt="2021-06-06T16:07:23.453" v="363" actId="478"/>
          <ac:picMkLst>
            <pc:docMk/>
            <pc:sldMk cId="573638194" sldId="289"/>
            <ac:picMk id="6" creationId="{5437A66F-5581-4314-9F2A-52EA3642576A}"/>
          </ac:picMkLst>
        </pc:picChg>
        <pc:picChg chg="add mod">
          <ac:chgData name="Baccarini Daniela" userId="03a24505-5d2d-446b-9df3-f81c19ab9456" providerId="ADAL" clId="{9E23A673-FBB3-4B68-BD40-A31C66B77EC4}" dt="2021-06-06T16:07:24.383" v="364"/>
          <ac:picMkLst>
            <pc:docMk/>
            <pc:sldMk cId="573638194" sldId="289"/>
            <ac:picMk id="12" creationId="{B85939F6-4536-4EF3-AD09-6C1C87DF48F4}"/>
          </ac:picMkLst>
        </pc:picChg>
      </pc:sldChg>
      <pc:sldChg chg="addSp delSp modSp mod modNotesTx">
        <pc:chgData name="Baccarini Daniela" userId="03a24505-5d2d-446b-9df3-f81c19ab9456" providerId="ADAL" clId="{9E23A673-FBB3-4B68-BD40-A31C66B77EC4}" dt="2021-06-07T09:28:30.303" v="1638" actId="14100"/>
        <pc:sldMkLst>
          <pc:docMk/>
          <pc:sldMk cId="1659686756" sldId="291"/>
        </pc:sldMkLst>
        <pc:spChg chg="mod">
          <ac:chgData name="Baccarini Daniela" userId="03a24505-5d2d-446b-9df3-f81c19ab9456" providerId="ADAL" clId="{9E23A673-FBB3-4B68-BD40-A31C66B77EC4}" dt="2021-06-07T05:53:32.926" v="1464" actId="1076"/>
          <ac:spMkLst>
            <pc:docMk/>
            <pc:sldMk cId="1659686756" sldId="291"/>
            <ac:spMk id="2" creationId="{00000000-0000-0000-0000-000000000000}"/>
          </ac:spMkLst>
        </pc:spChg>
        <pc:spChg chg="add del mod">
          <ac:chgData name="Baccarini Daniela" userId="03a24505-5d2d-446b-9df3-f81c19ab9456" providerId="ADAL" clId="{9E23A673-FBB3-4B68-BD40-A31C66B77EC4}" dt="2021-06-07T09:27:44.114" v="1627" actId="478"/>
          <ac:spMkLst>
            <pc:docMk/>
            <pc:sldMk cId="1659686756" sldId="291"/>
            <ac:spMk id="4" creationId="{7A1AC047-B993-4EB9-BA44-598543A1EE9F}"/>
          </ac:spMkLst>
        </pc:spChg>
        <pc:spChg chg="mod">
          <ac:chgData name="Baccarini Daniela" userId="03a24505-5d2d-446b-9df3-f81c19ab9456" providerId="ADAL" clId="{9E23A673-FBB3-4B68-BD40-A31C66B77EC4}" dt="2021-06-07T09:28:30.303" v="1638" actId="14100"/>
          <ac:spMkLst>
            <pc:docMk/>
            <pc:sldMk cId="1659686756" sldId="291"/>
            <ac:spMk id="9" creationId="{25040289-4128-4A91-BE38-03C1F6A928FE}"/>
          </ac:spMkLst>
        </pc:spChg>
        <pc:spChg chg="del">
          <ac:chgData name="Baccarini Daniela" userId="03a24505-5d2d-446b-9df3-f81c19ab9456" providerId="ADAL" clId="{9E23A673-FBB3-4B68-BD40-A31C66B77EC4}" dt="2021-06-06T16:08:06.031" v="374" actId="478"/>
          <ac:spMkLst>
            <pc:docMk/>
            <pc:sldMk cId="1659686756" sldId="291"/>
            <ac:spMk id="10" creationId="{F3CE2776-F900-4D74-B81C-2FC5A40BDF67}"/>
          </ac:spMkLst>
        </pc:spChg>
        <pc:spChg chg="del">
          <ac:chgData name="Baccarini Daniela" userId="03a24505-5d2d-446b-9df3-f81c19ab9456" providerId="ADAL" clId="{9E23A673-FBB3-4B68-BD40-A31C66B77EC4}" dt="2021-06-06T16:08:06.031" v="374" actId="478"/>
          <ac:spMkLst>
            <pc:docMk/>
            <pc:sldMk cId="1659686756" sldId="291"/>
            <ac:spMk id="11" creationId="{324A5031-24FC-4A54-8E40-CEFBE745738C}"/>
          </ac:spMkLst>
        </pc:spChg>
        <pc:spChg chg="mod">
          <ac:chgData name="Baccarini Daniela" userId="03a24505-5d2d-446b-9df3-f81c19ab9456" providerId="ADAL" clId="{9E23A673-FBB3-4B68-BD40-A31C66B77EC4}" dt="2021-06-06T16:08:07.013" v="375"/>
          <ac:spMkLst>
            <pc:docMk/>
            <pc:sldMk cId="1659686756" sldId="291"/>
            <ac:spMk id="16" creationId="{B6CFFDC3-FE62-4AF6-B231-67C0A728CB60}"/>
          </ac:spMkLst>
        </pc:spChg>
        <pc:spChg chg="mod">
          <ac:chgData name="Baccarini Daniela" userId="03a24505-5d2d-446b-9df3-f81c19ab9456" providerId="ADAL" clId="{9E23A673-FBB3-4B68-BD40-A31C66B77EC4}" dt="2021-06-06T16:08:07.013" v="375"/>
          <ac:spMkLst>
            <pc:docMk/>
            <pc:sldMk cId="1659686756" sldId="291"/>
            <ac:spMk id="17" creationId="{FDC59A85-EBCE-4CB1-9296-CFC2BA1CA6F7}"/>
          </ac:spMkLst>
        </pc:spChg>
        <pc:grpChg chg="mod">
          <ac:chgData name="Baccarini Daniela" userId="03a24505-5d2d-446b-9df3-f81c19ab9456" providerId="ADAL" clId="{9E23A673-FBB3-4B68-BD40-A31C66B77EC4}" dt="2021-06-07T05:50:59.274" v="1450" actId="1076"/>
          <ac:grpSpMkLst>
            <pc:docMk/>
            <pc:sldMk cId="1659686756" sldId="291"/>
            <ac:grpSpMk id="3" creationId="{AC0DD0A7-4CAD-4E07-A051-16D0005EF437}"/>
          </ac:grpSpMkLst>
        </pc:grpChg>
        <pc:grpChg chg="add mod">
          <ac:chgData name="Baccarini Daniela" userId="03a24505-5d2d-446b-9df3-f81c19ab9456" providerId="ADAL" clId="{9E23A673-FBB3-4B68-BD40-A31C66B77EC4}" dt="2021-06-06T16:08:07.013" v="375"/>
          <ac:grpSpMkLst>
            <pc:docMk/>
            <pc:sldMk cId="1659686756" sldId="291"/>
            <ac:grpSpMk id="15" creationId="{6064C7F3-0217-43DD-AEFF-493DF73BF156}"/>
          </ac:grpSpMkLst>
        </pc:grpChg>
        <pc:grpChg chg="mod">
          <ac:chgData name="Baccarini Daniela" userId="03a24505-5d2d-446b-9df3-f81c19ab9456" providerId="ADAL" clId="{9E23A673-FBB3-4B68-BD40-A31C66B77EC4}" dt="2021-06-06T16:08:07.013" v="375"/>
          <ac:grpSpMkLst>
            <pc:docMk/>
            <pc:sldMk cId="1659686756" sldId="291"/>
            <ac:grpSpMk id="18" creationId="{5C307A72-9F82-4CCC-B398-04E87CEEAC26}"/>
          </ac:grpSpMkLst>
        </pc:grpChg>
        <pc:picChg chg="del">
          <ac:chgData name="Baccarini Daniela" userId="03a24505-5d2d-446b-9df3-f81c19ab9456" providerId="ADAL" clId="{9E23A673-FBB3-4B68-BD40-A31C66B77EC4}" dt="2021-06-06T16:08:06.031" v="374" actId="478"/>
          <ac:picMkLst>
            <pc:docMk/>
            <pc:sldMk cId="1659686756" sldId="291"/>
            <ac:picMk id="12" creationId="{55E0563F-4D0F-48E8-A6A5-44873A6AC6D7}"/>
          </ac:picMkLst>
        </pc:picChg>
        <pc:picChg chg="mod">
          <ac:chgData name="Baccarini Daniela" userId="03a24505-5d2d-446b-9df3-f81c19ab9456" providerId="ADAL" clId="{9E23A673-FBB3-4B68-BD40-A31C66B77EC4}" dt="2021-06-06T16:08:07.013" v="375"/>
          <ac:picMkLst>
            <pc:docMk/>
            <pc:sldMk cId="1659686756" sldId="291"/>
            <ac:picMk id="19" creationId="{757A514E-4E59-4D22-AEA9-587544E4547A}"/>
          </ac:picMkLst>
        </pc:picChg>
        <pc:picChg chg="mod">
          <ac:chgData name="Baccarini Daniela" userId="03a24505-5d2d-446b-9df3-f81c19ab9456" providerId="ADAL" clId="{9E23A673-FBB3-4B68-BD40-A31C66B77EC4}" dt="2021-06-06T16:08:07.013" v="375"/>
          <ac:picMkLst>
            <pc:docMk/>
            <pc:sldMk cId="1659686756" sldId="291"/>
            <ac:picMk id="20" creationId="{43A143BB-BC9B-4727-9F13-7784CAB4C092}"/>
          </ac:picMkLst>
        </pc:picChg>
        <pc:picChg chg="mod">
          <ac:chgData name="Baccarini Daniela" userId="03a24505-5d2d-446b-9df3-f81c19ab9456" providerId="ADAL" clId="{9E23A673-FBB3-4B68-BD40-A31C66B77EC4}" dt="2021-06-06T16:08:07.013" v="375"/>
          <ac:picMkLst>
            <pc:docMk/>
            <pc:sldMk cId="1659686756" sldId="291"/>
            <ac:picMk id="21" creationId="{511CF518-2F80-41DC-86A4-335F97D31928}"/>
          </ac:picMkLst>
        </pc:picChg>
      </pc:sldChg>
      <pc:sldChg chg="addSp delSp modSp mod">
        <pc:chgData name="Baccarini Daniela" userId="03a24505-5d2d-446b-9df3-f81c19ab9456" providerId="ADAL" clId="{9E23A673-FBB3-4B68-BD40-A31C66B77EC4}" dt="2021-06-07T05:51:14.558" v="1452"/>
        <pc:sldMkLst>
          <pc:docMk/>
          <pc:sldMk cId="168959656" sldId="292"/>
        </pc:sldMkLst>
        <pc:spChg chg="del">
          <ac:chgData name="Baccarini Daniela" userId="03a24505-5d2d-446b-9df3-f81c19ab9456" providerId="ADAL" clId="{9E23A673-FBB3-4B68-BD40-A31C66B77EC4}" dt="2021-06-06T16:08:18.497" v="377" actId="478"/>
          <ac:spMkLst>
            <pc:docMk/>
            <pc:sldMk cId="168959656" sldId="292"/>
            <ac:spMk id="4" creationId="{BF7CBAED-82B8-4E2B-94D1-57F250CBF91C}"/>
          </ac:spMkLst>
        </pc:spChg>
        <pc:spChg chg="del">
          <ac:chgData name="Baccarini Daniela" userId="03a24505-5d2d-446b-9df3-f81c19ab9456" providerId="ADAL" clId="{9E23A673-FBB3-4B68-BD40-A31C66B77EC4}" dt="2021-06-06T16:08:18.497" v="377" actId="478"/>
          <ac:spMkLst>
            <pc:docMk/>
            <pc:sldMk cId="168959656" sldId="292"/>
            <ac:spMk id="5" creationId="{B6C2EE97-C18B-4DE4-8A7E-0C6754334B70}"/>
          </ac:spMkLst>
        </pc:spChg>
        <pc:spChg chg="mod">
          <ac:chgData name="Baccarini Daniela" userId="03a24505-5d2d-446b-9df3-f81c19ab9456" providerId="ADAL" clId="{9E23A673-FBB3-4B68-BD40-A31C66B77EC4}" dt="2021-06-07T05:50:32.717" v="1449" actId="27636"/>
          <ac:spMkLst>
            <pc:docMk/>
            <pc:sldMk cId="168959656" sldId="292"/>
            <ac:spMk id="9" creationId="{2B9FCDCD-27C9-4001-A9A2-44FC0641D34B}"/>
          </ac:spMkLst>
        </pc:spChg>
        <pc:spChg chg="mod">
          <ac:chgData name="Baccarini Daniela" userId="03a24505-5d2d-446b-9df3-f81c19ab9456" providerId="ADAL" clId="{9E23A673-FBB3-4B68-BD40-A31C66B77EC4}" dt="2021-06-06T16:08:19.223" v="378"/>
          <ac:spMkLst>
            <pc:docMk/>
            <pc:sldMk cId="168959656" sldId="292"/>
            <ac:spMk id="12" creationId="{430B236A-DD30-4339-A44F-4DEE41B407FC}"/>
          </ac:spMkLst>
        </pc:spChg>
        <pc:spChg chg="mod">
          <ac:chgData name="Baccarini Daniela" userId="03a24505-5d2d-446b-9df3-f81c19ab9456" providerId="ADAL" clId="{9E23A673-FBB3-4B68-BD40-A31C66B77EC4}" dt="2021-06-06T16:08:19.223" v="378"/>
          <ac:spMkLst>
            <pc:docMk/>
            <pc:sldMk cId="168959656" sldId="292"/>
            <ac:spMk id="13" creationId="{D5936A4B-B044-4683-9435-0FA37270C1DB}"/>
          </ac:spMkLst>
        </pc:spChg>
        <pc:spChg chg="mod">
          <ac:chgData name="Baccarini Daniela" userId="03a24505-5d2d-446b-9df3-f81c19ab9456" providerId="ADAL" clId="{9E23A673-FBB3-4B68-BD40-A31C66B77EC4}" dt="2021-06-07T05:51:14.558" v="1452"/>
          <ac:spMkLst>
            <pc:docMk/>
            <pc:sldMk cId="168959656" sldId="292"/>
            <ac:spMk id="23" creationId="{D5DEB083-13C4-4CD1-9CA0-E67A62512211}"/>
          </ac:spMkLst>
        </pc:spChg>
        <pc:spChg chg="mod">
          <ac:chgData name="Baccarini Daniela" userId="03a24505-5d2d-446b-9df3-f81c19ab9456" providerId="ADAL" clId="{9E23A673-FBB3-4B68-BD40-A31C66B77EC4}" dt="2021-06-07T05:51:14.558" v="1452"/>
          <ac:spMkLst>
            <pc:docMk/>
            <pc:sldMk cId="168959656" sldId="292"/>
            <ac:spMk id="24" creationId="{6740BA63-2445-4F4D-BB2F-020EDDE7EBA1}"/>
          </ac:spMkLst>
        </pc:spChg>
        <pc:spChg chg="mod">
          <ac:chgData name="Baccarini Daniela" userId="03a24505-5d2d-446b-9df3-f81c19ab9456" providerId="ADAL" clId="{9E23A673-FBB3-4B68-BD40-A31C66B77EC4}" dt="2021-06-07T05:51:14.558" v="1452"/>
          <ac:spMkLst>
            <pc:docMk/>
            <pc:sldMk cId="168959656" sldId="292"/>
            <ac:spMk id="30" creationId="{9CC03D65-E9E2-49F3-9B65-C593155F8124}"/>
          </ac:spMkLst>
        </pc:spChg>
        <pc:spChg chg="mod">
          <ac:chgData name="Baccarini Daniela" userId="03a24505-5d2d-446b-9df3-f81c19ab9456" providerId="ADAL" clId="{9E23A673-FBB3-4B68-BD40-A31C66B77EC4}" dt="2021-06-07T05:51:14.558" v="1452"/>
          <ac:spMkLst>
            <pc:docMk/>
            <pc:sldMk cId="168959656" sldId="292"/>
            <ac:spMk id="31" creationId="{82D71F5A-3A0F-441D-BC6E-C22276805CF6}"/>
          </ac:spMkLst>
        </pc:spChg>
        <pc:grpChg chg="add del mod">
          <ac:chgData name="Baccarini Daniela" userId="03a24505-5d2d-446b-9df3-f81c19ab9456" providerId="ADAL" clId="{9E23A673-FBB3-4B68-BD40-A31C66B77EC4}" dt="2021-06-07T05:51:13.715" v="1451" actId="478"/>
          <ac:grpSpMkLst>
            <pc:docMk/>
            <pc:sldMk cId="168959656" sldId="292"/>
            <ac:grpSpMk id="8" creationId="{41C7B65D-7474-499E-BCF7-93D938C770DE}"/>
          </ac:grpSpMkLst>
        </pc:grpChg>
        <pc:grpChg chg="mod">
          <ac:chgData name="Baccarini Daniela" userId="03a24505-5d2d-446b-9df3-f81c19ab9456" providerId="ADAL" clId="{9E23A673-FBB3-4B68-BD40-A31C66B77EC4}" dt="2021-06-06T16:08:19.223" v="378"/>
          <ac:grpSpMkLst>
            <pc:docMk/>
            <pc:sldMk cId="168959656" sldId="292"/>
            <ac:grpSpMk id="14" creationId="{5B50C9B8-D9B1-41C9-98AC-EB8010601EA7}"/>
          </ac:grpSpMkLst>
        </pc:grpChg>
        <pc:grpChg chg="del">
          <ac:chgData name="Baccarini Daniela" userId="03a24505-5d2d-446b-9df3-f81c19ab9456" providerId="ADAL" clId="{9E23A673-FBB3-4B68-BD40-A31C66B77EC4}" dt="2021-06-07T05:51:13.715" v="1451" actId="478"/>
          <ac:grpSpMkLst>
            <pc:docMk/>
            <pc:sldMk cId="168959656" sldId="292"/>
            <ac:grpSpMk id="18" creationId="{1C9E750F-D46F-45E0-9C2F-D1D488C9BF48}"/>
          </ac:grpSpMkLst>
        </pc:grpChg>
        <pc:grpChg chg="add mod">
          <ac:chgData name="Baccarini Daniela" userId="03a24505-5d2d-446b-9df3-f81c19ab9456" providerId="ADAL" clId="{9E23A673-FBB3-4B68-BD40-A31C66B77EC4}" dt="2021-06-07T05:51:14.558" v="1452"/>
          <ac:grpSpMkLst>
            <pc:docMk/>
            <pc:sldMk cId="168959656" sldId="292"/>
            <ac:grpSpMk id="22" creationId="{58E726C3-41CB-424D-B7BC-66FAB8B3F870}"/>
          </ac:grpSpMkLst>
        </pc:grpChg>
        <pc:grpChg chg="mod">
          <ac:chgData name="Baccarini Daniela" userId="03a24505-5d2d-446b-9df3-f81c19ab9456" providerId="ADAL" clId="{9E23A673-FBB3-4B68-BD40-A31C66B77EC4}" dt="2021-06-07T05:51:14.558" v="1452"/>
          <ac:grpSpMkLst>
            <pc:docMk/>
            <pc:sldMk cId="168959656" sldId="292"/>
            <ac:grpSpMk id="25" creationId="{33CA97E5-51D8-41F9-B5B3-0329DE69AA41}"/>
          </ac:grpSpMkLst>
        </pc:grpChg>
        <pc:grpChg chg="add mod">
          <ac:chgData name="Baccarini Daniela" userId="03a24505-5d2d-446b-9df3-f81c19ab9456" providerId="ADAL" clId="{9E23A673-FBB3-4B68-BD40-A31C66B77EC4}" dt="2021-06-07T05:51:14.558" v="1452"/>
          <ac:grpSpMkLst>
            <pc:docMk/>
            <pc:sldMk cId="168959656" sldId="292"/>
            <ac:grpSpMk id="29" creationId="{ED873EE6-3E71-4A5F-B4DF-5F0227BA670A}"/>
          </ac:grpSpMkLst>
        </pc:grpChg>
        <pc:picChg chg="del">
          <ac:chgData name="Baccarini Daniela" userId="03a24505-5d2d-446b-9df3-f81c19ab9456" providerId="ADAL" clId="{9E23A673-FBB3-4B68-BD40-A31C66B77EC4}" dt="2021-06-06T16:08:18.497" v="377" actId="478"/>
          <ac:picMkLst>
            <pc:docMk/>
            <pc:sldMk cId="168959656" sldId="292"/>
            <ac:picMk id="6" creationId="{EDE96005-85CD-4D74-986C-B83B17CA65BA}"/>
          </ac:picMkLst>
        </pc:picChg>
        <pc:picChg chg="mod">
          <ac:chgData name="Baccarini Daniela" userId="03a24505-5d2d-446b-9df3-f81c19ab9456" providerId="ADAL" clId="{9E23A673-FBB3-4B68-BD40-A31C66B77EC4}" dt="2021-06-06T16:08:19.223" v="378"/>
          <ac:picMkLst>
            <pc:docMk/>
            <pc:sldMk cId="168959656" sldId="292"/>
            <ac:picMk id="15" creationId="{D26B8BBC-90D8-4FE5-8756-97A13D626F7F}"/>
          </ac:picMkLst>
        </pc:picChg>
        <pc:picChg chg="mod">
          <ac:chgData name="Baccarini Daniela" userId="03a24505-5d2d-446b-9df3-f81c19ab9456" providerId="ADAL" clId="{9E23A673-FBB3-4B68-BD40-A31C66B77EC4}" dt="2021-06-06T16:08:19.223" v="378"/>
          <ac:picMkLst>
            <pc:docMk/>
            <pc:sldMk cId="168959656" sldId="292"/>
            <ac:picMk id="16" creationId="{CD20659E-04D5-4E9F-A9A9-180E50266C25}"/>
          </ac:picMkLst>
        </pc:picChg>
        <pc:picChg chg="mod">
          <ac:chgData name="Baccarini Daniela" userId="03a24505-5d2d-446b-9df3-f81c19ab9456" providerId="ADAL" clId="{9E23A673-FBB3-4B68-BD40-A31C66B77EC4}" dt="2021-06-06T16:08:19.223" v="378"/>
          <ac:picMkLst>
            <pc:docMk/>
            <pc:sldMk cId="168959656" sldId="292"/>
            <ac:picMk id="17" creationId="{B67E27AF-0606-49A2-A522-912D4CBB337D}"/>
          </ac:picMkLst>
        </pc:picChg>
        <pc:picChg chg="mod">
          <ac:chgData name="Baccarini Daniela" userId="03a24505-5d2d-446b-9df3-f81c19ab9456" providerId="ADAL" clId="{9E23A673-FBB3-4B68-BD40-A31C66B77EC4}" dt="2021-06-07T05:51:14.558" v="1452"/>
          <ac:picMkLst>
            <pc:docMk/>
            <pc:sldMk cId="168959656" sldId="292"/>
            <ac:picMk id="26" creationId="{A78F3340-2183-4461-B4AD-A05621D545F7}"/>
          </ac:picMkLst>
        </pc:picChg>
        <pc:picChg chg="mod">
          <ac:chgData name="Baccarini Daniela" userId="03a24505-5d2d-446b-9df3-f81c19ab9456" providerId="ADAL" clId="{9E23A673-FBB3-4B68-BD40-A31C66B77EC4}" dt="2021-06-07T05:51:14.558" v="1452"/>
          <ac:picMkLst>
            <pc:docMk/>
            <pc:sldMk cId="168959656" sldId="292"/>
            <ac:picMk id="27" creationId="{8529B309-8E6F-4865-B2FE-1DD8D4596057}"/>
          </ac:picMkLst>
        </pc:picChg>
        <pc:picChg chg="mod">
          <ac:chgData name="Baccarini Daniela" userId="03a24505-5d2d-446b-9df3-f81c19ab9456" providerId="ADAL" clId="{9E23A673-FBB3-4B68-BD40-A31C66B77EC4}" dt="2021-06-07T05:51:14.558" v="1452"/>
          <ac:picMkLst>
            <pc:docMk/>
            <pc:sldMk cId="168959656" sldId="292"/>
            <ac:picMk id="28" creationId="{301AFDE7-A865-4CA8-92CC-6A5D1697B2D8}"/>
          </ac:picMkLst>
        </pc:picChg>
        <pc:picChg chg="mod">
          <ac:chgData name="Baccarini Daniela" userId="03a24505-5d2d-446b-9df3-f81c19ab9456" providerId="ADAL" clId="{9E23A673-FBB3-4B68-BD40-A31C66B77EC4}" dt="2021-06-07T05:51:14.558" v="1452"/>
          <ac:picMkLst>
            <pc:docMk/>
            <pc:sldMk cId="168959656" sldId="292"/>
            <ac:picMk id="32" creationId="{0518FBC1-B23C-4031-9002-F5E309790EBA}"/>
          </ac:picMkLst>
        </pc:picChg>
      </pc:sldChg>
      <pc:sldChg chg="addSp modSp mod">
        <pc:chgData name="Baccarini Daniela" userId="03a24505-5d2d-446b-9df3-f81c19ab9456" providerId="ADAL" clId="{9E23A673-FBB3-4B68-BD40-A31C66B77EC4}" dt="2021-06-07T17:44:01.787" v="1926" actId="1076"/>
        <pc:sldMkLst>
          <pc:docMk/>
          <pc:sldMk cId="3043965974" sldId="293"/>
        </pc:sldMkLst>
        <pc:spChg chg="mod">
          <ac:chgData name="Baccarini Daniela" userId="03a24505-5d2d-446b-9df3-f81c19ab9456" providerId="ADAL" clId="{9E23A673-FBB3-4B68-BD40-A31C66B77EC4}" dt="2021-06-06T15:28:23.634" v="122" actId="164"/>
          <ac:spMkLst>
            <pc:docMk/>
            <pc:sldMk cId="3043965974" sldId="293"/>
            <ac:spMk id="4" creationId="{556FBC62-0DAD-4DAC-A51B-44943BF0DA63}"/>
          </ac:spMkLst>
        </pc:spChg>
        <pc:spChg chg="mod">
          <ac:chgData name="Baccarini Daniela" userId="03a24505-5d2d-446b-9df3-f81c19ab9456" providerId="ADAL" clId="{9E23A673-FBB3-4B68-BD40-A31C66B77EC4}" dt="2021-06-06T15:28:23.634" v="122" actId="164"/>
          <ac:spMkLst>
            <pc:docMk/>
            <pc:sldMk cId="3043965974" sldId="293"/>
            <ac:spMk id="5" creationId="{1F1863D8-262A-4577-82FA-C4D279DD14CF}"/>
          </ac:spMkLst>
        </pc:spChg>
        <pc:spChg chg="mod">
          <ac:chgData name="Baccarini Daniela" userId="03a24505-5d2d-446b-9df3-f81c19ab9456" providerId="ADAL" clId="{9E23A673-FBB3-4B68-BD40-A31C66B77EC4}" dt="2021-06-06T15:28:23.634" v="122" actId="164"/>
          <ac:spMkLst>
            <pc:docMk/>
            <pc:sldMk cId="3043965974" sldId="293"/>
            <ac:spMk id="6" creationId="{FE9ABB30-E5BE-4480-8E43-A82D3057E7AF}"/>
          </ac:spMkLst>
        </pc:spChg>
        <pc:spChg chg="mod">
          <ac:chgData name="Baccarini Daniela" userId="03a24505-5d2d-446b-9df3-f81c19ab9456" providerId="ADAL" clId="{9E23A673-FBB3-4B68-BD40-A31C66B77EC4}" dt="2021-06-06T15:28:23.634" v="122" actId="164"/>
          <ac:spMkLst>
            <pc:docMk/>
            <pc:sldMk cId="3043965974" sldId="293"/>
            <ac:spMk id="7" creationId="{A10A1F99-206D-4195-B85C-370351753F1C}"/>
          </ac:spMkLst>
        </pc:spChg>
        <pc:spChg chg="mod">
          <ac:chgData name="Baccarini Daniela" userId="03a24505-5d2d-446b-9df3-f81c19ab9456" providerId="ADAL" clId="{9E23A673-FBB3-4B68-BD40-A31C66B77EC4}" dt="2021-06-06T15:28:23.634" v="122" actId="164"/>
          <ac:spMkLst>
            <pc:docMk/>
            <pc:sldMk cId="3043965974" sldId="293"/>
            <ac:spMk id="8" creationId="{C84CA320-0B4F-46DB-91F2-9AB8C63A09C3}"/>
          </ac:spMkLst>
        </pc:spChg>
        <pc:spChg chg="mod">
          <ac:chgData name="Baccarini Daniela" userId="03a24505-5d2d-446b-9df3-f81c19ab9456" providerId="ADAL" clId="{9E23A673-FBB3-4B68-BD40-A31C66B77EC4}" dt="2021-06-06T15:28:23.634" v="122" actId="164"/>
          <ac:spMkLst>
            <pc:docMk/>
            <pc:sldMk cId="3043965974" sldId="293"/>
            <ac:spMk id="9" creationId="{23A3D5F0-6D0B-40E2-9A31-7D6F80761A67}"/>
          </ac:spMkLst>
        </pc:spChg>
        <pc:spChg chg="mod">
          <ac:chgData name="Baccarini Daniela" userId="03a24505-5d2d-446b-9df3-f81c19ab9456" providerId="ADAL" clId="{9E23A673-FBB3-4B68-BD40-A31C66B77EC4}" dt="2021-06-06T15:28:23.634" v="122" actId="164"/>
          <ac:spMkLst>
            <pc:docMk/>
            <pc:sldMk cId="3043965974" sldId="293"/>
            <ac:spMk id="10" creationId="{DDCBC05C-E220-4253-B77D-17B79088D13D}"/>
          </ac:spMkLst>
        </pc:spChg>
        <pc:spChg chg="mod">
          <ac:chgData name="Baccarini Daniela" userId="03a24505-5d2d-446b-9df3-f81c19ab9456" providerId="ADAL" clId="{9E23A673-FBB3-4B68-BD40-A31C66B77EC4}" dt="2021-06-06T15:28:23.634" v="122" actId="164"/>
          <ac:spMkLst>
            <pc:docMk/>
            <pc:sldMk cId="3043965974" sldId="293"/>
            <ac:spMk id="11" creationId="{CA3E6313-BB1A-47F6-82CF-558017F7AA88}"/>
          </ac:spMkLst>
        </pc:spChg>
        <pc:spChg chg="mod">
          <ac:chgData name="Baccarini Daniela" userId="03a24505-5d2d-446b-9df3-f81c19ab9456" providerId="ADAL" clId="{9E23A673-FBB3-4B68-BD40-A31C66B77EC4}" dt="2021-06-06T15:28:23.634" v="122" actId="164"/>
          <ac:spMkLst>
            <pc:docMk/>
            <pc:sldMk cId="3043965974" sldId="293"/>
            <ac:spMk id="12" creationId="{C7FF2B98-C23D-4A3D-8B05-5728868073BC}"/>
          </ac:spMkLst>
        </pc:spChg>
        <pc:spChg chg="mod">
          <ac:chgData name="Baccarini Daniela" userId="03a24505-5d2d-446b-9df3-f81c19ab9456" providerId="ADAL" clId="{9E23A673-FBB3-4B68-BD40-A31C66B77EC4}" dt="2021-06-06T15:28:23.634" v="122" actId="164"/>
          <ac:spMkLst>
            <pc:docMk/>
            <pc:sldMk cId="3043965974" sldId="293"/>
            <ac:spMk id="13" creationId="{09D190CE-184B-4BF7-AC39-5218232BD645}"/>
          </ac:spMkLst>
        </pc:spChg>
        <pc:spChg chg="add mod">
          <ac:chgData name="Baccarini Daniela" userId="03a24505-5d2d-446b-9df3-f81c19ab9456" providerId="ADAL" clId="{9E23A673-FBB3-4B68-BD40-A31C66B77EC4}" dt="2021-06-07T17:44:01.787" v="1926" actId="1076"/>
          <ac:spMkLst>
            <pc:docMk/>
            <pc:sldMk cId="3043965974" sldId="293"/>
            <ac:spMk id="22" creationId="{0EB1580F-202A-4584-A332-8C8FEFD0604A}"/>
          </ac:spMkLst>
        </pc:spChg>
        <pc:spChg chg="add mod">
          <ac:chgData name="Baccarini Daniela" userId="03a24505-5d2d-446b-9df3-f81c19ab9456" providerId="ADAL" clId="{9E23A673-FBB3-4B68-BD40-A31C66B77EC4}" dt="2021-06-07T17:44:01.787" v="1926" actId="1076"/>
          <ac:spMkLst>
            <pc:docMk/>
            <pc:sldMk cId="3043965974" sldId="293"/>
            <ac:spMk id="23" creationId="{00095969-BA2A-42B1-8973-7DD0984A4ABD}"/>
          </ac:spMkLst>
        </pc:spChg>
        <pc:spChg chg="add mod">
          <ac:chgData name="Baccarini Daniela" userId="03a24505-5d2d-446b-9df3-f81c19ab9456" providerId="ADAL" clId="{9E23A673-FBB3-4B68-BD40-A31C66B77EC4}" dt="2021-06-07T17:44:01.787" v="1926" actId="1076"/>
          <ac:spMkLst>
            <pc:docMk/>
            <pc:sldMk cId="3043965974" sldId="293"/>
            <ac:spMk id="24" creationId="{238C5EBF-8D13-4CE5-A136-F5D5340739A0}"/>
          </ac:spMkLst>
        </pc:spChg>
        <pc:spChg chg="add mod">
          <ac:chgData name="Baccarini Daniela" userId="03a24505-5d2d-446b-9df3-f81c19ab9456" providerId="ADAL" clId="{9E23A673-FBB3-4B68-BD40-A31C66B77EC4}" dt="2021-06-07T17:44:01.787" v="1926" actId="1076"/>
          <ac:spMkLst>
            <pc:docMk/>
            <pc:sldMk cId="3043965974" sldId="293"/>
            <ac:spMk id="25" creationId="{6368D731-0081-4546-9929-05AB02B442EF}"/>
          </ac:spMkLst>
        </pc:spChg>
        <pc:spChg chg="add mod">
          <ac:chgData name="Baccarini Daniela" userId="03a24505-5d2d-446b-9df3-f81c19ab9456" providerId="ADAL" clId="{9E23A673-FBB3-4B68-BD40-A31C66B77EC4}" dt="2021-06-07T17:44:01.787" v="1926" actId="1076"/>
          <ac:spMkLst>
            <pc:docMk/>
            <pc:sldMk cId="3043965974" sldId="293"/>
            <ac:spMk id="26" creationId="{A6707BB9-0535-42A7-8F35-139D56617588}"/>
          </ac:spMkLst>
        </pc:spChg>
        <pc:grpChg chg="add mod">
          <ac:chgData name="Baccarini Daniela" userId="03a24505-5d2d-446b-9df3-f81c19ab9456" providerId="ADAL" clId="{9E23A673-FBB3-4B68-BD40-A31C66B77EC4}" dt="2021-06-07T17:44:01.787" v="1926" actId="1076"/>
          <ac:grpSpMkLst>
            <pc:docMk/>
            <pc:sldMk cId="3043965974" sldId="293"/>
            <ac:grpSpMk id="3" creationId="{F2D91030-BB40-4AE9-B412-E53C7FA32241}"/>
          </ac:grpSpMkLst>
        </pc:grpChg>
        <pc:grpChg chg="mod">
          <ac:chgData name="Baccarini Daniela" userId="03a24505-5d2d-446b-9df3-f81c19ab9456" providerId="ADAL" clId="{9E23A673-FBB3-4B68-BD40-A31C66B77EC4}" dt="2021-06-06T15:28:23.634" v="122" actId="164"/>
          <ac:grpSpMkLst>
            <pc:docMk/>
            <pc:sldMk cId="3043965974" sldId="293"/>
            <ac:grpSpMk id="17" creationId="{2D20D9F3-2F76-4145-9F3E-82C72D6548D3}"/>
          </ac:grpSpMkLst>
        </pc:grpChg>
        <pc:picChg chg="mod">
          <ac:chgData name="Baccarini Daniela" userId="03a24505-5d2d-446b-9df3-f81c19ab9456" providerId="ADAL" clId="{9E23A673-FBB3-4B68-BD40-A31C66B77EC4}" dt="2021-06-06T15:28:23.634" v="122" actId="164"/>
          <ac:picMkLst>
            <pc:docMk/>
            <pc:sldMk cId="3043965974" sldId="293"/>
            <ac:picMk id="14" creationId="{097AA0FB-046C-4CC7-94FB-C89C1C032764}"/>
          </ac:picMkLst>
        </pc:picChg>
        <pc:picChg chg="mod">
          <ac:chgData name="Baccarini Daniela" userId="03a24505-5d2d-446b-9df3-f81c19ab9456" providerId="ADAL" clId="{9E23A673-FBB3-4B68-BD40-A31C66B77EC4}" dt="2021-06-06T15:28:23.634" v="122" actId="164"/>
          <ac:picMkLst>
            <pc:docMk/>
            <pc:sldMk cId="3043965974" sldId="293"/>
            <ac:picMk id="15" creationId="{54298AE9-1415-4256-9FB0-214F27F3B9A0}"/>
          </ac:picMkLst>
        </pc:picChg>
        <pc:picChg chg="mod">
          <ac:chgData name="Baccarini Daniela" userId="03a24505-5d2d-446b-9df3-f81c19ab9456" providerId="ADAL" clId="{9E23A673-FBB3-4B68-BD40-A31C66B77EC4}" dt="2021-06-06T15:28:23.634" v="122" actId="164"/>
          <ac:picMkLst>
            <pc:docMk/>
            <pc:sldMk cId="3043965974" sldId="293"/>
            <ac:picMk id="16" creationId="{1E7E62C6-4524-4366-8013-F26E52A631E9}"/>
          </ac:picMkLst>
        </pc:picChg>
        <pc:picChg chg="mod">
          <ac:chgData name="Baccarini Daniela" userId="03a24505-5d2d-446b-9df3-f81c19ab9456" providerId="ADAL" clId="{9E23A673-FBB3-4B68-BD40-A31C66B77EC4}" dt="2021-06-06T15:28:23.634" v="122" actId="164"/>
          <ac:picMkLst>
            <pc:docMk/>
            <pc:sldMk cId="3043965974" sldId="293"/>
            <ac:picMk id="21" creationId="{E48F4610-87AE-4E8F-B5BA-DDCFF8007481}"/>
          </ac:picMkLst>
        </pc:picChg>
        <pc:cxnChg chg="add mod">
          <ac:chgData name="Baccarini Daniela" userId="03a24505-5d2d-446b-9df3-f81c19ab9456" providerId="ADAL" clId="{9E23A673-FBB3-4B68-BD40-A31C66B77EC4}" dt="2021-06-07T17:44:01.787" v="1926" actId="1076"/>
          <ac:cxnSpMkLst>
            <pc:docMk/>
            <pc:sldMk cId="3043965974" sldId="293"/>
            <ac:cxnSpMk id="28" creationId="{5DBAA148-611B-407A-BFE2-2FF6B4EE55B7}"/>
          </ac:cxnSpMkLst>
        </pc:cxnChg>
        <pc:cxnChg chg="add mod">
          <ac:chgData name="Baccarini Daniela" userId="03a24505-5d2d-446b-9df3-f81c19ab9456" providerId="ADAL" clId="{9E23A673-FBB3-4B68-BD40-A31C66B77EC4}" dt="2021-06-07T17:44:01.787" v="1926" actId="1076"/>
          <ac:cxnSpMkLst>
            <pc:docMk/>
            <pc:sldMk cId="3043965974" sldId="293"/>
            <ac:cxnSpMk id="29" creationId="{AE9BD3B3-8245-472E-9DB8-0145F4CCF8F4}"/>
          </ac:cxnSpMkLst>
        </pc:cxnChg>
        <pc:cxnChg chg="add mod">
          <ac:chgData name="Baccarini Daniela" userId="03a24505-5d2d-446b-9df3-f81c19ab9456" providerId="ADAL" clId="{9E23A673-FBB3-4B68-BD40-A31C66B77EC4}" dt="2021-06-07T17:44:01.787" v="1926" actId="1076"/>
          <ac:cxnSpMkLst>
            <pc:docMk/>
            <pc:sldMk cId="3043965974" sldId="293"/>
            <ac:cxnSpMk id="31" creationId="{D0DC4325-EF19-4782-A014-2F76572582FA}"/>
          </ac:cxnSpMkLst>
        </pc:cxnChg>
        <pc:cxnChg chg="add mod">
          <ac:chgData name="Baccarini Daniela" userId="03a24505-5d2d-446b-9df3-f81c19ab9456" providerId="ADAL" clId="{9E23A673-FBB3-4B68-BD40-A31C66B77EC4}" dt="2021-06-07T17:44:01.787" v="1926" actId="1076"/>
          <ac:cxnSpMkLst>
            <pc:docMk/>
            <pc:sldMk cId="3043965974" sldId="293"/>
            <ac:cxnSpMk id="33" creationId="{14A9C8F0-9B0F-42B0-A991-F8381DFD5FC7}"/>
          </ac:cxnSpMkLst>
        </pc:cxnChg>
        <pc:cxnChg chg="add mod">
          <ac:chgData name="Baccarini Daniela" userId="03a24505-5d2d-446b-9df3-f81c19ab9456" providerId="ADAL" clId="{9E23A673-FBB3-4B68-BD40-A31C66B77EC4}" dt="2021-06-07T17:44:01.787" v="1926" actId="1076"/>
          <ac:cxnSpMkLst>
            <pc:docMk/>
            <pc:sldMk cId="3043965974" sldId="293"/>
            <ac:cxnSpMk id="35" creationId="{60940674-232B-46C9-ADFE-2662FC3D0B0D}"/>
          </ac:cxnSpMkLst>
        </pc:cxnChg>
      </pc:sldChg>
      <pc:sldChg chg="add del">
        <pc:chgData name="Baccarini Daniela" userId="03a24505-5d2d-446b-9df3-f81c19ab9456" providerId="ADAL" clId="{9E23A673-FBB3-4B68-BD40-A31C66B77EC4}" dt="2021-06-07T05:52:33.972" v="1453" actId="47"/>
        <pc:sldMkLst>
          <pc:docMk/>
          <pc:sldMk cId="3038713916" sldId="365"/>
        </pc:sldMkLst>
      </pc:sldChg>
      <pc:sldChg chg="modSp del mod">
        <pc:chgData name="Baccarini Daniela" userId="03a24505-5d2d-446b-9df3-f81c19ab9456" providerId="ADAL" clId="{9E23A673-FBB3-4B68-BD40-A31C66B77EC4}" dt="2021-06-07T05:52:36.997" v="1454" actId="47"/>
        <pc:sldMkLst>
          <pc:docMk/>
          <pc:sldMk cId="3064450724" sldId="369"/>
        </pc:sldMkLst>
        <pc:spChg chg="mod">
          <ac:chgData name="Baccarini Daniela" userId="03a24505-5d2d-446b-9df3-f81c19ab9456" providerId="ADAL" clId="{9E23A673-FBB3-4B68-BD40-A31C66B77EC4}" dt="2021-06-06T15:29:16.619" v="151" actId="20577"/>
          <ac:spMkLst>
            <pc:docMk/>
            <pc:sldMk cId="3064450724" sldId="369"/>
            <ac:spMk id="3" creationId="{14F0848F-DEBC-4C54-AFA2-06C497050556}"/>
          </ac:spMkLst>
        </pc:spChg>
      </pc:sldChg>
      <pc:sldChg chg="del">
        <pc:chgData name="Baccarini Daniela" userId="03a24505-5d2d-446b-9df3-f81c19ab9456" providerId="ADAL" clId="{9E23A673-FBB3-4B68-BD40-A31C66B77EC4}" dt="2021-06-07T05:52:38.929" v="1455" actId="47"/>
        <pc:sldMkLst>
          <pc:docMk/>
          <pc:sldMk cId="2434507901" sldId="370"/>
        </pc:sldMkLst>
      </pc:sldChg>
      <pc:sldChg chg="del">
        <pc:chgData name="Baccarini Daniela" userId="03a24505-5d2d-446b-9df3-f81c19ab9456" providerId="ADAL" clId="{9E23A673-FBB3-4B68-BD40-A31C66B77EC4}" dt="2021-06-07T05:52:40.667" v="1456" actId="47"/>
        <pc:sldMkLst>
          <pc:docMk/>
          <pc:sldMk cId="1687426856" sldId="371"/>
        </pc:sldMkLst>
      </pc:sldChg>
      <pc:sldChg chg="modSp del mod">
        <pc:chgData name="Baccarini Daniela" userId="03a24505-5d2d-446b-9df3-f81c19ab9456" providerId="ADAL" clId="{9E23A673-FBB3-4B68-BD40-A31C66B77EC4}" dt="2021-06-07T05:52:46.770" v="1457" actId="47"/>
        <pc:sldMkLst>
          <pc:docMk/>
          <pc:sldMk cId="11298391" sldId="372"/>
        </pc:sldMkLst>
        <pc:picChg chg="mod">
          <ac:chgData name="Baccarini Daniela" userId="03a24505-5d2d-446b-9df3-f81c19ab9456" providerId="ADAL" clId="{9E23A673-FBB3-4B68-BD40-A31C66B77EC4}" dt="2021-06-06T17:17:57.901" v="1201" actId="1076"/>
          <ac:picMkLst>
            <pc:docMk/>
            <pc:sldMk cId="11298391" sldId="372"/>
            <ac:picMk id="16" creationId="{24C0FEC6-FFEF-47A1-B93A-7F83BE320A20}"/>
          </ac:picMkLst>
        </pc:picChg>
      </pc:sldChg>
      <pc:sldChg chg="addSp delSp modSp mod">
        <pc:chgData name="Baccarini Daniela" userId="03a24505-5d2d-446b-9df3-f81c19ab9456" providerId="ADAL" clId="{9E23A673-FBB3-4B68-BD40-A31C66B77EC4}" dt="2021-06-07T05:53:07.074" v="1458" actId="478"/>
        <pc:sldMkLst>
          <pc:docMk/>
          <pc:sldMk cId="4152379854" sldId="376"/>
        </pc:sldMkLst>
        <pc:spChg chg="mod">
          <ac:chgData name="Baccarini Daniela" userId="03a24505-5d2d-446b-9df3-f81c19ab9456" providerId="ADAL" clId="{9E23A673-FBB3-4B68-BD40-A31C66B77EC4}" dt="2021-06-06T16:11:15.743" v="485" actId="20577"/>
          <ac:spMkLst>
            <pc:docMk/>
            <pc:sldMk cId="4152379854" sldId="376"/>
            <ac:spMk id="2" creationId="{00000000-0000-0000-0000-000000000000}"/>
          </ac:spMkLst>
        </pc:spChg>
        <pc:spChg chg="mod">
          <ac:chgData name="Baccarini Daniela" userId="03a24505-5d2d-446b-9df3-f81c19ab9456" providerId="ADAL" clId="{9E23A673-FBB3-4B68-BD40-A31C66B77EC4}" dt="2021-06-06T15:27:14.463" v="118" actId="20577"/>
          <ac:spMkLst>
            <pc:docMk/>
            <pc:sldMk cId="4152379854" sldId="376"/>
            <ac:spMk id="3" creationId="{00000000-0000-0000-0000-000000000000}"/>
          </ac:spMkLst>
        </pc:spChg>
        <pc:spChg chg="add del mod">
          <ac:chgData name="Baccarini Daniela" userId="03a24505-5d2d-446b-9df3-f81c19ab9456" providerId="ADAL" clId="{9E23A673-FBB3-4B68-BD40-A31C66B77EC4}" dt="2021-06-07T05:53:07.074" v="1458" actId="478"/>
          <ac:spMkLst>
            <pc:docMk/>
            <pc:sldMk cId="4152379854" sldId="376"/>
            <ac:spMk id="4" creationId="{0AE9A3B5-08C7-46C6-992D-281A7F6340CC}"/>
          </ac:spMkLst>
        </pc:spChg>
      </pc:sldChg>
      <pc:sldChg chg="addSp delSp modSp mod">
        <pc:chgData name="Baccarini Daniela" userId="03a24505-5d2d-446b-9df3-f81c19ab9456" providerId="ADAL" clId="{9E23A673-FBB3-4B68-BD40-A31C66B77EC4}" dt="2021-06-07T09:01:59.289" v="1509" actId="20577"/>
        <pc:sldMkLst>
          <pc:docMk/>
          <pc:sldMk cId="4117691761" sldId="377"/>
        </pc:sldMkLst>
        <pc:spChg chg="del">
          <ac:chgData name="Baccarini Daniela" userId="03a24505-5d2d-446b-9df3-f81c19ab9456" providerId="ADAL" clId="{9E23A673-FBB3-4B68-BD40-A31C66B77EC4}" dt="2021-06-06T16:04:21.783" v="315" actId="478"/>
          <ac:spMkLst>
            <pc:docMk/>
            <pc:sldMk cId="4117691761" sldId="377"/>
            <ac:spMk id="5" creationId="{953A02EE-2A53-441F-AC26-28B1B9D24A2F}"/>
          </ac:spMkLst>
        </pc:spChg>
        <pc:spChg chg="del">
          <ac:chgData name="Baccarini Daniela" userId="03a24505-5d2d-446b-9df3-f81c19ab9456" providerId="ADAL" clId="{9E23A673-FBB3-4B68-BD40-A31C66B77EC4}" dt="2021-06-06T16:04:21.783" v="315" actId="478"/>
          <ac:spMkLst>
            <pc:docMk/>
            <pc:sldMk cId="4117691761" sldId="377"/>
            <ac:spMk id="6" creationId="{82B8C2B4-68F5-4FB6-97DB-362E0C217C03}"/>
          </ac:spMkLst>
        </pc:spChg>
        <pc:spChg chg="add mod">
          <ac:chgData name="Baccarini Daniela" userId="03a24505-5d2d-446b-9df3-f81c19ab9456" providerId="ADAL" clId="{9E23A673-FBB3-4B68-BD40-A31C66B77EC4}" dt="2021-06-06T16:06:30.067" v="349" actId="1076"/>
          <ac:spMkLst>
            <pc:docMk/>
            <pc:sldMk cId="4117691761" sldId="377"/>
            <ac:spMk id="8" creationId="{54558951-AE03-4882-AE52-5CF513FC2903}"/>
          </ac:spMkLst>
        </pc:spChg>
        <pc:spChg chg="add mod">
          <ac:chgData name="Baccarini Daniela" userId="03a24505-5d2d-446b-9df3-f81c19ab9456" providerId="ADAL" clId="{9E23A673-FBB3-4B68-BD40-A31C66B77EC4}" dt="2021-06-06T16:06:30.067" v="349" actId="1076"/>
          <ac:spMkLst>
            <pc:docMk/>
            <pc:sldMk cId="4117691761" sldId="377"/>
            <ac:spMk id="9" creationId="{F5E81A80-8710-44AA-AE44-2A4C90FC3496}"/>
          </ac:spMkLst>
        </pc:spChg>
        <pc:spChg chg="mod">
          <ac:chgData name="Baccarini Daniela" userId="03a24505-5d2d-446b-9df3-f81c19ab9456" providerId="ADAL" clId="{9E23A673-FBB3-4B68-BD40-A31C66B77EC4}" dt="2021-06-06T16:04:10.301" v="312" actId="20577"/>
          <ac:spMkLst>
            <pc:docMk/>
            <pc:sldMk cId="4117691761" sldId="377"/>
            <ac:spMk id="11" creationId="{ACEC815C-FC41-4B71-9041-435CF6589CF1}"/>
          </ac:spMkLst>
        </pc:spChg>
        <pc:spChg chg="add mod ord">
          <ac:chgData name="Baccarini Daniela" userId="03a24505-5d2d-446b-9df3-f81c19ab9456" providerId="ADAL" clId="{9E23A673-FBB3-4B68-BD40-A31C66B77EC4}" dt="2021-06-06T16:22:07.320" v="553" actId="164"/>
          <ac:spMkLst>
            <pc:docMk/>
            <pc:sldMk cId="4117691761" sldId="377"/>
            <ac:spMk id="16" creationId="{1B36BC48-0C15-4274-ABA7-3A66A33CCCC9}"/>
          </ac:spMkLst>
        </pc:spChg>
        <pc:spChg chg="mod">
          <ac:chgData name="Baccarini Daniela" userId="03a24505-5d2d-446b-9df3-f81c19ab9456" providerId="ADAL" clId="{9E23A673-FBB3-4B68-BD40-A31C66B77EC4}" dt="2021-06-07T09:01:59.289" v="1509" actId="20577"/>
          <ac:spMkLst>
            <pc:docMk/>
            <pc:sldMk cId="4117691761" sldId="377"/>
            <ac:spMk id="19" creationId="{B72C0B7B-EF4B-4CDF-8B77-74ADE998AF6F}"/>
          </ac:spMkLst>
        </pc:spChg>
        <pc:spChg chg="add mod">
          <ac:chgData name="Baccarini Daniela" userId="03a24505-5d2d-446b-9df3-f81c19ab9456" providerId="ADAL" clId="{9E23A673-FBB3-4B68-BD40-A31C66B77EC4}" dt="2021-06-06T16:28:02.411" v="603" actId="1076"/>
          <ac:spMkLst>
            <pc:docMk/>
            <pc:sldMk cId="4117691761" sldId="377"/>
            <ac:spMk id="30" creationId="{FFCB1838-1E4F-4BF0-B535-D62CB57F5FFC}"/>
          </ac:spMkLst>
        </pc:spChg>
        <pc:spChg chg="add mod">
          <ac:chgData name="Baccarini Daniela" userId="03a24505-5d2d-446b-9df3-f81c19ab9456" providerId="ADAL" clId="{9E23A673-FBB3-4B68-BD40-A31C66B77EC4}" dt="2021-06-06T16:28:27.732" v="625" actId="1076"/>
          <ac:spMkLst>
            <pc:docMk/>
            <pc:sldMk cId="4117691761" sldId="377"/>
            <ac:spMk id="31" creationId="{605F3C47-8695-4C19-8AEC-1A9B2FF73B8C}"/>
          </ac:spMkLst>
        </pc:spChg>
        <pc:spChg chg="add mod">
          <ac:chgData name="Baccarini Daniela" userId="03a24505-5d2d-446b-9df3-f81c19ab9456" providerId="ADAL" clId="{9E23A673-FBB3-4B68-BD40-A31C66B77EC4}" dt="2021-06-06T16:28:47.979" v="640" actId="1076"/>
          <ac:spMkLst>
            <pc:docMk/>
            <pc:sldMk cId="4117691761" sldId="377"/>
            <ac:spMk id="32" creationId="{01B9BC64-BE59-4C3E-A847-43708343EE05}"/>
          </ac:spMkLst>
        </pc:spChg>
        <pc:spChg chg="add del mod">
          <ac:chgData name="Baccarini Daniela" userId="03a24505-5d2d-446b-9df3-f81c19ab9456" providerId="ADAL" clId="{9E23A673-FBB3-4B68-BD40-A31C66B77EC4}" dt="2021-06-06T16:51:01.111" v="804" actId="478"/>
          <ac:spMkLst>
            <pc:docMk/>
            <pc:sldMk cId="4117691761" sldId="377"/>
            <ac:spMk id="33" creationId="{940D8948-254F-4AB2-A575-9AB92D7E3756}"/>
          </ac:spMkLst>
        </pc:spChg>
        <pc:spChg chg="add mod">
          <ac:chgData name="Baccarini Daniela" userId="03a24505-5d2d-446b-9df3-f81c19ab9456" providerId="ADAL" clId="{9E23A673-FBB3-4B68-BD40-A31C66B77EC4}" dt="2021-06-06T16:52:41.295" v="822" actId="1076"/>
          <ac:spMkLst>
            <pc:docMk/>
            <pc:sldMk cId="4117691761" sldId="377"/>
            <ac:spMk id="36" creationId="{BF542DD4-16A6-48E4-BCE1-FCBF1427DC93}"/>
          </ac:spMkLst>
        </pc:spChg>
        <pc:grpChg chg="add mod">
          <ac:chgData name="Baccarini Daniela" userId="03a24505-5d2d-446b-9df3-f81c19ab9456" providerId="ADAL" clId="{9E23A673-FBB3-4B68-BD40-A31C66B77EC4}" dt="2021-06-06T16:22:16.317" v="556" actId="164"/>
          <ac:grpSpMkLst>
            <pc:docMk/>
            <pc:sldMk cId="4117691761" sldId="377"/>
            <ac:grpSpMk id="20" creationId="{C15654EF-A834-4573-B970-4FC08AAE6489}"/>
          </ac:grpSpMkLst>
        </pc:grpChg>
        <pc:grpChg chg="add mod">
          <ac:chgData name="Baccarini Daniela" userId="03a24505-5d2d-446b-9df3-f81c19ab9456" providerId="ADAL" clId="{9E23A673-FBB3-4B68-BD40-A31C66B77EC4}" dt="2021-06-06T16:22:20.952" v="557" actId="1076"/>
          <ac:grpSpMkLst>
            <pc:docMk/>
            <pc:sldMk cId="4117691761" sldId="377"/>
            <ac:grpSpMk id="21" creationId="{8D5E78AF-FA3E-42B2-9A9E-CA9AB01A7814}"/>
          </ac:grpSpMkLst>
        </pc:grpChg>
        <pc:picChg chg="del mod">
          <ac:chgData name="Baccarini Daniela" userId="03a24505-5d2d-446b-9df3-f81c19ab9456" providerId="ADAL" clId="{9E23A673-FBB3-4B68-BD40-A31C66B77EC4}" dt="2021-06-06T16:18:00.178" v="522" actId="478"/>
          <ac:picMkLst>
            <pc:docMk/>
            <pc:sldMk cId="4117691761" sldId="377"/>
            <ac:picMk id="3" creationId="{C16A8493-2273-4119-BEFF-FE1513FA623C}"/>
          </ac:picMkLst>
        </pc:picChg>
        <pc:picChg chg="add mod">
          <ac:chgData name="Baccarini Daniela" userId="03a24505-5d2d-446b-9df3-f81c19ab9456" providerId="ADAL" clId="{9E23A673-FBB3-4B68-BD40-A31C66B77EC4}" dt="2021-06-06T16:59:30.300" v="847" actId="1076"/>
          <ac:picMkLst>
            <pc:docMk/>
            <pc:sldMk cId="4117691761" sldId="377"/>
            <ac:picMk id="4" creationId="{ABA26206-F54F-4D8B-A285-3DB2D607C22F}"/>
          </ac:picMkLst>
        </pc:picChg>
        <pc:picChg chg="del">
          <ac:chgData name="Baccarini Daniela" userId="03a24505-5d2d-446b-9df3-f81c19ab9456" providerId="ADAL" clId="{9E23A673-FBB3-4B68-BD40-A31C66B77EC4}" dt="2021-06-06T16:04:21.783" v="315" actId="478"/>
          <ac:picMkLst>
            <pc:docMk/>
            <pc:sldMk cId="4117691761" sldId="377"/>
            <ac:picMk id="7" creationId="{12AB679F-7824-44F1-B172-C8135AEEC747}"/>
          </ac:picMkLst>
        </pc:picChg>
        <pc:picChg chg="add mod">
          <ac:chgData name="Baccarini Daniela" userId="03a24505-5d2d-446b-9df3-f81c19ab9456" providerId="ADAL" clId="{9E23A673-FBB3-4B68-BD40-A31C66B77EC4}" dt="2021-06-06T16:06:30.067" v="349" actId="1076"/>
          <ac:picMkLst>
            <pc:docMk/>
            <pc:sldMk cId="4117691761" sldId="377"/>
            <ac:picMk id="10" creationId="{70C65512-F33C-4067-9D34-109161F92CAC}"/>
          </ac:picMkLst>
        </pc:picChg>
        <pc:picChg chg="add mod">
          <ac:chgData name="Baccarini Daniela" userId="03a24505-5d2d-446b-9df3-f81c19ab9456" providerId="ADAL" clId="{9E23A673-FBB3-4B68-BD40-A31C66B77EC4}" dt="2021-06-06T16:59:35.761" v="849" actId="1076"/>
          <ac:picMkLst>
            <pc:docMk/>
            <pc:sldMk cId="4117691761" sldId="377"/>
            <ac:picMk id="13" creationId="{84C0963E-AB9C-4642-9F49-B60C2C9A7EA1}"/>
          </ac:picMkLst>
        </pc:picChg>
        <pc:picChg chg="add mod ord modCrop">
          <ac:chgData name="Baccarini Daniela" userId="03a24505-5d2d-446b-9df3-f81c19ab9456" providerId="ADAL" clId="{9E23A673-FBB3-4B68-BD40-A31C66B77EC4}" dt="2021-06-06T16:59:21.708" v="845" actId="1076"/>
          <ac:picMkLst>
            <pc:docMk/>
            <pc:sldMk cId="4117691761" sldId="377"/>
            <ac:picMk id="15" creationId="{97BD8C5F-FDE0-4252-80DA-44C70BFADA82}"/>
          </ac:picMkLst>
        </pc:picChg>
        <pc:picChg chg="add mod">
          <ac:chgData name="Baccarini Daniela" userId="03a24505-5d2d-446b-9df3-f81c19ab9456" providerId="ADAL" clId="{9E23A673-FBB3-4B68-BD40-A31C66B77EC4}" dt="2021-06-06T16:22:16.317" v="556" actId="164"/>
          <ac:picMkLst>
            <pc:docMk/>
            <pc:sldMk cId="4117691761" sldId="377"/>
            <ac:picMk id="17" creationId="{762E3E00-FB85-407D-B12B-9D66B9674996}"/>
          </ac:picMkLst>
        </pc:picChg>
        <pc:picChg chg="add mod ord">
          <ac:chgData name="Baccarini Daniela" userId="03a24505-5d2d-446b-9df3-f81c19ab9456" providerId="ADAL" clId="{9E23A673-FBB3-4B68-BD40-A31C66B77EC4}" dt="2021-06-06T16:22:07.320" v="553" actId="164"/>
          <ac:picMkLst>
            <pc:docMk/>
            <pc:sldMk cId="4117691761" sldId="377"/>
            <ac:picMk id="18" creationId="{5398FF23-4B4B-45CC-84F1-3875C69B99F1}"/>
          </ac:picMkLst>
        </pc:picChg>
        <pc:picChg chg="add mod">
          <ac:chgData name="Baccarini Daniela" userId="03a24505-5d2d-446b-9df3-f81c19ab9456" providerId="ADAL" clId="{9E23A673-FBB3-4B68-BD40-A31C66B77EC4}" dt="2021-06-06T16:27:56.869" v="601" actId="1076"/>
          <ac:picMkLst>
            <pc:docMk/>
            <pc:sldMk cId="4117691761" sldId="377"/>
            <ac:picMk id="23" creationId="{3C4FC264-3EFD-4E90-A507-22F50FF53AF7}"/>
          </ac:picMkLst>
        </pc:picChg>
        <pc:picChg chg="add del mod">
          <ac:chgData name="Baccarini Daniela" userId="03a24505-5d2d-446b-9df3-f81c19ab9456" providerId="ADAL" clId="{9E23A673-FBB3-4B68-BD40-A31C66B77EC4}" dt="2021-06-06T16:24:51.301" v="565" actId="478"/>
          <ac:picMkLst>
            <pc:docMk/>
            <pc:sldMk cId="4117691761" sldId="377"/>
            <ac:picMk id="25" creationId="{4A8E8E7C-6D3C-4EEC-9061-6AF2055D52CD}"/>
          </ac:picMkLst>
        </pc:picChg>
        <pc:picChg chg="add mod">
          <ac:chgData name="Baccarini Daniela" userId="03a24505-5d2d-446b-9df3-f81c19ab9456" providerId="ADAL" clId="{9E23A673-FBB3-4B68-BD40-A31C66B77EC4}" dt="2021-06-06T16:28:32.941" v="626" actId="1076"/>
          <ac:picMkLst>
            <pc:docMk/>
            <pc:sldMk cId="4117691761" sldId="377"/>
            <ac:picMk id="27" creationId="{1518CF73-84DE-47AC-B743-BD09E4E9B08B}"/>
          </ac:picMkLst>
        </pc:picChg>
        <pc:picChg chg="add mod">
          <ac:chgData name="Baccarini Daniela" userId="03a24505-5d2d-446b-9df3-f81c19ab9456" providerId="ADAL" clId="{9E23A673-FBB3-4B68-BD40-A31C66B77EC4}" dt="2021-06-06T16:28:25.069" v="624" actId="1076"/>
          <ac:picMkLst>
            <pc:docMk/>
            <pc:sldMk cId="4117691761" sldId="377"/>
            <ac:picMk id="29" creationId="{BEE802AB-8440-46B9-843E-B5EDAE436BB2}"/>
          </ac:picMkLst>
        </pc:picChg>
        <pc:picChg chg="add mod">
          <ac:chgData name="Baccarini Daniela" userId="03a24505-5d2d-446b-9df3-f81c19ab9456" providerId="ADAL" clId="{9E23A673-FBB3-4B68-BD40-A31C66B77EC4}" dt="2021-06-06T16:52:37.969" v="821" actId="1076"/>
          <ac:picMkLst>
            <pc:docMk/>
            <pc:sldMk cId="4117691761" sldId="377"/>
            <ac:picMk id="35" creationId="{769CFE19-FEB1-4695-98DA-2C458F77F3B7}"/>
          </ac:picMkLst>
        </pc:picChg>
        <pc:picChg chg="add mod">
          <ac:chgData name="Baccarini Daniela" userId="03a24505-5d2d-446b-9df3-f81c19ab9456" providerId="ADAL" clId="{9E23A673-FBB3-4B68-BD40-A31C66B77EC4}" dt="2021-06-06T16:53:31.623" v="843" actId="1076"/>
          <ac:picMkLst>
            <pc:docMk/>
            <pc:sldMk cId="4117691761" sldId="377"/>
            <ac:picMk id="38" creationId="{2282C5BC-FA4A-4CDC-886C-20747FEFD7EF}"/>
          </ac:picMkLst>
        </pc:picChg>
      </pc:sldChg>
      <pc:sldChg chg="addSp delSp modSp mod">
        <pc:chgData name="Baccarini Daniela" userId="03a24505-5d2d-446b-9df3-f81c19ab9456" providerId="ADAL" clId="{9E23A673-FBB3-4B68-BD40-A31C66B77EC4}" dt="2021-06-07T09:18:01.349" v="1523" actId="1035"/>
        <pc:sldMkLst>
          <pc:docMk/>
          <pc:sldMk cId="418848151" sldId="378"/>
        </pc:sldMkLst>
        <pc:spChg chg="add mod">
          <ac:chgData name="Baccarini Daniela" userId="03a24505-5d2d-446b-9df3-f81c19ab9456" providerId="ADAL" clId="{9E23A673-FBB3-4B68-BD40-A31C66B77EC4}" dt="2021-06-06T17:39:56.409" v="1433" actId="164"/>
          <ac:spMkLst>
            <pc:docMk/>
            <pc:sldMk cId="418848151" sldId="378"/>
            <ac:spMk id="3" creationId="{E37EA5C4-59B8-4A58-8C95-1EDBB37A1D39}"/>
          </ac:spMkLst>
        </pc:spChg>
        <pc:spChg chg="del">
          <ac:chgData name="Baccarini Daniela" userId="03a24505-5d2d-446b-9df3-f81c19ab9456" providerId="ADAL" clId="{9E23A673-FBB3-4B68-BD40-A31C66B77EC4}" dt="2021-06-06T16:05:11.379" v="328" actId="478"/>
          <ac:spMkLst>
            <pc:docMk/>
            <pc:sldMk cId="418848151" sldId="378"/>
            <ac:spMk id="5" creationId="{1146F26A-9F91-4BB2-9777-12359C845F81}"/>
          </ac:spMkLst>
        </pc:spChg>
        <pc:spChg chg="del">
          <ac:chgData name="Baccarini Daniela" userId="03a24505-5d2d-446b-9df3-f81c19ab9456" providerId="ADAL" clId="{9E23A673-FBB3-4B68-BD40-A31C66B77EC4}" dt="2021-06-06T16:05:11.379" v="328" actId="478"/>
          <ac:spMkLst>
            <pc:docMk/>
            <pc:sldMk cId="418848151" sldId="378"/>
            <ac:spMk id="6" creationId="{0A92E82E-2504-46EB-9033-70022B9E82C9}"/>
          </ac:spMkLst>
        </pc:spChg>
        <pc:spChg chg="add del mod">
          <ac:chgData name="Baccarini Daniela" userId="03a24505-5d2d-446b-9df3-f81c19ab9456" providerId="ADAL" clId="{9E23A673-FBB3-4B68-BD40-A31C66B77EC4}" dt="2021-06-06T16:05:15.978" v="330"/>
          <ac:spMkLst>
            <pc:docMk/>
            <pc:sldMk cId="418848151" sldId="378"/>
            <ac:spMk id="8" creationId="{D0B1D532-91EA-41DF-A66A-0BBF975C5F59}"/>
          </ac:spMkLst>
        </pc:spChg>
        <pc:spChg chg="add del mod">
          <ac:chgData name="Baccarini Daniela" userId="03a24505-5d2d-446b-9df3-f81c19ab9456" providerId="ADAL" clId="{9E23A673-FBB3-4B68-BD40-A31C66B77EC4}" dt="2021-06-06T16:05:15.978" v="330"/>
          <ac:spMkLst>
            <pc:docMk/>
            <pc:sldMk cId="418848151" sldId="378"/>
            <ac:spMk id="9" creationId="{187CC897-6C01-4A4F-A47E-420FB37E4DDD}"/>
          </ac:spMkLst>
        </pc:spChg>
        <pc:spChg chg="add mod">
          <ac:chgData name="Baccarini Daniela" userId="03a24505-5d2d-446b-9df3-f81c19ab9456" providerId="ADAL" clId="{9E23A673-FBB3-4B68-BD40-A31C66B77EC4}" dt="2021-06-06T16:05:37.054" v="333" actId="164"/>
          <ac:spMkLst>
            <pc:docMk/>
            <pc:sldMk cId="418848151" sldId="378"/>
            <ac:spMk id="10" creationId="{CA81098F-6BAC-4BE7-941F-EF7E3B8B5EFE}"/>
          </ac:spMkLst>
        </pc:spChg>
        <pc:spChg chg="mod">
          <ac:chgData name="Baccarini Daniela" userId="03a24505-5d2d-446b-9df3-f81c19ab9456" providerId="ADAL" clId="{9E23A673-FBB3-4B68-BD40-A31C66B77EC4}" dt="2021-06-06T16:05:07.546" v="327" actId="20577"/>
          <ac:spMkLst>
            <pc:docMk/>
            <pc:sldMk cId="418848151" sldId="378"/>
            <ac:spMk id="11" creationId="{ACEC815C-FC41-4B71-9041-435CF6589CF1}"/>
          </ac:spMkLst>
        </pc:spChg>
        <pc:spChg chg="add mod">
          <ac:chgData name="Baccarini Daniela" userId="03a24505-5d2d-446b-9df3-f81c19ab9456" providerId="ADAL" clId="{9E23A673-FBB3-4B68-BD40-A31C66B77EC4}" dt="2021-06-06T16:05:37.054" v="333" actId="164"/>
          <ac:spMkLst>
            <pc:docMk/>
            <pc:sldMk cId="418848151" sldId="378"/>
            <ac:spMk id="12" creationId="{709141DC-A72C-486B-BC5F-FB1FF48252C3}"/>
          </ac:spMkLst>
        </pc:spChg>
        <pc:spChg chg="add del mod">
          <ac:chgData name="Baccarini Daniela" userId="03a24505-5d2d-446b-9df3-f81c19ab9456" providerId="ADAL" clId="{9E23A673-FBB3-4B68-BD40-A31C66B77EC4}" dt="2021-06-06T17:12:06.990" v="1002" actId="478"/>
          <ac:spMkLst>
            <pc:docMk/>
            <pc:sldMk cId="418848151" sldId="378"/>
            <ac:spMk id="17" creationId="{FBB051F8-D232-43B0-85B8-708EA632770A}"/>
          </ac:spMkLst>
        </pc:spChg>
        <pc:spChg chg="mod">
          <ac:chgData name="Baccarini Daniela" userId="03a24505-5d2d-446b-9df3-f81c19ab9456" providerId="ADAL" clId="{9E23A673-FBB3-4B68-BD40-A31C66B77EC4}" dt="2021-06-06T17:21:22.160" v="1258" actId="20577"/>
          <ac:spMkLst>
            <pc:docMk/>
            <pc:sldMk cId="418848151" sldId="378"/>
            <ac:spMk id="19" creationId="{B72C0B7B-EF4B-4CDF-8B77-74ADE998AF6F}"/>
          </ac:spMkLst>
        </pc:spChg>
        <pc:spChg chg="add mod">
          <ac:chgData name="Baccarini Daniela" userId="03a24505-5d2d-446b-9df3-f81c19ab9456" providerId="ADAL" clId="{9E23A673-FBB3-4B68-BD40-A31C66B77EC4}" dt="2021-06-06T17:39:56.409" v="1433" actId="164"/>
          <ac:spMkLst>
            <pc:docMk/>
            <pc:sldMk cId="418848151" sldId="378"/>
            <ac:spMk id="22" creationId="{36F146AE-6630-4357-8E60-A6AE1072988E}"/>
          </ac:spMkLst>
        </pc:spChg>
        <pc:spChg chg="add mod">
          <ac:chgData name="Baccarini Daniela" userId="03a24505-5d2d-446b-9df3-f81c19ab9456" providerId="ADAL" clId="{9E23A673-FBB3-4B68-BD40-A31C66B77EC4}" dt="2021-06-06T17:39:56.409" v="1433" actId="164"/>
          <ac:spMkLst>
            <pc:docMk/>
            <pc:sldMk cId="418848151" sldId="378"/>
            <ac:spMk id="23" creationId="{84627DDE-0BE3-4263-BA03-71DA30912DA5}"/>
          </ac:spMkLst>
        </pc:spChg>
        <pc:spChg chg="mod">
          <ac:chgData name="Baccarini Daniela" userId="03a24505-5d2d-446b-9df3-f81c19ab9456" providerId="ADAL" clId="{9E23A673-FBB3-4B68-BD40-A31C66B77EC4}" dt="2021-06-06T17:39:56.409" v="1433" actId="164"/>
          <ac:spMkLst>
            <pc:docMk/>
            <pc:sldMk cId="418848151" sldId="378"/>
            <ac:spMk id="27" creationId="{CB678FFC-B762-459C-A474-E18AC8A9455C}"/>
          </ac:spMkLst>
        </pc:spChg>
        <pc:spChg chg="mod">
          <ac:chgData name="Baccarini Daniela" userId="03a24505-5d2d-446b-9df3-f81c19ab9456" providerId="ADAL" clId="{9E23A673-FBB3-4B68-BD40-A31C66B77EC4}" dt="2021-06-06T17:39:56.409" v="1433" actId="164"/>
          <ac:spMkLst>
            <pc:docMk/>
            <pc:sldMk cId="418848151" sldId="378"/>
            <ac:spMk id="28" creationId="{A2BB5C9A-6499-4505-B54A-6EF99EA5D195}"/>
          </ac:spMkLst>
        </pc:spChg>
        <pc:spChg chg="mod">
          <ac:chgData name="Baccarini Daniela" userId="03a24505-5d2d-446b-9df3-f81c19ab9456" providerId="ADAL" clId="{9E23A673-FBB3-4B68-BD40-A31C66B77EC4}" dt="2021-06-06T17:39:56.409" v="1433" actId="164"/>
          <ac:spMkLst>
            <pc:docMk/>
            <pc:sldMk cId="418848151" sldId="378"/>
            <ac:spMk id="30" creationId="{3AA7C982-CB87-4C21-9160-FFF7B945FF23}"/>
          </ac:spMkLst>
        </pc:spChg>
        <pc:spChg chg="add del mod">
          <ac:chgData name="Baccarini Daniela" userId="03a24505-5d2d-446b-9df3-f81c19ab9456" providerId="ADAL" clId="{9E23A673-FBB3-4B68-BD40-A31C66B77EC4}" dt="2021-06-06T17:27:03.261" v="1303" actId="478"/>
          <ac:spMkLst>
            <pc:docMk/>
            <pc:sldMk cId="418848151" sldId="378"/>
            <ac:spMk id="35" creationId="{69D4CDA9-9E5A-4E46-BE65-627DC10B048F}"/>
          </ac:spMkLst>
        </pc:spChg>
        <pc:spChg chg="add mod ord">
          <ac:chgData name="Baccarini Daniela" userId="03a24505-5d2d-446b-9df3-f81c19ab9456" providerId="ADAL" clId="{9E23A673-FBB3-4B68-BD40-A31C66B77EC4}" dt="2021-06-07T09:18:01.349" v="1523" actId="1035"/>
          <ac:spMkLst>
            <pc:docMk/>
            <pc:sldMk cId="418848151" sldId="378"/>
            <ac:spMk id="36" creationId="{77689572-08E0-4B7E-8CDC-D247FCEF9808}"/>
          </ac:spMkLst>
        </pc:spChg>
        <pc:spChg chg="add mod ord">
          <ac:chgData name="Baccarini Daniela" userId="03a24505-5d2d-446b-9df3-f81c19ab9456" providerId="ADAL" clId="{9E23A673-FBB3-4B68-BD40-A31C66B77EC4}" dt="2021-06-06T17:40:07.917" v="1434" actId="164"/>
          <ac:spMkLst>
            <pc:docMk/>
            <pc:sldMk cId="418848151" sldId="378"/>
            <ac:spMk id="42" creationId="{FC8F9B20-5F1E-4238-96E7-C8C091785E20}"/>
          </ac:spMkLst>
        </pc:spChg>
        <pc:spChg chg="add mod">
          <ac:chgData name="Baccarini Daniela" userId="03a24505-5d2d-446b-9df3-f81c19ab9456" providerId="ADAL" clId="{9E23A673-FBB3-4B68-BD40-A31C66B77EC4}" dt="2021-06-06T17:40:07.917" v="1434" actId="164"/>
          <ac:spMkLst>
            <pc:docMk/>
            <pc:sldMk cId="418848151" sldId="378"/>
            <ac:spMk id="47" creationId="{5B4F6311-EA71-4866-AABD-D2BD87E40ACD}"/>
          </ac:spMkLst>
        </pc:spChg>
        <pc:spChg chg="add mod">
          <ac:chgData name="Baccarini Daniela" userId="03a24505-5d2d-446b-9df3-f81c19ab9456" providerId="ADAL" clId="{9E23A673-FBB3-4B68-BD40-A31C66B77EC4}" dt="2021-06-06T17:40:07.917" v="1434" actId="164"/>
          <ac:spMkLst>
            <pc:docMk/>
            <pc:sldMk cId="418848151" sldId="378"/>
            <ac:spMk id="48" creationId="{923F299D-7CE1-4C7A-9500-466B77FF66A1}"/>
          </ac:spMkLst>
        </pc:spChg>
        <pc:grpChg chg="add mod ord">
          <ac:chgData name="Baccarini Daniela" userId="03a24505-5d2d-446b-9df3-f81c19ab9456" providerId="ADAL" clId="{9E23A673-FBB3-4B68-BD40-A31C66B77EC4}" dt="2021-06-06T16:05:39.153" v="334" actId="167"/>
          <ac:grpSpMkLst>
            <pc:docMk/>
            <pc:sldMk cId="418848151" sldId="378"/>
            <ac:grpSpMk id="2" creationId="{003BEFC3-00AE-4884-BF7D-69CA84EC5075}"/>
          </ac:grpSpMkLst>
        </pc:grpChg>
        <pc:grpChg chg="add mod">
          <ac:chgData name="Baccarini Daniela" userId="03a24505-5d2d-446b-9df3-f81c19ab9456" providerId="ADAL" clId="{9E23A673-FBB3-4B68-BD40-A31C66B77EC4}" dt="2021-06-06T16:05:37.054" v="333" actId="164"/>
          <ac:grpSpMkLst>
            <pc:docMk/>
            <pc:sldMk cId="418848151" sldId="378"/>
            <ac:grpSpMk id="13" creationId="{7A3EACC4-7383-49B8-9FA1-BA78C441898D}"/>
          </ac:grpSpMkLst>
        </pc:grpChg>
        <pc:grpChg chg="add mod">
          <ac:chgData name="Baccarini Daniela" userId="03a24505-5d2d-446b-9df3-f81c19ab9456" providerId="ADAL" clId="{9E23A673-FBB3-4B68-BD40-A31C66B77EC4}" dt="2021-06-06T17:39:56.409" v="1433" actId="164"/>
          <ac:grpSpMkLst>
            <pc:docMk/>
            <pc:sldMk cId="418848151" sldId="378"/>
            <ac:grpSpMk id="21" creationId="{40D0B556-ABCA-460A-8D5B-FC7BBA8EE422}"/>
          </ac:grpSpMkLst>
        </pc:grpChg>
        <pc:grpChg chg="add mod">
          <ac:chgData name="Baccarini Daniela" userId="03a24505-5d2d-446b-9df3-f81c19ab9456" providerId="ADAL" clId="{9E23A673-FBB3-4B68-BD40-A31C66B77EC4}" dt="2021-06-06T17:40:07.917" v="1434" actId="164"/>
          <ac:grpSpMkLst>
            <pc:docMk/>
            <pc:sldMk cId="418848151" sldId="378"/>
            <ac:grpSpMk id="24" creationId="{1A026D51-27CA-4774-B4E0-F4FFF3CEBBE0}"/>
          </ac:grpSpMkLst>
        </pc:grpChg>
        <pc:grpChg chg="add mod ord">
          <ac:chgData name="Baccarini Daniela" userId="03a24505-5d2d-446b-9df3-f81c19ab9456" providerId="ADAL" clId="{9E23A673-FBB3-4B68-BD40-A31C66B77EC4}" dt="2021-06-06T17:40:07.917" v="1434" actId="164"/>
          <ac:grpSpMkLst>
            <pc:docMk/>
            <pc:sldMk cId="418848151" sldId="378"/>
            <ac:grpSpMk id="25" creationId="{DF7C9AD8-CA13-49A7-AA02-8D575CF8847E}"/>
          </ac:grpSpMkLst>
        </pc:grpChg>
        <pc:grpChg chg="mod">
          <ac:chgData name="Baccarini Daniela" userId="03a24505-5d2d-446b-9df3-f81c19ab9456" providerId="ADAL" clId="{9E23A673-FBB3-4B68-BD40-A31C66B77EC4}" dt="2021-06-06T17:39:56.409" v="1433" actId="164"/>
          <ac:grpSpMkLst>
            <pc:docMk/>
            <pc:sldMk cId="418848151" sldId="378"/>
            <ac:grpSpMk id="26" creationId="{91CB1116-0D33-4B04-AD05-E0778F55EA6C}"/>
          </ac:grpSpMkLst>
        </pc:grpChg>
        <pc:grpChg chg="add mod">
          <ac:chgData name="Baccarini Daniela" userId="03a24505-5d2d-446b-9df3-f81c19ab9456" providerId="ADAL" clId="{9E23A673-FBB3-4B68-BD40-A31C66B77EC4}" dt="2021-06-06T17:40:07.917" v="1434" actId="164"/>
          <ac:grpSpMkLst>
            <pc:docMk/>
            <pc:sldMk cId="418848151" sldId="378"/>
            <ac:grpSpMk id="39" creationId="{5196ACC9-BBD0-4CC2-A562-094022F00255}"/>
          </ac:grpSpMkLst>
        </pc:grpChg>
        <pc:grpChg chg="add del mod">
          <ac:chgData name="Baccarini Daniela" userId="03a24505-5d2d-446b-9df3-f81c19ab9456" providerId="ADAL" clId="{9E23A673-FBB3-4B68-BD40-A31C66B77EC4}" dt="2021-06-06T17:35:00.605" v="1366" actId="21"/>
          <ac:grpSpMkLst>
            <pc:docMk/>
            <pc:sldMk cId="418848151" sldId="378"/>
            <ac:grpSpMk id="43" creationId="{116938F4-39F9-49A7-8511-6BB2DF37CA10}"/>
          </ac:grpSpMkLst>
        </pc:grpChg>
        <pc:grpChg chg="add mod">
          <ac:chgData name="Baccarini Daniela" userId="03a24505-5d2d-446b-9df3-f81c19ab9456" providerId="ADAL" clId="{9E23A673-FBB3-4B68-BD40-A31C66B77EC4}" dt="2021-06-06T17:39:56.409" v="1433" actId="164"/>
          <ac:grpSpMkLst>
            <pc:docMk/>
            <pc:sldMk cId="418848151" sldId="378"/>
            <ac:grpSpMk id="49" creationId="{34CAE475-E346-496B-8D88-20E6DB6F5012}"/>
          </ac:grpSpMkLst>
        </pc:grpChg>
        <pc:grpChg chg="add mod">
          <ac:chgData name="Baccarini Daniela" userId="03a24505-5d2d-446b-9df3-f81c19ab9456" providerId="ADAL" clId="{9E23A673-FBB3-4B68-BD40-A31C66B77EC4}" dt="2021-06-06T17:40:19.222" v="1436" actId="1076"/>
          <ac:grpSpMkLst>
            <pc:docMk/>
            <pc:sldMk cId="418848151" sldId="378"/>
            <ac:grpSpMk id="50" creationId="{86693F89-A81F-463C-A0CA-69C60DDCAD22}"/>
          </ac:grpSpMkLst>
        </pc:grpChg>
        <pc:picChg chg="del mod">
          <ac:chgData name="Baccarini Daniela" userId="03a24505-5d2d-446b-9df3-f81c19ab9456" providerId="ADAL" clId="{9E23A673-FBB3-4B68-BD40-A31C66B77EC4}" dt="2021-06-06T17:00:32.792" v="851" actId="478"/>
          <ac:picMkLst>
            <pc:docMk/>
            <pc:sldMk cId="418848151" sldId="378"/>
            <ac:picMk id="4" creationId="{EFE01D5C-D05F-4ED5-8B6A-93A162D84348}"/>
          </ac:picMkLst>
        </pc:picChg>
        <pc:picChg chg="del">
          <ac:chgData name="Baccarini Daniela" userId="03a24505-5d2d-446b-9df3-f81c19ab9456" providerId="ADAL" clId="{9E23A673-FBB3-4B68-BD40-A31C66B77EC4}" dt="2021-06-06T16:05:11.379" v="328" actId="478"/>
          <ac:picMkLst>
            <pc:docMk/>
            <pc:sldMk cId="418848151" sldId="378"/>
            <ac:picMk id="7" creationId="{AEFFAEA2-04D1-43B7-BE6A-9477E494E89F}"/>
          </ac:picMkLst>
        </pc:picChg>
        <pc:picChg chg="mod">
          <ac:chgData name="Baccarini Daniela" userId="03a24505-5d2d-446b-9df3-f81c19ab9456" providerId="ADAL" clId="{9E23A673-FBB3-4B68-BD40-A31C66B77EC4}" dt="2021-06-06T16:05:27.655" v="331"/>
          <ac:picMkLst>
            <pc:docMk/>
            <pc:sldMk cId="418848151" sldId="378"/>
            <ac:picMk id="14" creationId="{E440424D-6367-480A-8F3D-CBC5FEB50D1B}"/>
          </ac:picMkLst>
        </pc:picChg>
        <pc:picChg chg="mod">
          <ac:chgData name="Baccarini Daniela" userId="03a24505-5d2d-446b-9df3-f81c19ab9456" providerId="ADAL" clId="{9E23A673-FBB3-4B68-BD40-A31C66B77EC4}" dt="2021-06-06T16:05:27.655" v="331"/>
          <ac:picMkLst>
            <pc:docMk/>
            <pc:sldMk cId="418848151" sldId="378"/>
            <ac:picMk id="15" creationId="{B3194C3E-ABB3-42E4-B90D-33DB0F412AC3}"/>
          </ac:picMkLst>
        </pc:picChg>
        <pc:picChg chg="mod">
          <ac:chgData name="Baccarini Daniela" userId="03a24505-5d2d-446b-9df3-f81c19ab9456" providerId="ADAL" clId="{9E23A673-FBB3-4B68-BD40-A31C66B77EC4}" dt="2021-06-06T16:05:27.655" v="331"/>
          <ac:picMkLst>
            <pc:docMk/>
            <pc:sldMk cId="418848151" sldId="378"/>
            <ac:picMk id="16" creationId="{0543DAA3-727B-4B9A-BFC0-780AB525DD6A}"/>
          </ac:picMkLst>
        </pc:picChg>
        <pc:picChg chg="add mod">
          <ac:chgData name="Baccarini Daniela" userId="03a24505-5d2d-446b-9df3-f81c19ab9456" providerId="ADAL" clId="{9E23A673-FBB3-4B68-BD40-A31C66B77EC4}" dt="2021-06-06T17:39:56.409" v="1433" actId="164"/>
          <ac:picMkLst>
            <pc:docMk/>
            <pc:sldMk cId="418848151" sldId="378"/>
            <ac:picMk id="18" creationId="{845D8C00-EA4E-4937-83C1-CAFAE0812E02}"/>
          </ac:picMkLst>
        </pc:picChg>
        <pc:picChg chg="add del mod">
          <ac:chgData name="Baccarini Daniela" userId="03a24505-5d2d-446b-9df3-f81c19ab9456" providerId="ADAL" clId="{9E23A673-FBB3-4B68-BD40-A31C66B77EC4}" dt="2021-06-06T17:18:38.980" v="1209" actId="478"/>
          <ac:picMkLst>
            <pc:docMk/>
            <pc:sldMk cId="418848151" sldId="378"/>
            <ac:picMk id="20" creationId="{F6AFA3AC-4BC8-42F3-AB70-AAD1CFC26985}"/>
          </ac:picMkLst>
        </pc:picChg>
        <pc:picChg chg="mod">
          <ac:chgData name="Baccarini Daniela" userId="03a24505-5d2d-446b-9df3-f81c19ab9456" providerId="ADAL" clId="{9E23A673-FBB3-4B68-BD40-A31C66B77EC4}" dt="2021-06-06T17:39:56.409" v="1433" actId="164"/>
          <ac:picMkLst>
            <pc:docMk/>
            <pc:sldMk cId="418848151" sldId="378"/>
            <ac:picMk id="29" creationId="{FF870302-1607-4CB8-951B-4C70E62E7277}"/>
          </ac:picMkLst>
        </pc:picChg>
        <pc:picChg chg="add del mod">
          <ac:chgData name="Baccarini Daniela" userId="03a24505-5d2d-446b-9df3-f81c19ab9456" providerId="ADAL" clId="{9E23A673-FBB3-4B68-BD40-A31C66B77EC4}" dt="2021-06-06T17:22:49.044" v="1267" actId="478"/>
          <ac:picMkLst>
            <pc:docMk/>
            <pc:sldMk cId="418848151" sldId="378"/>
            <ac:picMk id="32" creationId="{1E6C9921-9105-441D-9781-7A6CC503F6BF}"/>
          </ac:picMkLst>
        </pc:picChg>
        <pc:picChg chg="add del mod">
          <ac:chgData name="Baccarini Daniela" userId="03a24505-5d2d-446b-9df3-f81c19ab9456" providerId="ADAL" clId="{9E23A673-FBB3-4B68-BD40-A31C66B77EC4}" dt="2021-06-06T17:25:26.681" v="1273" actId="478"/>
          <ac:picMkLst>
            <pc:docMk/>
            <pc:sldMk cId="418848151" sldId="378"/>
            <ac:picMk id="34" creationId="{66924FA8-F1B3-47FB-A5E5-AE634EE32C39}"/>
          </ac:picMkLst>
        </pc:picChg>
        <pc:picChg chg="add mod">
          <ac:chgData name="Baccarini Daniela" userId="03a24505-5d2d-446b-9df3-f81c19ab9456" providerId="ADAL" clId="{9E23A673-FBB3-4B68-BD40-A31C66B77EC4}" dt="2021-06-06T17:39:56.409" v="1433" actId="164"/>
          <ac:picMkLst>
            <pc:docMk/>
            <pc:sldMk cId="418848151" sldId="378"/>
            <ac:picMk id="38" creationId="{9AFAE7CE-A155-4359-97AB-6C3A9A22BDFC}"/>
          </ac:picMkLst>
        </pc:picChg>
        <pc:picChg chg="add del mod">
          <ac:chgData name="Baccarini Daniela" userId="03a24505-5d2d-446b-9df3-f81c19ab9456" providerId="ADAL" clId="{9E23A673-FBB3-4B68-BD40-A31C66B77EC4}" dt="2021-06-06T17:37:41.624" v="1407" actId="478"/>
          <ac:picMkLst>
            <pc:docMk/>
            <pc:sldMk cId="418848151" sldId="378"/>
            <ac:picMk id="41" creationId="{E6E3F748-9DC5-4B77-825C-4D923751D992}"/>
          </ac:picMkLst>
        </pc:picChg>
        <pc:picChg chg="del mod topLvl">
          <ac:chgData name="Baccarini Daniela" userId="03a24505-5d2d-446b-9df3-f81c19ab9456" providerId="ADAL" clId="{9E23A673-FBB3-4B68-BD40-A31C66B77EC4}" dt="2021-06-06T17:35:04.892" v="1367" actId="478"/>
          <ac:picMkLst>
            <pc:docMk/>
            <pc:sldMk cId="418848151" sldId="378"/>
            <ac:picMk id="44" creationId="{56570A9D-A722-4764-BFB8-00597832A500}"/>
          </ac:picMkLst>
        </pc:picChg>
        <pc:picChg chg="del mod topLvl">
          <ac:chgData name="Baccarini Daniela" userId="03a24505-5d2d-446b-9df3-f81c19ab9456" providerId="ADAL" clId="{9E23A673-FBB3-4B68-BD40-A31C66B77EC4}" dt="2021-06-06T17:35:00.605" v="1366" actId="21"/>
          <ac:picMkLst>
            <pc:docMk/>
            <pc:sldMk cId="418848151" sldId="378"/>
            <ac:picMk id="45" creationId="{B8DB86E1-C06A-483C-BDAC-746E82F76EA8}"/>
          </ac:picMkLst>
        </pc:picChg>
        <pc:picChg chg="add mod modCrop">
          <ac:chgData name="Baccarini Daniela" userId="03a24505-5d2d-446b-9df3-f81c19ab9456" providerId="ADAL" clId="{9E23A673-FBB3-4B68-BD40-A31C66B77EC4}" dt="2021-06-06T17:40:07.917" v="1434" actId="164"/>
          <ac:picMkLst>
            <pc:docMk/>
            <pc:sldMk cId="418848151" sldId="378"/>
            <ac:picMk id="46" creationId="{4AB7CF24-9B15-46A9-AA08-CDAFF6DA72E2}"/>
          </ac:picMkLst>
        </pc:picChg>
      </pc:sldChg>
      <pc:sldChg chg="modSp mod">
        <pc:chgData name="Baccarini Daniela" userId="03a24505-5d2d-446b-9df3-f81c19ab9456" providerId="ADAL" clId="{9E23A673-FBB3-4B68-BD40-A31C66B77EC4}" dt="2021-06-06T17:20:57.146" v="1255" actId="1076"/>
        <pc:sldMkLst>
          <pc:docMk/>
          <pc:sldMk cId="1574298494" sldId="379"/>
        </pc:sldMkLst>
        <pc:picChg chg="mod">
          <ac:chgData name="Baccarini Daniela" userId="03a24505-5d2d-446b-9df3-f81c19ab9456" providerId="ADAL" clId="{9E23A673-FBB3-4B68-BD40-A31C66B77EC4}" dt="2021-06-06T17:20:57.146" v="1255" actId="1076"/>
          <ac:picMkLst>
            <pc:docMk/>
            <pc:sldMk cId="1574298494" sldId="379"/>
            <ac:picMk id="7" creationId="{372E2EB7-7EE3-48DE-909F-FD1DD8BF7457}"/>
          </ac:picMkLst>
        </pc:picChg>
      </pc:sldChg>
      <pc:sldChg chg="addSp delSp modSp add mod">
        <pc:chgData name="Baccarini Daniela" userId="03a24505-5d2d-446b-9df3-f81c19ab9456" providerId="ADAL" clId="{9E23A673-FBB3-4B68-BD40-A31C66B77EC4}" dt="2021-06-07T19:04:26.075" v="1950" actId="20577"/>
        <pc:sldMkLst>
          <pc:docMk/>
          <pc:sldMk cId="2846176362" sldId="380"/>
        </pc:sldMkLst>
        <pc:spChg chg="add del mod">
          <ac:chgData name="Baccarini Daniela" userId="03a24505-5d2d-446b-9df3-f81c19ab9456" providerId="ADAL" clId="{9E23A673-FBB3-4B68-BD40-A31C66B77EC4}" dt="2021-06-07T09:22:16.877" v="1539" actId="478"/>
          <ac:spMkLst>
            <pc:docMk/>
            <pc:sldMk cId="2846176362" sldId="380"/>
            <ac:spMk id="2" creationId="{CF2CFFA1-EC7C-457C-BD30-DDDF927EEBAE}"/>
          </ac:spMkLst>
        </pc:spChg>
        <pc:spChg chg="del">
          <ac:chgData name="Baccarini Daniela" userId="03a24505-5d2d-446b-9df3-f81c19ab9456" providerId="ADAL" clId="{9E23A673-FBB3-4B68-BD40-A31C66B77EC4}" dt="2021-06-06T16:06:15.841" v="346" actId="478"/>
          <ac:spMkLst>
            <pc:docMk/>
            <pc:sldMk cId="2846176362" sldId="380"/>
            <ac:spMk id="5" creationId="{1146F26A-9F91-4BB2-9777-12359C845F81}"/>
          </ac:spMkLst>
        </pc:spChg>
        <pc:spChg chg="del">
          <ac:chgData name="Baccarini Daniela" userId="03a24505-5d2d-446b-9df3-f81c19ab9456" providerId="ADAL" clId="{9E23A673-FBB3-4B68-BD40-A31C66B77EC4}" dt="2021-06-06T16:06:15.841" v="346" actId="478"/>
          <ac:spMkLst>
            <pc:docMk/>
            <pc:sldMk cId="2846176362" sldId="380"/>
            <ac:spMk id="6" creationId="{0A92E82E-2504-46EB-9033-70022B9E82C9}"/>
          </ac:spMkLst>
        </pc:spChg>
        <pc:spChg chg="add mod">
          <ac:chgData name="Baccarini Daniela" userId="03a24505-5d2d-446b-9df3-f81c19ab9456" providerId="ADAL" clId="{9E23A673-FBB3-4B68-BD40-A31C66B77EC4}" dt="2021-06-06T16:06:21.812" v="348" actId="1076"/>
          <ac:spMkLst>
            <pc:docMk/>
            <pc:sldMk cId="2846176362" sldId="380"/>
            <ac:spMk id="8" creationId="{9EFEAD14-E498-48E2-9083-4448A3DD7611}"/>
          </ac:spMkLst>
        </pc:spChg>
        <pc:spChg chg="add mod">
          <ac:chgData name="Baccarini Daniela" userId="03a24505-5d2d-446b-9df3-f81c19ab9456" providerId="ADAL" clId="{9E23A673-FBB3-4B68-BD40-A31C66B77EC4}" dt="2021-06-06T16:06:21.812" v="348" actId="1076"/>
          <ac:spMkLst>
            <pc:docMk/>
            <pc:sldMk cId="2846176362" sldId="380"/>
            <ac:spMk id="9" creationId="{2FE87096-0C4B-43EA-9A5F-8E738E5A030B}"/>
          </ac:spMkLst>
        </pc:spChg>
        <pc:spChg chg="mod">
          <ac:chgData name="Baccarini Daniela" userId="03a24505-5d2d-446b-9df3-f81c19ab9456" providerId="ADAL" clId="{9E23A673-FBB3-4B68-BD40-A31C66B77EC4}" dt="2021-06-06T16:05:53.233" v="342" actId="20577"/>
          <ac:spMkLst>
            <pc:docMk/>
            <pc:sldMk cId="2846176362" sldId="380"/>
            <ac:spMk id="11" creationId="{ACEC815C-FC41-4B71-9041-435CF6589CF1}"/>
          </ac:spMkLst>
        </pc:spChg>
        <pc:spChg chg="add del mod">
          <ac:chgData name="Baccarini Daniela" userId="03a24505-5d2d-446b-9df3-f81c19ab9456" providerId="ADAL" clId="{9E23A673-FBB3-4B68-BD40-A31C66B77EC4}" dt="2021-06-06T17:52:38.279" v="1444" actId="478"/>
          <ac:spMkLst>
            <pc:docMk/>
            <pc:sldMk cId="2846176362" sldId="380"/>
            <ac:spMk id="12" creationId="{9FDB00E3-DB31-429E-94E6-205FE56475D5}"/>
          </ac:spMkLst>
        </pc:spChg>
        <pc:spChg chg="add mod ord">
          <ac:chgData name="Baccarini Daniela" userId="03a24505-5d2d-446b-9df3-f81c19ab9456" providerId="ADAL" clId="{9E23A673-FBB3-4B68-BD40-A31C66B77EC4}" dt="2021-06-07T10:51:45.270" v="1840" actId="164"/>
          <ac:spMkLst>
            <pc:docMk/>
            <pc:sldMk cId="2846176362" sldId="380"/>
            <ac:spMk id="16" creationId="{634C2F49-A6A6-4C7D-8301-88E4449F634A}"/>
          </ac:spMkLst>
        </pc:spChg>
        <pc:spChg chg="add mod">
          <ac:chgData name="Baccarini Daniela" userId="03a24505-5d2d-446b-9df3-f81c19ab9456" providerId="ADAL" clId="{9E23A673-FBB3-4B68-BD40-A31C66B77EC4}" dt="2021-06-07T09:56:38.193" v="1754" actId="164"/>
          <ac:spMkLst>
            <pc:docMk/>
            <pc:sldMk cId="2846176362" sldId="380"/>
            <ac:spMk id="17" creationId="{D39EB3F7-09FB-4473-9CAF-470554901340}"/>
          </ac:spMkLst>
        </pc:spChg>
        <pc:spChg chg="mod">
          <ac:chgData name="Baccarini Daniela" userId="03a24505-5d2d-446b-9df3-f81c19ab9456" providerId="ADAL" clId="{9E23A673-FBB3-4B68-BD40-A31C66B77EC4}" dt="2021-06-07T19:04:26.075" v="1950" actId="20577"/>
          <ac:spMkLst>
            <pc:docMk/>
            <pc:sldMk cId="2846176362" sldId="380"/>
            <ac:spMk id="19" creationId="{B72C0B7B-EF4B-4CDF-8B77-74ADE998AF6F}"/>
          </ac:spMkLst>
        </pc:spChg>
        <pc:spChg chg="add mod ord">
          <ac:chgData name="Baccarini Daniela" userId="03a24505-5d2d-446b-9df3-f81c19ab9456" providerId="ADAL" clId="{9E23A673-FBB3-4B68-BD40-A31C66B77EC4}" dt="2021-06-07T09:56:38.193" v="1754" actId="164"/>
          <ac:spMkLst>
            <pc:docMk/>
            <pc:sldMk cId="2846176362" sldId="380"/>
            <ac:spMk id="21" creationId="{2A931E50-BC4A-4C62-8B52-2EEE6671CDFC}"/>
          </ac:spMkLst>
        </pc:spChg>
        <pc:spChg chg="add mod">
          <ac:chgData name="Baccarini Daniela" userId="03a24505-5d2d-446b-9df3-f81c19ab9456" providerId="ADAL" clId="{9E23A673-FBB3-4B68-BD40-A31C66B77EC4}" dt="2021-06-07T10:53:52.200" v="1864" actId="164"/>
          <ac:spMkLst>
            <pc:docMk/>
            <pc:sldMk cId="2846176362" sldId="380"/>
            <ac:spMk id="23" creationId="{E0B304B9-E8C0-41FD-A93B-04AF2AC47D26}"/>
          </ac:spMkLst>
        </pc:spChg>
        <pc:spChg chg="add mod">
          <ac:chgData name="Baccarini Daniela" userId="03a24505-5d2d-446b-9df3-f81c19ab9456" providerId="ADAL" clId="{9E23A673-FBB3-4B68-BD40-A31C66B77EC4}" dt="2021-06-07T10:51:45.270" v="1840" actId="164"/>
          <ac:spMkLst>
            <pc:docMk/>
            <pc:sldMk cId="2846176362" sldId="380"/>
            <ac:spMk id="24" creationId="{EDD9A218-2BE6-4B71-BF83-C6220C1A866F}"/>
          </ac:spMkLst>
        </pc:spChg>
        <pc:spChg chg="add mod">
          <ac:chgData name="Baccarini Daniela" userId="03a24505-5d2d-446b-9df3-f81c19ab9456" providerId="ADAL" clId="{9E23A673-FBB3-4B68-BD40-A31C66B77EC4}" dt="2021-06-07T10:51:45.270" v="1840" actId="164"/>
          <ac:spMkLst>
            <pc:docMk/>
            <pc:sldMk cId="2846176362" sldId="380"/>
            <ac:spMk id="25" creationId="{79412150-F257-475F-810A-39EED2FD91C9}"/>
          </ac:spMkLst>
        </pc:spChg>
        <pc:spChg chg="add mod">
          <ac:chgData name="Baccarini Daniela" userId="03a24505-5d2d-446b-9df3-f81c19ab9456" providerId="ADAL" clId="{9E23A673-FBB3-4B68-BD40-A31C66B77EC4}" dt="2021-06-07T10:51:45.270" v="1840" actId="164"/>
          <ac:spMkLst>
            <pc:docMk/>
            <pc:sldMk cId="2846176362" sldId="380"/>
            <ac:spMk id="26" creationId="{833B4864-48C2-41CB-9457-3E8922F5EC51}"/>
          </ac:spMkLst>
        </pc:spChg>
        <pc:spChg chg="add mod">
          <ac:chgData name="Baccarini Daniela" userId="03a24505-5d2d-446b-9df3-f81c19ab9456" providerId="ADAL" clId="{9E23A673-FBB3-4B68-BD40-A31C66B77EC4}" dt="2021-06-07T10:51:45.270" v="1840" actId="164"/>
          <ac:spMkLst>
            <pc:docMk/>
            <pc:sldMk cId="2846176362" sldId="380"/>
            <ac:spMk id="27" creationId="{4AE1630B-E88D-41F2-B222-34A1C3E4A6CD}"/>
          </ac:spMkLst>
        </pc:spChg>
        <pc:spChg chg="add del">
          <ac:chgData name="Baccarini Daniela" userId="03a24505-5d2d-446b-9df3-f81c19ab9456" providerId="ADAL" clId="{9E23A673-FBB3-4B68-BD40-A31C66B77EC4}" dt="2021-06-07T09:58:56.504" v="1814" actId="478"/>
          <ac:spMkLst>
            <pc:docMk/>
            <pc:sldMk cId="2846176362" sldId="380"/>
            <ac:spMk id="28" creationId="{4CD44974-9B95-46E0-AE14-80D54B0BE1ED}"/>
          </ac:spMkLst>
        </pc:spChg>
        <pc:spChg chg="add mod">
          <ac:chgData name="Baccarini Daniela" userId="03a24505-5d2d-446b-9df3-f81c19ab9456" providerId="ADAL" clId="{9E23A673-FBB3-4B68-BD40-A31C66B77EC4}" dt="2021-06-07T10:51:45.270" v="1840" actId="164"/>
          <ac:spMkLst>
            <pc:docMk/>
            <pc:sldMk cId="2846176362" sldId="380"/>
            <ac:spMk id="29" creationId="{686B9658-CBB1-4DFE-83D7-08FA8E8FB841}"/>
          </ac:spMkLst>
        </pc:spChg>
        <pc:spChg chg="add mod ord">
          <ac:chgData name="Baccarini Daniela" userId="03a24505-5d2d-446b-9df3-f81c19ab9456" providerId="ADAL" clId="{9E23A673-FBB3-4B68-BD40-A31C66B77EC4}" dt="2021-06-07T10:53:52.200" v="1864" actId="164"/>
          <ac:spMkLst>
            <pc:docMk/>
            <pc:sldMk cId="2846176362" sldId="380"/>
            <ac:spMk id="34" creationId="{3B3432E5-6473-48FB-AA61-F6B34503BF86}"/>
          </ac:spMkLst>
        </pc:spChg>
        <pc:grpChg chg="add mod">
          <ac:chgData name="Baccarini Daniela" userId="03a24505-5d2d-446b-9df3-f81c19ab9456" providerId="ADAL" clId="{9E23A673-FBB3-4B68-BD40-A31C66B77EC4}" dt="2021-06-07T10:53:52.200" v="1864" actId="164"/>
          <ac:grpSpMkLst>
            <pc:docMk/>
            <pc:sldMk cId="2846176362" sldId="380"/>
            <ac:grpSpMk id="22" creationId="{56FAC855-AE41-44D6-BB18-218D4AAC1254}"/>
          </ac:grpSpMkLst>
        </pc:grpChg>
        <pc:grpChg chg="add mod">
          <ac:chgData name="Baccarini Daniela" userId="03a24505-5d2d-446b-9df3-f81c19ab9456" providerId="ADAL" clId="{9E23A673-FBB3-4B68-BD40-A31C66B77EC4}" dt="2021-06-07T10:53:52.200" v="1864" actId="164"/>
          <ac:grpSpMkLst>
            <pc:docMk/>
            <pc:sldMk cId="2846176362" sldId="380"/>
            <ac:grpSpMk id="30" creationId="{D71E5A5D-CEDC-4A29-92E4-1D5FB8B923BB}"/>
          </ac:grpSpMkLst>
        </pc:grpChg>
        <pc:grpChg chg="add mod">
          <ac:chgData name="Baccarini Daniela" userId="03a24505-5d2d-446b-9df3-f81c19ab9456" providerId="ADAL" clId="{9E23A673-FBB3-4B68-BD40-A31C66B77EC4}" dt="2021-06-07T11:57:13.634" v="1925" actId="1037"/>
          <ac:grpSpMkLst>
            <pc:docMk/>
            <pc:sldMk cId="2846176362" sldId="380"/>
            <ac:grpSpMk id="35" creationId="{F2AFC4B5-BA3B-4871-896A-5EB92B6AA835}"/>
          </ac:grpSpMkLst>
        </pc:grpChg>
        <pc:picChg chg="del">
          <ac:chgData name="Baccarini Daniela" userId="03a24505-5d2d-446b-9df3-f81c19ab9456" providerId="ADAL" clId="{9E23A673-FBB3-4B68-BD40-A31C66B77EC4}" dt="2021-06-06T17:12:31.734" v="1003" actId="478"/>
          <ac:picMkLst>
            <pc:docMk/>
            <pc:sldMk cId="2846176362" sldId="380"/>
            <ac:picMk id="4" creationId="{EFE01D5C-D05F-4ED5-8B6A-93A162D84348}"/>
          </ac:picMkLst>
        </pc:picChg>
        <pc:picChg chg="del">
          <ac:chgData name="Baccarini Daniela" userId="03a24505-5d2d-446b-9df3-f81c19ab9456" providerId="ADAL" clId="{9E23A673-FBB3-4B68-BD40-A31C66B77EC4}" dt="2021-06-06T16:06:15.841" v="346" actId="478"/>
          <ac:picMkLst>
            <pc:docMk/>
            <pc:sldMk cId="2846176362" sldId="380"/>
            <ac:picMk id="7" creationId="{AEFFAEA2-04D1-43B7-BE6A-9477E494E89F}"/>
          </ac:picMkLst>
        </pc:picChg>
        <pc:picChg chg="add mod">
          <ac:chgData name="Baccarini Daniela" userId="03a24505-5d2d-446b-9df3-f81c19ab9456" providerId="ADAL" clId="{9E23A673-FBB3-4B68-BD40-A31C66B77EC4}" dt="2021-06-06T16:06:21.812" v="348" actId="1076"/>
          <ac:picMkLst>
            <pc:docMk/>
            <pc:sldMk cId="2846176362" sldId="380"/>
            <ac:picMk id="10" creationId="{DA0FDCD9-5D94-4B4F-8D54-09EF2C7DB07B}"/>
          </ac:picMkLst>
        </pc:picChg>
        <pc:picChg chg="add del mod">
          <ac:chgData name="Baccarini Daniela" userId="03a24505-5d2d-446b-9df3-f81c19ab9456" providerId="ADAL" clId="{9E23A673-FBB3-4B68-BD40-A31C66B77EC4}" dt="2021-06-07T09:52:09.925" v="1677" actId="478"/>
          <ac:picMkLst>
            <pc:docMk/>
            <pc:sldMk cId="2846176362" sldId="380"/>
            <ac:picMk id="13" creationId="{784D78B0-A28F-4E82-9774-5EE139A8E727}"/>
          </ac:picMkLst>
        </pc:picChg>
        <pc:picChg chg="add mod">
          <ac:chgData name="Baccarini Daniela" userId="03a24505-5d2d-446b-9df3-f81c19ab9456" providerId="ADAL" clId="{9E23A673-FBB3-4B68-BD40-A31C66B77EC4}" dt="2021-06-07T10:51:45.270" v="1840" actId="164"/>
          <ac:picMkLst>
            <pc:docMk/>
            <pc:sldMk cId="2846176362" sldId="380"/>
            <ac:picMk id="15" creationId="{A498D098-7A5C-43C5-9FC0-90EFE9E74BC8}"/>
          </ac:picMkLst>
        </pc:picChg>
        <pc:picChg chg="add mod modCrop">
          <ac:chgData name="Baccarini Daniela" userId="03a24505-5d2d-446b-9df3-f81c19ab9456" providerId="ADAL" clId="{9E23A673-FBB3-4B68-BD40-A31C66B77EC4}" dt="2021-06-07T09:56:38.193" v="1754" actId="164"/>
          <ac:picMkLst>
            <pc:docMk/>
            <pc:sldMk cId="2846176362" sldId="380"/>
            <ac:picMk id="18" creationId="{09200ED3-30A4-4BF3-90E7-F2FE0C5DFF2B}"/>
          </ac:picMkLst>
        </pc:picChg>
        <pc:picChg chg="add mod modCrop">
          <ac:chgData name="Baccarini Daniela" userId="03a24505-5d2d-446b-9df3-f81c19ab9456" providerId="ADAL" clId="{9E23A673-FBB3-4B68-BD40-A31C66B77EC4}" dt="2021-06-07T09:56:38.193" v="1754" actId="164"/>
          <ac:picMkLst>
            <pc:docMk/>
            <pc:sldMk cId="2846176362" sldId="380"/>
            <ac:picMk id="20" creationId="{568B237D-1BA3-4A8E-AAB6-716739AEDEC8}"/>
          </ac:picMkLst>
        </pc:picChg>
        <pc:picChg chg="add mod">
          <ac:chgData name="Baccarini Daniela" userId="03a24505-5d2d-446b-9df3-f81c19ab9456" providerId="ADAL" clId="{9E23A673-FBB3-4B68-BD40-A31C66B77EC4}" dt="2021-06-07T11:56:42.541" v="1884" actId="1076"/>
          <ac:picMkLst>
            <pc:docMk/>
            <pc:sldMk cId="2846176362" sldId="380"/>
            <ac:picMk id="36" creationId="{B3B3F597-307C-4FE3-9346-57583EDD9DE8}"/>
          </ac:picMkLst>
        </pc:picChg>
        <pc:cxnChg chg="add mod">
          <ac:chgData name="Baccarini Daniela" userId="03a24505-5d2d-446b-9df3-f81c19ab9456" providerId="ADAL" clId="{9E23A673-FBB3-4B68-BD40-A31C66B77EC4}" dt="2021-06-07T10:53:52.200" v="1864" actId="164"/>
          <ac:cxnSpMkLst>
            <pc:docMk/>
            <pc:sldMk cId="2846176362" sldId="380"/>
            <ac:cxnSpMk id="32" creationId="{1B9B1CA8-D2EE-4FF2-8054-9C07ACF4B153}"/>
          </ac:cxnSpMkLst>
        </pc:cxnChg>
      </pc:sldChg>
      <pc:sldChg chg="addSp delSp modSp add mod">
        <pc:chgData name="Baccarini Daniela" userId="03a24505-5d2d-446b-9df3-f81c19ab9456" providerId="ADAL" clId="{9E23A673-FBB3-4B68-BD40-A31C66B77EC4}" dt="2021-06-06T16:09:13.012" v="393" actId="20577"/>
        <pc:sldMkLst>
          <pc:docMk/>
          <pc:sldMk cId="1638004009" sldId="381"/>
        </pc:sldMkLst>
        <pc:spChg chg="mod">
          <ac:chgData name="Baccarini Daniela" userId="03a24505-5d2d-446b-9df3-f81c19ab9456" providerId="ADAL" clId="{9E23A673-FBB3-4B68-BD40-A31C66B77EC4}" dt="2021-06-06T16:09:13.012" v="393" actId="20577"/>
          <ac:spMkLst>
            <pc:docMk/>
            <pc:sldMk cId="1638004009" sldId="381"/>
            <ac:spMk id="9" creationId="{25040289-4128-4A91-BE38-03C1F6A928FE}"/>
          </ac:spMkLst>
        </pc:spChg>
        <pc:spChg chg="add mod">
          <ac:chgData name="Baccarini Daniela" userId="03a24505-5d2d-446b-9df3-f81c19ab9456" providerId="ADAL" clId="{9E23A673-FBB3-4B68-BD40-A31C66B77EC4}" dt="2021-06-06T16:09:08.104" v="386"/>
          <ac:spMkLst>
            <pc:docMk/>
            <pc:sldMk cId="1638004009" sldId="381"/>
            <ac:spMk id="22" creationId="{3928ADE3-D5C3-4C28-AD9A-5E26C20730DB}"/>
          </ac:spMkLst>
        </pc:spChg>
        <pc:spChg chg="add mod">
          <ac:chgData name="Baccarini Daniela" userId="03a24505-5d2d-446b-9df3-f81c19ab9456" providerId="ADAL" clId="{9E23A673-FBB3-4B68-BD40-A31C66B77EC4}" dt="2021-06-06T16:09:08.104" v="386"/>
          <ac:spMkLst>
            <pc:docMk/>
            <pc:sldMk cId="1638004009" sldId="381"/>
            <ac:spMk id="23" creationId="{99340C10-7CA2-4F05-BBD1-B3434D8294DE}"/>
          </ac:spMkLst>
        </pc:spChg>
        <pc:grpChg chg="del">
          <ac:chgData name="Baccarini Daniela" userId="03a24505-5d2d-446b-9df3-f81c19ab9456" providerId="ADAL" clId="{9E23A673-FBB3-4B68-BD40-A31C66B77EC4}" dt="2021-06-06T16:09:07.275" v="385" actId="478"/>
          <ac:grpSpMkLst>
            <pc:docMk/>
            <pc:sldMk cId="1638004009" sldId="381"/>
            <ac:grpSpMk id="15" creationId="{6064C7F3-0217-43DD-AEFF-493DF73BF156}"/>
          </ac:grpSpMkLst>
        </pc:grpChg>
        <pc:picChg chg="add mod">
          <ac:chgData name="Baccarini Daniela" userId="03a24505-5d2d-446b-9df3-f81c19ab9456" providerId="ADAL" clId="{9E23A673-FBB3-4B68-BD40-A31C66B77EC4}" dt="2021-06-06T16:09:08.104" v="386"/>
          <ac:picMkLst>
            <pc:docMk/>
            <pc:sldMk cId="1638004009" sldId="381"/>
            <ac:picMk id="24" creationId="{C7D6D8E0-A3CF-4388-82EE-16E4C54DD7E2}"/>
          </ac:picMkLst>
        </pc:picChg>
      </pc:sldChg>
      <pc:sldChg chg="addSp delSp modSp add mod">
        <pc:chgData name="Baccarini Daniela" userId="03a24505-5d2d-446b-9df3-f81c19ab9456" providerId="ADAL" clId="{9E23A673-FBB3-4B68-BD40-A31C66B77EC4}" dt="2021-06-06T16:09:17.447" v="395"/>
        <pc:sldMkLst>
          <pc:docMk/>
          <pc:sldMk cId="2894411931" sldId="382"/>
        </pc:sldMkLst>
        <pc:spChg chg="add mod">
          <ac:chgData name="Baccarini Daniela" userId="03a24505-5d2d-446b-9df3-f81c19ab9456" providerId="ADAL" clId="{9E23A673-FBB3-4B68-BD40-A31C66B77EC4}" dt="2021-06-06T16:09:17.447" v="395"/>
          <ac:spMkLst>
            <pc:docMk/>
            <pc:sldMk cId="2894411931" sldId="382"/>
            <ac:spMk id="18" creationId="{D72DBDCC-ADFE-4575-9E83-B42FE1847892}"/>
          </ac:spMkLst>
        </pc:spChg>
        <pc:spChg chg="add mod">
          <ac:chgData name="Baccarini Daniela" userId="03a24505-5d2d-446b-9df3-f81c19ab9456" providerId="ADAL" clId="{9E23A673-FBB3-4B68-BD40-A31C66B77EC4}" dt="2021-06-06T16:09:17.447" v="395"/>
          <ac:spMkLst>
            <pc:docMk/>
            <pc:sldMk cId="2894411931" sldId="382"/>
            <ac:spMk id="19" creationId="{24BD7593-74CD-4AB1-B819-5EBCDD2D5230}"/>
          </ac:spMkLst>
        </pc:spChg>
        <pc:grpChg chg="del">
          <ac:chgData name="Baccarini Daniela" userId="03a24505-5d2d-446b-9df3-f81c19ab9456" providerId="ADAL" clId="{9E23A673-FBB3-4B68-BD40-A31C66B77EC4}" dt="2021-06-06T16:09:16.885" v="394" actId="478"/>
          <ac:grpSpMkLst>
            <pc:docMk/>
            <pc:sldMk cId="2894411931" sldId="382"/>
            <ac:grpSpMk id="8" creationId="{41C7B65D-7474-499E-BCF7-93D938C770DE}"/>
          </ac:grpSpMkLst>
        </pc:grpChg>
        <pc:picChg chg="add mod">
          <ac:chgData name="Baccarini Daniela" userId="03a24505-5d2d-446b-9df3-f81c19ab9456" providerId="ADAL" clId="{9E23A673-FBB3-4B68-BD40-A31C66B77EC4}" dt="2021-06-06T16:09:17.447" v="395"/>
          <ac:picMkLst>
            <pc:docMk/>
            <pc:sldMk cId="2894411931" sldId="382"/>
            <ac:picMk id="20" creationId="{68FE08F5-3D06-434E-8485-76F9B6A71734}"/>
          </ac:picMkLst>
        </pc:picChg>
      </pc:sldChg>
      <pc:sldMasterChg chg="delSldLayout">
        <pc:chgData name="Baccarini Daniela" userId="03a24505-5d2d-446b-9df3-f81c19ab9456" providerId="ADAL" clId="{9E23A673-FBB3-4B68-BD40-A31C66B77EC4}" dt="2021-06-07T05:52:46.770" v="1457" actId="47"/>
        <pc:sldMasterMkLst>
          <pc:docMk/>
          <pc:sldMasterMk cId="2112389074" sldId="2147483648"/>
        </pc:sldMasterMkLst>
        <pc:sldLayoutChg chg="del">
          <pc:chgData name="Baccarini Daniela" userId="03a24505-5d2d-446b-9df3-f81c19ab9456" providerId="ADAL" clId="{9E23A673-FBB3-4B68-BD40-A31C66B77EC4}" dt="2021-06-07T05:52:46.770" v="1457" actId="47"/>
          <pc:sldLayoutMkLst>
            <pc:docMk/>
            <pc:sldMasterMk cId="2112389074" sldId="2147483648"/>
            <pc:sldLayoutMk cId="934793817" sldId="2147483681"/>
          </pc:sldLayoutMkLst>
        </pc:sldLayoutChg>
      </pc:sldMasterChg>
    </pc:docChg>
  </pc:docChgLst>
  <pc:docChgLst>
    <pc:chgData name="Lindholm Eva" userId="facf026a-3b24-402b-8604-4433847fd95b" providerId="ADAL" clId="{56500D5E-DB24-454D-97EF-F7751176334A}"/>
    <pc:docChg chg="custSel modSld sldOrd">
      <pc:chgData name="Lindholm Eva" userId="facf026a-3b24-402b-8604-4433847fd95b" providerId="ADAL" clId="{56500D5E-DB24-454D-97EF-F7751176334A}" dt="2021-06-02T09:12:07.842" v="251" actId="20577"/>
      <pc:docMkLst>
        <pc:docMk/>
      </pc:docMkLst>
      <pc:sldChg chg="modSp mod">
        <pc:chgData name="Lindholm Eva" userId="facf026a-3b24-402b-8604-4433847fd95b" providerId="ADAL" clId="{56500D5E-DB24-454D-97EF-F7751176334A}" dt="2021-06-02T06:07:35.077" v="244" actId="20577"/>
        <pc:sldMkLst>
          <pc:docMk/>
          <pc:sldMk cId="869399051" sldId="280"/>
        </pc:sldMkLst>
        <pc:spChg chg="mod">
          <ac:chgData name="Lindholm Eva" userId="facf026a-3b24-402b-8604-4433847fd95b" providerId="ADAL" clId="{56500D5E-DB24-454D-97EF-F7751176334A}" dt="2021-06-02T06:04:27.287" v="14" actId="20577"/>
          <ac:spMkLst>
            <pc:docMk/>
            <pc:sldMk cId="869399051" sldId="280"/>
            <ac:spMk id="2" creationId="{00000000-0000-0000-0000-000000000000}"/>
          </ac:spMkLst>
        </pc:spChg>
        <pc:spChg chg="mod">
          <ac:chgData name="Lindholm Eva" userId="facf026a-3b24-402b-8604-4433847fd95b" providerId="ADAL" clId="{56500D5E-DB24-454D-97EF-F7751176334A}" dt="2021-06-02T06:07:35.077" v="244" actId="20577"/>
          <ac:spMkLst>
            <pc:docMk/>
            <pc:sldMk cId="869399051" sldId="280"/>
            <ac:spMk id="3" creationId="{00000000-0000-0000-0000-000000000000}"/>
          </ac:spMkLst>
        </pc:spChg>
      </pc:sldChg>
      <pc:sldChg chg="modSp mod">
        <pc:chgData name="Lindholm Eva" userId="facf026a-3b24-402b-8604-4433847fd95b" providerId="ADAL" clId="{56500D5E-DB24-454D-97EF-F7751176334A}" dt="2021-06-02T09:12:07.842" v="251" actId="20577"/>
        <pc:sldMkLst>
          <pc:docMk/>
          <pc:sldMk cId="280406370" sldId="287"/>
        </pc:sldMkLst>
        <pc:spChg chg="mod">
          <ac:chgData name="Lindholm Eva" userId="facf026a-3b24-402b-8604-4433847fd95b" providerId="ADAL" clId="{56500D5E-DB24-454D-97EF-F7751176334A}" dt="2021-06-02T09:12:07.842" v="251" actId="20577"/>
          <ac:spMkLst>
            <pc:docMk/>
            <pc:sldMk cId="280406370" sldId="287"/>
            <ac:spMk id="3" creationId="{00000000-0000-0000-0000-000000000000}"/>
          </ac:spMkLst>
        </pc:spChg>
      </pc:sldChg>
      <pc:sldChg chg="modSp mod">
        <pc:chgData name="Lindholm Eva" userId="facf026a-3b24-402b-8604-4433847fd95b" providerId="ADAL" clId="{56500D5E-DB24-454D-97EF-F7751176334A}" dt="2021-06-02T08:57:22.498" v="245" actId="27636"/>
        <pc:sldMkLst>
          <pc:docMk/>
          <pc:sldMk cId="168959656" sldId="292"/>
        </pc:sldMkLst>
        <pc:spChg chg="mod">
          <ac:chgData name="Lindholm Eva" userId="facf026a-3b24-402b-8604-4433847fd95b" providerId="ADAL" clId="{56500D5E-DB24-454D-97EF-F7751176334A}" dt="2021-06-02T08:57:22.498" v="245" actId="27636"/>
          <ac:spMkLst>
            <pc:docMk/>
            <pc:sldMk cId="168959656" sldId="292"/>
            <ac:spMk id="9" creationId="{2B9FCDCD-27C9-4001-A9A2-44FC0641D34B}"/>
          </ac:spMkLst>
        </pc:spChg>
      </pc:sldChg>
      <pc:sldChg chg="ord">
        <pc:chgData name="Lindholm Eva" userId="facf026a-3b24-402b-8604-4433847fd95b" providerId="ADAL" clId="{56500D5E-DB24-454D-97EF-F7751176334A}" dt="2021-06-02T06:03:21.325" v="1"/>
        <pc:sldMkLst>
          <pc:docMk/>
          <pc:sldMk cId="4152379854" sldId="376"/>
        </pc:sldMkLst>
      </pc:sldChg>
    </pc:docChg>
  </pc:docChgLst>
  <pc:docChgLst>
    <pc:chgData name="Baccarini Daniela" userId="03a24505-5d2d-446b-9df3-f81c19ab9456" providerId="ADAL" clId="{EC0ADFE2-024B-4F4D-8948-1F5488F95CEF}"/>
    <pc:docChg chg="custSel modSld">
      <pc:chgData name="Baccarini Daniela" userId="03a24505-5d2d-446b-9df3-f81c19ab9456" providerId="ADAL" clId="{EC0ADFE2-024B-4F4D-8948-1F5488F95CEF}" dt="2021-06-02T08:58:22.126" v="6" actId="27636"/>
      <pc:docMkLst>
        <pc:docMk/>
      </pc:docMkLst>
      <pc:sldChg chg="modSp mod">
        <pc:chgData name="Baccarini Daniela" userId="03a24505-5d2d-446b-9df3-f81c19ab9456" providerId="ADAL" clId="{EC0ADFE2-024B-4F4D-8948-1F5488F95CEF}" dt="2021-06-02T08:58:21.610" v="5" actId="27636"/>
        <pc:sldMkLst>
          <pc:docMk/>
          <pc:sldMk cId="573638194" sldId="289"/>
        </pc:sldMkLst>
        <pc:spChg chg="mod">
          <ac:chgData name="Baccarini Daniela" userId="03a24505-5d2d-446b-9df3-f81c19ab9456" providerId="ADAL" clId="{EC0ADFE2-024B-4F4D-8948-1F5488F95CEF}" dt="2021-06-02T08:58:21.610" v="5" actId="27636"/>
          <ac:spMkLst>
            <pc:docMk/>
            <pc:sldMk cId="573638194" sldId="289"/>
            <ac:spMk id="2" creationId="{51E2A1B0-C4A7-4F7C-B24B-0BEDBCD20910}"/>
          </ac:spMkLst>
        </pc:spChg>
      </pc:sldChg>
      <pc:sldChg chg="modSp mod">
        <pc:chgData name="Baccarini Daniela" userId="03a24505-5d2d-446b-9df3-f81c19ab9456" providerId="ADAL" clId="{EC0ADFE2-024B-4F4D-8948-1F5488F95CEF}" dt="2021-06-02T08:58:22.126" v="6" actId="27636"/>
        <pc:sldMkLst>
          <pc:docMk/>
          <pc:sldMk cId="168959656" sldId="292"/>
        </pc:sldMkLst>
        <pc:spChg chg="mod">
          <ac:chgData name="Baccarini Daniela" userId="03a24505-5d2d-446b-9df3-f81c19ab9456" providerId="ADAL" clId="{EC0ADFE2-024B-4F4D-8948-1F5488F95CEF}" dt="2021-06-02T08:58:22.126" v="6" actId="27636"/>
          <ac:spMkLst>
            <pc:docMk/>
            <pc:sldMk cId="168959656" sldId="292"/>
            <ac:spMk id="9" creationId="{2B9FCDCD-27C9-4001-A9A2-44FC0641D34B}"/>
          </ac:spMkLst>
        </pc:spChg>
      </pc:sldChg>
      <pc:sldChg chg="modSp mod">
        <pc:chgData name="Baccarini Daniela" userId="03a24505-5d2d-446b-9df3-f81c19ab9456" providerId="ADAL" clId="{EC0ADFE2-024B-4F4D-8948-1F5488F95CEF}" dt="2021-06-02T06:16:55.980" v="4" actId="1076"/>
        <pc:sldMkLst>
          <pc:docMk/>
          <pc:sldMk cId="3043965974" sldId="293"/>
        </pc:sldMkLst>
        <pc:spChg chg="mod">
          <ac:chgData name="Baccarini Daniela" userId="03a24505-5d2d-446b-9df3-f81c19ab9456" providerId="ADAL" clId="{EC0ADFE2-024B-4F4D-8948-1F5488F95CEF}" dt="2021-06-02T06:16:55.980" v="4" actId="1076"/>
          <ac:spMkLst>
            <pc:docMk/>
            <pc:sldMk cId="3043965974" sldId="293"/>
            <ac:spMk id="4" creationId="{556FBC62-0DAD-4DAC-A51B-44943BF0DA63}"/>
          </ac:spMkLst>
        </pc:spChg>
        <pc:spChg chg="mod">
          <ac:chgData name="Baccarini Daniela" userId="03a24505-5d2d-446b-9df3-f81c19ab9456" providerId="ADAL" clId="{EC0ADFE2-024B-4F4D-8948-1F5488F95CEF}" dt="2021-06-02T06:16:55.980" v="4" actId="1076"/>
          <ac:spMkLst>
            <pc:docMk/>
            <pc:sldMk cId="3043965974" sldId="293"/>
            <ac:spMk id="5" creationId="{1F1863D8-262A-4577-82FA-C4D279DD14CF}"/>
          </ac:spMkLst>
        </pc:spChg>
        <pc:spChg chg="mod">
          <ac:chgData name="Baccarini Daniela" userId="03a24505-5d2d-446b-9df3-f81c19ab9456" providerId="ADAL" clId="{EC0ADFE2-024B-4F4D-8948-1F5488F95CEF}" dt="2021-06-02T06:16:55.980" v="4" actId="1076"/>
          <ac:spMkLst>
            <pc:docMk/>
            <pc:sldMk cId="3043965974" sldId="293"/>
            <ac:spMk id="6" creationId="{FE9ABB30-E5BE-4480-8E43-A82D3057E7AF}"/>
          </ac:spMkLst>
        </pc:spChg>
        <pc:spChg chg="mod">
          <ac:chgData name="Baccarini Daniela" userId="03a24505-5d2d-446b-9df3-f81c19ab9456" providerId="ADAL" clId="{EC0ADFE2-024B-4F4D-8948-1F5488F95CEF}" dt="2021-06-02T06:16:55.980" v="4" actId="1076"/>
          <ac:spMkLst>
            <pc:docMk/>
            <pc:sldMk cId="3043965974" sldId="293"/>
            <ac:spMk id="7" creationId="{A10A1F99-206D-4195-B85C-370351753F1C}"/>
          </ac:spMkLst>
        </pc:spChg>
        <pc:spChg chg="mod">
          <ac:chgData name="Baccarini Daniela" userId="03a24505-5d2d-446b-9df3-f81c19ab9456" providerId="ADAL" clId="{EC0ADFE2-024B-4F4D-8948-1F5488F95CEF}" dt="2021-06-02T06:16:55.980" v="4" actId="1076"/>
          <ac:spMkLst>
            <pc:docMk/>
            <pc:sldMk cId="3043965974" sldId="293"/>
            <ac:spMk id="8" creationId="{C84CA320-0B4F-46DB-91F2-9AB8C63A09C3}"/>
          </ac:spMkLst>
        </pc:spChg>
        <pc:spChg chg="mod">
          <ac:chgData name="Baccarini Daniela" userId="03a24505-5d2d-446b-9df3-f81c19ab9456" providerId="ADAL" clId="{EC0ADFE2-024B-4F4D-8948-1F5488F95CEF}" dt="2021-06-02T06:16:55.980" v="4" actId="1076"/>
          <ac:spMkLst>
            <pc:docMk/>
            <pc:sldMk cId="3043965974" sldId="293"/>
            <ac:spMk id="9" creationId="{23A3D5F0-6D0B-40E2-9A31-7D6F80761A67}"/>
          </ac:spMkLst>
        </pc:spChg>
        <pc:spChg chg="mod">
          <ac:chgData name="Baccarini Daniela" userId="03a24505-5d2d-446b-9df3-f81c19ab9456" providerId="ADAL" clId="{EC0ADFE2-024B-4F4D-8948-1F5488F95CEF}" dt="2021-06-02T06:16:55.980" v="4" actId="1076"/>
          <ac:spMkLst>
            <pc:docMk/>
            <pc:sldMk cId="3043965974" sldId="293"/>
            <ac:spMk id="10" creationId="{DDCBC05C-E220-4253-B77D-17B79088D13D}"/>
          </ac:spMkLst>
        </pc:spChg>
        <pc:spChg chg="mod">
          <ac:chgData name="Baccarini Daniela" userId="03a24505-5d2d-446b-9df3-f81c19ab9456" providerId="ADAL" clId="{EC0ADFE2-024B-4F4D-8948-1F5488F95CEF}" dt="2021-06-02T06:16:55.980" v="4" actId="1076"/>
          <ac:spMkLst>
            <pc:docMk/>
            <pc:sldMk cId="3043965974" sldId="293"/>
            <ac:spMk id="11" creationId="{CA3E6313-BB1A-47F6-82CF-558017F7AA88}"/>
          </ac:spMkLst>
        </pc:spChg>
        <pc:spChg chg="mod">
          <ac:chgData name="Baccarini Daniela" userId="03a24505-5d2d-446b-9df3-f81c19ab9456" providerId="ADAL" clId="{EC0ADFE2-024B-4F4D-8948-1F5488F95CEF}" dt="2021-06-02T06:16:55.980" v="4" actId="1076"/>
          <ac:spMkLst>
            <pc:docMk/>
            <pc:sldMk cId="3043965974" sldId="293"/>
            <ac:spMk id="12" creationId="{C7FF2B98-C23D-4A3D-8B05-5728868073BC}"/>
          </ac:spMkLst>
        </pc:spChg>
        <pc:spChg chg="mod">
          <ac:chgData name="Baccarini Daniela" userId="03a24505-5d2d-446b-9df3-f81c19ab9456" providerId="ADAL" clId="{EC0ADFE2-024B-4F4D-8948-1F5488F95CEF}" dt="2021-06-02T06:16:55.980" v="4" actId="1076"/>
          <ac:spMkLst>
            <pc:docMk/>
            <pc:sldMk cId="3043965974" sldId="293"/>
            <ac:spMk id="13" creationId="{09D190CE-184B-4BF7-AC39-5218232BD645}"/>
          </ac:spMkLst>
        </pc:spChg>
        <pc:grpChg chg="mod">
          <ac:chgData name="Baccarini Daniela" userId="03a24505-5d2d-446b-9df3-f81c19ab9456" providerId="ADAL" clId="{EC0ADFE2-024B-4F4D-8948-1F5488F95CEF}" dt="2021-06-02T06:16:55.980" v="4" actId="1076"/>
          <ac:grpSpMkLst>
            <pc:docMk/>
            <pc:sldMk cId="3043965974" sldId="293"/>
            <ac:grpSpMk id="17" creationId="{2D20D9F3-2F76-4145-9F3E-82C72D6548D3}"/>
          </ac:grpSpMkLst>
        </pc:grpChg>
        <pc:picChg chg="mod">
          <ac:chgData name="Baccarini Daniela" userId="03a24505-5d2d-446b-9df3-f81c19ab9456" providerId="ADAL" clId="{EC0ADFE2-024B-4F4D-8948-1F5488F95CEF}" dt="2021-06-02T06:16:55.980" v="4" actId="1076"/>
          <ac:picMkLst>
            <pc:docMk/>
            <pc:sldMk cId="3043965974" sldId="293"/>
            <ac:picMk id="14" creationId="{097AA0FB-046C-4CC7-94FB-C89C1C032764}"/>
          </ac:picMkLst>
        </pc:picChg>
        <pc:picChg chg="mod">
          <ac:chgData name="Baccarini Daniela" userId="03a24505-5d2d-446b-9df3-f81c19ab9456" providerId="ADAL" clId="{EC0ADFE2-024B-4F4D-8948-1F5488F95CEF}" dt="2021-06-02T06:16:55.980" v="4" actId="1076"/>
          <ac:picMkLst>
            <pc:docMk/>
            <pc:sldMk cId="3043965974" sldId="293"/>
            <ac:picMk id="15" creationId="{54298AE9-1415-4256-9FB0-214F27F3B9A0}"/>
          </ac:picMkLst>
        </pc:picChg>
        <pc:picChg chg="mod">
          <ac:chgData name="Baccarini Daniela" userId="03a24505-5d2d-446b-9df3-f81c19ab9456" providerId="ADAL" clId="{EC0ADFE2-024B-4F4D-8948-1F5488F95CEF}" dt="2021-06-02T06:16:55.980" v="4" actId="1076"/>
          <ac:picMkLst>
            <pc:docMk/>
            <pc:sldMk cId="3043965974" sldId="293"/>
            <ac:picMk id="16" creationId="{1E7E62C6-4524-4366-8013-F26E52A631E9}"/>
          </ac:picMkLst>
        </pc:picChg>
        <pc:picChg chg="mod">
          <ac:chgData name="Baccarini Daniela" userId="03a24505-5d2d-446b-9df3-f81c19ab9456" providerId="ADAL" clId="{EC0ADFE2-024B-4F4D-8948-1F5488F95CEF}" dt="2021-06-02T06:16:55.980" v="4" actId="1076"/>
          <ac:picMkLst>
            <pc:docMk/>
            <pc:sldMk cId="3043965974" sldId="293"/>
            <ac:picMk id="21" creationId="{E48F4610-87AE-4E8F-B5BA-DDCFF8007481}"/>
          </ac:picMkLst>
        </pc:picChg>
      </pc:sldChg>
    </pc:docChg>
  </pc:docChgLst>
  <pc:docChgLst>
    <pc:chgData name="Hult Lars" userId="S::lars.hult@inera.se::19b96a1f-9142-46b6-b8fe-5f83155832bf" providerId="AD" clId="Web-{C7306EE6-AB51-4ED8-8E69-35BCC0E8A1B3}"/>
    <pc:docChg chg="modSld">
      <pc:chgData name="Hult Lars" userId="S::lars.hult@inera.se::19b96a1f-9142-46b6-b8fe-5f83155832bf" providerId="AD" clId="Web-{C7306EE6-AB51-4ED8-8E69-35BCC0E8A1B3}" dt="2021-06-07T08:57:03.033" v="27" actId="20577"/>
      <pc:docMkLst>
        <pc:docMk/>
      </pc:docMkLst>
      <pc:sldChg chg="modSp">
        <pc:chgData name="Hult Lars" userId="S::lars.hult@inera.se::19b96a1f-9142-46b6-b8fe-5f83155832bf" providerId="AD" clId="Web-{C7306EE6-AB51-4ED8-8E69-35BCC0E8A1B3}" dt="2021-06-07T08:57:03.033" v="27" actId="20577"/>
        <pc:sldMkLst>
          <pc:docMk/>
          <pc:sldMk cId="2690514917" sldId="285"/>
        </pc:sldMkLst>
        <pc:spChg chg="mod">
          <ac:chgData name="Hult Lars" userId="S::lars.hult@inera.se::19b96a1f-9142-46b6-b8fe-5f83155832bf" providerId="AD" clId="Web-{C7306EE6-AB51-4ED8-8E69-35BCC0E8A1B3}" dt="2021-06-07T08:57:03.033" v="27" actId="20577"/>
          <ac:spMkLst>
            <pc:docMk/>
            <pc:sldMk cId="2690514917" sldId="285"/>
            <ac:spMk id="3" creationId="{00000000-0000-0000-0000-000000000000}"/>
          </ac:spMkLst>
        </pc:spChg>
      </pc:sldChg>
    </pc:docChg>
  </pc:docChgLst>
  <pc:docChgLst>
    <pc:chgData name="Lindholm Eva" userId="facf026a-3b24-402b-8604-4433847fd95b" providerId="ADAL" clId="{15FC1F48-6AA4-4EA3-8F22-416175CEAEF2}"/>
    <pc:docChg chg="undo custSel addSld delSld modSld">
      <pc:chgData name="Lindholm Eva" userId="facf026a-3b24-402b-8604-4433847fd95b" providerId="ADAL" clId="{15FC1F48-6AA4-4EA3-8F22-416175CEAEF2}" dt="2021-06-07T19:40:13.343" v="1056" actId="20577"/>
      <pc:docMkLst>
        <pc:docMk/>
      </pc:docMkLst>
      <pc:sldChg chg="modSp mod">
        <pc:chgData name="Lindholm Eva" userId="facf026a-3b24-402b-8604-4433847fd95b" providerId="ADAL" clId="{15FC1F48-6AA4-4EA3-8F22-416175CEAEF2}" dt="2021-06-06T19:29:51.322" v="845" actId="20577"/>
        <pc:sldMkLst>
          <pc:docMk/>
          <pc:sldMk cId="2690514917" sldId="285"/>
        </pc:sldMkLst>
        <pc:spChg chg="mod">
          <ac:chgData name="Lindholm Eva" userId="facf026a-3b24-402b-8604-4433847fd95b" providerId="ADAL" clId="{15FC1F48-6AA4-4EA3-8F22-416175CEAEF2}" dt="2021-06-06T19:13:09.471" v="484" actId="20577"/>
          <ac:spMkLst>
            <pc:docMk/>
            <pc:sldMk cId="2690514917" sldId="285"/>
            <ac:spMk id="2" creationId="{00000000-0000-0000-0000-000000000000}"/>
          </ac:spMkLst>
        </pc:spChg>
        <pc:spChg chg="mod">
          <ac:chgData name="Lindholm Eva" userId="facf026a-3b24-402b-8604-4433847fd95b" providerId="ADAL" clId="{15FC1F48-6AA4-4EA3-8F22-416175CEAEF2}" dt="2021-06-06T19:29:51.322" v="845" actId="20577"/>
          <ac:spMkLst>
            <pc:docMk/>
            <pc:sldMk cId="2690514917" sldId="285"/>
            <ac:spMk id="3" creationId="{00000000-0000-0000-0000-000000000000}"/>
          </ac:spMkLst>
        </pc:spChg>
      </pc:sldChg>
      <pc:sldChg chg="addSp delSp modSp mod">
        <pc:chgData name="Lindholm Eva" userId="facf026a-3b24-402b-8604-4433847fd95b" providerId="ADAL" clId="{15FC1F48-6AA4-4EA3-8F22-416175CEAEF2}" dt="2021-06-07T19:40:13.343" v="1056" actId="20577"/>
        <pc:sldMkLst>
          <pc:docMk/>
          <pc:sldMk cId="280406370" sldId="287"/>
        </pc:sldMkLst>
        <pc:spChg chg="mod">
          <ac:chgData name="Lindholm Eva" userId="facf026a-3b24-402b-8604-4433847fd95b" providerId="ADAL" clId="{15FC1F48-6AA4-4EA3-8F22-416175CEAEF2}" dt="2021-06-07T19:40:13.343" v="1056" actId="20577"/>
          <ac:spMkLst>
            <pc:docMk/>
            <pc:sldMk cId="280406370" sldId="287"/>
            <ac:spMk id="3" creationId="{00000000-0000-0000-0000-000000000000}"/>
          </ac:spMkLst>
        </pc:spChg>
        <pc:spChg chg="mod">
          <ac:chgData name="Lindholm Eva" userId="facf026a-3b24-402b-8604-4433847fd95b" providerId="ADAL" clId="{15FC1F48-6AA4-4EA3-8F22-416175CEAEF2}" dt="2021-06-06T19:14:26.417" v="488"/>
          <ac:spMkLst>
            <pc:docMk/>
            <pc:sldMk cId="280406370" sldId="287"/>
            <ac:spMk id="5" creationId="{81CF34CB-17E6-4A58-9D07-96A1095BB88A}"/>
          </ac:spMkLst>
        </pc:spChg>
        <pc:spChg chg="mod">
          <ac:chgData name="Lindholm Eva" userId="facf026a-3b24-402b-8604-4433847fd95b" providerId="ADAL" clId="{15FC1F48-6AA4-4EA3-8F22-416175CEAEF2}" dt="2021-06-06T19:14:26.417" v="488"/>
          <ac:spMkLst>
            <pc:docMk/>
            <pc:sldMk cId="280406370" sldId="287"/>
            <ac:spMk id="6" creationId="{3E79606E-A657-49F1-941E-A8340D4C25E7}"/>
          </ac:spMkLst>
        </pc:spChg>
        <pc:spChg chg="mod">
          <ac:chgData name="Lindholm Eva" userId="facf026a-3b24-402b-8604-4433847fd95b" providerId="ADAL" clId="{15FC1F48-6AA4-4EA3-8F22-416175CEAEF2}" dt="2021-06-06T19:14:26.417" v="488"/>
          <ac:spMkLst>
            <pc:docMk/>
            <pc:sldMk cId="280406370" sldId="287"/>
            <ac:spMk id="7" creationId="{E2F1A849-E718-4A08-B7D9-906AA87D227F}"/>
          </ac:spMkLst>
        </pc:spChg>
        <pc:spChg chg="mod">
          <ac:chgData name="Lindholm Eva" userId="facf026a-3b24-402b-8604-4433847fd95b" providerId="ADAL" clId="{15FC1F48-6AA4-4EA3-8F22-416175CEAEF2}" dt="2021-06-06T19:14:26.417" v="488"/>
          <ac:spMkLst>
            <pc:docMk/>
            <pc:sldMk cId="280406370" sldId="287"/>
            <ac:spMk id="8" creationId="{FCF00238-A790-4AD4-BA21-3280EF52B85A}"/>
          </ac:spMkLst>
        </pc:spChg>
        <pc:spChg chg="mod">
          <ac:chgData name="Lindholm Eva" userId="facf026a-3b24-402b-8604-4433847fd95b" providerId="ADAL" clId="{15FC1F48-6AA4-4EA3-8F22-416175CEAEF2}" dt="2021-06-06T19:14:26.417" v="488"/>
          <ac:spMkLst>
            <pc:docMk/>
            <pc:sldMk cId="280406370" sldId="287"/>
            <ac:spMk id="9" creationId="{70986F71-5BE9-48B8-8C80-F0CFD424D0B0}"/>
          </ac:spMkLst>
        </pc:spChg>
        <pc:spChg chg="mod">
          <ac:chgData name="Lindholm Eva" userId="facf026a-3b24-402b-8604-4433847fd95b" providerId="ADAL" clId="{15FC1F48-6AA4-4EA3-8F22-416175CEAEF2}" dt="2021-06-06T19:14:26.417" v="488"/>
          <ac:spMkLst>
            <pc:docMk/>
            <pc:sldMk cId="280406370" sldId="287"/>
            <ac:spMk id="10" creationId="{3E732795-F2E6-4D25-BA0E-780AF9754CAD}"/>
          </ac:spMkLst>
        </pc:spChg>
        <pc:spChg chg="mod">
          <ac:chgData name="Lindholm Eva" userId="facf026a-3b24-402b-8604-4433847fd95b" providerId="ADAL" clId="{15FC1F48-6AA4-4EA3-8F22-416175CEAEF2}" dt="2021-06-06T19:14:26.417" v="488"/>
          <ac:spMkLst>
            <pc:docMk/>
            <pc:sldMk cId="280406370" sldId="287"/>
            <ac:spMk id="11" creationId="{A35A89A8-6F49-4F36-8569-EEB029AFBE29}"/>
          </ac:spMkLst>
        </pc:spChg>
        <pc:spChg chg="mod">
          <ac:chgData name="Lindholm Eva" userId="facf026a-3b24-402b-8604-4433847fd95b" providerId="ADAL" clId="{15FC1F48-6AA4-4EA3-8F22-416175CEAEF2}" dt="2021-06-06T19:14:26.417" v="488"/>
          <ac:spMkLst>
            <pc:docMk/>
            <pc:sldMk cId="280406370" sldId="287"/>
            <ac:spMk id="12" creationId="{68F72362-D239-4C68-92F4-0884FBFF46B3}"/>
          </ac:spMkLst>
        </pc:spChg>
        <pc:spChg chg="mod">
          <ac:chgData name="Lindholm Eva" userId="facf026a-3b24-402b-8604-4433847fd95b" providerId="ADAL" clId="{15FC1F48-6AA4-4EA3-8F22-416175CEAEF2}" dt="2021-06-06T19:14:26.417" v="488"/>
          <ac:spMkLst>
            <pc:docMk/>
            <pc:sldMk cId="280406370" sldId="287"/>
            <ac:spMk id="13" creationId="{E317D003-3623-41BC-9CFC-886944D0FC31}"/>
          </ac:spMkLst>
        </pc:spChg>
        <pc:spChg chg="mod">
          <ac:chgData name="Lindholm Eva" userId="facf026a-3b24-402b-8604-4433847fd95b" providerId="ADAL" clId="{15FC1F48-6AA4-4EA3-8F22-416175CEAEF2}" dt="2021-06-06T19:14:26.417" v="488"/>
          <ac:spMkLst>
            <pc:docMk/>
            <pc:sldMk cId="280406370" sldId="287"/>
            <ac:spMk id="14" creationId="{25349A9A-E3D4-44CB-B86C-6EAF5E273B61}"/>
          </ac:spMkLst>
        </pc:spChg>
        <pc:grpChg chg="add del mod">
          <ac:chgData name="Lindholm Eva" userId="facf026a-3b24-402b-8604-4433847fd95b" providerId="ADAL" clId="{15FC1F48-6AA4-4EA3-8F22-416175CEAEF2}" dt="2021-06-06T19:14:49.570" v="491" actId="478"/>
          <ac:grpSpMkLst>
            <pc:docMk/>
            <pc:sldMk cId="280406370" sldId="287"/>
            <ac:grpSpMk id="4" creationId="{5A5944A1-ADEB-4F11-94D9-90A213D57B80}"/>
          </ac:grpSpMkLst>
        </pc:grpChg>
        <pc:grpChg chg="mod">
          <ac:chgData name="Lindholm Eva" userId="facf026a-3b24-402b-8604-4433847fd95b" providerId="ADAL" clId="{15FC1F48-6AA4-4EA3-8F22-416175CEAEF2}" dt="2021-06-06T19:14:26.417" v="488"/>
          <ac:grpSpMkLst>
            <pc:docMk/>
            <pc:sldMk cId="280406370" sldId="287"/>
            <ac:grpSpMk id="18" creationId="{CEA39BE7-5185-412A-9E46-A2D7F3550345}"/>
          </ac:grpSpMkLst>
        </pc:grpChg>
        <pc:picChg chg="mod">
          <ac:chgData name="Lindholm Eva" userId="facf026a-3b24-402b-8604-4433847fd95b" providerId="ADAL" clId="{15FC1F48-6AA4-4EA3-8F22-416175CEAEF2}" dt="2021-06-06T19:14:26.417" v="488"/>
          <ac:picMkLst>
            <pc:docMk/>
            <pc:sldMk cId="280406370" sldId="287"/>
            <ac:picMk id="15" creationId="{BB7507F3-9D64-4785-AED5-59506E9B2923}"/>
          </ac:picMkLst>
        </pc:picChg>
        <pc:picChg chg="mod">
          <ac:chgData name="Lindholm Eva" userId="facf026a-3b24-402b-8604-4433847fd95b" providerId="ADAL" clId="{15FC1F48-6AA4-4EA3-8F22-416175CEAEF2}" dt="2021-06-06T19:14:26.417" v="488"/>
          <ac:picMkLst>
            <pc:docMk/>
            <pc:sldMk cId="280406370" sldId="287"/>
            <ac:picMk id="16" creationId="{05A085F7-D654-48E4-A4B7-CDA80935B517}"/>
          </ac:picMkLst>
        </pc:picChg>
        <pc:picChg chg="mod">
          <ac:chgData name="Lindholm Eva" userId="facf026a-3b24-402b-8604-4433847fd95b" providerId="ADAL" clId="{15FC1F48-6AA4-4EA3-8F22-416175CEAEF2}" dt="2021-06-06T19:14:26.417" v="488"/>
          <ac:picMkLst>
            <pc:docMk/>
            <pc:sldMk cId="280406370" sldId="287"/>
            <ac:picMk id="17" creationId="{853D40F1-A276-4409-BFCC-3CD34D4D61AB}"/>
          </ac:picMkLst>
        </pc:picChg>
        <pc:picChg chg="mod">
          <ac:chgData name="Lindholm Eva" userId="facf026a-3b24-402b-8604-4433847fd95b" providerId="ADAL" clId="{15FC1F48-6AA4-4EA3-8F22-416175CEAEF2}" dt="2021-06-06T19:14:26.417" v="488"/>
          <ac:picMkLst>
            <pc:docMk/>
            <pc:sldMk cId="280406370" sldId="287"/>
            <ac:picMk id="19" creationId="{4F5005B5-5B8D-4C47-A8B1-923966C159A2}"/>
          </ac:picMkLst>
        </pc:picChg>
        <pc:picChg chg="mod">
          <ac:chgData name="Lindholm Eva" userId="facf026a-3b24-402b-8604-4433847fd95b" providerId="ADAL" clId="{15FC1F48-6AA4-4EA3-8F22-416175CEAEF2}" dt="2021-06-06T19:14:26.417" v="488"/>
          <ac:picMkLst>
            <pc:docMk/>
            <pc:sldMk cId="280406370" sldId="287"/>
            <ac:picMk id="20" creationId="{73EE2259-7A2D-4C95-BEA8-A7AEAA793D68}"/>
          </ac:picMkLst>
        </pc:picChg>
        <pc:picChg chg="mod">
          <ac:chgData name="Lindholm Eva" userId="facf026a-3b24-402b-8604-4433847fd95b" providerId="ADAL" clId="{15FC1F48-6AA4-4EA3-8F22-416175CEAEF2}" dt="2021-06-06T19:14:26.417" v="488"/>
          <ac:picMkLst>
            <pc:docMk/>
            <pc:sldMk cId="280406370" sldId="287"/>
            <ac:picMk id="21" creationId="{665EF975-B2AE-405A-8379-DC3DDEE2CAFD}"/>
          </ac:picMkLst>
        </pc:picChg>
        <pc:picChg chg="mod">
          <ac:chgData name="Lindholm Eva" userId="facf026a-3b24-402b-8604-4433847fd95b" providerId="ADAL" clId="{15FC1F48-6AA4-4EA3-8F22-416175CEAEF2}" dt="2021-06-06T19:14:26.417" v="488"/>
          <ac:picMkLst>
            <pc:docMk/>
            <pc:sldMk cId="280406370" sldId="287"/>
            <ac:picMk id="22" creationId="{179E0242-4B4B-4EE3-AE24-814F3B43406A}"/>
          </ac:picMkLst>
        </pc:picChg>
      </pc:sldChg>
      <pc:sldChg chg="modSp mod">
        <pc:chgData name="Lindholm Eva" userId="facf026a-3b24-402b-8604-4433847fd95b" providerId="ADAL" clId="{15FC1F48-6AA4-4EA3-8F22-416175CEAEF2}" dt="2021-06-07T19:32:28.865" v="849" actId="27636"/>
        <pc:sldMkLst>
          <pc:docMk/>
          <pc:sldMk cId="573638194" sldId="289"/>
        </pc:sldMkLst>
        <pc:spChg chg="mod">
          <ac:chgData name="Lindholm Eva" userId="facf026a-3b24-402b-8604-4433847fd95b" providerId="ADAL" clId="{15FC1F48-6AA4-4EA3-8F22-416175CEAEF2}" dt="2021-06-07T19:32:28.865" v="849" actId="27636"/>
          <ac:spMkLst>
            <pc:docMk/>
            <pc:sldMk cId="573638194" sldId="289"/>
            <ac:spMk id="2" creationId="{51E2A1B0-C4A7-4F7C-B24B-0BEDBCD20910}"/>
          </ac:spMkLst>
        </pc:spChg>
      </pc:sldChg>
      <pc:sldChg chg="addSp delSp modSp mod">
        <pc:chgData name="Lindholm Eva" userId="facf026a-3b24-402b-8604-4433847fd95b" providerId="ADAL" clId="{15FC1F48-6AA4-4EA3-8F22-416175CEAEF2}" dt="2021-06-06T19:30:00.707" v="847" actId="20577"/>
        <pc:sldMkLst>
          <pc:docMk/>
          <pc:sldMk cId="1659686756" sldId="291"/>
        </pc:sldMkLst>
        <pc:spChg chg="mod">
          <ac:chgData name="Lindholm Eva" userId="facf026a-3b24-402b-8604-4433847fd95b" providerId="ADAL" clId="{15FC1F48-6AA4-4EA3-8F22-416175CEAEF2}" dt="2021-06-06T19:30:00.707" v="847" actId="20577"/>
          <ac:spMkLst>
            <pc:docMk/>
            <pc:sldMk cId="1659686756" sldId="291"/>
            <ac:spMk id="2" creationId="{00000000-0000-0000-0000-000000000000}"/>
          </ac:spMkLst>
        </pc:spChg>
        <pc:spChg chg="mod">
          <ac:chgData name="Lindholm Eva" userId="facf026a-3b24-402b-8604-4433847fd95b" providerId="ADAL" clId="{15FC1F48-6AA4-4EA3-8F22-416175CEAEF2}" dt="2021-06-06T19:29:36.405" v="844" actId="20577"/>
          <ac:spMkLst>
            <pc:docMk/>
            <pc:sldMk cId="1659686756" sldId="291"/>
            <ac:spMk id="9" creationId="{25040289-4128-4A91-BE38-03C1F6A928FE}"/>
          </ac:spMkLst>
        </pc:spChg>
        <pc:spChg chg="add del mod">
          <ac:chgData name="Lindholm Eva" userId="facf026a-3b24-402b-8604-4433847fd95b" providerId="ADAL" clId="{15FC1F48-6AA4-4EA3-8F22-416175CEAEF2}" dt="2021-06-06T19:16:48.353" v="568"/>
          <ac:spMkLst>
            <pc:docMk/>
            <pc:sldMk cId="1659686756" sldId="291"/>
            <ac:spMk id="22" creationId="{5E127198-67FF-4220-AC67-052E8C838084}"/>
          </ac:spMkLst>
        </pc:spChg>
        <pc:spChg chg="add mod">
          <ac:chgData name="Lindholm Eva" userId="facf026a-3b24-402b-8604-4433847fd95b" providerId="ADAL" clId="{15FC1F48-6AA4-4EA3-8F22-416175CEAEF2}" dt="2021-06-06T19:27:29.899" v="817" actId="164"/>
          <ac:spMkLst>
            <pc:docMk/>
            <pc:sldMk cId="1659686756" sldId="291"/>
            <ac:spMk id="23" creationId="{7CFF3D6F-606F-4DAD-95BC-A808D90BEEBD}"/>
          </ac:spMkLst>
        </pc:spChg>
        <pc:spChg chg="add mod">
          <ac:chgData name="Lindholm Eva" userId="facf026a-3b24-402b-8604-4433847fd95b" providerId="ADAL" clId="{15FC1F48-6AA4-4EA3-8F22-416175CEAEF2}" dt="2021-06-06T19:27:29.899" v="817" actId="164"/>
          <ac:spMkLst>
            <pc:docMk/>
            <pc:sldMk cId="1659686756" sldId="291"/>
            <ac:spMk id="24" creationId="{DD41953B-4911-46F0-B2E4-6F505115D79E}"/>
          </ac:spMkLst>
        </pc:spChg>
        <pc:grpChg chg="add mod">
          <ac:chgData name="Lindholm Eva" userId="facf026a-3b24-402b-8604-4433847fd95b" providerId="ADAL" clId="{15FC1F48-6AA4-4EA3-8F22-416175CEAEF2}" dt="2021-06-06T19:27:34.392" v="818" actId="1076"/>
          <ac:grpSpMkLst>
            <pc:docMk/>
            <pc:sldMk cId="1659686756" sldId="291"/>
            <ac:grpSpMk id="3" creationId="{AC0DD0A7-4CAD-4E07-A051-16D0005EF437}"/>
          </ac:grpSpMkLst>
        </pc:grpChg>
        <pc:grpChg chg="mod">
          <ac:chgData name="Lindholm Eva" userId="facf026a-3b24-402b-8604-4433847fd95b" providerId="ADAL" clId="{15FC1F48-6AA4-4EA3-8F22-416175CEAEF2}" dt="2021-06-06T19:16:47.679" v="567" actId="1076"/>
          <ac:grpSpMkLst>
            <pc:docMk/>
            <pc:sldMk cId="1659686756" sldId="291"/>
            <ac:grpSpMk id="15" creationId="{6064C7F3-0217-43DD-AEFF-493DF73BF156}"/>
          </ac:grpSpMkLst>
        </pc:grpChg>
        <pc:picChg chg="add mod">
          <ac:chgData name="Lindholm Eva" userId="facf026a-3b24-402b-8604-4433847fd95b" providerId="ADAL" clId="{15FC1F48-6AA4-4EA3-8F22-416175CEAEF2}" dt="2021-06-06T19:27:29.899" v="817" actId="164"/>
          <ac:picMkLst>
            <pc:docMk/>
            <pc:sldMk cId="1659686756" sldId="291"/>
            <ac:picMk id="25" creationId="{70D8052D-78B9-4561-A3AD-256150657B2C}"/>
          </ac:picMkLst>
        </pc:picChg>
      </pc:sldChg>
      <pc:sldChg chg="addSp modSp mod">
        <pc:chgData name="Lindholm Eva" userId="facf026a-3b24-402b-8604-4433847fd95b" providerId="ADAL" clId="{15FC1F48-6AA4-4EA3-8F22-416175CEAEF2}" dt="2021-06-07T19:32:28.896" v="850" actId="27636"/>
        <pc:sldMkLst>
          <pc:docMk/>
          <pc:sldMk cId="168959656" sldId="292"/>
        </pc:sldMkLst>
        <pc:spChg chg="mod">
          <ac:chgData name="Lindholm Eva" userId="facf026a-3b24-402b-8604-4433847fd95b" providerId="ADAL" clId="{15FC1F48-6AA4-4EA3-8F22-416175CEAEF2}" dt="2021-06-07T19:32:28.896" v="850" actId="27636"/>
          <ac:spMkLst>
            <pc:docMk/>
            <pc:sldMk cId="168959656" sldId="292"/>
            <ac:spMk id="9" creationId="{2B9FCDCD-27C9-4001-A9A2-44FC0641D34B}"/>
          </ac:spMkLst>
        </pc:spChg>
        <pc:spChg chg="mod">
          <ac:chgData name="Lindholm Eva" userId="facf026a-3b24-402b-8604-4433847fd95b" providerId="ADAL" clId="{15FC1F48-6AA4-4EA3-8F22-416175CEAEF2}" dt="2021-06-06T19:28:50.119" v="824"/>
          <ac:spMkLst>
            <pc:docMk/>
            <pc:sldMk cId="168959656" sldId="292"/>
            <ac:spMk id="19" creationId="{AC420701-0DC7-4692-B71B-4F0FE3AF72EC}"/>
          </ac:spMkLst>
        </pc:spChg>
        <pc:spChg chg="mod">
          <ac:chgData name="Lindholm Eva" userId="facf026a-3b24-402b-8604-4433847fd95b" providerId="ADAL" clId="{15FC1F48-6AA4-4EA3-8F22-416175CEAEF2}" dt="2021-06-06T19:28:50.119" v="824"/>
          <ac:spMkLst>
            <pc:docMk/>
            <pc:sldMk cId="168959656" sldId="292"/>
            <ac:spMk id="20" creationId="{272192FF-EDEE-47D1-B949-BFBC3CF4142B}"/>
          </ac:spMkLst>
        </pc:spChg>
        <pc:grpChg chg="mod">
          <ac:chgData name="Lindholm Eva" userId="facf026a-3b24-402b-8604-4433847fd95b" providerId="ADAL" clId="{15FC1F48-6AA4-4EA3-8F22-416175CEAEF2}" dt="2021-06-06T19:29:04.024" v="827" actId="1076"/>
          <ac:grpSpMkLst>
            <pc:docMk/>
            <pc:sldMk cId="168959656" sldId="292"/>
            <ac:grpSpMk id="8" creationId="{41C7B65D-7474-499E-BCF7-93D938C770DE}"/>
          </ac:grpSpMkLst>
        </pc:grpChg>
        <pc:grpChg chg="add mod">
          <ac:chgData name="Lindholm Eva" userId="facf026a-3b24-402b-8604-4433847fd95b" providerId="ADAL" clId="{15FC1F48-6AA4-4EA3-8F22-416175CEAEF2}" dt="2021-06-06T19:29:00.670" v="826" actId="1076"/>
          <ac:grpSpMkLst>
            <pc:docMk/>
            <pc:sldMk cId="168959656" sldId="292"/>
            <ac:grpSpMk id="18" creationId="{1C9E750F-D46F-45E0-9C2F-D1D488C9BF48}"/>
          </ac:grpSpMkLst>
        </pc:grpChg>
        <pc:picChg chg="mod">
          <ac:chgData name="Lindholm Eva" userId="facf026a-3b24-402b-8604-4433847fd95b" providerId="ADAL" clId="{15FC1F48-6AA4-4EA3-8F22-416175CEAEF2}" dt="2021-06-06T19:28:50.119" v="824"/>
          <ac:picMkLst>
            <pc:docMk/>
            <pc:sldMk cId="168959656" sldId="292"/>
            <ac:picMk id="21" creationId="{7EC931FE-18FC-4DF3-89C9-1B9B1AD73E3E}"/>
          </ac:picMkLst>
        </pc:picChg>
      </pc:sldChg>
      <pc:sldChg chg="modSp mod">
        <pc:chgData name="Lindholm Eva" userId="facf026a-3b24-402b-8604-4433847fd95b" providerId="ADAL" clId="{15FC1F48-6AA4-4EA3-8F22-416175CEAEF2}" dt="2021-06-07T19:35:28.372" v="926" actId="20577"/>
        <pc:sldMkLst>
          <pc:docMk/>
          <pc:sldMk cId="4152379854" sldId="376"/>
        </pc:sldMkLst>
        <pc:spChg chg="mod">
          <ac:chgData name="Lindholm Eva" userId="facf026a-3b24-402b-8604-4433847fd95b" providerId="ADAL" clId="{15FC1F48-6AA4-4EA3-8F22-416175CEAEF2}" dt="2021-06-07T19:35:28.372" v="926" actId="20577"/>
          <ac:spMkLst>
            <pc:docMk/>
            <pc:sldMk cId="4152379854" sldId="376"/>
            <ac:spMk id="3" creationId="{00000000-0000-0000-0000-000000000000}"/>
          </ac:spMkLst>
        </pc:spChg>
        <pc:spChg chg="mod">
          <ac:chgData name="Lindholm Eva" userId="facf026a-3b24-402b-8604-4433847fd95b" providerId="ADAL" clId="{15FC1F48-6AA4-4EA3-8F22-416175CEAEF2}" dt="2021-06-06T19:07:33.943" v="368" actId="20577"/>
          <ac:spMkLst>
            <pc:docMk/>
            <pc:sldMk cId="4152379854" sldId="376"/>
            <ac:spMk id="4" creationId="{0AE9A3B5-08C7-46C6-992D-281A7F6340CC}"/>
          </ac:spMkLst>
        </pc:spChg>
      </pc:sldChg>
      <pc:sldChg chg="addSp modSp del mod">
        <pc:chgData name="Lindholm Eva" userId="facf026a-3b24-402b-8604-4433847fd95b" providerId="ADAL" clId="{15FC1F48-6AA4-4EA3-8F22-416175CEAEF2}" dt="2021-06-06T19:29:19.707" v="829" actId="47"/>
        <pc:sldMkLst>
          <pc:docMk/>
          <pc:sldMk cId="1638004009" sldId="381"/>
        </pc:sldMkLst>
        <pc:spChg chg="mod">
          <ac:chgData name="Lindholm Eva" userId="facf026a-3b24-402b-8604-4433847fd95b" providerId="ADAL" clId="{15FC1F48-6AA4-4EA3-8F22-416175CEAEF2}" dt="2021-06-06T19:10:12.094" v="396" actId="20577"/>
          <ac:spMkLst>
            <pc:docMk/>
            <pc:sldMk cId="1638004009" sldId="381"/>
            <ac:spMk id="9" creationId="{25040289-4128-4A91-BE38-03C1F6A928FE}"/>
          </ac:spMkLst>
        </pc:spChg>
        <pc:spChg chg="mod">
          <ac:chgData name="Lindholm Eva" userId="facf026a-3b24-402b-8604-4433847fd95b" providerId="ADAL" clId="{15FC1F48-6AA4-4EA3-8F22-416175CEAEF2}" dt="2021-06-06T19:27:55.572" v="819" actId="164"/>
          <ac:spMkLst>
            <pc:docMk/>
            <pc:sldMk cId="1638004009" sldId="381"/>
            <ac:spMk id="22" creationId="{3928ADE3-D5C3-4C28-AD9A-5E26C20730DB}"/>
          </ac:spMkLst>
        </pc:spChg>
        <pc:spChg chg="mod">
          <ac:chgData name="Lindholm Eva" userId="facf026a-3b24-402b-8604-4433847fd95b" providerId="ADAL" clId="{15FC1F48-6AA4-4EA3-8F22-416175CEAEF2}" dt="2021-06-06T19:27:55.572" v="819" actId="164"/>
          <ac:spMkLst>
            <pc:docMk/>
            <pc:sldMk cId="1638004009" sldId="381"/>
            <ac:spMk id="23" creationId="{99340C10-7CA2-4F05-BBD1-B3434D8294DE}"/>
          </ac:spMkLst>
        </pc:spChg>
        <pc:grpChg chg="add mod">
          <ac:chgData name="Lindholm Eva" userId="facf026a-3b24-402b-8604-4433847fd95b" providerId="ADAL" clId="{15FC1F48-6AA4-4EA3-8F22-416175CEAEF2}" dt="2021-06-06T19:27:55.572" v="819" actId="164"/>
          <ac:grpSpMkLst>
            <pc:docMk/>
            <pc:sldMk cId="1638004009" sldId="381"/>
            <ac:grpSpMk id="3" creationId="{95B2D894-ED7F-49DC-85A3-044331956CA0}"/>
          </ac:grpSpMkLst>
        </pc:grpChg>
        <pc:picChg chg="mod">
          <ac:chgData name="Lindholm Eva" userId="facf026a-3b24-402b-8604-4433847fd95b" providerId="ADAL" clId="{15FC1F48-6AA4-4EA3-8F22-416175CEAEF2}" dt="2021-06-06T19:27:55.572" v="819" actId="164"/>
          <ac:picMkLst>
            <pc:docMk/>
            <pc:sldMk cId="1638004009" sldId="381"/>
            <ac:picMk id="24" creationId="{C7D6D8E0-A3CF-4388-82EE-16E4C54DD7E2}"/>
          </ac:picMkLst>
        </pc:picChg>
      </pc:sldChg>
      <pc:sldChg chg="modSp del mod">
        <pc:chgData name="Lindholm Eva" userId="facf026a-3b24-402b-8604-4433847fd95b" providerId="ADAL" clId="{15FC1F48-6AA4-4EA3-8F22-416175CEAEF2}" dt="2021-06-06T19:30:10.680" v="848" actId="47"/>
        <pc:sldMkLst>
          <pc:docMk/>
          <pc:sldMk cId="2894411931" sldId="382"/>
        </pc:sldMkLst>
        <pc:spChg chg="mod">
          <ac:chgData name="Lindholm Eva" userId="facf026a-3b24-402b-8604-4433847fd95b" providerId="ADAL" clId="{15FC1F48-6AA4-4EA3-8F22-416175CEAEF2}" dt="2021-06-06T19:06:33.143" v="299" actId="27636"/>
          <ac:spMkLst>
            <pc:docMk/>
            <pc:sldMk cId="2894411931" sldId="382"/>
            <ac:spMk id="9" creationId="{2B9FCDCD-27C9-4001-A9A2-44FC0641D34B}"/>
          </ac:spMkLst>
        </pc:spChg>
      </pc:sldChg>
      <pc:sldChg chg="addSp delSp modSp add del mod">
        <pc:chgData name="Lindholm Eva" userId="facf026a-3b24-402b-8604-4433847fd95b" providerId="ADAL" clId="{15FC1F48-6AA4-4EA3-8F22-416175CEAEF2}" dt="2021-06-06T19:29:18.161" v="828" actId="47"/>
        <pc:sldMkLst>
          <pc:docMk/>
          <pc:sldMk cId="3981189313" sldId="383"/>
        </pc:sldMkLst>
        <pc:spChg chg="mod">
          <ac:chgData name="Lindholm Eva" userId="facf026a-3b24-402b-8604-4433847fd95b" providerId="ADAL" clId="{15FC1F48-6AA4-4EA3-8F22-416175CEAEF2}" dt="2021-06-06T19:28:21.844" v="821"/>
          <ac:spMkLst>
            <pc:docMk/>
            <pc:sldMk cId="3981189313" sldId="383"/>
            <ac:spMk id="19" creationId="{3781FFA3-85E5-4121-A052-AA18AD3EB0E4}"/>
          </ac:spMkLst>
        </pc:spChg>
        <pc:spChg chg="mod">
          <ac:chgData name="Lindholm Eva" userId="facf026a-3b24-402b-8604-4433847fd95b" providerId="ADAL" clId="{15FC1F48-6AA4-4EA3-8F22-416175CEAEF2}" dt="2021-06-06T19:28:21.844" v="821"/>
          <ac:spMkLst>
            <pc:docMk/>
            <pc:sldMk cId="3981189313" sldId="383"/>
            <ac:spMk id="20" creationId="{E0D06023-AC88-4BA9-BE0F-49F112A6028C}"/>
          </ac:spMkLst>
        </pc:spChg>
        <pc:grpChg chg="del mod">
          <ac:chgData name="Lindholm Eva" userId="facf026a-3b24-402b-8604-4433847fd95b" providerId="ADAL" clId="{15FC1F48-6AA4-4EA3-8F22-416175CEAEF2}" dt="2021-06-06T19:28:41.991" v="823" actId="478"/>
          <ac:grpSpMkLst>
            <pc:docMk/>
            <pc:sldMk cId="3981189313" sldId="383"/>
            <ac:grpSpMk id="8" creationId="{41C7B65D-7474-499E-BCF7-93D938C770DE}"/>
          </ac:grpSpMkLst>
        </pc:grpChg>
        <pc:grpChg chg="add mod">
          <ac:chgData name="Lindholm Eva" userId="facf026a-3b24-402b-8604-4433847fd95b" providerId="ADAL" clId="{15FC1F48-6AA4-4EA3-8F22-416175CEAEF2}" dt="2021-06-06T19:28:21.844" v="821"/>
          <ac:grpSpMkLst>
            <pc:docMk/>
            <pc:sldMk cId="3981189313" sldId="383"/>
            <ac:grpSpMk id="18" creationId="{57975AD3-4297-4261-A8DF-AF4C48930B41}"/>
          </ac:grpSpMkLst>
        </pc:grpChg>
        <pc:picChg chg="mod">
          <ac:chgData name="Lindholm Eva" userId="facf026a-3b24-402b-8604-4433847fd95b" providerId="ADAL" clId="{15FC1F48-6AA4-4EA3-8F22-416175CEAEF2}" dt="2021-06-06T19:28:21.844" v="821"/>
          <ac:picMkLst>
            <pc:docMk/>
            <pc:sldMk cId="3981189313" sldId="383"/>
            <ac:picMk id="21" creationId="{FF062E41-7F68-4C0C-BCE4-673B2CDAE05F}"/>
          </ac:picMkLst>
        </pc:picChg>
      </pc:sldChg>
    </pc:docChg>
  </pc:docChgLst>
  <pc:docChgLst>
    <pc:chgData name="Östberg Pelle" userId="0e82e3d5-b7fc-4778-aecb-82d42f7d4b76" providerId="ADAL" clId="{44275749-0313-4600-AA63-0848E43BA4F7}"/>
    <pc:docChg chg="modSld">
      <pc:chgData name="Östberg Pelle" userId="0e82e3d5-b7fc-4778-aecb-82d42f7d4b76" providerId="ADAL" clId="{44275749-0313-4600-AA63-0848E43BA4F7}" dt="2021-06-01T07:53:32.432" v="0" actId="1036"/>
      <pc:docMkLst>
        <pc:docMk/>
      </pc:docMkLst>
      <pc:sldChg chg="modSp mod">
        <pc:chgData name="Östberg Pelle" userId="0e82e3d5-b7fc-4778-aecb-82d42f7d4b76" providerId="ADAL" clId="{44275749-0313-4600-AA63-0848E43BA4F7}" dt="2021-06-01T07:53:32.432" v="0" actId="1036"/>
        <pc:sldMkLst>
          <pc:docMk/>
          <pc:sldMk cId="3043965974" sldId="293"/>
        </pc:sldMkLst>
        <pc:spChg chg="mod">
          <ac:chgData name="Östberg Pelle" userId="0e82e3d5-b7fc-4778-aecb-82d42f7d4b76" providerId="ADAL" clId="{44275749-0313-4600-AA63-0848E43BA4F7}" dt="2021-06-01T07:53:32.432" v="0" actId="1036"/>
          <ac:spMkLst>
            <pc:docMk/>
            <pc:sldMk cId="3043965974" sldId="293"/>
            <ac:spMk id="4" creationId="{556FBC62-0DAD-4DAC-A51B-44943BF0DA63}"/>
          </ac:spMkLst>
        </pc:spChg>
        <pc:spChg chg="mod">
          <ac:chgData name="Östberg Pelle" userId="0e82e3d5-b7fc-4778-aecb-82d42f7d4b76" providerId="ADAL" clId="{44275749-0313-4600-AA63-0848E43BA4F7}" dt="2021-06-01T07:53:32.432" v="0" actId="1036"/>
          <ac:spMkLst>
            <pc:docMk/>
            <pc:sldMk cId="3043965974" sldId="293"/>
            <ac:spMk id="5" creationId="{1F1863D8-262A-4577-82FA-C4D279DD14CF}"/>
          </ac:spMkLst>
        </pc:spChg>
        <pc:spChg chg="mod">
          <ac:chgData name="Östberg Pelle" userId="0e82e3d5-b7fc-4778-aecb-82d42f7d4b76" providerId="ADAL" clId="{44275749-0313-4600-AA63-0848E43BA4F7}" dt="2021-06-01T07:53:32.432" v="0" actId="1036"/>
          <ac:spMkLst>
            <pc:docMk/>
            <pc:sldMk cId="3043965974" sldId="293"/>
            <ac:spMk id="6" creationId="{FE9ABB30-E5BE-4480-8E43-A82D3057E7AF}"/>
          </ac:spMkLst>
        </pc:spChg>
        <pc:spChg chg="mod">
          <ac:chgData name="Östberg Pelle" userId="0e82e3d5-b7fc-4778-aecb-82d42f7d4b76" providerId="ADAL" clId="{44275749-0313-4600-AA63-0848E43BA4F7}" dt="2021-06-01T07:53:32.432" v="0" actId="1036"/>
          <ac:spMkLst>
            <pc:docMk/>
            <pc:sldMk cId="3043965974" sldId="293"/>
            <ac:spMk id="7" creationId="{A10A1F99-206D-4195-B85C-370351753F1C}"/>
          </ac:spMkLst>
        </pc:spChg>
        <pc:spChg chg="mod">
          <ac:chgData name="Östberg Pelle" userId="0e82e3d5-b7fc-4778-aecb-82d42f7d4b76" providerId="ADAL" clId="{44275749-0313-4600-AA63-0848E43BA4F7}" dt="2021-06-01T07:53:32.432" v="0" actId="1036"/>
          <ac:spMkLst>
            <pc:docMk/>
            <pc:sldMk cId="3043965974" sldId="293"/>
            <ac:spMk id="8" creationId="{C84CA320-0B4F-46DB-91F2-9AB8C63A09C3}"/>
          </ac:spMkLst>
        </pc:spChg>
        <pc:spChg chg="mod">
          <ac:chgData name="Östberg Pelle" userId="0e82e3d5-b7fc-4778-aecb-82d42f7d4b76" providerId="ADAL" clId="{44275749-0313-4600-AA63-0848E43BA4F7}" dt="2021-06-01T07:53:32.432" v="0" actId="1036"/>
          <ac:spMkLst>
            <pc:docMk/>
            <pc:sldMk cId="3043965974" sldId="293"/>
            <ac:spMk id="9" creationId="{23A3D5F0-6D0B-40E2-9A31-7D6F80761A67}"/>
          </ac:spMkLst>
        </pc:spChg>
        <pc:spChg chg="mod">
          <ac:chgData name="Östberg Pelle" userId="0e82e3d5-b7fc-4778-aecb-82d42f7d4b76" providerId="ADAL" clId="{44275749-0313-4600-AA63-0848E43BA4F7}" dt="2021-06-01T07:53:32.432" v="0" actId="1036"/>
          <ac:spMkLst>
            <pc:docMk/>
            <pc:sldMk cId="3043965974" sldId="293"/>
            <ac:spMk id="10" creationId="{DDCBC05C-E220-4253-B77D-17B79088D13D}"/>
          </ac:spMkLst>
        </pc:spChg>
        <pc:spChg chg="mod">
          <ac:chgData name="Östberg Pelle" userId="0e82e3d5-b7fc-4778-aecb-82d42f7d4b76" providerId="ADAL" clId="{44275749-0313-4600-AA63-0848E43BA4F7}" dt="2021-06-01T07:53:32.432" v="0" actId="1036"/>
          <ac:spMkLst>
            <pc:docMk/>
            <pc:sldMk cId="3043965974" sldId="293"/>
            <ac:spMk id="11" creationId="{CA3E6313-BB1A-47F6-82CF-558017F7AA88}"/>
          </ac:spMkLst>
        </pc:spChg>
        <pc:spChg chg="mod">
          <ac:chgData name="Östberg Pelle" userId="0e82e3d5-b7fc-4778-aecb-82d42f7d4b76" providerId="ADAL" clId="{44275749-0313-4600-AA63-0848E43BA4F7}" dt="2021-06-01T07:53:32.432" v="0" actId="1036"/>
          <ac:spMkLst>
            <pc:docMk/>
            <pc:sldMk cId="3043965974" sldId="293"/>
            <ac:spMk id="12" creationId="{C7FF2B98-C23D-4A3D-8B05-5728868073BC}"/>
          </ac:spMkLst>
        </pc:spChg>
        <pc:spChg chg="mod">
          <ac:chgData name="Östberg Pelle" userId="0e82e3d5-b7fc-4778-aecb-82d42f7d4b76" providerId="ADAL" clId="{44275749-0313-4600-AA63-0848E43BA4F7}" dt="2021-06-01T07:53:32.432" v="0" actId="1036"/>
          <ac:spMkLst>
            <pc:docMk/>
            <pc:sldMk cId="3043965974" sldId="293"/>
            <ac:spMk id="13" creationId="{09D190CE-184B-4BF7-AC39-5218232BD645}"/>
          </ac:spMkLst>
        </pc:spChg>
        <pc:picChg chg="mod">
          <ac:chgData name="Östberg Pelle" userId="0e82e3d5-b7fc-4778-aecb-82d42f7d4b76" providerId="ADAL" clId="{44275749-0313-4600-AA63-0848E43BA4F7}" dt="2021-06-01T07:53:32.432" v="0" actId="1036"/>
          <ac:picMkLst>
            <pc:docMk/>
            <pc:sldMk cId="3043965974" sldId="293"/>
            <ac:picMk id="14" creationId="{097AA0FB-046C-4CC7-94FB-C89C1C032764}"/>
          </ac:picMkLst>
        </pc:picChg>
        <pc:picChg chg="mod">
          <ac:chgData name="Östberg Pelle" userId="0e82e3d5-b7fc-4778-aecb-82d42f7d4b76" providerId="ADAL" clId="{44275749-0313-4600-AA63-0848E43BA4F7}" dt="2021-06-01T07:53:32.432" v="0" actId="1036"/>
          <ac:picMkLst>
            <pc:docMk/>
            <pc:sldMk cId="3043965974" sldId="293"/>
            <ac:picMk id="15" creationId="{54298AE9-1415-4256-9FB0-214F27F3B9A0}"/>
          </ac:picMkLst>
        </pc:picChg>
        <pc:picChg chg="mod">
          <ac:chgData name="Östberg Pelle" userId="0e82e3d5-b7fc-4778-aecb-82d42f7d4b76" providerId="ADAL" clId="{44275749-0313-4600-AA63-0848E43BA4F7}" dt="2021-06-01T07:53:32.432" v="0" actId="1036"/>
          <ac:picMkLst>
            <pc:docMk/>
            <pc:sldMk cId="3043965974" sldId="293"/>
            <ac:picMk id="16" creationId="{1E7E62C6-4524-4366-8013-F26E52A631E9}"/>
          </ac:picMkLst>
        </pc:picChg>
        <pc:picChg chg="mod">
          <ac:chgData name="Östberg Pelle" userId="0e82e3d5-b7fc-4778-aecb-82d42f7d4b76" providerId="ADAL" clId="{44275749-0313-4600-AA63-0848E43BA4F7}" dt="2021-06-01T07:53:32.432" v="0" actId="1036"/>
          <ac:picMkLst>
            <pc:docMk/>
            <pc:sldMk cId="3043965974" sldId="293"/>
            <ac:picMk id="21" creationId="{E48F4610-87AE-4E8F-B5BA-DDCFF800748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23C678-292F-E445-A6AF-F6777C83089C}" type="datetimeFigureOut">
              <a:rPr lang="sv-SE" smtClean="0"/>
              <a:t>2021-06-07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CA3E7B-AD77-6947-8F2C-F71B76B3BA7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15443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Eva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CA3E7B-AD77-6947-8F2C-F71B76B3BA7E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24968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Lars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CA3E7B-AD77-6947-8F2C-F71B76B3BA7E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314625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Lars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CA3E7B-AD77-6947-8F2C-F71B76B3BA7E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038058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Eva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CA3E7B-AD77-6947-8F2C-F71B76B3BA7E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33637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Eva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CA3E7B-AD77-6947-8F2C-F71B76B3BA7E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702629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Pelle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CA3E7B-AD77-6947-8F2C-F71B76B3BA7E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490941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Daniela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CA3E7B-AD77-6947-8F2C-F71B76B3BA7E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91106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Daniela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CA3E7B-AD77-6947-8F2C-F71B76B3BA7E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692116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Daniela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CA3E7B-AD77-6947-8F2C-F71B76B3BA7E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734394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Daniela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CA3E7B-AD77-6947-8F2C-F71B76B3BA7E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105011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Lars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CA3E7B-AD77-6947-8F2C-F71B76B3BA7E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717774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Lars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CA3E7B-AD77-6947-8F2C-F71B76B3BA7E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9098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kgrun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Logotyp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601" y="2404532"/>
            <a:ext cx="1778000" cy="1126067"/>
          </a:xfrm>
          <a:prstGeom prst="rect">
            <a:avLst/>
          </a:prstGeom>
        </p:spPr>
      </p:pic>
      <p:sp>
        <p:nvSpPr>
          <p:cNvPr id="3" name="Underrubrik"/>
          <p:cNvSpPr>
            <a:spLocks noGrp="1"/>
          </p:cNvSpPr>
          <p:nvPr>
            <p:ph type="subTitle" idx="1" hasCustomPrompt="1"/>
          </p:nvPr>
        </p:nvSpPr>
        <p:spPr>
          <a:xfrm>
            <a:off x="5141408" y="4734790"/>
            <a:ext cx="6253422" cy="9047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Underrubrik</a:t>
            </a:r>
          </a:p>
        </p:txBody>
      </p:sp>
      <p:sp>
        <p:nvSpPr>
          <p:cNvPr id="2" name="Rubrik"/>
          <p:cNvSpPr>
            <a:spLocks noGrp="1"/>
          </p:cNvSpPr>
          <p:nvPr>
            <p:ph type="ctrTitle"/>
          </p:nvPr>
        </p:nvSpPr>
        <p:spPr>
          <a:xfrm>
            <a:off x="5141408" y="1842655"/>
            <a:ext cx="6253423" cy="2812144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4200" b="0" i="0"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723514514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 och bild (höger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6" name="Platshållare för bild"/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9740" cy="6858000"/>
          </a:xfrm>
        </p:spPr>
        <p:txBody>
          <a:bodyPr anchor="ctr"/>
          <a:lstStyle>
            <a:lvl1pPr marL="3510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"/>
          <p:cNvSpPr>
            <a:spLocks noGrp="1"/>
          </p:cNvSpPr>
          <p:nvPr>
            <p:ph type="title"/>
          </p:nvPr>
        </p:nvSpPr>
        <p:spPr>
          <a:xfrm>
            <a:off x="685799" y="612952"/>
            <a:ext cx="7212205" cy="1531013"/>
          </a:xfrm>
        </p:spPr>
        <p:txBody>
          <a:bodyPr anchor="t"/>
          <a:lstStyle>
            <a:lvl1pPr>
              <a:defRPr b="0" i="0"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Platshållare för innehåll"/>
          <p:cNvSpPr>
            <a:spLocks noGrp="1"/>
          </p:cNvSpPr>
          <p:nvPr>
            <p:ph idx="12"/>
          </p:nvPr>
        </p:nvSpPr>
        <p:spPr>
          <a:xfrm>
            <a:off x="685800" y="2249763"/>
            <a:ext cx="4725030" cy="3871427"/>
          </a:xfrm>
          <a:prstGeom prst="rect">
            <a:avLst/>
          </a:prstGeom>
        </p:spPr>
        <p:txBody>
          <a:bodyPr/>
          <a:lstStyle>
            <a:lvl1pPr marL="223200" indent="-223200">
              <a:buSzPct val="100000"/>
              <a:buFont typeface="Arial" charset="0"/>
              <a:buChar char="•"/>
              <a:defRPr sz="2000"/>
            </a:lvl1pPr>
            <a:lvl2pPr marL="468000" indent="-223200">
              <a:buSzPct val="100000"/>
              <a:buFont typeface=".AppleSystemUIFont" charset="-120"/>
              <a:buChar char="-"/>
              <a:defRPr sz="1800"/>
            </a:lvl2pPr>
            <a:lvl3pPr marL="720000" indent="-223200">
              <a:buSzPct val="100000"/>
              <a:buFont typeface=".AppleSystemUIFont" charset="-120"/>
              <a:buChar char="-"/>
              <a:defRPr sz="1600"/>
            </a:lvl3pPr>
            <a:lvl4pPr marL="907200" indent="-171450">
              <a:buSzPct val="100000"/>
              <a:buFont typeface=".AppleSystemUIFont" charset="-120"/>
              <a:buChar char="-"/>
              <a:defRPr sz="1400"/>
            </a:lvl4pPr>
            <a:lvl5pPr marL="1098000" indent="-171450">
              <a:buSzPct val="100000"/>
              <a:buFont typeface=".AppleSystemUIFont" charset="-120"/>
              <a:buChar char="-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 och bild (35%, höger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akgrun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Platshållare för bild"/>
          <p:cNvSpPr>
            <a:spLocks noGrp="1"/>
          </p:cNvSpPr>
          <p:nvPr>
            <p:ph type="pic" sz="quarter" idx="10"/>
          </p:nvPr>
        </p:nvSpPr>
        <p:spPr>
          <a:xfrm>
            <a:off x="7892784" y="0"/>
            <a:ext cx="4299216" cy="6858000"/>
          </a:xfrm>
        </p:spPr>
        <p:txBody>
          <a:bodyPr anchor="ctr"/>
          <a:lstStyle>
            <a:lvl1pPr marL="3510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"/>
          <p:cNvSpPr>
            <a:spLocks noGrp="1"/>
          </p:cNvSpPr>
          <p:nvPr>
            <p:ph type="title"/>
          </p:nvPr>
        </p:nvSpPr>
        <p:spPr>
          <a:xfrm>
            <a:off x="685800" y="612952"/>
            <a:ext cx="6335973" cy="1531013"/>
          </a:xfrm>
        </p:spPr>
        <p:txBody>
          <a:bodyPr anchor="t"/>
          <a:lstStyle>
            <a:lvl1pPr>
              <a:defRPr b="0" i="0"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9" name="Platshållare för innehåll"/>
          <p:cNvSpPr>
            <a:spLocks noGrp="1"/>
          </p:cNvSpPr>
          <p:nvPr>
            <p:ph idx="12"/>
          </p:nvPr>
        </p:nvSpPr>
        <p:spPr>
          <a:xfrm>
            <a:off x="685800" y="2249763"/>
            <a:ext cx="6335974" cy="3871427"/>
          </a:xfrm>
          <a:prstGeom prst="rect">
            <a:avLst/>
          </a:prstGeom>
        </p:spPr>
        <p:txBody>
          <a:bodyPr/>
          <a:lstStyle>
            <a:lvl1pPr marL="223200" indent="-223200">
              <a:buSzPct val="100000"/>
              <a:buFont typeface="Arial" charset="0"/>
              <a:buChar char="•"/>
              <a:defRPr sz="2000"/>
            </a:lvl1pPr>
            <a:lvl2pPr marL="468000" indent="-223200">
              <a:buSzPct val="100000"/>
              <a:buFont typeface=".AppleSystemUIFont" charset="-120"/>
              <a:buChar char="-"/>
              <a:defRPr sz="1800"/>
            </a:lvl2pPr>
            <a:lvl3pPr marL="720000" indent="-223200">
              <a:buSzPct val="100000"/>
              <a:buFont typeface=".AppleSystemUIFont" charset="-120"/>
              <a:buChar char="-"/>
              <a:defRPr sz="1600"/>
            </a:lvl3pPr>
            <a:lvl4pPr marL="907200" indent="-171450">
              <a:buSzPct val="100000"/>
              <a:buFont typeface=".AppleSystemUIFont" charset="-120"/>
              <a:buChar char="-"/>
              <a:defRPr sz="1400"/>
            </a:lvl4pPr>
            <a:lvl5pPr marL="1098000" indent="-171450">
              <a:buSzPct val="100000"/>
              <a:buFont typeface=".AppleSystemUIFont" charset="-120"/>
              <a:buChar char="-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 och bild (50%, vänster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6" name="Platshållare för bild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7870" cy="6858000"/>
          </a:xfrm>
        </p:spPr>
        <p:txBody>
          <a:bodyPr anchor="ctr"/>
          <a:lstStyle>
            <a:lvl1pPr marL="3510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"/>
          <p:cNvSpPr>
            <a:spLocks noGrp="1"/>
          </p:cNvSpPr>
          <p:nvPr>
            <p:ph type="title"/>
          </p:nvPr>
        </p:nvSpPr>
        <p:spPr>
          <a:xfrm>
            <a:off x="6955969" y="612952"/>
            <a:ext cx="4549394" cy="1531013"/>
          </a:xfrm>
        </p:spPr>
        <p:txBody>
          <a:bodyPr anchor="t"/>
          <a:lstStyle>
            <a:lvl1pPr>
              <a:defRPr b="0" i="0"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Platshållare för innehåll"/>
          <p:cNvSpPr>
            <a:spLocks noGrp="1"/>
          </p:cNvSpPr>
          <p:nvPr>
            <p:ph idx="12"/>
          </p:nvPr>
        </p:nvSpPr>
        <p:spPr>
          <a:xfrm>
            <a:off x="6955969" y="2249764"/>
            <a:ext cx="4549394" cy="3825668"/>
          </a:xfrm>
          <a:prstGeom prst="rect">
            <a:avLst/>
          </a:prstGeom>
        </p:spPr>
        <p:txBody>
          <a:bodyPr/>
          <a:lstStyle>
            <a:lvl1pPr marL="223200" indent="-223200">
              <a:buSzPct val="100000"/>
              <a:buFont typeface="Arial" charset="0"/>
              <a:buChar char="•"/>
              <a:defRPr sz="2000"/>
            </a:lvl1pPr>
            <a:lvl2pPr marL="468000" indent="-223200">
              <a:buSzPct val="100000"/>
              <a:buFont typeface=".AppleSystemUIFont" charset="-120"/>
              <a:buChar char="-"/>
              <a:defRPr sz="1800"/>
            </a:lvl2pPr>
            <a:lvl3pPr marL="720000" indent="-223200">
              <a:buSzPct val="100000"/>
              <a:buFont typeface=".AppleSystemUIFont" charset="-120"/>
              <a:buChar char="-"/>
              <a:defRPr sz="1600"/>
            </a:lvl3pPr>
            <a:lvl4pPr marL="907200" indent="-171450">
              <a:buSzPct val="100000"/>
              <a:buFont typeface=".AppleSystemUIFont" charset="-120"/>
              <a:buChar char="-"/>
              <a:defRPr sz="1400"/>
            </a:lvl4pPr>
            <a:lvl5pPr marL="1098000" indent="-171450">
              <a:buSzPct val="100000"/>
              <a:buFont typeface=".AppleSystemUIFont" charset="-120"/>
              <a:buChar char="-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4" name="Logotyp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008" y="5735704"/>
            <a:ext cx="928173" cy="587843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 och bild (35%, vänster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akgrun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Platshållare för bild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299216" cy="6858000"/>
          </a:xfrm>
        </p:spPr>
        <p:txBody>
          <a:bodyPr anchor="ctr"/>
          <a:lstStyle>
            <a:lvl1pPr marL="3510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"/>
          <p:cNvSpPr>
            <a:spLocks noGrp="1"/>
          </p:cNvSpPr>
          <p:nvPr>
            <p:ph type="title"/>
          </p:nvPr>
        </p:nvSpPr>
        <p:spPr>
          <a:xfrm>
            <a:off x="5157313" y="612952"/>
            <a:ext cx="6348049" cy="1531013"/>
          </a:xfrm>
        </p:spPr>
        <p:txBody>
          <a:bodyPr anchor="t"/>
          <a:lstStyle>
            <a:lvl1pPr>
              <a:defRPr b="0" i="0"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Platshållare för innehåll"/>
          <p:cNvSpPr>
            <a:spLocks noGrp="1"/>
          </p:cNvSpPr>
          <p:nvPr>
            <p:ph idx="12"/>
          </p:nvPr>
        </p:nvSpPr>
        <p:spPr>
          <a:xfrm>
            <a:off x="5157314" y="2249764"/>
            <a:ext cx="6348049" cy="3825668"/>
          </a:xfrm>
          <a:prstGeom prst="rect">
            <a:avLst/>
          </a:prstGeom>
        </p:spPr>
        <p:txBody>
          <a:bodyPr/>
          <a:lstStyle>
            <a:lvl1pPr marL="223200" indent="-223200">
              <a:buSzPct val="100000"/>
              <a:buFont typeface="Arial" charset="0"/>
              <a:buChar char="•"/>
              <a:defRPr sz="2000"/>
            </a:lvl1pPr>
            <a:lvl2pPr marL="468000" indent="-223200">
              <a:buSzPct val="100000"/>
              <a:buFont typeface=".AppleSystemUIFont" charset="-120"/>
              <a:buChar char="-"/>
              <a:defRPr sz="1800"/>
            </a:lvl2pPr>
            <a:lvl3pPr marL="720000" indent="-223200">
              <a:buSzPct val="100000"/>
              <a:buFont typeface=".AppleSystemUIFont" charset="-120"/>
              <a:buChar char="-"/>
              <a:defRPr sz="1600"/>
            </a:lvl3pPr>
            <a:lvl4pPr marL="907200" indent="-171450">
              <a:buSzPct val="100000"/>
              <a:buFont typeface=".AppleSystemUIFont" charset="-120"/>
              <a:buChar char="-"/>
              <a:defRPr sz="1400"/>
            </a:lvl4pPr>
            <a:lvl5pPr marL="1098000" indent="-171450">
              <a:buSzPct val="100000"/>
              <a:buFont typeface=".AppleSystemUIFont" charset="-120"/>
              <a:buChar char="-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2" name="Logotyp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008" y="5735704"/>
            <a:ext cx="928173" cy="587843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akgrun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"/>
          <p:cNvSpPr>
            <a:spLocks noGrp="1"/>
          </p:cNvSpPr>
          <p:nvPr>
            <p:ph type="title"/>
          </p:nvPr>
        </p:nvSpPr>
        <p:spPr>
          <a:xfrm>
            <a:off x="1544321" y="1625600"/>
            <a:ext cx="9117576" cy="3606800"/>
          </a:xfrm>
        </p:spPr>
        <p:txBody>
          <a:bodyPr anchor="ctr">
            <a:normAutofit/>
          </a:bodyPr>
          <a:lstStyle>
            <a:lvl1pPr algn="ctr">
              <a:defRPr sz="4400">
                <a:solidFill>
                  <a:srgbClr val="00706E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pic>
        <p:nvPicPr>
          <p:cNvPr id="7" name="Logotyp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008" y="5735704"/>
            <a:ext cx="928173" cy="58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064780"/>
      </p:ext>
    </p:extLst>
  </p:cSld>
  <p:clrMapOvr>
    <a:masterClrMapping/>
  </p:clrMapOvr>
  <p:transition>
    <p:cover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akgrun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Namn"/>
          <p:cNvSpPr>
            <a:spLocks noGrp="1"/>
          </p:cNvSpPr>
          <p:nvPr>
            <p:ph type="subTitle" idx="1" hasCustomPrompt="1"/>
          </p:nvPr>
        </p:nvSpPr>
        <p:spPr>
          <a:xfrm>
            <a:off x="1574800" y="4533900"/>
            <a:ext cx="9052560" cy="660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Namn Efternamn, titel</a:t>
            </a:r>
          </a:p>
        </p:txBody>
      </p:sp>
      <p:sp>
        <p:nvSpPr>
          <p:cNvPr id="2" name="Citat"/>
          <p:cNvSpPr>
            <a:spLocks noGrp="1"/>
          </p:cNvSpPr>
          <p:nvPr>
            <p:ph type="title" hasCustomPrompt="1"/>
          </p:nvPr>
        </p:nvSpPr>
        <p:spPr>
          <a:xfrm>
            <a:off x="1574800" y="1574800"/>
            <a:ext cx="9052560" cy="2870200"/>
          </a:xfrm>
        </p:spPr>
        <p:txBody>
          <a:bodyPr anchor="t"/>
          <a:lstStyle>
            <a:lvl1pPr>
              <a:defRPr baseline="0"/>
            </a:lvl1pPr>
          </a:lstStyle>
          <a:p>
            <a:r>
              <a:rPr lang="sv-SE"/>
              <a:t>Lägg till citat</a:t>
            </a:r>
          </a:p>
        </p:txBody>
      </p:sp>
      <p:pic>
        <p:nvPicPr>
          <p:cNvPr id="8" name="Logotyp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008" y="5735704"/>
            <a:ext cx="928173" cy="58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342304"/>
      </p:ext>
    </p:extLst>
  </p:cSld>
  <p:clrMapOvr>
    <a:masterClrMapping/>
  </p:clrMapOvr>
  <p:transition>
    <p:cover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akgrun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ubrik"/>
          <p:cNvSpPr>
            <a:spLocks noGrp="1"/>
          </p:cNvSpPr>
          <p:nvPr>
            <p:ph type="title"/>
          </p:nvPr>
        </p:nvSpPr>
        <p:spPr>
          <a:xfrm>
            <a:off x="685799" y="614974"/>
            <a:ext cx="10730176" cy="850727"/>
          </a:xfrm>
        </p:spPr>
        <p:txBody>
          <a:bodyPr anchor="t"/>
          <a:lstStyle>
            <a:lvl1pPr>
              <a:defRPr b="0" i="0"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pic>
        <p:nvPicPr>
          <p:cNvPr id="7" name="Logotyp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008" y="5735704"/>
            <a:ext cx="928173" cy="587843"/>
          </a:xfrm>
          <a:prstGeom prst="rect">
            <a:avLst/>
          </a:prstGeom>
        </p:spPr>
      </p:pic>
    </p:spTree>
  </p:cSld>
  <p:clrMapOvr>
    <a:masterClrMapping/>
  </p:clrMapOvr>
  <p:transition>
    <p:cover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istik (Graf, diagram, m.m.)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"/>
          <p:cNvSpPr>
            <a:spLocks noGrp="1"/>
          </p:cNvSpPr>
          <p:nvPr>
            <p:ph type="title" hasCustomPrompt="1"/>
          </p:nvPr>
        </p:nvSpPr>
        <p:spPr>
          <a:xfrm>
            <a:off x="706819" y="672571"/>
            <a:ext cx="10696905" cy="367953"/>
          </a:xfrm>
        </p:spPr>
        <p:txBody>
          <a:bodyPr anchor="t">
            <a:normAutofit/>
          </a:bodyPr>
          <a:lstStyle>
            <a:lvl1pPr>
              <a:defRPr sz="2000" b="1" i="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sv-SE"/>
              <a:t>Statistik</a:t>
            </a:r>
          </a:p>
        </p:txBody>
      </p:sp>
      <p:sp>
        <p:nvSpPr>
          <p:cNvPr id="4" name="Platshållare för innehåll"/>
          <p:cNvSpPr>
            <a:spLocks noGrp="1"/>
          </p:cNvSpPr>
          <p:nvPr>
            <p:ph idx="11"/>
          </p:nvPr>
        </p:nvSpPr>
        <p:spPr>
          <a:xfrm>
            <a:off x="1785977" y="1328928"/>
            <a:ext cx="8620046" cy="4791382"/>
          </a:xfrm>
          <a:prstGeom prst="rect">
            <a:avLst/>
          </a:prstGeom>
        </p:spPr>
        <p:txBody>
          <a:bodyPr/>
          <a:lstStyle>
            <a:lvl1pPr marL="0" indent="0" algn="ctr">
              <a:buSzPct val="100000"/>
              <a:buFont typeface="Arial" charset="0"/>
              <a:buNone/>
              <a:defRPr sz="1800"/>
            </a:lvl1pPr>
            <a:lvl2pPr marL="244800" indent="0" algn="ctr">
              <a:buSzPct val="100000"/>
              <a:buFont typeface="Arial" charset="0"/>
              <a:buNone/>
              <a:defRPr sz="1600"/>
            </a:lvl2pPr>
            <a:lvl3pPr marL="496800" indent="0" algn="ctr">
              <a:buSzPct val="100000"/>
              <a:buFont typeface="Arial" charset="0"/>
              <a:buNone/>
              <a:defRPr sz="1400"/>
            </a:lvl3pPr>
            <a:lvl4pPr marL="735750" indent="0" algn="ctr">
              <a:buSzPct val="100000"/>
              <a:buFont typeface="Arial" charset="0"/>
              <a:buNone/>
              <a:defRPr sz="1200"/>
            </a:lvl4pPr>
            <a:lvl5pPr marL="926550" indent="0" algn="ctr">
              <a:buSzPct val="100000"/>
              <a:buFont typeface="Arial" charset="0"/>
              <a:buNone/>
              <a:defRPr sz="10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pic>
        <p:nvPicPr>
          <p:cNvPr id="9" name="Logotyp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008" y="5735704"/>
            <a:ext cx="928173" cy="587843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(Ljus)">
    <p:bg>
      <p:bgPr>
        <a:solidFill>
          <a:srgbClr val="F7F4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5598405"/>
      </p:ext>
    </p:extLst>
  </p:cSld>
  <p:clrMapOvr>
    <a:masterClrMapping/>
  </p:clrMapOvr>
  <p:transition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"/>
          <p:cNvSpPr>
            <a:spLocks noGrp="1"/>
          </p:cNvSpPr>
          <p:nvPr>
            <p:ph type="title"/>
          </p:nvPr>
        </p:nvSpPr>
        <p:spPr>
          <a:xfrm>
            <a:off x="685799" y="614974"/>
            <a:ext cx="10779369" cy="850727"/>
          </a:xfrm>
        </p:spPr>
        <p:txBody>
          <a:bodyPr anchor="t">
            <a:normAutofit/>
          </a:bodyPr>
          <a:lstStyle>
            <a:lvl1pPr>
              <a:defRPr sz="4800" b="0" i="0"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5" name="Platshållare för innehåll"/>
          <p:cNvSpPr>
            <a:spLocks noGrp="1"/>
          </p:cNvSpPr>
          <p:nvPr>
            <p:ph idx="11"/>
          </p:nvPr>
        </p:nvSpPr>
        <p:spPr>
          <a:xfrm>
            <a:off x="685800" y="1639016"/>
            <a:ext cx="10779368" cy="4430805"/>
          </a:xfrm>
          <a:prstGeom prst="rect">
            <a:avLst/>
          </a:prstGeom>
        </p:spPr>
        <p:txBody>
          <a:bodyPr/>
          <a:lstStyle>
            <a:lvl1pPr marL="223200" indent="-223200">
              <a:buSzPct val="100000"/>
              <a:buFont typeface="Arial" charset="0"/>
              <a:buChar char="•"/>
              <a:defRPr sz="2200"/>
            </a:lvl1pPr>
            <a:lvl2pPr marL="468000" indent="-223200">
              <a:buSzPct val="100000"/>
              <a:buFont typeface=".AppleSystemUIFont" charset="-120"/>
              <a:buChar char="-"/>
              <a:defRPr sz="2000"/>
            </a:lvl2pPr>
            <a:lvl3pPr marL="720000" indent="-223200">
              <a:buSzPct val="100000"/>
              <a:buFont typeface=".AppleSystemUIFont" charset="-120"/>
              <a:buChar char="-"/>
              <a:defRPr sz="1800"/>
            </a:lvl3pPr>
            <a:lvl4pPr marL="907200" indent="-171450">
              <a:buSzPct val="100000"/>
              <a:buFont typeface=".AppleSystemUIFont" charset="-120"/>
              <a:buChar char="-"/>
              <a:defRPr sz="1600"/>
            </a:lvl4pPr>
            <a:lvl5pPr marL="1098000" indent="-171450">
              <a:buSzPct val="100000"/>
              <a:buFont typeface=".AppleSystemUIFont" charset="-120"/>
              <a:buChar char="-"/>
              <a:defRPr sz="1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0" name="Logotyp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008" y="5735704"/>
            <a:ext cx="928173" cy="58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0274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akgrun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Underrubrik"/>
          <p:cNvSpPr>
            <a:spLocks noGrp="1"/>
          </p:cNvSpPr>
          <p:nvPr>
            <p:ph type="subTitle" idx="1" hasCustomPrompt="1"/>
          </p:nvPr>
        </p:nvSpPr>
        <p:spPr>
          <a:xfrm>
            <a:off x="1671145" y="3602860"/>
            <a:ext cx="8986345" cy="660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err="1"/>
              <a:t>www.inera.se</a:t>
            </a:r>
            <a:endParaRPr lang="sv-SE"/>
          </a:p>
        </p:txBody>
      </p:sp>
      <p:sp>
        <p:nvSpPr>
          <p:cNvPr id="2" name="Rubrik"/>
          <p:cNvSpPr>
            <a:spLocks noGrp="1"/>
          </p:cNvSpPr>
          <p:nvPr>
            <p:ph type="title" hasCustomPrompt="1"/>
          </p:nvPr>
        </p:nvSpPr>
        <p:spPr>
          <a:xfrm>
            <a:off x="1671145" y="2627150"/>
            <a:ext cx="8986345" cy="673100"/>
          </a:xfrm>
        </p:spPr>
        <p:txBody>
          <a:bodyPr anchor="t"/>
          <a:lstStyle>
            <a:lvl1pPr algn="ctr">
              <a:defRPr/>
            </a:lvl1pPr>
          </a:lstStyle>
          <a:p>
            <a:r>
              <a:rPr lang="sv-SE"/>
              <a:t>Tack!</a:t>
            </a:r>
          </a:p>
        </p:txBody>
      </p:sp>
      <p:pic>
        <p:nvPicPr>
          <p:cNvPr id="6" name="Logotyp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008" y="5735704"/>
            <a:ext cx="928173" cy="587843"/>
          </a:xfrm>
          <a:prstGeom prst="rect">
            <a:avLst/>
          </a:prstGeom>
        </p:spPr>
      </p:pic>
    </p:spTree>
  </p:cSld>
  <p:clrMapOvr>
    <a:masterClrMapping/>
  </p:clrMapOvr>
  <p:transition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"/>
          <p:cNvSpPr>
            <a:spLocks noGrp="1"/>
          </p:cNvSpPr>
          <p:nvPr>
            <p:ph type="title"/>
          </p:nvPr>
        </p:nvSpPr>
        <p:spPr>
          <a:xfrm>
            <a:off x="685799" y="614974"/>
            <a:ext cx="10779369" cy="850727"/>
          </a:xfrm>
        </p:spPr>
        <p:txBody>
          <a:bodyPr anchor="t">
            <a:normAutofit/>
          </a:bodyPr>
          <a:lstStyle>
            <a:lvl1pPr>
              <a:defRPr sz="4800" b="0" i="0"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Platshållare för innehåll"/>
          <p:cNvSpPr>
            <a:spLocks noGrp="1"/>
          </p:cNvSpPr>
          <p:nvPr>
            <p:ph idx="10"/>
          </p:nvPr>
        </p:nvSpPr>
        <p:spPr>
          <a:xfrm>
            <a:off x="685800" y="1639016"/>
            <a:ext cx="5333035" cy="4436401"/>
          </a:xfrm>
          <a:prstGeom prst="rect">
            <a:avLst/>
          </a:prstGeom>
        </p:spPr>
        <p:txBody>
          <a:bodyPr/>
          <a:lstStyle>
            <a:lvl1pPr marL="223200" indent="-223200">
              <a:buSzPct val="100000"/>
              <a:buFont typeface="Arial" charset="0"/>
              <a:buChar char="•"/>
              <a:defRPr sz="2200"/>
            </a:lvl1pPr>
            <a:lvl2pPr marL="468000" indent="-223200">
              <a:buSzPct val="100000"/>
              <a:buFont typeface=".AppleSystemUIFont" charset="-120"/>
              <a:buChar char="-"/>
              <a:defRPr sz="2000"/>
            </a:lvl2pPr>
            <a:lvl3pPr marL="720000" indent="-223200">
              <a:buSzPct val="100000"/>
              <a:buFont typeface=".AppleSystemUIFont" charset="-120"/>
              <a:buChar char="-"/>
              <a:defRPr sz="1800"/>
            </a:lvl3pPr>
            <a:lvl4pPr marL="907200" indent="-171450">
              <a:buSzPct val="100000"/>
              <a:buFont typeface=".AppleSystemUIFont" charset="-120"/>
              <a:buChar char="-"/>
              <a:defRPr sz="1600"/>
            </a:lvl4pPr>
            <a:lvl5pPr marL="1098000" indent="-171450">
              <a:buSzPct val="100000"/>
              <a:buFont typeface=".AppleSystemUIFont" charset="-120"/>
              <a:buChar char="-"/>
              <a:defRPr sz="1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0" name="Platshållare för innehåll"/>
          <p:cNvSpPr>
            <a:spLocks noGrp="1"/>
          </p:cNvSpPr>
          <p:nvPr>
            <p:ph idx="11"/>
          </p:nvPr>
        </p:nvSpPr>
        <p:spPr>
          <a:xfrm>
            <a:off x="6132133" y="1640480"/>
            <a:ext cx="5333035" cy="4434951"/>
          </a:xfrm>
          <a:prstGeom prst="rect">
            <a:avLst/>
          </a:prstGeom>
        </p:spPr>
        <p:txBody>
          <a:bodyPr/>
          <a:lstStyle>
            <a:lvl1pPr marL="223200" indent="-223200">
              <a:buSzPct val="100000"/>
              <a:buFont typeface="Arial" charset="0"/>
              <a:buChar char="•"/>
              <a:defRPr sz="2200"/>
            </a:lvl1pPr>
            <a:lvl2pPr marL="468000" indent="-223200">
              <a:buSzPct val="100000"/>
              <a:buFont typeface=".AppleSystemUIFont" charset="-120"/>
              <a:buChar char="-"/>
              <a:defRPr sz="2000"/>
            </a:lvl2pPr>
            <a:lvl3pPr marL="720000" indent="-223200">
              <a:buSzPct val="100000"/>
              <a:buFont typeface=".AppleSystemUIFont" charset="-120"/>
              <a:buChar char="-"/>
              <a:defRPr sz="1800"/>
            </a:lvl3pPr>
            <a:lvl4pPr marL="907200" indent="-171450">
              <a:buSzPct val="100000"/>
              <a:buFont typeface=".AppleSystemUIFont" charset="-120"/>
              <a:buChar char="-"/>
              <a:defRPr sz="1600"/>
            </a:lvl4pPr>
            <a:lvl5pPr marL="1098000" indent="-171450">
              <a:buSzPct val="100000"/>
              <a:buFont typeface=".AppleSystemUIFont" charset="-120"/>
              <a:buChar char="-"/>
              <a:defRPr sz="1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3" name="Logotyp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008" y="5735704"/>
            <a:ext cx="928173" cy="58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9017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yra innehållsdela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"/>
          <p:cNvSpPr>
            <a:spLocks noGrp="1"/>
          </p:cNvSpPr>
          <p:nvPr>
            <p:ph type="title"/>
          </p:nvPr>
        </p:nvSpPr>
        <p:spPr>
          <a:xfrm>
            <a:off x="685799" y="614974"/>
            <a:ext cx="10779369" cy="850727"/>
          </a:xfrm>
        </p:spPr>
        <p:txBody>
          <a:bodyPr anchor="t">
            <a:normAutofit/>
          </a:bodyPr>
          <a:lstStyle>
            <a:lvl1pPr>
              <a:defRPr sz="4800" b="0" i="0"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Platshållare för innehåll"/>
          <p:cNvSpPr>
            <a:spLocks noGrp="1"/>
          </p:cNvSpPr>
          <p:nvPr>
            <p:ph idx="10"/>
          </p:nvPr>
        </p:nvSpPr>
        <p:spPr>
          <a:xfrm>
            <a:off x="685800" y="1639016"/>
            <a:ext cx="5333035" cy="2158502"/>
          </a:xfrm>
          <a:prstGeom prst="rect">
            <a:avLst/>
          </a:prstGeom>
        </p:spPr>
        <p:txBody>
          <a:bodyPr/>
          <a:lstStyle>
            <a:lvl1pPr marL="223200" indent="-223200">
              <a:buSzPct val="100000"/>
              <a:buFont typeface="Arial" charset="0"/>
              <a:buChar char="•"/>
              <a:defRPr sz="2200"/>
            </a:lvl1pPr>
            <a:lvl2pPr marL="468000" indent="-223200">
              <a:buSzPct val="100000"/>
              <a:buFont typeface=".AppleSystemUIFont" charset="-120"/>
              <a:buChar char="-"/>
              <a:defRPr sz="2000"/>
            </a:lvl2pPr>
            <a:lvl3pPr marL="720000" indent="-223200">
              <a:buSzPct val="100000"/>
              <a:buFont typeface=".AppleSystemUIFont" charset="-120"/>
              <a:buChar char="-"/>
              <a:defRPr sz="1800"/>
            </a:lvl3pPr>
            <a:lvl4pPr marL="907200" indent="-171450">
              <a:buSzPct val="100000"/>
              <a:buFont typeface=".AppleSystemUIFont" charset="-120"/>
              <a:buChar char="-"/>
              <a:defRPr sz="1600"/>
            </a:lvl4pPr>
            <a:lvl5pPr marL="1098000" indent="-171450">
              <a:buSzPct val="100000"/>
              <a:buFont typeface=".AppleSystemUIFont" charset="-120"/>
              <a:buChar char="-"/>
              <a:defRPr sz="1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0" name="Platshållare för innehåll"/>
          <p:cNvSpPr>
            <a:spLocks noGrp="1"/>
          </p:cNvSpPr>
          <p:nvPr>
            <p:ph idx="11"/>
          </p:nvPr>
        </p:nvSpPr>
        <p:spPr>
          <a:xfrm>
            <a:off x="6132133" y="1640480"/>
            <a:ext cx="5333035" cy="2157797"/>
          </a:xfrm>
          <a:prstGeom prst="rect">
            <a:avLst/>
          </a:prstGeom>
        </p:spPr>
        <p:txBody>
          <a:bodyPr/>
          <a:lstStyle>
            <a:lvl1pPr marL="223200" indent="-223200">
              <a:buSzPct val="100000"/>
              <a:buFont typeface="Arial" charset="0"/>
              <a:buChar char="•"/>
              <a:defRPr sz="2200"/>
            </a:lvl1pPr>
            <a:lvl2pPr marL="468000" indent="-223200">
              <a:buSzPct val="100000"/>
              <a:buFont typeface=".AppleSystemUIFont" charset="-120"/>
              <a:buChar char="-"/>
              <a:defRPr sz="2000"/>
            </a:lvl2pPr>
            <a:lvl3pPr marL="720000" indent="-223200">
              <a:buSzPct val="100000"/>
              <a:buFont typeface=".AppleSystemUIFont" charset="-120"/>
              <a:buChar char="-"/>
              <a:defRPr sz="1800"/>
            </a:lvl3pPr>
            <a:lvl4pPr marL="907200" indent="-171450">
              <a:buSzPct val="100000"/>
              <a:buFont typeface=".AppleSystemUIFont" charset="-120"/>
              <a:buChar char="-"/>
              <a:defRPr sz="1600"/>
            </a:lvl4pPr>
            <a:lvl5pPr marL="1098000" indent="-171450">
              <a:buSzPct val="100000"/>
              <a:buFont typeface=".AppleSystemUIFont" charset="-120"/>
              <a:buChar char="-"/>
              <a:defRPr sz="1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1" name="Platshållare för innehåll"/>
          <p:cNvSpPr>
            <a:spLocks noGrp="1"/>
          </p:cNvSpPr>
          <p:nvPr>
            <p:ph idx="15"/>
          </p:nvPr>
        </p:nvSpPr>
        <p:spPr>
          <a:xfrm>
            <a:off x="685800" y="3917050"/>
            <a:ext cx="5333035" cy="2158502"/>
          </a:xfrm>
          <a:prstGeom prst="rect">
            <a:avLst/>
          </a:prstGeom>
        </p:spPr>
        <p:txBody>
          <a:bodyPr/>
          <a:lstStyle>
            <a:lvl1pPr marL="223200" indent="-223200">
              <a:buSzPct val="100000"/>
              <a:buFont typeface="Arial" charset="0"/>
              <a:buChar char="•"/>
              <a:defRPr sz="2200"/>
            </a:lvl1pPr>
            <a:lvl2pPr marL="468000" indent="-223200">
              <a:buSzPct val="100000"/>
              <a:buFont typeface=".AppleSystemUIFont" charset="-120"/>
              <a:buChar char="-"/>
              <a:defRPr sz="2000"/>
            </a:lvl2pPr>
            <a:lvl3pPr marL="720000" indent="-223200">
              <a:buSzPct val="100000"/>
              <a:buFont typeface=".AppleSystemUIFont" charset="-120"/>
              <a:buChar char="-"/>
              <a:defRPr sz="1800"/>
            </a:lvl3pPr>
            <a:lvl4pPr marL="907200" indent="-171450">
              <a:buSzPct val="100000"/>
              <a:buFont typeface=".AppleSystemUIFont" charset="-120"/>
              <a:buChar char="-"/>
              <a:defRPr sz="1600"/>
            </a:lvl4pPr>
            <a:lvl5pPr marL="1098000" indent="-171450">
              <a:buSzPct val="100000"/>
              <a:buFont typeface=".AppleSystemUIFont" charset="-120"/>
              <a:buChar char="-"/>
              <a:defRPr sz="1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2" name="Platshållare för innehåll"/>
          <p:cNvSpPr>
            <a:spLocks noGrp="1"/>
          </p:cNvSpPr>
          <p:nvPr>
            <p:ph idx="16"/>
          </p:nvPr>
        </p:nvSpPr>
        <p:spPr>
          <a:xfrm>
            <a:off x="6132133" y="3918514"/>
            <a:ext cx="5333035" cy="2157797"/>
          </a:xfrm>
          <a:prstGeom prst="rect">
            <a:avLst/>
          </a:prstGeom>
        </p:spPr>
        <p:txBody>
          <a:bodyPr/>
          <a:lstStyle>
            <a:lvl1pPr marL="223200" indent="-223200">
              <a:buSzPct val="100000"/>
              <a:buFont typeface="Arial" charset="0"/>
              <a:buChar char="•"/>
              <a:defRPr sz="2200"/>
            </a:lvl1pPr>
            <a:lvl2pPr marL="468000" indent="-223200">
              <a:buSzPct val="100000"/>
              <a:buFont typeface=".AppleSystemUIFont" charset="-120"/>
              <a:buChar char="-"/>
              <a:defRPr sz="2000"/>
            </a:lvl2pPr>
            <a:lvl3pPr marL="720000" indent="-223200">
              <a:buSzPct val="100000"/>
              <a:buFont typeface=".AppleSystemUIFont" charset="-120"/>
              <a:buChar char="-"/>
              <a:defRPr sz="1800"/>
            </a:lvl3pPr>
            <a:lvl4pPr marL="907200" indent="-171450">
              <a:buSzPct val="100000"/>
              <a:buFont typeface=".AppleSystemUIFont" charset="-120"/>
              <a:buChar char="-"/>
              <a:defRPr sz="1600"/>
            </a:lvl4pPr>
            <a:lvl5pPr marL="1098000" indent="-171450">
              <a:buSzPct val="100000"/>
              <a:buFont typeface=".AppleSystemUIFont" charset="-120"/>
              <a:buChar char="-"/>
              <a:defRPr sz="1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6" name="Logotyp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008" y="5735704"/>
            <a:ext cx="928173" cy="587843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 och bil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akgrun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Platshållare för bild"/>
          <p:cNvSpPr>
            <a:spLocks noGrp="1"/>
          </p:cNvSpPr>
          <p:nvPr>
            <p:ph type="pic" sz="quarter" idx="10"/>
          </p:nvPr>
        </p:nvSpPr>
        <p:spPr>
          <a:xfrm>
            <a:off x="7073978" y="746106"/>
            <a:ext cx="4336388" cy="5374203"/>
          </a:xfrm>
        </p:spPr>
        <p:txBody>
          <a:bodyPr anchor="ctr"/>
          <a:lstStyle>
            <a:lvl1pPr marL="3510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5" name="Rubrik"/>
          <p:cNvSpPr>
            <a:spLocks noGrp="1"/>
          </p:cNvSpPr>
          <p:nvPr>
            <p:ph type="title"/>
          </p:nvPr>
        </p:nvSpPr>
        <p:spPr>
          <a:xfrm>
            <a:off x="685799" y="618970"/>
            <a:ext cx="5481322" cy="1531013"/>
          </a:xfrm>
        </p:spPr>
        <p:txBody>
          <a:bodyPr anchor="t"/>
          <a:lstStyle>
            <a:lvl1pPr>
              <a:defRPr b="0" i="0"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7" name="Platshållare för innehåll"/>
          <p:cNvSpPr>
            <a:spLocks noGrp="1"/>
          </p:cNvSpPr>
          <p:nvPr>
            <p:ph idx="11"/>
          </p:nvPr>
        </p:nvSpPr>
        <p:spPr>
          <a:xfrm>
            <a:off x="685800" y="2249763"/>
            <a:ext cx="5481321" cy="3871427"/>
          </a:xfrm>
          <a:prstGeom prst="rect">
            <a:avLst/>
          </a:prstGeom>
        </p:spPr>
        <p:txBody>
          <a:bodyPr/>
          <a:lstStyle>
            <a:lvl1pPr marL="223200" indent="-223200">
              <a:buSzPct val="100000"/>
              <a:buFont typeface="Arial" charset="0"/>
              <a:buChar char="•"/>
              <a:defRPr sz="2000"/>
            </a:lvl1pPr>
            <a:lvl2pPr marL="468000" indent="-223200">
              <a:buSzPct val="100000"/>
              <a:buFont typeface=".AppleSystemUIFont" charset="-120"/>
              <a:buChar char="-"/>
              <a:defRPr sz="1800"/>
            </a:lvl2pPr>
            <a:lvl3pPr marL="720000" indent="-223200">
              <a:buSzPct val="100000"/>
              <a:buFont typeface=".AppleSystemUIFont" charset="-120"/>
              <a:buChar char="-"/>
              <a:defRPr sz="1600"/>
            </a:lvl3pPr>
            <a:lvl4pPr marL="907200" indent="-171450">
              <a:buSzPct val="100000"/>
              <a:buFont typeface=".AppleSystemUIFont" charset="-120"/>
              <a:buChar char="-"/>
              <a:defRPr sz="1400"/>
            </a:lvl4pPr>
            <a:lvl5pPr marL="1098000" indent="-171450">
              <a:buSzPct val="100000"/>
              <a:buFont typeface=".AppleSystemUIFont" charset="-120"/>
              <a:buChar char="-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 och bild (vänster)">
    <p:bg>
      <p:bgPr>
        <a:solidFill>
          <a:srgbClr val="F7F4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akgrun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ubrik"/>
          <p:cNvSpPr>
            <a:spLocks noGrp="1"/>
          </p:cNvSpPr>
          <p:nvPr>
            <p:ph type="title"/>
          </p:nvPr>
        </p:nvSpPr>
        <p:spPr>
          <a:xfrm>
            <a:off x="6094134" y="612952"/>
            <a:ext cx="5346700" cy="1531013"/>
          </a:xfrm>
        </p:spPr>
        <p:txBody>
          <a:bodyPr anchor="t"/>
          <a:lstStyle>
            <a:lvl1pPr>
              <a:defRPr b="0" i="0"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11" name="Platshållare för bild"/>
          <p:cNvSpPr>
            <a:spLocks noGrp="1"/>
          </p:cNvSpPr>
          <p:nvPr>
            <p:ph type="pic" sz="quarter" idx="12"/>
          </p:nvPr>
        </p:nvSpPr>
        <p:spPr>
          <a:xfrm>
            <a:off x="781175" y="746107"/>
            <a:ext cx="4365085" cy="5329326"/>
          </a:xfrm>
        </p:spPr>
        <p:txBody>
          <a:bodyPr anchor="ctr"/>
          <a:lstStyle>
            <a:lvl1pPr marL="3510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8" name="Platshållare för innehåll"/>
          <p:cNvSpPr>
            <a:spLocks noGrp="1"/>
          </p:cNvSpPr>
          <p:nvPr>
            <p:ph idx="10"/>
          </p:nvPr>
        </p:nvSpPr>
        <p:spPr>
          <a:xfrm>
            <a:off x="6094135" y="2249764"/>
            <a:ext cx="5346700" cy="3825668"/>
          </a:xfrm>
          <a:prstGeom prst="rect">
            <a:avLst/>
          </a:prstGeom>
        </p:spPr>
        <p:txBody>
          <a:bodyPr/>
          <a:lstStyle>
            <a:lvl1pPr marL="223200" indent="-223200">
              <a:buSzPct val="100000"/>
              <a:buFont typeface="Arial" charset="0"/>
              <a:buChar char="•"/>
              <a:defRPr sz="2000"/>
            </a:lvl1pPr>
            <a:lvl2pPr marL="468000" indent="-223200">
              <a:buSzPct val="100000"/>
              <a:buFont typeface=".AppleSystemUIFont" charset="-120"/>
              <a:buChar char="-"/>
              <a:defRPr sz="1800"/>
            </a:lvl2pPr>
            <a:lvl3pPr marL="720000" indent="-223200">
              <a:buSzPct val="100000"/>
              <a:buFont typeface=".AppleSystemUIFont" charset="-120"/>
              <a:buChar char="-"/>
              <a:defRPr sz="1600"/>
            </a:lvl3pPr>
            <a:lvl4pPr marL="907200" indent="-171450">
              <a:buSzPct val="100000"/>
              <a:buFont typeface=".AppleSystemUIFont" charset="-120"/>
              <a:buChar char="-"/>
              <a:defRPr sz="1400"/>
            </a:lvl4pPr>
            <a:lvl5pPr marL="1098000" indent="-171450">
              <a:buSzPct val="100000"/>
              <a:buFont typeface=".AppleSystemUIFont" charset="-120"/>
              <a:buChar char="-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4" name="Logotyp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008" y="5735704"/>
            <a:ext cx="928173" cy="587843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(Rund bild)">
    <p:bg>
      <p:bgPr>
        <a:solidFill>
          <a:srgbClr val="F7F4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innehåll"/>
          <p:cNvSpPr>
            <a:spLocks noGrp="1"/>
          </p:cNvSpPr>
          <p:nvPr>
            <p:ph idx="10"/>
          </p:nvPr>
        </p:nvSpPr>
        <p:spPr>
          <a:xfrm>
            <a:off x="685800" y="2249763"/>
            <a:ext cx="5481321" cy="3871427"/>
          </a:xfrm>
          <a:prstGeom prst="rect">
            <a:avLst/>
          </a:prstGeom>
        </p:spPr>
        <p:txBody>
          <a:bodyPr/>
          <a:lstStyle>
            <a:lvl1pPr marL="223200" indent="-223200">
              <a:buSzPct val="100000"/>
              <a:buFont typeface="Arial" charset="0"/>
              <a:buChar char="•"/>
              <a:defRPr sz="2000"/>
            </a:lvl1pPr>
            <a:lvl2pPr marL="468000" indent="-223200">
              <a:buSzPct val="100000"/>
              <a:buFont typeface=".AppleSystemUIFont" charset="-120"/>
              <a:buChar char="-"/>
              <a:defRPr sz="1800"/>
            </a:lvl2pPr>
            <a:lvl3pPr marL="720000" indent="-223200">
              <a:buSzPct val="100000"/>
              <a:buFont typeface=".AppleSystemUIFont" charset="-120"/>
              <a:buChar char="-"/>
              <a:defRPr sz="1600"/>
            </a:lvl3pPr>
            <a:lvl4pPr marL="907200" indent="-171450">
              <a:buSzPct val="100000"/>
              <a:buFont typeface=".AppleSystemUIFont" charset="-120"/>
              <a:buChar char="-"/>
              <a:defRPr sz="1400"/>
            </a:lvl4pPr>
            <a:lvl5pPr marL="1098000" indent="-171450">
              <a:buSzPct val="100000"/>
              <a:buFont typeface=".AppleSystemUIFont" charset="-120"/>
              <a:buChar char="-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Rubrik"/>
          <p:cNvSpPr>
            <a:spLocks noGrp="1"/>
          </p:cNvSpPr>
          <p:nvPr>
            <p:ph type="title"/>
          </p:nvPr>
        </p:nvSpPr>
        <p:spPr>
          <a:xfrm>
            <a:off x="685799" y="618970"/>
            <a:ext cx="5481322" cy="1531013"/>
          </a:xfrm>
        </p:spPr>
        <p:txBody>
          <a:bodyPr anchor="t"/>
          <a:lstStyle>
            <a:lvl1pPr>
              <a:defRPr b="0" i="0"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11" name="Picture Placeholder 2"/>
          <p:cNvSpPr>
            <a:spLocks noGrp="1" noChangeAspect="1"/>
          </p:cNvSpPr>
          <p:nvPr>
            <p:ph type="pic" idx="11"/>
          </p:nvPr>
        </p:nvSpPr>
        <p:spPr>
          <a:xfrm>
            <a:off x="6980724" y="1228033"/>
            <a:ext cx="4397673" cy="439871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anchor="t">
            <a:normAutofit/>
          </a:bodyPr>
          <a:lstStyle>
            <a:lvl1pPr marL="0" indent="0" algn="ctr">
              <a:buNone/>
              <a:defRPr sz="1600">
                <a:ln>
                  <a:noFill/>
                </a:ln>
                <a:solidFill>
                  <a:srgbClr val="33302F"/>
                </a:solidFill>
                <a:effectLst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/>
          </a:p>
        </p:txBody>
      </p:sp>
      <p:pic>
        <p:nvPicPr>
          <p:cNvPr id="12" name="Logotyp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008" y="5735704"/>
            <a:ext cx="928173" cy="587843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innehåll (Rund bild)">
    <p:bg>
      <p:bgPr>
        <a:solidFill>
          <a:srgbClr val="F7F4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innehåll"/>
          <p:cNvSpPr>
            <a:spLocks noGrp="1"/>
          </p:cNvSpPr>
          <p:nvPr>
            <p:ph idx="10"/>
          </p:nvPr>
        </p:nvSpPr>
        <p:spPr>
          <a:xfrm>
            <a:off x="685800" y="2249763"/>
            <a:ext cx="5481321" cy="3871427"/>
          </a:xfrm>
          <a:prstGeom prst="rect">
            <a:avLst/>
          </a:prstGeom>
        </p:spPr>
        <p:txBody>
          <a:bodyPr/>
          <a:lstStyle>
            <a:lvl1pPr marL="223200" indent="-223200">
              <a:buSzPct val="100000"/>
              <a:buFont typeface="Arial" charset="0"/>
              <a:buChar char="•"/>
              <a:defRPr sz="2000"/>
            </a:lvl1pPr>
            <a:lvl2pPr marL="468000" indent="-223200">
              <a:buSzPct val="100000"/>
              <a:buFont typeface=".AppleSystemUIFont" charset="-120"/>
              <a:buChar char="-"/>
              <a:defRPr sz="1800"/>
            </a:lvl2pPr>
            <a:lvl3pPr marL="720000" indent="-223200">
              <a:buSzPct val="100000"/>
              <a:buFont typeface=".AppleSystemUIFont" charset="-120"/>
              <a:buChar char="-"/>
              <a:defRPr sz="1600"/>
            </a:lvl3pPr>
            <a:lvl4pPr marL="907200" indent="-171450">
              <a:buSzPct val="100000"/>
              <a:buFont typeface=".AppleSystemUIFont" charset="-120"/>
              <a:buChar char="-"/>
              <a:defRPr sz="1400"/>
            </a:lvl4pPr>
            <a:lvl5pPr marL="1098000" indent="-171450">
              <a:buSzPct val="100000"/>
              <a:buFont typeface=".AppleSystemUIFont" charset="-120"/>
              <a:buChar char="-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Rubrik"/>
          <p:cNvSpPr>
            <a:spLocks noGrp="1"/>
          </p:cNvSpPr>
          <p:nvPr>
            <p:ph type="title"/>
          </p:nvPr>
        </p:nvSpPr>
        <p:spPr>
          <a:xfrm>
            <a:off x="685799" y="618970"/>
            <a:ext cx="5481322" cy="1531013"/>
          </a:xfrm>
        </p:spPr>
        <p:txBody>
          <a:bodyPr anchor="t"/>
          <a:lstStyle>
            <a:lvl1pPr>
              <a:defRPr b="0" i="0"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9" name="Picture Placeholder 2"/>
          <p:cNvSpPr>
            <a:spLocks noGrp="1" noChangeAspect="1"/>
          </p:cNvSpPr>
          <p:nvPr>
            <p:ph type="pic" idx="11" hasCustomPrompt="1"/>
          </p:nvPr>
        </p:nvSpPr>
        <p:spPr>
          <a:xfrm>
            <a:off x="6533761" y="1568731"/>
            <a:ext cx="2016313" cy="20167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1200" baseline="0">
                <a:ln>
                  <a:noFill/>
                </a:ln>
                <a:solidFill>
                  <a:srgbClr val="33302F"/>
                </a:solidFill>
                <a:effectLst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Lägg till bild eller ikon</a:t>
            </a:r>
          </a:p>
        </p:txBody>
      </p:sp>
      <p:sp>
        <p:nvSpPr>
          <p:cNvPr id="10" name="Picture Placeholder 2"/>
          <p:cNvSpPr>
            <a:spLocks noGrp="1" noChangeAspect="1"/>
          </p:cNvSpPr>
          <p:nvPr>
            <p:ph type="pic" idx="12" hasCustomPrompt="1"/>
          </p:nvPr>
        </p:nvSpPr>
        <p:spPr>
          <a:xfrm>
            <a:off x="7999603" y="3155516"/>
            <a:ext cx="2708846" cy="2709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1200">
                <a:ln>
                  <a:noFill/>
                </a:ln>
                <a:solidFill>
                  <a:srgbClr val="33302F"/>
                </a:solidFill>
                <a:effectLst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Lägg till bild eller ikon</a:t>
            </a:r>
          </a:p>
        </p:txBody>
      </p:sp>
      <p:sp>
        <p:nvSpPr>
          <p:cNvPr id="12" name="Picture Placeholder 2"/>
          <p:cNvSpPr>
            <a:spLocks noGrp="1" noChangeAspect="1"/>
          </p:cNvSpPr>
          <p:nvPr>
            <p:ph type="pic" idx="13" hasCustomPrompt="1"/>
          </p:nvPr>
        </p:nvSpPr>
        <p:spPr>
          <a:xfrm>
            <a:off x="8713016" y="709654"/>
            <a:ext cx="2186864" cy="21873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1200">
                <a:ln>
                  <a:noFill/>
                </a:ln>
                <a:solidFill>
                  <a:srgbClr val="33302F"/>
                </a:solidFill>
                <a:effectLst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Lägg till bild</a:t>
            </a:r>
            <a:br>
              <a:rPr lang="sv-SE"/>
            </a:br>
            <a:r>
              <a:rPr lang="sv-SE"/>
              <a:t>eller ikon</a:t>
            </a:r>
          </a:p>
        </p:txBody>
      </p:sp>
      <p:pic>
        <p:nvPicPr>
          <p:cNvPr id="16" name="Logotyp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008" y="5735704"/>
            <a:ext cx="928173" cy="587843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bakgrundsbild">
    <p:bg>
      <p:bgPr>
        <a:solidFill>
          <a:srgbClr val="F7F4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anchor="ctr"/>
          <a:lstStyle>
            <a:lvl1pPr marL="3510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Underrubrik"/>
          <p:cNvSpPr>
            <a:spLocks noGrp="1"/>
          </p:cNvSpPr>
          <p:nvPr>
            <p:ph type="subTitle" idx="11"/>
          </p:nvPr>
        </p:nvSpPr>
        <p:spPr>
          <a:xfrm>
            <a:off x="685798" y="3220701"/>
            <a:ext cx="5436706" cy="222724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5" name="Rubrik"/>
          <p:cNvSpPr>
            <a:spLocks noGrp="1"/>
          </p:cNvSpPr>
          <p:nvPr>
            <p:ph type="title"/>
          </p:nvPr>
        </p:nvSpPr>
        <p:spPr>
          <a:xfrm>
            <a:off x="685799" y="1498776"/>
            <a:ext cx="5436706" cy="1531013"/>
          </a:xfrm>
        </p:spPr>
        <p:txBody>
          <a:bodyPr anchor="t">
            <a:noAutofit/>
          </a:bodyPr>
          <a:lstStyle>
            <a:lvl1pPr>
              <a:defRPr sz="4800" b="0" i="0"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text"/>
          <p:cNvSpPr>
            <a:spLocks noGrp="1"/>
          </p:cNvSpPr>
          <p:nvPr>
            <p:ph type="body" idx="1"/>
          </p:nvPr>
        </p:nvSpPr>
        <p:spPr>
          <a:xfrm>
            <a:off x="685800" y="1639015"/>
            <a:ext cx="10668000" cy="45379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Platshållare för rubrik"/>
          <p:cNvSpPr>
            <a:spLocks noGrp="1"/>
          </p:cNvSpPr>
          <p:nvPr>
            <p:ph type="title"/>
          </p:nvPr>
        </p:nvSpPr>
        <p:spPr>
          <a:xfrm>
            <a:off x="685800" y="614974"/>
            <a:ext cx="10667999" cy="8507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2112389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80" r:id="rId4"/>
    <p:sldLayoutId id="2147483666" r:id="rId5"/>
    <p:sldLayoutId id="2147483669" r:id="rId6"/>
    <p:sldLayoutId id="2147483677" r:id="rId7"/>
    <p:sldLayoutId id="2147483678" r:id="rId8"/>
    <p:sldLayoutId id="2147483667" r:id="rId9"/>
    <p:sldLayoutId id="2147483662" r:id="rId10"/>
    <p:sldLayoutId id="2147483665" r:id="rId11"/>
    <p:sldLayoutId id="2147483663" r:id="rId12"/>
    <p:sldLayoutId id="2147483664" r:id="rId13"/>
    <p:sldLayoutId id="2147483651" r:id="rId14"/>
    <p:sldLayoutId id="2147483654" r:id="rId15"/>
    <p:sldLayoutId id="2147483660" r:id="rId16"/>
    <p:sldLayoutId id="2147483674" r:id="rId17"/>
    <p:sldLayoutId id="2147483679" r:id="rId18"/>
    <p:sldLayoutId id="2147483655" r:id="rId19"/>
    <p:sldLayoutId id="2147483661" r:id="rId20"/>
  </p:sldLayoutIdLst>
  <p:transition spd="slow">
    <p:cover/>
  </p:transition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0" i="0" kern="1200" cap="none" spc="0">
          <a:ln>
            <a:noFill/>
          </a:ln>
          <a:solidFill>
            <a:srgbClr val="00706E"/>
          </a:solidFill>
          <a:effectLst/>
          <a:latin typeface="Open Sans Light" charset="0"/>
          <a:ea typeface="Open Sans Light" charset="0"/>
          <a:cs typeface="Open Sans Light" charset="0"/>
        </a:defRPr>
      </a:lvl1pPr>
    </p:titleStyle>
    <p:bodyStyle>
      <a:lvl1pPr marL="223200" indent="-223200" algn="l" defTabSz="914400" rtl="0" eaLnBrk="1" latinLnBrk="0" hangingPunct="1">
        <a:lnSpc>
          <a:spcPct val="120000"/>
        </a:lnSpc>
        <a:spcBef>
          <a:spcPts val="1000"/>
        </a:spcBef>
        <a:buClr>
          <a:srgbClr val="01A5A3"/>
        </a:buClr>
        <a:buSzPct val="100000"/>
        <a:buFont typeface="Arial" charset="0"/>
        <a:buChar char="•"/>
        <a:defRPr sz="2000" kern="1200">
          <a:solidFill>
            <a:srgbClr val="33302F"/>
          </a:solidFill>
          <a:latin typeface="Open Sans" charset="0"/>
          <a:ea typeface="Open Sans" charset="0"/>
          <a:cs typeface="Open Sans" charset="0"/>
        </a:defRPr>
      </a:lvl1pPr>
      <a:lvl2pPr marL="468000" indent="-223200" algn="l" defTabSz="914400" rtl="0" eaLnBrk="1" latinLnBrk="0" hangingPunct="1">
        <a:lnSpc>
          <a:spcPct val="120000"/>
        </a:lnSpc>
        <a:spcBef>
          <a:spcPts val="500"/>
        </a:spcBef>
        <a:buClr>
          <a:srgbClr val="01A5A3"/>
        </a:buClr>
        <a:buSzPct val="100000"/>
        <a:buFont typeface=".AppleSystemUIFont" charset="-120"/>
        <a:buChar char="-"/>
        <a:defRPr sz="1800" kern="1200">
          <a:solidFill>
            <a:srgbClr val="33302F"/>
          </a:solidFill>
          <a:latin typeface="Open Sans" charset="0"/>
          <a:ea typeface="Open Sans" charset="0"/>
          <a:cs typeface="Open Sans" charset="0"/>
        </a:defRPr>
      </a:lvl2pPr>
      <a:lvl3pPr marL="720000" indent="-223200" algn="l" defTabSz="914400" rtl="0" eaLnBrk="1" latinLnBrk="0" hangingPunct="1">
        <a:lnSpc>
          <a:spcPct val="120000"/>
        </a:lnSpc>
        <a:spcBef>
          <a:spcPts val="500"/>
        </a:spcBef>
        <a:buClr>
          <a:srgbClr val="01A5A3"/>
        </a:buClr>
        <a:buSzPct val="100000"/>
        <a:buFont typeface=".AppleSystemUIFont" charset="-120"/>
        <a:buChar char="-"/>
        <a:defRPr sz="1600" kern="1200">
          <a:solidFill>
            <a:srgbClr val="33302F"/>
          </a:solidFill>
          <a:latin typeface="Open Sans" charset="0"/>
          <a:ea typeface="Open Sans" charset="0"/>
          <a:cs typeface="Open Sans" charset="0"/>
        </a:defRPr>
      </a:lvl3pPr>
      <a:lvl4pPr marL="907200" indent="-172800" algn="l" defTabSz="914400" rtl="0" eaLnBrk="1" latinLnBrk="0" hangingPunct="1">
        <a:lnSpc>
          <a:spcPct val="120000"/>
        </a:lnSpc>
        <a:spcBef>
          <a:spcPts val="500"/>
        </a:spcBef>
        <a:buClr>
          <a:srgbClr val="01A5A3"/>
        </a:buClr>
        <a:buSzPct val="100000"/>
        <a:buFont typeface=".AppleSystemUIFont" charset="-120"/>
        <a:buChar char="-"/>
        <a:defRPr sz="1400" kern="1200">
          <a:solidFill>
            <a:srgbClr val="33302F"/>
          </a:solidFill>
          <a:latin typeface="Open Sans" charset="0"/>
          <a:ea typeface="Open Sans" charset="0"/>
          <a:cs typeface="Open Sans" charset="0"/>
        </a:defRPr>
      </a:lvl4pPr>
      <a:lvl5pPr marL="1098000" indent="-172800" algn="l" defTabSz="914400" rtl="0" eaLnBrk="1" latinLnBrk="0" hangingPunct="1">
        <a:lnSpc>
          <a:spcPct val="120000"/>
        </a:lnSpc>
        <a:spcBef>
          <a:spcPts val="500"/>
        </a:spcBef>
        <a:buClr>
          <a:srgbClr val="01A5A3"/>
        </a:buClr>
        <a:buSzPct val="100000"/>
        <a:buFont typeface=".AppleSystemUIFont" charset="-120"/>
        <a:buChar char="-"/>
        <a:defRPr sz="1200" kern="1200">
          <a:solidFill>
            <a:srgbClr val="33302F"/>
          </a:solidFill>
          <a:latin typeface="Open Sans" charset="0"/>
          <a:ea typeface="Open Sans" charset="0"/>
          <a:cs typeface="Open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4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13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18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rubrik 1"/>
          <p:cNvSpPr>
            <a:spLocks noGrp="1"/>
          </p:cNvSpPr>
          <p:nvPr>
            <p:ph type="subTitle" idx="1"/>
          </p:nvPr>
        </p:nvSpPr>
        <p:spPr>
          <a:xfrm>
            <a:off x="5141407" y="4664466"/>
            <a:ext cx="6253422" cy="904770"/>
          </a:xfrm>
        </p:spPr>
        <p:txBody>
          <a:bodyPr/>
          <a:lstStyle/>
          <a:p>
            <a:r>
              <a:rPr lang="sv-SE"/>
              <a:t>8 juni 2021</a:t>
            </a:r>
          </a:p>
        </p:txBody>
      </p:sp>
      <p:sp>
        <p:nvSpPr>
          <p:cNvPr id="3" name="Rubrik 2"/>
          <p:cNvSpPr>
            <a:spLocks noGrp="1"/>
          </p:cNvSpPr>
          <p:nvPr>
            <p:ph type="ctrTitle"/>
          </p:nvPr>
        </p:nvSpPr>
        <p:spPr>
          <a:xfrm>
            <a:off x="5141408" y="1842655"/>
            <a:ext cx="6253421" cy="2812144"/>
          </a:xfrm>
        </p:spPr>
        <p:txBody>
          <a:bodyPr/>
          <a:lstStyle/>
          <a:p>
            <a:r>
              <a:rPr lang="sv-SE" sz="4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Tjänstedesign</a:t>
            </a:r>
            <a:br>
              <a:rPr lang="sv-SE"/>
            </a:br>
            <a:r>
              <a:rPr lang="sv-SE" sz="2400"/>
              <a:t>Sammanfattningsworkshops för kommunteam i region Västerbotten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95735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1E2A1B0-C4A7-4F7C-B24B-0BEDBCD20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8771" y="2578273"/>
            <a:ext cx="5410201" cy="850727"/>
          </a:xfrm>
        </p:spPr>
        <p:txBody>
          <a:bodyPr>
            <a:normAutofit/>
          </a:bodyPr>
          <a:lstStyle/>
          <a:p>
            <a:r>
              <a:rPr lang="sv-SE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Dela med varandra</a:t>
            </a:r>
          </a:p>
        </p:txBody>
      </p:sp>
      <p:sp>
        <p:nvSpPr>
          <p:cNvPr id="9" name="Ellips 8">
            <a:extLst>
              <a:ext uri="{FF2B5EF4-FFF2-40B4-BE49-F238E27FC236}">
                <a16:creationId xmlns:a16="http://schemas.microsoft.com/office/drawing/2014/main" id="{E07FF85B-E6F8-458E-BB96-DADDAFF36B74}"/>
              </a:ext>
            </a:extLst>
          </p:cNvPr>
          <p:cNvSpPr/>
          <p:nvPr/>
        </p:nvSpPr>
        <p:spPr>
          <a:xfrm>
            <a:off x="1454853" y="2578273"/>
            <a:ext cx="849086" cy="827315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C45562B2-185B-4AC2-A592-7F37AFEF4F7C}"/>
              </a:ext>
            </a:extLst>
          </p:cNvPr>
          <p:cNvSpPr/>
          <p:nvPr/>
        </p:nvSpPr>
        <p:spPr>
          <a:xfrm>
            <a:off x="1580275" y="2668764"/>
            <a:ext cx="5982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40 </a:t>
            </a:r>
          </a:p>
          <a:p>
            <a:pPr algn="ctr"/>
            <a:r>
              <a:rPr lang="sv-SE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min</a:t>
            </a:r>
          </a:p>
        </p:txBody>
      </p:sp>
      <p:sp>
        <p:nvSpPr>
          <p:cNvPr id="8" name="Ellips 7">
            <a:extLst>
              <a:ext uri="{FF2B5EF4-FFF2-40B4-BE49-F238E27FC236}">
                <a16:creationId xmlns:a16="http://schemas.microsoft.com/office/drawing/2014/main" id="{2D94FF67-61BA-4391-A32A-1F396EFE3192}"/>
              </a:ext>
            </a:extLst>
          </p:cNvPr>
          <p:cNvSpPr/>
          <p:nvPr/>
        </p:nvSpPr>
        <p:spPr>
          <a:xfrm>
            <a:off x="10083294" y="113822"/>
            <a:ext cx="1980000" cy="1980000"/>
          </a:xfrm>
          <a:prstGeom prst="ellipse">
            <a:avLst/>
          </a:prstGeom>
          <a:solidFill>
            <a:schemeClr val="bg1">
              <a:lumMod val="85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68B4CD5E-F1AD-4AE6-A017-CF6CD87C2460}"/>
              </a:ext>
            </a:extLst>
          </p:cNvPr>
          <p:cNvSpPr txBox="1"/>
          <p:nvPr/>
        </p:nvSpPr>
        <p:spPr>
          <a:xfrm>
            <a:off x="10393160" y="537815"/>
            <a:ext cx="14943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IDÉGENERERA</a:t>
            </a:r>
            <a:endParaRPr kumimoji="0" lang="sv-SE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B85939F6-4536-4EF3-AD09-6C1C87DF48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775" y="792469"/>
            <a:ext cx="900000" cy="120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638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11221" y="913638"/>
            <a:ext cx="7260772" cy="850727"/>
          </a:xfrm>
        </p:spPr>
        <p:txBody>
          <a:bodyPr>
            <a:normAutofit/>
          </a:bodyPr>
          <a:lstStyle/>
          <a:p>
            <a:r>
              <a:rPr lang="sv-SE" sz="4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Gruppdiskussion </a:t>
            </a:r>
            <a:r>
              <a:rPr lang="sv-SE" sz="44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inkl</a:t>
            </a:r>
            <a:r>
              <a:rPr lang="sv-SE" sz="4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paus</a:t>
            </a:r>
            <a:endParaRPr lang="sv-SE" sz="4400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25040289-4128-4A91-BE38-03C1F6A928F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877140" y="2325465"/>
            <a:ext cx="7290982" cy="2976527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sv-SE" sz="1800"/>
              <a:t>Om ni skulle beskriva </a:t>
            </a:r>
            <a:r>
              <a:rPr lang="sv-SE" sz="1800" err="1"/>
              <a:t>Prototypa</a:t>
            </a:r>
            <a:r>
              <a:rPr lang="sv-SE" sz="1800"/>
              <a:t>- och Testafas för någon som inte var med. Vad skulle ni säga då?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1800"/>
              <a:t>Vad var det viktigaste ni lärde är i dessa moment?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1800"/>
              <a:t>Fanns det något som fungerade bra respektive dåligt?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1800"/>
              <a:t>Kan ni använda prototyper och test i ert framtida arbete, i så fall hur?</a:t>
            </a:r>
          </a:p>
          <a:p>
            <a:endParaRPr lang="sv-SE" sz="1800"/>
          </a:p>
          <a:p>
            <a:r>
              <a:rPr lang="sv-SE" sz="1800"/>
              <a:t>Indelning i fem grupper</a:t>
            </a:r>
          </a:p>
          <a:p>
            <a:r>
              <a:rPr lang="sv-SE" sz="1800"/>
              <a:t>Redovisa för varandra</a:t>
            </a:r>
          </a:p>
        </p:txBody>
      </p:sp>
      <p:sp>
        <p:nvSpPr>
          <p:cNvPr id="14" name="Ellips 13">
            <a:extLst>
              <a:ext uri="{FF2B5EF4-FFF2-40B4-BE49-F238E27FC236}">
                <a16:creationId xmlns:a16="http://schemas.microsoft.com/office/drawing/2014/main" id="{19688766-F1FB-4671-B40A-E0E6E2F782F9}"/>
              </a:ext>
            </a:extLst>
          </p:cNvPr>
          <p:cNvSpPr/>
          <p:nvPr/>
        </p:nvSpPr>
        <p:spPr>
          <a:xfrm>
            <a:off x="685799" y="2234974"/>
            <a:ext cx="849086" cy="827315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A7358FA5-9D51-44C1-8A05-F111E892350A}"/>
              </a:ext>
            </a:extLst>
          </p:cNvPr>
          <p:cNvSpPr/>
          <p:nvPr/>
        </p:nvSpPr>
        <p:spPr>
          <a:xfrm>
            <a:off x="811221" y="2325465"/>
            <a:ext cx="5982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30 </a:t>
            </a:r>
          </a:p>
          <a:p>
            <a:pPr algn="ctr"/>
            <a:r>
              <a:rPr lang="sv-SE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min</a:t>
            </a:r>
          </a:p>
        </p:txBody>
      </p:sp>
      <p:grpSp>
        <p:nvGrpSpPr>
          <p:cNvPr id="15" name="Grupp 14">
            <a:extLst>
              <a:ext uri="{FF2B5EF4-FFF2-40B4-BE49-F238E27FC236}">
                <a16:creationId xmlns:a16="http://schemas.microsoft.com/office/drawing/2014/main" id="{6064C7F3-0217-43DD-AEFF-493DF73BF156}"/>
              </a:ext>
            </a:extLst>
          </p:cNvPr>
          <p:cNvGrpSpPr/>
          <p:nvPr/>
        </p:nvGrpSpPr>
        <p:grpSpPr>
          <a:xfrm>
            <a:off x="9608842" y="1315"/>
            <a:ext cx="2888211" cy="3015984"/>
            <a:chOff x="9608842" y="1315"/>
            <a:chExt cx="2888211" cy="3015984"/>
          </a:xfrm>
        </p:grpSpPr>
        <p:sp>
          <p:nvSpPr>
            <p:cNvPr id="16" name="Ellips 15">
              <a:extLst>
                <a:ext uri="{FF2B5EF4-FFF2-40B4-BE49-F238E27FC236}">
                  <a16:creationId xmlns:a16="http://schemas.microsoft.com/office/drawing/2014/main" id="{B6CFFDC3-FE62-4AF6-B231-67C0A728CB60}"/>
                </a:ext>
              </a:extLst>
            </p:cNvPr>
            <p:cNvSpPr/>
            <p:nvPr/>
          </p:nvSpPr>
          <p:spPr>
            <a:xfrm>
              <a:off x="9976425" y="141428"/>
              <a:ext cx="1980000" cy="1980000"/>
            </a:xfrm>
            <a:prstGeom prst="ellipse">
              <a:avLst/>
            </a:prstGeom>
            <a:solidFill>
              <a:schemeClr val="bg1">
                <a:lumMod val="85000"/>
                <a:alpha val="5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textruta 16">
              <a:extLst>
                <a:ext uri="{FF2B5EF4-FFF2-40B4-BE49-F238E27FC236}">
                  <a16:creationId xmlns:a16="http://schemas.microsoft.com/office/drawing/2014/main" id="{FDC59A85-EBCE-4CB1-9296-CFC2BA1CA6F7}"/>
                </a:ext>
              </a:extLst>
            </p:cNvPr>
            <p:cNvSpPr txBox="1"/>
            <p:nvPr/>
          </p:nvSpPr>
          <p:spPr>
            <a:xfrm>
              <a:off x="10390398" y="565421"/>
              <a:ext cx="12757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0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anose="020B0604020202020204" pitchFamily="34" charset="0"/>
                  <a:ea typeface="+mn-ea"/>
                  <a:cs typeface="Helvetica" panose="020B0604020202020204" pitchFamily="34" charset="0"/>
                </a:rPr>
                <a:t>PROTOTYPA</a:t>
              </a:r>
              <a:endParaRPr kumimoji="0" lang="sv-SE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endParaRPr>
            </a:p>
          </p:txBody>
        </p:sp>
        <p:grpSp>
          <p:nvGrpSpPr>
            <p:cNvPr id="18" name="Grupp 17">
              <a:extLst>
                <a:ext uri="{FF2B5EF4-FFF2-40B4-BE49-F238E27FC236}">
                  <a16:creationId xmlns:a16="http://schemas.microsoft.com/office/drawing/2014/main" id="{5C307A72-9F82-4CCC-B398-04E87CEEAC26}"/>
                </a:ext>
              </a:extLst>
            </p:cNvPr>
            <p:cNvGrpSpPr/>
            <p:nvPr/>
          </p:nvGrpSpPr>
          <p:grpSpPr>
            <a:xfrm>
              <a:off x="9608842" y="1315"/>
              <a:ext cx="2888211" cy="3015984"/>
              <a:chOff x="-921934" y="3004992"/>
              <a:chExt cx="2888211" cy="3015984"/>
            </a:xfrm>
          </p:grpSpPr>
          <p:pic>
            <p:nvPicPr>
              <p:cNvPr id="19" name="Bildobjekt 18" descr="En bild som visar klocka&#10;&#10;Automatiskt genererad beskrivning">
                <a:extLst>
                  <a:ext uri="{FF2B5EF4-FFF2-40B4-BE49-F238E27FC236}">
                    <a16:creationId xmlns:a16="http://schemas.microsoft.com/office/drawing/2014/main" id="{757A514E-4E59-4D22-AEA9-587544E454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921934" y="3004992"/>
                <a:ext cx="1656000" cy="1648403"/>
              </a:xfrm>
              <a:prstGeom prst="rect">
                <a:avLst/>
              </a:prstGeom>
            </p:spPr>
          </p:pic>
          <p:pic>
            <p:nvPicPr>
              <p:cNvPr id="20" name="Bildobjekt 19">
                <a:extLst>
                  <a:ext uri="{FF2B5EF4-FFF2-40B4-BE49-F238E27FC236}">
                    <a16:creationId xmlns:a16="http://schemas.microsoft.com/office/drawing/2014/main" id="{43A143BB-BC9B-4727-9F13-7784CAB4C0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6277" y="4009092"/>
                <a:ext cx="1620000" cy="1612567"/>
              </a:xfrm>
              <a:prstGeom prst="rect">
                <a:avLst/>
              </a:prstGeom>
            </p:spPr>
          </p:pic>
          <p:pic>
            <p:nvPicPr>
              <p:cNvPr id="21" name="Bildobjekt 20" descr="En bild som visar tecken&#10;&#10;Automatiskt genererad beskrivning">
                <a:extLst>
                  <a:ext uri="{FF2B5EF4-FFF2-40B4-BE49-F238E27FC236}">
                    <a16:creationId xmlns:a16="http://schemas.microsoft.com/office/drawing/2014/main" id="{511CF518-2F80-41DC-86A4-335F97D319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905324" y="4229234"/>
                <a:ext cx="1800000" cy="1791742"/>
              </a:xfrm>
              <a:prstGeom prst="rect">
                <a:avLst/>
              </a:prstGeom>
            </p:spPr>
          </p:pic>
        </p:grpSp>
      </p:grpSp>
      <p:grpSp>
        <p:nvGrpSpPr>
          <p:cNvPr id="3" name="Grupp 2">
            <a:extLst>
              <a:ext uri="{FF2B5EF4-FFF2-40B4-BE49-F238E27FC236}">
                <a16:creationId xmlns:a16="http://schemas.microsoft.com/office/drawing/2014/main" id="{AC0DD0A7-4CAD-4E07-A051-16D0005EF437}"/>
              </a:ext>
            </a:extLst>
          </p:cNvPr>
          <p:cNvGrpSpPr/>
          <p:nvPr/>
        </p:nvGrpSpPr>
        <p:grpSpPr>
          <a:xfrm>
            <a:off x="9976425" y="2121428"/>
            <a:ext cx="1980000" cy="1980000"/>
            <a:chOff x="10023132" y="114922"/>
            <a:chExt cx="1980000" cy="1980000"/>
          </a:xfrm>
        </p:grpSpPr>
        <p:sp>
          <p:nvSpPr>
            <p:cNvPr id="23" name="Ellips 22">
              <a:extLst>
                <a:ext uri="{FF2B5EF4-FFF2-40B4-BE49-F238E27FC236}">
                  <a16:creationId xmlns:a16="http://schemas.microsoft.com/office/drawing/2014/main" id="{7CFF3D6F-606F-4DAD-95BC-A808D90BEEBD}"/>
                </a:ext>
              </a:extLst>
            </p:cNvPr>
            <p:cNvSpPr/>
            <p:nvPr/>
          </p:nvSpPr>
          <p:spPr>
            <a:xfrm>
              <a:off x="10023132" y="114922"/>
              <a:ext cx="1980000" cy="1980000"/>
            </a:xfrm>
            <a:prstGeom prst="ellipse">
              <a:avLst/>
            </a:prstGeom>
            <a:solidFill>
              <a:schemeClr val="bg1">
                <a:lumMod val="85000"/>
                <a:alpha val="5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textruta 23">
              <a:extLst>
                <a:ext uri="{FF2B5EF4-FFF2-40B4-BE49-F238E27FC236}">
                  <a16:creationId xmlns:a16="http://schemas.microsoft.com/office/drawing/2014/main" id="{DD41953B-4911-46F0-B2E4-6F505115D79E}"/>
                </a:ext>
              </a:extLst>
            </p:cNvPr>
            <p:cNvSpPr txBox="1"/>
            <p:nvPr/>
          </p:nvSpPr>
          <p:spPr>
            <a:xfrm>
              <a:off x="10653855" y="538915"/>
              <a:ext cx="7500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anose="020B0604020202020204" pitchFamily="34" charset="0"/>
                  <a:ea typeface="+mn-ea"/>
                  <a:cs typeface="Helvetica" panose="020B0604020202020204" pitchFamily="34" charset="0"/>
                </a:rPr>
                <a:t>TESTA</a:t>
              </a:r>
            </a:p>
          </p:txBody>
        </p:sp>
        <p:pic>
          <p:nvPicPr>
            <p:cNvPr id="25" name="Bildobjekt 24" descr="En bild som visar ljus&#10;&#10;Automatiskt genererad beskrivning">
              <a:extLst>
                <a:ext uri="{FF2B5EF4-FFF2-40B4-BE49-F238E27FC236}">
                  <a16:creationId xmlns:a16="http://schemas.microsoft.com/office/drawing/2014/main" id="{70D8052D-78B9-4561-A3AD-256150657B2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09802" y="670391"/>
              <a:ext cx="936000" cy="12486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59686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1">
            <a:extLst>
              <a:ext uri="{FF2B5EF4-FFF2-40B4-BE49-F238E27FC236}">
                <a16:creationId xmlns:a16="http://schemas.microsoft.com/office/drawing/2014/main" id="{2B9FCDCD-27C9-4001-A9A2-44FC0641D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1171" y="2578273"/>
            <a:ext cx="5410201" cy="850727"/>
          </a:xfrm>
        </p:spPr>
        <p:txBody>
          <a:bodyPr>
            <a:normAutofit/>
          </a:bodyPr>
          <a:lstStyle/>
          <a:p>
            <a:r>
              <a:rPr lang="sv-SE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Dela med varandra</a:t>
            </a:r>
          </a:p>
        </p:txBody>
      </p:sp>
      <p:sp>
        <p:nvSpPr>
          <p:cNvPr id="10" name="Ellips 9">
            <a:extLst>
              <a:ext uri="{FF2B5EF4-FFF2-40B4-BE49-F238E27FC236}">
                <a16:creationId xmlns:a16="http://schemas.microsoft.com/office/drawing/2014/main" id="{1396C9C2-11A2-4741-891E-2A67F731BF83}"/>
              </a:ext>
            </a:extLst>
          </p:cNvPr>
          <p:cNvSpPr/>
          <p:nvPr/>
        </p:nvSpPr>
        <p:spPr>
          <a:xfrm>
            <a:off x="1454853" y="2578273"/>
            <a:ext cx="849086" cy="827315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E1524B3A-D59C-440E-8A37-799497A2308D}"/>
              </a:ext>
            </a:extLst>
          </p:cNvPr>
          <p:cNvSpPr/>
          <p:nvPr/>
        </p:nvSpPr>
        <p:spPr>
          <a:xfrm>
            <a:off x="1580275" y="2668764"/>
            <a:ext cx="5982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40 </a:t>
            </a:r>
          </a:p>
          <a:p>
            <a:pPr algn="ctr"/>
            <a:r>
              <a:rPr lang="sv-SE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min</a:t>
            </a:r>
          </a:p>
        </p:txBody>
      </p:sp>
      <p:grpSp>
        <p:nvGrpSpPr>
          <p:cNvPr id="22" name="Grupp 21">
            <a:extLst>
              <a:ext uri="{FF2B5EF4-FFF2-40B4-BE49-F238E27FC236}">
                <a16:creationId xmlns:a16="http://schemas.microsoft.com/office/drawing/2014/main" id="{58E726C3-41CB-424D-B7BC-66FAB8B3F870}"/>
              </a:ext>
            </a:extLst>
          </p:cNvPr>
          <p:cNvGrpSpPr/>
          <p:nvPr/>
        </p:nvGrpSpPr>
        <p:grpSpPr>
          <a:xfrm>
            <a:off x="9608842" y="1315"/>
            <a:ext cx="2888211" cy="3015984"/>
            <a:chOff x="9608842" y="1315"/>
            <a:chExt cx="2888211" cy="3015984"/>
          </a:xfrm>
        </p:grpSpPr>
        <p:sp>
          <p:nvSpPr>
            <p:cNvPr id="23" name="Ellips 22">
              <a:extLst>
                <a:ext uri="{FF2B5EF4-FFF2-40B4-BE49-F238E27FC236}">
                  <a16:creationId xmlns:a16="http://schemas.microsoft.com/office/drawing/2014/main" id="{D5DEB083-13C4-4CD1-9CA0-E67A62512211}"/>
                </a:ext>
              </a:extLst>
            </p:cNvPr>
            <p:cNvSpPr/>
            <p:nvPr/>
          </p:nvSpPr>
          <p:spPr>
            <a:xfrm>
              <a:off x="9976425" y="141428"/>
              <a:ext cx="1980000" cy="1980000"/>
            </a:xfrm>
            <a:prstGeom prst="ellipse">
              <a:avLst/>
            </a:prstGeom>
            <a:solidFill>
              <a:schemeClr val="bg1">
                <a:lumMod val="85000"/>
                <a:alpha val="5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textruta 23">
              <a:extLst>
                <a:ext uri="{FF2B5EF4-FFF2-40B4-BE49-F238E27FC236}">
                  <a16:creationId xmlns:a16="http://schemas.microsoft.com/office/drawing/2014/main" id="{6740BA63-2445-4F4D-BB2F-020EDDE7EBA1}"/>
                </a:ext>
              </a:extLst>
            </p:cNvPr>
            <p:cNvSpPr txBox="1"/>
            <p:nvPr/>
          </p:nvSpPr>
          <p:spPr>
            <a:xfrm>
              <a:off x="10390398" y="565421"/>
              <a:ext cx="12757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0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anose="020B0604020202020204" pitchFamily="34" charset="0"/>
                  <a:ea typeface="+mn-ea"/>
                  <a:cs typeface="Helvetica" panose="020B0604020202020204" pitchFamily="34" charset="0"/>
                </a:rPr>
                <a:t>PROTOTYPA</a:t>
              </a:r>
              <a:endParaRPr kumimoji="0" lang="sv-SE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endParaRPr>
            </a:p>
          </p:txBody>
        </p:sp>
        <p:grpSp>
          <p:nvGrpSpPr>
            <p:cNvPr id="25" name="Grupp 24">
              <a:extLst>
                <a:ext uri="{FF2B5EF4-FFF2-40B4-BE49-F238E27FC236}">
                  <a16:creationId xmlns:a16="http://schemas.microsoft.com/office/drawing/2014/main" id="{33CA97E5-51D8-41F9-B5B3-0329DE69AA41}"/>
                </a:ext>
              </a:extLst>
            </p:cNvPr>
            <p:cNvGrpSpPr/>
            <p:nvPr/>
          </p:nvGrpSpPr>
          <p:grpSpPr>
            <a:xfrm>
              <a:off x="9608842" y="1315"/>
              <a:ext cx="2888211" cy="3015984"/>
              <a:chOff x="-921934" y="3004992"/>
              <a:chExt cx="2888211" cy="3015984"/>
            </a:xfrm>
          </p:grpSpPr>
          <p:pic>
            <p:nvPicPr>
              <p:cNvPr id="26" name="Bildobjekt 25" descr="En bild som visar klocka&#10;&#10;Automatiskt genererad beskrivning">
                <a:extLst>
                  <a:ext uri="{FF2B5EF4-FFF2-40B4-BE49-F238E27FC236}">
                    <a16:creationId xmlns:a16="http://schemas.microsoft.com/office/drawing/2014/main" id="{A78F3340-2183-4461-B4AD-A05621D545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921934" y="3004992"/>
                <a:ext cx="1656000" cy="1648403"/>
              </a:xfrm>
              <a:prstGeom prst="rect">
                <a:avLst/>
              </a:prstGeom>
            </p:spPr>
          </p:pic>
          <p:pic>
            <p:nvPicPr>
              <p:cNvPr id="27" name="Bildobjekt 26">
                <a:extLst>
                  <a:ext uri="{FF2B5EF4-FFF2-40B4-BE49-F238E27FC236}">
                    <a16:creationId xmlns:a16="http://schemas.microsoft.com/office/drawing/2014/main" id="{8529B309-8E6F-4865-B2FE-1DD8D45960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6277" y="4009092"/>
                <a:ext cx="1620000" cy="1612567"/>
              </a:xfrm>
              <a:prstGeom prst="rect">
                <a:avLst/>
              </a:prstGeom>
            </p:spPr>
          </p:pic>
          <p:pic>
            <p:nvPicPr>
              <p:cNvPr id="28" name="Bildobjekt 27" descr="En bild som visar tecken&#10;&#10;Automatiskt genererad beskrivning">
                <a:extLst>
                  <a:ext uri="{FF2B5EF4-FFF2-40B4-BE49-F238E27FC236}">
                    <a16:creationId xmlns:a16="http://schemas.microsoft.com/office/drawing/2014/main" id="{301AFDE7-A865-4CA8-92CC-6A5D1697B2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905324" y="4229234"/>
                <a:ext cx="1800000" cy="1791742"/>
              </a:xfrm>
              <a:prstGeom prst="rect">
                <a:avLst/>
              </a:prstGeom>
            </p:spPr>
          </p:pic>
        </p:grpSp>
      </p:grpSp>
      <p:grpSp>
        <p:nvGrpSpPr>
          <p:cNvPr id="29" name="Grupp 28">
            <a:extLst>
              <a:ext uri="{FF2B5EF4-FFF2-40B4-BE49-F238E27FC236}">
                <a16:creationId xmlns:a16="http://schemas.microsoft.com/office/drawing/2014/main" id="{ED873EE6-3E71-4A5F-B4DF-5F0227BA670A}"/>
              </a:ext>
            </a:extLst>
          </p:cNvPr>
          <p:cNvGrpSpPr/>
          <p:nvPr/>
        </p:nvGrpSpPr>
        <p:grpSpPr>
          <a:xfrm>
            <a:off x="9976425" y="2121428"/>
            <a:ext cx="1980000" cy="1980000"/>
            <a:chOff x="10023132" y="114922"/>
            <a:chExt cx="1980000" cy="1980000"/>
          </a:xfrm>
        </p:grpSpPr>
        <p:sp>
          <p:nvSpPr>
            <p:cNvPr id="30" name="Ellips 29">
              <a:extLst>
                <a:ext uri="{FF2B5EF4-FFF2-40B4-BE49-F238E27FC236}">
                  <a16:creationId xmlns:a16="http://schemas.microsoft.com/office/drawing/2014/main" id="{9CC03D65-E9E2-49F3-9B65-C593155F8124}"/>
                </a:ext>
              </a:extLst>
            </p:cNvPr>
            <p:cNvSpPr/>
            <p:nvPr/>
          </p:nvSpPr>
          <p:spPr>
            <a:xfrm>
              <a:off x="10023132" y="114922"/>
              <a:ext cx="1980000" cy="1980000"/>
            </a:xfrm>
            <a:prstGeom prst="ellipse">
              <a:avLst/>
            </a:prstGeom>
            <a:solidFill>
              <a:schemeClr val="bg1">
                <a:lumMod val="85000"/>
                <a:alpha val="5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textruta 30">
              <a:extLst>
                <a:ext uri="{FF2B5EF4-FFF2-40B4-BE49-F238E27FC236}">
                  <a16:creationId xmlns:a16="http://schemas.microsoft.com/office/drawing/2014/main" id="{82D71F5A-3A0F-441D-BC6E-C22276805CF6}"/>
                </a:ext>
              </a:extLst>
            </p:cNvPr>
            <p:cNvSpPr txBox="1"/>
            <p:nvPr/>
          </p:nvSpPr>
          <p:spPr>
            <a:xfrm>
              <a:off x="10653855" y="538915"/>
              <a:ext cx="7500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anose="020B0604020202020204" pitchFamily="34" charset="0"/>
                  <a:ea typeface="+mn-ea"/>
                  <a:cs typeface="Helvetica" panose="020B0604020202020204" pitchFamily="34" charset="0"/>
                </a:rPr>
                <a:t>TESTA</a:t>
              </a:r>
            </a:p>
          </p:txBody>
        </p:sp>
        <p:pic>
          <p:nvPicPr>
            <p:cNvPr id="32" name="Bildobjekt 31" descr="En bild som visar ljus&#10;&#10;Automatiskt genererad beskrivning">
              <a:extLst>
                <a:ext uri="{FF2B5EF4-FFF2-40B4-BE49-F238E27FC236}">
                  <a16:creationId xmlns:a16="http://schemas.microsoft.com/office/drawing/2014/main" id="{0518FBC1-B23C-4031-9002-F5E309790EB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09802" y="670391"/>
              <a:ext cx="936000" cy="12486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8959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Sammanfattning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sv-SE"/>
              <a:t>Sammanfattning medskick till temadagen för ledare i augusti</a:t>
            </a:r>
          </a:p>
          <a:p>
            <a:pPr lvl="1"/>
            <a:r>
              <a:rPr lang="sv-SE"/>
              <a:t>(Undersöka och beskriva från föregående workshop)</a:t>
            </a:r>
          </a:p>
          <a:p>
            <a:pPr lvl="1"/>
            <a:r>
              <a:rPr lang="sv-SE"/>
              <a:t>Idégenerering, </a:t>
            </a:r>
            <a:r>
              <a:rPr lang="sv-SE" err="1"/>
              <a:t>prototypa</a:t>
            </a:r>
            <a:r>
              <a:rPr lang="sv-SE"/>
              <a:t> och testa dagens workshop</a:t>
            </a:r>
          </a:p>
          <a:p>
            <a:r>
              <a:rPr lang="sv-SE"/>
              <a:t>Avslutning Team Inera</a:t>
            </a:r>
          </a:p>
          <a:p>
            <a:r>
              <a:rPr lang="sv-SE"/>
              <a:t>Avslutning Kaj, region Västerbotten</a:t>
            </a:r>
          </a:p>
        </p:txBody>
      </p:sp>
    </p:spTree>
    <p:extLst>
      <p:ext uri="{BB962C8B-B14F-4D97-AF65-F5344CB8AC3E}">
        <p14:creationId xmlns:p14="http://schemas.microsoft.com/office/powerpoint/2010/main" val="280406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rubrik 1">
            <a:extLst>
              <a:ext uri="{FF2B5EF4-FFF2-40B4-BE49-F238E27FC236}">
                <a16:creationId xmlns:a16="http://schemas.microsoft.com/office/drawing/2014/main" id="{C5E7055D-9AA7-47D3-A325-504B19B7A0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/>
              <a:t>www.inera.se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CC5B4674-B236-4A92-83F1-33E36F457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Tack!</a:t>
            </a:r>
          </a:p>
        </p:txBody>
      </p:sp>
    </p:spTree>
    <p:extLst>
      <p:ext uri="{BB962C8B-B14F-4D97-AF65-F5344CB8AC3E}">
        <p14:creationId xmlns:p14="http://schemas.microsoft.com/office/powerpoint/2010/main" val="1980121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Agenda – workshop 2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1"/>
          </p:nvPr>
        </p:nvSpPr>
        <p:spPr/>
        <p:txBody>
          <a:bodyPr>
            <a:normAutofit/>
          </a:bodyPr>
          <a:lstStyle/>
          <a:p>
            <a:r>
              <a:rPr lang="sv-SE"/>
              <a:t>08.30-08.45 Introduktion</a:t>
            </a:r>
          </a:p>
          <a:p>
            <a:r>
              <a:rPr lang="sv-SE"/>
              <a:t>08.45-09.15 Malin – tjänstedesignerns arbete i de tre sista faserna</a:t>
            </a:r>
          </a:p>
          <a:p>
            <a:r>
              <a:rPr lang="sv-SE"/>
              <a:t>09.15-09.45 Gruppdiskussion om Idégenererafasen </a:t>
            </a:r>
            <a:r>
              <a:rPr lang="sv-SE" i="1" err="1"/>
              <a:t>inkl</a:t>
            </a:r>
            <a:r>
              <a:rPr lang="sv-SE"/>
              <a:t> kort paus</a:t>
            </a:r>
          </a:p>
          <a:p>
            <a:r>
              <a:rPr lang="sv-SE"/>
              <a:t>09.45-10.25 Dela med varandra</a:t>
            </a:r>
          </a:p>
          <a:p>
            <a:r>
              <a:rPr lang="sv-SE"/>
              <a:t>10.25-11.00 Gruppdiskussion om </a:t>
            </a:r>
            <a:r>
              <a:rPr lang="sv-SE" err="1"/>
              <a:t>Prototypafasen</a:t>
            </a:r>
            <a:r>
              <a:rPr lang="sv-SE"/>
              <a:t> och Testafasen </a:t>
            </a:r>
            <a:r>
              <a:rPr lang="sv-SE" i="1" err="1"/>
              <a:t>inkl</a:t>
            </a:r>
            <a:r>
              <a:rPr lang="sv-SE"/>
              <a:t> kort paus</a:t>
            </a:r>
          </a:p>
          <a:p>
            <a:r>
              <a:rPr lang="sv-SE"/>
              <a:t>11.00-11.40 Dela med varandra</a:t>
            </a:r>
          </a:p>
          <a:p>
            <a:r>
              <a:rPr lang="sv-SE"/>
              <a:t>11.40-12.00 Sammanfattning och avslutning</a:t>
            </a:r>
          </a:p>
          <a:p>
            <a:endParaRPr lang="sv-SE"/>
          </a:p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52379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FF1AB6EF-A626-4324-B6B0-22BF430C5D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92"/>
          <a:stretch/>
        </p:blipFill>
        <p:spPr bwMode="auto">
          <a:xfrm>
            <a:off x="7086600" y="2710543"/>
            <a:ext cx="4852711" cy="2852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Workshop  2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1"/>
          </p:nvPr>
        </p:nvSpPr>
        <p:spPr>
          <a:xfrm>
            <a:off x="685800" y="1997278"/>
            <a:ext cx="6531430" cy="3750379"/>
          </a:xfrm>
        </p:spPr>
        <p:txBody>
          <a:bodyPr>
            <a:noAutofit/>
          </a:bodyPr>
          <a:lstStyle/>
          <a:p>
            <a:r>
              <a:rPr lang="sv-SE" sz="2000"/>
              <a:t>Kort repetition tjänstedesignprocessen</a:t>
            </a:r>
          </a:p>
          <a:p>
            <a:r>
              <a:rPr lang="sv-SE" sz="2000"/>
              <a:t>Följ tjänstedesignern Malin </a:t>
            </a:r>
          </a:p>
          <a:p>
            <a:pPr lvl="1"/>
            <a:r>
              <a:rPr lang="sv-SE" sz="1800"/>
              <a:t>Vilka uppgifter tar Malin sig an med hjälp av tjänstedesignmetoderna de tre sista fasern</a:t>
            </a:r>
          </a:p>
          <a:p>
            <a:r>
              <a:rPr lang="sv-SE" sz="2000"/>
              <a:t>Gruppdiskussioner</a:t>
            </a:r>
          </a:p>
          <a:p>
            <a:pPr lvl="1"/>
            <a:r>
              <a:rPr lang="sv-SE" sz="1800"/>
              <a:t>Erfarenheter och aktuella frågeställningar inom respektive fas – gruppdiskussioner</a:t>
            </a:r>
          </a:p>
          <a:p>
            <a:r>
              <a:rPr lang="sv-SE"/>
              <a:t>Sammanfattning och avslutning</a:t>
            </a:r>
          </a:p>
          <a:p>
            <a:pPr lvl="1"/>
            <a:endParaRPr lang="sv-SE" sz="1800"/>
          </a:p>
          <a:p>
            <a:endParaRPr lang="sv-SE" sz="2000"/>
          </a:p>
        </p:txBody>
      </p:sp>
    </p:spTree>
    <p:extLst>
      <p:ext uri="{BB962C8B-B14F-4D97-AF65-F5344CB8AC3E}">
        <p14:creationId xmlns:p14="http://schemas.microsoft.com/office/powerpoint/2010/main" val="869399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F8752D3-5B1A-4F1A-8402-8C854BD8A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Tjänstedesign</a:t>
            </a:r>
          </a:p>
        </p:txBody>
      </p:sp>
      <p:grpSp>
        <p:nvGrpSpPr>
          <p:cNvPr id="3" name="Grupp 2">
            <a:extLst>
              <a:ext uri="{FF2B5EF4-FFF2-40B4-BE49-F238E27FC236}">
                <a16:creationId xmlns:a16="http://schemas.microsoft.com/office/drawing/2014/main" id="{F2D91030-BB40-4AE9-B412-E53C7FA32241}"/>
              </a:ext>
            </a:extLst>
          </p:cNvPr>
          <p:cNvGrpSpPr/>
          <p:nvPr/>
        </p:nvGrpSpPr>
        <p:grpSpPr>
          <a:xfrm>
            <a:off x="1278942" y="1921008"/>
            <a:ext cx="9200328" cy="3015984"/>
            <a:chOff x="1346504" y="1465701"/>
            <a:chExt cx="9200328" cy="3015984"/>
          </a:xfrm>
        </p:grpSpPr>
        <p:sp>
          <p:nvSpPr>
            <p:cNvPr id="4" name="Ellips 3">
              <a:extLst>
                <a:ext uri="{FF2B5EF4-FFF2-40B4-BE49-F238E27FC236}">
                  <a16:creationId xmlns:a16="http://schemas.microsoft.com/office/drawing/2014/main" id="{556FBC62-0DAD-4DAC-A51B-44943BF0DA63}"/>
                </a:ext>
              </a:extLst>
            </p:cNvPr>
            <p:cNvSpPr/>
            <p:nvPr/>
          </p:nvSpPr>
          <p:spPr>
            <a:xfrm>
              <a:off x="4956668" y="1616088"/>
              <a:ext cx="1980000" cy="1980000"/>
            </a:xfrm>
            <a:prstGeom prst="ellipse">
              <a:avLst/>
            </a:prstGeom>
            <a:solidFill>
              <a:schemeClr val="bg1">
                <a:lumMod val="85000"/>
                <a:alpha val="5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Ellips 4">
              <a:extLst>
                <a:ext uri="{FF2B5EF4-FFF2-40B4-BE49-F238E27FC236}">
                  <a16:creationId xmlns:a16="http://schemas.microsoft.com/office/drawing/2014/main" id="{1F1863D8-262A-4577-82FA-C4D279DD14CF}"/>
                </a:ext>
              </a:extLst>
            </p:cNvPr>
            <p:cNvSpPr/>
            <p:nvPr/>
          </p:nvSpPr>
          <p:spPr>
            <a:xfrm>
              <a:off x="6761750" y="1616088"/>
              <a:ext cx="1980000" cy="1980000"/>
            </a:xfrm>
            <a:prstGeom prst="ellipse">
              <a:avLst/>
            </a:prstGeom>
            <a:solidFill>
              <a:schemeClr val="bg1">
                <a:lumMod val="85000"/>
                <a:alpha val="5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Ellips 5">
              <a:extLst>
                <a:ext uri="{FF2B5EF4-FFF2-40B4-BE49-F238E27FC236}">
                  <a16:creationId xmlns:a16="http://schemas.microsoft.com/office/drawing/2014/main" id="{FE9ABB30-E5BE-4480-8E43-A82D3057E7AF}"/>
                </a:ext>
              </a:extLst>
            </p:cNvPr>
            <p:cNvSpPr/>
            <p:nvPr/>
          </p:nvSpPr>
          <p:spPr>
            <a:xfrm>
              <a:off x="8566832" y="1616088"/>
              <a:ext cx="1980000" cy="1980000"/>
            </a:xfrm>
            <a:prstGeom prst="ellipse">
              <a:avLst/>
            </a:prstGeom>
            <a:solidFill>
              <a:schemeClr val="bg1">
                <a:lumMod val="85000"/>
                <a:alpha val="5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Ellips 6">
              <a:extLst>
                <a:ext uri="{FF2B5EF4-FFF2-40B4-BE49-F238E27FC236}">
                  <a16:creationId xmlns:a16="http://schemas.microsoft.com/office/drawing/2014/main" id="{A10A1F99-206D-4195-B85C-370351753F1C}"/>
                </a:ext>
              </a:extLst>
            </p:cNvPr>
            <p:cNvSpPr/>
            <p:nvPr/>
          </p:nvSpPr>
          <p:spPr>
            <a:xfrm>
              <a:off x="3151586" y="1616088"/>
              <a:ext cx="1980000" cy="1980000"/>
            </a:xfrm>
            <a:prstGeom prst="ellipse">
              <a:avLst/>
            </a:prstGeom>
            <a:solidFill>
              <a:schemeClr val="bg1">
                <a:lumMod val="85000"/>
                <a:alpha val="5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Ellips 7">
              <a:extLst>
                <a:ext uri="{FF2B5EF4-FFF2-40B4-BE49-F238E27FC236}">
                  <a16:creationId xmlns:a16="http://schemas.microsoft.com/office/drawing/2014/main" id="{C84CA320-0B4F-46DB-91F2-9AB8C63A09C3}"/>
                </a:ext>
              </a:extLst>
            </p:cNvPr>
            <p:cNvSpPr/>
            <p:nvPr/>
          </p:nvSpPr>
          <p:spPr>
            <a:xfrm>
              <a:off x="1346504" y="1616088"/>
              <a:ext cx="1980000" cy="1980000"/>
            </a:xfrm>
            <a:prstGeom prst="ellipse">
              <a:avLst/>
            </a:prstGeom>
            <a:solidFill>
              <a:schemeClr val="bg1">
                <a:lumMod val="85000"/>
                <a:alpha val="5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extruta 8">
              <a:extLst>
                <a:ext uri="{FF2B5EF4-FFF2-40B4-BE49-F238E27FC236}">
                  <a16:creationId xmlns:a16="http://schemas.microsoft.com/office/drawing/2014/main" id="{23A3D5F0-6D0B-40E2-9A31-7D6F80761A67}"/>
                </a:ext>
              </a:extLst>
            </p:cNvPr>
            <p:cNvSpPr txBox="1"/>
            <p:nvPr/>
          </p:nvSpPr>
          <p:spPr>
            <a:xfrm>
              <a:off x="1661126" y="2040081"/>
              <a:ext cx="13436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anose="020B0604020202020204" pitchFamily="34" charset="0"/>
                  <a:ea typeface="+mn-ea"/>
                  <a:cs typeface="Helvetica" panose="020B0604020202020204" pitchFamily="34" charset="0"/>
                </a:rPr>
                <a:t>UNDERSÖKA</a:t>
              </a:r>
              <a:endParaRPr kumimoji="0" lang="sv-SE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endParaRPr>
            </a:p>
          </p:txBody>
        </p:sp>
        <p:sp>
          <p:nvSpPr>
            <p:cNvPr id="10" name="textruta 9">
              <a:extLst>
                <a:ext uri="{FF2B5EF4-FFF2-40B4-BE49-F238E27FC236}">
                  <a16:creationId xmlns:a16="http://schemas.microsoft.com/office/drawing/2014/main" id="{DDCBC05C-E220-4253-B77D-17B79088D13D}"/>
                </a:ext>
              </a:extLst>
            </p:cNvPr>
            <p:cNvSpPr txBox="1"/>
            <p:nvPr/>
          </p:nvSpPr>
          <p:spPr>
            <a:xfrm>
              <a:off x="3641126" y="2040081"/>
              <a:ext cx="110107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anose="020B0604020202020204" pitchFamily="34" charset="0"/>
                  <a:ea typeface="+mn-ea"/>
                  <a:cs typeface="Helvetica" panose="020B0604020202020204" pitchFamily="34" charset="0"/>
                </a:rPr>
                <a:t>BESKRIVA</a:t>
              </a:r>
              <a:endParaRPr kumimoji="0" lang="sv-SE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endParaRPr>
            </a:p>
          </p:txBody>
        </p:sp>
        <p:sp>
          <p:nvSpPr>
            <p:cNvPr id="11" name="textruta 10">
              <a:extLst>
                <a:ext uri="{FF2B5EF4-FFF2-40B4-BE49-F238E27FC236}">
                  <a16:creationId xmlns:a16="http://schemas.microsoft.com/office/drawing/2014/main" id="{CA3E6313-BB1A-47F6-82CF-558017F7AA88}"/>
                </a:ext>
              </a:extLst>
            </p:cNvPr>
            <p:cNvSpPr txBox="1"/>
            <p:nvPr/>
          </p:nvSpPr>
          <p:spPr>
            <a:xfrm>
              <a:off x="5266534" y="2040081"/>
              <a:ext cx="14943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anose="020B0604020202020204" pitchFamily="34" charset="0"/>
                  <a:ea typeface="+mn-ea"/>
                  <a:cs typeface="Helvetica" panose="020B0604020202020204" pitchFamily="34" charset="0"/>
                </a:rPr>
                <a:t>IDÉGENERERA</a:t>
              </a:r>
              <a:endParaRPr kumimoji="0" lang="sv-SE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endParaRPr>
            </a:p>
          </p:txBody>
        </p:sp>
        <p:sp>
          <p:nvSpPr>
            <p:cNvPr id="12" name="textruta 11">
              <a:extLst>
                <a:ext uri="{FF2B5EF4-FFF2-40B4-BE49-F238E27FC236}">
                  <a16:creationId xmlns:a16="http://schemas.microsoft.com/office/drawing/2014/main" id="{C7FF2B98-C23D-4A3D-8B05-5728868073BC}"/>
                </a:ext>
              </a:extLst>
            </p:cNvPr>
            <p:cNvSpPr txBox="1"/>
            <p:nvPr/>
          </p:nvSpPr>
          <p:spPr>
            <a:xfrm>
              <a:off x="7175723" y="2040081"/>
              <a:ext cx="12757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anose="020B0604020202020204" pitchFamily="34" charset="0"/>
                  <a:ea typeface="+mn-ea"/>
                  <a:cs typeface="Helvetica" panose="020B0604020202020204" pitchFamily="34" charset="0"/>
                </a:rPr>
                <a:t>PROTOTYPA</a:t>
              </a:r>
              <a:endParaRPr kumimoji="0" lang="sv-SE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endParaRPr>
            </a:p>
          </p:txBody>
        </p:sp>
        <p:sp>
          <p:nvSpPr>
            <p:cNvPr id="13" name="textruta 12">
              <a:extLst>
                <a:ext uri="{FF2B5EF4-FFF2-40B4-BE49-F238E27FC236}">
                  <a16:creationId xmlns:a16="http://schemas.microsoft.com/office/drawing/2014/main" id="{09D190CE-184B-4BF7-AC39-5218232BD645}"/>
                </a:ext>
              </a:extLst>
            </p:cNvPr>
            <p:cNvSpPr txBox="1"/>
            <p:nvPr/>
          </p:nvSpPr>
          <p:spPr>
            <a:xfrm>
              <a:off x="9197555" y="2040081"/>
              <a:ext cx="7596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anose="020B0604020202020204" pitchFamily="34" charset="0"/>
                  <a:ea typeface="+mn-ea"/>
                  <a:cs typeface="Helvetica" panose="020B0604020202020204" pitchFamily="34" charset="0"/>
                </a:rPr>
                <a:t>TESTA</a:t>
              </a:r>
            </a:p>
          </p:txBody>
        </p:sp>
        <p:pic>
          <p:nvPicPr>
            <p:cNvPr id="14" name="Bildobjekt 13">
              <a:extLst>
                <a:ext uri="{FF2B5EF4-FFF2-40B4-BE49-F238E27FC236}">
                  <a16:creationId xmlns:a16="http://schemas.microsoft.com/office/drawing/2014/main" id="{097AA0FB-046C-4CC7-94FB-C89C1C0327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688"/>
            <a:stretch/>
          </p:blipFill>
          <p:spPr>
            <a:xfrm rot="1231652">
              <a:off x="1760300" y="2337029"/>
              <a:ext cx="1018025" cy="1116000"/>
            </a:xfrm>
            <a:prstGeom prst="rect">
              <a:avLst/>
            </a:prstGeom>
          </p:spPr>
        </p:pic>
        <p:pic>
          <p:nvPicPr>
            <p:cNvPr id="15" name="Bildobjekt 14" descr="En bild som visar skjorta&#10;&#10;Automatiskt genererad beskrivning">
              <a:extLst>
                <a:ext uri="{FF2B5EF4-FFF2-40B4-BE49-F238E27FC236}">
                  <a16:creationId xmlns:a16="http://schemas.microsoft.com/office/drawing/2014/main" id="{54298AE9-1415-4256-9FB0-214F27F3B9A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6182" y="1950361"/>
              <a:ext cx="1214404" cy="1620000"/>
            </a:xfrm>
            <a:prstGeom prst="rect">
              <a:avLst/>
            </a:prstGeom>
          </p:spPr>
        </p:pic>
        <p:pic>
          <p:nvPicPr>
            <p:cNvPr id="16" name="Bildobjekt 15" descr="En bild som visar ljus&#10;&#10;Automatiskt genererad beskrivning">
              <a:extLst>
                <a:ext uri="{FF2B5EF4-FFF2-40B4-BE49-F238E27FC236}">
                  <a16:creationId xmlns:a16="http://schemas.microsoft.com/office/drawing/2014/main" id="{1E7E62C6-4524-4366-8013-F26E52A631E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53502" y="2171557"/>
              <a:ext cx="936000" cy="1248611"/>
            </a:xfrm>
            <a:prstGeom prst="rect">
              <a:avLst/>
            </a:prstGeom>
          </p:spPr>
        </p:pic>
        <p:grpSp>
          <p:nvGrpSpPr>
            <p:cNvPr id="17" name="Grupp 16">
              <a:extLst>
                <a:ext uri="{FF2B5EF4-FFF2-40B4-BE49-F238E27FC236}">
                  <a16:creationId xmlns:a16="http://schemas.microsoft.com/office/drawing/2014/main" id="{2D20D9F3-2F76-4145-9F3E-82C72D6548D3}"/>
                </a:ext>
              </a:extLst>
            </p:cNvPr>
            <p:cNvGrpSpPr/>
            <p:nvPr/>
          </p:nvGrpSpPr>
          <p:grpSpPr>
            <a:xfrm>
              <a:off x="6394167" y="1465701"/>
              <a:ext cx="2888211" cy="3015984"/>
              <a:chOff x="-921934" y="3004992"/>
              <a:chExt cx="2888211" cy="3015984"/>
            </a:xfrm>
          </p:grpSpPr>
          <p:pic>
            <p:nvPicPr>
              <p:cNvPr id="18" name="Bildobjekt 17" descr="En bild som visar klocka&#10;&#10;Automatiskt genererad beskrivning">
                <a:extLst>
                  <a:ext uri="{FF2B5EF4-FFF2-40B4-BE49-F238E27FC236}">
                    <a16:creationId xmlns:a16="http://schemas.microsoft.com/office/drawing/2014/main" id="{16D7C890-25CE-4407-91B7-19DBDF134A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921934" y="3004992"/>
                <a:ext cx="1656000" cy="1648403"/>
              </a:xfrm>
              <a:prstGeom prst="rect">
                <a:avLst/>
              </a:prstGeom>
            </p:spPr>
          </p:pic>
          <p:pic>
            <p:nvPicPr>
              <p:cNvPr id="19" name="Bildobjekt 18">
                <a:extLst>
                  <a:ext uri="{FF2B5EF4-FFF2-40B4-BE49-F238E27FC236}">
                    <a16:creationId xmlns:a16="http://schemas.microsoft.com/office/drawing/2014/main" id="{B5DB5F92-FD2E-4D88-B307-365305EA7B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6277" y="4009092"/>
                <a:ext cx="1620000" cy="1612567"/>
              </a:xfrm>
              <a:prstGeom prst="rect">
                <a:avLst/>
              </a:prstGeom>
            </p:spPr>
          </p:pic>
          <p:pic>
            <p:nvPicPr>
              <p:cNvPr id="20" name="Bildobjekt 19" descr="En bild som visar tecken&#10;&#10;Automatiskt genererad beskrivning">
                <a:extLst>
                  <a:ext uri="{FF2B5EF4-FFF2-40B4-BE49-F238E27FC236}">
                    <a16:creationId xmlns:a16="http://schemas.microsoft.com/office/drawing/2014/main" id="{EDBCFC05-8476-4EBE-9B16-CFABE804A9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905324" y="4229234"/>
                <a:ext cx="1800000" cy="1791742"/>
              </a:xfrm>
              <a:prstGeom prst="rect">
                <a:avLst/>
              </a:prstGeom>
            </p:spPr>
          </p:pic>
        </p:grpSp>
        <p:pic>
          <p:nvPicPr>
            <p:cNvPr id="21" name="Bildobjekt 20">
              <a:extLst>
                <a:ext uri="{FF2B5EF4-FFF2-40B4-BE49-F238E27FC236}">
                  <a16:creationId xmlns:a16="http://schemas.microsoft.com/office/drawing/2014/main" id="{E48F4610-87AE-4E8F-B5BA-DDCFF800748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0149" y="2294735"/>
              <a:ext cx="900000" cy="1200588"/>
            </a:xfrm>
            <a:prstGeom prst="rect">
              <a:avLst/>
            </a:prstGeom>
          </p:spPr>
        </p:pic>
      </p:grpSp>
      <p:sp>
        <p:nvSpPr>
          <p:cNvPr id="22" name="Rektangel 21">
            <a:extLst>
              <a:ext uri="{FF2B5EF4-FFF2-40B4-BE49-F238E27FC236}">
                <a16:creationId xmlns:a16="http://schemas.microsoft.com/office/drawing/2014/main" id="{0EB1580F-202A-4584-A332-8C8FEFD0604A}"/>
              </a:ext>
            </a:extLst>
          </p:cNvPr>
          <p:cNvSpPr/>
          <p:nvPr/>
        </p:nvSpPr>
        <p:spPr>
          <a:xfrm>
            <a:off x="819203" y="4292755"/>
            <a:ext cx="26545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Aft>
                <a:spcPts val="600"/>
              </a:spcAft>
              <a:buClr>
                <a:srgbClr val="00A9A7"/>
              </a:buClr>
              <a:buFont typeface="Arial" panose="020B0604020202020204" pitchFamily="34" charset="0"/>
              <a:buChar char="•"/>
              <a:defRPr/>
            </a:pPr>
            <a:r>
              <a:rPr lang="sv-SE" sz="1600">
                <a:latin typeface="Helvetica"/>
                <a:cs typeface="Helvetica"/>
              </a:rPr>
              <a:t>Orientering</a:t>
            </a:r>
            <a:endParaRPr lang="sv-SE" sz="1600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Clr>
                <a:srgbClr val="00A9A7"/>
              </a:buClr>
              <a:buFont typeface="Arial" panose="020B0604020202020204" pitchFamily="34" charset="0"/>
              <a:buChar char="•"/>
              <a:defRPr/>
            </a:pPr>
            <a:r>
              <a:rPr lang="sv-SE" sz="1600">
                <a:latin typeface="Helvetica"/>
                <a:cs typeface="Helvetica"/>
              </a:rPr>
              <a:t>Målgruppsarbete</a:t>
            </a:r>
          </a:p>
          <a:p>
            <a:pPr marL="285750" indent="-285750">
              <a:spcAft>
                <a:spcPts val="600"/>
              </a:spcAft>
              <a:buClr>
                <a:srgbClr val="00A9A7"/>
              </a:buClr>
              <a:buFont typeface="Arial" panose="020B0604020202020204" pitchFamily="34" charset="0"/>
              <a:buChar char="•"/>
              <a:defRPr/>
            </a:pPr>
            <a:r>
              <a:rPr lang="sv-SE" sz="1600">
                <a:latin typeface="Helvetica"/>
                <a:cs typeface="Helvetica"/>
              </a:rPr>
              <a:t>Behovsfångst</a:t>
            </a:r>
            <a:endParaRPr lang="sv-SE" sz="1600">
              <a:solidFill>
                <a:prstClr val="black"/>
              </a:solidFill>
              <a:latin typeface="Helvetica"/>
              <a:cs typeface="Helvetica"/>
            </a:endParaRPr>
          </a:p>
        </p:txBody>
      </p:sp>
      <p:sp>
        <p:nvSpPr>
          <p:cNvPr id="23" name="textruta 22">
            <a:extLst>
              <a:ext uri="{FF2B5EF4-FFF2-40B4-BE49-F238E27FC236}">
                <a16:creationId xmlns:a16="http://schemas.microsoft.com/office/drawing/2014/main" id="{00095969-BA2A-42B1-8973-7DD0984A4ABD}"/>
              </a:ext>
            </a:extLst>
          </p:cNvPr>
          <p:cNvSpPr txBox="1"/>
          <p:nvPr/>
        </p:nvSpPr>
        <p:spPr>
          <a:xfrm>
            <a:off x="3089200" y="4292755"/>
            <a:ext cx="2042762" cy="155427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A9A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1600">
                <a:latin typeface="Helvetica"/>
                <a:cs typeface="Helvetica"/>
              </a:rPr>
              <a:t>Visualisering</a:t>
            </a:r>
            <a:endParaRPr lang="sv-SE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Clr>
                <a:srgbClr val="00A9A7"/>
              </a:buClr>
              <a:buFont typeface="Arial" panose="020B0604020202020204" pitchFamily="34" charset="0"/>
              <a:buChar char="•"/>
              <a:defRPr/>
            </a:pPr>
            <a:r>
              <a:rPr lang="sv-SE" sz="1600">
                <a:latin typeface="Helvetica"/>
                <a:cs typeface="Helvetica"/>
              </a:rPr>
              <a:t>Analys</a:t>
            </a:r>
          </a:p>
          <a:p>
            <a:pPr marL="285750" indent="-285750">
              <a:spcAft>
                <a:spcPts val="600"/>
              </a:spcAft>
              <a:buClr>
                <a:srgbClr val="00A9A7"/>
              </a:buClr>
              <a:buFont typeface="Arial" panose="020B0604020202020204" pitchFamily="34" charset="0"/>
              <a:buChar char="•"/>
              <a:defRPr/>
            </a:pPr>
            <a:r>
              <a:rPr lang="sv-SE" sz="1600">
                <a:latin typeface="Helvetica"/>
                <a:cs typeface="Helvetica"/>
              </a:rPr>
              <a:t>Brukskvaliteter</a:t>
            </a:r>
          </a:p>
          <a:p>
            <a:pPr marL="285750" indent="-285750">
              <a:spcAft>
                <a:spcPts val="600"/>
              </a:spcAft>
              <a:buClr>
                <a:srgbClr val="00A9A7"/>
              </a:buClr>
              <a:buFont typeface="Arial" panose="020B0604020202020204" pitchFamily="34" charset="0"/>
              <a:buChar char="•"/>
              <a:defRPr/>
            </a:pPr>
            <a:r>
              <a:rPr lang="sv-SE" sz="1600">
                <a:latin typeface="Helvetica"/>
                <a:cs typeface="Helvetica"/>
              </a:rPr>
              <a:t>Tjänsteresa, blueprint</a:t>
            </a:r>
          </a:p>
        </p:txBody>
      </p:sp>
      <p:sp>
        <p:nvSpPr>
          <p:cNvPr id="24" name="textruta 23">
            <a:extLst>
              <a:ext uri="{FF2B5EF4-FFF2-40B4-BE49-F238E27FC236}">
                <a16:creationId xmlns:a16="http://schemas.microsoft.com/office/drawing/2014/main" id="{238C5EBF-8D13-4CE5-A136-F5D5340739A0}"/>
              </a:ext>
            </a:extLst>
          </p:cNvPr>
          <p:cNvSpPr txBox="1"/>
          <p:nvPr/>
        </p:nvSpPr>
        <p:spPr>
          <a:xfrm>
            <a:off x="5131962" y="4292755"/>
            <a:ext cx="2042762" cy="9079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A9A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1600">
                <a:latin typeface="Helvetica"/>
                <a:cs typeface="Helvetica"/>
              </a:rPr>
              <a:t>Lösningsförslag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A9A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1600">
                <a:latin typeface="Helvetica"/>
                <a:cs typeface="Helvetica"/>
              </a:rPr>
              <a:t>Underlag till prototyper</a:t>
            </a:r>
          </a:p>
        </p:txBody>
      </p:sp>
      <p:sp>
        <p:nvSpPr>
          <p:cNvPr id="25" name="textruta 24">
            <a:extLst>
              <a:ext uri="{FF2B5EF4-FFF2-40B4-BE49-F238E27FC236}">
                <a16:creationId xmlns:a16="http://schemas.microsoft.com/office/drawing/2014/main" id="{6368D731-0081-4546-9929-05AB02B442EF}"/>
              </a:ext>
            </a:extLst>
          </p:cNvPr>
          <p:cNvSpPr txBox="1"/>
          <p:nvPr/>
        </p:nvSpPr>
        <p:spPr>
          <a:xfrm>
            <a:off x="7243215" y="4292755"/>
            <a:ext cx="2042762" cy="9079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A9A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1600">
                <a:latin typeface="Helvetica"/>
                <a:cs typeface="Helvetica"/>
              </a:rPr>
              <a:t>Prototyper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A9A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1600">
                <a:latin typeface="Helvetica"/>
                <a:cs typeface="Helvetica"/>
              </a:rPr>
              <a:t>Bygga framtida lösningar</a:t>
            </a:r>
          </a:p>
        </p:txBody>
      </p:sp>
      <p:sp>
        <p:nvSpPr>
          <p:cNvPr id="26" name="textruta 25">
            <a:extLst>
              <a:ext uri="{FF2B5EF4-FFF2-40B4-BE49-F238E27FC236}">
                <a16:creationId xmlns:a16="http://schemas.microsoft.com/office/drawing/2014/main" id="{A6707BB9-0535-42A7-8F35-139D56617588}"/>
              </a:ext>
            </a:extLst>
          </p:cNvPr>
          <p:cNvSpPr txBox="1"/>
          <p:nvPr/>
        </p:nvSpPr>
        <p:spPr>
          <a:xfrm>
            <a:off x="9422406" y="4292754"/>
            <a:ext cx="2042762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A9A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1600">
                <a:latin typeface="Helvetica"/>
                <a:cs typeface="Helvetica"/>
              </a:rPr>
              <a:t>Sätta lösningen </a:t>
            </a:r>
            <a:br>
              <a:rPr lang="sv-SE" sz="1600">
                <a:latin typeface="Helvetica"/>
                <a:cs typeface="Helvetica"/>
              </a:rPr>
            </a:br>
            <a:r>
              <a:rPr lang="sv-SE" sz="1600">
                <a:latin typeface="Helvetica"/>
                <a:cs typeface="Helvetica"/>
              </a:rPr>
              <a:t>i användning</a:t>
            </a:r>
          </a:p>
        </p:txBody>
      </p:sp>
      <p:cxnSp>
        <p:nvCxnSpPr>
          <p:cNvPr id="28" name="Rak pilkoppling 27">
            <a:extLst>
              <a:ext uri="{FF2B5EF4-FFF2-40B4-BE49-F238E27FC236}">
                <a16:creationId xmlns:a16="http://schemas.microsoft.com/office/drawing/2014/main" id="{5DBAA148-611B-407A-BFE2-2FF6B4EE55B7}"/>
              </a:ext>
            </a:extLst>
          </p:cNvPr>
          <p:cNvCxnSpPr>
            <a:cxnSpLocks/>
          </p:cNvCxnSpPr>
          <p:nvPr/>
        </p:nvCxnSpPr>
        <p:spPr>
          <a:xfrm flipH="1">
            <a:off x="1031895" y="3761431"/>
            <a:ext cx="537011" cy="531323"/>
          </a:xfrm>
          <a:prstGeom prst="straightConnector1">
            <a:avLst/>
          </a:prstGeom>
          <a:ln>
            <a:solidFill>
              <a:srgbClr val="33302F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ak pilkoppling 28">
            <a:extLst>
              <a:ext uri="{FF2B5EF4-FFF2-40B4-BE49-F238E27FC236}">
                <a16:creationId xmlns:a16="http://schemas.microsoft.com/office/drawing/2014/main" id="{AE9BD3B3-8245-472E-9DB8-0145F4CCF8F4}"/>
              </a:ext>
            </a:extLst>
          </p:cNvPr>
          <p:cNvCxnSpPr>
            <a:cxnSpLocks/>
          </p:cNvCxnSpPr>
          <p:nvPr/>
        </p:nvCxnSpPr>
        <p:spPr>
          <a:xfrm flipH="1">
            <a:off x="3309077" y="3884307"/>
            <a:ext cx="229096" cy="408447"/>
          </a:xfrm>
          <a:prstGeom prst="straightConnector1">
            <a:avLst/>
          </a:prstGeom>
          <a:ln>
            <a:solidFill>
              <a:srgbClr val="33302F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ak pilkoppling 30">
            <a:extLst>
              <a:ext uri="{FF2B5EF4-FFF2-40B4-BE49-F238E27FC236}">
                <a16:creationId xmlns:a16="http://schemas.microsoft.com/office/drawing/2014/main" id="{D0DC4325-EF19-4782-A014-2F76572582FA}"/>
              </a:ext>
            </a:extLst>
          </p:cNvPr>
          <p:cNvCxnSpPr>
            <a:cxnSpLocks/>
          </p:cNvCxnSpPr>
          <p:nvPr/>
        </p:nvCxnSpPr>
        <p:spPr>
          <a:xfrm flipH="1">
            <a:off x="5287728" y="3950630"/>
            <a:ext cx="133441" cy="342124"/>
          </a:xfrm>
          <a:prstGeom prst="straightConnector1">
            <a:avLst/>
          </a:prstGeom>
          <a:ln>
            <a:solidFill>
              <a:srgbClr val="33302F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ak pilkoppling 32">
            <a:extLst>
              <a:ext uri="{FF2B5EF4-FFF2-40B4-BE49-F238E27FC236}">
                <a16:creationId xmlns:a16="http://schemas.microsoft.com/office/drawing/2014/main" id="{14A9C8F0-9B0F-42B0-A991-F8381DFD5FC7}"/>
              </a:ext>
            </a:extLst>
          </p:cNvPr>
          <p:cNvCxnSpPr>
            <a:cxnSpLocks/>
          </p:cNvCxnSpPr>
          <p:nvPr/>
        </p:nvCxnSpPr>
        <p:spPr>
          <a:xfrm>
            <a:off x="7369027" y="3981007"/>
            <a:ext cx="29401" cy="311747"/>
          </a:xfrm>
          <a:prstGeom prst="straightConnector1">
            <a:avLst/>
          </a:prstGeom>
          <a:ln>
            <a:solidFill>
              <a:srgbClr val="33302F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ak pilkoppling 34">
            <a:extLst>
              <a:ext uri="{FF2B5EF4-FFF2-40B4-BE49-F238E27FC236}">
                <a16:creationId xmlns:a16="http://schemas.microsoft.com/office/drawing/2014/main" id="{60940674-232B-46C9-ADFE-2662FC3D0B0D}"/>
              </a:ext>
            </a:extLst>
          </p:cNvPr>
          <p:cNvCxnSpPr>
            <a:cxnSpLocks/>
          </p:cNvCxnSpPr>
          <p:nvPr/>
        </p:nvCxnSpPr>
        <p:spPr>
          <a:xfrm>
            <a:off x="9442337" y="4011809"/>
            <a:ext cx="199695" cy="404679"/>
          </a:xfrm>
          <a:prstGeom prst="straightConnector1">
            <a:avLst/>
          </a:prstGeom>
          <a:ln>
            <a:solidFill>
              <a:srgbClr val="33302F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3965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En bild som visar text, vektorgrafik, clipart&#10;&#10;Automatiskt genererad beskrivning">
            <a:extLst>
              <a:ext uri="{FF2B5EF4-FFF2-40B4-BE49-F238E27FC236}">
                <a16:creationId xmlns:a16="http://schemas.microsoft.com/office/drawing/2014/main" id="{7A64B81F-290D-480F-81E7-76D3580FD38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46" r="1250" b="59111"/>
          <a:stretch/>
        </p:blipFill>
        <p:spPr>
          <a:xfrm>
            <a:off x="470877" y="1303896"/>
            <a:ext cx="3450177" cy="2254119"/>
          </a:xfrm>
          <a:prstGeom prst="rect">
            <a:avLst/>
          </a:prstGeom>
        </p:spPr>
      </p:pic>
      <p:sp>
        <p:nvSpPr>
          <p:cNvPr id="6" name="Ellips 5">
            <a:extLst>
              <a:ext uri="{FF2B5EF4-FFF2-40B4-BE49-F238E27FC236}">
                <a16:creationId xmlns:a16="http://schemas.microsoft.com/office/drawing/2014/main" id="{A75B6D2C-1B79-4994-B3F1-CD2F7CB00E68}"/>
              </a:ext>
            </a:extLst>
          </p:cNvPr>
          <p:cNvSpPr/>
          <p:nvPr/>
        </p:nvSpPr>
        <p:spPr>
          <a:xfrm>
            <a:off x="3359332" y="4928744"/>
            <a:ext cx="2600960" cy="1128546"/>
          </a:xfrm>
          <a:prstGeom prst="ellipse">
            <a:avLst/>
          </a:prstGeom>
          <a:solidFill>
            <a:srgbClr val="B2E6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7" name="Bildobjekt 6" descr="En bild som visar text, vektorgrafik, clipart&#10;&#10;Automatiskt genererad beskrivning">
            <a:extLst>
              <a:ext uri="{FF2B5EF4-FFF2-40B4-BE49-F238E27FC236}">
                <a16:creationId xmlns:a16="http://schemas.microsoft.com/office/drawing/2014/main" id="{372E2EB7-7EE3-48DE-909F-FD1DD8BF74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28660" r="34397" b="8352"/>
          <a:stretch/>
        </p:blipFill>
        <p:spPr>
          <a:xfrm>
            <a:off x="882960" y="2547796"/>
            <a:ext cx="5324237" cy="3392654"/>
          </a:xfrm>
          <a:prstGeom prst="rect">
            <a:avLst/>
          </a:prstGeom>
        </p:spPr>
      </p:pic>
      <p:sp>
        <p:nvSpPr>
          <p:cNvPr id="9" name="Rubrik 1">
            <a:extLst>
              <a:ext uri="{FF2B5EF4-FFF2-40B4-BE49-F238E27FC236}">
                <a16:creationId xmlns:a16="http://schemas.microsoft.com/office/drawing/2014/main" id="{8311813C-D273-42BC-9B88-145EBC666B75}"/>
              </a:ext>
            </a:extLst>
          </p:cNvPr>
          <p:cNvSpPr txBox="1">
            <a:spLocks/>
          </p:cNvSpPr>
          <p:nvPr/>
        </p:nvSpPr>
        <p:spPr>
          <a:xfrm>
            <a:off x="4833256" y="1099513"/>
            <a:ext cx="6887867" cy="8507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0" i="0" kern="1200" cap="none" spc="0">
                <a:ln>
                  <a:noFill/>
                </a:ln>
                <a:solidFill>
                  <a:srgbClr val="00706E"/>
                </a:solidFill>
                <a:effectLst/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sv-SE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Tjänstedesignern Malin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7D45273D-7EF9-451A-8571-1359C60B160C}"/>
              </a:ext>
            </a:extLst>
          </p:cNvPr>
          <p:cNvSpPr/>
          <p:nvPr/>
        </p:nvSpPr>
        <p:spPr>
          <a:xfrm>
            <a:off x="4833256" y="2146598"/>
            <a:ext cx="5031992" cy="12824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3200" lvl="0" indent="-223200">
              <a:lnSpc>
                <a:spcPct val="120000"/>
              </a:lnSpc>
              <a:spcBef>
                <a:spcPts val="1000"/>
              </a:spcBef>
              <a:buClr>
                <a:srgbClr val="01A5A3"/>
              </a:buClr>
              <a:buSzPct val="100000"/>
              <a:buFont typeface="Arial" charset="0"/>
              <a:buChar char="•"/>
            </a:pPr>
            <a:r>
              <a:rPr lang="sv-SE" sz="2200">
                <a:solidFill>
                  <a:srgbClr val="33302F"/>
                </a:solidFill>
                <a:latin typeface="Open Sans" charset="0"/>
                <a:ea typeface="Open Sans" charset="0"/>
                <a:cs typeface="Open Sans" charset="0"/>
              </a:rPr>
              <a:t>Uppdrag: Att digitalisera ansökan om försörjningsstöd för invånarna i kommunen</a:t>
            </a:r>
          </a:p>
        </p:txBody>
      </p:sp>
    </p:spTree>
    <p:extLst>
      <p:ext uri="{BB962C8B-B14F-4D97-AF65-F5344CB8AC3E}">
        <p14:creationId xmlns:p14="http://schemas.microsoft.com/office/powerpoint/2010/main" val="1574298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1">
            <a:extLst>
              <a:ext uri="{FF2B5EF4-FFF2-40B4-BE49-F238E27FC236}">
                <a16:creationId xmlns:a16="http://schemas.microsoft.com/office/drawing/2014/main" id="{ACEC815C-FC41-4B71-9041-435CF6589CF1}"/>
              </a:ext>
            </a:extLst>
          </p:cNvPr>
          <p:cNvSpPr txBox="1">
            <a:spLocks/>
          </p:cNvSpPr>
          <p:nvPr/>
        </p:nvSpPr>
        <p:spPr>
          <a:xfrm>
            <a:off x="5976450" y="1055244"/>
            <a:ext cx="5435601" cy="8507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0" i="0" kern="1200" cap="none" spc="0">
                <a:ln>
                  <a:noFill/>
                </a:ln>
                <a:solidFill>
                  <a:srgbClr val="00706E"/>
                </a:solidFill>
                <a:effectLst/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sv-SE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Idégenerera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B72C0B7B-EF4B-4CDF-8B77-74ADE998AF6F}"/>
              </a:ext>
            </a:extLst>
          </p:cNvPr>
          <p:cNvSpPr/>
          <p:nvPr/>
        </p:nvSpPr>
        <p:spPr>
          <a:xfrm>
            <a:off x="6096000" y="2261979"/>
            <a:ext cx="5193517" cy="27951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3200" lvl="0" indent="-223200">
              <a:lnSpc>
                <a:spcPct val="120000"/>
              </a:lnSpc>
              <a:spcBef>
                <a:spcPts val="1000"/>
              </a:spcBef>
              <a:buClr>
                <a:srgbClr val="01A5A3"/>
              </a:buClr>
              <a:buSzPct val="100000"/>
              <a:buFont typeface="Arial" charset="0"/>
              <a:buChar char="•"/>
            </a:pPr>
            <a:r>
              <a:rPr lang="sv-SE" sz="2000">
                <a:solidFill>
                  <a:srgbClr val="33302F"/>
                </a:solidFill>
                <a:latin typeface="Open Sans" charset="0"/>
                <a:ea typeface="Open Sans" charset="0"/>
                <a:cs typeface="Open Sans" charset="0"/>
              </a:rPr>
              <a:t>Workshop med invånare</a:t>
            </a:r>
          </a:p>
          <a:p>
            <a:pPr marL="223200" lvl="0" indent="-223200">
              <a:lnSpc>
                <a:spcPct val="120000"/>
              </a:lnSpc>
              <a:spcBef>
                <a:spcPts val="1000"/>
              </a:spcBef>
              <a:buClr>
                <a:srgbClr val="01A5A3"/>
              </a:buClr>
              <a:buSzPct val="100000"/>
              <a:buFont typeface="Arial" charset="0"/>
              <a:buChar char="•"/>
            </a:pPr>
            <a:r>
              <a:rPr lang="sv-SE" sz="2000">
                <a:solidFill>
                  <a:srgbClr val="33302F"/>
                </a:solidFill>
                <a:latin typeface="Open Sans" charset="0"/>
                <a:ea typeface="Open Sans" charset="0"/>
                <a:cs typeface="Open Sans" charset="0"/>
              </a:rPr>
              <a:t>Workshop med medarbetare</a:t>
            </a:r>
          </a:p>
          <a:p>
            <a:pPr marL="223200" lvl="0" indent="-223200">
              <a:lnSpc>
                <a:spcPct val="120000"/>
              </a:lnSpc>
              <a:spcBef>
                <a:spcPts val="1000"/>
              </a:spcBef>
              <a:buClr>
                <a:srgbClr val="01A5A3"/>
              </a:buClr>
              <a:buSzPct val="100000"/>
              <a:buFont typeface="Arial" charset="0"/>
              <a:buChar char="•"/>
            </a:pPr>
            <a:r>
              <a:rPr lang="sv-SE" sz="2000">
                <a:solidFill>
                  <a:srgbClr val="33302F"/>
                </a:solidFill>
                <a:latin typeface="Open Sans" charset="0"/>
                <a:ea typeface="Open Sans" charset="0"/>
                <a:cs typeface="Open Sans" charset="0"/>
              </a:rPr>
              <a:t>Brukskvaliteter som stöd</a:t>
            </a:r>
          </a:p>
          <a:p>
            <a:pPr marL="223200" lvl="0" indent="-223200">
              <a:lnSpc>
                <a:spcPct val="120000"/>
              </a:lnSpc>
              <a:spcBef>
                <a:spcPts val="1000"/>
              </a:spcBef>
              <a:buClr>
                <a:srgbClr val="01A5A3"/>
              </a:buClr>
              <a:buSzPct val="100000"/>
              <a:buFont typeface="Arial" charset="0"/>
              <a:buChar char="•"/>
            </a:pPr>
            <a:r>
              <a:rPr lang="sv-SE" sz="2000">
                <a:solidFill>
                  <a:srgbClr val="33302F"/>
                </a:solidFill>
                <a:latin typeface="Open Sans" charset="0"/>
                <a:ea typeface="Open Sans" charset="0"/>
                <a:cs typeface="Open Sans" charset="0"/>
              </a:rPr>
              <a:t>Nyttorna tas fram tillsammans med medarbetarna</a:t>
            </a:r>
          </a:p>
          <a:p>
            <a:pPr marL="223200" lvl="0" indent="-223200">
              <a:lnSpc>
                <a:spcPct val="120000"/>
              </a:lnSpc>
              <a:spcBef>
                <a:spcPts val="1000"/>
              </a:spcBef>
              <a:buClr>
                <a:srgbClr val="01A5A3"/>
              </a:buClr>
              <a:buSzPct val="100000"/>
              <a:buFont typeface="Arial" charset="0"/>
              <a:buChar char="•"/>
            </a:pPr>
            <a:r>
              <a:rPr lang="sv-SE" sz="2000">
                <a:solidFill>
                  <a:srgbClr val="33302F"/>
                </a:solidFill>
                <a:latin typeface="Open Sans" charset="0"/>
                <a:ea typeface="Open Sans" charset="0"/>
                <a:cs typeface="Open Sans" charset="0"/>
              </a:rPr>
              <a:t>Underlag för prototyper</a:t>
            </a:r>
          </a:p>
        </p:txBody>
      </p:sp>
      <p:sp>
        <p:nvSpPr>
          <p:cNvPr id="8" name="Ellips 7">
            <a:extLst>
              <a:ext uri="{FF2B5EF4-FFF2-40B4-BE49-F238E27FC236}">
                <a16:creationId xmlns:a16="http://schemas.microsoft.com/office/drawing/2014/main" id="{54558951-AE03-4882-AE52-5CF513FC2903}"/>
              </a:ext>
            </a:extLst>
          </p:cNvPr>
          <p:cNvSpPr/>
          <p:nvPr/>
        </p:nvSpPr>
        <p:spPr>
          <a:xfrm>
            <a:off x="10083294" y="113822"/>
            <a:ext cx="1980000" cy="1980000"/>
          </a:xfrm>
          <a:prstGeom prst="ellipse">
            <a:avLst/>
          </a:prstGeom>
          <a:solidFill>
            <a:schemeClr val="bg1">
              <a:lumMod val="85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F5E81A80-8710-44AA-AE44-2A4C90FC3496}"/>
              </a:ext>
            </a:extLst>
          </p:cNvPr>
          <p:cNvSpPr txBox="1"/>
          <p:nvPr/>
        </p:nvSpPr>
        <p:spPr>
          <a:xfrm>
            <a:off x="10393160" y="537815"/>
            <a:ext cx="14943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IDÉGENERERA</a:t>
            </a:r>
            <a:endParaRPr kumimoji="0" lang="sv-SE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70C65512-F33C-4067-9D34-109161F92C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775" y="792469"/>
            <a:ext cx="900000" cy="1200588"/>
          </a:xfrm>
          <a:prstGeom prst="rect">
            <a:avLst/>
          </a:prstGeom>
        </p:spPr>
      </p:pic>
      <p:grpSp>
        <p:nvGrpSpPr>
          <p:cNvPr id="21" name="Grupp 20">
            <a:extLst>
              <a:ext uri="{FF2B5EF4-FFF2-40B4-BE49-F238E27FC236}">
                <a16:creationId xmlns:a16="http://schemas.microsoft.com/office/drawing/2014/main" id="{8D5E78AF-FA3E-42B2-9A9E-CA9AB01A7814}"/>
              </a:ext>
            </a:extLst>
          </p:cNvPr>
          <p:cNvGrpSpPr/>
          <p:nvPr/>
        </p:nvGrpSpPr>
        <p:grpSpPr>
          <a:xfrm>
            <a:off x="339372" y="1196021"/>
            <a:ext cx="5512354" cy="4402093"/>
            <a:chOff x="416487" y="1781772"/>
            <a:chExt cx="5512354" cy="4402093"/>
          </a:xfrm>
        </p:grpSpPr>
        <p:grpSp>
          <p:nvGrpSpPr>
            <p:cNvPr id="20" name="Grupp 19">
              <a:extLst>
                <a:ext uri="{FF2B5EF4-FFF2-40B4-BE49-F238E27FC236}">
                  <a16:creationId xmlns:a16="http://schemas.microsoft.com/office/drawing/2014/main" id="{C15654EF-A834-4573-B970-4FC08AAE6489}"/>
                </a:ext>
              </a:extLst>
            </p:cNvPr>
            <p:cNvGrpSpPr/>
            <p:nvPr/>
          </p:nvGrpSpPr>
          <p:grpSpPr>
            <a:xfrm>
              <a:off x="416487" y="1781772"/>
              <a:ext cx="4735762" cy="4402093"/>
              <a:chOff x="416487" y="1781772"/>
              <a:chExt cx="4735762" cy="4402093"/>
            </a:xfrm>
          </p:grpSpPr>
          <p:sp>
            <p:nvSpPr>
              <p:cNvPr id="16" name="Ellips 15">
                <a:extLst>
                  <a:ext uri="{FF2B5EF4-FFF2-40B4-BE49-F238E27FC236}">
                    <a16:creationId xmlns:a16="http://schemas.microsoft.com/office/drawing/2014/main" id="{1B36BC48-0C15-4274-ABA7-3A66A33CCCC9}"/>
                  </a:ext>
                </a:extLst>
              </p:cNvPr>
              <p:cNvSpPr/>
              <p:nvPr/>
            </p:nvSpPr>
            <p:spPr>
              <a:xfrm>
                <a:off x="2676079" y="4484914"/>
                <a:ext cx="927092" cy="288471"/>
              </a:xfrm>
              <a:prstGeom prst="ellipse">
                <a:avLst/>
              </a:prstGeom>
              <a:solidFill>
                <a:schemeClr val="tx1">
                  <a:lumMod val="25000"/>
                  <a:lumOff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pic>
            <p:nvPicPr>
              <p:cNvPr id="18" name="Bildobjekt 17" descr="En bild som visar text, vektorgrafik, clipart&#10;&#10;Automatiskt genererad beskrivning">
                <a:extLst>
                  <a:ext uri="{FF2B5EF4-FFF2-40B4-BE49-F238E27FC236}">
                    <a16:creationId xmlns:a16="http://schemas.microsoft.com/office/drawing/2014/main" id="{5398FF23-4B4B-45CC-84F1-3875C69B99F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546" r="1250" b="59111"/>
              <a:stretch/>
            </p:blipFill>
            <p:spPr>
              <a:xfrm>
                <a:off x="416487" y="1781772"/>
                <a:ext cx="2803387" cy="1831549"/>
              </a:xfrm>
              <a:prstGeom prst="rect">
                <a:avLst/>
              </a:prstGeom>
            </p:spPr>
          </p:pic>
          <p:pic>
            <p:nvPicPr>
              <p:cNvPr id="15" name="Bildobjekt 14">
                <a:extLst>
                  <a:ext uri="{FF2B5EF4-FFF2-40B4-BE49-F238E27FC236}">
                    <a16:creationId xmlns:a16="http://schemas.microsoft.com/office/drawing/2014/main" id="{97BD8C5F-FDE0-4252-80DA-44C70BFADA8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15982" r="44911" b="13175"/>
              <a:stretch/>
            </p:blipFill>
            <p:spPr>
              <a:xfrm>
                <a:off x="2071944" y="2525598"/>
                <a:ext cx="1738204" cy="2170771"/>
              </a:xfrm>
              <a:prstGeom prst="rect">
                <a:avLst/>
              </a:prstGeom>
            </p:spPr>
          </p:pic>
          <p:pic>
            <p:nvPicPr>
              <p:cNvPr id="4" name="Bildobjekt 3">
                <a:extLst>
                  <a:ext uri="{FF2B5EF4-FFF2-40B4-BE49-F238E27FC236}">
                    <a16:creationId xmlns:a16="http://schemas.microsoft.com/office/drawing/2014/main" id="{ABA26206-F54F-4D8B-A285-3DB2D607C2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54790" y="3786083"/>
                <a:ext cx="1797459" cy="2397782"/>
              </a:xfrm>
              <a:prstGeom prst="rect">
                <a:avLst/>
              </a:prstGeom>
            </p:spPr>
          </p:pic>
          <p:pic>
            <p:nvPicPr>
              <p:cNvPr id="13" name="Bildobjekt 12" descr="En bild som visar vektorgrafik&#10;&#10;Automatiskt genererad beskrivning">
                <a:extLst>
                  <a:ext uri="{FF2B5EF4-FFF2-40B4-BE49-F238E27FC236}">
                    <a16:creationId xmlns:a16="http://schemas.microsoft.com/office/drawing/2014/main" id="{84C0963E-AB9C-4642-9F49-B60C2C9A7E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89462" y="3722217"/>
                <a:ext cx="1845334" cy="2461647"/>
              </a:xfrm>
              <a:prstGeom prst="rect">
                <a:avLst/>
              </a:prstGeom>
            </p:spPr>
          </p:pic>
        </p:grpSp>
        <p:pic>
          <p:nvPicPr>
            <p:cNvPr id="17" name="Bildobjekt 16" descr="En bild som visar text, vektorgrafik, clipart&#10;&#10;Automatiskt genererad beskrivning">
              <a:extLst>
                <a:ext uri="{FF2B5EF4-FFF2-40B4-BE49-F238E27FC236}">
                  <a16:creationId xmlns:a16="http://schemas.microsoft.com/office/drawing/2014/main" id="{762E3E00-FB85-407D-B12B-9D66B96749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546" r="1250" b="59111"/>
            <a:stretch/>
          </p:blipFill>
          <p:spPr>
            <a:xfrm>
              <a:off x="3125454" y="1845637"/>
              <a:ext cx="2803387" cy="1831549"/>
            </a:xfrm>
            <a:prstGeom prst="rect">
              <a:avLst/>
            </a:prstGeom>
          </p:spPr>
        </p:pic>
      </p:grpSp>
      <p:pic>
        <p:nvPicPr>
          <p:cNvPr id="23" name="Bildobjekt 22">
            <a:extLst>
              <a:ext uri="{FF2B5EF4-FFF2-40B4-BE49-F238E27FC236}">
                <a16:creationId xmlns:a16="http://schemas.microsoft.com/office/drawing/2014/main" id="{3C4FC264-3EFD-4E90-A507-22F50FF53AF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00979" y="1164609"/>
            <a:ext cx="602476" cy="602476"/>
          </a:xfrm>
          <a:prstGeom prst="rect">
            <a:avLst/>
          </a:prstGeom>
        </p:spPr>
      </p:pic>
      <p:pic>
        <p:nvPicPr>
          <p:cNvPr id="27" name="Bildobjekt 26" descr="En bild som visar text, klocka&#10;&#10;Automatiskt genererad beskrivning">
            <a:extLst>
              <a:ext uri="{FF2B5EF4-FFF2-40B4-BE49-F238E27FC236}">
                <a16:creationId xmlns:a16="http://schemas.microsoft.com/office/drawing/2014/main" id="{1518CF73-84DE-47AC-B743-BD09E4E9B08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99776" y="874750"/>
            <a:ext cx="658170" cy="658170"/>
          </a:xfrm>
          <a:prstGeom prst="rect">
            <a:avLst/>
          </a:prstGeom>
        </p:spPr>
      </p:pic>
      <p:pic>
        <p:nvPicPr>
          <p:cNvPr id="29" name="Bildobjekt 28">
            <a:extLst>
              <a:ext uri="{FF2B5EF4-FFF2-40B4-BE49-F238E27FC236}">
                <a16:creationId xmlns:a16="http://schemas.microsoft.com/office/drawing/2014/main" id="{BEE802AB-8440-46B9-843E-B5EDAE436BB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41606" y="497584"/>
            <a:ext cx="658170" cy="658170"/>
          </a:xfrm>
          <a:prstGeom prst="rect">
            <a:avLst/>
          </a:prstGeom>
        </p:spPr>
      </p:pic>
      <p:sp>
        <p:nvSpPr>
          <p:cNvPr id="30" name="Rektangel 29">
            <a:extLst>
              <a:ext uri="{FF2B5EF4-FFF2-40B4-BE49-F238E27FC236}">
                <a16:creationId xmlns:a16="http://schemas.microsoft.com/office/drawing/2014/main" id="{FFCB1838-1E4F-4BF0-B535-D62CB57F5FFC}"/>
              </a:ext>
            </a:extLst>
          </p:cNvPr>
          <p:cNvSpPr/>
          <p:nvPr/>
        </p:nvSpPr>
        <p:spPr>
          <a:xfrm>
            <a:off x="1563808" y="282833"/>
            <a:ext cx="78258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100">
                <a:solidFill>
                  <a:srgbClr val="33302F"/>
                </a:solidFill>
                <a:latin typeface="Open Sans" charset="0"/>
                <a:ea typeface="Open Sans" charset="0"/>
                <a:cs typeface="Open Sans" charset="0"/>
              </a:rPr>
              <a:t>Tydlighet</a:t>
            </a:r>
            <a:endParaRPr lang="sv-SE" sz="1100"/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605F3C47-8695-4C19-8AEC-1A9B2FF73B8C}"/>
              </a:ext>
            </a:extLst>
          </p:cNvPr>
          <p:cNvSpPr/>
          <p:nvPr/>
        </p:nvSpPr>
        <p:spPr>
          <a:xfrm>
            <a:off x="2672200" y="522001"/>
            <a:ext cx="80342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100">
                <a:solidFill>
                  <a:srgbClr val="33302F"/>
                </a:solidFill>
                <a:latin typeface="Open Sans" charset="0"/>
                <a:ea typeface="Open Sans" charset="0"/>
                <a:cs typeface="Open Sans" charset="0"/>
              </a:rPr>
              <a:t>Förutsäg-</a:t>
            </a:r>
          </a:p>
          <a:p>
            <a:r>
              <a:rPr lang="sv-SE" sz="1100">
                <a:solidFill>
                  <a:srgbClr val="33302F"/>
                </a:solidFill>
                <a:latin typeface="Open Sans" charset="0"/>
                <a:ea typeface="Open Sans" charset="0"/>
                <a:cs typeface="Open Sans" charset="0"/>
              </a:rPr>
              <a:t>barhet</a:t>
            </a:r>
            <a:endParaRPr lang="sv-SE" sz="1100"/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01B9BC64-BE59-4C3E-A847-43708343EE05}"/>
              </a:ext>
            </a:extLst>
          </p:cNvPr>
          <p:cNvSpPr/>
          <p:nvPr/>
        </p:nvSpPr>
        <p:spPr>
          <a:xfrm>
            <a:off x="939881" y="1023259"/>
            <a:ext cx="93006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100">
                <a:solidFill>
                  <a:srgbClr val="33302F"/>
                </a:solidFill>
                <a:latin typeface="Open Sans" charset="0"/>
                <a:ea typeface="Open Sans" charset="0"/>
                <a:cs typeface="Open Sans" charset="0"/>
              </a:rPr>
              <a:t>Delaktighet</a:t>
            </a:r>
            <a:endParaRPr lang="sv-SE" sz="1100"/>
          </a:p>
        </p:txBody>
      </p:sp>
      <p:pic>
        <p:nvPicPr>
          <p:cNvPr id="35" name="Bildobjekt 34">
            <a:extLst>
              <a:ext uri="{FF2B5EF4-FFF2-40B4-BE49-F238E27FC236}">
                <a16:creationId xmlns:a16="http://schemas.microsoft.com/office/drawing/2014/main" id="{769CFE19-FEB1-4695-98DA-2C458F77F3B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59523" y="918510"/>
            <a:ext cx="685800" cy="685800"/>
          </a:xfrm>
          <a:prstGeom prst="rect">
            <a:avLst/>
          </a:prstGeom>
        </p:spPr>
      </p:pic>
      <p:sp>
        <p:nvSpPr>
          <p:cNvPr id="36" name="Rektangel 35">
            <a:extLst>
              <a:ext uri="{FF2B5EF4-FFF2-40B4-BE49-F238E27FC236}">
                <a16:creationId xmlns:a16="http://schemas.microsoft.com/office/drawing/2014/main" id="{BF542DD4-16A6-48E4-BCE1-FCBF1427DC93}"/>
              </a:ext>
            </a:extLst>
          </p:cNvPr>
          <p:cNvSpPr/>
          <p:nvPr/>
        </p:nvSpPr>
        <p:spPr>
          <a:xfrm>
            <a:off x="4174291" y="497584"/>
            <a:ext cx="81464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100">
                <a:solidFill>
                  <a:srgbClr val="33302F"/>
                </a:solidFill>
                <a:latin typeface="Open Sans" charset="0"/>
                <a:ea typeface="Open Sans" charset="0"/>
                <a:cs typeface="Open Sans" charset="0"/>
              </a:rPr>
              <a:t>NY</a:t>
            </a:r>
          </a:p>
          <a:p>
            <a:r>
              <a:rPr lang="sv-SE" sz="1100">
                <a:solidFill>
                  <a:srgbClr val="33302F"/>
                </a:solidFill>
                <a:latin typeface="Open Sans" charset="0"/>
                <a:ea typeface="Open Sans" charset="0"/>
                <a:cs typeface="Open Sans" charset="0"/>
              </a:rPr>
              <a:t>Snabbhet</a:t>
            </a:r>
            <a:endParaRPr lang="sv-SE" sz="1100"/>
          </a:p>
        </p:txBody>
      </p:sp>
      <p:pic>
        <p:nvPicPr>
          <p:cNvPr id="38" name="Bild 37" descr="Stjärna">
            <a:extLst>
              <a:ext uri="{FF2B5EF4-FFF2-40B4-BE49-F238E27FC236}">
                <a16:creationId xmlns:a16="http://schemas.microsoft.com/office/drawing/2014/main" id="{2282C5BC-FA4A-4CDC-886C-20747FEFD7E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924846" y="517226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691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1">
            <a:extLst>
              <a:ext uri="{FF2B5EF4-FFF2-40B4-BE49-F238E27FC236}">
                <a16:creationId xmlns:a16="http://schemas.microsoft.com/office/drawing/2014/main" id="{003BEFC3-00AE-4884-BF7D-69CA84EC5075}"/>
              </a:ext>
            </a:extLst>
          </p:cNvPr>
          <p:cNvGrpSpPr/>
          <p:nvPr/>
        </p:nvGrpSpPr>
        <p:grpSpPr>
          <a:xfrm>
            <a:off x="9608842" y="1315"/>
            <a:ext cx="2888211" cy="3015984"/>
            <a:chOff x="9608842" y="1315"/>
            <a:chExt cx="2888211" cy="3015984"/>
          </a:xfrm>
        </p:grpSpPr>
        <p:sp>
          <p:nvSpPr>
            <p:cNvPr id="10" name="Ellips 9">
              <a:extLst>
                <a:ext uri="{FF2B5EF4-FFF2-40B4-BE49-F238E27FC236}">
                  <a16:creationId xmlns:a16="http://schemas.microsoft.com/office/drawing/2014/main" id="{CA81098F-6BAC-4BE7-941F-EF7E3B8B5EFE}"/>
                </a:ext>
              </a:extLst>
            </p:cNvPr>
            <p:cNvSpPr/>
            <p:nvPr/>
          </p:nvSpPr>
          <p:spPr>
            <a:xfrm>
              <a:off x="9976425" y="141428"/>
              <a:ext cx="1980000" cy="1980000"/>
            </a:xfrm>
            <a:prstGeom prst="ellipse">
              <a:avLst/>
            </a:prstGeom>
            <a:solidFill>
              <a:schemeClr val="bg1">
                <a:lumMod val="85000"/>
                <a:alpha val="5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textruta 11">
              <a:extLst>
                <a:ext uri="{FF2B5EF4-FFF2-40B4-BE49-F238E27FC236}">
                  <a16:creationId xmlns:a16="http://schemas.microsoft.com/office/drawing/2014/main" id="{709141DC-A72C-486B-BC5F-FB1FF48252C3}"/>
                </a:ext>
              </a:extLst>
            </p:cNvPr>
            <p:cNvSpPr txBox="1"/>
            <p:nvPr/>
          </p:nvSpPr>
          <p:spPr>
            <a:xfrm>
              <a:off x="10390398" y="565421"/>
              <a:ext cx="12757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0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anose="020B0604020202020204" pitchFamily="34" charset="0"/>
                  <a:ea typeface="+mn-ea"/>
                  <a:cs typeface="Helvetica" panose="020B0604020202020204" pitchFamily="34" charset="0"/>
                </a:rPr>
                <a:t>PROTOTYPA</a:t>
              </a:r>
              <a:endParaRPr kumimoji="0" lang="sv-SE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endParaRPr>
            </a:p>
          </p:txBody>
        </p:sp>
        <p:grpSp>
          <p:nvGrpSpPr>
            <p:cNvPr id="13" name="Grupp 12">
              <a:extLst>
                <a:ext uri="{FF2B5EF4-FFF2-40B4-BE49-F238E27FC236}">
                  <a16:creationId xmlns:a16="http://schemas.microsoft.com/office/drawing/2014/main" id="{7A3EACC4-7383-49B8-9FA1-BA78C441898D}"/>
                </a:ext>
              </a:extLst>
            </p:cNvPr>
            <p:cNvGrpSpPr/>
            <p:nvPr/>
          </p:nvGrpSpPr>
          <p:grpSpPr>
            <a:xfrm>
              <a:off x="9608842" y="1315"/>
              <a:ext cx="2888211" cy="3015984"/>
              <a:chOff x="-921934" y="3004992"/>
              <a:chExt cx="2888211" cy="3015984"/>
            </a:xfrm>
          </p:grpSpPr>
          <p:pic>
            <p:nvPicPr>
              <p:cNvPr id="14" name="Bildobjekt 13" descr="En bild som visar klocka&#10;&#10;Automatiskt genererad beskrivning">
                <a:extLst>
                  <a:ext uri="{FF2B5EF4-FFF2-40B4-BE49-F238E27FC236}">
                    <a16:creationId xmlns:a16="http://schemas.microsoft.com/office/drawing/2014/main" id="{E440424D-6367-480A-8F3D-CBC5FEB50D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921934" y="3004992"/>
                <a:ext cx="1656000" cy="1648403"/>
              </a:xfrm>
              <a:prstGeom prst="rect">
                <a:avLst/>
              </a:prstGeom>
            </p:spPr>
          </p:pic>
          <p:pic>
            <p:nvPicPr>
              <p:cNvPr id="15" name="Bildobjekt 14">
                <a:extLst>
                  <a:ext uri="{FF2B5EF4-FFF2-40B4-BE49-F238E27FC236}">
                    <a16:creationId xmlns:a16="http://schemas.microsoft.com/office/drawing/2014/main" id="{B3194C3E-ABB3-42E4-B90D-33DB0F412A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6277" y="4009092"/>
                <a:ext cx="1620000" cy="1612567"/>
              </a:xfrm>
              <a:prstGeom prst="rect">
                <a:avLst/>
              </a:prstGeom>
            </p:spPr>
          </p:pic>
          <p:pic>
            <p:nvPicPr>
              <p:cNvPr id="16" name="Bildobjekt 15" descr="En bild som visar tecken&#10;&#10;Automatiskt genererad beskrivning">
                <a:extLst>
                  <a:ext uri="{FF2B5EF4-FFF2-40B4-BE49-F238E27FC236}">
                    <a16:creationId xmlns:a16="http://schemas.microsoft.com/office/drawing/2014/main" id="{0543DAA3-727B-4B9A-BFC0-780AB525DD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905324" y="4229234"/>
                <a:ext cx="1800000" cy="1791742"/>
              </a:xfrm>
              <a:prstGeom prst="rect">
                <a:avLst/>
              </a:prstGeom>
            </p:spPr>
          </p:pic>
        </p:grpSp>
      </p:grpSp>
      <p:sp>
        <p:nvSpPr>
          <p:cNvPr id="11" name="Rubrik 1">
            <a:extLst>
              <a:ext uri="{FF2B5EF4-FFF2-40B4-BE49-F238E27FC236}">
                <a16:creationId xmlns:a16="http://schemas.microsoft.com/office/drawing/2014/main" id="{ACEC815C-FC41-4B71-9041-435CF6589CF1}"/>
              </a:ext>
            </a:extLst>
          </p:cNvPr>
          <p:cNvSpPr txBox="1">
            <a:spLocks/>
          </p:cNvSpPr>
          <p:nvPr/>
        </p:nvSpPr>
        <p:spPr>
          <a:xfrm>
            <a:off x="6352287" y="1270701"/>
            <a:ext cx="5435601" cy="8507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0" i="0" kern="1200" cap="none" spc="0">
                <a:ln>
                  <a:noFill/>
                </a:ln>
                <a:solidFill>
                  <a:srgbClr val="00706E"/>
                </a:solidFill>
                <a:effectLst/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sv-SE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Prototypa</a:t>
            </a:r>
            <a:endParaRPr lang="sv-SE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B72C0B7B-EF4B-4CDF-8B77-74ADE998AF6F}"/>
              </a:ext>
            </a:extLst>
          </p:cNvPr>
          <p:cNvSpPr/>
          <p:nvPr/>
        </p:nvSpPr>
        <p:spPr>
          <a:xfrm>
            <a:off x="6352287" y="2447966"/>
            <a:ext cx="5193517" cy="2297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3200" lvl="0" indent="-223200">
              <a:lnSpc>
                <a:spcPct val="120000"/>
              </a:lnSpc>
              <a:spcBef>
                <a:spcPts val="1000"/>
              </a:spcBef>
              <a:buClr>
                <a:srgbClr val="01A5A3"/>
              </a:buClr>
              <a:buSzPct val="100000"/>
              <a:buFont typeface="Arial" charset="0"/>
              <a:buChar char="•"/>
            </a:pPr>
            <a:r>
              <a:rPr lang="sv-SE" sz="2000">
                <a:solidFill>
                  <a:srgbClr val="33302F"/>
                </a:solidFill>
                <a:latin typeface="Open Sans" charset="0"/>
                <a:ea typeface="Open Sans" charset="0"/>
                <a:cs typeface="Open Sans" charset="0"/>
              </a:rPr>
              <a:t>Tar fram fler olika pappersprototyper</a:t>
            </a:r>
          </a:p>
          <a:p>
            <a:pPr marL="223200" lvl="0" indent="-223200">
              <a:lnSpc>
                <a:spcPct val="120000"/>
              </a:lnSpc>
              <a:spcBef>
                <a:spcPts val="1000"/>
              </a:spcBef>
              <a:buClr>
                <a:srgbClr val="01A5A3"/>
              </a:buClr>
              <a:buSzPct val="100000"/>
              <a:buFont typeface="Arial" charset="0"/>
              <a:buChar char="•"/>
            </a:pPr>
            <a:r>
              <a:rPr lang="sv-SE" sz="2000">
                <a:solidFill>
                  <a:srgbClr val="33302F"/>
                </a:solidFill>
                <a:latin typeface="Open Sans" charset="0"/>
                <a:ea typeface="Open Sans" charset="0"/>
                <a:cs typeface="Open Sans" charset="0"/>
              </a:rPr>
              <a:t>Invånare återkopplar </a:t>
            </a:r>
          </a:p>
          <a:p>
            <a:pPr marL="223200" indent="-223200">
              <a:lnSpc>
                <a:spcPct val="120000"/>
              </a:lnSpc>
              <a:spcBef>
                <a:spcPts val="1000"/>
              </a:spcBef>
              <a:buClr>
                <a:srgbClr val="01A5A3"/>
              </a:buClr>
              <a:buSzPct val="100000"/>
              <a:buFont typeface="Arial" charset="0"/>
              <a:buChar char="•"/>
            </a:pPr>
            <a:r>
              <a:rPr lang="sv-SE" sz="2000">
                <a:solidFill>
                  <a:srgbClr val="33302F"/>
                </a:solidFill>
                <a:latin typeface="Open Sans" charset="0"/>
                <a:ea typeface="Open Sans" charset="0"/>
                <a:cs typeface="Open Sans" charset="0"/>
              </a:rPr>
              <a:t>Förbättrar prototypen - itererar</a:t>
            </a:r>
          </a:p>
          <a:p>
            <a:pPr marL="223200" lvl="0" indent="-223200">
              <a:lnSpc>
                <a:spcPct val="120000"/>
              </a:lnSpc>
              <a:spcBef>
                <a:spcPts val="1000"/>
              </a:spcBef>
              <a:buClr>
                <a:srgbClr val="01A5A3"/>
              </a:buClr>
              <a:buSzPct val="100000"/>
              <a:buFont typeface="Arial" charset="0"/>
              <a:buChar char="•"/>
            </a:pPr>
            <a:r>
              <a:rPr lang="sv-SE" sz="2000">
                <a:solidFill>
                  <a:srgbClr val="33302F"/>
                </a:solidFill>
                <a:latin typeface="Open Sans" charset="0"/>
                <a:ea typeface="Open Sans" charset="0"/>
                <a:cs typeface="Open Sans" charset="0"/>
              </a:rPr>
              <a:t>Underlag för att bygga en digital prototyp</a:t>
            </a:r>
          </a:p>
        </p:txBody>
      </p:sp>
      <p:grpSp>
        <p:nvGrpSpPr>
          <p:cNvPr id="50" name="Grupp 49">
            <a:extLst>
              <a:ext uri="{FF2B5EF4-FFF2-40B4-BE49-F238E27FC236}">
                <a16:creationId xmlns:a16="http://schemas.microsoft.com/office/drawing/2014/main" id="{86693F89-A81F-463C-A0CA-69C60DDCAD22}"/>
              </a:ext>
            </a:extLst>
          </p:cNvPr>
          <p:cNvGrpSpPr/>
          <p:nvPr/>
        </p:nvGrpSpPr>
        <p:grpSpPr>
          <a:xfrm>
            <a:off x="525868" y="141428"/>
            <a:ext cx="5014164" cy="5673233"/>
            <a:chOff x="500973" y="1104783"/>
            <a:chExt cx="5014164" cy="5673233"/>
          </a:xfrm>
        </p:grpSpPr>
        <p:grpSp>
          <p:nvGrpSpPr>
            <p:cNvPr id="25" name="Grupp 24">
              <a:extLst>
                <a:ext uri="{FF2B5EF4-FFF2-40B4-BE49-F238E27FC236}">
                  <a16:creationId xmlns:a16="http://schemas.microsoft.com/office/drawing/2014/main" id="{DF7C9AD8-CA13-49A7-AA02-8D575CF8847E}"/>
                </a:ext>
              </a:extLst>
            </p:cNvPr>
            <p:cNvGrpSpPr/>
            <p:nvPr/>
          </p:nvGrpSpPr>
          <p:grpSpPr>
            <a:xfrm rot="965158">
              <a:off x="2356872" y="2835058"/>
              <a:ext cx="3158265" cy="2577200"/>
              <a:chOff x="1270182" y="2308173"/>
              <a:chExt cx="3158265" cy="2577200"/>
            </a:xfrm>
          </p:grpSpPr>
          <p:grpSp>
            <p:nvGrpSpPr>
              <p:cNvPr id="26" name="Grupp 25">
                <a:extLst>
                  <a:ext uri="{FF2B5EF4-FFF2-40B4-BE49-F238E27FC236}">
                    <a16:creationId xmlns:a16="http://schemas.microsoft.com/office/drawing/2014/main" id="{91CB1116-0D33-4B04-AD05-E0778F55EA6C}"/>
                  </a:ext>
                </a:extLst>
              </p:cNvPr>
              <p:cNvGrpSpPr/>
              <p:nvPr/>
            </p:nvGrpSpPr>
            <p:grpSpPr>
              <a:xfrm>
                <a:off x="1270182" y="2308173"/>
                <a:ext cx="3158265" cy="2577200"/>
                <a:chOff x="1270182" y="2308173"/>
                <a:chExt cx="3158265" cy="2577200"/>
              </a:xfrm>
            </p:grpSpPr>
            <p:pic>
              <p:nvPicPr>
                <p:cNvPr id="29" name="Bildobjekt 28">
                  <a:extLst>
                    <a:ext uri="{FF2B5EF4-FFF2-40B4-BE49-F238E27FC236}">
                      <a16:creationId xmlns:a16="http://schemas.microsoft.com/office/drawing/2014/main" id="{FF870302-1607-4CB8-951B-4C70E62E727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/>
                <a:srcRect l="29738" t="21860" r="34855" b="26775"/>
                <a:stretch/>
              </p:blipFill>
              <p:spPr>
                <a:xfrm rot="21380242">
                  <a:off x="1270182" y="2308173"/>
                  <a:ext cx="3158265" cy="2577200"/>
                </a:xfrm>
                <a:prstGeom prst="rect">
                  <a:avLst/>
                </a:prstGeom>
              </p:spPr>
            </p:pic>
            <p:sp>
              <p:nvSpPr>
                <p:cNvPr id="30" name="textruta 29">
                  <a:extLst>
                    <a:ext uri="{FF2B5EF4-FFF2-40B4-BE49-F238E27FC236}">
                      <a16:creationId xmlns:a16="http://schemas.microsoft.com/office/drawing/2014/main" id="{3AA7C982-CB87-4C21-9160-FFF7B945FF23}"/>
                    </a:ext>
                  </a:extLst>
                </p:cNvPr>
                <p:cNvSpPr txBox="1"/>
                <p:nvPr/>
              </p:nvSpPr>
              <p:spPr>
                <a:xfrm rot="21341289">
                  <a:off x="1387330" y="2547604"/>
                  <a:ext cx="924548" cy="307777"/>
                </a:xfrm>
                <a:prstGeom prst="rect">
                  <a:avLst/>
                </a:prstGeom>
                <a:solidFill>
                  <a:srgbClr val="D8D6D6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sv-SE" sz="1400"/>
                    <a:t>E-tjänsten</a:t>
                  </a:r>
                </a:p>
              </p:txBody>
            </p:sp>
          </p:grpSp>
          <p:sp>
            <p:nvSpPr>
              <p:cNvPr id="27" name="Rektangel 26">
                <a:extLst>
                  <a:ext uri="{FF2B5EF4-FFF2-40B4-BE49-F238E27FC236}">
                    <a16:creationId xmlns:a16="http://schemas.microsoft.com/office/drawing/2014/main" id="{CB678FFC-B762-459C-A474-E18AC8A9455C}"/>
                  </a:ext>
                </a:extLst>
              </p:cNvPr>
              <p:cNvSpPr/>
              <p:nvPr/>
            </p:nvSpPr>
            <p:spPr>
              <a:xfrm rot="21415605">
                <a:off x="1578430" y="3162300"/>
                <a:ext cx="1153885" cy="533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8" name="textruta 27">
                <a:extLst>
                  <a:ext uri="{FF2B5EF4-FFF2-40B4-BE49-F238E27FC236}">
                    <a16:creationId xmlns:a16="http://schemas.microsoft.com/office/drawing/2014/main" id="{A2BB5C9A-6499-4505-B54A-6EF99EA5D195}"/>
                  </a:ext>
                </a:extLst>
              </p:cNvPr>
              <p:cNvSpPr txBox="1"/>
              <p:nvPr/>
            </p:nvSpPr>
            <p:spPr>
              <a:xfrm rot="21411513">
                <a:off x="1578672" y="3178956"/>
                <a:ext cx="45397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sz="1200" err="1"/>
                  <a:t>xxxx</a:t>
                </a:r>
                <a:endParaRPr lang="sv-SE" sz="1200"/>
              </a:p>
            </p:txBody>
          </p:sp>
        </p:grpSp>
        <p:grpSp>
          <p:nvGrpSpPr>
            <p:cNvPr id="24" name="Grupp 23">
              <a:extLst>
                <a:ext uri="{FF2B5EF4-FFF2-40B4-BE49-F238E27FC236}">
                  <a16:creationId xmlns:a16="http://schemas.microsoft.com/office/drawing/2014/main" id="{1A026D51-27CA-4774-B4E0-F4FFF3CEBBE0}"/>
                </a:ext>
              </a:extLst>
            </p:cNvPr>
            <p:cNvGrpSpPr/>
            <p:nvPr/>
          </p:nvGrpSpPr>
          <p:grpSpPr>
            <a:xfrm>
              <a:off x="1003235" y="3558712"/>
              <a:ext cx="3158265" cy="2577200"/>
              <a:chOff x="1270182" y="2308173"/>
              <a:chExt cx="3158265" cy="2577200"/>
            </a:xfrm>
          </p:grpSpPr>
          <p:grpSp>
            <p:nvGrpSpPr>
              <p:cNvPr id="21" name="Grupp 20">
                <a:extLst>
                  <a:ext uri="{FF2B5EF4-FFF2-40B4-BE49-F238E27FC236}">
                    <a16:creationId xmlns:a16="http://schemas.microsoft.com/office/drawing/2014/main" id="{40D0B556-ABCA-460A-8D5B-FC7BBA8EE422}"/>
                  </a:ext>
                </a:extLst>
              </p:cNvPr>
              <p:cNvGrpSpPr/>
              <p:nvPr/>
            </p:nvGrpSpPr>
            <p:grpSpPr>
              <a:xfrm>
                <a:off x="1270182" y="2308173"/>
                <a:ext cx="3158265" cy="2577200"/>
                <a:chOff x="1270182" y="2308173"/>
                <a:chExt cx="3158265" cy="2577200"/>
              </a:xfrm>
            </p:grpSpPr>
            <p:pic>
              <p:nvPicPr>
                <p:cNvPr id="18" name="Bildobjekt 17">
                  <a:extLst>
                    <a:ext uri="{FF2B5EF4-FFF2-40B4-BE49-F238E27FC236}">
                      <a16:creationId xmlns:a16="http://schemas.microsoft.com/office/drawing/2014/main" id="{845D8C00-EA4E-4937-83C1-CAFAE0812E0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/>
                <a:srcRect l="29738" t="21860" r="34855" b="26775"/>
                <a:stretch/>
              </p:blipFill>
              <p:spPr>
                <a:xfrm rot="21380242">
                  <a:off x="1270182" y="2308173"/>
                  <a:ext cx="3158265" cy="2577200"/>
                </a:xfrm>
                <a:prstGeom prst="rect">
                  <a:avLst/>
                </a:prstGeom>
              </p:spPr>
            </p:pic>
            <p:sp>
              <p:nvSpPr>
                <p:cNvPr id="3" name="textruta 2">
                  <a:extLst>
                    <a:ext uri="{FF2B5EF4-FFF2-40B4-BE49-F238E27FC236}">
                      <a16:creationId xmlns:a16="http://schemas.microsoft.com/office/drawing/2014/main" id="{E37EA5C4-59B8-4A58-8C95-1EDBB37A1D39}"/>
                    </a:ext>
                  </a:extLst>
                </p:cNvPr>
                <p:cNvSpPr txBox="1"/>
                <p:nvPr/>
              </p:nvSpPr>
              <p:spPr>
                <a:xfrm rot="21341289">
                  <a:off x="1387330" y="2547604"/>
                  <a:ext cx="924548" cy="307777"/>
                </a:xfrm>
                <a:prstGeom prst="rect">
                  <a:avLst/>
                </a:prstGeom>
                <a:solidFill>
                  <a:srgbClr val="D8D6D6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sv-SE" sz="1400"/>
                    <a:t>E-tjänsten</a:t>
                  </a:r>
                </a:p>
              </p:txBody>
            </p:sp>
          </p:grpSp>
          <p:sp>
            <p:nvSpPr>
              <p:cNvPr id="22" name="Rektangel 21">
                <a:extLst>
                  <a:ext uri="{FF2B5EF4-FFF2-40B4-BE49-F238E27FC236}">
                    <a16:creationId xmlns:a16="http://schemas.microsoft.com/office/drawing/2014/main" id="{36F146AE-6630-4357-8E60-A6AE1072988E}"/>
                  </a:ext>
                </a:extLst>
              </p:cNvPr>
              <p:cNvSpPr/>
              <p:nvPr/>
            </p:nvSpPr>
            <p:spPr>
              <a:xfrm rot="21415605">
                <a:off x="1578430" y="3162300"/>
                <a:ext cx="1153885" cy="533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3" name="textruta 22">
                <a:extLst>
                  <a:ext uri="{FF2B5EF4-FFF2-40B4-BE49-F238E27FC236}">
                    <a16:creationId xmlns:a16="http://schemas.microsoft.com/office/drawing/2014/main" id="{84627DDE-0BE3-4263-BA03-71DA30912DA5}"/>
                  </a:ext>
                </a:extLst>
              </p:cNvPr>
              <p:cNvSpPr txBox="1"/>
              <p:nvPr/>
            </p:nvSpPr>
            <p:spPr>
              <a:xfrm rot="21411513">
                <a:off x="1578672" y="3178956"/>
                <a:ext cx="45397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sz="1200" err="1"/>
                  <a:t>xxxx</a:t>
                </a:r>
                <a:endParaRPr lang="sv-SE" sz="1200"/>
              </a:p>
            </p:txBody>
          </p:sp>
        </p:grpSp>
        <p:grpSp>
          <p:nvGrpSpPr>
            <p:cNvPr id="39" name="Grupp 38">
              <a:extLst>
                <a:ext uri="{FF2B5EF4-FFF2-40B4-BE49-F238E27FC236}">
                  <a16:creationId xmlns:a16="http://schemas.microsoft.com/office/drawing/2014/main" id="{5196ACC9-BBD0-4CC2-A562-094022F00255}"/>
                </a:ext>
              </a:extLst>
            </p:cNvPr>
            <p:cNvGrpSpPr/>
            <p:nvPr/>
          </p:nvGrpSpPr>
          <p:grpSpPr>
            <a:xfrm>
              <a:off x="500973" y="1104783"/>
              <a:ext cx="3565039" cy="3054419"/>
              <a:chOff x="-36425" y="974826"/>
              <a:chExt cx="3565039" cy="3054419"/>
            </a:xfrm>
          </p:grpSpPr>
          <p:pic>
            <p:nvPicPr>
              <p:cNvPr id="38" name="Bildobjekt 37">
                <a:extLst>
                  <a:ext uri="{FF2B5EF4-FFF2-40B4-BE49-F238E27FC236}">
                    <a16:creationId xmlns:a16="http://schemas.microsoft.com/office/drawing/2014/main" id="{9AFAE7CE-A155-4359-97AB-6C3A9A22BD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652486" flipH="1">
                <a:off x="-36425" y="974826"/>
                <a:ext cx="3565039" cy="3054419"/>
              </a:xfrm>
              <a:prstGeom prst="rect">
                <a:avLst/>
              </a:prstGeom>
            </p:spPr>
          </p:pic>
          <p:sp>
            <p:nvSpPr>
              <p:cNvPr id="36" name="textruta 35">
                <a:extLst>
                  <a:ext uri="{FF2B5EF4-FFF2-40B4-BE49-F238E27FC236}">
                    <a16:creationId xmlns:a16="http://schemas.microsoft.com/office/drawing/2014/main" id="{77689572-08E0-4B7E-8CDC-D247FCEF9808}"/>
                  </a:ext>
                </a:extLst>
              </p:cNvPr>
              <p:cNvSpPr txBox="1"/>
              <p:nvPr/>
            </p:nvSpPr>
            <p:spPr>
              <a:xfrm>
                <a:off x="983561" y="1951579"/>
                <a:ext cx="167705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000"/>
                  <a:t>Här behöver jag kunna se...</a:t>
                </a:r>
              </a:p>
            </p:txBody>
          </p:sp>
        </p:grpSp>
        <p:pic>
          <p:nvPicPr>
            <p:cNvPr id="46" name="Bildobjekt 45" descr="En bild som visar ljus&#10;&#10;Automatiskt genererad beskrivning">
              <a:extLst>
                <a:ext uri="{FF2B5EF4-FFF2-40B4-BE49-F238E27FC236}">
                  <a16:creationId xmlns:a16="http://schemas.microsoft.com/office/drawing/2014/main" id="{4AB7CF24-9B15-46A9-AA08-CDAFF6DA72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022" t="30714" r="6808" b="-2540"/>
            <a:stretch/>
          </p:blipFill>
          <p:spPr>
            <a:xfrm>
              <a:off x="2036331" y="4783070"/>
              <a:ext cx="1191889" cy="1994946"/>
            </a:xfrm>
            <a:prstGeom prst="rect">
              <a:avLst/>
            </a:prstGeom>
          </p:spPr>
        </p:pic>
        <p:sp>
          <p:nvSpPr>
            <p:cNvPr id="42" name="Rektangel 41">
              <a:extLst>
                <a:ext uri="{FF2B5EF4-FFF2-40B4-BE49-F238E27FC236}">
                  <a16:creationId xmlns:a16="http://schemas.microsoft.com/office/drawing/2014/main" id="{FC8F9B20-5F1E-4238-96E7-C8C091785E20}"/>
                </a:ext>
              </a:extLst>
            </p:cNvPr>
            <p:cNvSpPr/>
            <p:nvPr/>
          </p:nvSpPr>
          <p:spPr>
            <a:xfrm rot="789304">
              <a:off x="2274201" y="4766876"/>
              <a:ext cx="222158" cy="1682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7" name="Rektangel 46">
              <a:extLst>
                <a:ext uri="{FF2B5EF4-FFF2-40B4-BE49-F238E27FC236}">
                  <a16:creationId xmlns:a16="http://schemas.microsoft.com/office/drawing/2014/main" id="{5B4F6311-EA71-4866-AABD-D2BD87E40ACD}"/>
                </a:ext>
              </a:extLst>
            </p:cNvPr>
            <p:cNvSpPr/>
            <p:nvPr/>
          </p:nvSpPr>
          <p:spPr>
            <a:xfrm rot="20444781">
              <a:off x="1982431" y="5612274"/>
              <a:ext cx="222158" cy="1682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8" name="Rektangel: vikt hörn 47">
              <a:extLst>
                <a:ext uri="{FF2B5EF4-FFF2-40B4-BE49-F238E27FC236}">
                  <a16:creationId xmlns:a16="http://schemas.microsoft.com/office/drawing/2014/main" id="{923F299D-7CE1-4C7A-9500-466B77FF66A1}"/>
                </a:ext>
              </a:extLst>
            </p:cNvPr>
            <p:cNvSpPr/>
            <p:nvPr/>
          </p:nvSpPr>
          <p:spPr>
            <a:xfrm rot="1597564">
              <a:off x="4595323" y="3812875"/>
              <a:ext cx="635534" cy="642301"/>
            </a:xfrm>
            <a:prstGeom prst="foldedCorner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ABC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1050">
                  <a:solidFill>
                    <a:sysClr val="windowText" lastClr="000000"/>
                  </a:solidFill>
                </a:rPr>
                <a:t>ÄNDRA!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8848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1">
            <a:extLst>
              <a:ext uri="{FF2B5EF4-FFF2-40B4-BE49-F238E27FC236}">
                <a16:creationId xmlns:a16="http://schemas.microsoft.com/office/drawing/2014/main" id="{ACEC815C-FC41-4B71-9041-435CF6589CF1}"/>
              </a:ext>
            </a:extLst>
          </p:cNvPr>
          <p:cNvSpPr txBox="1">
            <a:spLocks/>
          </p:cNvSpPr>
          <p:nvPr/>
        </p:nvSpPr>
        <p:spPr>
          <a:xfrm>
            <a:off x="6352287" y="1270701"/>
            <a:ext cx="5435601" cy="8507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0" i="0" kern="1200" cap="none" spc="0">
                <a:ln>
                  <a:noFill/>
                </a:ln>
                <a:solidFill>
                  <a:srgbClr val="00706E"/>
                </a:solidFill>
                <a:effectLst/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sv-SE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Testa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B72C0B7B-EF4B-4CDF-8B77-74ADE998AF6F}"/>
              </a:ext>
            </a:extLst>
          </p:cNvPr>
          <p:cNvSpPr/>
          <p:nvPr/>
        </p:nvSpPr>
        <p:spPr>
          <a:xfrm>
            <a:off x="6352287" y="2447966"/>
            <a:ext cx="5193517" cy="24258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3200" lvl="0" indent="-223200">
              <a:lnSpc>
                <a:spcPct val="120000"/>
              </a:lnSpc>
              <a:spcBef>
                <a:spcPts val="1000"/>
              </a:spcBef>
              <a:buClr>
                <a:srgbClr val="01A5A3"/>
              </a:buClr>
              <a:buSzPct val="100000"/>
              <a:buFont typeface="Arial" charset="0"/>
              <a:buChar char="•"/>
            </a:pPr>
            <a:r>
              <a:rPr lang="sv-SE" sz="2000">
                <a:solidFill>
                  <a:srgbClr val="33302F"/>
                </a:solidFill>
                <a:latin typeface="Open Sans" charset="0"/>
                <a:ea typeface="Open Sans" charset="0"/>
                <a:cs typeface="Open Sans" charset="0"/>
              </a:rPr>
              <a:t>Klickbar, digital prototyp</a:t>
            </a:r>
          </a:p>
          <a:p>
            <a:pPr marL="223200" lvl="0" indent="-223200">
              <a:lnSpc>
                <a:spcPct val="120000"/>
              </a:lnSpc>
              <a:spcBef>
                <a:spcPts val="1000"/>
              </a:spcBef>
              <a:buClr>
                <a:srgbClr val="01A5A3"/>
              </a:buClr>
              <a:buSzPct val="100000"/>
              <a:buFont typeface="Arial" charset="0"/>
              <a:buChar char="•"/>
            </a:pPr>
            <a:r>
              <a:rPr lang="sv-SE" sz="2000">
                <a:solidFill>
                  <a:srgbClr val="33302F"/>
                </a:solidFill>
                <a:latin typeface="Open Sans" charset="0"/>
                <a:ea typeface="Open Sans" charset="0"/>
                <a:cs typeface="Open Sans" charset="0"/>
              </a:rPr>
              <a:t>Testas med invånare och medarbetare</a:t>
            </a:r>
          </a:p>
          <a:p>
            <a:pPr marL="223200" lvl="0" indent="-223200">
              <a:lnSpc>
                <a:spcPct val="120000"/>
              </a:lnSpc>
              <a:spcBef>
                <a:spcPts val="1000"/>
              </a:spcBef>
              <a:buClr>
                <a:srgbClr val="01A5A3"/>
              </a:buClr>
              <a:buSzPct val="100000"/>
              <a:buFont typeface="Arial" charset="0"/>
              <a:buChar char="•"/>
            </a:pPr>
            <a:r>
              <a:rPr lang="sv-SE" sz="2000">
                <a:solidFill>
                  <a:srgbClr val="33302F"/>
                </a:solidFill>
                <a:latin typeface="Open Sans" charset="0"/>
                <a:ea typeface="Open Sans" charset="0"/>
                <a:cs typeface="Open Sans" charset="0"/>
              </a:rPr>
              <a:t>Pilotperiod</a:t>
            </a:r>
          </a:p>
          <a:p>
            <a:pPr marL="223200" lvl="0" indent="-223200">
              <a:lnSpc>
                <a:spcPct val="120000"/>
              </a:lnSpc>
              <a:spcBef>
                <a:spcPts val="1000"/>
              </a:spcBef>
              <a:buClr>
                <a:srgbClr val="01A5A3"/>
              </a:buClr>
              <a:buSzPct val="100000"/>
              <a:buFont typeface="Arial" charset="0"/>
              <a:buChar char="•"/>
            </a:pPr>
            <a:endParaRPr lang="sv-SE" sz="2000">
              <a:solidFill>
                <a:srgbClr val="33302F"/>
              </a:solidFill>
              <a:latin typeface="Open Sans" charset="0"/>
              <a:ea typeface="Open Sans" charset="0"/>
              <a:cs typeface="Open Sans" charset="0"/>
            </a:endParaRPr>
          </a:p>
          <a:p>
            <a:pPr marL="223200" lvl="0" indent="-223200">
              <a:lnSpc>
                <a:spcPct val="120000"/>
              </a:lnSpc>
              <a:spcBef>
                <a:spcPts val="1000"/>
              </a:spcBef>
              <a:buClr>
                <a:srgbClr val="01A5A3"/>
              </a:buClr>
              <a:buSzPct val="100000"/>
              <a:buFont typeface="Arial" charset="0"/>
              <a:buChar char="•"/>
            </a:pPr>
            <a:r>
              <a:rPr lang="sv-SE" sz="2000">
                <a:solidFill>
                  <a:srgbClr val="33302F"/>
                </a:solidFill>
                <a:latin typeface="Open Sans" charset="0"/>
                <a:ea typeface="Open Sans" charset="0"/>
                <a:cs typeface="Open Sans" charset="0"/>
              </a:rPr>
              <a:t>Breddinförande</a:t>
            </a:r>
          </a:p>
        </p:txBody>
      </p:sp>
      <p:sp>
        <p:nvSpPr>
          <p:cNvPr id="8" name="Ellips 7">
            <a:extLst>
              <a:ext uri="{FF2B5EF4-FFF2-40B4-BE49-F238E27FC236}">
                <a16:creationId xmlns:a16="http://schemas.microsoft.com/office/drawing/2014/main" id="{9EFEAD14-E498-48E2-9083-4448A3DD7611}"/>
              </a:ext>
            </a:extLst>
          </p:cNvPr>
          <p:cNvSpPr/>
          <p:nvPr/>
        </p:nvSpPr>
        <p:spPr>
          <a:xfrm>
            <a:off x="10023132" y="114922"/>
            <a:ext cx="1980000" cy="1980000"/>
          </a:xfrm>
          <a:prstGeom prst="ellipse">
            <a:avLst/>
          </a:prstGeom>
          <a:solidFill>
            <a:schemeClr val="bg1">
              <a:lumMod val="85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2FE87096-0C4B-43EA-9A5F-8E738E5A030B}"/>
              </a:ext>
            </a:extLst>
          </p:cNvPr>
          <p:cNvSpPr txBox="1"/>
          <p:nvPr/>
        </p:nvSpPr>
        <p:spPr>
          <a:xfrm>
            <a:off x="10653855" y="538915"/>
            <a:ext cx="7500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TESTA</a:t>
            </a:r>
          </a:p>
        </p:txBody>
      </p:sp>
      <p:pic>
        <p:nvPicPr>
          <p:cNvPr id="10" name="Bildobjekt 9" descr="En bild som visar ljus&#10;&#10;Automatiskt genererad beskrivning">
            <a:extLst>
              <a:ext uri="{FF2B5EF4-FFF2-40B4-BE49-F238E27FC236}">
                <a16:creationId xmlns:a16="http://schemas.microsoft.com/office/drawing/2014/main" id="{DA0FDCD9-5D94-4B4F-8D54-09EF2C7DB0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9802" y="670391"/>
            <a:ext cx="936000" cy="1248611"/>
          </a:xfrm>
          <a:prstGeom prst="rect">
            <a:avLst/>
          </a:prstGeom>
        </p:spPr>
      </p:pic>
      <p:grpSp>
        <p:nvGrpSpPr>
          <p:cNvPr id="35" name="Grupp 34">
            <a:extLst>
              <a:ext uri="{FF2B5EF4-FFF2-40B4-BE49-F238E27FC236}">
                <a16:creationId xmlns:a16="http://schemas.microsoft.com/office/drawing/2014/main" id="{F2AFC4B5-BA3B-4871-896A-5EB92B6AA835}"/>
              </a:ext>
            </a:extLst>
          </p:cNvPr>
          <p:cNvGrpSpPr/>
          <p:nvPr/>
        </p:nvGrpSpPr>
        <p:grpSpPr>
          <a:xfrm>
            <a:off x="394710" y="483135"/>
            <a:ext cx="6480947" cy="6493464"/>
            <a:chOff x="788131" y="483135"/>
            <a:chExt cx="6480947" cy="6493464"/>
          </a:xfrm>
        </p:grpSpPr>
        <p:sp>
          <p:nvSpPr>
            <p:cNvPr id="34" name="Ellips 33">
              <a:extLst>
                <a:ext uri="{FF2B5EF4-FFF2-40B4-BE49-F238E27FC236}">
                  <a16:creationId xmlns:a16="http://schemas.microsoft.com/office/drawing/2014/main" id="{3B3432E5-6473-48FB-AA61-F6B34503BF86}"/>
                </a:ext>
              </a:extLst>
            </p:cNvPr>
            <p:cNvSpPr/>
            <p:nvPr/>
          </p:nvSpPr>
          <p:spPr>
            <a:xfrm>
              <a:off x="1961563" y="531530"/>
              <a:ext cx="1474838" cy="1200605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22" name="Grupp 21">
              <a:extLst>
                <a:ext uri="{FF2B5EF4-FFF2-40B4-BE49-F238E27FC236}">
                  <a16:creationId xmlns:a16="http://schemas.microsoft.com/office/drawing/2014/main" id="{56FAC855-AE41-44D6-BB18-218D4AAC1254}"/>
                </a:ext>
              </a:extLst>
            </p:cNvPr>
            <p:cNvGrpSpPr/>
            <p:nvPr/>
          </p:nvGrpSpPr>
          <p:grpSpPr>
            <a:xfrm>
              <a:off x="788131" y="483135"/>
              <a:ext cx="2769184" cy="2425857"/>
              <a:chOff x="830662" y="460382"/>
              <a:chExt cx="2769184" cy="2425857"/>
            </a:xfrm>
          </p:grpSpPr>
          <p:sp>
            <p:nvSpPr>
              <p:cNvPr id="21" name="Ellips 20">
                <a:extLst>
                  <a:ext uri="{FF2B5EF4-FFF2-40B4-BE49-F238E27FC236}">
                    <a16:creationId xmlns:a16="http://schemas.microsoft.com/office/drawing/2014/main" id="{2A931E50-BC4A-4C62-8B52-2EEE6671CDFC}"/>
                  </a:ext>
                </a:extLst>
              </p:cNvPr>
              <p:cNvSpPr/>
              <p:nvPr/>
            </p:nvSpPr>
            <p:spPr>
              <a:xfrm>
                <a:off x="1765008" y="2146104"/>
                <a:ext cx="1695567" cy="531399"/>
              </a:xfrm>
              <a:prstGeom prst="ellipse">
                <a:avLst/>
              </a:prstGeom>
              <a:solidFill>
                <a:srgbClr val="B2E6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pic>
            <p:nvPicPr>
              <p:cNvPr id="18" name="Bildobjekt 17">
                <a:extLst>
                  <a:ext uri="{FF2B5EF4-FFF2-40B4-BE49-F238E27FC236}">
                    <a16:creationId xmlns:a16="http://schemas.microsoft.com/office/drawing/2014/main" id="{09200ED3-30A4-4BF3-90E7-F2FE0C5DFF2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59385" r="16353"/>
              <a:stretch/>
            </p:blipFill>
            <p:spPr>
              <a:xfrm flipH="1">
                <a:off x="830662" y="460382"/>
                <a:ext cx="1046340" cy="2425857"/>
              </a:xfrm>
              <a:prstGeom prst="rect">
                <a:avLst/>
              </a:prstGeom>
            </p:spPr>
          </p:pic>
          <p:pic>
            <p:nvPicPr>
              <p:cNvPr id="20" name="Bildobjekt 19" descr="En bild som visar text, vektorgrafik, clipart&#10;&#10;Automatiskt genererad beskrivning">
                <a:extLst>
                  <a:ext uri="{FF2B5EF4-FFF2-40B4-BE49-F238E27FC236}">
                    <a16:creationId xmlns:a16="http://schemas.microsoft.com/office/drawing/2014/main" id="{568B237D-1BA3-4A8E-AAB6-716739AEDEC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741" t="57892" r="34397" b="8351"/>
              <a:stretch/>
            </p:blipFill>
            <p:spPr>
              <a:xfrm>
                <a:off x="1765809" y="1358657"/>
                <a:ext cx="1834037" cy="1249891"/>
              </a:xfrm>
              <a:prstGeom prst="rect">
                <a:avLst/>
              </a:prstGeom>
            </p:spPr>
          </p:pic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D39EB3F7-09FB-4473-9CAF-470554901340}"/>
                  </a:ext>
                </a:extLst>
              </p:cNvPr>
              <p:cNvSpPr/>
              <p:nvPr/>
            </p:nvSpPr>
            <p:spPr>
              <a:xfrm>
                <a:off x="1765008" y="1992188"/>
                <a:ext cx="360000" cy="18748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sp>
          <p:nvSpPr>
            <p:cNvPr id="23" name="textruta 22">
              <a:extLst>
                <a:ext uri="{FF2B5EF4-FFF2-40B4-BE49-F238E27FC236}">
                  <a16:creationId xmlns:a16="http://schemas.microsoft.com/office/drawing/2014/main" id="{E0B304B9-E8C0-41FD-A93B-04AF2AC47D26}"/>
                </a:ext>
              </a:extLst>
            </p:cNvPr>
            <p:cNvSpPr txBox="1"/>
            <p:nvPr/>
          </p:nvSpPr>
          <p:spPr>
            <a:xfrm>
              <a:off x="2221514" y="798643"/>
              <a:ext cx="1111202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100"/>
                <a:t>”PLING”</a:t>
              </a:r>
              <a:br>
                <a:rPr lang="sv-SE" sz="1100"/>
              </a:br>
              <a:r>
                <a:rPr lang="sv-SE" sz="1100"/>
                <a:t>Ansökan om </a:t>
              </a:r>
            </a:p>
            <a:p>
              <a:r>
                <a:rPr lang="sv-SE" sz="1100"/>
                <a:t>försörjningsstöd</a:t>
              </a:r>
            </a:p>
          </p:txBody>
        </p:sp>
        <p:grpSp>
          <p:nvGrpSpPr>
            <p:cNvPr id="30" name="Grupp 29">
              <a:extLst>
                <a:ext uri="{FF2B5EF4-FFF2-40B4-BE49-F238E27FC236}">
                  <a16:creationId xmlns:a16="http://schemas.microsoft.com/office/drawing/2014/main" id="{D71E5A5D-CEDC-4A29-92E4-1D5FB8B923BB}"/>
                </a:ext>
              </a:extLst>
            </p:cNvPr>
            <p:cNvGrpSpPr/>
            <p:nvPr/>
          </p:nvGrpSpPr>
          <p:grpSpPr>
            <a:xfrm>
              <a:off x="1388805" y="2568546"/>
              <a:ext cx="5880273" cy="4408053"/>
              <a:chOff x="889074" y="2804921"/>
              <a:chExt cx="5880273" cy="4408053"/>
            </a:xfrm>
          </p:grpSpPr>
          <p:pic>
            <p:nvPicPr>
              <p:cNvPr id="15" name="Bildobjekt 14">
                <a:extLst>
                  <a:ext uri="{FF2B5EF4-FFF2-40B4-BE49-F238E27FC236}">
                    <a16:creationId xmlns:a16="http://schemas.microsoft.com/office/drawing/2014/main" id="{A498D098-7A5C-43C5-9FC0-90EFE9E74B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flipV="1">
                <a:off x="889074" y="2804921"/>
                <a:ext cx="5880273" cy="4408053"/>
              </a:xfrm>
              <a:prstGeom prst="rect">
                <a:avLst/>
              </a:prstGeom>
            </p:spPr>
          </p:pic>
          <p:sp>
            <p:nvSpPr>
              <p:cNvPr id="24" name="textruta 23">
                <a:extLst>
                  <a:ext uri="{FF2B5EF4-FFF2-40B4-BE49-F238E27FC236}">
                    <a16:creationId xmlns:a16="http://schemas.microsoft.com/office/drawing/2014/main" id="{EDD9A218-2BE6-4B71-BF83-C6220C1A866F}"/>
                  </a:ext>
                </a:extLst>
              </p:cNvPr>
              <p:cNvSpPr txBox="1"/>
              <p:nvPr/>
            </p:nvSpPr>
            <p:spPr>
              <a:xfrm>
                <a:off x="2640296" y="4094854"/>
                <a:ext cx="1850186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sz="1100"/>
                  <a:t>Ansökan om försörjningsstöd</a:t>
                </a:r>
              </a:p>
            </p:txBody>
          </p:sp>
          <p:sp>
            <p:nvSpPr>
              <p:cNvPr id="25" name="Rektangel 24">
                <a:extLst>
                  <a:ext uri="{FF2B5EF4-FFF2-40B4-BE49-F238E27FC236}">
                    <a16:creationId xmlns:a16="http://schemas.microsoft.com/office/drawing/2014/main" id="{79412150-F257-475F-810A-39EED2FD91C9}"/>
                  </a:ext>
                </a:extLst>
              </p:cNvPr>
              <p:cNvSpPr/>
              <p:nvPr/>
            </p:nvSpPr>
            <p:spPr>
              <a:xfrm>
                <a:off x="2718009" y="4426687"/>
                <a:ext cx="700035" cy="386883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6" name="Rektangel 25">
                <a:extLst>
                  <a:ext uri="{FF2B5EF4-FFF2-40B4-BE49-F238E27FC236}">
                    <a16:creationId xmlns:a16="http://schemas.microsoft.com/office/drawing/2014/main" id="{833B4864-48C2-41CB-9457-3E8922F5EC51}"/>
                  </a:ext>
                </a:extLst>
              </p:cNvPr>
              <p:cNvSpPr/>
              <p:nvPr/>
            </p:nvSpPr>
            <p:spPr>
              <a:xfrm>
                <a:off x="3565389" y="4426687"/>
                <a:ext cx="700035" cy="386883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7" name="Rektangel 26">
                <a:extLst>
                  <a:ext uri="{FF2B5EF4-FFF2-40B4-BE49-F238E27FC236}">
                    <a16:creationId xmlns:a16="http://schemas.microsoft.com/office/drawing/2014/main" id="{4AE1630B-E88D-41F2-B222-34A1C3E4A6CD}"/>
                  </a:ext>
                </a:extLst>
              </p:cNvPr>
              <p:cNvSpPr/>
              <p:nvPr/>
            </p:nvSpPr>
            <p:spPr>
              <a:xfrm>
                <a:off x="2570260" y="3696428"/>
                <a:ext cx="2139963" cy="284756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6" name="textruta 15">
                <a:extLst>
                  <a:ext uri="{FF2B5EF4-FFF2-40B4-BE49-F238E27FC236}">
                    <a16:creationId xmlns:a16="http://schemas.microsoft.com/office/drawing/2014/main" id="{634C2F49-A6A6-4C7D-8301-88E4449F634A}"/>
                  </a:ext>
                </a:extLst>
              </p:cNvPr>
              <p:cNvSpPr txBox="1"/>
              <p:nvPr/>
            </p:nvSpPr>
            <p:spPr>
              <a:xfrm>
                <a:off x="2570260" y="3714807"/>
                <a:ext cx="886781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sz="900" b="1"/>
                  <a:t>Nya e-tjänsten</a:t>
                </a:r>
              </a:p>
            </p:txBody>
          </p:sp>
          <p:sp>
            <p:nvSpPr>
              <p:cNvPr id="29" name="Rektangel: rundade hörn 28">
                <a:extLst>
                  <a:ext uri="{FF2B5EF4-FFF2-40B4-BE49-F238E27FC236}">
                    <a16:creationId xmlns:a16="http://schemas.microsoft.com/office/drawing/2014/main" id="{686B9658-CBB1-4DFE-83D7-08FA8E8FB841}"/>
                  </a:ext>
                </a:extLst>
              </p:cNvPr>
              <p:cNvSpPr/>
              <p:nvPr/>
            </p:nvSpPr>
            <p:spPr>
              <a:xfrm>
                <a:off x="4125433" y="5192875"/>
                <a:ext cx="584790" cy="230448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v-SE" sz="900"/>
                  <a:t>Skicka</a:t>
                </a:r>
              </a:p>
            </p:txBody>
          </p:sp>
        </p:grpSp>
        <p:cxnSp>
          <p:nvCxnSpPr>
            <p:cNvPr id="32" name="Koppling: böjd 31">
              <a:extLst>
                <a:ext uri="{FF2B5EF4-FFF2-40B4-BE49-F238E27FC236}">
                  <a16:creationId xmlns:a16="http://schemas.microsoft.com/office/drawing/2014/main" id="{1B9B1CA8-D2EE-4FF2-8054-9C07ACF4B153}"/>
                </a:ext>
              </a:extLst>
            </p:cNvPr>
            <p:cNvCxnSpPr>
              <a:cxnSpLocks/>
              <a:endCxn id="23" idx="3"/>
            </p:cNvCxnSpPr>
            <p:nvPr/>
          </p:nvCxnSpPr>
          <p:spPr>
            <a:xfrm rot="16200000" flipV="1">
              <a:off x="3190400" y="1241041"/>
              <a:ext cx="2011830" cy="1727198"/>
            </a:xfrm>
            <a:prstGeom prst="curvedConnector2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6" name="Bild 35" descr="Stjärna">
            <a:extLst>
              <a:ext uri="{FF2B5EF4-FFF2-40B4-BE49-F238E27FC236}">
                <a16:creationId xmlns:a16="http://schemas.microsoft.com/office/drawing/2014/main" id="{B3B3F597-307C-4FE3-9346-57583EDD9DE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508139" y="4190312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176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5798" y="782542"/>
            <a:ext cx="8649588" cy="850727"/>
          </a:xfrm>
        </p:spPr>
        <p:txBody>
          <a:bodyPr>
            <a:normAutofit/>
          </a:bodyPr>
          <a:lstStyle/>
          <a:p>
            <a:r>
              <a:rPr lang="sv-SE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Gruppdiskussion </a:t>
            </a:r>
            <a:r>
              <a:rPr lang="sv-SE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inkl</a:t>
            </a:r>
            <a:r>
              <a:rPr lang="sv-SE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paus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1"/>
          </p:nvPr>
        </p:nvSpPr>
        <p:spPr>
          <a:xfrm>
            <a:off x="2008082" y="2234974"/>
            <a:ext cx="8153401" cy="2976527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sv-SE">
                <a:latin typeface="Open Sans"/>
                <a:ea typeface="Open Sans"/>
                <a:cs typeface="Open Sans"/>
              </a:rPr>
              <a:t>Hade ni nytta av er idégenerering och i så fall på vilket sätt?</a:t>
            </a:r>
          </a:p>
          <a:p>
            <a:pPr marL="457200" indent="-457200">
              <a:buFont typeface="+mj-lt"/>
              <a:buAutoNum type="arabicPeriod"/>
            </a:pPr>
            <a:r>
              <a:rPr lang="sv-SE">
                <a:latin typeface="Open Sans"/>
                <a:ea typeface="Open Sans"/>
                <a:cs typeface="Open Sans"/>
              </a:rPr>
              <a:t>Vad var nytt från hur ni arbetat tidigare?</a:t>
            </a:r>
          </a:p>
          <a:p>
            <a:pPr marL="457200" indent="-457200">
              <a:buFont typeface="+mj-lt"/>
              <a:buAutoNum type="arabicPeriod"/>
            </a:pPr>
            <a:r>
              <a:rPr lang="sv-SE">
                <a:latin typeface="Open Sans"/>
                <a:ea typeface="Open Sans"/>
                <a:cs typeface="Open Sans"/>
              </a:rPr>
              <a:t>Vad skulle ni vilja ändra nästa gång ni </a:t>
            </a:r>
            <a:r>
              <a:rPr lang="sv-SE" err="1">
                <a:latin typeface="Open Sans"/>
                <a:ea typeface="Open Sans"/>
                <a:cs typeface="Open Sans"/>
              </a:rPr>
              <a:t>idégenererar</a:t>
            </a:r>
            <a:r>
              <a:rPr lang="sv-SE">
                <a:latin typeface="Open Sans"/>
                <a:ea typeface="Open Sans"/>
                <a:cs typeface="Open Sans"/>
              </a:rPr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sv-SE">
                <a:latin typeface="Open Sans"/>
                <a:ea typeface="Open Sans"/>
                <a:cs typeface="Open Sans"/>
              </a:rPr>
              <a:t>Vad var svårt i denna fas?</a:t>
            </a:r>
          </a:p>
          <a:p>
            <a:pPr marL="222885" indent="-222885"/>
            <a:endParaRPr lang="sv-SE">
              <a:latin typeface="Open Sans"/>
              <a:ea typeface="Open Sans"/>
              <a:cs typeface="Open Sans"/>
            </a:endParaRPr>
          </a:p>
          <a:p>
            <a:pPr marL="222885" indent="-222885"/>
            <a:r>
              <a:rPr lang="sv-SE">
                <a:latin typeface="Open Sans"/>
                <a:ea typeface="Open Sans"/>
                <a:cs typeface="Open Sans"/>
              </a:rPr>
              <a:t>Indelning i fem grupper</a:t>
            </a:r>
          </a:p>
          <a:p>
            <a:pPr marL="222885" indent="-222885"/>
            <a:r>
              <a:rPr lang="sv-SE">
                <a:latin typeface="Open Sans"/>
                <a:ea typeface="Open Sans"/>
                <a:cs typeface="Open Sans"/>
              </a:rPr>
              <a:t>Redovisa för varandra</a:t>
            </a:r>
          </a:p>
          <a:p>
            <a:pPr marL="0" indent="0">
              <a:buNone/>
            </a:pPr>
            <a:endParaRPr lang="sv-SE" b="1"/>
          </a:p>
        </p:txBody>
      </p:sp>
      <p:sp>
        <p:nvSpPr>
          <p:cNvPr id="7" name="Ellips 6">
            <a:extLst>
              <a:ext uri="{FF2B5EF4-FFF2-40B4-BE49-F238E27FC236}">
                <a16:creationId xmlns:a16="http://schemas.microsoft.com/office/drawing/2014/main" id="{AF310C7F-441B-4757-A44B-A515BFC8C090}"/>
              </a:ext>
            </a:extLst>
          </p:cNvPr>
          <p:cNvSpPr/>
          <p:nvPr/>
        </p:nvSpPr>
        <p:spPr>
          <a:xfrm>
            <a:off x="685799" y="2234974"/>
            <a:ext cx="849086" cy="827315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6F6B7030-A6AE-4B42-A053-3BE38BA7B48F}"/>
              </a:ext>
            </a:extLst>
          </p:cNvPr>
          <p:cNvSpPr/>
          <p:nvPr/>
        </p:nvSpPr>
        <p:spPr>
          <a:xfrm>
            <a:off x="811221" y="2325465"/>
            <a:ext cx="5982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30 </a:t>
            </a:r>
          </a:p>
          <a:p>
            <a:pPr algn="ctr"/>
            <a:r>
              <a:rPr lang="sv-SE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min</a:t>
            </a:r>
          </a:p>
        </p:txBody>
      </p:sp>
      <p:sp>
        <p:nvSpPr>
          <p:cNvPr id="9" name="Ellips 8">
            <a:extLst>
              <a:ext uri="{FF2B5EF4-FFF2-40B4-BE49-F238E27FC236}">
                <a16:creationId xmlns:a16="http://schemas.microsoft.com/office/drawing/2014/main" id="{15C658F5-155A-4BA8-8063-2F78625288AF}"/>
              </a:ext>
            </a:extLst>
          </p:cNvPr>
          <p:cNvSpPr/>
          <p:nvPr/>
        </p:nvSpPr>
        <p:spPr>
          <a:xfrm>
            <a:off x="10083294" y="113822"/>
            <a:ext cx="1980000" cy="1980000"/>
          </a:xfrm>
          <a:prstGeom prst="ellipse">
            <a:avLst/>
          </a:prstGeom>
          <a:solidFill>
            <a:schemeClr val="bg1">
              <a:lumMod val="85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F24DA31C-AB4F-47F7-A8DB-AC7E794F6474}"/>
              </a:ext>
            </a:extLst>
          </p:cNvPr>
          <p:cNvSpPr txBox="1"/>
          <p:nvPr/>
        </p:nvSpPr>
        <p:spPr>
          <a:xfrm>
            <a:off x="10393160" y="537815"/>
            <a:ext cx="14943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IDÉGENERERA</a:t>
            </a:r>
            <a:endParaRPr kumimoji="0" lang="sv-SE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8530BF0D-6BC1-4A60-A591-6359023F3C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775" y="792469"/>
            <a:ext cx="900000" cy="120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514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theme/theme1.xml><?xml version="1.0" encoding="utf-8"?>
<a:theme xmlns:a="http://schemas.openxmlformats.org/drawingml/2006/main" name="Office-tema">
  <a:themeElements>
    <a:clrScheme name="Inera">
      <a:dk1>
        <a:srgbClr val="33302F"/>
      </a:dk1>
      <a:lt1>
        <a:srgbClr val="FFFFFF"/>
      </a:lt1>
      <a:dk2>
        <a:srgbClr val="33302F"/>
      </a:dk2>
      <a:lt2>
        <a:srgbClr val="EFE9E4"/>
      </a:lt2>
      <a:accent1>
        <a:srgbClr val="00706D"/>
      </a:accent1>
      <a:accent2>
        <a:srgbClr val="41C0C1"/>
      </a:accent2>
      <a:accent3>
        <a:srgbClr val="EC7F21"/>
      </a:accent3>
      <a:accent4>
        <a:srgbClr val="FABC46"/>
      </a:accent4>
      <a:accent5>
        <a:srgbClr val="7B6856"/>
      </a:accent5>
      <a:accent6>
        <a:srgbClr val="A1958A"/>
      </a:accent6>
      <a:hlink>
        <a:srgbClr val="00A4A3"/>
      </a:hlink>
      <a:folHlink>
        <a:srgbClr val="A1958A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Inera_PPT_v04-Mall.potx  -  Skrivskyddad" id="{DF427BC7-A412-48E8-AFD4-25EC7AAC5A10}" vid="{A8E99C60-70E8-4263-9EE5-CC1F5B5EA8FD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DA6EF156D8C4740867404AA45AE0D78" ma:contentTypeVersion="10" ma:contentTypeDescription="Skapa ett nytt dokument." ma:contentTypeScope="" ma:versionID="ebba2b0c99ce9c492cf922f1d8ada29c">
  <xsd:schema xmlns:xsd="http://www.w3.org/2001/XMLSchema" xmlns:xs="http://www.w3.org/2001/XMLSchema" xmlns:p="http://schemas.microsoft.com/office/2006/metadata/properties" xmlns:ns2="c6043fae-ce2a-464e-ae74-f5860b53ac38" targetNamespace="http://schemas.microsoft.com/office/2006/metadata/properties" ma:root="true" ma:fieldsID="9790c7d2710359b74087cfa75a002660" ns2:_="">
    <xsd:import namespace="c6043fae-ce2a-464e-ae74-f5860b53ac3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043fae-ce2a-464e-ae74-f5860b53ac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92B9C6D-99C4-4B57-A01C-3ABA42EC765D}">
  <ds:schemaRefs>
    <ds:schemaRef ds:uri="6727c736-ea46-4ef2-a561-bdef5af1c86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6AA0ECE-C620-4AF4-8061-CAD77504C37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556F080-4C96-4F4F-B09D-F571868BDB47}"/>
</file>

<file path=docProps/app.xml><?xml version="1.0" encoding="utf-8"?>
<Properties xmlns="http://schemas.openxmlformats.org/officeDocument/2006/extended-properties" xmlns:vt="http://schemas.openxmlformats.org/officeDocument/2006/docPropsVTypes">
  <Template>Inera_PPT_v04-Mall</Template>
  <Application>Microsoft Office PowerPoint</Application>
  <PresentationFormat>Widescreen</PresentationFormat>
  <Slides>14</Slides>
  <Notes>12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Office-tema</vt:lpstr>
      <vt:lpstr>Tjänstedesign Sammanfattningsworkshops för kommunteam i region Västerbotten</vt:lpstr>
      <vt:lpstr>Agenda – workshop 2</vt:lpstr>
      <vt:lpstr>Workshop  2</vt:lpstr>
      <vt:lpstr>Tjänstedesign</vt:lpstr>
      <vt:lpstr>PowerPoint Presentation</vt:lpstr>
      <vt:lpstr>PowerPoint Presentation</vt:lpstr>
      <vt:lpstr>PowerPoint Presentation</vt:lpstr>
      <vt:lpstr>PowerPoint Presentation</vt:lpstr>
      <vt:lpstr>Gruppdiskussion inkl paus</vt:lpstr>
      <vt:lpstr>Dela med varandra</vt:lpstr>
      <vt:lpstr>Gruppdiskussion inkl paus</vt:lpstr>
      <vt:lpstr>Dela med varandra</vt:lpstr>
      <vt:lpstr>Sammanfattning</vt:lpstr>
      <vt:lpstr>Tack!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subject/>
  <dc:creator>Baccarini Daniela</dc:creator>
  <cp:keywords/>
  <dc:description/>
  <cp:revision>1</cp:revision>
  <dcterms:created xsi:type="dcterms:W3CDTF">2021-05-17T08:26:33Z</dcterms:created>
  <dcterms:modified xsi:type="dcterms:W3CDTF">2021-06-07T19:41:15Z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0x0101000DA6EF156D8C4740867404AA45AE0D78</vt:lpwstr>
  </property>
</Properties>
</file>