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81" r:id="rId5"/>
    <p:sldId id="376" r:id="rId6"/>
    <p:sldId id="280" r:id="rId7"/>
    <p:sldId id="293" r:id="rId8"/>
    <p:sldId id="365" r:id="rId9"/>
    <p:sldId id="369" r:id="rId10"/>
    <p:sldId id="370" r:id="rId11"/>
    <p:sldId id="371" r:id="rId12"/>
    <p:sldId id="372" r:id="rId13"/>
    <p:sldId id="379" r:id="rId14"/>
    <p:sldId id="377" r:id="rId15"/>
    <p:sldId id="378" r:id="rId16"/>
    <p:sldId id="285" r:id="rId17"/>
    <p:sldId id="289" r:id="rId18"/>
    <p:sldId id="291" r:id="rId19"/>
    <p:sldId id="292" r:id="rId20"/>
    <p:sldId id="287" r:id="rId21"/>
    <p:sldId id="283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8022"/>
    <a:srgbClr val="FABC47"/>
    <a:srgbClr val="00706E"/>
    <a:srgbClr val="A2958A"/>
    <a:srgbClr val="33302F"/>
    <a:srgbClr val="EFE9E4"/>
    <a:srgbClr val="F7F4F1"/>
    <a:srgbClr val="01A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" v="357" dt="2021-06-02T06:16:55.980"/>
    <p1510:client id="{56500D5E-DB24-454D-97EF-F7751176334A}" v="252" dt="2021-06-02T09:12:07.842"/>
    <p1510:client id="{EC0ADFE2-024B-4F4D-8948-1F5488F95CEF}" v="2" dt="2021-06-02T08:58:22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holm Eva" userId="facf026a-3b24-402b-8604-4433847fd95b" providerId="ADAL" clId="{56500D5E-DB24-454D-97EF-F7751176334A}"/>
    <pc:docChg chg="custSel modSld sldOrd">
      <pc:chgData name="Lindholm Eva" userId="facf026a-3b24-402b-8604-4433847fd95b" providerId="ADAL" clId="{56500D5E-DB24-454D-97EF-F7751176334A}" dt="2021-06-02T09:12:07.842" v="251" actId="20577"/>
      <pc:docMkLst>
        <pc:docMk/>
      </pc:docMkLst>
      <pc:sldChg chg="modSp mod">
        <pc:chgData name="Lindholm Eva" userId="facf026a-3b24-402b-8604-4433847fd95b" providerId="ADAL" clId="{56500D5E-DB24-454D-97EF-F7751176334A}" dt="2021-06-02T06:07:35.077" v="244" actId="20577"/>
        <pc:sldMkLst>
          <pc:docMk/>
          <pc:sldMk cId="869399051" sldId="280"/>
        </pc:sldMkLst>
        <pc:spChg chg="mod">
          <ac:chgData name="Lindholm Eva" userId="facf026a-3b24-402b-8604-4433847fd95b" providerId="ADAL" clId="{56500D5E-DB24-454D-97EF-F7751176334A}" dt="2021-06-02T06:04:27.287" v="14" actId="20577"/>
          <ac:spMkLst>
            <pc:docMk/>
            <pc:sldMk cId="869399051" sldId="280"/>
            <ac:spMk id="2" creationId="{00000000-0000-0000-0000-000000000000}"/>
          </ac:spMkLst>
        </pc:spChg>
        <pc:spChg chg="mod">
          <ac:chgData name="Lindholm Eva" userId="facf026a-3b24-402b-8604-4433847fd95b" providerId="ADAL" clId="{56500D5E-DB24-454D-97EF-F7751176334A}" dt="2021-06-02T06:07:35.077" v="244" actId="20577"/>
          <ac:spMkLst>
            <pc:docMk/>
            <pc:sldMk cId="869399051" sldId="280"/>
            <ac:spMk id="3" creationId="{00000000-0000-0000-0000-000000000000}"/>
          </ac:spMkLst>
        </pc:spChg>
      </pc:sldChg>
      <pc:sldChg chg="modSp mod">
        <pc:chgData name="Lindholm Eva" userId="facf026a-3b24-402b-8604-4433847fd95b" providerId="ADAL" clId="{56500D5E-DB24-454D-97EF-F7751176334A}" dt="2021-06-02T09:12:07.842" v="251" actId="20577"/>
        <pc:sldMkLst>
          <pc:docMk/>
          <pc:sldMk cId="280406370" sldId="287"/>
        </pc:sldMkLst>
        <pc:spChg chg="mod">
          <ac:chgData name="Lindholm Eva" userId="facf026a-3b24-402b-8604-4433847fd95b" providerId="ADAL" clId="{56500D5E-DB24-454D-97EF-F7751176334A}" dt="2021-06-02T09:12:07.842" v="251" actId="20577"/>
          <ac:spMkLst>
            <pc:docMk/>
            <pc:sldMk cId="280406370" sldId="287"/>
            <ac:spMk id="3" creationId="{00000000-0000-0000-0000-000000000000}"/>
          </ac:spMkLst>
        </pc:spChg>
      </pc:sldChg>
      <pc:sldChg chg="modSp mod">
        <pc:chgData name="Lindholm Eva" userId="facf026a-3b24-402b-8604-4433847fd95b" providerId="ADAL" clId="{56500D5E-DB24-454D-97EF-F7751176334A}" dt="2021-06-02T08:57:22.498" v="245" actId="27636"/>
        <pc:sldMkLst>
          <pc:docMk/>
          <pc:sldMk cId="168959656" sldId="292"/>
        </pc:sldMkLst>
        <pc:spChg chg="mod">
          <ac:chgData name="Lindholm Eva" userId="facf026a-3b24-402b-8604-4433847fd95b" providerId="ADAL" clId="{56500D5E-DB24-454D-97EF-F7751176334A}" dt="2021-06-02T08:57:22.498" v="245" actId="27636"/>
          <ac:spMkLst>
            <pc:docMk/>
            <pc:sldMk cId="168959656" sldId="292"/>
            <ac:spMk id="9" creationId="{2B9FCDCD-27C9-4001-A9A2-44FC0641D34B}"/>
          </ac:spMkLst>
        </pc:spChg>
      </pc:sldChg>
      <pc:sldChg chg="ord">
        <pc:chgData name="Lindholm Eva" userId="facf026a-3b24-402b-8604-4433847fd95b" providerId="ADAL" clId="{56500D5E-DB24-454D-97EF-F7751176334A}" dt="2021-06-02T06:03:21.325" v="1"/>
        <pc:sldMkLst>
          <pc:docMk/>
          <pc:sldMk cId="4152379854" sldId="376"/>
        </pc:sldMkLst>
      </pc:sldChg>
    </pc:docChg>
  </pc:docChgLst>
  <pc:docChgLst>
    <pc:chgData name="Östberg Pelle" userId="0e82e3d5-b7fc-4778-aecb-82d42f7d4b76" providerId="ADAL" clId="{44275749-0313-4600-AA63-0848E43BA4F7}"/>
    <pc:docChg chg="modSld">
      <pc:chgData name="Östberg Pelle" userId="0e82e3d5-b7fc-4778-aecb-82d42f7d4b76" providerId="ADAL" clId="{44275749-0313-4600-AA63-0848E43BA4F7}" dt="2021-06-01T07:53:32.432" v="0" actId="1036"/>
      <pc:docMkLst>
        <pc:docMk/>
      </pc:docMkLst>
      <pc:sldChg chg="modSp mod">
        <pc:chgData name="Östberg Pelle" userId="0e82e3d5-b7fc-4778-aecb-82d42f7d4b76" providerId="ADAL" clId="{44275749-0313-4600-AA63-0848E43BA4F7}" dt="2021-06-01T07:53:32.432" v="0" actId="1036"/>
        <pc:sldMkLst>
          <pc:docMk/>
          <pc:sldMk cId="3043965974" sldId="293"/>
        </pc:sldMkLst>
        <pc:spChg chg="mod">
          <ac:chgData name="Östberg Pelle" userId="0e82e3d5-b7fc-4778-aecb-82d42f7d4b76" providerId="ADAL" clId="{44275749-0313-4600-AA63-0848E43BA4F7}" dt="2021-06-01T07:53:32.432" v="0" actId="1036"/>
          <ac:spMkLst>
            <pc:docMk/>
            <pc:sldMk cId="3043965974" sldId="293"/>
            <ac:spMk id="4" creationId="{556FBC62-0DAD-4DAC-A51B-44943BF0DA63}"/>
          </ac:spMkLst>
        </pc:spChg>
        <pc:spChg chg="mod">
          <ac:chgData name="Östberg Pelle" userId="0e82e3d5-b7fc-4778-aecb-82d42f7d4b76" providerId="ADAL" clId="{44275749-0313-4600-AA63-0848E43BA4F7}" dt="2021-06-01T07:53:32.432" v="0" actId="1036"/>
          <ac:spMkLst>
            <pc:docMk/>
            <pc:sldMk cId="3043965974" sldId="293"/>
            <ac:spMk id="5" creationId="{1F1863D8-262A-4577-82FA-C4D279DD14CF}"/>
          </ac:spMkLst>
        </pc:spChg>
        <pc:spChg chg="mod">
          <ac:chgData name="Östberg Pelle" userId="0e82e3d5-b7fc-4778-aecb-82d42f7d4b76" providerId="ADAL" clId="{44275749-0313-4600-AA63-0848E43BA4F7}" dt="2021-06-01T07:53:32.432" v="0" actId="1036"/>
          <ac:spMkLst>
            <pc:docMk/>
            <pc:sldMk cId="3043965974" sldId="293"/>
            <ac:spMk id="6" creationId="{FE9ABB30-E5BE-4480-8E43-A82D3057E7AF}"/>
          </ac:spMkLst>
        </pc:spChg>
        <pc:spChg chg="mod">
          <ac:chgData name="Östberg Pelle" userId="0e82e3d5-b7fc-4778-aecb-82d42f7d4b76" providerId="ADAL" clId="{44275749-0313-4600-AA63-0848E43BA4F7}" dt="2021-06-01T07:53:32.432" v="0" actId="1036"/>
          <ac:spMkLst>
            <pc:docMk/>
            <pc:sldMk cId="3043965974" sldId="293"/>
            <ac:spMk id="7" creationId="{A10A1F99-206D-4195-B85C-370351753F1C}"/>
          </ac:spMkLst>
        </pc:spChg>
        <pc:spChg chg="mod">
          <ac:chgData name="Östberg Pelle" userId="0e82e3d5-b7fc-4778-aecb-82d42f7d4b76" providerId="ADAL" clId="{44275749-0313-4600-AA63-0848E43BA4F7}" dt="2021-06-01T07:53:32.432" v="0" actId="1036"/>
          <ac:spMkLst>
            <pc:docMk/>
            <pc:sldMk cId="3043965974" sldId="293"/>
            <ac:spMk id="8" creationId="{C84CA320-0B4F-46DB-91F2-9AB8C63A09C3}"/>
          </ac:spMkLst>
        </pc:spChg>
        <pc:spChg chg="mod">
          <ac:chgData name="Östberg Pelle" userId="0e82e3d5-b7fc-4778-aecb-82d42f7d4b76" providerId="ADAL" clId="{44275749-0313-4600-AA63-0848E43BA4F7}" dt="2021-06-01T07:53:32.432" v="0" actId="1036"/>
          <ac:spMkLst>
            <pc:docMk/>
            <pc:sldMk cId="3043965974" sldId="293"/>
            <ac:spMk id="9" creationId="{23A3D5F0-6D0B-40E2-9A31-7D6F80761A67}"/>
          </ac:spMkLst>
        </pc:spChg>
        <pc:spChg chg="mod">
          <ac:chgData name="Östberg Pelle" userId="0e82e3d5-b7fc-4778-aecb-82d42f7d4b76" providerId="ADAL" clId="{44275749-0313-4600-AA63-0848E43BA4F7}" dt="2021-06-01T07:53:32.432" v="0" actId="1036"/>
          <ac:spMkLst>
            <pc:docMk/>
            <pc:sldMk cId="3043965974" sldId="293"/>
            <ac:spMk id="10" creationId="{DDCBC05C-E220-4253-B77D-17B79088D13D}"/>
          </ac:spMkLst>
        </pc:spChg>
        <pc:spChg chg="mod">
          <ac:chgData name="Östberg Pelle" userId="0e82e3d5-b7fc-4778-aecb-82d42f7d4b76" providerId="ADAL" clId="{44275749-0313-4600-AA63-0848E43BA4F7}" dt="2021-06-01T07:53:32.432" v="0" actId="1036"/>
          <ac:spMkLst>
            <pc:docMk/>
            <pc:sldMk cId="3043965974" sldId="293"/>
            <ac:spMk id="11" creationId="{CA3E6313-BB1A-47F6-82CF-558017F7AA88}"/>
          </ac:spMkLst>
        </pc:spChg>
        <pc:spChg chg="mod">
          <ac:chgData name="Östberg Pelle" userId="0e82e3d5-b7fc-4778-aecb-82d42f7d4b76" providerId="ADAL" clId="{44275749-0313-4600-AA63-0848E43BA4F7}" dt="2021-06-01T07:53:32.432" v="0" actId="1036"/>
          <ac:spMkLst>
            <pc:docMk/>
            <pc:sldMk cId="3043965974" sldId="293"/>
            <ac:spMk id="12" creationId="{C7FF2B98-C23D-4A3D-8B05-5728868073BC}"/>
          </ac:spMkLst>
        </pc:spChg>
        <pc:spChg chg="mod">
          <ac:chgData name="Östberg Pelle" userId="0e82e3d5-b7fc-4778-aecb-82d42f7d4b76" providerId="ADAL" clId="{44275749-0313-4600-AA63-0848E43BA4F7}" dt="2021-06-01T07:53:32.432" v="0" actId="1036"/>
          <ac:spMkLst>
            <pc:docMk/>
            <pc:sldMk cId="3043965974" sldId="293"/>
            <ac:spMk id="13" creationId="{09D190CE-184B-4BF7-AC39-5218232BD645}"/>
          </ac:spMkLst>
        </pc:spChg>
        <pc:picChg chg="mod">
          <ac:chgData name="Östberg Pelle" userId="0e82e3d5-b7fc-4778-aecb-82d42f7d4b76" providerId="ADAL" clId="{44275749-0313-4600-AA63-0848E43BA4F7}" dt="2021-06-01T07:53:32.432" v="0" actId="1036"/>
          <ac:picMkLst>
            <pc:docMk/>
            <pc:sldMk cId="3043965974" sldId="293"/>
            <ac:picMk id="14" creationId="{097AA0FB-046C-4CC7-94FB-C89C1C032764}"/>
          </ac:picMkLst>
        </pc:picChg>
        <pc:picChg chg="mod">
          <ac:chgData name="Östberg Pelle" userId="0e82e3d5-b7fc-4778-aecb-82d42f7d4b76" providerId="ADAL" clId="{44275749-0313-4600-AA63-0848E43BA4F7}" dt="2021-06-01T07:53:32.432" v="0" actId="1036"/>
          <ac:picMkLst>
            <pc:docMk/>
            <pc:sldMk cId="3043965974" sldId="293"/>
            <ac:picMk id="15" creationId="{54298AE9-1415-4256-9FB0-214F27F3B9A0}"/>
          </ac:picMkLst>
        </pc:picChg>
        <pc:picChg chg="mod">
          <ac:chgData name="Östberg Pelle" userId="0e82e3d5-b7fc-4778-aecb-82d42f7d4b76" providerId="ADAL" clId="{44275749-0313-4600-AA63-0848E43BA4F7}" dt="2021-06-01T07:53:32.432" v="0" actId="1036"/>
          <ac:picMkLst>
            <pc:docMk/>
            <pc:sldMk cId="3043965974" sldId="293"/>
            <ac:picMk id="16" creationId="{1E7E62C6-4524-4366-8013-F26E52A631E9}"/>
          </ac:picMkLst>
        </pc:picChg>
        <pc:picChg chg="mod">
          <ac:chgData name="Östberg Pelle" userId="0e82e3d5-b7fc-4778-aecb-82d42f7d4b76" providerId="ADAL" clId="{44275749-0313-4600-AA63-0848E43BA4F7}" dt="2021-06-01T07:53:32.432" v="0" actId="1036"/>
          <ac:picMkLst>
            <pc:docMk/>
            <pc:sldMk cId="3043965974" sldId="293"/>
            <ac:picMk id="21" creationId="{E48F4610-87AE-4E8F-B5BA-DDCFF8007481}"/>
          </ac:picMkLst>
        </pc:picChg>
      </pc:sldChg>
    </pc:docChg>
  </pc:docChgLst>
  <pc:docChgLst>
    <pc:chgData name="Baccarini Daniela" userId="03a24505-5d2d-446b-9df3-f81c19ab9456" providerId="ADAL" clId="{EC0ADFE2-024B-4F4D-8948-1F5488F95CEF}"/>
    <pc:docChg chg="custSel modSld">
      <pc:chgData name="Baccarini Daniela" userId="03a24505-5d2d-446b-9df3-f81c19ab9456" providerId="ADAL" clId="{EC0ADFE2-024B-4F4D-8948-1F5488F95CEF}" dt="2021-06-02T08:58:22.126" v="6" actId="27636"/>
      <pc:docMkLst>
        <pc:docMk/>
      </pc:docMkLst>
      <pc:sldChg chg="modSp mod">
        <pc:chgData name="Baccarini Daniela" userId="03a24505-5d2d-446b-9df3-f81c19ab9456" providerId="ADAL" clId="{EC0ADFE2-024B-4F4D-8948-1F5488F95CEF}" dt="2021-06-02T08:58:21.610" v="5" actId="27636"/>
        <pc:sldMkLst>
          <pc:docMk/>
          <pc:sldMk cId="573638194" sldId="289"/>
        </pc:sldMkLst>
        <pc:spChg chg="mod">
          <ac:chgData name="Baccarini Daniela" userId="03a24505-5d2d-446b-9df3-f81c19ab9456" providerId="ADAL" clId="{EC0ADFE2-024B-4F4D-8948-1F5488F95CEF}" dt="2021-06-02T08:58:21.610" v="5" actId="27636"/>
          <ac:spMkLst>
            <pc:docMk/>
            <pc:sldMk cId="573638194" sldId="289"/>
            <ac:spMk id="2" creationId="{51E2A1B0-C4A7-4F7C-B24B-0BEDBCD20910}"/>
          </ac:spMkLst>
        </pc:spChg>
      </pc:sldChg>
      <pc:sldChg chg="modSp mod">
        <pc:chgData name="Baccarini Daniela" userId="03a24505-5d2d-446b-9df3-f81c19ab9456" providerId="ADAL" clId="{EC0ADFE2-024B-4F4D-8948-1F5488F95CEF}" dt="2021-06-02T08:58:22.126" v="6" actId="27636"/>
        <pc:sldMkLst>
          <pc:docMk/>
          <pc:sldMk cId="168959656" sldId="292"/>
        </pc:sldMkLst>
        <pc:spChg chg="mod">
          <ac:chgData name="Baccarini Daniela" userId="03a24505-5d2d-446b-9df3-f81c19ab9456" providerId="ADAL" clId="{EC0ADFE2-024B-4F4D-8948-1F5488F95CEF}" dt="2021-06-02T08:58:22.126" v="6" actId="27636"/>
          <ac:spMkLst>
            <pc:docMk/>
            <pc:sldMk cId="168959656" sldId="292"/>
            <ac:spMk id="9" creationId="{2B9FCDCD-27C9-4001-A9A2-44FC0641D34B}"/>
          </ac:spMkLst>
        </pc:spChg>
      </pc:sldChg>
      <pc:sldChg chg="modSp mod">
        <pc:chgData name="Baccarini Daniela" userId="03a24505-5d2d-446b-9df3-f81c19ab9456" providerId="ADAL" clId="{EC0ADFE2-024B-4F4D-8948-1F5488F95CEF}" dt="2021-06-02T06:16:55.980" v="4" actId="1076"/>
        <pc:sldMkLst>
          <pc:docMk/>
          <pc:sldMk cId="3043965974" sldId="293"/>
        </pc:sldMkLst>
        <pc:spChg chg="mod">
          <ac:chgData name="Baccarini Daniela" userId="03a24505-5d2d-446b-9df3-f81c19ab9456" providerId="ADAL" clId="{EC0ADFE2-024B-4F4D-8948-1F5488F95CEF}" dt="2021-06-02T06:16:55.980" v="4" actId="1076"/>
          <ac:spMkLst>
            <pc:docMk/>
            <pc:sldMk cId="3043965974" sldId="293"/>
            <ac:spMk id="4" creationId="{556FBC62-0DAD-4DAC-A51B-44943BF0DA63}"/>
          </ac:spMkLst>
        </pc:spChg>
        <pc:spChg chg="mod">
          <ac:chgData name="Baccarini Daniela" userId="03a24505-5d2d-446b-9df3-f81c19ab9456" providerId="ADAL" clId="{EC0ADFE2-024B-4F4D-8948-1F5488F95CEF}" dt="2021-06-02T06:16:55.980" v="4" actId="1076"/>
          <ac:spMkLst>
            <pc:docMk/>
            <pc:sldMk cId="3043965974" sldId="293"/>
            <ac:spMk id="5" creationId="{1F1863D8-262A-4577-82FA-C4D279DD14CF}"/>
          </ac:spMkLst>
        </pc:spChg>
        <pc:spChg chg="mod">
          <ac:chgData name="Baccarini Daniela" userId="03a24505-5d2d-446b-9df3-f81c19ab9456" providerId="ADAL" clId="{EC0ADFE2-024B-4F4D-8948-1F5488F95CEF}" dt="2021-06-02T06:16:55.980" v="4" actId="1076"/>
          <ac:spMkLst>
            <pc:docMk/>
            <pc:sldMk cId="3043965974" sldId="293"/>
            <ac:spMk id="6" creationId="{FE9ABB30-E5BE-4480-8E43-A82D3057E7AF}"/>
          </ac:spMkLst>
        </pc:spChg>
        <pc:spChg chg="mod">
          <ac:chgData name="Baccarini Daniela" userId="03a24505-5d2d-446b-9df3-f81c19ab9456" providerId="ADAL" clId="{EC0ADFE2-024B-4F4D-8948-1F5488F95CEF}" dt="2021-06-02T06:16:55.980" v="4" actId="1076"/>
          <ac:spMkLst>
            <pc:docMk/>
            <pc:sldMk cId="3043965974" sldId="293"/>
            <ac:spMk id="7" creationId="{A10A1F99-206D-4195-B85C-370351753F1C}"/>
          </ac:spMkLst>
        </pc:spChg>
        <pc:spChg chg="mod">
          <ac:chgData name="Baccarini Daniela" userId="03a24505-5d2d-446b-9df3-f81c19ab9456" providerId="ADAL" clId="{EC0ADFE2-024B-4F4D-8948-1F5488F95CEF}" dt="2021-06-02T06:16:55.980" v="4" actId="1076"/>
          <ac:spMkLst>
            <pc:docMk/>
            <pc:sldMk cId="3043965974" sldId="293"/>
            <ac:spMk id="8" creationId="{C84CA320-0B4F-46DB-91F2-9AB8C63A09C3}"/>
          </ac:spMkLst>
        </pc:spChg>
        <pc:spChg chg="mod">
          <ac:chgData name="Baccarini Daniela" userId="03a24505-5d2d-446b-9df3-f81c19ab9456" providerId="ADAL" clId="{EC0ADFE2-024B-4F4D-8948-1F5488F95CEF}" dt="2021-06-02T06:16:55.980" v="4" actId="1076"/>
          <ac:spMkLst>
            <pc:docMk/>
            <pc:sldMk cId="3043965974" sldId="293"/>
            <ac:spMk id="9" creationId="{23A3D5F0-6D0B-40E2-9A31-7D6F80761A67}"/>
          </ac:spMkLst>
        </pc:spChg>
        <pc:spChg chg="mod">
          <ac:chgData name="Baccarini Daniela" userId="03a24505-5d2d-446b-9df3-f81c19ab9456" providerId="ADAL" clId="{EC0ADFE2-024B-4F4D-8948-1F5488F95CEF}" dt="2021-06-02T06:16:55.980" v="4" actId="1076"/>
          <ac:spMkLst>
            <pc:docMk/>
            <pc:sldMk cId="3043965974" sldId="293"/>
            <ac:spMk id="10" creationId="{DDCBC05C-E220-4253-B77D-17B79088D13D}"/>
          </ac:spMkLst>
        </pc:spChg>
        <pc:spChg chg="mod">
          <ac:chgData name="Baccarini Daniela" userId="03a24505-5d2d-446b-9df3-f81c19ab9456" providerId="ADAL" clId="{EC0ADFE2-024B-4F4D-8948-1F5488F95CEF}" dt="2021-06-02T06:16:55.980" v="4" actId="1076"/>
          <ac:spMkLst>
            <pc:docMk/>
            <pc:sldMk cId="3043965974" sldId="293"/>
            <ac:spMk id="11" creationId="{CA3E6313-BB1A-47F6-82CF-558017F7AA88}"/>
          </ac:spMkLst>
        </pc:spChg>
        <pc:spChg chg="mod">
          <ac:chgData name="Baccarini Daniela" userId="03a24505-5d2d-446b-9df3-f81c19ab9456" providerId="ADAL" clId="{EC0ADFE2-024B-4F4D-8948-1F5488F95CEF}" dt="2021-06-02T06:16:55.980" v="4" actId="1076"/>
          <ac:spMkLst>
            <pc:docMk/>
            <pc:sldMk cId="3043965974" sldId="293"/>
            <ac:spMk id="12" creationId="{C7FF2B98-C23D-4A3D-8B05-5728868073BC}"/>
          </ac:spMkLst>
        </pc:spChg>
        <pc:spChg chg="mod">
          <ac:chgData name="Baccarini Daniela" userId="03a24505-5d2d-446b-9df3-f81c19ab9456" providerId="ADAL" clId="{EC0ADFE2-024B-4F4D-8948-1F5488F95CEF}" dt="2021-06-02T06:16:55.980" v="4" actId="1076"/>
          <ac:spMkLst>
            <pc:docMk/>
            <pc:sldMk cId="3043965974" sldId="293"/>
            <ac:spMk id="13" creationId="{09D190CE-184B-4BF7-AC39-5218232BD645}"/>
          </ac:spMkLst>
        </pc:spChg>
        <pc:grpChg chg="mod">
          <ac:chgData name="Baccarini Daniela" userId="03a24505-5d2d-446b-9df3-f81c19ab9456" providerId="ADAL" clId="{EC0ADFE2-024B-4F4D-8948-1F5488F95CEF}" dt="2021-06-02T06:16:55.980" v="4" actId="1076"/>
          <ac:grpSpMkLst>
            <pc:docMk/>
            <pc:sldMk cId="3043965974" sldId="293"/>
            <ac:grpSpMk id="17" creationId="{2D20D9F3-2F76-4145-9F3E-82C72D6548D3}"/>
          </ac:grpSpMkLst>
        </pc:grpChg>
        <pc:picChg chg="mod">
          <ac:chgData name="Baccarini Daniela" userId="03a24505-5d2d-446b-9df3-f81c19ab9456" providerId="ADAL" clId="{EC0ADFE2-024B-4F4D-8948-1F5488F95CEF}" dt="2021-06-02T06:16:55.980" v="4" actId="1076"/>
          <ac:picMkLst>
            <pc:docMk/>
            <pc:sldMk cId="3043965974" sldId="293"/>
            <ac:picMk id="14" creationId="{097AA0FB-046C-4CC7-94FB-C89C1C032764}"/>
          </ac:picMkLst>
        </pc:picChg>
        <pc:picChg chg="mod">
          <ac:chgData name="Baccarini Daniela" userId="03a24505-5d2d-446b-9df3-f81c19ab9456" providerId="ADAL" clId="{EC0ADFE2-024B-4F4D-8948-1F5488F95CEF}" dt="2021-06-02T06:16:55.980" v="4" actId="1076"/>
          <ac:picMkLst>
            <pc:docMk/>
            <pc:sldMk cId="3043965974" sldId="293"/>
            <ac:picMk id="15" creationId="{54298AE9-1415-4256-9FB0-214F27F3B9A0}"/>
          </ac:picMkLst>
        </pc:picChg>
        <pc:picChg chg="mod">
          <ac:chgData name="Baccarini Daniela" userId="03a24505-5d2d-446b-9df3-f81c19ab9456" providerId="ADAL" clId="{EC0ADFE2-024B-4F4D-8948-1F5488F95CEF}" dt="2021-06-02T06:16:55.980" v="4" actId="1076"/>
          <ac:picMkLst>
            <pc:docMk/>
            <pc:sldMk cId="3043965974" sldId="293"/>
            <ac:picMk id="16" creationId="{1E7E62C6-4524-4366-8013-F26E52A631E9}"/>
          </ac:picMkLst>
        </pc:picChg>
        <pc:picChg chg="mod">
          <ac:chgData name="Baccarini Daniela" userId="03a24505-5d2d-446b-9df3-f81c19ab9456" providerId="ADAL" clId="{EC0ADFE2-024B-4F4D-8948-1F5488F95CEF}" dt="2021-06-02T06:16:55.980" v="4" actId="1076"/>
          <ac:picMkLst>
            <pc:docMk/>
            <pc:sldMk cId="3043965974" sldId="293"/>
            <ac:picMk id="21" creationId="{E48F4610-87AE-4E8F-B5BA-DDCFF800748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3C678-292F-E445-A6AF-F6777C83089C}" type="datetimeFigureOut">
              <a:rPr lang="sv-SE" smtClean="0"/>
              <a:t>2021-06-02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A3E7B-AD77-6947-8F2C-F71B76B3BA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44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Eva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496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Daniela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9211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Daniela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439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Daniela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1777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Lars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098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Lars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3805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Eva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63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Eva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026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Pelle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09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Pelle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2BD44-4B77-4BEC-80AD-E25162D4CFE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7234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Pelle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2BD44-4B77-4BEC-80AD-E25162D4CFE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508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Pelle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2BD44-4B77-4BEC-80AD-E25162D4CFE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0135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Pelle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2BD44-4B77-4BEC-80AD-E25162D4CFE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0767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Pelle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2BD44-4B77-4BEC-80AD-E25162D4CFE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9358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Daniela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11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1" y="2404532"/>
            <a:ext cx="1778000" cy="1126067"/>
          </a:xfrm>
          <a:prstGeom prst="rect">
            <a:avLst/>
          </a:prstGeom>
        </p:spPr>
      </p:pic>
      <p:sp>
        <p:nvSpPr>
          <p:cNvPr id="3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5141408" y="4734790"/>
            <a:ext cx="6253422" cy="9047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2" name="Rubrik"/>
          <p:cNvSpPr>
            <a:spLocks noGrp="1"/>
          </p:cNvSpPr>
          <p:nvPr>
            <p:ph type="ctrTitle"/>
          </p:nvPr>
        </p:nvSpPr>
        <p:spPr>
          <a:xfrm>
            <a:off x="5141408" y="1842655"/>
            <a:ext cx="6253423" cy="281214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2351451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hög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74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799" y="612952"/>
            <a:ext cx="7212205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685800" y="2249763"/>
            <a:ext cx="4725030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35%, hög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7892784" y="0"/>
            <a:ext cx="4299216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800" y="612952"/>
            <a:ext cx="6335973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"/>
          <p:cNvSpPr>
            <a:spLocks noGrp="1"/>
          </p:cNvSpPr>
          <p:nvPr>
            <p:ph idx="12"/>
          </p:nvPr>
        </p:nvSpPr>
        <p:spPr>
          <a:xfrm>
            <a:off x="685800" y="2249763"/>
            <a:ext cx="6335974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50%, vänst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787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5969" y="612952"/>
            <a:ext cx="4549394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6955969" y="2249764"/>
            <a:ext cx="4549394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4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35%, vänst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99216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5157313" y="612952"/>
            <a:ext cx="6348049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5157314" y="2249764"/>
            <a:ext cx="6348049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2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1544321" y="1625600"/>
            <a:ext cx="9117576" cy="3606800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00706E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7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64780"/>
      </p:ext>
    </p:extLst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mn"/>
          <p:cNvSpPr>
            <a:spLocks noGrp="1"/>
          </p:cNvSpPr>
          <p:nvPr>
            <p:ph type="subTitle" idx="1" hasCustomPrompt="1"/>
          </p:nvPr>
        </p:nvSpPr>
        <p:spPr>
          <a:xfrm>
            <a:off x="1574800" y="4533900"/>
            <a:ext cx="9052560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 Efternamn, titel</a:t>
            </a:r>
          </a:p>
        </p:txBody>
      </p:sp>
      <p:sp>
        <p:nvSpPr>
          <p:cNvPr id="2" name="Citat"/>
          <p:cNvSpPr>
            <a:spLocks noGrp="1"/>
          </p:cNvSpPr>
          <p:nvPr>
            <p:ph type="title" hasCustomPrompt="1"/>
          </p:nvPr>
        </p:nvSpPr>
        <p:spPr>
          <a:xfrm>
            <a:off x="1574800" y="1574800"/>
            <a:ext cx="9052560" cy="28702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sv-SE"/>
              <a:t>Lägg till citat</a:t>
            </a:r>
          </a:p>
        </p:txBody>
      </p:sp>
      <p:pic>
        <p:nvPicPr>
          <p:cNvPr id="8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42304"/>
      </p:ext>
    </p:extLst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30176" cy="850727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7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 (Graf, diagram, m.m.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 hasCustomPrompt="1"/>
          </p:nvPr>
        </p:nvSpPr>
        <p:spPr>
          <a:xfrm>
            <a:off x="706819" y="672571"/>
            <a:ext cx="10696905" cy="367953"/>
          </a:xfrm>
        </p:spPr>
        <p:txBody>
          <a:bodyPr anchor="t">
            <a:normAutofit/>
          </a:bodyPr>
          <a:lstStyle>
            <a:lvl1pPr>
              <a:defRPr sz="2000" b="1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sv-SE"/>
              <a:t>Statistik</a:t>
            </a:r>
          </a:p>
        </p:txBody>
      </p:sp>
      <p:sp>
        <p:nvSpPr>
          <p:cNvPr id="4" name="Platshållare för innehåll"/>
          <p:cNvSpPr>
            <a:spLocks noGrp="1"/>
          </p:cNvSpPr>
          <p:nvPr>
            <p:ph idx="11"/>
          </p:nvPr>
        </p:nvSpPr>
        <p:spPr>
          <a:xfrm>
            <a:off x="1785977" y="1328928"/>
            <a:ext cx="8620046" cy="4791382"/>
          </a:xfrm>
          <a:prstGeom prst="rect">
            <a:avLst/>
          </a:prstGeom>
        </p:spPr>
        <p:txBody>
          <a:bodyPr/>
          <a:lstStyle>
            <a:lvl1pPr marL="0" indent="0" algn="ctr">
              <a:buSzPct val="100000"/>
              <a:buFont typeface="Arial" charset="0"/>
              <a:buNone/>
              <a:defRPr sz="1800"/>
            </a:lvl1pPr>
            <a:lvl2pPr marL="244800" indent="0" algn="ctr">
              <a:buSzPct val="100000"/>
              <a:buFont typeface="Arial" charset="0"/>
              <a:buNone/>
              <a:defRPr sz="1600"/>
            </a:lvl2pPr>
            <a:lvl3pPr marL="496800" indent="0" algn="ctr">
              <a:buSzPct val="100000"/>
              <a:buFont typeface="Arial" charset="0"/>
              <a:buNone/>
              <a:defRPr sz="1400"/>
            </a:lvl3pPr>
            <a:lvl4pPr marL="735750" indent="0" algn="ctr">
              <a:buSzPct val="100000"/>
              <a:buFont typeface="Arial" charset="0"/>
              <a:buNone/>
              <a:defRPr sz="1200"/>
            </a:lvl4pPr>
            <a:lvl5pPr marL="926550" indent="0" algn="ctr">
              <a:buSzPct val="100000"/>
              <a:buFont typeface="Arial" charset="0"/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9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innehåll"/>
          <p:cNvSpPr>
            <a:spLocks noGrp="1"/>
          </p:cNvSpPr>
          <p:nvPr>
            <p:ph idx="11"/>
          </p:nvPr>
        </p:nvSpPr>
        <p:spPr>
          <a:xfrm>
            <a:off x="685800" y="1639016"/>
            <a:ext cx="10779368" cy="4430805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27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85800" y="1639016"/>
            <a:ext cx="5333035" cy="4436401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"/>
          <p:cNvSpPr>
            <a:spLocks noGrp="1"/>
          </p:cNvSpPr>
          <p:nvPr>
            <p:ph idx="11"/>
          </p:nvPr>
        </p:nvSpPr>
        <p:spPr>
          <a:xfrm>
            <a:off x="6132133" y="1640480"/>
            <a:ext cx="5333035" cy="4434951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3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01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85800" y="1639016"/>
            <a:ext cx="5333035" cy="2158502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"/>
          <p:cNvSpPr>
            <a:spLocks noGrp="1"/>
          </p:cNvSpPr>
          <p:nvPr>
            <p:ph idx="11"/>
          </p:nvPr>
        </p:nvSpPr>
        <p:spPr>
          <a:xfrm>
            <a:off x="6132133" y="1640480"/>
            <a:ext cx="5333035" cy="215779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"/>
          <p:cNvSpPr>
            <a:spLocks noGrp="1"/>
          </p:cNvSpPr>
          <p:nvPr>
            <p:ph idx="15"/>
          </p:nvPr>
        </p:nvSpPr>
        <p:spPr>
          <a:xfrm>
            <a:off x="685800" y="3917050"/>
            <a:ext cx="5333035" cy="2158502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"/>
          <p:cNvSpPr>
            <a:spLocks noGrp="1"/>
          </p:cNvSpPr>
          <p:nvPr>
            <p:ph idx="16"/>
          </p:nvPr>
        </p:nvSpPr>
        <p:spPr>
          <a:xfrm>
            <a:off x="6132133" y="3918514"/>
            <a:ext cx="5333035" cy="215779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6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7073978" y="746106"/>
            <a:ext cx="4336388" cy="5374203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innehåll"/>
          <p:cNvSpPr>
            <a:spLocks noGrp="1"/>
          </p:cNvSpPr>
          <p:nvPr>
            <p:ph idx="11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vänster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094134" y="612952"/>
            <a:ext cx="5346700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bild"/>
          <p:cNvSpPr>
            <a:spLocks noGrp="1"/>
          </p:cNvSpPr>
          <p:nvPr>
            <p:ph type="pic" sz="quarter" idx="12"/>
          </p:nvPr>
        </p:nvSpPr>
        <p:spPr>
          <a:xfrm>
            <a:off x="781175" y="746107"/>
            <a:ext cx="4365085" cy="5329326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094135" y="2249764"/>
            <a:ext cx="5346700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4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Rund bild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"/>
          <p:cNvSpPr>
            <a:spLocks noGrp="1"/>
          </p:cNvSpPr>
          <p:nvPr>
            <p:ph idx="10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6980724" y="1228033"/>
            <a:ext cx="4397673" cy="43987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pic>
        <p:nvPicPr>
          <p:cNvPr id="12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 (Rund bild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"/>
          <p:cNvSpPr>
            <a:spLocks noGrp="1"/>
          </p:cNvSpPr>
          <p:nvPr>
            <p:ph idx="10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6533761" y="1568731"/>
            <a:ext cx="2016313" cy="2016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 baseline="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Lägg till bild eller ikon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999603" y="3155516"/>
            <a:ext cx="2708846" cy="2709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Lägg till bild eller ikon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8713016" y="709654"/>
            <a:ext cx="2186864" cy="2187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Lägg till bild</a:t>
            </a:r>
            <a:br>
              <a:rPr lang="sv-SE"/>
            </a:br>
            <a:r>
              <a:rPr lang="sv-SE"/>
              <a:t>eller ikon</a:t>
            </a:r>
          </a:p>
        </p:txBody>
      </p:sp>
      <p:pic>
        <p:nvPicPr>
          <p:cNvPr id="16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Ljus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598405"/>
      </p:ext>
    </p:extLst>
  </p:cSld>
  <p:clrMapOvr>
    <a:masterClrMapping/>
  </p:clrMapOvr>
  <p:transition>
    <p:cover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1671145" y="3602860"/>
            <a:ext cx="8986345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www.inera.se</a:t>
            </a:r>
            <a:endParaRPr lang="sv-SE"/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1671145" y="2627150"/>
            <a:ext cx="8986345" cy="67310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sv-SE"/>
              <a:t>Tack!</a:t>
            </a:r>
          </a:p>
        </p:txBody>
      </p:sp>
      <p:pic>
        <p:nvPicPr>
          <p:cNvPr id="6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5FED5E8-3197-4EBF-9467-A2D8A2FE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3225-F73B-4B14-9AE1-3FDDBD26F6BC}" type="datetimeFigureOut">
              <a:rPr lang="sv-SE" smtClean="0"/>
              <a:t>2021-06-02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F56B64B-6EAE-47C4-B254-44C3D476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5396ED9-1916-48F2-AC29-CE48DC41C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8332-8EB2-4304-BB05-C9602B97D6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479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akgrundsbild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Underrubrik"/>
          <p:cNvSpPr>
            <a:spLocks noGrp="1"/>
          </p:cNvSpPr>
          <p:nvPr>
            <p:ph type="subTitle" idx="11"/>
          </p:nvPr>
        </p:nvSpPr>
        <p:spPr>
          <a:xfrm>
            <a:off x="685798" y="3220701"/>
            <a:ext cx="5436706" cy="2227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1498776"/>
            <a:ext cx="5436706" cy="1531013"/>
          </a:xfrm>
        </p:spPr>
        <p:txBody>
          <a:bodyPr anchor="t">
            <a:no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"/>
          <p:cNvSpPr>
            <a:spLocks noGrp="1"/>
          </p:cNvSpPr>
          <p:nvPr>
            <p:ph type="body" idx="1"/>
          </p:nvPr>
        </p:nvSpPr>
        <p:spPr>
          <a:xfrm>
            <a:off x="685800" y="1639015"/>
            <a:ext cx="10668000" cy="4537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"/>
          <p:cNvSpPr>
            <a:spLocks noGrp="1"/>
          </p:cNvSpPr>
          <p:nvPr>
            <p:ph type="title"/>
          </p:nvPr>
        </p:nvSpPr>
        <p:spPr>
          <a:xfrm>
            <a:off x="685800" y="614974"/>
            <a:ext cx="10667999" cy="85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1238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80" r:id="rId4"/>
    <p:sldLayoutId id="2147483666" r:id="rId5"/>
    <p:sldLayoutId id="2147483669" r:id="rId6"/>
    <p:sldLayoutId id="2147483677" r:id="rId7"/>
    <p:sldLayoutId id="2147483678" r:id="rId8"/>
    <p:sldLayoutId id="2147483667" r:id="rId9"/>
    <p:sldLayoutId id="2147483662" r:id="rId10"/>
    <p:sldLayoutId id="2147483665" r:id="rId11"/>
    <p:sldLayoutId id="2147483663" r:id="rId12"/>
    <p:sldLayoutId id="2147483664" r:id="rId13"/>
    <p:sldLayoutId id="2147483651" r:id="rId14"/>
    <p:sldLayoutId id="2147483654" r:id="rId15"/>
    <p:sldLayoutId id="2147483660" r:id="rId16"/>
    <p:sldLayoutId id="2147483674" r:id="rId17"/>
    <p:sldLayoutId id="2147483679" r:id="rId18"/>
    <p:sldLayoutId id="2147483746" r:id="rId19"/>
    <p:sldLayoutId id="2147483745" r:id="rId20"/>
    <p:sldLayoutId id="2147483744" r:id="rId21"/>
    <p:sldLayoutId id="2147483683" r:id="rId22"/>
    <p:sldLayoutId id="2147483685" r:id="rId23"/>
    <p:sldLayoutId id="2147483684" r:id="rId24"/>
    <p:sldLayoutId id="2147483691" r:id="rId25"/>
    <p:sldLayoutId id="2147483688" r:id="rId26"/>
    <p:sldLayoutId id="2147483690" r:id="rId27"/>
    <p:sldLayoutId id="2147483689" r:id="rId28"/>
    <p:sldLayoutId id="2147483687" r:id="rId29"/>
    <p:sldLayoutId id="2147483686" r:id="rId30"/>
    <p:sldLayoutId id="2147483695" r:id="rId31"/>
    <p:sldLayoutId id="2147483692" r:id="rId32"/>
    <p:sldLayoutId id="2147483694" r:id="rId33"/>
    <p:sldLayoutId id="2147483693" r:id="rId34"/>
    <p:sldLayoutId id="2147483696" r:id="rId35"/>
    <p:sldLayoutId id="2147483697" r:id="rId36"/>
    <p:sldLayoutId id="2147483699" r:id="rId37"/>
    <p:sldLayoutId id="2147483698" r:id="rId38"/>
    <p:sldLayoutId id="2147483705" r:id="rId39"/>
    <p:sldLayoutId id="2147483702" r:id="rId40"/>
    <p:sldLayoutId id="2147483704" r:id="rId41"/>
    <p:sldLayoutId id="2147483703" r:id="rId42"/>
    <p:sldLayoutId id="2147483701" r:id="rId43"/>
    <p:sldLayoutId id="2147483700" r:id="rId44"/>
    <p:sldLayoutId id="2147483706" r:id="rId45"/>
    <p:sldLayoutId id="2147483707" r:id="rId46"/>
    <p:sldLayoutId id="2147483709" r:id="rId47"/>
    <p:sldLayoutId id="2147483708" r:id="rId48"/>
    <p:sldLayoutId id="2147483715" r:id="rId49"/>
    <p:sldLayoutId id="2147483712" r:id="rId50"/>
    <p:sldLayoutId id="2147483714" r:id="rId51"/>
    <p:sldLayoutId id="2147483713" r:id="rId52"/>
    <p:sldLayoutId id="2147483711" r:id="rId53"/>
    <p:sldLayoutId id="2147483710" r:id="rId54"/>
    <p:sldLayoutId id="2147483719" r:id="rId55"/>
    <p:sldLayoutId id="2147483716" r:id="rId56"/>
    <p:sldLayoutId id="2147483718" r:id="rId57"/>
    <p:sldLayoutId id="2147483717" r:id="rId58"/>
    <p:sldLayoutId id="2147483743" r:id="rId59"/>
    <p:sldLayoutId id="2147483720" r:id="rId60"/>
    <p:sldLayoutId id="2147483722" r:id="rId61"/>
    <p:sldLayoutId id="2147483721" r:id="rId62"/>
    <p:sldLayoutId id="2147483728" r:id="rId63"/>
    <p:sldLayoutId id="2147483725" r:id="rId64"/>
    <p:sldLayoutId id="2147483727" r:id="rId65"/>
    <p:sldLayoutId id="2147483726" r:id="rId66"/>
    <p:sldLayoutId id="2147483724" r:id="rId67"/>
    <p:sldLayoutId id="2147483723" r:id="rId68"/>
    <p:sldLayoutId id="2147483732" r:id="rId69"/>
    <p:sldLayoutId id="2147483729" r:id="rId70"/>
    <p:sldLayoutId id="2147483731" r:id="rId71"/>
    <p:sldLayoutId id="2147483730" r:id="rId72"/>
    <p:sldLayoutId id="2147483733" r:id="rId73"/>
    <p:sldLayoutId id="2147483734" r:id="rId74"/>
    <p:sldLayoutId id="2147483736" r:id="rId75"/>
    <p:sldLayoutId id="2147483735" r:id="rId76"/>
    <p:sldLayoutId id="2147483742" r:id="rId77"/>
    <p:sldLayoutId id="2147483739" r:id="rId78"/>
    <p:sldLayoutId id="2147483741" r:id="rId79"/>
    <p:sldLayoutId id="2147483740" r:id="rId80"/>
    <p:sldLayoutId id="2147483738" r:id="rId81"/>
    <p:sldLayoutId id="2147483737" r:id="rId82"/>
    <p:sldLayoutId id="2147483655" r:id="rId83"/>
    <p:sldLayoutId id="2147483661" r:id="rId84"/>
    <p:sldLayoutId id="2147483681" r:id="rId85"/>
  </p:sldLayoutIdLst>
  <p:transition spd="slow">
    <p:cover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 cap="none" spc="0">
          <a:ln>
            <a:noFill/>
          </a:ln>
          <a:solidFill>
            <a:srgbClr val="00706E"/>
          </a:solidFill>
          <a:effectLst/>
          <a:latin typeface="Open Sans Light" charset="0"/>
          <a:ea typeface="Open Sans Light" charset="0"/>
          <a:cs typeface="Open Sans Light" charset="0"/>
        </a:defRPr>
      </a:lvl1pPr>
    </p:titleStyle>
    <p:bodyStyle>
      <a:lvl1pPr marL="223200" indent="-223200" algn="l" defTabSz="914400" rtl="0" eaLnBrk="1" latinLnBrk="0" hangingPunct="1">
        <a:lnSpc>
          <a:spcPct val="120000"/>
        </a:lnSpc>
        <a:spcBef>
          <a:spcPts val="1000"/>
        </a:spcBef>
        <a:buClr>
          <a:srgbClr val="01A5A3"/>
        </a:buClr>
        <a:buSzPct val="100000"/>
        <a:buFont typeface="Arial" charset="0"/>
        <a:buChar char="•"/>
        <a:defRPr sz="20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1pPr>
      <a:lvl2pPr marL="468000" indent="-2232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8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2pPr>
      <a:lvl3pPr marL="720000" indent="-2232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6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3pPr>
      <a:lvl4pPr marL="9072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4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4pPr>
      <a:lvl5pPr marL="10980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2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5141407" y="4664466"/>
            <a:ext cx="6253422" cy="904770"/>
          </a:xfrm>
        </p:spPr>
        <p:txBody>
          <a:bodyPr/>
          <a:lstStyle/>
          <a:p>
            <a:r>
              <a:rPr lang="sv-SE"/>
              <a:t>2 juni 2021</a:t>
            </a: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5141408" y="1842655"/>
            <a:ext cx="6253421" cy="2812144"/>
          </a:xfrm>
        </p:spPr>
        <p:txBody>
          <a:bodyPr/>
          <a:lstStyle/>
          <a:p>
            <a:r>
              <a:rPr lang="sv-SE" sz="4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Tjänstedesign</a:t>
            </a:r>
            <a:br>
              <a:rPr lang="sv-SE"/>
            </a:br>
            <a:r>
              <a:rPr lang="sv-SE" sz="2400"/>
              <a:t>Sammanfattningsworkshops för kommunteam i region Västerbotten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73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text, vektorgrafik, clipart&#10;&#10;Automatiskt genererad beskrivning">
            <a:extLst>
              <a:ext uri="{FF2B5EF4-FFF2-40B4-BE49-F238E27FC236}">
                <a16:creationId xmlns:a16="http://schemas.microsoft.com/office/drawing/2014/main" id="{7A64B81F-290D-480F-81E7-76D3580FD3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6" r="1250" b="59111"/>
          <a:stretch/>
        </p:blipFill>
        <p:spPr>
          <a:xfrm>
            <a:off x="470877" y="1303896"/>
            <a:ext cx="3450177" cy="2254119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A75B6D2C-1B79-4994-B3F1-CD2F7CB00E68}"/>
              </a:ext>
            </a:extLst>
          </p:cNvPr>
          <p:cNvSpPr/>
          <p:nvPr/>
        </p:nvSpPr>
        <p:spPr>
          <a:xfrm>
            <a:off x="3359332" y="4928744"/>
            <a:ext cx="2600960" cy="1128546"/>
          </a:xfrm>
          <a:prstGeom prst="ellipse">
            <a:avLst/>
          </a:prstGeom>
          <a:solidFill>
            <a:srgbClr val="B2E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 descr="En bild som visar text, vektorgrafik, clipart&#10;&#10;Automatiskt genererad beskrivning">
            <a:extLst>
              <a:ext uri="{FF2B5EF4-FFF2-40B4-BE49-F238E27FC236}">
                <a16:creationId xmlns:a16="http://schemas.microsoft.com/office/drawing/2014/main" id="{372E2EB7-7EE3-48DE-909F-FD1DD8BF74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8660" r="34397" b="8352"/>
          <a:stretch/>
        </p:blipFill>
        <p:spPr>
          <a:xfrm>
            <a:off x="882960" y="2547796"/>
            <a:ext cx="5324237" cy="3392654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8311813C-D273-42BC-9B88-145EBC666B75}"/>
              </a:ext>
            </a:extLst>
          </p:cNvPr>
          <p:cNvSpPr txBox="1">
            <a:spLocks/>
          </p:cNvSpPr>
          <p:nvPr/>
        </p:nvSpPr>
        <p:spPr>
          <a:xfrm>
            <a:off x="4833256" y="1099513"/>
            <a:ext cx="6887867" cy="850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 cap="none" spc="0">
                <a:ln>
                  <a:noFill/>
                </a:ln>
                <a:solidFill>
                  <a:srgbClr val="00706E"/>
                </a:solidFill>
                <a:effectLst/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Tjänstedesignern Malin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D45273D-7EF9-451A-8571-1359C60B160C}"/>
              </a:ext>
            </a:extLst>
          </p:cNvPr>
          <p:cNvSpPr/>
          <p:nvPr/>
        </p:nvSpPr>
        <p:spPr>
          <a:xfrm>
            <a:off x="4833256" y="2146598"/>
            <a:ext cx="5031992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2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Uppdrag: Att digitalisera ansökan om försörjningsstöd för invånarna i kommunen</a:t>
            </a:r>
          </a:p>
        </p:txBody>
      </p:sp>
    </p:spTree>
    <p:extLst>
      <p:ext uri="{BB962C8B-B14F-4D97-AF65-F5344CB8AC3E}">
        <p14:creationId xmlns:p14="http://schemas.microsoft.com/office/powerpoint/2010/main" val="157429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ACEC815C-FC41-4B71-9041-435CF6589CF1}"/>
              </a:ext>
            </a:extLst>
          </p:cNvPr>
          <p:cNvSpPr txBox="1">
            <a:spLocks/>
          </p:cNvSpPr>
          <p:nvPr/>
        </p:nvSpPr>
        <p:spPr>
          <a:xfrm>
            <a:off x="5976450" y="1055244"/>
            <a:ext cx="5435601" cy="850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 cap="none" spc="0">
                <a:ln>
                  <a:noFill/>
                </a:ln>
                <a:solidFill>
                  <a:srgbClr val="00706E"/>
                </a:solidFill>
                <a:effectLst/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Undersöka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72C0B7B-EF4B-4CDF-8B77-74ADE998AF6F}"/>
              </a:ext>
            </a:extLst>
          </p:cNvPr>
          <p:cNvSpPr/>
          <p:nvPr/>
        </p:nvSpPr>
        <p:spPr>
          <a:xfrm>
            <a:off x="6096000" y="2261979"/>
            <a:ext cx="5193517" cy="2923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Orienterar sig i området </a:t>
            </a:r>
          </a:p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Läser på sekundärdata</a:t>
            </a:r>
          </a:p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Ringar in målgrupper och segmenterar</a:t>
            </a:r>
          </a:p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Intervjuar handläggare</a:t>
            </a:r>
          </a:p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Rekryterar invånare via handläggarna</a:t>
            </a:r>
          </a:p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Intervjuar invånare</a:t>
            </a:r>
          </a:p>
        </p:txBody>
      </p:sp>
      <p:pic>
        <p:nvPicPr>
          <p:cNvPr id="3" name="Bildobjekt 2" descr="En bild som visar vektorgrafik&#10;&#10;Automatiskt genererad beskrivning">
            <a:extLst>
              <a:ext uri="{FF2B5EF4-FFF2-40B4-BE49-F238E27FC236}">
                <a16:creationId xmlns:a16="http://schemas.microsoft.com/office/drawing/2014/main" id="{C16A8493-2273-4119-BEFF-FE1513FA6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1" y="402101"/>
            <a:ext cx="5391735" cy="4946944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953A02EE-2A53-441F-AC26-28B1B9D24A2F}"/>
              </a:ext>
            </a:extLst>
          </p:cNvPr>
          <p:cNvSpPr/>
          <p:nvPr/>
        </p:nvSpPr>
        <p:spPr>
          <a:xfrm>
            <a:off x="9911034" y="186760"/>
            <a:ext cx="1980000" cy="1980000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2B8C2B4-68F5-4FB6-97DB-362E0C217C03}"/>
              </a:ext>
            </a:extLst>
          </p:cNvPr>
          <p:cNvSpPr txBox="1"/>
          <p:nvPr/>
        </p:nvSpPr>
        <p:spPr>
          <a:xfrm>
            <a:off x="10225656" y="610753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UNDERSÖKA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2AB679F-7824-44F1-B172-C8135AEEC7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88"/>
          <a:stretch/>
        </p:blipFill>
        <p:spPr>
          <a:xfrm rot="1231652">
            <a:off x="10324830" y="907701"/>
            <a:ext cx="1018025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9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ACEC815C-FC41-4B71-9041-435CF6589CF1}"/>
              </a:ext>
            </a:extLst>
          </p:cNvPr>
          <p:cNvSpPr txBox="1">
            <a:spLocks/>
          </p:cNvSpPr>
          <p:nvPr/>
        </p:nvSpPr>
        <p:spPr>
          <a:xfrm>
            <a:off x="6352287" y="1270701"/>
            <a:ext cx="5435601" cy="850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 cap="none" spc="0">
                <a:ln>
                  <a:noFill/>
                </a:ln>
                <a:solidFill>
                  <a:srgbClr val="00706E"/>
                </a:solidFill>
                <a:effectLst/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Beskriva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72C0B7B-EF4B-4CDF-8B77-74ADE998AF6F}"/>
              </a:ext>
            </a:extLst>
          </p:cNvPr>
          <p:cNvSpPr/>
          <p:nvPr/>
        </p:nvSpPr>
        <p:spPr>
          <a:xfrm>
            <a:off x="6352287" y="2447966"/>
            <a:ext cx="5193517" cy="3533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Transkriberar intervjuerna och påbörjar analysen</a:t>
            </a:r>
          </a:p>
          <a:p>
            <a:pPr marL="22320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Skissar flöden, porträtt, scenarier, tjänsteresa</a:t>
            </a:r>
          </a:p>
          <a:p>
            <a:pPr marL="22320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Workshop med handläggarna för att validera behovsfångst</a:t>
            </a:r>
          </a:p>
          <a:p>
            <a:pPr marL="22320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Påbörjar nyttokalkylen</a:t>
            </a:r>
          </a:p>
          <a:p>
            <a:pPr marL="22320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Väljer ut brukskvaliteter</a:t>
            </a:r>
          </a:p>
        </p:txBody>
      </p:sp>
      <p:pic>
        <p:nvPicPr>
          <p:cNvPr id="4" name="Bildobjekt 3" descr="En bild som visar whiteboardtavla&#10;&#10;Automatiskt genererad beskrivning">
            <a:extLst>
              <a:ext uri="{FF2B5EF4-FFF2-40B4-BE49-F238E27FC236}">
                <a16:creationId xmlns:a16="http://schemas.microsoft.com/office/drawing/2014/main" id="{EFE01D5C-D05F-4ED5-8B6A-93A162D84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98" y="1019168"/>
            <a:ext cx="5193516" cy="4819664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1146F26A-9F91-4BB2-9777-12359C845F81}"/>
              </a:ext>
            </a:extLst>
          </p:cNvPr>
          <p:cNvSpPr/>
          <p:nvPr/>
        </p:nvSpPr>
        <p:spPr>
          <a:xfrm>
            <a:off x="9837201" y="280701"/>
            <a:ext cx="1980000" cy="1980000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A92E82E-2504-46EB-9033-70022B9E82C9}"/>
              </a:ext>
            </a:extLst>
          </p:cNvPr>
          <p:cNvSpPr txBox="1"/>
          <p:nvPr/>
        </p:nvSpPr>
        <p:spPr>
          <a:xfrm>
            <a:off x="10326741" y="704694"/>
            <a:ext cx="1072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BESKRIVA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7" name="Bildobjekt 6" descr="En bild som visar skjorta&#10;&#10;Automatiskt genererad beskrivning">
            <a:extLst>
              <a:ext uri="{FF2B5EF4-FFF2-40B4-BE49-F238E27FC236}">
                <a16:creationId xmlns:a16="http://schemas.microsoft.com/office/drawing/2014/main" id="{AEFFAEA2-04D1-43B7-BE6A-9477E494E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97" y="614974"/>
            <a:ext cx="121440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798" y="782542"/>
            <a:ext cx="7707087" cy="850727"/>
          </a:xfrm>
        </p:spPr>
        <p:txBody>
          <a:bodyPr>
            <a:normAutofit/>
          </a:bodyPr>
          <a:lstStyle/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Gruppdiskussion inkl paus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1"/>
          </p:nvPr>
        </p:nvSpPr>
        <p:spPr>
          <a:xfrm>
            <a:off x="2008082" y="2234974"/>
            <a:ext cx="8153401" cy="2976527"/>
          </a:xfrm>
        </p:spPr>
        <p:txBody>
          <a:bodyPr>
            <a:normAutofit/>
          </a:bodyPr>
          <a:lstStyle/>
          <a:p>
            <a:r>
              <a:rPr lang="sv-SE"/>
              <a:t>Diskutera hur ni ska ta er an ett uppdrag nästa gång</a:t>
            </a:r>
          </a:p>
          <a:p>
            <a:pPr lvl="1"/>
            <a:r>
              <a:rPr lang="sv-SE"/>
              <a:t>Vad är det som är viktigt och varför?</a:t>
            </a:r>
          </a:p>
          <a:p>
            <a:pPr lvl="1"/>
            <a:r>
              <a:rPr lang="sv-SE"/>
              <a:t>Vilka utmaningar ser ni i arbetet?</a:t>
            </a:r>
          </a:p>
          <a:p>
            <a:pPr lvl="1"/>
            <a:r>
              <a:rPr lang="sv-SE"/>
              <a:t>Beskriv viktiga aktiviteter för fasen </a:t>
            </a:r>
            <a:r>
              <a:rPr lang="sv-SE" b="1"/>
              <a:t>Undersöka</a:t>
            </a:r>
          </a:p>
          <a:p>
            <a:r>
              <a:rPr lang="sv-SE"/>
              <a:t>Indelning i fem grupper</a:t>
            </a:r>
          </a:p>
          <a:p>
            <a:r>
              <a:rPr lang="sv-SE"/>
              <a:t>Redovisa för varandra</a:t>
            </a:r>
          </a:p>
          <a:p>
            <a:pPr marL="0" indent="0">
              <a:buNone/>
            </a:pPr>
            <a:endParaRPr lang="sv-SE" b="1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1D8CACE2-087F-4557-905B-98340C932760}"/>
              </a:ext>
            </a:extLst>
          </p:cNvPr>
          <p:cNvSpPr/>
          <p:nvPr/>
        </p:nvSpPr>
        <p:spPr>
          <a:xfrm>
            <a:off x="9911034" y="186760"/>
            <a:ext cx="1980000" cy="1980000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F01079C-0465-4F66-A0E2-365F2F35A431}"/>
              </a:ext>
            </a:extLst>
          </p:cNvPr>
          <p:cNvSpPr txBox="1"/>
          <p:nvPr/>
        </p:nvSpPr>
        <p:spPr>
          <a:xfrm>
            <a:off x="10225656" y="610753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UNDERSÖKA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8501751-B2B0-4E37-B9E3-B053CE4493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88"/>
          <a:stretch/>
        </p:blipFill>
        <p:spPr>
          <a:xfrm rot="1231652">
            <a:off x="10324830" y="907701"/>
            <a:ext cx="1018025" cy="1116000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AF310C7F-441B-4757-A44B-A515BFC8C090}"/>
              </a:ext>
            </a:extLst>
          </p:cNvPr>
          <p:cNvSpPr/>
          <p:nvPr/>
        </p:nvSpPr>
        <p:spPr>
          <a:xfrm>
            <a:off x="685799" y="2234974"/>
            <a:ext cx="849086" cy="82731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F6B7030-A6AE-4B42-A053-3BE38BA7B48F}"/>
              </a:ext>
            </a:extLst>
          </p:cNvPr>
          <p:cNvSpPr/>
          <p:nvPr/>
        </p:nvSpPr>
        <p:spPr>
          <a:xfrm>
            <a:off x="811221" y="2325465"/>
            <a:ext cx="598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</a:t>
            </a:r>
          </a:p>
          <a:p>
            <a:pPr algn="ctr"/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269051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E2A1B0-C4A7-4F7C-B24B-0BEDBCD2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771" y="2578273"/>
            <a:ext cx="5410201" cy="850727"/>
          </a:xfrm>
        </p:spPr>
        <p:txBody>
          <a:bodyPr>
            <a:normAutofit/>
          </a:bodyPr>
          <a:lstStyle/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Dela med varandra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AFF860E8-A76E-4292-B827-BE66A72C11DA}"/>
              </a:ext>
            </a:extLst>
          </p:cNvPr>
          <p:cNvSpPr/>
          <p:nvPr/>
        </p:nvSpPr>
        <p:spPr>
          <a:xfrm>
            <a:off x="9870500" y="306549"/>
            <a:ext cx="1980000" cy="1980000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C83D2AA-BD38-4595-8781-95CC7D80A217}"/>
              </a:ext>
            </a:extLst>
          </p:cNvPr>
          <p:cNvSpPr txBox="1"/>
          <p:nvPr/>
        </p:nvSpPr>
        <p:spPr>
          <a:xfrm>
            <a:off x="10185122" y="730542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UNDERSÖKA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437A66F-5581-4314-9F2A-52EA36425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88"/>
          <a:stretch/>
        </p:blipFill>
        <p:spPr>
          <a:xfrm rot="1231652">
            <a:off x="10284296" y="1027490"/>
            <a:ext cx="1018025" cy="1116000"/>
          </a:xfrm>
          <a:prstGeom prst="rect">
            <a:avLst/>
          </a:prstGeom>
        </p:spPr>
      </p:pic>
      <p:sp>
        <p:nvSpPr>
          <p:cNvPr id="9" name="Ellips 8">
            <a:extLst>
              <a:ext uri="{FF2B5EF4-FFF2-40B4-BE49-F238E27FC236}">
                <a16:creationId xmlns:a16="http://schemas.microsoft.com/office/drawing/2014/main" id="{E07FF85B-E6F8-458E-BB96-DADDAFF36B74}"/>
              </a:ext>
            </a:extLst>
          </p:cNvPr>
          <p:cNvSpPr/>
          <p:nvPr/>
        </p:nvSpPr>
        <p:spPr>
          <a:xfrm>
            <a:off x="1454853" y="2578273"/>
            <a:ext cx="849086" cy="82731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45562B2-185B-4AC2-A592-7F37AFEF4F7C}"/>
              </a:ext>
            </a:extLst>
          </p:cNvPr>
          <p:cNvSpPr/>
          <p:nvPr/>
        </p:nvSpPr>
        <p:spPr>
          <a:xfrm>
            <a:off x="1580275" y="2668764"/>
            <a:ext cx="598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 </a:t>
            </a:r>
          </a:p>
          <a:p>
            <a:pPr algn="ctr"/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57363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799" y="999610"/>
            <a:ext cx="7260772" cy="850727"/>
          </a:xfrm>
        </p:spPr>
        <p:txBody>
          <a:bodyPr>
            <a:normAutofit/>
          </a:bodyPr>
          <a:lstStyle/>
          <a:p>
            <a:r>
              <a:rPr lang="sv-SE" sz="4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Gruppdiskussion inkl paus</a:t>
            </a:r>
            <a:endParaRPr lang="sv-SE" sz="440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25040289-4128-4A91-BE38-03C1F6A928F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877139" y="2325465"/>
            <a:ext cx="8153401" cy="2976527"/>
          </a:xfrm>
        </p:spPr>
        <p:txBody>
          <a:bodyPr>
            <a:normAutofit/>
          </a:bodyPr>
          <a:lstStyle/>
          <a:p>
            <a:r>
              <a:rPr lang="sv-SE"/>
              <a:t>Gå från behovsfångst, till att analysera och visualisera. </a:t>
            </a:r>
          </a:p>
          <a:p>
            <a:pPr lvl="1"/>
            <a:r>
              <a:rPr lang="sv-SE"/>
              <a:t>Vad är det som är viktigt och varför?</a:t>
            </a:r>
          </a:p>
          <a:p>
            <a:pPr lvl="1"/>
            <a:r>
              <a:rPr lang="sv-SE"/>
              <a:t>Vilka utmaningar ser ni i arbetet?</a:t>
            </a:r>
          </a:p>
          <a:p>
            <a:pPr lvl="1"/>
            <a:r>
              <a:rPr lang="sv-SE"/>
              <a:t>Beskriv viktiga aktiviteter för fasen </a:t>
            </a:r>
            <a:r>
              <a:rPr lang="sv-SE" b="1"/>
              <a:t>Beskriva</a:t>
            </a:r>
          </a:p>
          <a:p>
            <a:r>
              <a:rPr lang="sv-SE"/>
              <a:t>Indelning i fem grupper</a:t>
            </a:r>
          </a:p>
          <a:p>
            <a:r>
              <a:rPr lang="sv-SE"/>
              <a:t>Redovisa för varandra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F3CE2776-F900-4D74-B81C-2FC5A40BDF67}"/>
              </a:ext>
            </a:extLst>
          </p:cNvPr>
          <p:cNvSpPr/>
          <p:nvPr/>
        </p:nvSpPr>
        <p:spPr>
          <a:xfrm>
            <a:off x="9837201" y="280701"/>
            <a:ext cx="1980000" cy="1980000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24A5031-24FC-4A54-8E40-CEFBE745738C}"/>
              </a:ext>
            </a:extLst>
          </p:cNvPr>
          <p:cNvSpPr txBox="1"/>
          <p:nvPr/>
        </p:nvSpPr>
        <p:spPr>
          <a:xfrm>
            <a:off x="10326741" y="704694"/>
            <a:ext cx="1072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BESKRIVA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2" name="Bildobjekt 11" descr="En bild som visar skjorta&#10;&#10;Automatiskt genererad beskrivning">
            <a:extLst>
              <a:ext uri="{FF2B5EF4-FFF2-40B4-BE49-F238E27FC236}">
                <a16:creationId xmlns:a16="http://schemas.microsoft.com/office/drawing/2014/main" id="{55E0563F-4D0F-48E8-A6A5-44873A6AC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97" y="614974"/>
            <a:ext cx="1214404" cy="1620000"/>
          </a:xfrm>
          <a:prstGeom prst="rect">
            <a:avLst/>
          </a:prstGeom>
        </p:spPr>
      </p:pic>
      <p:sp>
        <p:nvSpPr>
          <p:cNvPr id="14" name="Ellips 13">
            <a:extLst>
              <a:ext uri="{FF2B5EF4-FFF2-40B4-BE49-F238E27FC236}">
                <a16:creationId xmlns:a16="http://schemas.microsoft.com/office/drawing/2014/main" id="{19688766-F1FB-4671-B40A-E0E6E2F782F9}"/>
              </a:ext>
            </a:extLst>
          </p:cNvPr>
          <p:cNvSpPr/>
          <p:nvPr/>
        </p:nvSpPr>
        <p:spPr>
          <a:xfrm>
            <a:off x="685799" y="2234974"/>
            <a:ext cx="849086" cy="82731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7358FA5-9D51-44C1-8A05-F111E892350A}"/>
              </a:ext>
            </a:extLst>
          </p:cNvPr>
          <p:cNvSpPr/>
          <p:nvPr/>
        </p:nvSpPr>
        <p:spPr>
          <a:xfrm>
            <a:off x="811221" y="2325465"/>
            <a:ext cx="598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</a:t>
            </a:r>
          </a:p>
          <a:p>
            <a:pPr algn="ctr"/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165968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BF7CBAED-82B8-4E2B-94D1-57F250CBF91C}"/>
              </a:ext>
            </a:extLst>
          </p:cNvPr>
          <p:cNvSpPr/>
          <p:nvPr/>
        </p:nvSpPr>
        <p:spPr>
          <a:xfrm>
            <a:off x="9796168" y="321428"/>
            <a:ext cx="1980000" cy="1980000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6C2EE97-C18B-4DE4-8A7E-0C6754334B70}"/>
              </a:ext>
            </a:extLst>
          </p:cNvPr>
          <p:cNvSpPr txBox="1"/>
          <p:nvPr/>
        </p:nvSpPr>
        <p:spPr>
          <a:xfrm>
            <a:off x="10285708" y="745421"/>
            <a:ext cx="1072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BESKRIVA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6" name="Bildobjekt 5" descr="En bild som visar skjorta&#10;&#10;Automatiskt genererad beskrivning">
            <a:extLst>
              <a:ext uri="{FF2B5EF4-FFF2-40B4-BE49-F238E27FC236}">
                <a16:creationId xmlns:a16="http://schemas.microsoft.com/office/drawing/2014/main" id="{EDE96005-85CD-4D74-986C-B83B17CA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764" y="655701"/>
            <a:ext cx="1214404" cy="1620000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2B9FCDCD-27C9-4001-A9A2-44FC0641D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171" y="2578273"/>
            <a:ext cx="5410201" cy="850727"/>
          </a:xfrm>
        </p:spPr>
        <p:txBody>
          <a:bodyPr>
            <a:normAutofit/>
          </a:bodyPr>
          <a:lstStyle/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Dela med varandra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1396C9C2-11A2-4741-891E-2A67F731BF83}"/>
              </a:ext>
            </a:extLst>
          </p:cNvPr>
          <p:cNvSpPr/>
          <p:nvPr/>
        </p:nvSpPr>
        <p:spPr>
          <a:xfrm>
            <a:off x="1454853" y="2578273"/>
            <a:ext cx="849086" cy="82731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1524B3A-D59C-440E-8A37-799497A2308D}"/>
              </a:ext>
            </a:extLst>
          </p:cNvPr>
          <p:cNvSpPr/>
          <p:nvPr/>
        </p:nvSpPr>
        <p:spPr>
          <a:xfrm>
            <a:off x="1580275" y="2668764"/>
            <a:ext cx="598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 </a:t>
            </a:r>
          </a:p>
          <a:p>
            <a:pPr algn="ctr"/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16895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Sammanfattning och nästa gång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sv-SE"/>
              <a:t>Idag…!!!</a:t>
            </a:r>
          </a:p>
          <a:p>
            <a:r>
              <a:rPr lang="sv-SE"/>
              <a:t>Till nästa gång kan du …???</a:t>
            </a:r>
          </a:p>
        </p:txBody>
      </p:sp>
    </p:spTree>
    <p:extLst>
      <p:ext uri="{BB962C8B-B14F-4D97-AF65-F5344CB8AC3E}">
        <p14:creationId xmlns:p14="http://schemas.microsoft.com/office/powerpoint/2010/main" val="28040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C5E7055D-9AA7-47D3-A325-504B19B7A0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www.inera.se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C5B4674-B236-4A92-83F1-33E36F45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98012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 – workshop 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sv-SE"/>
              <a:t>08.30-08.45 Introduktion och genomgång av upplägg för workshop 1 och 2</a:t>
            </a:r>
          </a:p>
          <a:p>
            <a:r>
              <a:rPr lang="sv-SE"/>
              <a:t>08.45-09.15 Genomgång – tjänstedesignmodellens fem faser</a:t>
            </a:r>
          </a:p>
          <a:p>
            <a:r>
              <a:rPr lang="sv-SE"/>
              <a:t>09.15-09.30 Malin – tjänstedesignerns arbete i två först faserna</a:t>
            </a:r>
          </a:p>
          <a:p>
            <a:r>
              <a:rPr lang="sv-SE"/>
              <a:t>09.30-10.00 Gruppdiskussion om Undersökafasen </a:t>
            </a:r>
            <a:r>
              <a:rPr lang="sv-SE" i="1" err="1"/>
              <a:t>inkl</a:t>
            </a:r>
            <a:r>
              <a:rPr lang="sv-SE"/>
              <a:t> kort paus</a:t>
            </a:r>
          </a:p>
          <a:p>
            <a:r>
              <a:rPr lang="sv-SE"/>
              <a:t>10.00-10.40 Dela med varandra</a:t>
            </a:r>
          </a:p>
          <a:p>
            <a:r>
              <a:rPr lang="sv-SE"/>
              <a:t>10.40-11.10 Gruppdiskussion om Beskrivafasen </a:t>
            </a:r>
            <a:r>
              <a:rPr lang="sv-SE" i="1" err="1"/>
              <a:t>inkl</a:t>
            </a:r>
            <a:r>
              <a:rPr lang="sv-SE"/>
              <a:t> kort paus</a:t>
            </a:r>
          </a:p>
          <a:p>
            <a:r>
              <a:rPr lang="sv-SE"/>
              <a:t>11.10-11.50 Dela med varandra</a:t>
            </a:r>
          </a:p>
          <a:p>
            <a:r>
              <a:rPr lang="sv-SE"/>
              <a:t>11.50-12.00 Sammanfattning och till nästa gång</a:t>
            </a:r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37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F1AB6EF-A626-4324-B6B0-22BF430C5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2"/>
          <a:stretch/>
        </p:blipFill>
        <p:spPr bwMode="auto">
          <a:xfrm>
            <a:off x="7086600" y="2710543"/>
            <a:ext cx="4852711" cy="285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Workshop 1 och 2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1"/>
          </p:nvPr>
        </p:nvSpPr>
        <p:spPr>
          <a:xfrm>
            <a:off x="685800" y="1997278"/>
            <a:ext cx="6531430" cy="3750379"/>
          </a:xfrm>
        </p:spPr>
        <p:txBody>
          <a:bodyPr>
            <a:noAutofit/>
          </a:bodyPr>
          <a:lstStyle/>
          <a:p>
            <a:r>
              <a:rPr lang="sv-SE" sz="2000"/>
              <a:t>Tjänstedesignmodell – en överblick över fem faser</a:t>
            </a:r>
          </a:p>
          <a:p>
            <a:r>
              <a:rPr lang="sv-SE" sz="2000"/>
              <a:t>Följ tjänstedesignern Malin </a:t>
            </a:r>
          </a:p>
          <a:p>
            <a:pPr lvl="1"/>
            <a:r>
              <a:rPr lang="sv-SE" sz="1800"/>
              <a:t>Vilka uppgifter tar Malin sig an med hjälp av tjänstedesignmetoderna, varför, med vilka resultat och hur används resultaten från de olika faserna</a:t>
            </a:r>
          </a:p>
          <a:p>
            <a:r>
              <a:rPr lang="sv-SE" sz="2000"/>
              <a:t>Inblick i och dialog om respektive fas</a:t>
            </a:r>
          </a:p>
          <a:p>
            <a:pPr lvl="1"/>
            <a:r>
              <a:rPr lang="sv-SE" sz="1800"/>
              <a:t>Erfarenheter och aktuella frågeställningar inom respektive fas – gruppdiskussioner</a:t>
            </a:r>
          </a:p>
          <a:p>
            <a:r>
              <a:rPr lang="sv-SE"/>
              <a:t>Sammanfattning och avslutning</a:t>
            </a:r>
          </a:p>
          <a:p>
            <a:pPr lvl="1"/>
            <a:endParaRPr lang="sv-SE" sz="1800"/>
          </a:p>
          <a:p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8693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8752D3-5B1A-4F1A-8402-8C854BD8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Tjänstedesign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556FBC62-0DAD-4DAC-A51B-44943BF0DA63}"/>
              </a:ext>
            </a:extLst>
          </p:cNvPr>
          <p:cNvSpPr/>
          <p:nvPr/>
        </p:nvSpPr>
        <p:spPr>
          <a:xfrm>
            <a:off x="4924011" y="2598228"/>
            <a:ext cx="1980000" cy="1980000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1F1863D8-262A-4577-82FA-C4D279DD14CF}"/>
              </a:ext>
            </a:extLst>
          </p:cNvPr>
          <p:cNvSpPr/>
          <p:nvPr/>
        </p:nvSpPr>
        <p:spPr>
          <a:xfrm>
            <a:off x="6729093" y="2598228"/>
            <a:ext cx="1980000" cy="1980000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FE9ABB30-E5BE-4480-8E43-A82D3057E7AF}"/>
              </a:ext>
            </a:extLst>
          </p:cNvPr>
          <p:cNvSpPr/>
          <p:nvPr/>
        </p:nvSpPr>
        <p:spPr>
          <a:xfrm>
            <a:off x="8534175" y="2598228"/>
            <a:ext cx="1980000" cy="1980000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A10A1F99-206D-4195-B85C-370351753F1C}"/>
              </a:ext>
            </a:extLst>
          </p:cNvPr>
          <p:cNvSpPr/>
          <p:nvPr/>
        </p:nvSpPr>
        <p:spPr>
          <a:xfrm>
            <a:off x="3118929" y="2598228"/>
            <a:ext cx="1980000" cy="1980000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C84CA320-0B4F-46DB-91F2-9AB8C63A09C3}"/>
              </a:ext>
            </a:extLst>
          </p:cNvPr>
          <p:cNvSpPr/>
          <p:nvPr/>
        </p:nvSpPr>
        <p:spPr>
          <a:xfrm>
            <a:off x="1313847" y="2598228"/>
            <a:ext cx="1980000" cy="1980000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3A3D5F0-6D0B-40E2-9A31-7D6F80761A67}"/>
              </a:ext>
            </a:extLst>
          </p:cNvPr>
          <p:cNvSpPr txBox="1"/>
          <p:nvPr/>
        </p:nvSpPr>
        <p:spPr>
          <a:xfrm>
            <a:off x="1628469" y="3022221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UNDERSÖKA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DCBC05C-E220-4253-B77D-17B79088D13D}"/>
              </a:ext>
            </a:extLst>
          </p:cNvPr>
          <p:cNvSpPr txBox="1"/>
          <p:nvPr/>
        </p:nvSpPr>
        <p:spPr>
          <a:xfrm>
            <a:off x="3608469" y="3022221"/>
            <a:ext cx="1101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BESKRIVA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A3E6313-BB1A-47F6-82CF-558017F7AA88}"/>
              </a:ext>
            </a:extLst>
          </p:cNvPr>
          <p:cNvSpPr txBox="1"/>
          <p:nvPr/>
        </p:nvSpPr>
        <p:spPr>
          <a:xfrm>
            <a:off x="5233877" y="3022221"/>
            <a:ext cx="1494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IDÉGENERERA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7FF2B98-C23D-4A3D-8B05-5728868073BC}"/>
              </a:ext>
            </a:extLst>
          </p:cNvPr>
          <p:cNvSpPr txBox="1"/>
          <p:nvPr/>
        </p:nvSpPr>
        <p:spPr>
          <a:xfrm>
            <a:off x="7143066" y="3022221"/>
            <a:ext cx="1275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PROTOTYPA</a:t>
            </a: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09D190CE-184B-4BF7-AC39-5218232BD645}"/>
              </a:ext>
            </a:extLst>
          </p:cNvPr>
          <p:cNvSpPr txBox="1"/>
          <p:nvPr/>
        </p:nvSpPr>
        <p:spPr>
          <a:xfrm>
            <a:off x="9164898" y="3022221"/>
            <a:ext cx="759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TESTA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097AA0FB-046C-4CC7-94FB-C89C1C032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88"/>
          <a:stretch/>
        </p:blipFill>
        <p:spPr>
          <a:xfrm rot="1231652">
            <a:off x="1727643" y="3319169"/>
            <a:ext cx="1018025" cy="1116000"/>
          </a:xfrm>
          <a:prstGeom prst="rect">
            <a:avLst/>
          </a:prstGeom>
        </p:spPr>
      </p:pic>
      <p:pic>
        <p:nvPicPr>
          <p:cNvPr id="15" name="Bildobjekt 14" descr="En bild som visar skjorta&#10;&#10;Automatiskt genererad beskrivning">
            <a:extLst>
              <a:ext uri="{FF2B5EF4-FFF2-40B4-BE49-F238E27FC236}">
                <a16:creationId xmlns:a16="http://schemas.microsoft.com/office/drawing/2014/main" id="{54298AE9-1415-4256-9FB0-214F27F3B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25" y="2932501"/>
            <a:ext cx="1214404" cy="1620000"/>
          </a:xfrm>
          <a:prstGeom prst="rect">
            <a:avLst/>
          </a:prstGeom>
        </p:spPr>
      </p:pic>
      <p:pic>
        <p:nvPicPr>
          <p:cNvPr id="16" name="Bildobjekt 15" descr="En bild som visar ljus&#10;&#10;Automatiskt genererad beskrivning">
            <a:extLst>
              <a:ext uri="{FF2B5EF4-FFF2-40B4-BE49-F238E27FC236}">
                <a16:creationId xmlns:a16="http://schemas.microsoft.com/office/drawing/2014/main" id="{1E7E62C6-4524-4366-8013-F26E52A63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845" y="3153697"/>
            <a:ext cx="936000" cy="1248611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2D20D9F3-2F76-4145-9F3E-82C72D6548D3}"/>
              </a:ext>
            </a:extLst>
          </p:cNvPr>
          <p:cNvGrpSpPr/>
          <p:nvPr/>
        </p:nvGrpSpPr>
        <p:grpSpPr>
          <a:xfrm>
            <a:off x="6361510" y="2447841"/>
            <a:ext cx="2888211" cy="3015984"/>
            <a:chOff x="-921934" y="3004992"/>
            <a:chExt cx="2888211" cy="3015984"/>
          </a:xfrm>
        </p:grpSpPr>
        <p:pic>
          <p:nvPicPr>
            <p:cNvPr id="18" name="Bildobjekt 17" descr="En bild som visar klocka&#10;&#10;Automatiskt genererad beskrivning">
              <a:extLst>
                <a:ext uri="{FF2B5EF4-FFF2-40B4-BE49-F238E27FC236}">
                  <a16:creationId xmlns:a16="http://schemas.microsoft.com/office/drawing/2014/main" id="{16D7C890-25CE-4407-91B7-19DBDF134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1934" y="3004992"/>
              <a:ext cx="1656000" cy="1648403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B5DB5F92-FD2E-4D88-B307-365305EA7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277" y="4009092"/>
              <a:ext cx="1620000" cy="1612567"/>
            </a:xfrm>
            <a:prstGeom prst="rect">
              <a:avLst/>
            </a:prstGeom>
          </p:spPr>
        </p:pic>
        <p:pic>
          <p:nvPicPr>
            <p:cNvPr id="20" name="Bildobjekt 19" descr="En bild som visar tecken&#10;&#10;Automatiskt genererad beskrivning">
              <a:extLst>
                <a:ext uri="{FF2B5EF4-FFF2-40B4-BE49-F238E27FC236}">
                  <a16:creationId xmlns:a16="http://schemas.microsoft.com/office/drawing/2014/main" id="{EDBCFC05-8476-4EBE-9B16-CFABE804A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05324" y="4229234"/>
              <a:ext cx="1800000" cy="1791742"/>
            </a:xfrm>
            <a:prstGeom prst="rect">
              <a:avLst/>
            </a:prstGeom>
          </p:spPr>
        </p:pic>
      </p:grp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E48F4610-87AE-4E8F-B5BA-DDCFF80074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92" y="3276875"/>
            <a:ext cx="900000" cy="12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6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6BA335B-26FF-4DCC-9FF0-CF5C75222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06" y="3763980"/>
            <a:ext cx="3586686" cy="298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4F0848F-DEBC-4C54-AFA2-06C497050556}"/>
              </a:ext>
            </a:extLst>
          </p:cNvPr>
          <p:cNvSpPr txBox="1"/>
          <p:nvPr/>
        </p:nvSpPr>
        <p:spPr>
          <a:xfrm>
            <a:off x="3055448" y="2216239"/>
            <a:ext cx="4969298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>
                <a:latin typeface="Helvetica"/>
                <a:cs typeface="Helvetica"/>
              </a:rPr>
              <a:t>Orientering</a:t>
            </a:r>
            <a:endParaRPr lang="sv-S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 sz="2400">
                <a:latin typeface="Helvetica"/>
                <a:cs typeface="Helvetica"/>
              </a:rPr>
              <a:t>Målgruppsarbete</a:t>
            </a:r>
          </a:p>
          <a:p>
            <a:pPr marL="28575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 sz="2400">
                <a:latin typeface="Helvetica"/>
                <a:cs typeface="Helvetica"/>
              </a:rPr>
              <a:t>Behovsfångst</a:t>
            </a:r>
            <a:endParaRPr lang="sv-SE" sz="240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CE226C1-1CE8-443D-9460-6D8CBA2A3C57}"/>
              </a:ext>
            </a:extLst>
          </p:cNvPr>
          <p:cNvSpPr/>
          <p:nvPr/>
        </p:nvSpPr>
        <p:spPr>
          <a:xfrm>
            <a:off x="7543806" y="2216239"/>
            <a:ext cx="408995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A9A7"/>
              </a:buClr>
              <a:defRPr/>
            </a:pPr>
            <a:r>
              <a:rPr lang="sv-SE" sz="2000">
                <a:latin typeface="Helvetica"/>
                <a:cs typeface="Helvetica"/>
              </a:rPr>
              <a:t>Vad blir output till nästa steg?</a:t>
            </a:r>
          </a:p>
          <a:p>
            <a:pPr marL="742950" lvl="1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>
                <a:latin typeface="Helvetica"/>
                <a:cs typeface="Helvetica"/>
              </a:rPr>
              <a:t>Fokusering av undersökningsområde</a:t>
            </a:r>
            <a:endParaRPr lang="sv-SE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>
                <a:latin typeface="Helvetica"/>
                <a:cs typeface="Helvetica"/>
              </a:rPr>
              <a:t>Prioritering av målgrupp</a:t>
            </a:r>
            <a:endParaRPr lang="sv-SE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>
                <a:latin typeface="Helvetica"/>
                <a:cs typeface="Helvetica"/>
              </a:rPr>
              <a:t>Kunskap och insikter om målgruppen i relation till användning av tjänst</a:t>
            </a:r>
            <a:endParaRPr lang="sv-SE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A591BE3-E65C-4444-9A92-8BD37C11D5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2"/>
          <a:stretch/>
        </p:blipFill>
        <p:spPr>
          <a:xfrm rot="2400442" flipV="1">
            <a:off x="5827066" y="2833101"/>
            <a:ext cx="1905283" cy="1586359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D582769E-32AE-4BCB-B663-C2282F86AF02}"/>
              </a:ext>
            </a:extLst>
          </p:cNvPr>
          <p:cNvSpPr/>
          <p:nvPr/>
        </p:nvSpPr>
        <p:spPr>
          <a:xfrm>
            <a:off x="617642" y="317434"/>
            <a:ext cx="1980000" cy="1980000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E41F134-1BBB-4DBA-A97A-15B744F235D8}"/>
              </a:ext>
            </a:extLst>
          </p:cNvPr>
          <p:cNvSpPr txBox="1"/>
          <p:nvPr/>
        </p:nvSpPr>
        <p:spPr>
          <a:xfrm>
            <a:off x="932264" y="741427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UNDERSÖKA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2461AFF-2F8C-4C49-B1F3-D17D70C914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88"/>
          <a:stretch/>
        </p:blipFill>
        <p:spPr>
          <a:xfrm rot="1231652">
            <a:off x="1031438" y="1038375"/>
            <a:ext cx="1018025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1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4F0848F-DEBC-4C54-AFA2-06C497050556}"/>
              </a:ext>
            </a:extLst>
          </p:cNvPr>
          <p:cNvSpPr txBox="1"/>
          <p:nvPr/>
        </p:nvSpPr>
        <p:spPr>
          <a:xfrm>
            <a:off x="3201918" y="1828562"/>
            <a:ext cx="4969298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>
                <a:latin typeface="Helvetica"/>
                <a:cs typeface="Helvetica"/>
              </a:rPr>
              <a:t>Visualisering</a:t>
            </a:r>
            <a:endParaRPr lang="sv-S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 sz="2400">
                <a:latin typeface="Helvetica"/>
                <a:cs typeface="Helvetica"/>
              </a:rPr>
              <a:t>Analys</a:t>
            </a:r>
          </a:p>
          <a:p>
            <a:pPr marL="28575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 sz="2400">
                <a:latin typeface="Helvetica"/>
                <a:cs typeface="Helvetica"/>
              </a:rPr>
              <a:t>Brukskvaliteter</a:t>
            </a:r>
          </a:p>
          <a:p>
            <a:pPr marL="28575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 sz="2400">
                <a:latin typeface="Helvetica"/>
                <a:cs typeface="Helvetica"/>
              </a:rPr>
              <a:t>Blueprint</a:t>
            </a:r>
          </a:p>
          <a:p>
            <a:pPr marL="28575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endParaRPr lang="sv-SE" sz="240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16E2E76-749C-444A-8572-A3E8D8F09258}"/>
              </a:ext>
            </a:extLst>
          </p:cNvPr>
          <p:cNvSpPr/>
          <p:nvPr/>
        </p:nvSpPr>
        <p:spPr>
          <a:xfrm>
            <a:off x="7573269" y="1828562"/>
            <a:ext cx="411798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A9A7"/>
              </a:buClr>
              <a:defRPr/>
            </a:pPr>
            <a:r>
              <a:rPr lang="sv-SE" sz="2000">
                <a:latin typeface="Helvetica"/>
                <a:cs typeface="Helvetica"/>
              </a:rPr>
              <a:t>Vad blir output till nästa steg?</a:t>
            </a:r>
          </a:p>
          <a:p>
            <a:pPr marL="742950" lvl="1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>
                <a:latin typeface="Helvetica"/>
                <a:cs typeface="Helvetica"/>
              </a:rPr>
              <a:t>Kommunikation</a:t>
            </a:r>
            <a:endParaRPr lang="sv-SE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>
                <a:latin typeface="Helvetica"/>
                <a:cs typeface="Helvetica"/>
              </a:rPr>
              <a:t>Djup förståelse och tematisering</a:t>
            </a:r>
            <a:endParaRPr lang="sv-SE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>
                <a:latin typeface="Helvetica"/>
                <a:cs typeface="Helvetica"/>
              </a:rPr>
              <a:t>Förståelse av upplevelser och kvaliteter och drivkrafter för användning</a:t>
            </a:r>
            <a:endParaRPr lang="sv-SE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>
                <a:latin typeface="Helvetica"/>
                <a:cs typeface="Helvetica"/>
              </a:rPr>
              <a:t>Förståelse av hur verksamhet interagerar och fungerar med användaren</a:t>
            </a:r>
            <a:endParaRPr lang="sv-SE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ED88F68E-8D77-4D81-836D-717FA911E987}"/>
              </a:ext>
            </a:extLst>
          </p:cNvPr>
          <p:cNvSpPr/>
          <p:nvPr/>
        </p:nvSpPr>
        <p:spPr>
          <a:xfrm>
            <a:off x="408793" y="465435"/>
            <a:ext cx="1980000" cy="1980000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4175F6B-A11F-4F70-89B9-8DF6807E2BBF}"/>
              </a:ext>
            </a:extLst>
          </p:cNvPr>
          <p:cNvSpPr txBox="1"/>
          <p:nvPr/>
        </p:nvSpPr>
        <p:spPr>
          <a:xfrm>
            <a:off x="898333" y="889428"/>
            <a:ext cx="1072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BESKRIVA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1" name="Bildobjekt 10" descr="En bild som visar skjorta&#10;&#10;Automatiskt genererad beskrivning">
            <a:extLst>
              <a:ext uri="{FF2B5EF4-FFF2-40B4-BE49-F238E27FC236}">
                <a16:creationId xmlns:a16="http://schemas.microsoft.com/office/drawing/2014/main" id="{729B5E47-1CE7-40BB-A253-C3746B625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9" y="799708"/>
            <a:ext cx="1214404" cy="16200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3B848A52-CAE4-4134-8AD4-12D558C063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2"/>
          <a:stretch/>
        </p:blipFill>
        <p:spPr>
          <a:xfrm rot="2400442" flipV="1">
            <a:off x="6044775" y="2502630"/>
            <a:ext cx="1905283" cy="1586359"/>
          </a:xfrm>
          <a:prstGeom prst="rect">
            <a:avLst/>
          </a:prstGeom>
        </p:spPr>
      </p:pic>
      <p:pic>
        <p:nvPicPr>
          <p:cNvPr id="14" name="Bildobjekt 13" descr="En bild som visar ritning&#10;&#10;Automatiskt genererad beskrivning">
            <a:extLst>
              <a:ext uri="{FF2B5EF4-FFF2-40B4-BE49-F238E27FC236}">
                <a16:creationId xmlns:a16="http://schemas.microsoft.com/office/drawing/2014/main" id="{C93BD6D6-7CDC-49D5-9213-1C73F8C6C8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4" t="9682" r="28304" b="12381"/>
          <a:stretch/>
        </p:blipFill>
        <p:spPr>
          <a:xfrm>
            <a:off x="1026754" y="3959790"/>
            <a:ext cx="2553642" cy="2579913"/>
          </a:xfrm>
          <a:prstGeom prst="rect">
            <a:avLst/>
          </a:prstGeom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9D7B8F6A-7221-46AF-8D16-BE4F91190D39}"/>
              </a:ext>
            </a:extLst>
          </p:cNvPr>
          <p:cNvGrpSpPr/>
          <p:nvPr/>
        </p:nvGrpSpPr>
        <p:grpSpPr>
          <a:xfrm>
            <a:off x="2992436" y="3440124"/>
            <a:ext cx="2319294" cy="3093902"/>
            <a:chOff x="7489535" y="3155616"/>
            <a:chExt cx="2319294" cy="3093902"/>
          </a:xfrm>
        </p:grpSpPr>
        <p:pic>
          <p:nvPicPr>
            <p:cNvPr id="16" name="Bildobjekt 15" descr="En bild som visar skjorta&#10;&#10;Automatiskt genererad beskrivning">
              <a:extLst>
                <a:ext uri="{FF2B5EF4-FFF2-40B4-BE49-F238E27FC236}">
                  <a16:creationId xmlns:a16="http://schemas.microsoft.com/office/drawing/2014/main" id="{D3ED5A21-7DDB-4D19-8E72-A2E476C14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535" y="3155616"/>
              <a:ext cx="2319294" cy="3093902"/>
            </a:xfrm>
            <a:prstGeom prst="rect">
              <a:avLst/>
            </a:prstGeom>
          </p:spPr>
        </p:pic>
        <p:pic>
          <p:nvPicPr>
            <p:cNvPr id="17" name="Bildobjekt 16" descr="En bild som visar klocka&#10;&#10;Automatiskt genererad beskrivning">
              <a:extLst>
                <a:ext uri="{FF2B5EF4-FFF2-40B4-BE49-F238E27FC236}">
                  <a16:creationId xmlns:a16="http://schemas.microsoft.com/office/drawing/2014/main" id="{35CC8DF8-D383-4649-981C-110FA641A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" t="8753" r="71428" b="28865"/>
            <a:stretch/>
          </p:blipFill>
          <p:spPr>
            <a:xfrm>
              <a:off x="8189858" y="4086756"/>
              <a:ext cx="858813" cy="118086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8" name="Bildobjekt 17" descr="En bild som visar skjorta&#10;&#10;Automatiskt genererad beskrivning">
            <a:extLst>
              <a:ext uri="{FF2B5EF4-FFF2-40B4-BE49-F238E27FC236}">
                <a16:creationId xmlns:a16="http://schemas.microsoft.com/office/drawing/2014/main" id="{D9D7C5B3-CA20-46F6-9318-182DFDD53C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0002">
            <a:off x="2401839" y="3809762"/>
            <a:ext cx="1379090" cy="186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5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4F0848F-DEBC-4C54-AFA2-06C497050556}"/>
              </a:ext>
            </a:extLst>
          </p:cNvPr>
          <p:cNvSpPr txBox="1"/>
          <p:nvPr/>
        </p:nvSpPr>
        <p:spPr>
          <a:xfrm>
            <a:off x="3122799" y="2196669"/>
            <a:ext cx="4969298" cy="9079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>
                <a:latin typeface="Helvetica"/>
                <a:cs typeface="Helvetica"/>
              </a:rPr>
              <a:t>Lösningsförslag</a:t>
            </a:r>
            <a:endParaRPr lang="sv-S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endParaRPr lang="sv-SE" sz="240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3E64B51-1158-48E8-BE47-A018CFF2AEC1}"/>
              </a:ext>
            </a:extLst>
          </p:cNvPr>
          <p:cNvSpPr/>
          <p:nvPr/>
        </p:nvSpPr>
        <p:spPr>
          <a:xfrm>
            <a:off x="7274522" y="2237086"/>
            <a:ext cx="476465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A9A7"/>
              </a:buClr>
              <a:defRPr/>
            </a:pPr>
            <a:r>
              <a:rPr lang="sv-SE" sz="2000">
                <a:latin typeface="Helvetica"/>
                <a:cs typeface="Helvetica"/>
              </a:rPr>
              <a:t>Vad blir output till nästa steg?</a:t>
            </a:r>
          </a:p>
          <a:p>
            <a:pPr marL="742950" lvl="1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>
                <a:latin typeface="Helvetica"/>
                <a:cs typeface="Helvetica"/>
              </a:rPr>
              <a:t>Idéer kring användning</a:t>
            </a:r>
            <a:endParaRPr lang="sv-SE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>
                <a:latin typeface="Helvetica"/>
                <a:cs typeface="Helvetica"/>
              </a:rPr>
              <a:t>Underlag för prototyper</a:t>
            </a:r>
            <a:endParaRPr lang="sv-SE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>
                <a:latin typeface="Helvetica"/>
                <a:cs typeface="Helvetica"/>
              </a:rPr>
              <a:t>Prioritering av idéer till möjliga lösningar i verkligheten</a:t>
            </a:r>
            <a:endParaRPr lang="sv-SE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88EF5072-DF38-4398-AE52-7B6906BD21F2}"/>
              </a:ext>
            </a:extLst>
          </p:cNvPr>
          <p:cNvSpPr/>
          <p:nvPr/>
        </p:nvSpPr>
        <p:spPr>
          <a:xfrm>
            <a:off x="469106" y="357851"/>
            <a:ext cx="1980000" cy="1980000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7AA07D3-C619-4950-BDA1-7B10F7C4418E}"/>
              </a:ext>
            </a:extLst>
          </p:cNvPr>
          <p:cNvSpPr txBox="1"/>
          <p:nvPr/>
        </p:nvSpPr>
        <p:spPr>
          <a:xfrm>
            <a:off x="778972" y="781844"/>
            <a:ext cx="1494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IDÉGENERERA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4B204D1-6BA3-4B20-964F-2008467A6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7" y="1036498"/>
            <a:ext cx="900000" cy="120058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3FCC8BE-1CB4-430C-A6A8-C669DA37AE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2"/>
          <a:stretch/>
        </p:blipFill>
        <p:spPr>
          <a:xfrm rot="2400442" flipV="1">
            <a:off x="5685546" y="2623475"/>
            <a:ext cx="1905283" cy="1586359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B9390BBA-A9C4-430F-9E5E-AE33218A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33" y="3577318"/>
            <a:ext cx="50482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50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4F0848F-DEBC-4C54-AFA2-06C497050556}"/>
              </a:ext>
            </a:extLst>
          </p:cNvPr>
          <p:cNvSpPr txBox="1"/>
          <p:nvPr/>
        </p:nvSpPr>
        <p:spPr>
          <a:xfrm>
            <a:off x="3375596" y="1967061"/>
            <a:ext cx="496929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>
                <a:latin typeface="Helvetica" panose="020B0604020202020204" pitchFamily="34" charset="0"/>
                <a:cs typeface="Helvetica" panose="020B0604020202020204" pitchFamily="34" charset="0"/>
              </a:rPr>
              <a:t>Prototyper</a:t>
            </a:r>
            <a:endParaRPr lang="sv-S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7350CC7-8A1F-4DAB-B493-F20EB8B27BB5}"/>
              </a:ext>
            </a:extLst>
          </p:cNvPr>
          <p:cNvSpPr/>
          <p:nvPr/>
        </p:nvSpPr>
        <p:spPr>
          <a:xfrm>
            <a:off x="7249520" y="1967061"/>
            <a:ext cx="4312678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A9A7"/>
              </a:buClr>
              <a:defRPr/>
            </a:pPr>
            <a:r>
              <a:rPr lang="sv-SE" sz="2000">
                <a:latin typeface="Helvetica"/>
                <a:cs typeface="Helvetica"/>
              </a:rPr>
              <a:t>Vad blir output till nästa steg?</a:t>
            </a:r>
          </a:p>
          <a:p>
            <a:pPr marL="742950" lvl="1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>
                <a:latin typeface="Helvetica"/>
                <a:cs typeface="Helvetica"/>
              </a:rPr>
              <a:t>Skapa gemensam förståelse</a:t>
            </a:r>
            <a:endParaRPr lang="sv-SE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>
                <a:latin typeface="Helvetica"/>
                <a:cs typeface="Helvetica"/>
              </a:rPr>
              <a:t>Ställa mer precisa frågor</a:t>
            </a:r>
          </a:p>
          <a:p>
            <a:pPr marL="742950" lvl="1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>
                <a:latin typeface="Helvetica"/>
                <a:cs typeface="Helvetica"/>
              </a:rPr>
              <a:t>Bygga framtida lösningar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83F50E6E-1050-4E25-AD10-C03F7F9BFB50}"/>
              </a:ext>
            </a:extLst>
          </p:cNvPr>
          <p:cNvSpPr/>
          <p:nvPr/>
        </p:nvSpPr>
        <p:spPr>
          <a:xfrm>
            <a:off x="494968" y="364087"/>
            <a:ext cx="1980000" cy="1980000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251875A2-311D-4D0C-A140-8FD1F1778A17}"/>
              </a:ext>
            </a:extLst>
          </p:cNvPr>
          <p:cNvSpPr txBox="1"/>
          <p:nvPr/>
        </p:nvSpPr>
        <p:spPr>
          <a:xfrm>
            <a:off x="908941" y="788080"/>
            <a:ext cx="1275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PROTOTYPA</a:t>
            </a: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D13DD9A3-CB0C-4B1E-8983-71C8F0196B5B}"/>
              </a:ext>
            </a:extLst>
          </p:cNvPr>
          <p:cNvGrpSpPr/>
          <p:nvPr/>
        </p:nvGrpSpPr>
        <p:grpSpPr>
          <a:xfrm>
            <a:off x="127385" y="223974"/>
            <a:ext cx="2888211" cy="3015984"/>
            <a:chOff x="-921934" y="3004992"/>
            <a:chExt cx="2888211" cy="3015984"/>
          </a:xfrm>
        </p:grpSpPr>
        <p:pic>
          <p:nvPicPr>
            <p:cNvPr id="16" name="Bildobjekt 15" descr="En bild som visar klocka&#10;&#10;Automatiskt genererad beskrivning">
              <a:extLst>
                <a:ext uri="{FF2B5EF4-FFF2-40B4-BE49-F238E27FC236}">
                  <a16:creationId xmlns:a16="http://schemas.microsoft.com/office/drawing/2014/main" id="{9A32F27F-4919-428E-AA18-C23E7252F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1934" y="3004992"/>
              <a:ext cx="1656000" cy="1648403"/>
            </a:xfrm>
            <a:prstGeom prst="rect">
              <a:avLst/>
            </a:prstGeom>
          </p:spPr>
        </p:pic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8B6841D4-9B50-42A5-AC61-A187017C0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277" y="4009092"/>
              <a:ext cx="1620000" cy="1612567"/>
            </a:xfrm>
            <a:prstGeom prst="rect">
              <a:avLst/>
            </a:prstGeom>
          </p:spPr>
        </p:pic>
        <p:pic>
          <p:nvPicPr>
            <p:cNvPr id="18" name="Bildobjekt 17" descr="En bild som visar tecken&#10;&#10;Automatiskt genererad beskrivning">
              <a:extLst>
                <a:ext uri="{FF2B5EF4-FFF2-40B4-BE49-F238E27FC236}">
                  <a16:creationId xmlns:a16="http://schemas.microsoft.com/office/drawing/2014/main" id="{24A403DD-2464-409A-AE55-866F6ABC7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05324" y="4229234"/>
              <a:ext cx="1800000" cy="1791742"/>
            </a:xfrm>
            <a:prstGeom prst="rect">
              <a:avLst/>
            </a:prstGeom>
          </p:spPr>
        </p:pic>
      </p:grp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CB8371E9-7214-4C43-9D7E-25F7378DF7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2"/>
          <a:stretch/>
        </p:blipFill>
        <p:spPr>
          <a:xfrm rot="2400442" flipV="1">
            <a:off x="5685546" y="2623475"/>
            <a:ext cx="1905283" cy="1586359"/>
          </a:xfrm>
          <a:prstGeom prst="rect">
            <a:avLst/>
          </a:prstGeom>
        </p:spPr>
      </p:pic>
      <p:pic>
        <p:nvPicPr>
          <p:cNvPr id="26" name="Bildobjekt 25" descr="En bild som visar klocka, tecken&#10;&#10;Automatiskt genererad beskrivning">
            <a:extLst>
              <a:ext uri="{FF2B5EF4-FFF2-40B4-BE49-F238E27FC236}">
                <a16:creationId xmlns:a16="http://schemas.microsoft.com/office/drawing/2014/main" id="{500F623F-1127-4AC5-A5F1-7AC8AF8CB6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9958"/>
            <a:ext cx="5083164" cy="2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2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4F0848F-DEBC-4C54-AFA2-06C497050556}"/>
              </a:ext>
            </a:extLst>
          </p:cNvPr>
          <p:cNvSpPr txBox="1"/>
          <p:nvPr/>
        </p:nvSpPr>
        <p:spPr>
          <a:xfrm>
            <a:off x="3482027" y="2224345"/>
            <a:ext cx="394348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 sz="2400">
                <a:latin typeface="Helvetica"/>
                <a:cs typeface="Helvetica"/>
              </a:rPr>
              <a:t>Sätta lösning i användning</a:t>
            </a:r>
            <a:endParaRPr lang="sv-S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6E9B98D-EC5A-4B3E-9367-E9C51D951E51}"/>
              </a:ext>
            </a:extLst>
          </p:cNvPr>
          <p:cNvSpPr/>
          <p:nvPr/>
        </p:nvSpPr>
        <p:spPr>
          <a:xfrm>
            <a:off x="7732696" y="2224345"/>
            <a:ext cx="383037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A9A7"/>
              </a:buClr>
              <a:defRPr/>
            </a:pPr>
            <a:r>
              <a:rPr lang="sv-SE" sz="2000">
                <a:latin typeface="Helvetica"/>
                <a:cs typeface="Helvetica"/>
              </a:rPr>
              <a:t>Vad blir output till nästa steg?</a:t>
            </a:r>
          </a:p>
          <a:p>
            <a:pPr marL="742950" lvl="1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>
                <a:latin typeface="Helvetica"/>
                <a:cs typeface="Helvetica"/>
              </a:rPr>
              <a:t>Kunskap kring användande av faktisk lösning</a:t>
            </a:r>
            <a:endParaRPr lang="sv-SE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>
                <a:latin typeface="Helvetica"/>
                <a:cs typeface="Helvetica"/>
              </a:rPr>
              <a:t>Utgångspunkt för iterativ princip</a:t>
            </a:r>
            <a:endParaRPr lang="sv-SE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7E05FAE8-351A-4D62-8AF8-54877717C96E}"/>
              </a:ext>
            </a:extLst>
          </p:cNvPr>
          <p:cNvSpPr/>
          <p:nvPr/>
        </p:nvSpPr>
        <p:spPr>
          <a:xfrm>
            <a:off x="404638" y="502399"/>
            <a:ext cx="1980000" cy="1980000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4926183-8095-4B8E-9195-E29F16019BCF}"/>
              </a:ext>
            </a:extLst>
          </p:cNvPr>
          <p:cNvSpPr txBox="1"/>
          <p:nvPr/>
        </p:nvSpPr>
        <p:spPr>
          <a:xfrm>
            <a:off x="1035361" y="926392"/>
            <a:ext cx="750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TESTA</a:t>
            </a:r>
          </a:p>
        </p:txBody>
      </p:sp>
      <p:pic>
        <p:nvPicPr>
          <p:cNvPr id="11" name="Bildobjekt 10" descr="En bild som visar ljus&#10;&#10;Automatiskt genererad beskrivning">
            <a:extLst>
              <a:ext uri="{FF2B5EF4-FFF2-40B4-BE49-F238E27FC236}">
                <a16:creationId xmlns:a16="http://schemas.microsoft.com/office/drawing/2014/main" id="{07680536-AB19-4F4D-A24A-003B0BF98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08" y="1057868"/>
            <a:ext cx="936000" cy="124861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12DF18B3-B1DB-4858-A92F-C05952EA76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2"/>
          <a:stretch/>
        </p:blipFill>
        <p:spPr>
          <a:xfrm rot="2400442" flipV="1">
            <a:off x="6066546" y="2635821"/>
            <a:ext cx="1905283" cy="1586359"/>
          </a:xfrm>
          <a:prstGeom prst="rect">
            <a:avLst/>
          </a:prstGeom>
        </p:spPr>
      </p:pic>
      <p:grpSp>
        <p:nvGrpSpPr>
          <p:cNvPr id="14" name="Grupp 13">
            <a:extLst>
              <a:ext uri="{FF2B5EF4-FFF2-40B4-BE49-F238E27FC236}">
                <a16:creationId xmlns:a16="http://schemas.microsoft.com/office/drawing/2014/main" id="{B4907F53-0075-48B7-812E-EEECE5B698A4}"/>
              </a:ext>
            </a:extLst>
          </p:cNvPr>
          <p:cNvGrpSpPr/>
          <p:nvPr/>
        </p:nvGrpSpPr>
        <p:grpSpPr>
          <a:xfrm>
            <a:off x="1194057" y="3598727"/>
            <a:ext cx="4585519" cy="3259273"/>
            <a:chOff x="6273210" y="1839433"/>
            <a:chExt cx="5624624" cy="3997843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ED9C8FF7-7F34-4A8A-9A52-0E9CFDC8B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9738" t="21860" r="34855" b="26775"/>
            <a:stretch/>
          </p:blipFill>
          <p:spPr>
            <a:xfrm rot="21380242">
              <a:off x="7554428" y="2423716"/>
              <a:ext cx="2481729" cy="2025135"/>
            </a:xfrm>
            <a:prstGeom prst="rect">
              <a:avLst/>
            </a:prstGeom>
          </p:spPr>
        </p:pic>
        <p:pic>
          <p:nvPicPr>
            <p:cNvPr id="16" name="Bildobjekt 15" descr="En bild som visar ljus&#10;&#10;Automatiskt genererad beskrivning">
              <a:extLst>
                <a:ext uri="{FF2B5EF4-FFF2-40B4-BE49-F238E27FC236}">
                  <a16:creationId xmlns:a16="http://schemas.microsoft.com/office/drawing/2014/main" id="{24C0FEC6-FFEF-47A1-B93A-7F83BE320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0" t="9834" r="8805" b="18340"/>
            <a:stretch/>
          </p:blipFill>
          <p:spPr>
            <a:xfrm>
              <a:off x="6273210" y="1839433"/>
              <a:ext cx="5624624" cy="3997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98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Inera">
      <a:dk1>
        <a:srgbClr val="33302F"/>
      </a:dk1>
      <a:lt1>
        <a:srgbClr val="FFFFFF"/>
      </a:lt1>
      <a:dk2>
        <a:srgbClr val="33302F"/>
      </a:dk2>
      <a:lt2>
        <a:srgbClr val="EFE9E4"/>
      </a:lt2>
      <a:accent1>
        <a:srgbClr val="00706D"/>
      </a:accent1>
      <a:accent2>
        <a:srgbClr val="41C0C1"/>
      </a:accent2>
      <a:accent3>
        <a:srgbClr val="EC7F21"/>
      </a:accent3>
      <a:accent4>
        <a:srgbClr val="FABC46"/>
      </a:accent4>
      <a:accent5>
        <a:srgbClr val="7B6856"/>
      </a:accent5>
      <a:accent6>
        <a:srgbClr val="A1958A"/>
      </a:accent6>
      <a:hlink>
        <a:srgbClr val="00A4A3"/>
      </a:hlink>
      <a:folHlink>
        <a:srgbClr val="A195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Inera_PPT_v04-Mall.potx  -  Skrivskyddad" id="{DF427BC7-A412-48E8-AFD4-25EC7AAC5A10}" vid="{A8E99C60-70E8-4263-9EE5-CC1F5B5EA8F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A6EF156D8C4740867404AA45AE0D78" ma:contentTypeVersion="10" ma:contentTypeDescription="Skapa ett nytt dokument." ma:contentTypeScope="" ma:versionID="ebba2b0c99ce9c492cf922f1d8ada29c">
  <xsd:schema xmlns:xsd="http://www.w3.org/2001/XMLSchema" xmlns:xs="http://www.w3.org/2001/XMLSchema" xmlns:p="http://schemas.microsoft.com/office/2006/metadata/properties" xmlns:ns2="c6043fae-ce2a-464e-ae74-f5860b53ac38" targetNamespace="http://schemas.microsoft.com/office/2006/metadata/properties" ma:root="true" ma:fieldsID="9790c7d2710359b74087cfa75a002660" ns2:_="">
    <xsd:import namespace="c6043fae-ce2a-464e-ae74-f5860b53ac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43fae-ce2a-464e-ae74-f5860b53ac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7CD07C-96E7-41BE-81B6-565EF986E51F}"/>
</file>

<file path=customXml/itemProps2.xml><?xml version="1.0" encoding="utf-8"?>
<ds:datastoreItem xmlns:ds="http://schemas.openxmlformats.org/officeDocument/2006/customXml" ds:itemID="{592B9C6D-99C4-4B57-A01C-3ABA42EC765D}">
  <ds:schemaRefs>
    <ds:schemaRef ds:uri="6727c736-ea46-4ef2-a561-bdef5af1c8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6AA0ECE-C620-4AF4-8061-CAD77504C3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Inera_PPT_v04-Mall</Template>
  <TotalTime>0</TotalTime>
  <Words>473</Words>
  <Application>Microsoft Office PowerPoint</Application>
  <PresentationFormat>Bredbild</PresentationFormat>
  <Paragraphs>139</Paragraphs>
  <Slides>18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.AppleSystemUIFont</vt:lpstr>
      <vt:lpstr>Arial</vt:lpstr>
      <vt:lpstr>Calibri</vt:lpstr>
      <vt:lpstr>Helvetica</vt:lpstr>
      <vt:lpstr>Open Sans</vt:lpstr>
      <vt:lpstr>Open Sans Light</vt:lpstr>
      <vt:lpstr>Office-tema</vt:lpstr>
      <vt:lpstr>Tjänstedesign Sammanfattningsworkshops för kommunteam i region Västerbotten</vt:lpstr>
      <vt:lpstr>Agenda – workshop 1</vt:lpstr>
      <vt:lpstr>Workshop 1 och 2</vt:lpstr>
      <vt:lpstr>Tjänstedesign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Gruppdiskussion inkl paus</vt:lpstr>
      <vt:lpstr>Dela med varandra</vt:lpstr>
      <vt:lpstr>Gruppdiskussion inkl paus</vt:lpstr>
      <vt:lpstr>Dela med varandra</vt:lpstr>
      <vt:lpstr>Sammanfattning och nästa gång</vt:lpstr>
      <vt:lpstr>Tack!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Baccarini Daniela</dc:creator>
  <cp:keywords/>
  <dc:description/>
  <cp:lastModifiedBy>Baccarini Daniela</cp:lastModifiedBy>
  <cp:revision>1</cp:revision>
  <dcterms:created xsi:type="dcterms:W3CDTF">2021-05-17T08:26:33Z</dcterms:created>
  <dcterms:modified xsi:type="dcterms:W3CDTF">2021-06-02T09:13:35Z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0x0101000DA6EF156D8C4740867404AA45AE0D78</vt:lpwstr>
  </property>
</Properties>
</file>