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 id="2147483706" r:id="rId6"/>
  </p:sldMasterIdLst>
  <p:notesMasterIdLst>
    <p:notesMasterId r:id="rId58"/>
  </p:notesMasterIdLst>
  <p:sldIdLst>
    <p:sldId id="261" r:id="rId7"/>
    <p:sldId id="294" r:id="rId8"/>
    <p:sldId id="368" r:id="rId9"/>
    <p:sldId id="260" r:id="rId10"/>
    <p:sldId id="296" r:id="rId11"/>
    <p:sldId id="357" r:id="rId12"/>
    <p:sldId id="412" r:id="rId13"/>
    <p:sldId id="387" r:id="rId14"/>
    <p:sldId id="364" r:id="rId15"/>
    <p:sldId id="359" r:id="rId16"/>
    <p:sldId id="377" r:id="rId17"/>
    <p:sldId id="388" r:id="rId18"/>
    <p:sldId id="389" r:id="rId19"/>
    <p:sldId id="375" r:id="rId20"/>
    <p:sldId id="380" r:id="rId21"/>
    <p:sldId id="376" r:id="rId22"/>
    <p:sldId id="365" r:id="rId23"/>
    <p:sldId id="394" r:id="rId24"/>
    <p:sldId id="262" r:id="rId25"/>
    <p:sldId id="273" r:id="rId26"/>
    <p:sldId id="418" r:id="rId27"/>
    <p:sldId id="419" r:id="rId28"/>
    <p:sldId id="271" r:id="rId29"/>
    <p:sldId id="272" r:id="rId30"/>
    <p:sldId id="275" r:id="rId31"/>
    <p:sldId id="265" r:id="rId32"/>
    <p:sldId id="269" r:id="rId33"/>
    <p:sldId id="421" r:id="rId34"/>
    <p:sldId id="407" r:id="rId35"/>
    <p:sldId id="397" r:id="rId36"/>
    <p:sldId id="401" r:id="rId37"/>
    <p:sldId id="398" r:id="rId38"/>
    <p:sldId id="415" r:id="rId39"/>
    <p:sldId id="399" r:id="rId40"/>
    <p:sldId id="405" r:id="rId41"/>
    <p:sldId id="406" r:id="rId42"/>
    <p:sldId id="408" r:id="rId43"/>
    <p:sldId id="402" r:id="rId44"/>
    <p:sldId id="404" r:id="rId45"/>
    <p:sldId id="409" r:id="rId46"/>
    <p:sldId id="403" r:id="rId47"/>
    <p:sldId id="410" r:id="rId48"/>
    <p:sldId id="417" r:id="rId49"/>
    <p:sldId id="416" r:id="rId50"/>
    <p:sldId id="305" r:id="rId51"/>
    <p:sldId id="422" r:id="rId52"/>
    <p:sldId id="414" r:id="rId53"/>
    <p:sldId id="371" r:id="rId54"/>
    <p:sldId id="378" r:id="rId55"/>
    <p:sldId id="353" r:id="rId56"/>
    <p:sldId id="344" r:id="rId57"/>
  </p:sldIdLst>
  <p:sldSz cx="12192000" cy="6858000"/>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BBB59"/>
    <a:srgbClr val="B2E6E6"/>
    <a:srgbClr val="B2E6E7"/>
    <a:srgbClr val="00A9A7"/>
    <a:srgbClr val="888888"/>
    <a:srgbClr val="E8564E"/>
    <a:srgbClr val="EF8122"/>
    <a:srgbClr val="7A7A7A"/>
    <a:srgbClr val="00ADAB"/>
    <a:srgbClr val="F8CC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2A347E-0A97-4480-8E9B-9112D0AFDC92}" v="6" dt="2020-10-01T06:52:24.784"/>
    <p1510:client id="{5BAB4C7C-D19C-4B0B-BD6F-86E2CEF31A7F}" v="28" dt="2020-10-01T06:34:33.446"/>
    <p1510:client id="{644D6215-24CF-4F13-9166-B7E20B0A17B1}" v="242" dt="2020-12-03T06:46:28.934"/>
    <p1510:client id="{B802F0C6-4504-478F-8AE4-8C27949FA2CA}" v="2" dt="2020-12-03T11:59:11.4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j Backman" userId="S::kaj.backman_regionvasterbotten.se#ext#@ineraab.onmicrosoft.com::c453eb0c-53ec-4f6a-9f0b-438ad0d14ded" providerId="AD" clId="Web-{B802F0C6-4504-478F-8AE4-8C27949FA2CA}"/>
    <pc:docChg chg="addSld delSld">
      <pc:chgData name="Kaj Backman" userId="S::kaj.backman_regionvasterbotten.se#ext#@ineraab.onmicrosoft.com::c453eb0c-53ec-4f6a-9f0b-438ad0d14ded" providerId="AD" clId="Web-{B802F0C6-4504-478F-8AE4-8C27949FA2CA}" dt="2020-12-03T11:59:11.451" v="1"/>
      <pc:docMkLst>
        <pc:docMk/>
      </pc:docMkLst>
      <pc:sldChg chg="add del replId">
        <pc:chgData name="Kaj Backman" userId="S::kaj.backman_regionvasterbotten.se#ext#@ineraab.onmicrosoft.com::c453eb0c-53ec-4f6a-9f0b-438ad0d14ded" providerId="AD" clId="Web-{B802F0C6-4504-478F-8AE4-8C27949FA2CA}" dt="2020-12-03T11:59:11.451" v="1"/>
        <pc:sldMkLst>
          <pc:docMk/>
          <pc:sldMk cId="1885859548" sldId="423"/>
        </pc:sldMkLst>
      </pc:sldChg>
    </pc:docChg>
  </pc:docChgLst>
  <pc:docChgLst>
    <pc:chgData name="Baccarini Daniela" userId="03a24505-5d2d-446b-9df3-f81c19ab9456" providerId="ADAL" clId="{5BAB4C7C-D19C-4B0B-BD6F-86E2CEF31A7F}"/>
    <pc:docChg chg="custSel modSld">
      <pc:chgData name="Baccarini Daniela" userId="03a24505-5d2d-446b-9df3-f81c19ab9456" providerId="ADAL" clId="{5BAB4C7C-D19C-4B0B-BD6F-86E2CEF31A7F}" dt="2020-10-01T06:34:33.446" v="50" actId="166"/>
      <pc:docMkLst>
        <pc:docMk/>
      </pc:docMkLst>
      <pc:sldChg chg="addSp delSp modSp">
        <pc:chgData name="Baccarini Daniela" userId="03a24505-5d2d-446b-9df3-f81c19ab9456" providerId="ADAL" clId="{5BAB4C7C-D19C-4B0B-BD6F-86E2CEF31A7F}" dt="2020-10-01T06:32:49.918" v="46" actId="1076"/>
        <pc:sldMkLst>
          <pc:docMk/>
          <pc:sldMk cId="2671367608" sldId="365"/>
        </pc:sldMkLst>
        <pc:picChg chg="add mod ord">
          <ac:chgData name="Baccarini Daniela" userId="03a24505-5d2d-446b-9df3-f81c19ab9456" providerId="ADAL" clId="{5BAB4C7C-D19C-4B0B-BD6F-86E2CEF31A7F}" dt="2020-10-01T06:32:43.741" v="45" actId="167"/>
          <ac:picMkLst>
            <pc:docMk/>
            <pc:sldMk cId="2671367608" sldId="365"/>
            <ac:picMk id="4" creationId="{EAEA2394-99FE-4B4E-ADE9-C70F51AD3DF9}"/>
          </ac:picMkLst>
        </pc:picChg>
        <pc:picChg chg="mod">
          <ac:chgData name="Baccarini Daniela" userId="03a24505-5d2d-446b-9df3-f81c19ab9456" providerId="ADAL" clId="{5BAB4C7C-D19C-4B0B-BD6F-86E2CEF31A7F}" dt="2020-10-01T06:32:49.918" v="46" actId="1076"/>
          <ac:picMkLst>
            <pc:docMk/>
            <pc:sldMk cId="2671367608" sldId="365"/>
            <ac:picMk id="15" creationId="{B694BE8F-BB4F-4F8D-93D5-5743B0B11D7B}"/>
          </ac:picMkLst>
        </pc:picChg>
        <pc:picChg chg="del">
          <ac:chgData name="Baccarini Daniela" userId="03a24505-5d2d-446b-9df3-f81c19ab9456" providerId="ADAL" clId="{5BAB4C7C-D19C-4B0B-BD6F-86E2CEF31A7F}" dt="2020-10-01T06:32:36.990" v="43" actId="478"/>
          <ac:picMkLst>
            <pc:docMk/>
            <pc:sldMk cId="2671367608" sldId="365"/>
            <ac:picMk id="29" creationId="{C6CD17E4-4168-4F51-B70B-3EAB27E2892D}"/>
          </ac:picMkLst>
        </pc:picChg>
      </pc:sldChg>
      <pc:sldChg chg="addSp delSp modSp">
        <pc:chgData name="Baccarini Daniela" userId="03a24505-5d2d-446b-9df3-f81c19ab9456" providerId="ADAL" clId="{5BAB4C7C-D19C-4B0B-BD6F-86E2CEF31A7F}" dt="2020-09-24T16:06:38.930" v="37" actId="1076"/>
        <pc:sldMkLst>
          <pc:docMk/>
          <pc:sldMk cId="2987708404" sldId="415"/>
        </pc:sldMkLst>
        <pc:spChg chg="del">
          <ac:chgData name="Baccarini Daniela" userId="03a24505-5d2d-446b-9df3-f81c19ab9456" providerId="ADAL" clId="{5BAB4C7C-D19C-4B0B-BD6F-86E2CEF31A7F}" dt="2020-09-24T15:59:33.144" v="0" actId="478"/>
          <ac:spMkLst>
            <pc:docMk/>
            <pc:sldMk cId="2987708404" sldId="415"/>
            <ac:spMk id="2" creationId="{C5125925-E74E-4D66-8B5C-D03CAC0051D3}"/>
          </ac:spMkLst>
        </pc:spChg>
        <pc:spChg chg="add del mod">
          <ac:chgData name="Baccarini Daniela" userId="03a24505-5d2d-446b-9df3-f81c19ab9456" providerId="ADAL" clId="{5BAB4C7C-D19C-4B0B-BD6F-86E2CEF31A7F}" dt="2020-09-24T15:59:38.646" v="1" actId="478"/>
          <ac:spMkLst>
            <pc:docMk/>
            <pc:sldMk cId="2987708404" sldId="415"/>
            <ac:spMk id="4" creationId="{C4AE7384-1ECE-45D9-A06D-04F49354DAAC}"/>
          </ac:spMkLst>
        </pc:spChg>
        <pc:spChg chg="add del mod">
          <ac:chgData name="Baccarini Daniela" userId="03a24505-5d2d-446b-9df3-f81c19ab9456" providerId="ADAL" clId="{5BAB4C7C-D19C-4B0B-BD6F-86E2CEF31A7F}" dt="2020-09-24T16:06:19.507" v="34" actId="478"/>
          <ac:spMkLst>
            <pc:docMk/>
            <pc:sldMk cId="2987708404" sldId="415"/>
            <ac:spMk id="5" creationId="{6C7B184C-185F-4B4D-ADED-4C71041662C4}"/>
          </ac:spMkLst>
        </pc:spChg>
        <pc:spChg chg="mod">
          <ac:chgData name="Baccarini Daniela" userId="03a24505-5d2d-446b-9df3-f81c19ab9456" providerId="ADAL" clId="{5BAB4C7C-D19C-4B0B-BD6F-86E2CEF31A7F}" dt="2020-09-24T16:06:26.540" v="35" actId="1076"/>
          <ac:spMkLst>
            <pc:docMk/>
            <pc:sldMk cId="2987708404" sldId="415"/>
            <ac:spMk id="6" creationId="{B73E87B0-931A-4DB7-8E04-6CED6EA1A066}"/>
          </ac:spMkLst>
        </pc:spChg>
        <pc:spChg chg="mod">
          <ac:chgData name="Baccarini Daniela" userId="03a24505-5d2d-446b-9df3-f81c19ab9456" providerId="ADAL" clId="{5BAB4C7C-D19C-4B0B-BD6F-86E2CEF31A7F}" dt="2020-09-24T16:06:26.540" v="35" actId="1076"/>
          <ac:spMkLst>
            <pc:docMk/>
            <pc:sldMk cId="2987708404" sldId="415"/>
            <ac:spMk id="7" creationId="{EDAF27E6-8D0C-4C7F-99B5-3E59C31F436B}"/>
          </ac:spMkLst>
        </pc:spChg>
        <pc:spChg chg="mod">
          <ac:chgData name="Baccarini Daniela" userId="03a24505-5d2d-446b-9df3-f81c19ab9456" providerId="ADAL" clId="{5BAB4C7C-D19C-4B0B-BD6F-86E2CEF31A7F}" dt="2020-09-24T16:06:26.540" v="35" actId="1076"/>
          <ac:spMkLst>
            <pc:docMk/>
            <pc:sldMk cId="2987708404" sldId="415"/>
            <ac:spMk id="8" creationId="{359AFD6C-03F2-4929-8763-91B799666903}"/>
          </ac:spMkLst>
        </pc:spChg>
        <pc:spChg chg="mod">
          <ac:chgData name="Baccarini Daniela" userId="03a24505-5d2d-446b-9df3-f81c19ab9456" providerId="ADAL" clId="{5BAB4C7C-D19C-4B0B-BD6F-86E2CEF31A7F}" dt="2020-09-24T16:06:26.540" v="35" actId="1076"/>
          <ac:spMkLst>
            <pc:docMk/>
            <pc:sldMk cId="2987708404" sldId="415"/>
            <ac:spMk id="9" creationId="{50D97FB5-AAAA-4E25-B416-2F1D6F4F0DAD}"/>
          </ac:spMkLst>
        </pc:spChg>
        <pc:spChg chg="mod">
          <ac:chgData name="Baccarini Daniela" userId="03a24505-5d2d-446b-9df3-f81c19ab9456" providerId="ADAL" clId="{5BAB4C7C-D19C-4B0B-BD6F-86E2CEF31A7F}" dt="2020-09-24T16:06:26.540" v="35" actId="1076"/>
          <ac:spMkLst>
            <pc:docMk/>
            <pc:sldMk cId="2987708404" sldId="415"/>
            <ac:spMk id="10" creationId="{888B9D57-B0D3-4869-B170-9D24DE9F3C9D}"/>
          </ac:spMkLst>
        </pc:spChg>
        <pc:spChg chg="mod">
          <ac:chgData name="Baccarini Daniela" userId="03a24505-5d2d-446b-9df3-f81c19ab9456" providerId="ADAL" clId="{5BAB4C7C-D19C-4B0B-BD6F-86E2CEF31A7F}" dt="2020-09-24T16:06:26.540" v="35" actId="1076"/>
          <ac:spMkLst>
            <pc:docMk/>
            <pc:sldMk cId="2987708404" sldId="415"/>
            <ac:spMk id="11" creationId="{B75C8031-9A85-4761-B63E-B4209521FDE4}"/>
          </ac:spMkLst>
        </pc:spChg>
        <pc:spChg chg="mod">
          <ac:chgData name="Baccarini Daniela" userId="03a24505-5d2d-446b-9df3-f81c19ab9456" providerId="ADAL" clId="{5BAB4C7C-D19C-4B0B-BD6F-86E2CEF31A7F}" dt="2020-09-24T16:06:26.540" v="35" actId="1076"/>
          <ac:spMkLst>
            <pc:docMk/>
            <pc:sldMk cId="2987708404" sldId="415"/>
            <ac:spMk id="12" creationId="{AF9EB5C1-04C0-48AA-B370-EBEF2AD64584}"/>
          </ac:spMkLst>
        </pc:spChg>
        <pc:spChg chg="mod">
          <ac:chgData name="Baccarini Daniela" userId="03a24505-5d2d-446b-9df3-f81c19ab9456" providerId="ADAL" clId="{5BAB4C7C-D19C-4B0B-BD6F-86E2CEF31A7F}" dt="2020-09-24T16:06:26.540" v="35" actId="1076"/>
          <ac:spMkLst>
            <pc:docMk/>
            <pc:sldMk cId="2987708404" sldId="415"/>
            <ac:spMk id="13" creationId="{7FFC1844-C5AB-4D57-9E83-0E954B8A6E12}"/>
          </ac:spMkLst>
        </pc:spChg>
        <pc:spChg chg="mod">
          <ac:chgData name="Baccarini Daniela" userId="03a24505-5d2d-446b-9df3-f81c19ab9456" providerId="ADAL" clId="{5BAB4C7C-D19C-4B0B-BD6F-86E2CEF31A7F}" dt="2020-09-24T16:06:26.540" v="35" actId="1076"/>
          <ac:spMkLst>
            <pc:docMk/>
            <pc:sldMk cId="2987708404" sldId="415"/>
            <ac:spMk id="14" creationId="{9D74598A-03F7-424D-A107-1645A526916D}"/>
          </ac:spMkLst>
        </pc:spChg>
        <pc:spChg chg="mod">
          <ac:chgData name="Baccarini Daniela" userId="03a24505-5d2d-446b-9df3-f81c19ab9456" providerId="ADAL" clId="{5BAB4C7C-D19C-4B0B-BD6F-86E2CEF31A7F}" dt="2020-09-24T16:06:26.540" v="35" actId="1076"/>
          <ac:spMkLst>
            <pc:docMk/>
            <pc:sldMk cId="2987708404" sldId="415"/>
            <ac:spMk id="16" creationId="{3122E061-74F3-40A1-968D-9A7383F22F7D}"/>
          </ac:spMkLst>
        </pc:spChg>
        <pc:spChg chg="mod">
          <ac:chgData name="Baccarini Daniela" userId="03a24505-5d2d-446b-9df3-f81c19ab9456" providerId="ADAL" clId="{5BAB4C7C-D19C-4B0B-BD6F-86E2CEF31A7F}" dt="2020-09-24T16:06:26.540" v="35" actId="1076"/>
          <ac:spMkLst>
            <pc:docMk/>
            <pc:sldMk cId="2987708404" sldId="415"/>
            <ac:spMk id="17" creationId="{3EBE514E-32AB-410B-95DA-ACBAE4209C76}"/>
          </ac:spMkLst>
        </pc:spChg>
        <pc:spChg chg="mod">
          <ac:chgData name="Baccarini Daniela" userId="03a24505-5d2d-446b-9df3-f81c19ab9456" providerId="ADAL" clId="{5BAB4C7C-D19C-4B0B-BD6F-86E2CEF31A7F}" dt="2020-09-24T16:06:26.540" v="35" actId="1076"/>
          <ac:spMkLst>
            <pc:docMk/>
            <pc:sldMk cId="2987708404" sldId="415"/>
            <ac:spMk id="22" creationId="{CCFF3E50-6516-4DF1-AA30-19ED78EC78BD}"/>
          </ac:spMkLst>
        </pc:spChg>
        <pc:spChg chg="mod">
          <ac:chgData name="Baccarini Daniela" userId="03a24505-5d2d-446b-9df3-f81c19ab9456" providerId="ADAL" clId="{5BAB4C7C-D19C-4B0B-BD6F-86E2CEF31A7F}" dt="2020-09-24T16:06:26.540" v="35" actId="1076"/>
          <ac:spMkLst>
            <pc:docMk/>
            <pc:sldMk cId="2987708404" sldId="415"/>
            <ac:spMk id="23" creationId="{0DE42BEA-48A4-4D1F-9623-5C262BAAEAD4}"/>
          </ac:spMkLst>
        </pc:spChg>
        <pc:spChg chg="mod">
          <ac:chgData name="Baccarini Daniela" userId="03a24505-5d2d-446b-9df3-f81c19ab9456" providerId="ADAL" clId="{5BAB4C7C-D19C-4B0B-BD6F-86E2CEF31A7F}" dt="2020-09-24T16:06:26.540" v="35" actId="1076"/>
          <ac:spMkLst>
            <pc:docMk/>
            <pc:sldMk cId="2987708404" sldId="415"/>
            <ac:spMk id="24" creationId="{EAB42E81-ED82-4E15-BC70-4688704DD703}"/>
          </ac:spMkLst>
        </pc:spChg>
        <pc:spChg chg="mod">
          <ac:chgData name="Baccarini Daniela" userId="03a24505-5d2d-446b-9df3-f81c19ab9456" providerId="ADAL" clId="{5BAB4C7C-D19C-4B0B-BD6F-86E2CEF31A7F}" dt="2020-09-24T16:06:26.540" v="35" actId="1076"/>
          <ac:spMkLst>
            <pc:docMk/>
            <pc:sldMk cId="2987708404" sldId="415"/>
            <ac:spMk id="25" creationId="{927CA9C3-19B3-4472-B2F2-949718F5EF3C}"/>
          </ac:spMkLst>
        </pc:spChg>
        <pc:spChg chg="mod">
          <ac:chgData name="Baccarini Daniela" userId="03a24505-5d2d-446b-9df3-f81c19ab9456" providerId="ADAL" clId="{5BAB4C7C-D19C-4B0B-BD6F-86E2CEF31A7F}" dt="2020-09-24T16:06:26.540" v="35" actId="1076"/>
          <ac:spMkLst>
            <pc:docMk/>
            <pc:sldMk cId="2987708404" sldId="415"/>
            <ac:spMk id="26" creationId="{177E9766-609A-420A-A22F-E0BAF426D757}"/>
          </ac:spMkLst>
        </pc:spChg>
        <pc:spChg chg="mod">
          <ac:chgData name="Baccarini Daniela" userId="03a24505-5d2d-446b-9df3-f81c19ab9456" providerId="ADAL" clId="{5BAB4C7C-D19C-4B0B-BD6F-86E2CEF31A7F}" dt="2020-09-24T16:06:26.540" v="35" actId="1076"/>
          <ac:spMkLst>
            <pc:docMk/>
            <pc:sldMk cId="2987708404" sldId="415"/>
            <ac:spMk id="27" creationId="{0DA2EB73-2D30-4D58-B645-838CEF5A2E6D}"/>
          </ac:spMkLst>
        </pc:spChg>
        <pc:spChg chg="mod">
          <ac:chgData name="Baccarini Daniela" userId="03a24505-5d2d-446b-9df3-f81c19ab9456" providerId="ADAL" clId="{5BAB4C7C-D19C-4B0B-BD6F-86E2CEF31A7F}" dt="2020-09-24T16:06:26.540" v="35" actId="1076"/>
          <ac:spMkLst>
            <pc:docMk/>
            <pc:sldMk cId="2987708404" sldId="415"/>
            <ac:spMk id="28" creationId="{BEED399D-15C3-4F58-8F75-B1F05A26883C}"/>
          </ac:spMkLst>
        </pc:spChg>
        <pc:spChg chg="mod">
          <ac:chgData name="Baccarini Daniela" userId="03a24505-5d2d-446b-9df3-f81c19ab9456" providerId="ADAL" clId="{5BAB4C7C-D19C-4B0B-BD6F-86E2CEF31A7F}" dt="2020-09-24T16:06:26.540" v="35" actId="1076"/>
          <ac:spMkLst>
            <pc:docMk/>
            <pc:sldMk cId="2987708404" sldId="415"/>
            <ac:spMk id="29" creationId="{AEC9905F-40A6-4FF2-8518-9D6C8BE97AA8}"/>
          </ac:spMkLst>
        </pc:spChg>
        <pc:spChg chg="mod">
          <ac:chgData name="Baccarini Daniela" userId="03a24505-5d2d-446b-9df3-f81c19ab9456" providerId="ADAL" clId="{5BAB4C7C-D19C-4B0B-BD6F-86E2CEF31A7F}" dt="2020-09-24T16:06:26.540" v="35" actId="1076"/>
          <ac:spMkLst>
            <pc:docMk/>
            <pc:sldMk cId="2987708404" sldId="415"/>
            <ac:spMk id="30" creationId="{412E35A7-CFCA-4177-A719-3FC09A9C2C33}"/>
          </ac:spMkLst>
        </pc:spChg>
        <pc:spChg chg="mod">
          <ac:chgData name="Baccarini Daniela" userId="03a24505-5d2d-446b-9df3-f81c19ab9456" providerId="ADAL" clId="{5BAB4C7C-D19C-4B0B-BD6F-86E2CEF31A7F}" dt="2020-09-24T16:06:26.540" v="35" actId="1076"/>
          <ac:spMkLst>
            <pc:docMk/>
            <pc:sldMk cId="2987708404" sldId="415"/>
            <ac:spMk id="31" creationId="{DDA7D473-8857-49E5-A3F9-B1CF89EAC52C}"/>
          </ac:spMkLst>
        </pc:spChg>
        <pc:spChg chg="mod">
          <ac:chgData name="Baccarini Daniela" userId="03a24505-5d2d-446b-9df3-f81c19ab9456" providerId="ADAL" clId="{5BAB4C7C-D19C-4B0B-BD6F-86E2CEF31A7F}" dt="2020-09-24T16:06:26.540" v="35" actId="1076"/>
          <ac:spMkLst>
            <pc:docMk/>
            <pc:sldMk cId="2987708404" sldId="415"/>
            <ac:spMk id="32" creationId="{7EA89961-9827-4B72-B219-A6A9BC7C3406}"/>
          </ac:spMkLst>
        </pc:spChg>
        <pc:spChg chg="add del mod">
          <ac:chgData name="Baccarini Daniela" userId="03a24505-5d2d-446b-9df3-f81c19ab9456" providerId="ADAL" clId="{5BAB4C7C-D19C-4B0B-BD6F-86E2CEF31A7F}" dt="2020-09-24T16:06:03.515" v="29" actId="478"/>
          <ac:spMkLst>
            <pc:docMk/>
            <pc:sldMk cId="2987708404" sldId="415"/>
            <ac:spMk id="35" creationId="{19AEA322-BA34-412D-9148-6B7808105698}"/>
          </ac:spMkLst>
        </pc:spChg>
        <pc:spChg chg="add del mod">
          <ac:chgData name="Baccarini Daniela" userId="03a24505-5d2d-446b-9df3-f81c19ab9456" providerId="ADAL" clId="{5BAB4C7C-D19C-4B0B-BD6F-86E2CEF31A7F}" dt="2020-09-24T16:06:03.515" v="29" actId="478"/>
          <ac:spMkLst>
            <pc:docMk/>
            <pc:sldMk cId="2987708404" sldId="415"/>
            <ac:spMk id="36" creationId="{76A52837-5382-4F4E-B0A1-D23FBA515D92}"/>
          </ac:spMkLst>
        </pc:spChg>
        <pc:spChg chg="add del mod">
          <ac:chgData name="Baccarini Daniela" userId="03a24505-5d2d-446b-9df3-f81c19ab9456" providerId="ADAL" clId="{5BAB4C7C-D19C-4B0B-BD6F-86E2CEF31A7F}" dt="2020-09-24T16:05:59.332" v="28" actId="478"/>
          <ac:spMkLst>
            <pc:docMk/>
            <pc:sldMk cId="2987708404" sldId="415"/>
            <ac:spMk id="39" creationId="{BF80B9C8-BB82-4DFD-874F-4EC544D33E04}"/>
          </ac:spMkLst>
        </pc:spChg>
        <pc:spChg chg="add del mod">
          <ac:chgData name="Baccarini Daniela" userId="03a24505-5d2d-446b-9df3-f81c19ab9456" providerId="ADAL" clId="{5BAB4C7C-D19C-4B0B-BD6F-86E2CEF31A7F}" dt="2020-09-24T16:05:59.332" v="28" actId="478"/>
          <ac:spMkLst>
            <pc:docMk/>
            <pc:sldMk cId="2987708404" sldId="415"/>
            <ac:spMk id="40" creationId="{16F45079-EDA3-4B95-A5CB-E07E9DD3D75D}"/>
          </ac:spMkLst>
        </pc:spChg>
        <pc:picChg chg="add mod">
          <ac:chgData name="Baccarini Daniela" userId="03a24505-5d2d-446b-9df3-f81c19ab9456" providerId="ADAL" clId="{5BAB4C7C-D19C-4B0B-BD6F-86E2CEF31A7F}" dt="2020-09-24T16:06:38.930" v="37" actId="1076"/>
          <ac:picMkLst>
            <pc:docMk/>
            <pc:sldMk cId="2987708404" sldId="415"/>
            <ac:picMk id="18" creationId="{2FB4EEF6-9C61-4907-8A1E-2D5E55546B0A}"/>
          </ac:picMkLst>
        </pc:picChg>
        <pc:picChg chg="add mod">
          <ac:chgData name="Baccarini Daniela" userId="03a24505-5d2d-446b-9df3-f81c19ab9456" providerId="ADAL" clId="{5BAB4C7C-D19C-4B0B-BD6F-86E2CEF31A7F}" dt="2020-09-24T16:06:33.330" v="36" actId="1076"/>
          <ac:picMkLst>
            <pc:docMk/>
            <pc:sldMk cId="2987708404" sldId="415"/>
            <ac:picMk id="20" creationId="{D6BE99A4-B12D-46B2-92AF-11368E1F2B8D}"/>
          </ac:picMkLst>
        </pc:picChg>
        <pc:picChg chg="add del mod">
          <ac:chgData name="Baccarini Daniela" userId="03a24505-5d2d-446b-9df3-f81c19ab9456" providerId="ADAL" clId="{5BAB4C7C-D19C-4B0B-BD6F-86E2CEF31A7F}" dt="2020-09-24T16:06:03.515" v="29" actId="478"/>
          <ac:picMkLst>
            <pc:docMk/>
            <pc:sldMk cId="2987708404" sldId="415"/>
            <ac:picMk id="33" creationId="{929F0202-CC2D-4A7A-B9CC-5430E8CA67CD}"/>
          </ac:picMkLst>
        </pc:picChg>
        <pc:picChg chg="add del mod">
          <ac:chgData name="Baccarini Daniela" userId="03a24505-5d2d-446b-9df3-f81c19ab9456" providerId="ADAL" clId="{5BAB4C7C-D19C-4B0B-BD6F-86E2CEF31A7F}" dt="2020-09-24T16:06:03.515" v="29" actId="478"/>
          <ac:picMkLst>
            <pc:docMk/>
            <pc:sldMk cId="2987708404" sldId="415"/>
            <ac:picMk id="34" creationId="{DF1739C1-000F-425F-8CBF-264A28DE5EFC}"/>
          </ac:picMkLst>
        </pc:picChg>
        <pc:picChg chg="add del mod">
          <ac:chgData name="Baccarini Daniela" userId="03a24505-5d2d-446b-9df3-f81c19ab9456" providerId="ADAL" clId="{5BAB4C7C-D19C-4B0B-BD6F-86E2CEF31A7F}" dt="2020-09-24T16:05:59.332" v="28" actId="478"/>
          <ac:picMkLst>
            <pc:docMk/>
            <pc:sldMk cId="2987708404" sldId="415"/>
            <ac:picMk id="37" creationId="{6DF0474C-7180-418D-A96A-4B2BCE09C32E}"/>
          </ac:picMkLst>
        </pc:picChg>
        <pc:picChg chg="add del mod">
          <ac:chgData name="Baccarini Daniela" userId="03a24505-5d2d-446b-9df3-f81c19ab9456" providerId="ADAL" clId="{5BAB4C7C-D19C-4B0B-BD6F-86E2CEF31A7F}" dt="2020-09-24T16:05:59.332" v="28" actId="478"/>
          <ac:picMkLst>
            <pc:docMk/>
            <pc:sldMk cId="2987708404" sldId="415"/>
            <ac:picMk id="38" creationId="{B78E4E49-DD86-465D-96BF-40DE40F721D5}"/>
          </ac:picMkLst>
        </pc:picChg>
        <pc:picChg chg="add mod">
          <ac:chgData name="Baccarini Daniela" userId="03a24505-5d2d-446b-9df3-f81c19ab9456" providerId="ADAL" clId="{5BAB4C7C-D19C-4B0B-BD6F-86E2CEF31A7F}" dt="2020-09-24T16:06:33.330" v="36" actId="1076"/>
          <ac:picMkLst>
            <pc:docMk/>
            <pc:sldMk cId="2987708404" sldId="415"/>
            <ac:picMk id="41" creationId="{802BD120-55F8-4480-B1E9-30E60C1F8B86}"/>
          </ac:picMkLst>
        </pc:picChg>
        <pc:picChg chg="add mod">
          <ac:chgData name="Baccarini Daniela" userId="03a24505-5d2d-446b-9df3-f81c19ab9456" providerId="ADAL" clId="{5BAB4C7C-D19C-4B0B-BD6F-86E2CEF31A7F}" dt="2020-09-24T16:06:33.330" v="36" actId="1076"/>
          <ac:picMkLst>
            <pc:docMk/>
            <pc:sldMk cId="2987708404" sldId="415"/>
            <ac:picMk id="43" creationId="{3EC75FED-7E23-4425-84D0-863528224EBB}"/>
          </ac:picMkLst>
        </pc:picChg>
      </pc:sldChg>
      <pc:sldChg chg="addSp delSp modSp">
        <pc:chgData name="Baccarini Daniela" userId="03a24505-5d2d-446b-9df3-f81c19ab9456" providerId="ADAL" clId="{5BAB4C7C-D19C-4B0B-BD6F-86E2CEF31A7F}" dt="2020-10-01T06:34:33.446" v="50" actId="166"/>
        <pc:sldMkLst>
          <pc:docMk/>
          <pc:sldMk cId="4061511685" sldId="417"/>
        </pc:sldMkLst>
        <pc:picChg chg="ord">
          <ac:chgData name="Baccarini Daniela" userId="03a24505-5d2d-446b-9df3-f81c19ab9456" providerId="ADAL" clId="{5BAB4C7C-D19C-4B0B-BD6F-86E2CEF31A7F}" dt="2020-10-01T06:34:33.446" v="50" actId="166"/>
          <ac:picMkLst>
            <pc:docMk/>
            <pc:sldMk cId="4061511685" sldId="417"/>
            <ac:picMk id="15" creationId="{B694BE8F-BB4F-4F8D-93D5-5743B0B11D7B}"/>
          </ac:picMkLst>
        </pc:picChg>
        <pc:picChg chg="add mod">
          <ac:chgData name="Baccarini Daniela" userId="03a24505-5d2d-446b-9df3-f81c19ab9456" providerId="ADAL" clId="{5BAB4C7C-D19C-4B0B-BD6F-86E2CEF31A7F}" dt="2020-10-01T06:34:26.026" v="49" actId="1076"/>
          <ac:picMkLst>
            <pc:docMk/>
            <pc:sldMk cId="4061511685" sldId="417"/>
            <ac:picMk id="27" creationId="{B275A32C-B808-429B-B466-56EAC2330E4E}"/>
          </ac:picMkLst>
        </pc:picChg>
        <pc:picChg chg="del">
          <ac:chgData name="Baccarini Daniela" userId="03a24505-5d2d-446b-9df3-f81c19ab9456" providerId="ADAL" clId="{5BAB4C7C-D19C-4B0B-BD6F-86E2CEF31A7F}" dt="2020-10-01T06:34:21.456" v="47" actId="478"/>
          <ac:picMkLst>
            <pc:docMk/>
            <pc:sldMk cId="4061511685" sldId="417"/>
            <ac:picMk id="29" creationId="{C6CD17E4-4168-4F51-B70B-3EAB27E2892D}"/>
          </ac:picMkLst>
        </pc:picChg>
      </pc:sldChg>
    </pc:docChg>
  </pc:docChgLst>
  <pc:docChgLst>
    <pc:chgData name="Sundberg Amanda" userId="3cad20d1-7591-426d-b9ef-07052efc88d3" providerId="ADAL" clId="{4F2A347E-0A97-4480-8E9B-9112D0AFDC92}"/>
    <pc:docChg chg="undo custSel addSld delSld modSld">
      <pc:chgData name="Sundberg Amanda" userId="3cad20d1-7591-426d-b9ef-07052efc88d3" providerId="ADAL" clId="{4F2A347E-0A97-4480-8E9B-9112D0AFDC92}" dt="2020-10-01T06:52:24.784" v="1018" actId="20577"/>
      <pc:docMkLst>
        <pc:docMk/>
      </pc:docMkLst>
      <pc:sldChg chg="addSp delSp modSp">
        <pc:chgData name="Sundberg Amanda" userId="3cad20d1-7591-426d-b9ef-07052efc88d3" providerId="ADAL" clId="{4F2A347E-0A97-4480-8E9B-9112D0AFDC92}" dt="2020-09-25T08:59:10.418" v="496" actId="20577"/>
        <pc:sldMkLst>
          <pc:docMk/>
          <pc:sldMk cId="3712220371" sldId="260"/>
        </pc:sldMkLst>
        <pc:spChg chg="mod">
          <ac:chgData name="Sundberg Amanda" userId="3cad20d1-7591-426d-b9ef-07052efc88d3" providerId="ADAL" clId="{4F2A347E-0A97-4480-8E9B-9112D0AFDC92}" dt="2020-09-25T08:59:10.418" v="496" actId="20577"/>
          <ac:spMkLst>
            <pc:docMk/>
            <pc:sldMk cId="3712220371" sldId="260"/>
            <ac:spMk id="38" creationId="{86BB2282-4534-4C81-971B-4F9105E48563}"/>
          </ac:spMkLst>
        </pc:spChg>
        <pc:spChg chg="add del">
          <ac:chgData name="Sundberg Amanda" userId="3cad20d1-7591-426d-b9ef-07052efc88d3" providerId="ADAL" clId="{4F2A347E-0A97-4480-8E9B-9112D0AFDC92}" dt="2020-09-25T08:56:45.732" v="317"/>
          <ac:spMkLst>
            <pc:docMk/>
            <pc:sldMk cId="3712220371" sldId="260"/>
            <ac:spMk id="47" creationId="{3724F873-F3E9-4267-AD7A-556C0E903ADB}"/>
          </ac:spMkLst>
        </pc:spChg>
      </pc:sldChg>
      <pc:sldChg chg="modSp">
        <pc:chgData name="Sundberg Amanda" userId="3cad20d1-7591-426d-b9ef-07052efc88d3" providerId="ADAL" clId="{4F2A347E-0A97-4480-8E9B-9112D0AFDC92}" dt="2020-10-01T06:52:24.784" v="1018" actId="20577"/>
        <pc:sldMkLst>
          <pc:docMk/>
          <pc:sldMk cId="394832775" sldId="271"/>
        </pc:sldMkLst>
        <pc:spChg chg="mod">
          <ac:chgData name="Sundberg Amanda" userId="3cad20d1-7591-426d-b9ef-07052efc88d3" providerId="ADAL" clId="{4F2A347E-0A97-4480-8E9B-9112D0AFDC92}" dt="2020-09-25T07:29:48.357" v="168" actId="20577"/>
          <ac:spMkLst>
            <pc:docMk/>
            <pc:sldMk cId="394832775" sldId="271"/>
            <ac:spMk id="2" creationId="{66108D3E-7348-48F2-B8F7-A321651F345F}"/>
          </ac:spMkLst>
        </pc:spChg>
        <pc:spChg chg="mod">
          <ac:chgData name="Sundberg Amanda" userId="3cad20d1-7591-426d-b9ef-07052efc88d3" providerId="ADAL" clId="{4F2A347E-0A97-4480-8E9B-9112D0AFDC92}" dt="2020-10-01T06:52:24.784" v="1018" actId="20577"/>
          <ac:spMkLst>
            <pc:docMk/>
            <pc:sldMk cId="394832775" sldId="271"/>
            <ac:spMk id="8" creationId="{4AB4A2CF-8014-44F1-8B4D-B92E199CCD75}"/>
          </ac:spMkLst>
        </pc:spChg>
      </pc:sldChg>
      <pc:sldChg chg="modSp">
        <pc:chgData name="Sundberg Amanda" userId="3cad20d1-7591-426d-b9ef-07052efc88d3" providerId="ADAL" clId="{4F2A347E-0A97-4480-8E9B-9112D0AFDC92}" dt="2020-09-25T07:26:16.488" v="155" actId="20577"/>
        <pc:sldMkLst>
          <pc:docMk/>
          <pc:sldMk cId="4214581395" sldId="273"/>
        </pc:sldMkLst>
        <pc:spChg chg="mod">
          <ac:chgData name="Sundberg Amanda" userId="3cad20d1-7591-426d-b9ef-07052efc88d3" providerId="ADAL" clId="{4F2A347E-0A97-4480-8E9B-9112D0AFDC92}" dt="2020-09-25T07:26:16.488" v="155" actId="20577"/>
          <ac:spMkLst>
            <pc:docMk/>
            <pc:sldMk cId="4214581395" sldId="273"/>
            <ac:spMk id="5" creationId="{C5383C4B-9D9B-4A60-B387-2E82313E6FC9}"/>
          </ac:spMkLst>
        </pc:spChg>
      </pc:sldChg>
      <pc:sldChg chg="del">
        <pc:chgData name="Sundberg Amanda" userId="3cad20d1-7591-426d-b9ef-07052efc88d3" providerId="ADAL" clId="{4F2A347E-0A97-4480-8E9B-9112D0AFDC92}" dt="2020-10-01T06:52:14.194" v="1016" actId="2696"/>
        <pc:sldMkLst>
          <pc:docMk/>
          <pc:sldMk cId="412590292" sldId="274"/>
        </pc:sldMkLst>
      </pc:sldChg>
      <pc:sldChg chg="modSp del">
        <pc:chgData name="Sundberg Amanda" userId="3cad20d1-7591-426d-b9ef-07052efc88d3" providerId="ADAL" clId="{4F2A347E-0A97-4480-8E9B-9112D0AFDC92}" dt="2020-10-01T06:52:12.909" v="1015" actId="2696"/>
        <pc:sldMkLst>
          <pc:docMk/>
          <pc:sldMk cId="3795891291" sldId="276"/>
        </pc:sldMkLst>
        <pc:spChg chg="mod">
          <ac:chgData name="Sundberg Amanda" userId="3cad20d1-7591-426d-b9ef-07052efc88d3" providerId="ADAL" clId="{4F2A347E-0A97-4480-8E9B-9112D0AFDC92}" dt="2020-09-25T07:23:50.180" v="77" actId="20577"/>
          <ac:spMkLst>
            <pc:docMk/>
            <pc:sldMk cId="3795891291" sldId="276"/>
            <ac:spMk id="2" creationId="{D0CE9BB4-2E4C-41E5-B710-3973B8A6C84B}"/>
          </ac:spMkLst>
        </pc:spChg>
      </pc:sldChg>
      <pc:sldChg chg="modSp">
        <pc:chgData name="Sundberg Amanda" userId="3cad20d1-7591-426d-b9ef-07052efc88d3" providerId="ADAL" clId="{4F2A347E-0A97-4480-8E9B-9112D0AFDC92}" dt="2020-09-25T09:00:34.465" v="499" actId="20577"/>
        <pc:sldMkLst>
          <pc:docMk/>
          <pc:sldMk cId="2008637273" sldId="296"/>
        </pc:sldMkLst>
        <pc:spChg chg="mod">
          <ac:chgData name="Sundberg Amanda" userId="3cad20d1-7591-426d-b9ef-07052efc88d3" providerId="ADAL" clId="{4F2A347E-0A97-4480-8E9B-9112D0AFDC92}" dt="2020-09-25T09:00:34.465" v="499" actId="20577"/>
          <ac:spMkLst>
            <pc:docMk/>
            <pc:sldMk cId="2008637273" sldId="296"/>
            <ac:spMk id="6" creationId="{0FCC077C-1525-4AA0-8ECE-93FAC352DE23}"/>
          </ac:spMkLst>
        </pc:spChg>
      </pc:sldChg>
      <pc:sldChg chg="modSp">
        <pc:chgData name="Sundberg Amanda" userId="3cad20d1-7591-426d-b9ef-07052efc88d3" providerId="ADAL" clId="{4F2A347E-0A97-4480-8E9B-9112D0AFDC92}" dt="2020-09-25T07:58:43.670" v="210" actId="20577"/>
        <pc:sldMkLst>
          <pc:docMk/>
          <pc:sldMk cId="2306616766" sldId="353"/>
        </pc:sldMkLst>
        <pc:spChg chg="mod">
          <ac:chgData name="Sundberg Amanda" userId="3cad20d1-7591-426d-b9ef-07052efc88d3" providerId="ADAL" clId="{4F2A347E-0A97-4480-8E9B-9112D0AFDC92}" dt="2020-09-25T07:58:43.670" v="210" actId="20577"/>
          <ac:spMkLst>
            <pc:docMk/>
            <pc:sldMk cId="2306616766" sldId="353"/>
            <ac:spMk id="7" creationId="{0E3D8F53-43F4-43F1-AD6D-C87C0A9AB426}"/>
          </ac:spMkLst>
        </pc:spChg>
      </pc:sldChg>
      <pc:sldChg chg="modSp">
        <pc:chgData name="Sundberg Amanda" userId="3cad20d1-7591-426d-b9ef-07052efc88d3" providerId="ADAL" clId="{4F2A347E-0A97-4480-8E9B-9112D0AFDC92}" dt="2020-09-25T09:01:16.413" v="524" actId="20577"/>
        <pc:sldMkLst>
          <pc:docMk/>
          <pc:sldMk cId="2671367608" sldId="365"/>
        </pc:sldMkLst>
        <pc:spChg chg="mod">
          <ac:chgData name="Sundberg Amanda" userId="3cad20d1-7591-426d-b9ef-07052efc88d3" providerId="ADAL" clId="{4F2A347E-0A97-4480-8E9B-9112D0AFDC92}" dt="2020-09-25T09:01:16.413" v="524" actId="20577"/>
          <ac:spMkLst>
            <pc:docMk/>
            <pc:sldMk cId="2671367608" sldId="365"/>
            <ac:spMk id="52" creationId="{BC7BE241-26F5-4A5E-B800-BBFA3438DA44}"/>
          </ac:spMkLst>
        </pc:spChg>
      </pc:sldChg>
      <pc:sldChg chg="addSp delSp modSp">
        <pc:chgData name="Sundberg Amanda" userId="3cad20d1-7591-426d-b9ef-07052efc88d3" providerId="ADAL" clId="{4F2A347E-0A97-4480-8E9B-9112D0AFDC92}" dt="2020-09-25T09:10:17.789" v="876" actId="1076"/>
        <pc:sldMkLst>
          <pc:docMk/>
          <pc:sldMk cId="4272418253" sldId="380"/>
        </pc:sldMkLst>
        <pc:spChg chg="add del mod ord">
          <ac:chgData name="Sundberg Amanda" userId="3cad20d1-7591-426d-b9ef-07052efc88d3" providerId="ADAL" clId="{4F2A347E-0A97-4480-8E9B-9112D0AFDC92}" dt="2020-09-25T09:09:19.836" v="751" actId="478"/>
          <ac:spMkLst>
            <pc:docMk/>
            <pc:sldMk cId="4272418253" sldId="380"/>
            <ac:spMk id="2" creationId="{15C193BF-37AB-447C-AF48-97F3C8380FAA}"/>
          </ac:spMkLst>
        </pc:spChg>
        <pc:spChg chg="add del mod">
          <ac:chgData name="Sundberg Amanda" userId="3cad20d1-7591-426d-b9ef-07052efc88d3" providerId="ADAL" clId="{4F2A347E-0A97-4480-8E9B-9112D0AFDC92}" dt="2020-09-25T09:08:11.174" v="727" actId="478"/>
          <ac:spMkLst>
            <pc:docMk/>
            <pc:sldMk cId="4272418253" sldId="380"/>
            <ac:spMk id="3" creationId="{45B22DDA-439E-419A-8044-31286193E2DA}"/>
          </ac:spMkLst>
        </pc:spChg>
        <pc:spChg chg="del mod ord">
          <ac:chgData name="Sundberg Amanda" userId="3cad20d1-7591-426d-b9ef-07052efc88d3" providerId="ADAL" clId="{4F2A347E-0A97-4480-8E9B-9112D0AFDC92}" dt="2020-09-25T09:07:25.955" v="714" actId="478"/>
          <ac:spMkLst>
            <pc:docMk/>
            <pc:sldMk cId="4272418253" sldId="380"/>
            <ac:spMk id="5" creationId="{FC0C886C-CB99-4BD7-9ED1-293B84E1C531}"/>
          </ac:spMkLst>
        </pc:spChg>
        <pc:spChg chg="add mod">
          <ac:chgData name="Sundberg Amanda" userId="3cad20d1-7591-426d-b9ef-07052efc88d3" providerId="ADAL" clId="{4F2A347E-0A97-4480-8E9B-9112D0AFDC92}" dt="2020-09-25T09:06:20.582" v="692" actId="1076"/>
          <ac:spMkLst>
            <pc:docMk/>
            <pc:sldMk cId="4272418253" sldId="380"/>
            <ac:spMk id="6" creationId="{10102AED-C252-46B4-A454-3006910BB91E}"/>
          </ac:spMkLst>
        </pc:spChg>
        <pc:spChg chg="add mod">
          <ac:chgData name="Sundberg Amanda" userId="3cad20d1-7591-426d-b9ef-07052efc88d3" providerId="ADAL" clId="{4F2A347E-0A97-4480-8E9B-9112D0AFDC92}" dt="2020-09-25T09:10:10.586" v="874" actId="20577"/>
          <ac:spMkLst>
            <pc:docMk/>
            <pc:sldMk cId="4272418253" sldId="380"/>
            <ac:spMk id="7" creationId="{3ECFF88F-12A4-4A9C-B146-737046CA1C6C}"/>
          </ac:spMkLst>
        </pc:spChg>
        <pc:picChg chg="del mod">
          <ac:chgData name="Sundberg Amanda" userId="3cad20d1-7591-426d-b9ef-07052efc88d3" providerId="ADAL" clId="{4F2A347E-0A97-4480-8E9B-9112D0AFDC92}" dt="2020-09-25T09:08:09.706" v="726" actId="478"/>
          <ac:picMkLst>
            <pc:docMk/>
            <pc:sldMk cId="4272418253" sldId="380"/>
            <ac:picMk id="4" creationId="{5DC84250-3200-43C2-B402-678A4816E2E1}"/>
          </ac:picMkLst>
        </pc:picChg>
        <pc:picChg chg="add del mod">
          <ac:chgData name="Sundberg Amanda" userId="3cad20d1-7591-426d-b9ef-07052efc88d3" providerId="ADAL" clId="{4F2A347E-0A97-4480-8E9B-9112D0AFDC92}" dt="2020-09-25T09:09:19.836" v="751" actId="478"/>
          <ac:picMkLst>
            <pc:docMk/>
            <pc:sldMk cId="4272418253" sldId="380"/>
            <ac:picMk id="8" creationId="{85C08816-1476-4B49-8995-77A3B9E9169D}"/>
          </ac:picMkLst>
        </pc:picChg>
        <pc:picChg chg="add mod">
          <ac:chgData name="Sundberg Amanda" userId="3cad20d1-7591-426d-b9ef-07052efc88d3" providerId="ADAL" clId="{4F2A347E-0A97-4480-8E9B-9112D0AFDC92}" dt="2020-09-25T09:10:17.789" v="876" actId="1076"/>
          <ac:picMkLst>
            <pc:docMk/>
            <pc:sldMk cId="4272418253" sldId="380"/>
            <ac:picMk id="9" creationId="{0B6F2B15-3C5B-4449-81D9-03858C8FC041}"/>
          </ac:picMkLst>
        </pc:picChg>
      </pc:sldChg>
      <pc:sldChg chg="modSp modAnim">
        <pc:chgData name="Sundberg Amanda" userId="3cad20d1-7591-426d-b9ef-07052efc88d3" providerId="ADAL" clId="{4F2A347E-0A97-4480-8E9B-9112D0AFDC92}" dt="2020-09-25T07:43:05.170" v="197" actId="20577"/>
        <pc:sldMkLst>
          <pc:docMk/>
          <pc:sldMk cId="317955194" sldId="398"/>
        </pc:sldMkLst>
        <pc:spChg chg="mod">
          <ac:chgData name="Sundberg Amanda" userId="3cad20d1-7591-426d-b9ef-07052efc88d3" providerId="ADAL" clId="{4F2A347E-0A97-4480-8E9B-9112D0AFDC92}" dt="2020-09-25T07:43:05.170" v="197" actId="20577"/>
          <ac:spMkLst>
            <pc:docMk/>
            <pc:sldMk cId="317955194" sldId="398"/>
            <ac:spMk id="6" creationId="{B73E87B0-931A-4DB7-8E04-6CED6EA1A066}"/>
          </ac:spMkLst>
        </pc:spChg>
        <pc:spChg chg="mod">
          <ac:chgData name="Sundberg Amanda" userId="3cad20d1-7591-426d-b9ef-07052efc88d3" providerId="ADAL" clId="{4F2A347E-0A97-4480-8E9B-9112D0AFDC92}" dt="2020-09-25T07:40:39.663" v="196" actId="20577"/>
          <ac:spMkLst>
            <pc:docMk/>
            <pc:sldMk cId="317955194" sldId="398"/>
            <ac:spMk id="26" creationId="{177E9766-609A-420A-A22F-E0BAF426D757}"/>
          </ac:spMkLst>
        </pc:spChg>
      </pc:sldChg>
      <pc:sldChg chg="modSp">
        <pc:chgData name="Sundberg Amanda" userId="3cad20d1-7591-426d-b9ef-07052efc88d3" providerId="ADAL" clId="{4F2A347E-0A97-4480-8E9B-9112D0AFDC92}" dt="2020-09-25T07:00:49.182" v="46" actId="20577"/>
        <pc:sldMkLst>
          <pc:docMk/>
          <pc:sldMk cId="1831087629" sldId="412"/>
        </pc:sldMkLst>
        <pc:spChg chg="mod">
          <ac:chgData name="Sundberg Amanda" userId="3cad20d1-7591-426d-b9ef-07052efc88d3" providerId="ADAL" clId="{4F2A347E-0A97-4480-8E9B-9112D0AFDC92}" dt="2020-09-25T07:00:49.182" v="46" actId="20577"/>
          <ac:spMkLst>
            <pc:docMk/>
            <pc:sldMk cId="1831087629" sldId="412"/>
            <ac:spMk id="7" creationId="{3CE8A0B4-63B0-4CBC-9E89-6178F3EC4E91}"/>
          </ac:spMkLst>
        </pc:spChg>
      </pc:sldChg>
      <pc:sldChg chg="addSp delSp modSp setBg">
        <pc:chgData name="Sundberg Amanda" userId="3cad20d1-7591-426d-b9ef-07052efc88d3" providerId="ADAL" clId="{4F2A347E-0A97-4480-8E9B-9112D0AFDC92}" dt="2020-09-25T09:11:51.572" v="1013" actId="20577"/>
        <pc:sldMkLst>
          <pc:docMk/>
          <pc:sldMk cId="2987708404" sldId="415"/>
        </pc:sldMkLst>
        <pc:spChg chg="add mod">
          <ac:chgData name="Sundberg Amanda" userId="3cad20d1-7591-426d-b9ef-07052efc88d3" providerId="ADAL" clId="{4F2A347E-0A97-4480-8E9B-9112D0AFDC92}" dt="2020-09-25T09:11:51.572" v="1013" actId="20577"/>
          <ac:spMkLst>
            <pc:docMk/>
            <pc:sldMk cId="2987708404" sldId="415"/>
            <ac:spMk id="2" creationId="{991A61F4-21D1-4B0B-985A-3120D20AC7C4}"/>
          </ac:spMkLst>
        </pc:spChg>
        <pc:spChg chg="mod">
          <ac:chgData name="Sundberg Amanda" userId="3cad20d1-7591-426d-b9ef-07052efc88d3" providerId="ADAL" clId="{4F2A347E-0A97-4480-8E9B-9112D0AFDC92}" dt="2020-09-25T08:00:49.587" v="225" actId="1076"/>
          <ac:spMkLst>
            <pc:docMk/>
            <pc:sldMk cId="2987708404" sldId="415"/>
            <ac:spMk id="5" creationId="{6C7B184C-185F-4B4D-ADED-4C71041662C4}"/>
          </ac:spMkLst>
        </pc:spChg>
        <pc:spChg chg="del mod">
          <ac:chgData name="Sundberg Amanda" userId="3cad20d1-7591-426d-b9ef-07052efc88d3" providerId="ADAL" clId="{4F2A347E-0A97-4480-8E9B-9112D0AFDC92}" dt="2020-09-25T08:54:19.107" v="271" actId="478"/>
          <ac:spMkLst>
            <pc:docMk/>
            <pc:sldMk cId="2987708404" sldId="415"/>
            <ac:spMk id="6" creationId="{B73E87B0-931A-4DB7-8E04-6CED6EA1A066}"/>
          </ac:spMkLst>
        </pc:spChg>
        <pc:spChg chg="del">
          <ac:chgData name="Sundberg Amanda" userId="3cad20d1-7591-426d-b9ef-07052efc88d3" providerId="ADAL" clId="{4F2A347E-0A97-4480-8E9B-9112D0AFDC92}" dt="2020-09-25T08:54:19.107" v="271" actId="478"/>
          <ac:spMkLst>
            <pc:docMk/>
            <pc:sldMk cId="2987708404" sldId="415"/>
            <ac:spMk id="7" creationId="{EDAF27E6-8D0C-4C7F-99B5-3E59C31F436B}"/>
          </ac:spMkLst>
        </pc:spChg>
        <pc:spChg chg="del">
          <ac:chgData name="Sundberg Amanda" userId="3cad20d1-7591-426d-b9ef-07052efc88d3" providerId="ADAL" clId="{4F2A347E-0A97-4480-8E9B-9112D0AFDC92}" dt="2020-09-25T08:54:19.107" v="271" actId="478"/>
          <ac:spMkLst>
            <pc:docMk/>
            <pc:sldMk cId="2987708404" sldId="415"/>
            <ac:spMk id="8" creationId="{359AFD6C-03F2-4929-8763-91B799666903}"/>
          </ac:spMkLst>
        </pc:spChg>
        <pc:spChg chg="del">
          <ac:chgData name="Sundberg Amanda" userId="3cad20d1-7591-426d-b9ef-07052efc88d3" providerId="ADAL" clId="{4F2A347E-0A97-4480-8E9B-9112D0AFDC92}" dt="2020-09-25T08:54:19.107" v="271" actId="478"/>
          <ac:spMkLst>
            <pc:docMk/>
            <pc:sldMk cId="2987708404" sldId="415"/>
            <ac:spMk id="9" creationId="{50D97FB5-AAAA-4E25-B416-2F1D6F4F0DAD}"/>
          </ac:spMkLst>
        </pc:spChg>
        <pc:spChg chg="del">
          <ac:chgData name="Sundberg Amanda" userId="3cad20d1-7591-426d-b9ef-07052efc88d3" providerId="ADAL" clId="{4F2A347E-0A97-4480-8E9B-9112D0AFDC92}" dt="2020-09-25T08:54:19.107" v="271" actId="478"/>
          <ac:spMkLst>
            <pc:docMk/>
            <pc:sldMk cId="2987708404" sldId="415"/>
            <ac:spMk id="10" creationId="{888B9D57-B0D3-4869-B170-9D24DE9F3C9D}"/>
          </ac:spMkLst>
        </pc:spChg>
        <pc:spChg chg="del">
          <ac:chgData name="Sundberg Amanda" userId="3cad20d1-7591-426d-b9ef-07052efc88d3" providerId="ADAL" clId="{4F2A347E-0A97-4480-8E9B-9112D0AFDC92}" dt="2020-09-25T08:54:19.107" v="271" actId="478"/>
          <ac:spMkLst>
            <pc:docMk/>
            <pc:sldMk cId="2987708404" sldId="415"/>
            <ac:spMk id="11" creationId="{B75C8031-9A85-4761-B63E-B4209521FDE4}"/>
          </ac:spMkLst>
        </pc:spChg>
        <pc:spChg chg="del">
          <ac:chgData name="Sundberg Amanda" userId="3cad20d1-7591-426d-b9ef-07052efc88d3" providerId="ADAL" clId="{4F2A347E-0A97-4480-8E9B-9112D0AFDC92}" dt="2020-09-25T08:54:19.107" v="271" actId="478"/>
          <ac:spMkLst>
            <pc:docMk/>
            <pc:sldMk cId="2987708404" sldId="415"/>
            <ac:spMk id="12" creationId="{AF9EB5C1-04C0-48AA-B370-EBEF2AD64584}"/>
          </ac:spMkLst>
        </pc:spChg>
        <pc:spChg chg="del">
          <ac:chgData name="Sundberg Amanda" userId="3cad20d1-7591-426d-b9ef-07052efc88d3" providerId="ADAL" clId="{4F2A347E-0A97-4480-8E9B-9112D0AFDC92}" dt="2020-09-25T08:54:19.107" v="271" actId="478"/>
          <ac:spMkLst>
            <pc:docMk/>
            <pc:sldMk cId="2987708404" sldId="415"/>
            <ac:spMk id="13" creationId="{7FFC1844-C5AB-4D57-9E83-0E954B8A6E12}"/>
          </ac:spMkLst>
        </pc:spChg>
        <pc:spChg chg="del">
          <ac:chgData name="Sundberg Amanda" userId="3cad20d1-7591-426d-b9ef-07052efc88d3" providerId="ADAL" clId="{4F2A347E-0A97-4480-8E9B-9112D0AFDC92}" dt="2020-09-25T08:54:19.107" v="271" actId="478"/>
          <ac:spMkLst>
            <pc:docMk/>
            <pc:sldMk cId="2987708404" sldId="415"/>
            <ac:spMk id="14" creationId="{9D74598A-03F7-424D-A107-1645A526916D}"/>
          </ac:spMkLst>
        </pc:spChg>
        <pc:spChg chg="del">
          <ac:chgData name="Sundberg Amanda" userId="3cad20d1-7591-426d-b9ef-07052efc88d3" providerId="ADAL" clId="{4F2A347E-0A97-4480-8E9B-9112D0AFDC92}" dt="2020-09-25T08:54:19.107" v="271" actId="478"/>
          <ac:spMkLst>
            <pc:docMk/>
            <pc:sldMk cId="2987708404" sldId="415"/>
            <ac:spMk id="16" creationId="{3122E061-74F3-40A1-968D-9A7383F22F7D}"/>
          </ac:spMkLst>
        </pc:spChg>
        <pc:spChg chg="del">
          <ac:chgData name="Sundberg Amanda" userId="3cad20d1-7591-426d-b9ef-07052efc88d3" providerId="ADAL" clId="{4F2A347E-0A97-4480-8E9B-9112D0AFDC92}" dt="2020-09-25T08:54:19.107" v="271" actId="478"/>
          <ac:spMkLst>
            <pc:docMk/>
            <pc:sldMk cId="2987708404" sldId="415"/>
            <ac:spMk id="17" creationId="{3EBE514E-32AB-410B-95DA-ACBAE4209C76}"/>
          </ac:spMkLst>
        </pc:spChg>
        <pc:spChg chg="mod">
          <ac:chgData name="Sundberg Amanda" userId="3cad20d1-7591-426d-b9ef-07052efc88d3" providerId="ADAL" clId="{4F2A347E-0A97-4480-8E9B-9112D0AFDC92}" dt="2020-09-25T08:54:54.299" v="277" actId="1076"/>
          <ac:spMkLst>
            <pc:docMk/>
            <pc:sldMk cId="2987708404" sldId="415"/>
            <ac:spMk id="22" creationId="{CCFF3E50-6516-4DF1-AA30-19ED78EC78BD}"/>
          </ac:spMkLst>
        </pc:spChg>
        <pc:spChg chg="mod">
          <ac:chgData name="Sundberg Amanda" userId="3cad20d1-7591-426d-b9ef-07052efc88d3" providerId="ADAL" clId="{4F2A347E-0A97-4480-8E9B-9112D0AFDC92}" dt="2020-09-25T08:54:54.299" v="277" actId="1076"/>
          <ac:spMkLst>
            <pc:docMk/>
            <pc:sldMk cId="2987708404" sldId="415"/>
            <ac:spMk id="23" creationId="{0DE42BEA-48A4-4D1F-9623-5C262BAAEAD4}"/>
          </ac:spMkLst>
        </pc:spChg>
        <pc:spChg chg="mod">
          <ac:chgData name="Sundberg Amanda" userId="3cad20d1-7591-426d-b9ef-07052efc88d3" providerId="ADAL" clId="{4F2A347E-0A97-4480-8E9B-9112D0AFDC92}" dt="2020-09-25T08:54:54.299" v="277" actId="1076"/>
          <ac:spMkLst>
            <pc:docMk/>
            <pc:sldMk cId="2987708404" sldId="415"/>
            <ac:spMk id="24" creationId="{EAB42E81-ED82-4E15-BC70-4688704DD703}"/>
          </ac:spMkLst>
        </pc:spChg>
        <pc:spChg chg="mod">
          <ac:chgData name="Sundberg Amanda" userId="3cad20d1-7591-426d-b9ef-07052efc88d3" providerId="ADAL" clId="{4F2A347E-0A97-4480-8E9B-9112D0AFDC92}" dt="2020-09-25T08:54:54.299" v="277" actId="1076"/>
          <ac:spMkLst>
            <pc:docMk/>
            <pc:sldMk cId="2987708404" sldId="415"/>
            <ac:spMk id="25" creationId="{927CA9C3-19B3-4472-B2F2-949718F5EF3C}"/>
          </ac:spMkLst>
        </pc:spChg>
        <pc:spChg chg="mod">
          <ac:chgData name="Sundberg Amanda" userId="3cad20d1-7591-426d-b9ef-07052efc88d3" providerId="ADAL" clId="{4F2A347E-0A97-4480-8E9B-9112D0AFDC92}" dt="2020-09-25T08:54:54.299" v="277" actId="1076"/>
          <ac:spMkLst>
            <pc:docMk/>
            <pc:sldMk cId="2987708404" sldId="415"/>
            <ac:spMk id="26" creationId="{177E9766-609A-420A-A22F-E0BAF426D757}"/>
          </ac:spMkLst>
        </pc:spChg>
        <pc:spChg chg="mod">
          <ac:chgData name="Sundberg Amanda" userId="3cad20d1-7591-426d-b9ef-07052efc88d3" providerId="ADAL" clId="{4F2A347E-0A97-4480-8E9B-9112D0AFDC92}" dt="2020-09-25T08:54:54.299" v="277" actId="1076"/>
          <ac:spMkLst>
            <pc:docMk/>
            <pc:sldMk cId="2987708404" sldId="415"/>
            <ac:spMk id="27" creationId="{0DA2EB73-2D30-4D58-B645-838CEF5A2E6D}"/>
          </ac:spMkLst>
        </pc:spChg>
        <pc:spChg chg="mod">
          <ac:chgData name="Sundberg Amanda" userId="3cad20d1-7591-426d-b9ef-07052efc88d3" providerId="ADAL" clId="{4F2A347E-0A97-4480-8E9B-9112D0AFDC92}" dt="2020-09-25T08:54:54.299" v="277" actId="1076"/>
          <ac:spMkLst>
            <pc:docMk/>
            <pc:sldMk cId="2987708404" sldId="415"/>
            <ac:spMk id="28" creationId="{BEED399D-15C3-4F58-8F75-B1F05A26883C}"/>
          </ac:spMkLst>
        </pc:spChg>
        <pc:spChg chg="mod">
          <ac:chgData name="Sundberg Amanda" userId="3cad20d1-7591-426d-b9ef-07052efc88d3" providerId="ADAL" clId="{4F2A347E-0A97-4480-8E9B-9112D0AFDC92}" dt="2020-09-25T08:54:54.299" v="277" actId="1076"/>
          <ac:spMkLst>
            <pc:docMk/>
            <pc:sldMk cId="2987708404" sldId="415"/>
            <ac:spMk id="29" creationId="{AEC9905F-40A6-4FF2-8518-9D6C8BE97AA8}"/>
          </ac:spMkLst>
        </pc:spChg>
        <pc:spChg chg="mod">
          <ac:chgData name="Sundberg Amanda" userId="3cad20d1-7591-426d-b9ef-07052efc88d3" providerId="ADAL" clId="{4F2A347E-0A97-4480-8E9B-9112D0AFDC92}" dt="2020-09-25T08:54:54.299" v="277" actId="1076"/>
          <ac:spMkLst>
            <pc:docMk/>
            <pc:sldMk cId="2987708404" sldId="415"/>
            <ac:spMk id="30" creationId="{412E35A7-CFCA-4177-A719-3FC09A9C2C33}"/>
          </ac:spMkLst>
        </pc:spChg>
        <pc:spChg chg="mod">
          <ac:chgData name="Sundberg Amanda" userId="3cad20d1-7591-426d-b9ef-07052efc88d3" providerId="ADAL" clId="{4F2A347E-0A97-4480-8E9B-9112D0AFDC92}" dt="2020-09-25T08:54:54.299" v="277" actId="1076"/>
          <ac:spMkLst>
            <pc:docMk/>
            <pc:sldMk cId="2987708404" sldId="415"/>
            <ac:spMk id="31" creationId="{DDA7D473-8857-49E5-A3F9-B1CF89EAC52C}"/>
          </ac:spMkLst>
        </pc:spChg>
        <pc:spChg chg="mod">
          <ac:chgData name="Sundberg Amanda" userId="3cad20d1-7591-426d-b9ef-07052efc88d3" providerId="ADAL" clId="{4F2A347E-0A97-4480-8E9B-9112D0AFDC92}" dt="2020-09-25T08:54:54.299" v="277" actId="1076"/>
          <ac:spMkLst>
            <pc:docMk/>
            <pc:sldMk cId="2987708404" sldId="415"/>
            <ac:spMk id="32" creationId="{7EA89961-9827-4B72-B219-A6A9BC7C3406}"/>
          </ac:spMkLst>
        </pc:spChg>
        <pc:picChg chg="mod">
          <ac:chgData name="Sundberg Amanda" userId="3cad20d1-7591-426d-b9ef-07052efc88d3" providerId="ADAL" clId="{4F2A347E-0A97-4480-8E9B-9112D0AFDC92}" dt="2020-09-25T08:55:04.523" v="279" actId="1076"/>
          <ac:picMkLst>
            <pc:docMk/>
            <pc:sldMk cId="2987708404" sldId="415"/>
            <ac:picMk id="18" creationId="{2FB4EEF6-9C61-4907-8A1E-2D5E55546B0A}"/>
          </ac:picMkLst>
        </pc:picChg>
        <pc:picChg chg="mod">
          <ac:chgData name="Sundberg Amanda" userId="3cad20d1-7591-426d-b9ef-07052efc88d3" providerId="ADAL" clId="{4F2A347E-0A97-4480-8E9B-9112D0AFDC92}" dt="2020-09-25T08:55:06.443" v="280" actId="1076"/>
          <ac:picMkLst>
            <pc:docMk/>
            <pc:sldMk cId="2987708404" sldId="415"/>
            <ac:picMk id="20" creationId="{D6BE99A4-B12D-46B2-92AF-11368E1F2B8D}"/>
          </ac:picMkLst>
        </pc:picChg>
        <pc:picChg chg="mod">
          <ac:chgData name="Sundberg Amanda" userId="3cad20d1-7591-426d-b9ef-07052efc88d3" providerId="ADAL" clId="{4F2A347E-0A97-4480-8E9B-9112D0AFDC92}" dt="2020-09-25T08:55:09.475" v="282" actId="1076"/>
          <ac:picMkLst>
            <pc:docMk/>
            <pc:sldMk cId="2987708404" sldId="415"/>
            <ac:picMk id="41" creationId="{802BD120-55F8-4480-B1E9-30E60C1F8B86}"/>
          </ac:picMkLst>
        </pc:picChg>
        <pc:picChg chg="mod">
          <ac:chgData name="Sundberg Amanda" userId="3cad20d1-7591-426d-b9ef-07052efc88d3" providerId="ADAL" clId="{4F2A347E-0A97-4480-8E9B-9112D0AFDC92}" dt="2020-09-25T08:55:07.820" v="281" actId="1076"/>
          <ac:picMkLst>
            <pc:docMk/>
            <pc:sldMk cId="2987708404" sldId="415"/>
            <ac:picMk id="43" creationId="{3EC75FED-7E23-4425-84D0-863528224EBB}"/>
          </ac:picMkLst>
        </pc:picChg>
      </pc:sldChg>
      <pc:sldChg chg="modSp">
        <pc:chgData name="Sundberg Amanda" userId="3cad20d1-7591-426d-b9ef-07052efc88d3" providerId="ADAL" clId="{4F2A347E-0A97-4480-8E9B-9112D0AFDC92}" dt="2020-09-25T08:55:59.380" v="283" actId="14100"/>
        <pc:sldMkLst>
          <pc:docMk/>
          <pc:sldMk cId="2734277157" sldId="416"/>
        </pc:sldMkLst>
        <pc:spChg chg="mod">
          <ac:chgData name="Sundberg Amanda" userId="3cad20d1-7591-426d-b9ef-07052efc88d3" providerId="ADAL" clId="{4F2A347E-0A97-4480-8E9B-9112D0AFDC92}" dt="2020-09-25T08:55:59.380" v="283" actId="14100"/>
          <ac:spMkLst>
            <pc:docMk/>
            <pc:sldMk cId="2734277157" sldId="416"/>
            <ac:spMk id="4" creationId="{137CEA77-673A-4C38-BC52-9CECACFBDB2B}"/>
          </ac:spMkLst>
        </pc:spChg>
      </pc:sldChg>
      <pc:sldChg chg="addSp modSp add">
        <pc:chgData name="Sundberg Amanda" userId="3cad20d1-7591-426d-b9ef-07052efc88d3" providerId="ADAL" clId="{4F2A347E-0A97-4480-8E9B-9112D0AFDC92}" dt="2020-09-25T09:01:35.494" v="548" actId="20577"/>
        <pc:sldMkLst>
          <pc:docMk/>
          <pc:sldMk cId="4061511685" sldId="417"/>
        </pc:sldMkLst>
        <pc:spChg chg="add mod ord">
          <ac:chgData name="Sundberg Amanda" userId="3cad20d1-7591-426d-b9ef-07052efc88d3" providerId="ADAL" clId="{4F2A347E-0A97-4480-8E9B-9112D0AFDC92}" dt="2020-09-25T07:54:08.900" v="206" actId="14100"/>
          <ac:spMkLst>
            <pc:docMk/>
            <pc:sldMk cId="4061511685" sldId="417"/>
            <ac:spMk id="25" creationId="{31613BBC-56E1-4A06-8792-D21113B52C60}"/>
          </ac:spMkLst>
        </pc:spChg>
        <pc:spChg chg="mod">
          <ac:chgData name="Sundberg Amanda" userId="3cad20d1-7591-426d-b9ef-07052efc88d3" providerId="ADAL" clId="{4F2A347E-0A97-4480-8E9B-9112D0AFDC92}" dt="2020-09-25T09:01:35.494" v="548" actId="20577"/>
          <ac:spMkLst>
            <pc:docMk/>
            <pc:sldMk cId="4061511685" sldId="417"/>
            <ac:spMk id="52" creationId="{BC7BE241-26F5-4A5E-B800-BBFA3438DA44}"/>
          </ac:spMkLst>
        </pc:spChg>
      </pc:sldChg>
      <pc:sldChg chg="add">
        <pc:chgData name="Sundberg Amanda" userId="3cad20d1-7591-426d-b9ef-07052efc88d3" providerId="ADAL" clId="{4F2A347E-0A97-4480-8E9B-9112D0AFDC92}" dt="2020-10-01T06:52:03.234" v="1014"/>
        <pc:sldMkLst>
          <pc:docMk/>
          <pc:sldMk cId="512877363" sldId="418"/>
        </pc:sldMkLst>
      </pc:sldChg>
      <pc:sldChg chg="add">
        <pc:chgData name="Sundberg Amanda" userId="3cad20d1-7591-426d-b9ef-07052efc88d3" providerId="ADAL" clId="{4F2A347E-0A97-4480-8E9B-9112D0AFDC92}" dt="2020-10-01T06:52:03.234" v="1014"/>
        <pc:sldMkLst>
          <pc:docMk/>
          <pc:sldMk cId="1674320419" sldId="419"/>
        </pc:sldMkLst>
      </pc:sldChg>
    </pc:docChg>
  </pc:docChgLst>
  <pc:docChgLst>
    <pc:chgData name="Sundberg Amanda" userId="S::amanda.sundberg@inera.se::3cad20d1-7591-426d-b9ef-07052efc88d3" providerId="AD" clId="Web-{644D6215-24CF-4F13-9166-B7E20B0A17B1}"/>
    <pc:docChg chg="addSld delSld modSld sldOrd">
      <pc:chgData name="Sundberg Amanda" userId="S::amanda.sundberg@inera.se::3cad20d1-7591-426d-b9ef-07052efc88d3" providerId="AD" clId="Web-{644D6215-24CF-4F13-9166-B7E20B0A17B1}" dt="2020-12-03T06:46:28.575" v="225" actId="20577"/>
      <pc:docMkLst>
        <pc:docMk/>
      </pc:docMkLst>
      <pc:sldChg chg="modSp">
        <pc:chgData name="Sundberg Amanda" userId="S::amanda.sundberg@inera.se::3cad20d1-7591-426d-b9ef-07052efc88d3" providerId="AD" clId="Web-{644D6215-24CF-4F13-9166-B7E20B0A17B1}" dt="2020-12-03T05:57:06.563" v="58" actId="20577"/>
        <pc:sldMkLst>
          <pc:docMk/>
          <pc:sldMk cId="2777892125" sldId="262"/>
        </pc:sldMkLst>
        <pc:spChg chg="mod">
          <ac:chgData name="Sundberg Amanda" userId="S::amanda.sundberg@inera.se::3cad20d1-7591-426d-b9ef-07052efc88d3" providerId="AD" clId="Web-{644D6215-24CF-4F13-9166-B7E20B0A17B1}" dt="2020-12-03T05:57:06.563" v="58" actId="20577"/>
          <ac:spMkLst>
            <pc:docMk/>
            <pc:sldMk cId="2777892125" sldId="262"/>
            <ac:spMk id="2" creationId="{00000000-0000-0000-0000-000000000000}"/>
          </ac:spMkLst>
        </pc:spChg>
      </pc:sldChg>
      <pc:sldChg chg="modSp">
        <pc:chgData name="Sundberg Amanda" userId="S::amanda.sundberg@inera.se::3cad20d1-7591-426d-b9ef-07052efc88d3" providerId="AD" clId="Web-{644D6215-24CF-4F13-9166-B7E20B0A17B1}" dt="2020-12-03T05:59:49.222" v="62" actId="20577"/>
        <pc:sldMkLst>
          <pc:docMk/>
          <pc:sldMk cId="4214581395" sldId="273"/>
        </pc:sldMkLst>
        <pc:spChg chg="mod">
          <ac:chgData name="Sundberg Amanda" userId="S::amanda.sundberg@inera.se::3cad20d1-7591-426d-b9ef-07052efc88d3" providerId="AD" clId="Web-{644D6215-24CF-4F13-9166-B7E20B0A17B1}" dt="2020-12-03T05:59:49.222" v="62" actId="20577"/>
          <ac:spMkLst>
            <pc:docMk/>
            <pc:sldMk cId="4214581395" sldId="273"/>
            <ac:spMk id="5" creationId="{C5383C4B-9D9B-4A60-B387-2E82313E6FC9}"/>
          </ac:spMkLst>
        </pc:spChg>
      </pc:sldChg>
      <pc:sldChg chg="modSp">
        <pc:chgData name="Sundberg Amanda" userId="S::amanda.sundberg@inera.se::3cad20d1-7591-426d-b9ef-07052efc88d3" providerId="AD" clId="Web-{644D6215-24CF-4F13-9166-B7E20B0A17B1}" dt="2020-12-03T05:38:58.698" v="18" actId="20577"/>
        <pc:sldMkLst>
          <pc:docMk/>
          <pc:sldMk cId="2008637273" sldId="296"/>
        </pc:sldMkLst>
        <pc:spChg chg="mod">
          <ac:chgData name="Sundberg Amanda" userId="S::amanda.sundberg@inera.se::3cad20d1-7591-426d-b9ef-07052efc88d3" providerId="AD" clId="Web-{644D6215-24CF-4F13-9166-B7E20B0A17B1}" dt="2020-12-03T05:38:58.698" v="18" actId="20577"/>
          <ac:spMkLst>
            <pc:docMk/>
            <pc:sldMk cId="2008637273" sldId="296"/>
            <ac:spMk id="6" creationId="{0FCC077C-1525-4AA0-8ECE-93FAC352DE23}"/>
          </ac:spMkLst>
        </pc:spChg>
      </pc:sldChg>
      <pc:sldChg chg="addAnim delAnim modAnim">
        <pc:chgData name="Sundberg Amanda" userId="S::amanda.sundberg@inera.se::3cad20d1-7591-426d-b9ef-07052efc88d3" providerId="AD" clId="Web-{644D6215-24CF-4F13-9166-B7E20B0A17B1}" dt="2020-12-03T06:30:00.367" v="120"/>
        <pc:sldMkLst>
          <pc:docMk/>
          <pc:sldMk cId="4269509869" sldId="305"/>
        </pc:sldMkLst>
      </pc:sldChg>
      <pc:sldChg chg="modSp">
        <pc:chgData name="Sundberg Amanda" userId="S::amanda.sundberg@inera.se::3cad20d1-7591-426d-b9ef-07052efc88d3" providerId="AD" clId="Web-{644D6215-24CF-4F13-9166-B7E20B0A17B1}" dt="2020-12-03T05:54:14.356" v="52" actId="20577"/>
        <pc:sldMkLst>
          <pc:docMk/>
          <pc:sldMk cId="2671367608" sldId="365"/>
        </pc:sldMkLst>
        <pc:spChg chg="mod">
          <ac:chgData name="Sundberg Amanda" userId="S::amanda.sundberg@inera.se::3cad20d1-7591-426d-b9ef-07052efc88d3" providerId="AD" clId="Web-{644D6215-24CF-4F13-9166-B7E20B0A17B1}" dt="2020-12-03T05:54:07.778" v="33" actId="20577"/>
          <ac:spMkLst>
            <pc:docMk/>
            <pc:sldMk cId="2671367608" sldId="365"/>
            <ac:spMk id="48" creationId="{785FB1B1-40BD-4FB5-A2B3-7BE68FA284E8}"/>
          </ac:spMkLst>
        </pc:spChg>
        <pc:spChg chg="mod">
          <ac:chgData name="Sundberg Amanda" userId="S::amanda.sundberg@inera.se::3cad20d1-7591-426d-b9ef-07052efc88d3" providerId="AD" clId="Web-{644D6215-24CF-4F13-9166-B7E20B0A17B1}" dt="2020-12-03T05:54:14.356" v="52" actId="20577"/>
          <ac:spMkLst>
            <pc:docMk/>
            <pc:sldMk cId="2671367608" sldId="365"/>
            <ac:spMk id="52" creationId="{BC7BE241-26F5-4A5E-B800-BBFA3438DA44}"/>
          </ac:spMkLst>
        </pc:spChg>
      </pc:sldChg>
      <pc:sldChg chg="modSp">
        <pc:chgData name="Sundberg Amanda" userId="S::amanda.sundberg@inera.se::3cad20d1-7591-426d-b9ef-07052efc88d3" providerId="AD" clId="Web-{644D6215-24CF-4F13-9166-B7E20B0A17B1}" dt="2020-12-03T05:43:33.641" v="28" actId="20577"/>
        <pc:sldMkLst>
          <pc:docMk/>
          <pc:sldMk cId="2524067339" sldId="388"/>
        </pc:sldMkLst>
        <pc:spChg chg="mod">
          <ac:chgData name="Sundberg Amanda" userId="S::amanda.sundberg@inera.se::3cad20d1-7591-426d-b9ef-07052efc88d3" providerId="AD" clId="Web-{644D6215-24CF-4F13-9166-B7E20B0A17B1}" dt="2020-12-03T05:43:33.641" v="28" actId="20577"/>
          <ac:spMkLst>
            <pc:docMk/>
            <pc:sldMk cId="2524067339" sldId="388"/>
            <ac:spMk id="9" creationId="{E9F28B32-7050-406E-9F76-0FE635B8A519}"/>
          </ac:spMkLst>
        </pc:spChg>
      </pc:sldChg>
      <pc:sldChg chg="modSp">
        <pc:chgData name="Sundberg Amanda" userId="S::amanda.sundberg@inera.se::3cad20d1-7591-426d-b9ef-07052efc88d3" providerId="AD" clId="Web-{644D6215-24CF-4F13-9166-B7E20B0A17B1}" dt="2020-12-03T05:57:02.578" v="56" actId="20577"/>
        <pc:sldMkLst>
          <pc:docMk/>
          <pc:sldMk cId="3985283021" sldId="394"/>
        </pc:sldMkLst>
        <pc:spChg chg="mod">
          <ac:chgData name="Sundberg Amanda" userId="S::amanda.sundberg@inera.se::3cad20d1-7591-426d-b9ef-07052efc88d3" providerId="AD" clId="Web-{644D6215-24CF-4F13-9166-B7E20B0A17B1}" dt="2020-12-03T05:57:02.578" v="56" actId="20577"/>
          <ac:spMkLst>
            <pc:docMk/>
            <pc:sldMk cId="3985283021" sldId="394"/>
            <ac:spMk id="4" creationId="{DBE192AD-E2C8-443F-96DF-BF67C4D007BE}"/>
          </ac:spMkLst>
        </pc:spChg>
      </pc:sldChg>
      <pc:sldChg chg="modSp">
        <pc:chgData name="Sundberg Amanda" userId="S::amanda.sundberg@inera.se::3cad20d1-7591-426d-b9ef-07052efc88d3" providerId="AD" clId="Web-{644D6215-24CF-4F13-9166-B7E20B0A17B1}" dt="2020-12-03T06:17:02.695" v="98" actId="20577"/>
        <pc:sldMkLst>
          <pc:docMk/>
          <pc:sldMk cId="317955194" sldId="398"/>
        </pc:sldMkLst>
        <pc:spChg chg="mod">
          <ac:chgData name="Sundberg Amanda" userId="S::amanda.sundberg@inera.se::3cad20d1-7591-426d-b9ef-07052efc88d3" providerId="AD" clId="Web-{644D6215-24CF-4F13-9166-B7E20B0A17B1}" dt="2020-12-03T06:17:02.695" v="98" actId="20577"/>
          <ac:spMkLst>
            <pc:docMk/>
            <pc:sldMk cId="317955194" sldId="398"/>
            <ac:spMk id="24" creationId="{EAB42E81-ED82-4E15-BC70-4688704DD703}"/>
          </ac:spMkLst>
        </pc:spChg>
      </pc:sldChg>
      <pc:sldChg chg="modSp">
        <pc:chgData name="Sundberg Amanda" userId="S::amanda.sundberg@inera.se::3cad20d1-7591-426d-b9ef-07052efc88d3" providerId="AD" clId="Web-{644D6215-24CF-4F13-9166-B7E20B0A17B1}" dt="2020-12-03T05:39:40.105" v="27" actId="20577"/>
        <pc:sldMkLst>
          <pc:docMk/>
          <pc:sldMk cId="1831087629" sldId="412"/>
        </pc:sldMkLst>
        <pc:spChg chg="mod">
          <ac:chgData name="Sundberg Amanda" userId="S::amanda.sundberg@inera.se::3cad20d1-7591-426d-b9ef-07052efc88d3" providerId="AD" clId="Web-{644D6215-24CF-4F13-9166-B7E20B0A17B1}" dt="2020-12-03T05:39:40.105" v="27" actId="20577"/>
          <ac:spMkLst>
            <pc:docMk/>
            <pc:sldMk cId="1831087629" sldId="412"/>
            <ac:spMk id="7" creationId="{3CE8A0B4-63B0-4CBC-9E89-6178F3EC4E91}"/>
          </ac:spMkLst>
        </pc:spChg>
      </pc:sldChg>
      <pc:sldChg chg="modSp">
        <pc:chgData name="Sundberg Amanda" userId="S::amanda.sundberg@inera.se::3cad20d1-7591-426d-b9ef-07052efc88d3" providerId="AD" clId="Web-{644D6215-24CF-4F13-9166-B7E20B0A17B1}" dt="2020-12-03T06:27:46.005" v="112" actId="20577"/>
        <pc:sldMkLst>
          <pc:docMk/>
          <pc:sldMk cId="4061511685" sldId="417"/>
        </pc:sldMkLst>
        <pc:spChg chg="mod">
          <ac:chgData name="Sundberg Amanda" userId="S::amanda.sundberg@inera.se::3cad20d1-7591-426d-b9ef-07052efc88d3" providerId="AD" clId="Web-{644D6215-24CF-4F13-9166-B7E20B0A17B1}" dt="2020-12-03T06:27:46.005" v="112" actId="20577"/>
          <ac:spMkLst>
            <pc:docMk/>
            <pc:sldMk cId="4061511685" sldId="417"/>
            <ac:spMk id="48" creationId="{785FB1B1-40BD-4FB5-A2B3-7BE68FA284E8}"/>
          </ac:spMkLst>
        </pc:spChg>
        <pc:spChg chg="mod">
          <ac:chgData name="Sundberg Amanda" userId="S::amanda.sundberg@inera.se::3cad20d1-7591-426d-b9ef-07052efc88d3" providerId="AD" clId="Web-{644D6215-24CF-4F13-9166-B7E20B0A17B1}" dt="2020-12-03T06:27:41.692" v="108" actId="20577"/>
          <ac:spMkLst>
            <pc:docMk/>
            <pc:sldMk cId="4061511685" sldId="417"/>
            <ac:spMk id="52" creationId="{BC7BE241-26F5-4A5E-B800-BBFA3438DA44}"/>
          </ac:spMkLst>
        </pc:spChg>
      </pc:sldChg>
      <pc:sldChg chg="new del ord">
        <pc:chgData name="Sundberg Amanda" userId="S::amanda.sundberg@inera.se::3cad20d1-7591-426d-b9ef-07052efc88d3" providerId="AD" clId="Web-{644D6215-24CF-4F13-9166-B7E20B0A17B1}" dt="2020-12-03T06:13:33.207" v="66"/>
        <pc:sldMkLst>
          <pc:docMk/>
          <pc:sldMk cId="2613466060" sldId="420"/>
        </pc:sldMkLst>
      </pc:sldChg>
      <pc:sldChg chg="addSp modSp add replId">
        <pc:chgData name="Sundberg Amanda" userId="S::amanda.sundberg@inera.se::3cad20d1-7591-426d-b9ef-07052efc88d3" providerId="AD" clId="Web-{644D6215-24CF-4F13-9166-B7E20B0A17B1}" dt="2020-12-03T06:14:06.255" v="91" actId="20577"/>
        <pc:sldMkLst>
          <pc:docMk/>
          <pc:sldMk cId="4081286666" sldId="421"/>
        </pc:sldMkLst>
        <pc:spChg chg="add mod">
          <ac:chgData name="Sundberg Amanda" userId="S::amanda.sundberg@inera.se::3cad20d1-7591-426d-b9ef-07052efc88d3" providerId="AD" clId="Web-{644D6215-24CF-4F13-9166-B7E20B0A17B1}" dt="2020-12-03T06:14:06.255" v="91" actId="20577"/>
          <ac:spMkLst>
            <pc:docMk/>
            <pc:sldMk cId="4081286666" sldId="421"/>
            <ac:spMk id="6" creationId="{5148011A-674A-44B9-B30E-6BA4DBADDA07}"/>
          </ac:spMkLst>
        </pc:spChg>
      </pc:sldChg>
      <pc:sldChg chg="addSp delSp modSp add ord replId">
        <pc:chgData name="Sundberg Amanda" userId="S::amanda.sundberg@inera.se::3cad20d1-7591-426d-b9ef-07052efc88d3" providerId="AD" clId="Web-{644D6215-24CF-4F13-9166-B7E20B0A17B1}" dt="2020-12-03T06:46:27.496" v="223" actId="20577"/>
        <pc:sldMkLst>
          <pc:docMk/>
          <pc:sldMk cId="3579103369" sldId="422"/>
        </pc:sldMkLst>
        <pc:spChg chg="mod">
          <ac:chgData name="Sundberg Amanda" userId="S::amanda.sundberg@inera.se::3cad20d1-7591-426d-b9ef-07052efc88d3" providerId="AD" clId="Web-{644D6215-24CF-4F13-9166-B7E20B0A17B1}" dt="2020-12-03T06:46:27.496" v="223" actId="20577"/>
          <ac:spMkLst>
            <pc:docMk/>
            <pc:sldMk cId="3579103369" sldId="422"/>
            <ac:spMk id="4" creationId="{85FC2F89-1C96-42F5-9512-FE6BA768C1AC}"/>
          </ac:spMkLst>
        </pc:spChg>
        <pc:spChg chg="mod">
          <ac:chgData name="Sundberg Amanda" userId="S::amanda.sundberg@inera.se::3cad20d1-7591-426d-b9ef-07052efc88d3" providerId="AD" clId="Web-{644D6215-24CF-4F13-9166-B7E20B0A17B1}" dt="2020-12-03T06:46:19.699" v="219" actId="1076"/>
          <ac:spMkLst>
            <pc:docMk/>
            <pc:sldMk cId="3579103369" sldId="422"/>
            <ac:spMk id="5" creationId="{08D047F5-FE2C-4C61-8764-9264DCA832BD}"/>
          </ac:spMkLst>
        </pc:spChg>
        <pc:picChg chg="del">
          <ac:chgData name="Sundberg Amanda" userId="S::amanda.sundberg@inera.se::3cad20d1-7591-426d-b9ef-07052efc88d3" providerId="AD" clId="Web-{644D6215-24CF-4F13-9166-B7E20B0A17B1}" dt="2020-12-03T06:34:28.763" v="123"/>
          <ac:picMkLst>
            <pc:docMk/>
            <pc:sldMk cId="3579103369" sldId="422"/>
            <ac:picMk id="2" creationId="{E3A3D1D0-9851-401B-81E9-AD26EE708974}"/>
          </ac:picMkLst>
        </pc:picChg>
        <pc:picChg chg="add mod">
          <ac:chgData name="Sundberg Amanda" userId="S::amanda.sundberg@inera.se::3cad20d1-7591-426d-b9ef-07052efc88d3" providerId="AD" clId="Web-{644D6215-24CF-4F13-9166-B7E20B0A17B1}" dt="2020-12-03T06:46:22.668" v="220" actId="1076"/>
          <ac:picMkLst>
            <pc:docMk/>
            <pc:sldMk cId="3579103369" sldId="422"/>
            <ac:picMk id="3" creationId="{60DE5BF3-E3D7-43A9-B5DE-6C9DD2F25BF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ineraab-my.sharepoint.com/personal/amanda_sundberg_inera_se/Documents/Nyttorealisering/Amandas%20leveranser/FLDV%20-%20Nya%20kanaler/Nyttorealiseringskalkyl_FLDV%20Bild%2020200908.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ineraab-my.sharepoint.com/personal/amanda_sundberg_inera_se/Documents/Nyttorealisering/Amandas%20leveranser/FLDV%20-%20Nya%20kanaler/Nyttorealiseringskalkyl_FLDV%20Bild%2020200908.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ineraab-my.sharepoint.com/personal/amanda_sundberg_inera_se/Documents/Nyttorealisering/Amandas%20leveranser/FLDV%20-%20Nya%20kanaler/Nyttorealiseringskalkyl_FLDV%20Bild%2020200908.xlsm"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00" b="1" i="0" u="none" strike="noStrike" kern="1200" spc="0" baseline="0">
                <a:solidFill>
                  <a:schemeClr val="tx2"/>
                </a:solidFill>
                <a:latin typeface="+mn-lt"/>
                <a:ea typeface="+mn-ea"/>
                <a:cs typeface="+mn-cs"/>
              </a:defRPr>
            </a:pPr>
            <a:r>
              <a:rPr lang="sv-SE" sz="1800" b="1">
                <a:solidFill>
                  <a:sysClr val="windowText" lastClr="000000"/>
                </a:solidFill>
              </a:rPr>
              <a:t>Nyttor</a:t>
            </a:r>
            <a:r>
              <a:rPr lang="sv-SE" sz="1800" b="1" baseline="0">
                <a:solidFill>
                  <a:sysClr val="windowText" lastClr="000000"/>
                </a:solidFill>
              </a:rPr>
              <a:t> och kostnader under nyttorealiseringsperioden (SEK)</a:t>
            </a:r>
            <a:endParaRPr lang="sv-SE" sz="1800" b="1">
              <a:solidFill>
                <a:sysClr val="windowText" lastClr="000000"/>
              </a:solidFill>
            </a:endParaRP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a:defRPr sz="1800" b="1"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4.5185770511915892E-2"/>
          <c:y val="0.17897028532589998"/>
          <c:w val="0.88865988945498475"/>
          <c:h val="0.70729523809523809"/>
        </c:manualLayout>
      </c:layout>
      <c:barChart>
        <c:barDir val="col"/>
        <c:grouping val="stacked"/>
        <c:varyColors val="0"/>
        <c:ser>
          <c:idx val="1"/>
          <c:order val="1"/>
          <c:tx>
            <c:strRef>
              <c:f>'-Admin-'!$D$70</c:f>
              <c:strCache>
                <c:ptCount val="1"/>
                <c:pt idx="0">
                  <c:v>Omfördelningsnytta</c:v>
                </c:pt>
              </c:strCache>
            </c:strRef>
          </c:tx>
          <c:spPr>
            <a:solidFill>
              <a:schemeClr val="accent5">
                <a:lumMod val="90000"/>
              </a:schemeClr>
            </a:solidFill>
            <a:ln>
              <a:solidFill>
                <a:schemeClr val="tx1"/>
              </a:solidFill>
            </a:ln>
            <a:effectLst/>
          </c:spPr>
          <c:invertIfNegative val="0"/>
          <c:dPt>
            <c:idx val="0"/>
            <c:invertIfNegative val="0"/>
            <c:bubble3D val="0"/>
            <c:spPr>
              <a:solidFill>
                <a:schemeClr val="accent5">
                  <a:lumMod val="90000"/>
                </a:schemeClr>
              </a:solidFill>
              <a:ln>
                <a:solidFill>
                  <a:schemeClr val="tx1"/>
                </a:solidFill>
              </a:ln>
              <a:effectLst/>
            </c:spPr>
            <c:extLst>
              <c:ext xmlns:c16="http://schemas.microsoft.com/office/drawing/2014/chart" uri="{C3380CC4-5D6E-409C-BE32-E72D297353CC}">
                <c16:uniqueId val="{00000001-23FC-4ED2-9E01-4E4E64F66BF3}"/>
              </c:ext>
            </c:extLst>
          </c:dPt>
          <c:cat>
            <c:strRef>
              <c:f>'-Admin-'!$B$71:$B$72</c:f>
              <c:strCache>
                <c:ptCount val="2"/>
                <c:pt idx="0">
                  <c:v>Nytta</c:v>
                </c:pt>
                <c:pt idx="1">
                  <c:v>Kostnad</c:v>
                </c:pt>
              </c:strCache>
            </c:strRef>
          </c:cat>
          <c:val>
            <c:numRef>
              <c:f>'-Admin-'!$D$71:$D$72</c:f>
              <c:numCache>
                <c:formatCode>General</c:formatCode>
                <c:ptCount val="2"/>
                <c:pt idx="0" formatCode="_-* #,##0\ _k_r_-;\-* #,##0\ _k_r_-;_-* &quot;-&quot;??\ _k_r_-;_-@_-">
                  <c:v>17544000</c:v>
                </c:pt>
              </c:numCache>
            </c:numRef>
          </c:val>
          <c:extLst>
            <c:ext xmlns:c16="http://schemas.microsoft.com/office/drawing/2014/chart" uri="{C3380CC4-5D6E-409C-BE32-E72D297353CC}">
              <c16:uniqueId val="{00000002-23FC-4ED2-9E01-4E4E64F66BF3}"/>
            </c:ext>
          </c:extLst>
        </c:ser>
        <c:ser>
          <c:idx val="3"/>
          <c:order val="3"/>
          <c:tx>
            <c:strRef>
              <c:f>'-Admin-'!$F$70</c:f>
              <c:strCache>
                <c:ptCount val="1"/>
                <c:pt idx="0">
                  <c:v>Kostnad</c:v>
                </c:pt>
              </c:strCache>
            </c:strRef>
          </c:tx>
          <c:spPr>
            <a:solidFill>
              <a:schemeClr val="accent2"/>
            </a:solidFill>
            <a:ln>
              <a:solidFill>
                <a:schemeClr val="tx1"/>
              </a:solidFill>
            </a:ln>
            <a:effectLst/>
          </c:spPr>
          <c:invertIfNegative val="0"/>
          <c:dLbls>
            <c:dLbl>
              <c:idx val="1"/>
              <c:numFmt formatCode="#,##0"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FC-4ED2-9E01-4E4E64F66BF3}"/>
                </c:ext>
              </c:extLst>
            </c:dLbl>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'-Admin-'!$B$71:$B$72</c:f>
              <c:strCache>
                <c:ptCount val="2"/>
                <c:pt idx="0">
                  <c:v>Nytta</c:v>
                </c:pt>
                <c:pt idx="1">
                  <c:v>Kostnad</c:v>
                </c:pt>
              </c:strCache>
            </c:strRef>
          </c:cat>
          <c:val>
            <c:numRef>
              <c:f>'-Admin-'!$F$71:$F$72</c:f>
              <c:numCache>
                <c:formatCode>_-* #,##0\ _k_r_-;\-* #,##0\ _k_r_-;_-* "-"??\ _k_r_-;_-@_-</c:formatCode>
                <c:ptCount val="2"/>
                <c:pt idx="1">
                  <c:v>3912550</c:v>
                </c:pt>
              </c:numCache>
            </c:numRef>
          </c:val>
          <c:extLst>
            <c:ext xmlns:c16="http://schemas.microsoft.com/office/drawing/2014/chart" uri="{C3380CC4-5D6E-409C-BE32-E72D297353CC}">
              <c16:uniqueId val="{00000004-23FC-4ED2-9E01-4E4E64F66BF3}"/>
            </c:ext>
          </c:extLst>
        </c:ser>
        <c:dLbls>
          <c:showLegendKey val="0"/>
          <c:showVal val="0"/>
          <c:showCatName val="0"/>
          <c:showSerName val="0"/>
          <c:showPercent val="0"/>
          <c:showBubbleSize val="0"/>
        </c:dLbls>
        <c:gapWidth val="100"/>
        <c:overlap val="100"/>
        <c:axId val="784772096"/>
        <c:axId val="784772424"/>
        <c:extLst>
          <c:ext xmlns:c15="http://schemas.microsoft.com/office/drawing/2012/chart" uri="{02D57815-91ED-43cb-92C2-25804820EDAC}">
            <c15:filteredBarSeries>
              <c15:ser>
                <c:idx val="0"/>
                <c:order val="0"/>
                <c:tx>
                  <c:strRef>
                    <c:extLst>
                      <c:ext uri="{02D57815-91ED-43cb-92C2-25804820EDAC}">
                        <c15:formulaRef>
                          <c15:sqref>'-Admin-'!$C$70</c15:sqref>
                        </c15:formulaRef>
                      </c:ext>
                    </c:extLst>
                    <c:strCache>
                      <c:ptCount val="1"/>
                      <c:pt idx="0">
                        <c:v>Finansiell nytta</c:v>
                      </c:pt>
                    </c:strCache>
                  </c:strRef>
                </c:tx>
                <c:spPr>
                  <a:solidFill>
                    <a:schemeClr val="accent5">
                      <a:lumMod val="75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'-Admin-'!$B$71:$B$72</c15:sqref>
                        </c15:formulaRef>
                      </c:ext>
                    </c:extLst>
                    <c:strCache>
                      <c:ptCount val="2"/>
                      <c:pt idx="0">
                        <c:v>Nytta</c:v>
                      </c:pt>
                      <c:pt idx="1">
                        <c:v>Kostnad</c:v>
                      </c:pt>
                    </c:strCache>
                  </c:strRef>
                </c:cat>
                <c:val>
                  <c:numRef>
                    <c:extLst>
                      <c:ext uri="{02D57815-91ED-43cb-92C2-25804820EDAC}">
                        <c15:formulaRef>
                          <c15:sqref>'-Admin-'!$C$71:$C$72</c15:sqref>
                        </c15:formulaRef>
                      </c:ext>
                    </c:extLst>
                    <c:numCache>
                      <c:formatCode>General</c:formatCode>
                      <c:ptCount val="2"/>
                      <c:pt idx="0" formatCode="_-* #,##0\ _k_r_-;\-* #,##0\ _k_r_-;_-* &quot;-&quot;??\ _k_r_-;_-@_-">
                        <c:v>0</c:v>
                      </c:pt>
                    </c:numCache>
                  </c:numRef>
                </c:val>
                <c:extLst>
                  <c:ext xmlns:c16="http://schemas.microsoft.com/office/drawing/2014/chart" uri="{C3380CC4-5D6E-409C-BE32-E72D297353CC}">
                    <c16:uniqueId val="{00000006-23FC-4ED2-9E01-4E4E64F66BF3}"/>
                  </c:ext>
                </c:extLst>
              </c15:ser>
            </c15:filteredBarSeries>
          </c:ext>
        </c:extLst>
      </c:barChart>
      <c:barChart>
        <c:barDir val="col"/>
        <c:grouping val="clustered"/>
        <c:varyColors val="0"/>
        <c:ser>
          <c:idx val="2"/>
          <c:order val="2"/>
          <c:tx>
            <c:strRef>
              <c:f>'-Admin-'!$E$70</c:f>
              <c:strCache>
                <c:ptCount val="1"/>
                <c:pt idx="0">
                  <c:v>Total nytta</c:v>
                </c:pt>
              </c:strCache>
            </c:strRef>
          </c:tx>
          <c:spPr>
            <a:noFill/>
            <a:ln>
              <a:solidFill>
                <a:schemeClr val="tx1"/>
              </a:solid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3FC-4ED2-9E01-4E4E64F66BF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'-Admin-'!$B$71:$B$72</c:f>
              <c:strCache>
                <c:ptCount val="2"/>
                <c:pt idx="0">
                  <c:v>Nytta</c:v>
                </c:pt>
                <c:pt idx="1">
                  <c:v>Kostnad</c:v>
                </c:pt>
              </c:strCache>
            </c:strRef>
          </c:cat>
          <c:val>
            <c:numRef>
              <c:f>'-Admin-'!$E$71:$E$72</c:f>
              <c:numCache>
                <c:formatCode>General</c:formatCode>
                <c:ptCount val="2"/>
                <c:pt idx="0" formatCode="_-* #,##0\ _k_r_-;\-* #,##0\ _k_r_-;_-* &quot;-&quot;??\ _k_r_-;_-@_-">
                  <c:v>17544000</c:v>
                </c:pt>
              </c:numCache>
            </c:numRef>
          </c:val>
          <c:extLst>
            <c:ext xmlns:c16="http://schemas.microsoft.com/office/drawing/2014/chart" uri="{C3380CC4-5D6E-409C-BE32-E72D297353CC}">
              <c16:uniqueId val="{00000005-23FC-4ED2-9E01-4E4E64F66BF3}"/>
            </c:ext>
          </c:extLst>
        </c:ser>
        <c:dLbls>
          <c:showLegendKey val="0"/>
          <c:showVal val="0"/>
          <c:showCatName val="0"/>
          <c:showSerName val="0"/>
          <c:showPercent val="0"/>
          <c:showBubbleSize val="0"/>
        </c:dLbls>
        <c:gapWidth val="100"/>
        <c:axId val="493872896"/>
        <c:axId val="493867976"/>
      </c:barChart>
      <c:catAx>
        <c:axId val="7847720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784772424"/>
        <c:crosses val="autoZero"/>
        <c:auto val="1"/>
        <c:lblAlgn val="ctr"/>
        <c:lblOffset val="100"/>
        <c:noMultiLvlLbl val="0"/>
      </c:catAx>
      <c:valAx>
        <c:axId val="784772424"/>
        <c:scaling>
          <c:orientation val="minMax"/>
        </c:scaling>
        <c:delete val="1"/>
        <c:axPos val="l"/>
        <c:numFmt formatCode="_-* #,##0\ _k_r_-;\-* #,##0\ _k_r_-;_-* &quot;-&quot;??\ _k_r_-;_-@_-" sourceLinked="1"/>
        <c:majorTickMark val="none"/>
        <c:minorTickMark val="none"/>
        <c:tickLblPos val="nextTo"/>
        <c:crossAx val="784772096"/>
        <c:crosses val="autoZero"/>
        <c:crossBetween val="between"/>
      </c:valAx>
      <c:valAx>
        <c:axId val="493867976"/>
        <c:scaling>
          <c:orientation val="minMax"/>
        </c:scaling>
        <c:delete val="1"/>
        <c:axPos val="r"/>
        <c:numFmt formatCode="_-* #,##0\ _k_r_-;\-* #,##0\ _k_r_-;_-* &quot;-&quot;??\ _k_r_-;_-@_-" sourceLinked="1"/>
        <c:majorTickMark val="out"/>
        <c:minorTickMark val="none"/>
        <c:tickLblPos val="nextTo"/>
        <c:crossAx val="493872896"/>
        <c:crosses val="max"/>
        <c:crossBetween val="between"/>
      </c:valAx>
      <c:catAx>
        <c:axId val="493872896"/>
        <c:scaling>
          <c:orientation val="minMax"/>
        </c:scaling>
        <c:delete val="1"/>
        <c:axPos val="b"/>
        <c:numFmt formatCode="General" sourceLinked="1"/>
        <c:majorTickMark val="out"/>
        <c:minorTickMark val="none"/>
        <c:tickLblPos val="nextTo"/>
        <c:crossAx val="493867976"/>
        <c:crosses val="autoZero"/>
        <c:auto val="1"/>
        <c:lblAlgn val="ctr"/>
        <c:lblOffset val="100"/>
        <c:noMultiLvlLbl val="0"/>
      </c:catAx>
      <c:spPr>
        <a:solidFill>
          <a:schemeClr val="bg1"/>
        </a:solid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85000"/>
      </a:schemeClr>
    </a:solidFill>
    <a:ln w="9525" cap="flat" cmpd="sng" algn="ctr">
      <a:noFill/>
      <a:round/>
    </a:ln>
    <a:effectLst/>
  </c:spPr>
  <c:txPr>
    <a:bodyPr/>
    <a:lstStyle/>
    <a:p>
      <a:pPr>
        <a:defRPr sz="14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00" b="1" i="0" u="none" strike="noStrike" kern="1200" spc="0" baseline="0">
                <a:solidFill>
                  <a:sysClr val="windowText" lastClr="000000"/>
                </a:solidFill>
                <a:latin typeface="+mn-lt"/>
                <a:ea typeface="+mn-ea"/>
                <a:cs typeface="+mn-cs"/>
              </a:defRPr>
            </a:pPr>
            <a:r>
              <a:rPr lang="en-US" sz="1800" b="1">
                <a:solidFill>
                  <a:sysClr val="windowText" lastClr="000000"/>
                </a:solidFill>
              </a:rPr>
              <a:t>Nyttor och kostnader under nyttorealiseringperioden, per år</a:t>
            </a:r>
          </a:p>
        </c:rich>
      </c:tx>
      <c:layout>
        <c:manualLayout>
          <c:xMode val="edge"/>
          <c:yMode val="edge"/>
          <c:x val="0"/>
          <c:y val="4.933333333333333E-3"/>
        </c:manualLayout>
      </c:layout>
      <c:overlay val="0"/>
      <c:spPr>
        <a:noFill/>
        <a:ln>
          <a:noFill/>
        </a:ln>
        <a:effectLst/>
      </c:spPr>
      <c:txPr>
        <a:bodyPr rot="0" spcFirstLastPara="1" vertOverflow="ellipsis" vert="horz" wrap="square" anchor="ctr" anchorCtr="1"/>
        <a:lstStyle/>
        <a:p>
          <a:pPr algn="l">
            <a:defRPr sz="18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1028506944444444"/>
          <c:y val="0.21141046797429305"/>
          <c:w val="0.56908958333333337"/>
          <c:h val="0.64236904587833088"/>
        </c:manualLayout>
      </c:layout>
      <c:barChart>
        <c:barDir val="col"/>
        <c:grouping val="clustered"/>
        <c:varyColors val="0"/>
        <c:ser>
          <c:idx val="0"/>
          <c:order val="0"/>
          <c:tx>
            <c:strRef>
              <c:f>Nyttorealiseringskalkyl!$G$12</c:f>
              <c:strCache>
                <c:ptCount val="1"/>
                <c:pt idx="0">
                  <c:v>Total nytta</c:v>
                </c:pt>
              </c:strCache>
            </c:strRef>
          </c:tx>
          <c:spPr>
            <a:solidFill>
              <a:schemeClr val="accent5">
                <a:lumMod val="75000"/>
              </a:schemeClr>
            </a:solidFill>
            <a:ln>
              <a:solidFill>
                <a:schemeClr val="tx1"/>
              </a:solidFill>
            </a:ln>
            <a:effectLst/>
          </c:spPr>
          <c:invertIfNegative val="0"/>
          <c:cat>
            <c:numRef>
              <c:f>Nyttorealiseringskalkyl!$H$11:$M$11</c:f>
              <c:numCache>
                <c:formatCode>General</c:formatCode>
                <c:ptCount val="6"/>
                <c:pt idx="0">
                  <c:v>2019</c:v>
                </c:pt>
                <c:pt idx="1">
                  <c:v>2020</c:v>
                </c:pt>
                <c:pt idx="2">
                  <c:v>2021</c:v>
                </c:pt>
                <c:pt idx="3">
                  <c:v>2022</c:v>
                </c:pt>
                <c:pt idx="4">
                  <c:v>2023</c:v>
                </c:pt>
                <c:pt idx="5">
                  <c:v>2024</c:v>
                </c:pt>
              </c:numCache>
            </c:numRef>
          </c:cat>
          <c:val>
            <c:numRef>
              <c:f>Nyttorealiseringskalkyl!$H$12:$M$12</c:f>
              <c:numCache>
                <c:formatCode>_-* #,##0\ _k_r_-;\-* #,##0\ _k_r_-;_-* "-"??\ _k_r_-;_-@_-</c:formatCode>
                <c:ptCount val="6"/>
                <c:pt idx="0">
                  <c:v>428000</c:v>
                </c:pt>
                <c:pt idx="1">
                  <c:v>428000</c:v>
                </c:pt>
                <c:pt idx="2">
                  <c:v>4172000</c:v>
                </c:pt>
                <c:pt idx="3">
                  <c:v>4172000</c:v>
                </c:pt>
                <c:pt idx="4">
                  <c:v>4172000</c:v>
                </c:pt>
                <c:pt idx="5">
                  <c:v>4172000</c:v>
                </c:pt>
              </c:numCache>
            </c:numRef>
          </c:val>
          <c:extLst>
            <c:ext xmlns:c16="http://schemas.microsoft.com/office/drawing/2014/chart" uri="{C3380CC4-5D6E-409C-BE32-E72D297353CC}">
              <c16:uniqueId val="{00000000-C695-4A92-8617-C25BEAE0F67A}"/>
            </c:ext>
          </c:extLst>
        </c:ser>
        <c:ser>
          <c:idx val="1"/>
          <c:order val="1"/>
          <c:tx>
            <c:strRef>
              <c:f>Nyttorealiseringskalkyl!$G$16</c:f>
              <c:strCache>
                <c:ptCount val="1"/>
                <c:pt idx="0">
                  <c:v>Total kostnad</c:v>
                </c:pt>
              </c:strCache>
            </c:strRef>
          </c:tx>
          <c:spPr>
            <a:solidFill>
              <a:schemeClr val="accent2"/>
            </a:solidFill>
            <a:ln>
              <a:solidFill>
                <a:schemeClr val="tx1"/>
              </a:solidFill>
            </a:ln>
            <a:effectLst/>
          </c:spPr>
          <c:invertIfNegative val="0"/>
          <c:cat>
            <c:numRef>
              <c:f>Nyttorealiseringskalkyl!$H$11:$M$11</c:f>
              <c:numCache>
                <c:formatCode>General</c:formatCode>
                <c:ptCount val="6"/>
                <c:pt idx="0">
                  <c:v>2019</c:v>
                </c:pt>
                <c:pt idx="1">
                  <c:v>2020</c:v>
                </c:pt>
                <c:pt idx="2">
                  <c:v>2021</c:v>
                </c:pt>
                <c:pt idx="3">
                  <c:v>2022</c:v>
                </c:pt>
                <c:pt idx="4">
                  <c:v>2023</c:v>
                </c:pt>
                <c:pt idx="5">
                  <c:v>2024</c:v>
                </c:pt>
              </c:numCache>
            </c:numRef>
          </c:cat>
          <c:val>
            <c:numRef>
              <c:f>Nyttorealiseringskalkyl!$H$16:$M$16</c:f>
              <c:numCache>
                <c:formatCode>_-* #,##0\ _k_r_-;\-* #,##0\ _k_r_-;_-* "-"??\ _k_r_-;_-@_-</c:formatCode>
                <c:ptCount val="6"/>
                <c:pt idx="0">
                  <c:v>-549050</c:v>
                </c:pt>
                <c:pt idx="1">
                  <c:v>-145500</c:v>
                </c:pt>
                <c:pt idx="2">
                  <c:v>-804500</c:v>
                </c:pt>
                <c:pt idx="3">
                  <c:v>-804500</c:v>
                </c:pt>
                <c:pt idx="4">
                  <c:v>-804500</c:v>
                </c:pt>
                <c:pt idx="5">
                  <c:v>-804500</c:v>
                </c:pt>
              </c:numCache>
            </c:numRef>
          </c:val>
          <c:extLst>
            <c:ext xmlns:c16="http://schemas.microsoft.com/office/drawing/2014/chart" uri="{C3380CC4-5D6E-409C-BE32-E72D297353CC}">
              <c16:uniqueId val="{00000001-C695-4A92-8617-C25BEAE0F67A}"/>
            </c:ext>
          </c:extLst>
        </c:ser>
        <c:dLbls>
          <c:showLegendKey val="0"/>
          <c:showVal val="0"/>
          <c:showCatName val="0"/>
          <c:showSerName val="0"/>
          <c:showPercent val="0"/>
          <c:showBubbleSize val="0"/>
        </c:dLbls>
        <c:gapWidth val="60"/>
        <c:overlap val="100"/>
        <c:axId val="458308864"/>
        <c:axId val="458308208"/>
      </c:barChart>
      <c:lineChart>
        <c:grouping val="standard"/>
        <c:varyColors val="0"/>
        <c:ser>
          <c:idx val="2"/>
          <c:order val="2"/>
          <c:tx>
            <c:strRef>
              <c:f>Nyttorealiseringskalkyl!$G$23</c:f>
              <c:strCache>
                <c:ptCount val="1"/>
                <c:pt idx="0">
                  <c:v>Ackumulerad nettonytta</c:v>
                </c:pt>
              </c:strCache>
            </c:strRef>
          </c:tx>
          <c:spPr>
            <a:ln w="15875" cap="rnd">
              <a:noFill/>
              <a:round/>
            </a:ln>
            <a:effectLst/>
          </c:spPr>
          <c:marker>
            <c:symbol val="circle"/>
            <c:size val="10"/>
            <c:spPr>
              <a:solidFill>
                <a:schemeClr val="bg1">
                  <a:lumMod val="50000"/>
                  <a:alpha val="93000"/>
                </a:schemeClr>
              </a:solidFill>
              <a:ln w="9525">
                <a:solidFill>
                  <a:schemeClr val="tx1"/>
                </a:solidFill>
              </a:ln>
              <a:effectLst/>
            </c:spPr>
          </c:marker>
          <c:dLbls>
            <c:numFmt formatCode="#,##0" sourceLinked="0"/>
            <c:spPr>
              <a:solidFill>
                <a:schemeClr val="bg1">
                  <a:alpha val="45000"/>
                </a:schemeClr>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Nyttorealiseringskalkyl!$H$11:$M$11</c:f>
              <c:numCache>
                <c:formatCode>General</c:formatCode>
                <c:ptCount val="6"/>
                <c:pt idx="0">
                  <c:v>2019</c:v>
                </c:pt>
                <c:pt idx="1">
                  <c:v>2020</c:v>
                </c:pt>
                <c:pt idx="2">
                  <c:v>2021</c:v>
                </c:pt>
                <c:pt idx="3">
                  <c:v>2022</c:v>
                </c:pt>
                <c:pt idx="4">
                  <c:v>2023</c:v>
                </c:pt>
                <c:pt idx="5">
                  <c:v>2024</c:v>
                </c:pt>
              </c:numCache>
            </c:numRef>
          </c:cat>
          <c:val>
            <c:numRef>
              <c:f>Nyttorealiseringskalkyl!$H$23:$M$23</c:f>
              <c:numCache>
                <c:formatCode>_-* #,##0\ _k_r_-;\-* #,##0\ _k_r_-;_-* "-"??\ _k_r_-;_-@_-</c:formatCode>
                <c:ptCount val="6"/>
                <c:pt idx="0">
                  <c:v>-121050</c:v>
                </c:pt>
                <c:pt idx="1">
                  <c:v>161450</c:v>
                </c:pt>
                <c:pt idx="2">
                  <c:v>3528950</c:v>
                </c:pt>
                <c:pt idx="3">
                  <c:v>6896450</c:v>
                </c:pt>
                <c:pt idx="4">
                  <c:v>10263950</c:v>
                </c:pt>
                <c:pt idx="5">
                  <c:v>13631450</c:v>
                </c:pt>
              </c:numCache>
            </c:numRef>
          </c:val>
          <c:smooth val="0"/>
          <c:extLst>
            <c:ext xmlns:c16="http://schemas.microsoft.com/office/drawing/2014/chart" uri="{C3380CC4-5D6E-409C-BE32-E72D297353CC}">
              <c16:uniqueId val="{00000002-C695-4A92-8617-C25BEAE0F67A}"/>
            </c:ext>
          </c:extLst>
        </c:ser>
        <c:dLbls>
          <c:showLegendKey val="0"/>
          <c:showVal val="0"/>
          <c:showCatName val="0"/>
          <c:showSerName val="0"/>
          <c:showPercent val="0"/>
          <c:showBubbleSize val="0"/>
        </c:dLbls>
        <c:marker val="1"/>
        <c:smooth val="0"/>
        <c:axId val="458308864"/>
        <c:axId val="458308208"/>
      </c:lineChart>
      <c:catAx>
        <c:axId val="458308864"/>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sv-SE" sz="1200"/>
                  <a:t>År</a:t>
                </a:r>
              </a:p>
            </c:rich>
          </c:tx>
          <c:layout>
            <c:manualLayout>
              <c:xMode val="edge"/>
              <c:yMode val="edge"/>
              <c:x val="0.12339597701149425"/>
              <c:y val="0.91681666666666661"/>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bg2"/>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458308208"/>
        <c:crosses val="autoZero"/>
        <c:auto val="1"/>
        <c:lblAlgn val="ctr"/>
        <c:lblOffset val="100"/>
        <c:noMultiLvlLbl val="0"/>
      </c:catAx>
      <c:valAx>
        <c:axId val="458308208"/>
        <c:scaling>
          <c:orientation val="minMax"/>
        </c:scaling>
        <c:delete val="0"/>
        <c:axPos val="l"/>
        <c:numFmt formatCode="_-* #,##0\ _k_r_-;\-* #,##0\ _k_r_-;_-* &quot;-&quot;??\ _k_r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458308864"/>
        <c:crosses val="autoZero"/>
        <c:crossBetween val="between"/>
      </c:valAx>
      <c:spPr>
        <a:solidFill>
          <a:schemeClr val="bg1"/>
        </a:solidFill>
        <a:ln>
          <a:solidFill>
            <a:schemeClr val="tx1"/>
          </a:solidFill>
        </a:ln>
        <a:effectLst/>
      </c:spPr>
    </c:plotArea>
    <c:legend>
      <c:legendPos val="t"/>
      <c:layout>
        <c:manualLayout>
          <c:xMode val="edge"/>
          <c:yMode val="edge"/>
          <c:x val="0.79869861111111107"/>
          <c:y val="0.20769591767106024"/>
          <c:w val="0.19774160665003601"/>
          <c:h val="0.22174389516213605"/>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85000"/>
      </a:schemeClr>
    </a:solidFill>
    <a:ln w="9525" cap="flat" cmpd="sng" algn="ctr">
      <a:noFill/>
      <a:round/>
    </a:ln>
    <a:effectLst/>
  </c:spPr>
  <c:txPr>
    <a:bodyPr/>
    <a:lstStyle/>
    <a:p>
      <a:pPr>
        <a:defRPr sz="1400">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00" b="1" i="0" u="none" strike="noStrike" kern="1200" spc="0" baseline="0">
                <a:solidFill>
                  <a:sysClr val="windowText" lastClr="000000"/>
                </a:solidFill>
                <a:latin typeface="+mn-lt"/>
                <a:ea typeface="+mn-ea"/>
                <a:cs typeface="+mn-cs"/>
              </a:defRPr>
            </a:pPr>
            <a:r>
              <a:rPr lang="sv-SE" sz="1800" b="1">
                <a:solidFill>
                  <a:sysClr val="windowText" lastClr="000000"/>
                </a:solidFill>
              </a:rPr>
              <a:t>Osäkerhetsbedömning av nyttor och kostnader</a:t>
            </a:r>
          </a:p>
          <a:p>
            <a:pPr algn="l">
              <a:defRPr sz="1800" b="1"/>
            </a:pPr>
            <a:r>
              <a:rPr lang="sv-SE" sz="1400" b="0">
                <a:solidFill>
                  <a:sysClr val="windowText" lastClr="000000"/>
                </a:solidFill>
              </a:rPr>
              <a:t>Lägsta, troliga och högsta värdena.</a:t>
            </a:r>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lgn="l">
            <a:defRPr sz="18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9677453703703704"/>
          <c:y val="0.23879543848774132"/>
          <c:w val="0.75491589506172851"/>
          <c:h val="0.68670229720777409"/>
        </c:manualLayout>
      </c:layout>
      <c:stockChart>
        <c:ser>
          <c:idx val="0"/>
          <c:order val="0"/>
          <c:tx>
            <c:strRef>
              <c:f>'-Admin-'!$B$78</c:f>
              <c:strCache>
                <c:ptCount val="1"/>
                <c:pt idx="0">
                  <c:v>Min</c:v>
                </c:pt>
              </c:strCache>
            </c:strRef>
          </c:tx>
          <c:spPr>
            <a:ln w="25400" cap="rnd">
              <a:noFill/>
              <a:round/>
            </a:ln>
            <a:effectLst/>
          </c:spPr>
          <c:marker>
            <c:symbol val="circle"/>
            <c:size val="6"/>
            <c:spPr>
              <a:solidFill>
                <a:schemeClr val="accent5">
                  <a:lumMod val="50000"/>
                </a:schemeClr>
              </a:solidFill>
              <a:ln w="9525">
                <a:noFill/>
              </a:ln>
              <a:effectLst/>
            </c:spPr>
          </c:marker>
          <c:dLbls>
            <c:dLbl>
              <c:idx val="0"/>
              <c:layout>
                <c:manualLayout>
                  <c:x val="0"/>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845-46B5-9159-0215A1FDF2C2}"/>
                </c:ext>
              </c:extLst>
            </c:dLbl>
            <c:dLbl>
              <c:idx val="1"/>
              <c:layout>
                <c:manualLayout>
                  <c:x val="-1.0185067526415994E-16"/>
                  <c:y val="-2.7777777777777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845-46B5-9159-0215A1FDF2C2}"/>
                </c:ext>
              </c:extLst>
            </c:dLbl>
            <c:dLbl>
              <c:idx val="2"/>
              <c:layout>
                <c:manualLayout>
                  <c:x val="2.4999999999999897E-2"/>
                  <c:y val="-8.487556272013328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845-46B5-9159-0215A1FDF2C2}"/>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'-Admin-'!$C$77:$E$77</c:f>
              <c:strCache>
                <c:ptCount val="3"/>
                <c:pt idx="0">
                  <c:v>Nytta</c:v>
                </c:pt>
                <c:pt idx="1">
                  <c:v>Kostnad</c:v>
                </c:pt>
                <c:pt idx="2">
                  <c:v>Nettonytta</c:v>
                </c:pt>
              </c:strCache>
            </c:strRef>
          </c:cat>
          <c:val>
            <c:numRef>
              <c:f>'-Admin-'!$C$78:$E$78</c:f>
              <c:numCache>
                <c:formatCode>_-* #,##0\ _k_r_-;\-* #,##0\ _k_r_-;_-* "-"??\ _k_r_-;_-@_-</c:formatCode>
                <c:ptCount val="3"/>
                <c:pt idx="0">
                  <c:v>14035200</c:v>
                </c:pt>
                <c:pt idx="1">
                  <c:v>3130040</c:v>
                </c:pt>
                <c:pt idx="2">
                  <c:v>9340140</c:v>
                </c:pt>
              </c:numCache>
            </c:numRef>
          </c:val>
          <c:smooth val="0"/>
          <c:extLst>
            <c:ext xmlns:c16="http://schemas.microsoft.com/office/drawing/2014/chart" uri="{C3380CC4-5D6E-409C-BE32-E72D297353CC}">
              <c16:uniqueId val="{00000003-C845-46B5-9159-0215A1FDF2C2}"/>
            </c:ext>
          </c:extLst>
        </c:ser>
        <c:ser>
          <c:idx val="1"/>
          <c:order val="1"/>
          <c:tx>
            <c:strRef>
              <c:f>'-Admin-'!$B$79</c:f>
              <c:strCache>
                <c:ptCount val="1"/>
                <c:pt idx="0">
                  <c:v>Troligt</c:v>
                </c:pt>
              </c:strCache>
            </c:strRef>
          </c:tx>
          <c:spPr>
            <a:ln w="25400" cap="rnd">
              <a:noFill/>
              <a:round/>
            </a:ln>
            <a:effectLst/>
          </c:spPr>
          <c:marker>
            <c:symbol val="circle"/>
            <c:size val="6"/>
            <c:spPr>
              <a:solidFill>
                <a:schemeClr val="accent5">
                  <a:lumMod val="50000"/>
                </a:schemeClr>
              </a:solidFill>
              <a:ln w="9525">
                <a:noFill/>
              </a:ln>
              <a:effectLst/>
            </c:spPr>
          </c:marker>
          <c:dLbls>
            <c:dLbl>
              <c:idx val="0"/>
              <c:layout>
                <c:manualLayout>
                  <c:x val="1.666666666666661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845-46B5-9159-0215A1FDF2C2}"/>
                </c:ext>
              </c:extLst>
            </c:dLbl>
            <c:dLbl>
              <c:idx val="1"/>
              <c:layout>
                <c:manualLayout>
                  <c:x val="-1.0185067526415994E-16"/>
                  <c:y val="-5.0925925925925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845-46B5-9159-0215A1FDF2C2}"/>
                </c:ext>
              </c:extLst>
            </c:dLbl>
            <c:dLbl>
              <c:idx val="2"/>
              <c:layout>
                <c:manualLayout>
                  <c:x val="-1.0185067526415994E-16"/>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845-46B5-9159-0215A1FDF2C2}"/>
                </c:ext>
              </c:extLst>
            </c:dLbl>
            <c:numFmt formatCode="_(* #,##0_);_(* \(#,##0\);_(* &quot;-&quot;_);_(@_)" sourceLinked="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'-Admin-'!$C$77:$E$77</c:f>
              <c:strCache>
                <c:ptCount val="3"/>
                <c:pt idx="0">
                  <c:v>Nytta</c:v>
                </c:pt>
                <c:pt idx="1">
                  <c:v>Kostnad</c:v>
                </c:pt>
                <c:pt idx="2">
                  <c:v>Nettonytta</c:v>
                </c:pt>
              </c:strCache>
            </c:strRef>
          </c:cat>
          <c:val>
            <c:numRef>
              <c:f>'-Admin-'!$C$79:$E$79</c:f>
              <c:numCache>
                <c:formatCode>_-* #,##0\ _k_r_-;\-* #,##0\ _k_r_-;_-* "-"??\ _k_r_-;_-@_-</c:formatCode>
                <c:ptCount val="3"/>
                <c:pt idx="0">
                  <c:v>17544000</c:v>
                </c:pt>
                <c:pt idx="1">
                  <c:v>3912550</c:v>
                </c:pt>
                <c:pt idx="2">
                  <c:v>13631450</c:v>
                </c:pt>
              </c:numCache>
            </c:numRef>
          </c:val>
          <c:smooth val="0"/>
          <c:extLst>
            <c:ext xmlns:c16="http://schemas.microsoft.com/office/drawing/2014/chart" uri="{C3380CC4-5D6E-409C-BE32-E72D297353CC}">
              <c16:uniqueId val="{00000007-C845-46B5-9159-0215A1FDF2C2}"/>
            </c:ext>
          </c:extLst>
        </c:ser>
        <c:ser>
          <c:idx val="2"/>
          <c:order val="2"/>
          <c:tx>
            <c:strRef>
              <c:f>'-Admin-'!$B$80</c:f>
              <c:strCache>
                <c:ptCount val="1"/>
                <c:pt idx="0">
                  <c:v>Max</c:v>
                </c:pt>
              </c:strCache>
            </c:strRef>
          </c:tx>
          <c:spPr>
            <a:ln w="25400" cap="rnd">
              <a:noFill/>
              <a:round/>
            </a:ln>
            <a:effectLst/>
          </c:spPr>
          <c:marker>
            <c:symbol val="circle"/>
            <c:size val="6"/>
            <c:spPr>
              <a:solidFill>
                <a:schemeClr val="accent5">
                  <a:lumMod val="50000"/>
                </a:schemeClr>
              </a:solidFill>
              <a:ln w="9525">
                <a:noFill/>
              </a:ln>
              <a:effectLst/>
            </c:spPr>
          </c:marker>
          <c:dLbls>
            <c:dLbl>
              <c:idx val="0"/>
              <c:layout>
                <c:manualLayout>
                  <c:x val="0"/>
                  <c:y val="-5.5555555555555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845-46B5-9159-0215A1FDF2C2}"/>
                </c:ext>
              </c:extLst>
            </c:dLbl>
            <c:dLbl>
              <c:idx val="1"/>
              <c:layout>
                <c:manualLayout>
                  <c:x val="-1.3875460948286409E-2"/>
                  <c:y val="-0.101664449933498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845-46B5-9159-0215A1FDF2C2}"/>
                </c:ext>
              </c:extLst>
            </c:dLbl>
            <c:dLbl>
              <c:idx val="2"/>
              <c:layout>
                <c:manualLayout>
                  <c:x val="-1.0185067526415994E-16"/>
                  <c:y val="-2.77777777777777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845-46B5-9159-0215A1FDF2C2}"/>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'-Admin-'!$C$77:$E$77</c:f>
              <c:strCache>
                <c:ptCount val="3"/>
                <c:pt idx="0">
                  <c:v>Nytta</c:v>
                </c:pt>
                <c:pt idx="1">
                  <c:v>Kostnad</c:v>
                </c:pt>
                <c:pt idx="2">
                  <c:v>Nettonytta</c:v>
                </c:pt>
              </c:strCache>
            </c:strRef>
          </c:cat>
          <c:val>
            <c:numRef>
              <c:f>'-Admin-'!$C$80:$E$80</c:f>
              <c:numCache>
                <c:formatCode>_-* #,##0\ _k_r_-;\-* #,##0\ _k_r_-;_-* "-"??\ _k_r_-;_-@_-</c:formatCode>
                <c:ptCount val="3"/>
                <c:pt idx="0">
                  <c:v>21052800</c:v>
                </c:pt>
                <c:pt idx="1">
                  <c:v>4695060</c:v>
                </c:pt>
                <c:pt idx="2">
                  <c:v>17922760</c:v>
                </c:pt>
              </c:numCache>
            </c:numRef>
          </c:val>
          <c:smooth val="0"/>
          <c:extLst>
            <c:ext xmlns:c16="http://schemas.microsoft.com/office/drawing/2014/chart" uri="{C3380CC4-5D6E-409C-BE32-E72D297353CC}">
              <c16:uniqueId val="{0000000B-C845-46B5-9159-0215A1FDF2C2}"/>
            </c:ext>
          </c:extLst>
        </c:ser>
        <c:dLbls>
          <c:showLegendKey val="0"/>
          <c:showVal val="1"/>
          <c:showCatName val="0"/>
          <c:showSerName val="0"/>
          <c:showPercent val="0"/>
          <c:showBubbleSize val="0"/>
        </c:dLbls>
        <c:hiLowLines>
          <c:spPr>
            <a:ln w="22225" cap="flat" cmpd="sng" algn="ctr">
              <a:solidFill>
                <a:schemeClr val="accent5">
                  <a:lumMod val="50000"/>
                </a:schemeClr>
              </a:solidFill>
              <a:round/>
            </a:ln>
            <a:effectLst/>
          </c:spPr>
        </c:hiLowLines>
        <c:axId val="833869672"/>
        <c:axId val="833875248"/>
      </c:stockChart>
      <c:catAx>
        <c:axId val="833869672"/>
        <c:scaling>
          <c:orientation val="minMax"/>
        </c:scaling>
        <c:delete val="0"/>
        <c:axPos val="b"/>
        <c:majorGridlines>
          <c:spPr>
            <a:ln w="9525" cap="flat" cmpd="sng" algn="ctr">
              <a:solidFill>
                <a:schemeClr val="bg1">
                  <a:lumMod val="75000"/>
                </a:schemeClr>
              </a:solidFill>
              <a:round/>
            </a:ln>
            <a:effectLst/>
          </c:spPr>
        </c:majorGridlines>
        <c:numFmt formatCode="General" sourceLinked="1"/>
        <c:majorTickMark val="none"/>
        <c:minorTickMark val="none"/>
        <c:tickLblPos val="low"/>
        <c:spPr>
          <a:noFill/>
          <a:ln w="25400" cap="flat" cmpd="sng" algn="ctr">
            <a:solidFill>
              <a:schemeClr val="bg2">
                <a:lumMod val="60000"/>
                <a:lumOff val="40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33875248"/>
        <c:crosses val="autoZero"/>
        <c:auto val="1"/>
        <c:lblAlgn val="ctr"/>
        <c:lblOffset val="100"/>
        <c:tickMarkSkip val="1"/>
        <c:noMultiLvlLbl val="0"/>
      </c:catAx>
      <c:valAx>
        <c:axId val="833875248"/>
        <c:scaling>
          <c:orientation val="minMax"/>
        </c:scaling>
        <c:delete val="0"/>
        <c:axPos val="l"/>
        <c:majorGridlines>
          <c:spPr>
            <a:ln w="9525" cap="flat" cmpd="sng" algn="ctr">
              <a:solidFill>
                <a:schemeClr val="bg1">
                  <a:lumMod val="75000"/>
                </a:schemeClr>
              </a:solidFill>
              <a:round/>
            </a:ln>
            <a:effectLst/>
          </c:spPr>
        </c:majorGridlines>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833869672"/>
        <c:crosses val="autoZero"/>
        <c:crossBetween val="between"/>
      </c:valAx>
      <c:spPr>
        <a:solidFill>
          <a:schemeClr val="bg1"/>
        </a:solid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85000"/>
      </a:schemeClr>
    </a:solidFill>
    <a:ln w="9525" cap="flat" cmpd="sng" algn="ctr">
      <a:noFill/>
      <a:round/>
    </a:ln>
    <a:effectLst/>
  </c:spPr>
  <c:txPr>
    <a:bodyPr/>
    <a:lstStyle/>
    <a:p>
      <a:pPr>
        <a:defRPr sz="14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1"/>
            <a:ext cx="2945659" cy="498135"/>
          </a:xfrm>
          <a:prstGeom prst="rect">
            <a:avLst/>
          </a:prstGeom>
        </p:spPr>
        <p:txBody>
          <a:bodyPr vert="horz" lIns="91433" tIns="45717" rIns="91433" bIns="45717" rtlCol="0"/>
          <a:lstStyle>
            <a:lvl1pPr algn="l">
              <a:defRPr sz="1200"/>
            </a:lvl1pPr>
          </a:lstStyle>
          <a:p>
            <a:endParaRPr lang="sv-SE"/>
          </a:p>
        </p:txBody>
      </p:sp>
      <p:sp>
        <p:nvSpPr>
          <p:cNvPr id="3" name="Platshållare för datum 2"/>
          <p:cNvSpPr>
            <a:spLocks noGrp="1"/>
          </p:cNvSpPr>
          <p:nvPr>
            <p:ph type="dt" idx="1"/>
          </p:nvPr>
        </p:nvSpPr>
        <p:spPr>
          <a:xfrm>
            <a:off x="3850444" y="1"/>
            <a:ext cx="2945659" cy="498135"/>
          </a:xfrm>
          <a:prstGeom prst="rect">
            <a:avLst/>
          </a:prstGeom>
        </p:spPr>
        <p:txBody>
          <a:bodyPr vert="horz" lIns="91433" tIns="45717" rIns="91433" bIns="45717" rtlCol="0"/>
          <a:lstStyle>
            <a:lvl1pPr algn="r">
              <a:defRPr sz="1200"/>
            </a:lvl1pPr>
          </a:lstStyle>
          <a:p>
            <a:fld id="{951B1DB3-6942-4831-BDF4-5DDAE16E565F}" type="datetimeFigureOut">
              <a:rPr lang="sv-SE" smtClean="0"/>
              <a:t>2020-12-03</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3" tIns="45717" rIns="91433" bIns="45717" rtlCol="0" anchor="ctr"/>
          <a:lstStyle/>
          <a:p>
            <a:endParaRPr lang="sv-SE"/>
          </a:p>
        </p:txBody>
      </p:sp>
      <p:sp>
        <p:nvSpPr>
          <p:cNvPr id="5" name="Platshållare för anteckningar 4"/>
          <p:cNvSpPr>
            <a:spLocks noGrp="1"/>
          </p:cNvSpPr>
          <p:nvPr>
            <p:ph type="body" sz="quarter" idx="3"/>
          </p:nvPr>
        </p:nvSpPr>
        <p:spPr>
          <a:xfrm>
            <a:off x="679768" y="4777959"/>
            <a:ext cx="5438140" cy="3909239"/>
          </a:xfrm>
          <a:prstGeom prst="rect">
            <a:avLst/>
          </a:prstGeom>
        </p:spPr>
        <p:txBody>
          <a:bodyPr vert="horz" lIns="91433" tIns="45717" rIns="91433" bIns="45717"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430091"/>
            <a:ext cx="2945659" cy="498134"/>
          </a:xfrm>
          <a:prstGeom prst="rect">
            <a:avLst/>
          </a:prstGeom>
        </p:spPr>
        <p:txBody>
          <a:bodyPr vert="horz" lIns="91433" tIns="45717" rIns="91433" bIns="45717"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4" y="9430091"/>
            <a:ext cx="2945659" cy="498134"/>
          </a:xfrm>
          <a:prstGeom prst="rect">
            <a:avLst/>
          </a:prstGeom>
        </p:spPr>
        <p:txBody>
          <a:bodyPr vert="horz" lIns="91433" tIns="45717" rIns="91433" bIns="45717" rtlCol="0" anchor="b"/>
          <a:lstStyle>
            <a:lvl1pPr algn="r">
              <a:defRPr sz="1200"/>
            </a:lvl1pPr>
          </a:lstStyle>
          <a:p>
            <a:fld id="{87AA2FD1-1054-45B7-B86D-AAA17724884A}" type="slidenum">
              <a:rPr lang="sv-SE" smtClean="0"/>
              <a:t>‹#›</a:t>
            </a:fld>
            <a:endParaRPr lang="sv-SE"/>
          </a:p>
        </p:txBody>
      </p:sp>
    </p:spTree>
    <p:extLst>
      <p:ext uri="{BB962C8B-B14F-4D97-AF65-F5344CB8AC3E}">
        <p14:creationId xmlns:p14="http://schemas.microsoft.com/office/powerpoint/2010/main" val="356059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554038" y="882650"/>
            <a:ext cx="7854951" cy="4419600"/>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defTabSz="914330" fontAlgn="base">
              <a:spcBef>
                <a:spcPct val="0"/>
              </a:spcBef>
              <a:spcAft>
                <a:spcPct val="0"/>
              </a:spcAft>
              <a:defRPr/>
            </a:pPr>
            <a:fld id="{76374C2A-E21E-4D86-8849-2E48A0AF7CDA}" type="slidenum">
              <a:rPr lang="sv-SE">
                <a:solidFill>
                  <a:srgbClr val="000000"/>
                </a:solidFill>
                <a:latin typeface="Arial" charset="0"/>
              </a:rPr>
              <a:pPr defTabSz="914330" fontAlgn="base">
                <a:spcBef>
                  <a:spcPct val="0"/>
                </a:spcBef>
                <a:spcAft>
                  <a:spcPct val="0"/>
                </a:spcAft>
                <a:defRPr/>
              </a:pPr>
              <a:t>1</a:t>
            </a:fld>
            <a:endParaRPr lang="sv-SE">
              <a:solidFill>
                <a:srgbClr val="000000"/>
              </a:solidFill>
              <a:latin typeface="Arial" charset="0"/>
            </a:endParaRPr>
          </a:p>
        </p:txBody>
      </p:sp>
    </p:spTree>
    <p:extLst>
      <p:ext uri="{BB962C8B-B14F-4D97-AF65-F5344CB8AC3E}">
        <p14:creationId xmlns:p14="http://schemas.microsoft.com/office/powerpoint/2010/main" val="4268475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Inte en ekonomisk kalkyl, utan en ledningsstrategi. </a:t>
            </a:r>
          </a:p>
        </p:txBody>
      </p:sp>
      <p:sp>
        <p:nvSpPr>
          <p:cNvPr id="4" name="Platshållare för bildnummer 3"/>
          <p:cNvSpPr>
            <a:spLocks noGrp="1"/>
          </p:cNvSpPr>
          <p:nvPr>
            <p:ph type="sldNum" sz="quarter" idx="5"/>
          </p:nvPr>
        </p:nvSpPr>
        <p:spPr/>
        <p:txBody>
          <a:bodyPr/>
          <a:lstStyle/>
          <a:p>
            <a:fld id="{87AA2FD1-1054-45B7-B86D-AAA17724884A}" type="slidenum">
              <a:rPr lang="sv-SE" smtClean="0"/>
              <a:t>14</a:t>
            </a:fld>
            <a:endParaRPr lang="sv-SE"/>
          </a:p>
        </p:txBody>
      </p:sp>
    </p:spTree>
    <p:extLst>
      <p:ext uri="{BB962C8B-B14F-4D97-AF65-F5344CB8AC3E}">
        <p14:creationId xmlns:p14="http://schemas.microsoft.com/office/powerpoint/2010/main" val="3960183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Lars</a:t>
            </a:r>
          </a:p>
        </p:txBody>
      </p:sp>
      <p:sp>
        <p:nvSpPr>
          <p:cNvPr id="4" name="Platshållare för bildnummer 3"/>
          <p:cNvSpPr>
            <a:spLocks noGrp="1"/>
          </p:cNvSpPr>
          <p:nvPr>
            <p:ph type="sldNum" sz="quarter" idx="5"/>
          </p:nvPr>
        </p:nvSpPr>
        <p:spPr/>
        <p:txBody>
          <a:bodyPr/>
          <a:lstStyle/>
          <a:p>
            <a:fld id="{87AA2FD1-1054-45B7-B86D-AAA17724884A}" type="slidenum">
              <a:rPr lang="sv-SE" smtClean="0"/>
              <a:t>17</a:t>
            </a:fld>
            <a:endParaRPr lang="sv-SE"/>
          </a:p>
        </p:txBody>
      </p:sp>
    </p:spTree>
    <p:extLst>
      <p:ext uri="{BB962C8B-B14F-4D97-AF65-F5344CB8AC3E}">
        <p14:creationId xmlns:p14="http://schemas.microsoft.com/office/powerpoint/2010/main" val="134541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AA2FD1-1054-45B7-B86D-AAA17724884A}" type="slidenum">
              <a:rPr lang="sv-SE" smtClean="0"/>
              <a:t>18</a:t>
            </a:fld>
            <a:endParaRPr lang="sv-SE"/>
          </a:p>
        </p:txBody>
      </p:sp>
    </p:spTree>
    <p:extLst>
      <p:ext uri="{BB962C8B-B14F-4D97-AF65-F5344CB8AC3E}">
        <p14:creationId xmlns:p14="http://schemas.microsoft.com/office/powerpoint/2010/main" val="2491555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03188" y="749300"/>
            <a:ext cx="6661150" cy="3748088"/>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374C2A-E21E-4D86-8849-2E48A0AF7CDA}" type="slidenum">
              <a:rPr kumimoji="0" lang="sv-SE"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sv-SE"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05972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AA2FD1-1054-45B7-B86D-AAA17724884A}" type="slidenum">
              <a:rPr lang="sv-SE" smtClean="0"/>
              <a:t>28</a:t>
            </a:fld>
            <a:endParaRPr lang="sv-SE"/>
          </a:p>
        </p:txBody>
      </p:sp>
    </p:spTree>
    <p:extLst>
      <p:ext uri="{BB962C8B-B14F-4D97-AF65-F5344CB8AC3E}">
        <p14:creationId xmlns:p14="http://schemas.microsoft.com/office/powerpoint/2010/main" val="3002785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AA2FD1-1054-45B7-B86D-AAA17724884A}" type="slidenum">
              <a:rPr lang="sv-SE" smtClean="0"/>
              <a:t>29</a:t>
            </a:fld>
            <a:endParaRPr lang="sv-SE"/>
          </a:p>
        </p:txBody>
      </p:sp>
    </p:spTree>
    <p:extLst>
      <p:ext uri="{BB962C8B-B14F-4D97-AF65-F5344CB8AC3E}">
        <p14:creationId xmlns:p14="http://schemas.microsoft.com/office/powerpoint/2010/main" val="1442742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Lars</a:t>
            </a:r>
          </a:p>
        </p:txBody>
      </p:sp>
      <p:sp>
        <p:nvSpPr>
          <p:cNvPr id="4" name="Platshållare för bildnummer 3"/>
          <p:cNvSpPr>
            <a:spLocks noGrp="1"/>
          </p:cNvSpPr>
          <p:nvPr>
            <p:ph type="sldNum" sz="quarter" idx="5"/>
          </p:nvPr>
        </p:nvSpPr>
        <p:spPr/>
        <p:txBody>
          <a:bodyPr/>
          <a:lstStyle/>
          <a:p>
            <a:fld id="{87AA2FD1-1054-45B7-B86D-AAA17724884A}" type="slidenum">
              <a:rPr lang="sv-SE" smtClean="0"/>
              <a:t>43</a:t>
            </a:fld>
            <a:endParaRPr lang="sv-SE"/>
          </a:p>
        </p:txBody>
      </p:sp>
    </p:spTree>
    <p:extLst>
      <p:ext uri="{BB962C8B-B14F-4D97-AF65-F5344CB8AC3E}">
        <p14:creationId xmlns:p14="http://schemas.microsoft.com/office/powerpoint/2010/main" val="4290322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Eva</a:t>
            </a:r>
          </a:p>
        </p:txBody>
      </p:sp>
      <p:sp>
        <p:nvSpPr>
          <p:cNvPr id="4" name="Platshållare för bildnummer 3"/>
          <p:cNvSpPr>
            <a:spLocks noGrp="1"/>
          </p:cNvSpPr>
          <p:nvPr>
            <p:ph type="sldNum" sz="quarter" idx="5"/>
          </p:nvPr>
        </p:nvSpPr>
        <p:spPr/>
        <p:txBody>
          <a:bodyPr/>
          <a:lstStyle/>
          <a:p>
            <a:fld id="{87AA2FD1-1054-45B7-B86D-AAA17724884A}" type="slidenum">
              <a:rPr lang="sv-SE" smtClean="0"/>
              <a:t>45</a:t>
            </a:fld>
            <a:endParaRPr lang="sv-SE"/>
          </a:p>
        </p:txBody>
      </p:sp>
    </p:spTree>
    <p:extLst>
      <p:ext uri="{BB962C8B-B14F-4D97-AF65-F5344CB8AC3E}">
        <p14:creationId xmlns:p14="http://schemas.microsoft.com/office/powerpoint/2010/main" val="1443531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Eva</a:t>
            </a:r>
          </a:p>
        </p:txBody>
      </p:sp>
      <p:sp>
        <p:nvSpPr>
          <p:cNvPr id="4" name="Platshållare för bildnummer 3"/>
          <p:cNvSpPr>
            <a:spLocks noGrp="1"/>
          </p:cNvSpPr>
          <p:nvPr>
            <p:ph type="sldNum" sz="quarter" idx="5"/>
          </p:nvPr>
        </p:nvSpPr>
        <p:spPr/>
        <p:txBody>
          <a:bodyPr/>
          <a:lstStyle/>
          <a:p>
            <a:fld id="{87AA2FD1-1054-45B7-B86D-AAA17724884A}" type="slidenum">
              <a:rPr lang="sv-SE" smtClean="0"/>
              <a:t>46</a:t>
            </a:fld>
            <a:endParaRPr lang="sv-SE"/>
          </a:p>
        </p:txBody>
      </p:sp>
    </p:spTree>
    <p:extLst>
      <p:ext uri="{BB962C8B-B14F-4D97-AF65-F5344CB8AC3E}">
        <p14:creationId xmlns:p14="http://schemas.microsoft.com/office/powerpoint/2010/main" val="1484645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Eva</a:t>
            </a:r>
          </a:p>
        </p:txBody>
      </p:sp>
      <p:sp>
        <p:nvSpPr>
          <p:cNvPr id="4" name="Platshållare för bildnummer 3"/>
          <p:cNvSpPr>
            <a:spLocks noGrp="1"/>
          </p:cNvSpPr>
          <p:nvPr>
            <p:ph type="sldNum" sz="quarter" idx="5"/>
          </p:nvPr>
        </p:nvSpPr>
        <p:spPr/>
        <p:txBody>
          <a:bodyPr/>
          <a:lstStyle/>
          <a:p>
            <a:fld id="{87AA2FD1-1054-45B7-B86D-AAA17724884A}" type="slidenum">
              <a:rPr lang="sv-SE" smtClean="0"/>
              <a:t>47</a:t>
            </a:fld>
            <a:endParaRPr lang="sv-SE"/>
          </a:p>
        </p:txBody>
      </p:sp>
    </p:spTree>
    <p:extLst>
      <p:ext uri="{BB962C8B-B14F-4D97-AF65-F5344CB8AC3E}">
        <p14:creationId xmlns:p14="http://schemas.microsoft.com/office/powerpoint/2010/main" val="58594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AA2FD1-1054-45B7-B86D-AAA17724884A}" type="slidenum">
              <a:rPr lang="sv-SE" smtClean="0"/>
              <a:t>2</a:t>
            </a:fld>
            <a:endParaRPr lang="sv-SE"/>
          </a:p>
        </p:txBody>
      </p:sp>
    </p:spTree>
    <p:extLst>
      <p:ext uri="{BB962C8B-B14F-4D97-AF65-F5344CB8AC3E}">
        <p14:creationId xmlns:p14="http://schemas.microsoft.com/office/powerpoint/2010/main" val="4294137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AA2FD1-1054-45B7-B86D-AAA17724884A}" type="slidenum">
              <a:rPr lang="sv-SE" smtClean="0"/>
              <a:t>48</a:t>
            </a:fld>
            <a:endParaRPr lang="sv-SE"/>
          </a:p>
        </p:txBody>
      </p:sp>
    </p:spTree>
    <p:extLst>
      <p:ext uri="{BB962C8B-B14F-4D97-AF65-F5344CB8AC3E}">
        <p14:creationId xmlns:p14="http://schemas.microsoft.com/office/powerpoint/2010/main" val="348942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AA2FD1-1054-45B7-B86D-AAA17724884A}" type="slidenum">
              <a:rPr lang="sv-SE" smtClean="0"/>
              <a:t>49</a:t>
            </a:fld>
            <a:endParaRPr lang="sv-SE"/>
          </a:p>
        </p:txBody>
      </p:sp>
    </p:spTree>
    <p:extLst>
      <p:ext uri="{BB962C8B-B14F-4D97-AF65-F5344CB8AC3E}">
        <p14:creationId xmlns:p14="http://schemas.microsoft.com/office/powerpoint/2010/main" val="634196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AA2FD1-1054-45B7-B86D-AAA17724884A}" type="slidenum">
              <a:rPr lang="sv-SE" smtClean="0"/>
              <a:t>50</a:t>
            </a:fld>
            <a:endParaRPr lang="sv-SE"/>
          </a:p>
        </p:txBody>
      </p:sp>
    </p:spTree>
    <p:extLst>
      <p:ext uri="{BB962C8B-B14F-4D97-AF65-F5344CB8AC3E}">
        <p14:creationId xmlns:p14="http://schemas.microsoft.com/office/powerpoint/2010/main" val="3915080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Eva</a:t>
            </a:r>
          </a:p>
        </p:txBody>
      </p:sp>
      <p:sp>
        <p:nvSpPr>
          <p:cNvPr id="4" name="Platshållare för bildnummer 3"/>
          <p:cNvSpPr>
            <a:spLocks noGrp="1"/>
          </p:cNvSpPr>
          <p:nvPr>
            <p:ph type="sldNum" sz="quarter" idx="5"/>
          </p:nvPr>
        </p:nvSpPr>
        <p:spPr/>
        <p:txBody>
          <a:bodyPr/>
          <a:lstStyle/>
          <a:p>
            <a:fld id="{87AA2FD1-1054-45B7-B86D-AAA17724884A}" type="slidenum">
              <a:rPr lang="sv-SE" smtClean="0"/>
              <a:t>51</a:t>
            </a:fld>
            <a:endParaRPr lang="sv-SE"/>
          </a:p>
        </p:txBody>
      </p:sp>
    </p:spTree>
    <p:extLst>
      <p:ext uri="{BB962C8B-B14F-4D97-AF65-F5344CB8AC3E}">
        <p14:creationId xmlns:p14="http://schemas.microsoft.com/office/powerpoint/2010/main" val="704569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1F72CA-0243-4E85-B7C3-10936C95E8E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05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Eva</a:t>
            </a:r>
          </a:p>
        </p:txBody>
      </p:sp>
      <p:sp>
        <p:nvSpPr>
          <p:cNvPr id="4" name="Platshållare för bildnummer 3"/>
          <p:cNvSpPr>
            <a:spLocks noGrp="1"/>
          </p:cNvSpPr>
          <p:nvPr>
            <p:ph type="sldNum" sz="quarter" idx="5"/>
          </p:nvPr>
        </p:nvSpPr>
        <p:spPr/>
        <p:txBody>
          <a:bodyPr/>
          <a:lstStyle/>
          <a:p>
            <a:fld id="{87AA2FD1-1054-45B7-B86D-AAA17724884A}" type="slidenum">
              <a:rPr lang="sv-SE" smtClean="0"/>
              <a:t>5</a:t>
            </a:fld>
            <a:endParaRPr lang="sv-SE"/>
          </a:p>
        </p:txBody>
      </p:sp>
    </p:spTree>
    <p:extLst>
      <p:ext uri="{BB962C8B-B14F-4D97-AF65-F5344CB8AC3E}">
        <p14:creationId xmlns:p14="http://schemas.microsoft.com/office/powerpoint/2010/main" val="2643742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AA2FD1-1054-45B7-B86D-AAA17724884A}" type="slidenum">
              <a:rPr lang="sv-SE" smtClean="0"/>
              <a:t>6</a:t>
            </a:fld>
            <a:endParaRPr lang="sv-SE"/>
          </a:p>
        </p:txBody>
      </p:sp>
    </p:spTree>
    <p:extLst>
      <p:ext uri="{BB962C8B-B14F-4D97-AF65-F5344CB8AC3E}">
        <p14:creationId xmlns:p14="http://schemas.microsoft.com/office/powerpoint/2010/main" val="22066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Lars</a:t>
            </a:r>
          </a:p>
        </p:txBody>
      </p:sp>
      <p:sp>
        <p:nvSpPr>
          <p:cNvPr id="4" name="Platshållare för bildnummer 3"/>
          <p:cNvSpPr>
            <a:spLocks noGrp="1"/>
          </p:cNvSpPr>
          <p:nvPr>
            <p:ph type="sldNum" sz="quarter" idx="5"/>
          </p:nvPr>
        </p:nvSpPr>
        <p:spPr/>
        <p:txBody>
          <a:bodyPr/>
          <a:lstStyle/>
          <a:p>
            <a:fld id="{87AA2FD1-1054-45B7-B86D-AAA17724884A}" type="slidenum">
              <a:rPr lang="sv-SE" smtClean="0"/>
              <a:t>8</a:t>
            </a:fld>
            <a:endParaRPr lang="sv-SE"/>
          </a:p>
        </p:txBody>
      </p:sp>
    </p:spTree>
    <p:extLst>
      <p:ext uri="{BB962C8B-B14F-4D97-AF65-F5344CB8AC3E}">
        <p14:creationId xmlns:p14="http://schemas.microsoft.com/office/powerpoint/2010/main" val="3669774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Lars</a:t>
            </a:r>
          </a:p>
        </p:txBody>
      </p:sp>
      <p:sp>
        <p:nvSpPr>
          <p:cNvPr id="4" name="Platshållare för bildnummer 3"/>
          <p:cNvSpPr>
            <a:spLocks noGrp="1"/>
          </p:cNvSpPr>
          <p:nvPr>
            <p:ph type="sldNum" sz="quarter" idx="5"/>
          </p:nvPr>
        </p:nvSpPr>
        <p:spPr/>
        <p:txBody>
          <a:bodyPr/>
          <a:lstStyle/>
          <a:p>
            <a:fld id="{87AA2FD1-1054-45B7-B86D-AAA17724884A}" type="slidenum">
              <a:rPr lang="sv-SE" smtClean="0"/>
              <a:t>9</a:t>
            </a:fld>
            <a:endParaRPr lang="sv-SE"/>
          </a:p>
        </p:txBody>
      </p:sp>
    </p:spTree>
    <p:extLst>
      <p:ext uri="{BB962C8B-B14F-4D97-AF65-F5344CB8AC3E}">
        <p14:creationId xmlns:p14="http://schemas.microsoft.com/office/powerpoint/2010/main" val="234235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Lars</a:t>
            </a:r>
          </a:p>
        </p:txBody>
      </p:sp>
      <p:sp>
        <p:nvSpPr>
          <p:cNvPr id="4" name="Platshållare för bildnummer 3"/>
          <p:cNvSpPr>
            <a:spLocks noGrp="1"/>
          </p:cNvSpPr>
          <p:nvPr>
            <p:ph type="sldNum" sz="quarter" idx="5"/>
          </p:nvPr>
        </p:nvSpPr>
        <p:spPr/>
        <p:txBody>
          <a:bodyPr/>
          <a:lstStyle/>
          <a:p>
            <a:fld id="{87AA2FD1-1054-45B7-B86D-AAA17724884A}" type="slidenum">
              <a:rPr lang="sv-SE" smtClean="0"/>
              <a:t>10</a:t>
            </a:fld>
            <a:endParaRPr lang="sv-SE"/>
          </a:p>
        </p:txBody>
      </p:sp>
    </p:spTree>
    <p:extLst>
      <p:ext uri="{BB962C8B-B14F-4D97-AF65-F5344CB8AC3E}">
        <p14:creationId xmlns:p14="http://schemas.microsoft.com/office/powerpoint/2010/main" val="286663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Verksamhetens mål arbetas fram genom att diskutera en lämplig ambitionsnivå utifrån verksamhetens uppdrag och vision, vilka förutsättningar som omvärlden ger samt utifrån en uppföljning av hur det faktiskt går i verksamheten i dagsläget. Det är vanligt att mål sätts upp för hur man vill att verksamheten ska uppfattas av sina kunder eller intressenter, för kvaliteten på verksamhetens tjänster och produkter och för hur effektivt verksamheten bedrivs. Verksamhetsmålen är verksamhetens ”</a:t>
            </a:r>
            <a:r>
              <a:rPr lang="sv-SE" err="1"/>
              <a:t>nyläge</a:t>
            </a:r>
            <a:r>
              <a:rPr lang="sv-SE"/>
              <a:t>”. </a:t>
            </a:r>
          </a:p>
          <a:p>
            <a:endParaRPr lang="sv-SE"/>
          </a:p>
          <a:p>
            <a:r>
              <a:rPr lang="sv-SE"/>
              <a:t>Det är verksamhetsmålen som ska styra vilka aktiviteter man ska genomföra, även om det ibland kan komma bra förslag på aktiviteter som leder till målen också. </a:t>
            </a:r>
          </a:p>
        </p:txBody>
      </p:sp>
      <p:sp>
        <p:nvSpPr>
          <p:cNvPr id="4" name="Platshållare för bildnummer 3"/>
          <p:cNvSpPr>
            <a:spLocks noGrp="1"/>
          </p:cNvSpPr>
          <p:nvPr>
            <p:ph type="sldNum" sz="quarter" idx="5"/>
          </p:nvPr>
        </p:nvSpPr>
        <p:spPr/>
        <p:txBody>
          <a:bodyPr/>
          <a:lstStyle/>
          <a:p>
            <a:fld id="{87AA2FD1-1054-45B7-B86D-AAA17724884A}" type="slidenum">
              <a:rPr lang="sv-SE" smtClean="0"/>
              <a:t>13</a:t>
            </a:fld>
            <a:endParaRPr lang="sv-SE"/>
          </a:p>
        </p:txBody>
      </p:sp>
    </p:spTree>
    <p:extLst>
      <p:ext uri="{BB962C8B-B14F-4D97-AF65-F5344CB8AC3E}">
        <p14:creationId xmlns:p14="http://schemas.microsoft.com/office/powerpoint/2010/main" val="7610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Startsida-brun">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rgbClr val="382819"/>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pic>
        <p:nvPicPr>
          <p:cNvPr id="4" name="Picture 5"/>
          <p:cNvPicPr>
            <a:picLocks noChangeAspect="1"/>
          </p:cNvPicPr>
          <p:nvPr userDrawn="1"/>
        </p:nvPicPr>
        <p:blipFill rotWithShape="1">
          <a:blip r:embed="rId2">
            <a:extLst>
              <a:ext uri="{28A0092B-C50C-407E-A947-70E740481C1C}">
                <a14:useLocalDpi xmlns:a14="http://schemas.microsoft.com/office/drawing/2010/main" val="0"/>
              </a:ext>
            </a:extLst>
          </a:blip>
          <a:srcRect b="23568"/>
          <a:stretch/>
        </p:blipFill>
        <p:spPr>
          <a:xfrm>
            <a:off x="4233483" y="2288127"/>
            <a:ext cx="3725035" cy="2281746"/>
          </a:xfrm>
          <a:prstGeom prst="rect">
            <a:avLst/>
          </a:prstGeom>
        </p:spPr>
      </p:pic>
    </p:spTree>
    <p:extLst>
      <p:ext uri="{BB962C8B-B14F-4D97-AF65-F5344CB8AC3E}">
        <p14:creationId xmlns:p14="http://schemas.microsoft.com/office/powerpoint/2010/main" val="2140825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ch bild (höger)">
    <p:spTree>
      <p:nvGrpSpPr>
        <p:cNvPr id="1" name=""/>
        <p:cNvGrpSpPr/>
        <p:nvPr/>
      </p:nvGrpSpPr>
      <p:grpSpPr>
        <a:xfrm>
          <a:off x="0" y="0"/>
          <a:ext cx="0" cy="0"/>
          <a:chOff x="0" y="0"/>
          <a:chExt cx="0" cy="0"/>
        </a:xfrm>
      </p:grpSpPr>
      <p:sp>
        <p:nvSpPr>
          <p:cNvPr id="9" name="Rubrik 8"/>
          <p:cNvSpPr>
            <a:spLocks noGrp="1"/>
          </p:cNvSpPr>
          <p:nvPr>
            <p:ph type="title"/>
          </p:nvPr>
        </p:nvSpPr>
        <p:spPr/>
        <p:txBody>
          <a:bodyPr/>
          <a:lstStyle/>
          <a:p>
            <a:r>
              <a:rPr lang="sv-SE"/>
              <a:t>Klicka här för att ändra format</a:t>
            </a:r>
          </a:p>
        </p:txBody>
      </p:sp>
      <p:sp>
        <p:nvSpPr>
          <p:cNvPr id="3" name="Platshållare för bild 2"/>
          <p:cNvSpPr>
            <a:spLocks noGrp="1"/>
          </p:cNvSpPr>
          <p:nvPr>
            <p:ph type="pic" sz="quarter" idx="11"/>
          </p:nvPr>
        </p:nvSpPr>
        <p:spPr>
          <a:xfrm>
            <a:off x="6191917" y="1403350"/>
            <a:ext cx="4656000" cy="4941888"/>
          </a:xfrm>
          <a:solidFill>
            <a:schemeClr val="bg1">
              <a:lumMod val="95000"/>
            </a:schemeClr>
          </a:solidFill>
        </p:spPr>
        <p:txBody>
          <a:bodyPr anchor="ctr"/>
          <a:lstStyle>
            <a:lvl1pPr marL="0" indent="0" algn="ctr">
              <a:buNone/>
              <a:defRPr/>
            </a:lvl1pPr>
          </a:lstStyle>
          <a:p>
            <a:endParaRPr lang="sv-SE"/>
          </a:p>
        </p:txBody>
      </p:sp>
      <p:sp>
        <p:nvSpPr>
          <p:cNvPr id="10" name="Platshållare för innehåll 6"/>
          <p:cNvSpPr>
            <a:spLocks noGrp="1"/>
          </p:cNvSpPr>
          <p:nvPr>
            <p:ph sz="quarter" idx="16"/>
          </p:nvPr>
        </p:nvSpPr>
        <p:spPr>
          <a:xfrm>
            <a:off x="1344084" y="1401764"/>
            <a:ext cx="4656000" cy="49434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42205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ch bild (botten)">
    <p:spTree>
      <p:nvGrpSpPr>
        <p:cNvPr id="1" name=""/>
        <p:cNvGrpSpPr/>
        <p:nvPr/>
      </p:nvGrpSpPr>
      <p:grpSpPr>
        <a:xfrm>
          <a:off x="0" y="0"/>
          <a:ext cx="0" cy="0"/>
          <a:chOff x="0" y="0"/>
          <a:chExt cx="0" cy="0"/>
        </a:xfrm>
      </p:grpSpPr>
      <p:sp>
        <p:nvSpPr>
          <p:cNvPr id="9" name="Rubrik 8"/>
          <p:cNvSpPr>
            <a:spLocks noGrp="1"/>
          </p:cNvSpPr>
          <p:nvPr>
            <p:ph type="title"/>
          </p:nvPr>
        </p:nvSpPr>
        <p:spPr/>
        <p:txBody>
          <a:bodyPr/>
          <a:lstStyle/>
          <a:p>
            <a:r>
              <a:rPr lang="sv-SE"/>
              <a:t>Klicka här för att ändra format</a:t>
            </a:r>
          </a:p>
        </p:txBody>
      </p:sp>
      <p:sp>
        <p:nvSpPr>
          <p:cNvPr id="3" name="Platshållare för bild 2"/>
          <p:cNvSpPr>
            <a:spLocks noGrp="1"/>
          </p:cNvSpPr>
          <p:nvPr>
            <p:ph type="pic" sz="quarter" idx="11"/>
          </p:nvPr>
        </p:nvSpPr>
        <p:spPr>
          <a:xfrm>
            <a:off x="1344083" y="3825894"/>
            <a:ext cx="9503835" cy="2519344"/>
          </a:xfrm>
          <a:solidFill>
            <a:schemeClr val="bg1">
              <a:lumMod val="95000"/>
            </a:schemeClr>
          </a:solidFill>
        </p:spPr>
        <p:txBody>
          <a:bodyPr anchor="ctr"/>
          <a:lstStyle>
            <a:lvl1pPr marL="0" indent="0" algn="ctr">
              <a:buNone/>
              <a:defRPr/>
            </a:lvl1pPr>
          </a:lstStyle>
          <a:p>
            <a:endParaRPr lang="sv-SE"/>
          </a:p>
        </p:txBody>
      </p:sp>
      <p:sp>
        <p:nvSpPr>
          <p:cNvPr id="10" name="Platshållare för innehåll 6"/>
          <p:cNvSpPr>
            <a:spLocks noGrp="1"/>
          </p:cNvSpPr>
          <p:nvPr>
            <p:ph sz="quarter" idx="15"/>
          </p:nvPr>
        </p:nvSpPr>
        <p:spPr>
          <a:xfrm>
            <a:off x="1344085" y="1401764"/>
            <a:ext cx="9503833" cy="226624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18793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och bildtext">
    <p:spTree>
      <p:nvGrpSpPr>
        <p:cNvPr id="1" name=""/>
        <p:cNvGrpSpPr/>
        <p:nvPr/>
      </p:nvGrpSpPr>
      <p:grpSpPr>
        <a:xfrm>
          <a:off x="0" y="0"/>
          <a:ext cx="0" cy="0"/>
          <a:chOff x="0" y="0"/>
          <a:chExt cx="0" cy="0"/>
        </a:xfrm>
      </p:grpSpPr>
      <p:sp>
        <p:nvSpPr>
          <p:cNvPr id="4" name="Rektangel 3"/>
          <p:cNvSpPr/>
          <p:nvPr userDrawn="1"/>
        </p:nvSpPr>
        <p:spPr bwMode="auto">
          <a:xfrm>
            <a:off x="10090123" y="5515364"/>
            <a:ext cx="2101877" cy="1220579"/>
          </a:xfrm>
          <a:prstGeom prst="rect">
            <a:avLst/>
          </a:prstGeom>
          <a:solidFill>
            <a:schemeClr val="bg1"/>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9" name="Rubrik 8"/>
          <p:cNvSpPr>
            <a:spLocks noGrp="1"/>
          </p:cNvSpPr>
          <p:nvPr>
            <p:ph type="title"/>
          </p:nvPr>
        </p:nvSpPr>
        <p:spPr/>
        <p:txBody>
          <a:bodyPr/>
          <a:lstStyle/>
          <a:p>
            <a:r>
              <a:rPr lang="sv-SE"/>
              <a:t>Klicka här för att ändra format</a:t>
            </a:r>
          </a:p>
        </p:txBody>
      </p:sp>
      <p:sp>
        <p:nvSpPr>
          <p:cNvPr id="3" name="Platshållare för bild 2"/>
          <p:cNvSpPr>
            <a:spLocks noGrp="1"/>
          </p:cNvSpPr>
          <p:nvPr>
            <p:ph type="pic" sz="quarter" idx="11"/>
          </p:nvPr>
        </p:nvSpPr>
        <p:spPr>
          <a:xfrm>
            <a:off x="1344083" y="1401763"/>
            <a:ext cx="9503835" cy="4264152"/>
          </a:xfrm>
          <a:solidFill>
            <a:schemeClr val="bg1">
              <a:lumMod val="95000"/>
            </a:schemeClr>
          </a:solidFill>
        </p:spPr>
        <p:txBody>
          <a:bodyPr anchor="ctr"/>
          <a:lstStyle>
            <a:lvl1pPr marL="0" indent="0" algn="ctr">
              <a:buNone/>
              <a:defRPr/>
            </a:lvl1pPr>
          </a:lstStyle>
          <a:p>
            <a:endParaRPr lang="sv-SE"/>
          </a:p>
        </p:txBody>
      </p:sp>
      <p:sp>
        <p:nvSpPr>
          <p:cNvPr id="6" name="Platshållare för text 6"/>
          <p:cNvSpPr>
            <a:spLocks noGrp="1" noChangeAspect="1"/>
          </p:cNvSpPr>
          <p:nvPr>
            <p:ph type="body" sz="quarter" idx="14" hasCustomPrompt="1"/>
          </p:nvPr>
        </p:nvSpPr>
        <p:spPr>
          <a:xfrm>
            <a:off x="1344085" y="5799265"/>
            <a:ext cx="9503832" cy="540540"/>
          </a:xfrm>
        </p:spPr>
        <p:txBody>
          <a:bodyPr lIns="0" rIns="0">
            <a:noAutofit/>
          </a:bodyPr>
          <a:lstStyle>
            <a:lvl1pPr marL="0" indent="0">
              <a:lnSpc>
                <a:spcPct val="100000"/>
              </a:lnSpc>
              <a:spcBef>
                <a:spcPts val="0"/>
              </a:spcBef>
              <a:spcAft>
                <a:spcPts val="0"/>
              </a:spcAft>
              <a:buNone/>
              <a:defRPr sz="1500" baseline="0">
                <a:solidFill>
                  <a:srgbClr val="000000"/>
                </a:solidFill>
              </a:defRPr>
            </a:lvl1pPr>
          </a:lstStyle>
          <a:p>
            <a:pPr lvl="0"/>
            <a:r>
              <a:rPr lang="sv-SE"/>
              <a:t>Skriv bildtext här (aldrig mer än två rader)</a:t>
            </a:r>
          </a:p>
        </p:txBody>
      </p:sp>
    </p:spTree>
    <p:extLst>
      <p:ext uri="{BB962C8B-B14F-4D97-AF65-F5344CB8AC3E}">
        <p14:creationId xmlns:p14="http://schemas.microsoft.com/office/powerpoint/2010/main" val="565697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Helskärm">
    <p:spTree>
      <p:nvGrpSpPr>
        <p:cNvPr id="1" name=""/>
        <p:cNvGrpSpPr/>
        <p:nvPr/>
      </p:nvGrpSpPr>
      <p:grpSpPr>
        <a:xfrm>
          <a:off x="0" y="0"/>
          <a:ext cx="0" cy="0"/>
          <a:chOff x="0" y="0"/>
          <a:chExt cx="0" cy="0"/>
        </a:xfrm>
      </p:grpSpPr>
      <p:sp>
        <p:nvSpPr>
          <p:cNvPr id="3" name="Platshållare för bild 2"/>
          <p:cNvSpPr>
            <a:spLocks noGrp="1"/>
          </p:cNvSpPr>
          <p:nvPr>
            <p:ph type="pic" sz="quarter" idx="11"/>
          </p:nvPr>
        </p:nvSpPr>
        <p:spPr>
          <a:xfrm>
            <a:off x="0" y="0"/>
            <a:ext cx="12192000" cy="6750000"/>
          </a:xfrm>
          <a:solidFill>
            <a:schemeClr val="bg1">
              <a:lumMod val="95000"/>
            </a:schemeClr>
          </a:solidFill>
        </p:spPr>
        <p:txBody>
          <a:bodyPr anchor="ctr"/>
          <a:lstStyle>
            <a:lvl1pPr marL="0" indent="0" algn="ctr">
              <a:buNone/>
              <a:defRPr/>
            </a:lvl1pPr>
          </a:lstStyle>
          <a:p>
            <a:endParaRPr lang="sv-SE"/>
          </a:p>
        </p:txBody>
      </p:sp>
    </p:spTree>
    <p:extLst>
      <p:ext uri="{BB962C8B-B14F-4D97-AF65-F5344CB8AC3E}">
        <p14:creationId xmlns:p14="http://schemas.microsoft.com/office/powerpoint/2010/main" val="1161540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8" name="Platshållare för media 4"/>
          <p:cNvSpPr>
            <a:spLocks noGrp="1"/>
          </p:cNvSpPr>
          <p:nvPr>
            <p:ph type="media" sz="quarter" idx="15"/>
          </p:nvPr>
        </p:nvSpPr>
        <p:spPr>
          <a:xfrm>
            <a:off x="1" y="1"/>
            <a:ext cx="12192001" cy="6735941"/>
          </a:xfrm>
          <a:solidFill>
            <a:schemeClr val="bg1">
              <a:lumMod val="95000"/>
            </a:schemeClr>
          </a:solidFill>
        </p:spPr>
        <p:txBody>
          <a:bodyPr anchor="ctr"/>
          <a:lstStyle>
            <a:lvl1pPr marL="0" indent="0" algn="ctr">
              <a:buNone/>
              <a:defRPr/>
            </a:lvl1pPr>
          </a:lstStyle>
          <a:p>
            <a:endParaRPr lang="sv-SE"/>
          </a:p>
        </p:txBody>
      </p:sp>
    </p:spTree>
    <p:extLst>
      <p:ext uri="{BB962C8B-B14F-4D97-AF65-F5344CB8AC3E}">
        <p14:creationId xmlns:p14="http://schemas.microsoft.com/office/powerpoint/2010/main" val="3143637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utsida">
    <p:spTree>
      <p:nvGrpSpPr>
        <p:cNvPr id="1" name=""/>
        <p:cNvGrpSpPr/>
        <p:nvPr/>
      </p:nvGrpSpPr>
      <p:grpSpPr>
        <a:xfrm>
          <a:off x="0" y="0"/>
          <a:ext cx="0" cy="0"/>
          <a:chOff x="0" y="0"/>
          <a:chExt cx="0" cy="0"/>
        </a:xfrm>
      </p:grpSpPr>
      <p:sp>
        <p:nvSpPr>
          <p:cNvPr id="13" name="Rubrik 1"/>
          <p:cNvSpPr>
            <a:spLocks noGrp="1" noChangeAspect="1"/>
          </p:cNvSpPr>
          <p:nvPr>
            <p:ph type="ctrTitle" hasCustomPrompt="1"/>
          </p:nvPr>
        </p:nvSpPr>
        <p:spPr>
          <a:xfrm>
            <a:off x="1344085" y="1401764"/>
            <a:ext cx="9503833" cy="2354659"/>
          </a:xfrm>
        </p:spPr>
        <p:txBody>
          <a:bodyPr/>
          <a:lstStyle>
            <a:lvl1pPr algn="l">
              <a:defRPr sz="4800"/>
            </a:lvl1pPr>
          </a:lstStyle>
          <a:p>
            <a:r>
              <a:rPr lang="sv-SE"/>
              <a:t>Klicka här för att skriva avslutningsfras</a:t>
            </a:r>
          </a:p>
        </p:txBody>
      </p:sp>
      <p:sp>
        <p:nvSpPr>
          <p:cNvPr id="14" name="Underrubrik 2"/>
          <p:cNvSpPr>
            <a:spLocks noGrp="1" noChangeAspect="1"/>
          </p:cNvSpPr>
          <p:nvPr>
            <p:ph type="subTitle" idx="1" hasCustomPrompt="1"/>
          </p:nvPr>
        </p:nvSpPr>
        <p:spPr>
          <a:xfrm>
            <a:off x="1344085" y="3829199"/>
            <a:ext cx="9503832" cy="1576768"/>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skriva in dina kontaktuppgifter</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4962" y="5658844"/>
            <a:ext cx="1656000" cy="990609"/>
          </a:xfrm>
          <a:prstGeom prst="rect">
            <a:avLst/>
          </a:prstGeom>
        </p:spPr>
      </p:pic>
    </p:spTree>
    <p:extLst>
      <p:ext uri="{BB962C8B-B14F-4D97-AF65-F5344CB8AC3E}">
        <p14:creationId xmlns:p14="http://schemas.microsoft.com/office/powerpoint/2010/main" val="125526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vdelare-Brun 1">
    <p:bg>
      <p:bgRef idx="1001">
        <a:schemeClr val="bg2"/>
      </p:bgRef>
    </p:bg>
    <p:spTree>
      <p:nvGrpSpPr>
        <p:cNvPr id="1" name=""/>
        <p:cNvGrpSpPr/>
        <p:nvPr/>
      </p:nvGrpSpPr>
      <p:grpSpPr>
        <a:xfrm>
          <a:off x="0" y="0"/>
          <a:ext cx="0" cy="0"/>
          <a:chOff x="0" y="0"/>
          <a:chExt cx="0" cy="0"/>
        </a:xfrm>
      </p:grpSpPr>
      <p:sp>
        <p:nvSpPr>
          <p:cNvPr id="3" name="Ellips 2"/>
          <p:cNvSpPr/>
          <p:nvPr userDrawn="1"/>
        </p:nvSpPr>
        <p:spPr bwMode="auto">
          <a:xfrm>
            <a:off x="-10066" y="439955"/>
            <a:ext cx="10558977" cy="6432067"/>
          </a:xfrm>
          <a:custGeom>
            <a:avLst/>
            <a:gdLst>
              <a:gd name="connsiteX0" fmla="*/ 0 w 7309590"/>
              <a:gd name="connsiteY0" fmla="*/ 2933934 h 5867868"/>
              <a:gd name="connsiteX1" fmla="*/ 3654795 w 7309590"/>
              <a:gd name="connsiteY1" fmla="*/ 0 h 5867868"/>
              <a:gd name="connsiteX2" fmla="*/ 7309590 w 7309590"/>
              <a:gd name="connsiteY2" fmla="*/ 2933934 h 5867868"/>
              <a:gd name="connsiteX3" fmla="*/ 3654795 w 7309590"/>
              <a:gd name="connsiteY3" fmla="*/ 5867868 h 5867868"/>
              <a:gd name="connsiteX4" fmla="*/ 0 w 7309590"/>
              <a:gd name="connsiteY4" fmla="*/ 2933934 h 5867868"/>
              <a:gd name="connsiteX0" fmla="*/ 0 w 7410566"/>
              <a:gd name="connsiteY0" fmla="*/ 2933934 h 5867868"/>
              <a:gd name="connsiteX1" fmla="*/ 3654795 w 7410566"/>
              <a:gd name="connsiteY1" fmla="*/ 0 h 5867868"/>
              <a:gd name="connsiteX2" fmla="*/ 7410566 w 7410566"/>
              <a:gd name="connsiteY2" fmla="*/ 2928324 h 5867868"/>
              <a:gd name="connsiteX3" fmla="*/ 3654795 w 7410566"/>
              <a:gd name="connsiteY3" fmla="*/ 5867868 h 5867868"/>
              <a:gd name="connsiteX4" fmla="*/ 0 w 7410566"/>
              <a:gd name="connsiteY4" fmla="*/ 2933934 h 5867868"/>
              <a:gd name="connsiteX0" fmla="*/ 5326 w 7415892"/>
              <a:gd name="connsiteY0" fmla="*/ 2877837 h 5811771"/>
              <a:gd name="connsiteX1" fmla="*/ 4484764 w 7415892"/>
              <a:gd name="connsiteY1" fmla="*/ 1 h 5811771"/>
              <a:gd name="connsiteX2" fmla="*/ 7415892 w 7415892"/>
              <a:gd name="connsiteY2" fmla="*/ 2872227 h 5811771"/>
              <a:gd name="connsiteX3" fmla="*/ 3660121 w 7415892"/>
              <a:gd name="connsiteY3" fmla="*/ 5811771 h 5811771"/>
              <a:gd name="connsiteX4" fmla="*/ 5326 w 7415892"/>
              <a:gd name="connsiteY4" fmla="*/ 2877837 h 5811771"/>
              <a:gd name="connsiteX0" fmla="*/ 5326 w 7415892"/>
              <a:gd name="connsiteY0" fmla="*/ 2878565 h 5812499"/>
              <a:gd name="connsiteX1" fmla="*/ 4484764 w 7415892"/>
              <a:gd name="connsiteY1" fmla="*/ 729 h 5812499"/>
              <a:gd name="connsiteX2" fmla="*/ 7415892 w 7415892"/>
              <a:gd name="connsiteY2" fmla="*/ 2872955 h 5812499"/>
              <a:gd name="connsiteX3" fmla="*/ 3660121 w 7415892"/>
              <a:gd name="connsiteY3" fmla="*/ 5812499 h 5812499"/>
              <a:gd name="connsiteX4" fmla="*/ 5326 w 7415892"/>
              <a:gd name="connsiteY4" fmla="*/ 2878565 h 5812499"/>
              <a:gd name="connsiteX0" fmla="*/ 4572 w 7942461"/>
              <a:gd name="connsiteY0" fmla="*/ 3012789 h 5812305"/>
              <a:gd name="connsiteX1" fmla="*/ 5011333 w 7942461"/>
              <a:gd name="connsiteY1" fmla="*/ 317 h 5812305"/>
              <a:gd name="connsiteX2" fmla="*/ 7942461 w 7942461"/>
              <a:gd name="connsiteY2" fmla="*/ 2872543 h 5812305"/>
              <a:gd name="connsiteX3" fmla="*/ 4186690 w 7942461"/>
              <a:gd name="connsiteY3" fmla="*/ 5812087 h 5812305"/>
              <a:gd name="connsiteX4" fmla="*/ 4572 w 7942461"/>
              <a:gd name="connsiteY4" fmla="*/ 3012789 h 5812305"/>
              <a:gd name="connsiteX0" fmla="*/ 62143 w 8000032"/>
              <a:gd name="connsiteY0" fmla="*/ 3012789 h 5812412"/>
              <a:gd name="connsiteX1" fmla="*/ 5068904 w 8000032"/>
              <a:gd name="connsiteY1" fmla="*/ 317 h 5812412"/>
              <a:gd name="connsiteX2" fmla="*/ 8000032 w 8000032"/>
              <a:gd name="connsiteY2" fmla="*/ 2872543 h 5812412"/>
              <a:gd name="connsiteX3" fmla="*/ 4244261 w 8000032"/>
              <a:gd name="connsiteY3" fmla="*/ 5812087 h 5812412"/>
              <a:gd name="connsiteX4" fmla="*/ 62143 w 8000032"/>
              <a:gd name="connsiteY4" fmla="*/ 3012789 h 5812412"/>
              <a:gd name="connsiteX0" fmla="*/ 62143 w 8000032"/>
              <a:gd name="connsiteY0" fmla="*/ 3017637 h 5817260"/>
              <a:gd name="connsiteX1" fmla="*/ 5068904 w 8000032"/>
              <a:gd name="connsiteY1" fmla="*/ 5165 h 5817260"/>
              <a:gd name="connsiteX2" fmla="*/ 8000032 w 8000032"/>
              <a:gd name="connsiteY2" fmla="*/ 2877391 h 5817260"/>
              <a:gd name="connsiteX3" fmla="*/ 4244261 w 8000032"/>
              <a:gd name="connsiteY3" fmla="*/ 5816935 h 5817260"/>
              <a:gd name="connsiteX4" fmla="*/ 62143 w 8000032"/>
              <a:gd name="connsiteY4" fmla="*/ 3017637 h 5817260"/>
              <a:gd name="connsiteX0" fmla="*/ 78988 w 8016877"/>
              <a:gd name="connsiteY0" fmla="*/ 3017637 h 5817637"/>
              <a:gd name="connsiteX1" fmla="*/ 5085749 w 8016877"/>
              <a:gd name="connsiteY1" fmla="*/ 5165 h 5817637"/>
              <a:gd name="connsiteX2" fmla="*/ 8016877 w 8016877"/>
              <a:gd name="connsiteY2" fmla="*/ 2877391 h 5817637"/>
              <a:gd name="connsiteX3" fmla="*/ 4261106 w 8016877"/>
              <a:gd name="connsiteY3" fmla="*/ 5816935 h 5817637"/>
              <a:gd name="connsiteX4" fmla="*/ 78988 w 8016877"/>
              <a:gd name="connsiteY4" fmla="*/ 3017637 h 5817637"/>
              <a:gd name="connsiteX0" fmla="*/ 59019 w 8048214"/>
              <a:gd name="connsiteY0" fmla="*/ 3017637 h 5920814"/>
              <a:gd name="connsiteX1" fmla="*/ 5065780 w 8048214"/>
              <a:gd name="connsiteY1" fmla="*/ 5165 h 5920814"/>
              <a:gd name="connsiteX2" fmla="*/ 7996908 w 8048214"/>
              <a:gd name="connsiteY2" fmla="*/ 2877391 h 5920814"/>
              <a:gd name="connsiteX3" fmla="*/ 6734702 w 8048214"/>
              <a:gd name="connsiteY3" fmla="*/ 5087658 h 5920814"/>
              <a:gd name="connsiteX4" fmla="*/ 4241137 w 8048214"/>
              <a:gd name="connsiteY4" fmla="*/ 5816935 h 5920814"/>
              <a:gd name="connsiteX5" fmla="*/ 59019 w 8048214"/>
              <a:gd name="connsiteY5" fmla="*/ 3017637 h 5920814"/>
              <a:gd name="connsiteX0" fmla="*/ 59019 w 8048214"/>
              <a:gd name="connsiteY0" fmla="*/ 3017637 h 5915221"/>
              <a:gd name="connsiteX1" fmla="*/ 5065780 w 8048214"/>
              <a:gd name="connsiteY1" fmla="*/ 5165 h 5915221"/>
              <a:gd name="connsiteX2" fmla="*/ 7996908 w 8048214"/>
              <a:gd name="connsiteY2" fmla="*/ 2877391 h 5915221"/>
              <a:gd name="connsiteX3" fmla="*/ 6734702 w 8048214"/>
              <a:gd name="connsiteY3" fmla="*/ 5087658 h 5915221"/>
              <a:gd name="connsiteX4" fmla="*/ 4241137 w 8048214"/>
              <a:gd name="connsiteY4" fmla="*/ 5816935 h 5915221"/>
              <a:gd name="connsiteX5" fmla="*/ 59019 w 8048214"/>
              <a:gd name="connsiteY5" fmla="*/ 3017637 h 5915221"/>
              <a:gd name="connsiteX0" fmla="*/ 58901 w 8045964"/>
              <a:gd name="connsiteY0" fmla="*/ 3017637 h 5914289"/>
              <a:gd name="connsiteX1" fmla="*/ 5065662 w 8045964"/>
              <a:gd name="connsiteY1" fmla="*/ 5165 h 5914289"/>
              <a:gd name="connsiteX2" fmla="*/ 7996790 w 8045964"/>
              <a:gd name="connsiteY2" fmla="*/ 2877391 h 5914289"/>
              <a:gd name="connsiteX3" fmla="*/ 6684095 w 8045964"/>
              <a:gd name="connsiteY3" fmla="*/ 5082048 h 5914289"/>
              <a:gd name="connsiteX4" fmla="*/ 4241019 w 8045964"/>
              <a:gd name="connsiteY4" fmla="*/ 5816935 h 5914289"/>
              <a:gd name="connsiteX5" fmla="*/ 58901 w 8045964"/>
              <a:gd name="connsiteY5" fmla="*/ 3017637 h 5914289"/>
              <a:gd name="connsiteX0" fmla="*/ 58901 w 8053942"/>
              <a:gd name="connsiteY0" fmla="*/ 3017637 h 5914289"/>
              <a:gd name="connsiteX1" fmla="*/ 5065662 w 8053942"/>
              <a:gd name="connsiteY1" fmla="*/ 5165 h 5914289"/>
              <a:gd name="connsiteX2" fmla="*/ 7996790 w 8053942"/>
              <a:gd name="connsiteY2" fmla="*/ 2877391 h 5914289"/>
              <a:gd name="connsiteX3" fmla="*/ 6684095 w 8053942"/>
              <a:gd name="connsiteY3" fmla="*/ 5082048 h 5914289"/>
              <a:gd name="connsiteX4" fmla="*/ 4241019 w 8053942"/>
              <a:gd name="connsiteY4" fmla="*/ 5816935 h 5914289"/>
              <a:gd name="connsiteX5" fmla="*/ 58901 w 8053942"/>
              <a:gd name="connsiteY5" fmla="*/ 3017637 h 5914289"/>
              <a:gd name="connsiteX0" fmla="*/ 58901 w 7974671"/>
              <a:gd name="connsiteY0" fmla="*/ 3022467 h 5919119"/>
              <a:gd name="connsiteX1" fmla="*/ 5065662 w 7974671"/>
              <a:gd name="connsiteY1" fmla="*/ 9995 h 5919119"/>
              <a:gd name="connsiteX2" fmla="*/ 7912642 w 7974671"/>
              <a:gd name="connsiteY2" fmla="*/ 2158555 h 5919119"/>
              <a:gd name="connsiteX3" fmla="*/ 6684095 w 7974671"/>
              <a:gd name="connsiteY3" fmla="*/ 5086878 h 5919119"/>
              <a:gd name="connsiteX4" fmla="*/ 4241019 w 7974671"/>
              <a:gd name="connsiteY4" fmla="*/ 5821765 h 5919119"/>
              <a:gd name="connsiteX5" fmla="*/ 58901 w 7974671"/>
              <a:gd name="connsiteY5" fmla="*/ 3022467 h 5919119"/>
              <a:gd name="connsiteX0" fmla="*/ 58901 w 7993634"/>
              <a:gd name="connsiteY0" fmla="*/ 3022467 h 5919119"/>
              <a:gd name="connsiteX1" fmla="*/ 5065662 w 7993634"/>
              <a:gd name="connsiteY1" fmla="*/ 9995 h 5919119"/>
              <a:gd name="connsiteX2" fmla="*/ 7912642 w 7993634"/>
              <a:gd name="connsiteY2" fmla="*/ 2158555 h 5919119"/>
              <a:gd name="connsiteX3" fmla="*/ 6684095 w 7993634"/>
              <a:gd name="connsiteY3" fmla="*/ 5086878 h 5919119"/>
              <a:gd name="connsiteX4" fmla="*/ 4241019 w 7993634"/>
              <a:gd name="connsiteY4" fmla="*/ 5821765 h 5919119"/>
              <a:gd name="connsiteX5" fmla="*/ 58901 w 7993634"/>
              <a:gd name="connsiteY5" fmla="*/ 3022467 h 5919119"/>
              <a:gd name="connsiteX0" fmla="*/ 58901 w 7993634"/>
              <a:gd name="connsiteY0" fmla="*/ 3023470 h 5920122"/>
              <a:gd name="connsiteX1" fmla="*/ 5065662 w 7993634"/>
              <a:gd name="connsiteY1" fmla="*/ 10998 h 5920122"/>
              <a:gd name="connsiteX2" fmla="*/ 7912642 w 7993634"/>
              <a:gd name="connsiteY2" fmla="*/ 2159558 h 5920122"/>
              <a:gd name="connsiteX3" fmla="*/ 6684095 w 7993634"/>
              <a:gd name="connsiteY3" fmla="*/ 5087881 h 5920122"/>
              <a:gd name="connsiteX4" fmla="*/ 4241019 w 7993634"/>
              <a:gd name="connsiteY4" fmla="*/ 5822768 h 5920122"/>
              <a:gd name="connsiteX5" fmla="*/ 58901 w 7993634"/>
              <a:gd name="connsiteY5" fmla="*/ 3023470 h 5920122"/>
              <a:gd name="connsiteX0" fmla="*/ 55684 w 7990417"/>
              <a:gd name="connsiteY0" fmla="*/ 3023470 h 5870075"/>
              <a:gd name="connsiteX1" fmla="*/ 5062445 w 7990417"/>
              <a:gd name="connsiteY1" fmla="*/ 10998 h 5870075"/>
              <a:gd name="connsiteX2" fmla="*/ 7909425 w 7990417"/>
              <a:gd name="connsiteY2" fmla="*/ 2159558 h 5870075"/>
              <a:gd name="connsiteX3" fmla="*/ 6680878 w 7990417"/>
              <a:gd name="connsiteY3" fmla="*/ 5087881 h 5870075"/>
              <a:gd name="connsiteX4" fmla="*/ 4237802 w 7990417"/>
              <a:gd name="connsiteY4" fmla="*/ 5822768 h 5870075"/>
              <a:gd name="connsiteX5" fmla="*/ 55684 w 7990417"/>
              <a:gd name="connsiteY5" fmla="*/ 3023470 h 5870075"/>
              <a:gd name="connsiteX0" fmla="*/ 3987 w 7938720"/>
              <a:gd name="connsiteY0" fmla="*/ 3023470 h 5858610"/>
              <a:gd name="connsiteX1" fmla="*/ 5010748 w 7938720"/>
              <a:gd name="connsiteY1" fmla="*/ 10998 h 5858610"/>
              <a:gd name="connsiteX2" fmla="*/ 7857728 w 7938720"/>
              <a:gd name="connsiteY2" fmla="*/ 2159558 h 5858610"/>
              <a:gd name="connsiteX3" fmla="*/ 6629181 w 7938720"/>
              <a:gd name="connsiteY3" fmla="*/ 5087881 h 5858610"/>
              <a:gd name="connsiteX4" fmla="*/ 4186105 w 7938720"/>
              <a:gd name="connsiteY4" fmla="*/ 5822768 h 5858610"/>
              <a:gd name="connsiteX5" fmla="*/ 3987 w 7938720"/>
              <a:gd name="connsiteY5" fmla="*/ 3023470 h 5858610"/>
              <a:gd name="connsiteX0" fmla="*/ 15067 w 7949800"/>
              <a:gd name="connsiteY0" fmla="*/ 3023470 h 5592968"/>
              <a:gd name="connsiteX1" fmla="*/ 5021828 w 7949800"/>
              <a:gd name="connsiteY1" fmla="*/ 10998 h 5592968"/>
              <a:gd name="connsiteX2" fmla="*/ 7868808 w 7949800"/>
              <a:gd name="connsiteY2" fmla="*/ 2159558 h 5592968"/>
              <a:gd name="connsiteX3" fmla="*/ 6640261 w 7949800"/>
              <a:gd name="connsiteY3" fmla="*/ 5087881 h 5592968"/>
              <a:gd name="connsiteX4" fmla="*/ 3529617 w 7949800"/>
              <a:gd name="connsiteY4" fmla="*/ 5553497 h 5592968"/>
              <a:gd name="connsiteX5" fmla="*/ 15067 w 7949800"/>
              <a:gd name="connsiteY5" fmla="*/ 3023470 h 5592968"/>
              <a:gd name="connsiteX0" fmla="*/ 113764 w 8048497"/>
              <a:gd name="connsiteY0" fmla="*/ 3023470 h 5556738"/>
              <a:gd name="connsiteX1" fmla="*/ 5120525 w 8048497"/>
              <a:gd name="connsiteY1" fmla="*/ 10998 h 5556738"/>
              <a:gd name="connsiteX2" fmla="*/ 7967505 w 8048497"/>
              <a:gd name="connsiteY2" fmla="*/ 2159558 h 5556738"/>
              <a:gd name="connsiteX3" fmla="*/ 6738958 w 8048497"/>
              <a:gd name="connsiteY3" fmla="*/ 5087881 h 5556738"/>
              <a:gd name="connsiteX4" fmla="*/ 3628314 w 8048497"/>
              <a:gd name="connsiteY4" fmla="*/ 5553497 h 5556738"/>
              <a:gd name="connsiteX5" fmla="*/ 1779879 w 8048497"/>
              <a:gd name="connsiteY5" fmla="*/ 4975686 h 5556738"/>
              <a:gd name="connsiteX6" fmla="*/ 113764 w 8048497"/>
              <a:gd name="connsiteY6" fmla="*/ 3023470 h 5556738"/>
              <a:gd name="connsiteX0" fmla="*/ 548006 w 8482739"/>
              <a:gd name="connsiteY0" fmla="*/ 3023470 h 6525824"/>
              <a:gd name="connsiteX1" fmla="*/ 5554767 w 8482739"/>
              <a:gd name="connsiteY1" fmla="*/ 10998 h 6525824"/>
              <a:gd name="connsiteX2" fmla="*/ 8401747 w 8482739"/>
              <a:gd name="connsiteY2" fmla="*/ 2159558 h 6525824"/>
              <a:gd name="connsiteX3" fmla="*/ 7173200 w 8482739"/>
              <a:gd name="connsiteY3" fmla="*/ 5087881 h 6525824"/>
              <a:gd name="connsiteX4" fmla="*/ 4062556 w 8482739"/>
              <a:gd name="connsiteY4" fmla="*/ 5553497 h 6525824"/>
              <a:gd name="connsiteX5" fmla="*/ 525567 w 8482739"/>
              <a:gd name="connsiteY5" fmla="*/ 6428628 h 6525824"/>
              <a:gd name="connsiteX6" fmla="*/ 548006 w 8482739"/>
              <a:gd name="connsiteY6" fmla="*/ 3023470 h 6525824"/>
              <a:gd name="connsiteX0" fmla="*/ 548006 w 8482739"/>
              <a:gd name="connsiteY0" fmla="*/ 3023470 h 6520983"/>
              <a:gd name="connsiteX1" fmla="*/ 5554767 w 8482739"/>
              <a:gd name="connsiteY1" fmla="*/ 10998 h 6520983"/>
              <a:gd name="connsiteX2" fmla="*/ 8401747 w 8482739"/>
              <a:gd name="connsiteY2" fmla="*/ 2159558 h 6520983"/>
              <a:gd name="connsiteX3" fmla="*/ 7173200 w 8482739"/>
              <a:gd name="connsiteY3" fmla="*/ 5087881 h 6520983"/>
              <a:gd name="connsiteX4" fmla="*/ 4006458 w 8482739"/>
              <a:gd name="connsiteY4" fmla="*/ 5480569 h 6520983"/>
              <a:gd name="connsiteX5" fmla="*/ 525567 w 8482739"/>
              <a:gd name="connsiteY5" fmla="*/ 6428628 h 6520983"/>
              <a:gd name="connsiteX6" fmla="*/ 548006 w 8482739"/>
              <a:gd name="connsiteY6" fmla="*/ 3023470 h 6520983"/>
              <a:gd name="connsiteX0" fmla="*/ 548006 w 8482739"/>
              <a:gd name="connsiteY0" fmla="*/ 3023470 h 6512154"/>
              <a:gd name="connsiteX1" fmla="*/ 5554767 w 8482739"/>
              <a:gd name="connsiteY1" fmla="*/ 10998 h 6512154"/>
              <a:gd name="connsiteX2" fmla="*/ 8401747 w 8482739"/>
              <a:gd name="connsiteY2" fmla="*/ 2159558 h 6512154"/>
              <a:gd name="connsiteX3" fmla="*/ 7173200 w 8482739"/>
              <a:gd name="connsiteY3" fmla="*/ 5087881 h 6512154"/>
              <a:gd name="connsiteX4" fmla="*/ 4006458 w 8482739"/>
              <a:gd name="connsiteY4" fmla="*/ 5480569 h 6512154"/>
              <a:gd name="connsiteX5" fmla="*/ 525567 w 8482739"/>
              <a:gd name="connsiteY5" fmla="*/ 6428628 h 6512154"/>
              <a:gd name="connsiteX6" fmla="*/ 548006 w 8482739"/>
              <a:gd name="connsiteY6" fmla="*/ 3023470 h 6512154"/>
              <a:gd name="connsiteX0" fmla="*/ 548006 w 8482739"/>
              <a:gd name="connsiteY0" fmla="*/ 3013102 h 6501786"/>
              <a:gd name="connsiteX1" fmla="*/ 5554767 w 8482739"/>
              <a:gd name="connsiteY1" fmla="*/ 630 h 6501786"/>
              <a:gd name="connsiteX2" fmla="*/ 8401747 w 8482739"/>
              <a:gd name="connsiteY2" fmla="*/ 2149190 h 6501786"/>
              <a:gd name="connsiteX3" fmla="*/ 7173200 w 8482739"/>
              <a:gd name="connsiteY3" fmla="*/ 5077513 h 6501786"/>
              <a:gd name="connsiteX4" fmla="*/ 4006458 w 8482739"/>
              <a:gd name="connsiteY4" fmla="*/ 5470201 h 6501786"/>
              <a:gd name="connsiteX5" fmla="*/ 525567 w 8482739"/>
              <a:gd name="connsiteY5" fmla="*/ 6418260 h 6501786"/>
              <a:gd name="connsiteX6" fmla="*/ 548006 w 8482739"/>
              <a:gd name="connsiteY6" fmla="*/ 3013102 h 6501786"/>
              <a:gd name="connsiteX0" fmla="*/ 548006 w 8482739"/>
              <a:gd name="connsiteY0" fmla="*/ 3013102 h 6501786"/>
              <a:gd name="connsiteX1" fmla="*/ 5554767 w 8482739"/>
              <a:gd name="connsiteY1" fmla="*/ 630 h 6501786"/>
              <a:gd name="connsiteX2" fmla="*/ 8401747 w 8482739"/>
              <a:gd name="connsiteY2" fmla="*/ 2149190 h 6501786"/>
              <a:gd name="connsiteX3" fmla="*/ 7173200 w 8482739"/>
              <a:gd name="connsiteY3" fmla="*/ 5077513 h 6501786"/>
              <a:gd name="connsiteX4" fmla="*/ 4006458 w 8482739"/>
              <a:gd name="connsiteY4" fmla="*/ 5470201 h 6501786"/>
              <a:gd name="connsiteX5" fmla="*/ 525567 w 8482739"/>
              <a:gd name="connsiteY5" fmla="*/ 6418260 h 6501786"/>
              <a:gd name="connsiteX6" fmla="*/ 548006 w 8482739"/>
              <a:gd name="connsiteY6" fmla="*/ 3013102 h 6501786"/>
              <a:gd name="connsiteX0" fmla="*/ 518373 w 8453106"/>
              <a:gd name="connsiteY0" fmla="*/ 2996278 h 6484962"/>
              <a:gd name="connsiteX1" fmla="*/ 5076349 w 8453106"/>
              <a:gd name="connsiteY1" fmla="*/ 635 h 6484962"/>
              <a:gd name="connsiteX2" fmla="*/ 8372114 w 8453106"/>
              <a:gd name="connsiteY2" fmla="*/ 2132366 h 6484962"/>
              <a:gd name="connsiteX3" fmla="*/ 7143567 w 8453106"/>
              <a:gd name="connsiteY3" fmla="*/ 5060689 h 6484962"/>
              <a:gd name="connsiteX4" fmla="*/ 3976825 w 8453106"/>
              <a:gd name="connsiteY4" fmla="*/ 5453377 h 6484962"/>
              <a:gd name="connsiteX5" fmla="*/ 495934 w 8453106"/>
              <a:gd name="connsiteY5" fmla="*/ 6401436 h 6484962"/>
              <a:gd name="connsiteX6" fmla="*/ 518373 w 8453106"/>
              <a:gd name="connsiteY6" fmla="*/ 2996278 h 6484962"/>
              <a:gd name="connsiteX0" fmla="*/ 518373 w 8453106"/>
              <a:gd name="connsiteY0" fmla="*/ 3005995 h 6494679"/>
              <a:gd name="connsiteX1" fmla="*/ 5076349 w 8453106"/>
              <a:gd name="connsiteY1" fmla="*/ 10352 h 6494679"/>
              <a:gd name="connsiteX2" fmla="*/ 8372114 w 8453106"/>
              <a:gd name="connsiteY2" fmla="*/ 2142083 h 6494679"/>
              <a:gd name="connsiteX3" fmla="*/ 7143567 w 8453106"/>
              <a:gd name="connsiteY3" fmla="*/ 5070406 h 6494679"/>
              <a:gd name="connsiteX4" fmla="*/ 3976825 w 8453106"/>
              <a:gd name="connsiteY4" fmla="*/ 5463094 h 6494679"/>
              <a:gd name="connsiteX5" fmla="*/ 495934 w 8453106"/>
              <a:gd name="connsiteY5" fmla="*/ 6411153 h 6494679"/>
              <a:gd name="connsiteX6" fmla="*/ 518373 w 8453106"/>
              <a:gd name="connsiteY6" fmla="*/ 3005995 h 6494679"/>
              <a:gd name="connsiteX0" fmla="*/ 518373 w 8453106"/>
              <a:gd name="connsiteY0" fmla="*/ 2996277 h 6484961"/>
              <a:gd name="connsiteX1" fmla="*/ 5076349 w 8453106"/>
              <a:gd name="connsiteY1" fmla="*/ 634 h 6484961"/>
              <a:gd name="connsiteX2" fmla="*/ 8372114 w 8453106"/>
              <a:gd name="connsiteY2" fmla="*/ 2132365 h 6484961"/>
              <a:gd name="connsiteX3" fmla="*/ 7143567 w 8453106"/>
              <a:gd name="connsiteY3" fmla="*/ 5060688 h 6484961"/>
              <a:gd name="connsiteX4" fmla="*/ 3976825 w 8453106"/>
              <a:gd name="connsiteY4" fmla="*/ 5453376 h 6484961"/>
              <a:gd name="connsiteX5" fmla="*/ 495934 w 8453106"/>
              <a:gd name="connsiteY5" fmla="*/ 6401435 h 6484961"/>
              <a:gd name="connsiteX6" fmla="*/ 518373 w 8453106"/>
              <a:gd name="connsiteY6" fmla="*/ 2996277 h 6484961"/>
              <a:gd name="connsiteX0" fmla="*/ 518373 w 8453106"/>
              <a:gd name="connsiteY0" fmla="*/ 2996277 h 6490454"/>
              <a:gd name="connsiteX1" fmla="*/ 5076349 w 8453106"/>
              <a:gd name="connsiteY1" fmla="*/ 634 h 6490454"/>
              <a:gd name="connsiteX2" fmla="*/ 8372114 w 8453106"/>
              <a:gd name="connsiteY2" fmla="*/ 2132365 h 6490454"/>
              <a:gd name="connsiteX3" fmla="*/ 7143567 w 8453106"/>
              <a:gd name="connsiteY3" fmla="*/ 5060688 h 6490454"/>
              <a:gd name="connsiteX4" fmla="*/ 5488670 w 8453106"/>
              <a:gd name="connsiteY4" fmla="*/ 5408499 h 6490454"/>
              <a:gd name="connsiteX5" fmla="*/ 3976825 w 8453106"/>
              <a:gd name="connsiteY5" fmla="*/ 5453376 h 6490454"/>
              <a:gd name="connsiteX6" fmla="*/ 495934 w 8453106"/>
              <a:gd name="connsiteY6" fmla="*/ 6401435 h 6490454"/>
              <a:gd name="connsiteX7" fmla="*/ 518373 w 8453106"/>
              <a:gd name="connsiteY7" fmla="*/ 2996277 h 6490454"/>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696697"/>
              <a:gd name="connsiteX1" fmla="*/ 5076349 w 8453106"/>
              <a:gd name="connsiteY1" fmla="*/ 634 h 6696697"/>
              <a:gd name="connsiteX2" fmla="*/ 8372114 w 8453106"/>
              <a:gd name="connsiteY2" fmla="*/ 2132365 h 6696697"/>
              <a:gd name="connsiteX3" fmla="*/ 7143567 w 8453106"/>
              <a:gd name="connsiteY3" fmla="*/ 5060688 h 6696697"/>
              <a:gd name="connsiteX4" fmla="*/ 5488670 w 8453106"/>
              <a:gd name="connsiteY4" fmla="*/ 5318742 h 6696697"/>
              <a:gd name="connsiteX5" fmla="*/ 3976825 w 8453106"/>
              <a:gd name="connsiteY5" fmla="*/ 5453376 h 6696697"/>
              <a:gd name="connsiteX6" fmla="*/ 1415944 w 8453106"/>
              <a:gd name="connsiteY6" fmla="*/ 6412656 h 6696697"/>
              <a:gd name="connsiteX7" fmla="*/ 495934 w 8453106"/>
              <a:gd name="connsiteY7" fmla="*/ 6401435 h 6696697"/>
              <a:gd name="connsiteX8" fmla="*/ 518373 w 8453106"/>
              <a:gd name="connsiteY8" fmla="*/ 2996277 h 6696697"/>
              <a:gd name="connsiteX0" fmla="*/ 518373 w 8453106"/>
              <a:gd name="connsiteY0" fmla="*/ 2996277 h 6599794"/>
              <a:gd name="connsiteX1" fmla="*/ 5076349 w 8453106"/>
              <a:gd name="connsiteY1" fmla="*/ 634 h 6599794"/>
              <a:gd name="connsiteX2" fmla="*/ 8372114 w 8453106"/>
              <a:gd name="connsiteY2" fmla="*/ 2132365 h 6599794"/>
              <a:gd name="connsiteX3" fmla="*/ 7143567 w 8453106"/>
              <a:gd name="connsiteY3" fmla="*/ 5060688 h 6599794"/>
              <a:gd name="connsiteX4" fmla="*/ 5488670 w 8453106"/>
              <a:gd name="connsiteY4" fmla="*/ 5318742 h 6599794"/>
              <a:gd name="connsiteX5" fmla="*/ 3976825 w 8453106"/>
              <a:gd name="connsiteY5" fmla="*/ 5453376 h 6599794"/>
              <a:gd name="connsiteX6" fmla="*/ 1415944 w 8453106"/>
              <a:gd name="connsiteY6" fmla="*/ 6412656 h 6599794"/>
              <a:gd name="connsiteX7" fmla="*/ 495934 w 8453106"/>
              <a:gd name="connsiteY7" fmla="*/ 6401435 h 6599794"/>
              <a:gd name="connsiteX8" fmla="*/ 518373 w 8453106"/>
              <a:gd name="connsiteY8" fmla="*/ 2996277 h 6599794"/>
              <a:gd name="connsiteX0" fmla="*/ 568130 w 8502863"/>
              <a:gd name="connsiteY0" fmla="*/ 2996277 h 6481525"/>
              <a:gd name="connsiteX1" fmla="*/ 5126106 w 8502863"/>
              <a:gd name="connsiteY1" fmla="*/ 634 h 6481525"/>
              <a:gd name="connsiteX2" fmla="*/ 8421871 w 8502863"/>
              <a:gd name="connsiteY2" fmla="*/ 2132365 h 6481525"/>
              <a:gd name="connsiteX3" fmla="*/ 7193324 w 8502863"/>
              <a:gd name="connsiteY3" fmla="*/ 5060688 h 6481525"/>
              <a:gd name="connsiteX4" fmla="*/ 5538427 w 8502863"/>
              <a:gd name="connsiteY4" fmla="*/ 5318742 h 6481525"/>
              <a:gd name="connsiteX5" fmla="*/ 4026582 w 8502863"/>
              <a:gd name="connsiteY5" fmla="*/ 5453376 h 6481525"/>
              <a:gd name="connsiteX6" fmla="*/ 1465701 w 8502863"/>
              <a:gd name="connsiteY6" fmla="*/ 6412656 h 6481525"/>
              <a:gd name="connsiteX7" fmla="*/ 545691 w 8502863"/>
              <a:gd name="connsiteY7" fmla="*/ 6401435 h 6481525"/>
              <a:gd name="connsiteX8" fmla="*/ 568130 w 8502863"/>
              <a:gd name="connsiteY8" fmla="*/ 2996277 h 6481525"/>
              <a:gd name="connsiteX0" fmla="*/ 568130 w 8502863"/>
              <a:gd name="connsiteY0" fmla="*/ 2996277 h 6412656"/>
              <a:gd name="connsiteX1" fmla="*/ 5126106 w 8502863"/>
              <a:gd name="connsiteY1" fmla="*/ 634 h 6412656"/>
              <a:gd name="connsiteX2" fmla="*/ 8421871 w 8502863"/>
              <a:gd name="connsiteY2" fmla="*/ 2132365 h 6412656"/>
              <a:gd name="connsiteX3" fmla="*/ 7193324 w 8502863"/>
              <a:gd name="connsiteY3" fmla="*/ 5060688 h 6412656"/>
              <a:gd name="connsiteX4" fmla="*/ 5538427 w 8502863"/>
              <a:gd name="connsiteY4" fmla="*/ 5318742 h 6412656"/>
              <a:gd name="connsiteX5" fmla="*/ 4026582 w 8502863"/>
              <a:gd name="connsiteY5" fmla="*/ 5453376 h 6412656"/>
              <a:gd name="connsiteX6" fmla="*/ 1465701 w 8502863"/>
              <a:gd name="connsiteY6" fmla="*/ 6412656 h 6412656"/>
              <a:gd name="connsiteX7" fmla="*/ 545691 w 8502863"/>
              <a:gd name="connsiteY7" fmla="*/ 6401435 h 6412656"/>
              <a:gd name="connsiteX8" fmla="*/ 568130 w 8502863"/>
              <a:gd name="connsiteY8" fmla="*/ 2996277 h 6412656"/>
              <a:gd name="connsiteX0" fmla="*/ 382024 w 8316757"/>
              <a:gd name="connsiteY0" fmla="*/ 2996277 h 6412656"/>
              <a:gd name="connsiteX1" fmla="*/ 4940000 w 8316757"/>
              <a:gd name="connsiteY1" fmla="*/ 634 h 6412656"/>
              <a:gd name="connsiteX2" fmla="*/ 8235765 w 8316757"/>
              <a:gd name="connsiteY2" fmla="*/ 2132365 h 6412656"/>
              <a:gd name="connsiteX3" fmla="*/ 7007218 w 8316757"/>
              <a:gd name="connsiteY3" fmla="*/ 5060688 h 6412656"/>
              <a:gd name="connsiteX4" fmla="*/ 5352321 w 8316757"/>
              <a:gd name="connsiteY4" fmla="*/ 5318742 h 6412656"/>
              <a:gd name="connsiteX5" fmla="*/ 3840476 w 8316757"/>
              <a:gd name="connsiteY5" fmla="*/ 5453376 h 6412656"/>
              <a:gd name="connsiteX6" fmla="*/ 1279595 w 8316757"/>
              <a:gd name="connsiteY6" fmla="*/ 6412656 h 6412656"/>
              <a:gd name="connsiteX7" fmla="*/ 359585 w 8316757"/>
              <a:gd name="connsiteY7" fmla="*/ 6401435 h 6412656"/>
              <a:gd name="connsiteX8" fmla="*/ 382024 w 8316757"/>
              <a:gd name="connsiteY8" fmla="*/ 2996277 h 6412656"/>
              <a:gd name="connsiteX0" fmla="*/ 82594 w 8017327"/>
              <a:gd name="connsiteY0" fmla="*/ 2996277 h 6412656"/>
              <a:gd name="connsiteX1" fmla="*/ 4640570 w 8017327"/>
              <a:gd name="connsiteY1" fmla="*/ 634 h 6412656"/>
              <a:gd name="connsiteX2" fmla="*/ 7936335 w 8017327"/>
              <a:gd name="connsiteY2" fmla="*/ 2132365 h 6412656"/>
              <a:gd name="connsiteX3" fmla="*/ 6707788 w 8017327"/>
              <a:gd name="connsiteY3" fmla="*/ 5060688 h 6412656"/>
              <a:gd name="connsiteX4" fmla="*/ 5052891 w 8017327"/>
              <a:gd name="connsiteY4" fmla="*/ 5318742 h 6412656"/>
              <a:gd name="connsiteX5" fmla="*/ 3541046 w 8017327"/>
              <a:gd name="connsiteY5" fmla="*/ 5453376 h 6412656"/>
              <a:gd name="connsiteX6" fmla="*/ 980165 w 8017327"/>
              <a:gd name="connsiteY6" fmla="*/ 6412656 h 6412656"/>
              <a:gd name="connsiteX7" fmla="*/ 60155 w 8017327"/>
              <a:gd name="connsiteY7" fmla="*/ 6401435 h 6412656"/>
              <a:gd name="connsiteX8" fmla="*/ 82594 w 8017327"/>
              <a:gd name="connsiteY8" fmla="*/ 2996277 h 6412656"/>
              <a:gd name="connsiteX0" fmla="*/ 23964 w 7958697"/>
              <a:gd name="connsiteY0" fmla="*/ 2996277 h 6539638"/>
              <a:gd name="connsiteX1" fmla="*/ 4581940 w 7958697"/>
              <a:gd name="connsiteY1" fmla="*/ 634 h 6539638"/>
              <a:gd name="connsiteX2" fmla="*/ 7877705 w 7958697"/>
              <a:gd name="connsiteY2" fmla="*/ 2132365 h 6539638"/>
              <a:gd name="connsiteX3" fmla="*/ 6649158 w 7958697"/>
              <a:gd name="connsiteY3" fmla="*/ 5060688 h 6539638"/>
              <a:gd name="connsiteX4" fmla="*/ 4994261 w 7958697"/>
              <a:gd name="connsiteY4" fmla="*/ 5318742 h 6539638"/>
              <a:gd name="connsiteX5" fmla="*/ 3482416 w 7958697"/>
              <a:gd name="connsiteY5" fmla="*/ 5453376 h 6539638"/>
              <a:gd name="connsiteX6" fmla="*/ 921535 w 7958697"/>
              <a:gd name="connsiteY6" fmla="*/ 6412656 h 6539638"/>
              <a:gd name="connsiteX7" fmla="*/ 1525 w 7958697"/>
              <a:gd name="connsiteY7" fmla="*/ 6401435 h 6539638"/>
              <a:gd name="connsiteX8" fmla="*/ 23964 w 7958697"/>
              <a:gd name="connsiteY8" fmla="*/ 2996277 h 6539638"/>
              <a:gd name="connsiteX0" fmla="*/ 341607 w 8276340"/>
              <a:gd name="connsiteY0" fmla="*/ 2996277 h 6527461"/>
              <a:gd name="connsiteX1" fmla="*/ 4899583 w 8276340"/>
              <a:gd name="connsiteY1" fmla="*/ 634 h 6527461"/>
              <a:gd name="connsiteX2" fmla="*/ 8195348 w 8276340"/>
              <a:gd name="connsiteY2" fmla="*/ 2132365 h 6527461"/>
              <a:gd name="connsiteX3" fmla="*/ 6966801 w 8276340"/>
              <a:gd name="connsiteY3" fmla="*/ 5060688 h 6527461"/>
              <a:gd name="connsiteX4" fmla="*/ 5311904 w 8276340"/>
              <a:gd name="connsiteY4" fmla="*/ 5318742 h 6527461"/>
              <a:gd name="connsiteX5" fmla="*/ 3800059 w 8276340"/>
              <a:gd name="connsiteY5" fmla="*/ 5453376 h 6527461"/>
              <a:gd name="connsiteX6" fmla="*/ 1239178 w 8276340"/>
              <a:gd name="connsiteY6" fmla="*/ 6412656 h 6527461"/>
              <a:gd name="connsiteX7" fmla="*/ 335997 w 8276340"/>
              <a:gd name="connsiteY7" fmla="*/ 6384606 h 6527461"/>
              <a:gd name="connsiteX8" fmla="*/ 341607 w 8276340"/>
              <a:gd name="connsiteY8" fmla="*/ 2996277 h 6527461"/>
              <a:gd name="connsiteX0" fmla="*/ 340343 w 8275076"/>
              <a:gd name="connsiteY0" fmla="*/ 2996277 h 6527678"/>
              <a:gd name="connsiteX1" fmla="*/ 4898319 w 8275076"/>
              <a:gd name="connsiteY1" fmla="*/ 634 h 6527678"/>
              <a:gd name="connsiteX2" fmla="*/ 8194084 w 8275076"/>
              <a:gd name="connsiteY2" fmla="*/ 2132365 h 6527678"/>
              <a:gd name="connsiteX3" fmla="*/ 6965537 w 8275076"/>
              <a:gd name="connsiteY3" fmla="*/ 5060688 h 6527678"/>
              <a:gd name="connsiteX4" fmla="*/ 5310640 w 8275076"/>
              <a:gd name="connsiteY4" fmla="*/ 5318742 h 6527678"/>
              <a:gd name="connsiteX5" fmla="*/ 3798795 w 8275076"/>
              <a:gd name="connsiteY5" fmla="*/ 5453376 h 6527678"/>
              <a:gd name="connsiteX6" fmla="*/ 1237914 w 8275076"/>
              <a:gd name="connsiteY6" fmla="*/ 6412656 h 6527678"/>
              <a:gd name="connsiteX7" fmla="*/ 334733 w 8275076"/>
              <a:gd name="connsiteY7" fmla="*/ 6384606 h 6527678"/>
              <a:gd name="connsiteX8" fmla="*/ 340343 w 8275076"/>
              <a:gd name="connsiteY8" fmla="*/ 2996277 h 6527678"/>
              <a:gd name="connsiteX0" fmla="*/ 6788 w 7941521"/>
              <a:gd name="connsiteY0" fmla="*/ 2996277 h 6527678"/>
              <a:gd name="connsiteX1" fmla="*/ 4564764 w 7941521"/>
              <a:gd name="connsiteY1" fmla="*/ 634 h 6527678"/>
              <a:gd name="connsiteX2" fmla="*/ 7860529 w 7941521"/>
              <a:gd name="connsiteY2" fmla="*/ 2132365 h 6527678"/>
              <a:gd name="connsiteX3" fmla="*/ 6631982 w 7941521"/>
              <a:gd name="connsiteY3" fmla="*/ 5060688 h 6527678"/>
              <a:gd name="connsiteX4" fmla="*/ 4977085 w 7941521"/>
              <a:gd name="connsiteY4" fmla="*/ 5318742 h 6527678"/>
              <a:gd name="connsiteX5" fmla="*/ 3465240 w 7941521"/>
              <a:gd name="connsiteY5" fmla="*/ 5453376 h 6527678"/>
              <a:gd name="connsiteX6" fmla="*/ 904359 w 7941521"/>
              <a:gd name="connsiteY6" fmla="*/ 6412656 h 6527678"/>
              <a:gd name="connsiteX7" fmla="*/ 1178 w 7941521"/>
              <a:gd name="connsiteY7" fmla="*/ 6384606 h 6527678"/>
              <a:gd name="connsiteX8" fmla="*/ 6788 w 7941521"/>
              <a:gd name="connsiteY8" fmla="*/ 2996277 h 6527678"/>
              <a:gd name="connsiteX0" fmla="*/ 6788 w 7941521"/>
              <a:gd name="connsiteY0" fmla="*/ 3006772 h 6538173"/>
              <a:gd name="connsiteX1" fmla="*/ 4564764 w 7941521"/>
              <a:gd name="connsiteY1" fmla="*/ 11129 h 6538173"/>
              <a:gd name="connsiteX2" fmla="*/ 7860529 w 7941521"/>
              <a:gd name="connsiteY2" fmla="*/ 2142860 h 6538173"/>
              <a:gd name="connsiteX3" fmla="*/ 6631982 w 7941521"/>
              <a:gd name="connsiteY3" fmla="*/ 5071183 h 6538173"/>
              <a:gd name="connsiteX4" fmla="*/ 4977085 w 7941521"/>
              <a:gd name="connsiteY4" fmla="*/ 5329237 h 6538173"/>
              <a:gd name="connsiteX5" fmla="*/ 3465240 w 7941521"/>
              <a:gd name="connsiteY5" fmla="*/ 5463871 h 6538173"/>
              <a:gd name="connsiteX6" fmla="*/ 904359 w 7941521"/>
              <a:gd name="connsiteY6" fmla="*/ 6423151 h 6538173"/>
              <a:gd name="connsiteX7" fmla="*/ 1178 w 7941521"/>
              <a:gd name="connsiteY7" fmla="*/ 6395101 h 6538173"/>
              <a:gd name="connsiteX8" fmla="*/ 6788 w 7941521"/>
              <a:gd name="connsiteY8" fmla="*/ 3006772 h 6538173"/>
              <a:gd name="connsiteX0" fmla="*/ 6832 w 7941565"/>
              <a:gd name="connsiteY0" fmla="*/ 3006772 h 6538173"/>
              <a:gd name="connsiteX1" fmla="*/ 4564808 w 7941565"/>
              <a:gd name="connsiteY1" fmla="*/ 11129 h 6538173"/>
              <a:gd name="connsiteX2" fmla="*/ 7860573 w 7941565"/>
              <a:gd name="connsiteY2" fmla="*/ 2142860 h 6538173"/>
              <a:gd name="connsiteX3" fmla="*/ 6632026 w 7941565"/>
              <a:gd name="connsiteY3" fmla="*/ 5071183 h 6538173"/>
              <a:gd name="connsiteX4" fmla="*/ 4977129 w 7941565"/>
              <a:gd name="connsiteY4" fmla="*/ 5329237 h 6538173"/>
              <a:gd name="connsiteX5" fmla="*/ 3465284 w 7941565"/>
              <a:gd name="connsiteY5" fmla="*/ 5463871 h 6538173"/>
              <a:gd name="connsiteX6" fmla="*/ 904403 w 7941565"/>
              <a:gd name="connsiteY6" fmla="*/ 6423151 h 6538173"/>
              <a:gd name="connsiteX7" fmla="*/ 1222 w 7941565"/>
              <a:gd name="connsiteY7" fmla="*/ 6395101 h 6538173"/>
              <a:gd name="connsiteX8" fmla="*/ 6832 w 7941565"/>
              <a:gd name="connsiteY8" fmla="*/ 3006772 h 6538173"/>
              <a:gd name="connsiteX0" fmla="*/ 6821 w 7941554"/>
              <a:gd name="connsiteY0" fmla="*/ 3006772 h 6538173"/>
              <a:gd name="connsiteX1" fmla="*/ 4564797 w 7941554"/>
              <a:gd name="connsiteY1" fmla="*/ 11129 h 6538173"/>
              <a:gd name="connsiteX2" fmla="*/ 7860562 w 7941554"/>
              <a:gd name="connsiteY2" fmla="*/ 2142860 h 6538173"/>
              <a:gd name="connsiteX3" fmla="*/ 6632015 w 7941554"/>
              <a:gd name="connsiteY3" fmla="*/ 5071183 h 6538173"/>
              <a:gd name="connsiteX4" fmla="*/ 4977118 w 7941554"/>
              <a:gd name="connsiteY4" fmla="*/ 5329237 h 6538173"/>
              <a:gd name="connsiteX5" fmla="*/ 3465273 w 7941554"/>
              <a:gd name="connsiteY5" fmla="*/ 5463871 h 6538173"/>
              <a:gd name="connsiteX6" fmla="*/ 904392 w 7941554"/>
              <a:gd name="connsiteY6" fmla="*/ 6423151 h 6538173"/>
              <a:gd name="connsiteX7" fmla="*/ 1211 w 7941554"/>
              <a:gd name="connsiteY7" fmla="*/ 6395101 h 6538173"/>
              <a:gd name="connsiteX8" fmla="*/ 6821 w 7941554"/>
              <a:gd name="connsiteY8" fmla="*/ 3006772 h 6538173"/>
              <a:gd name="connsiteX0" fmla="*/ 6155 w 7940888"/>
              <a:gd name="connsiteY0" fmla="*/ 3006772 h 6538173"/>
              <a:gd name="connsiteX1" fmla="*/ 4564131 w 7940888"/>
              <a:gd name="connsiteY1" fmla="*/ 11129 h 6538173"/>
              <a:gd name="connsiteX2" fmla="*/ 7859896 w 7940888"/>
              <a:gd name="connsiteY2" fmla="*/ 2142860 h 6538173"/>
              <a:gd name="connsiteX3" fmla="*/ 6631349 w 7940888"/>
              <a:gd name="connsiteY3" fmla="*/ 5071183 h 6538173"/>
              <a:gd name="connsiteX4" fmla="*/ 4976452 w 7940888"/>
              <a:gd name="connsiteY4" fmla="*/ 5329237 h 6538173"/>
              <a:gd name="connsiteX5" fmla="*/ 3464607 w 7940888"/>
              <a:gd name="connsiteY5" fmla="*/ 5463871 h 6538173"/>
              <a:gd name="connsiteX6" fmla="*/ 903726 w 7940888"/>
              <a:gd name="connsiteY6" fmla="*/ 6423151 h 6538173"/>
              <a:gd name="connsiteX7" fmla="*/ 545 w 7940888"/>
              <a:gd name="connsiteY7" fmla="*/ 6395101 h 6538173"/>
              <a:gd name="connsiteX8" fmla="*/ 6155 w 7940888"/>
              <a:gd name="connsiteY8" fmla="*/ 3006772 h 6538173"/>
              <a:gd name="connsiteX0" fmla="*/ 6155 w 7940888"/>
              <a:gd name="connsiteY0" fmla="*/ 3006772 h 6538173"/>
              <a:gd name="connsiteX1" fmla="*/ 4564131 w 7940888"/>
              <a:gd name="connsiteY1" fmla="*/ 11129 h 6538173"/>
              <a:gd name="connsiteX2" fmla="*/ 7859896 w 7940888"/>
              <a:gd name="connsiteY2" fmla="*/ 2142860 h 6538173"/>
              <a:gd name="connsiteX3" fmla="*/ 6631349 w 7940888"/>
              <a:gd name="connsiteY3" fmla="*/ 5071183 h 6538173"/>
              <a:gd name="connsiteX4" fmla="*/ 4976452 w 7940888"/>
              <a:gd name="connsiteY4" fmla="*/ 5329237 h 6538173"/>
              <a:gd name="connsiteX5" fmla="*/ 3464607 w 7940888"/>
              <a:gd name="connsiteY5" fmla="*/ 5463871 h 6538173"/>
              <a:gd name="connsiteX6" fmla="*/ 903726 w 7940888"/>
              <a:gd name="connsiteY6" fmla="*/ 6423151 h 6538173"/>
              <a:gd name="connsiteX7" fmla="*/ 545 w 7940888"/>
              <a:gd name="connsiteY7" fmla="*/ 6395101 h 6538173"/>
              <a:gd name="connsiteX8" fmla="*/ 6155 w 7940888"/>
              <a:gd name="connsiteY8" fmla="*/ 3006772 h 6538173"/>
              <a:gd name="connsiteX0" fmla="*/ 324552 w 8259285"/>
              <a:gd name="connsiteY0" fmla="*/ 2995642 h 6527043"/>
              <a:gd name="connsiteX1" fmla="*/ 4669355 w 8259285"/>
              <a:gd name="connsiteY1" fmla="*/ 11219 h 6527043"/>
              <a:gd name="connsiteX2" fmla="*/ 8178293 w 8259285"/>
              <a:gd name="connsiteY2" fmla="*/ 2131730 h 6527043"/>
              <a:gd name="connsiteX3" fmla="*/ 6949746 w 8259285"/>
              <a:gd name="connsiteY3" fmla="*/ 5060053 h 6527043"/>
              <a:gd name="connsiteX4" fmla="*/ 5294849 w 8259285"/>
              <a:gd name="connsiteY4" fmla="*/ 5318107 h 6527043"/>
              <a:gd name="connsiteX5" fmla="*/ 3783004 w 8259285"/>
              <a:gd name="connsiteY5" fmla="*/ 5452741 h 6527043"/>
              <a:gd name="connsiteX6" fmla="*/ 1222123 w 8259285"/>
              <a:gd name="connsiteY6" fmla="*/ 6412021 h 6527043"/>
              <a:gd name="connsiteX7" fmla="*/ 318942 w 8259285"/>
              <a:gd name="connsiteY7" fmla="*/ 6383971 h 6527043"/>
              <a:gd name="connsiteX8" fmla="*/ 324552 w 8259285"/>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5022962 w 7948129"/>
              <a:gd name="connsiteY4" fmla="*/ 5245179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5022962 w 7948129"/>
              <a:gd name="connsiteY4" fmla="*/ 5245179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72932"/>
              <a:gd name="connsiteY0" fmla="*/ 2995642 h 6527043"/>
              <a:gd name="connsiteX1" fmla="*/ 4358199 w 7972932"/>
              <a:gd name="connsiteY1" fmla="*/ 11219 h 6527043"/>
              <a:gd name="connsiteX2" fmla="*/ 7867137 w 7972932"/>
              <a:gd name="connsiteY2" fmla="*/ 2131730 h 6527043"/>
              <a:gd name="connsiteX3" fmla="*/ 6638590 w 7972932"/>
              <a:gd name="connsiteY3" fmla="*/ 5060053 h 6527043"/>
              <a:gd name="connsiteX4" fmla="*/ 5022962 w 7972932"/>
              <a:gd name="connsiteY4" fmla="*/ 5245179 h 6527043"/>
              <a:gd name="connsiteX5" fmla="*/ 3471848 w 7972932"/>
              <a:gd name="connsiteY5" fmla="*/ 5452741 h 6527043"/>
              <a:gd name="connsiteX6" fmla="*/ 910967 w 7972932"/>
              <a:gd name="connsiteY6" fmla="*/ 6412021 h 6527043"/>
              <a:gd name="connsiteX7" fmla="*/ 7786 w 7972932"/>
              <a:gd name="connsiteY7" fmla="*/ 6383971 h 6527043"/>
              <a:gd name="connsiteX8" fmla="*/ 13396 w 7972932"/>
              <a:gd name="connsiteY8" fmla="*/ 2995642 h 6527043"/>
              <a:gd name="connsiteX0" fmla="*/ 13396 w 7942336"/>
              <a:gd name="connsiteY0" fmla="*/ 2995642 h 6527043"/>
              <a:gd name="connsiteX1" fmla="*/ 4358199 w 7942336"/>
              <a:gd name="connsiteY1" fmla="*/ 11219 h 6527043"/>
              <a:gd name="connsiteX2" fmla="*/ 7867137 w 7942336"/>
              <a:gd name="connsiteY2" fmla="*/ 2131730 h 6527043"/>
              <a:gd name="connsiteX3" fmla="*/ 6638590 w 7942336"/>
              <a:gd name="connsiteY3" fmla="*/ 5060053 h 6527043"/>
              <a:gd name="connsiteX4" fmla="*/ 5022962 w 7942336"/>
              <a:gd name="connsiteY4" fmla="*/ 5245179 h 6527043"/>
              <a:gd name="connsiteX5" fmla="*/ 3471848 w 7942336"/>
              <a:gd name="connsiteY5" fmla="*/ 5452741 h 6527043"/>
              <a:gd name="connsiteX6" fmla="*/ 910967 w 7942336"/>
              <a:gd name="connsiteY6" fmla="*/ 6412021 h 6527043"/>
              <a:gd name="connsiteX7" fmla="*/ 7786 w 7942336"/>
              <a:gd name="connsiteY7" fmla="*/ 6383971 h 6527043"/>
              <a:gd name="connsiteX8" fmla="*/ 13396 w 7942336"/>
              <a:gd name="connsiteY8" fmla="*/ 2995642 h 6527043"/>
              <a:gd name="connsiteX0" fmla="*/ 13396 w 7929459"/>
              <a:gd name="connsiteY0" fmla="*/ 2995642 h 6527043"/>
              <a:gd name="connsiteX1" fmla="*/ 4358199 w 7929459"/>
              <a:gd name="connsiteY1" fmla="*/ 11219 h 6527043"/>
              <a:gd name="connsiteX2" fmla="*/ 7867137 w 7929459"/>
              <a:gd name="connsiteY2" fmla="*/ 2131730 h 6527043"/>
              <a:gd name="connsiteX3" fmla="*/ 6638590 w 7929459"/>
              <a:gd name="connsiteY3" fmla="*/ 5060053 h 6527043"/>
              <a:gd name="connsiteX4" fmla="*/ 5073450 w 7929459"/>
              <a:gd name="connsiteY4" fmla="*/ 5295668 h 6527043"/>
              <a:gd name="connsiteX5" fmla="*/ 3471848 w 7929459"/>
              <a:gd name="connsiteY5" fmla="*/ 5452741 h 6527043"/>
              <a:gd name="connsiteX6" fmla="*/ 910967 w 7929459"/>
              <a:gd name="connsiteY6" fmla="*/ 6412021 h 6527043"/>
              <a:gd name="connsiteX7" fmla="*/ 7786 w 7929459"/>
              <a:gd name="connsiteY7" fmla="*/ 6383971 h 6527043"/>
              <a:gd name="connsiteX8" fmla="*/ 13396 w 7929459"/>
              <a:gd name="connsiteY8" fmla="*/ 2995642 h 6527043"/>
              <a:gd name="connsiteX0" fmla="*/ 13396 w 7929459"/>
              <a:gd name="connsiteY0" fmla="*/ 2995642 h 6527043"/>
              <a:gd name="connsiteX1" fmla="*/ 4358199 w 7929459"/>
              <a:gd name="connsiteY1" fmla="*/ 11219 h 6527043"/>
              <a:gd name="connsiteX2" fmla="*/ 7867137 w 7929459"/>
              <a:gd name="connsiteY2" fmla="*/ 2131730 h 6527043"/>
              <a:gd name="connsiteX3" fmla="*/ 6638590 w 7929459"/>
              <a:gd name="connsiteY3" fmla="*/ 5060053 h 6527043"/>
              <a:gd name="connsiteX4" fmla="*/ 5073450 w 7929459"/>
              <a:gd name="connsiteY4" fmla="*/ 5295668 h 6527043"/>
              <a:gd name="connsiteX5" fmla="*/ 3471848 w 7929459"/>
              <a:gd name="connsiteY5" fmla="*/ 5452741 h 6527043"/>
              <a:gd name="connsiteX6" fmla="*/ 910967 w 7929459"/>
              <a:gd name="connsiteY6" fmla="*/ 6412021 h 6527043"/>
              <a:gd name="connsiteX7" fmla="*/ 7786 w 7929459"/>
              <a:gd name="connsiteY7" fmla="*/ 6383971 h 6527043"/>
              <a:gd name="connsiteX8" fmla="*/ 13396 w 7929459"/>
              <a:gd name="connsiteY8" fmla="*/ 2995642 h 6527043"/>
              <a:gd name="connsiteX0" fmla="*/ 13396 w 7926666"/>
              <a:gd name="connsiteY0" fmla="*/ 2995642 h 6527043"/>
              <a:gd name="connsiteX1" fmla="*/ 4358199 w 7926666"/>
              <a:gd name="connsiteY1" fmla="*/ 11219 h 6527043"/>
              <a:gd name="connsiteX2" fmla="*/ 7867137 w 7926666"/>
              <a:gd name="connsiteY2" fmla="*/ 2131730 h 6527043"/>
              <a:gd name="connsiteX3" fmla="*/ 6638590 w 7926666"/>
              <a:gd name="connsiteY3" fmla="*/ 5060053 h 6527043"/>
              <a:gd name="connsiteX4" fmla="*/ 5073450 w 7926666"/>
              <a:gd name="connsiteY4" fmla="*/ 5295668 h 6527043"/>
              <a:gd name="connsiteX5" fmla="*/ 3471848 w 7926666"/>
              <a:gd name="connsiteY5" fmla="*/ 5452741 h 6527043"/>
              <a:gd name="connsiteX6" fmla="*/ 910967 w 7926666"/>
              <a:gd name="connsiteY6" fmla="*/ 6412021 h 6527043"/>
              <a:gd name="connsiteX7" fmla="*/ 7786 w 7926666"/>
              <a:gd name="connsiteY7" fmla="*/ 6383971 h 6527043"/>
              <a:gd name="connsiteX8" fmla="*/ 13396 w 7926666"/>
              <a:gd name="connsiteY8" fmla="*/ 2995642 h 6527043"/>
              <a:gd name="connsiteX0" fmla="*/ 13396 w 7925081"/>
              <a:gd name="connsiteY0" fmla="*/ 2995642 h 6527043"/>
              <a:gd name="connsiteX1" fmla="*/ 4358199 w 7925081"/>
              <a:gd name="connsiteY1" fmla="*/ 11219 h 6527043"/>
              <a:gd name="connsiteX2" fmla="*/ 7867137 w 7925081"/>
              <a:gd name="connsiteY2" fmla="*/ 2131730 h 6527043"/>
              <a:gd name="connsiteX3" fmla="*/ 6638590 w 7925081"/>
              <a:gd name="connsiteY3" fmla="*/ 5060053 h 6527043"/>
              <a:gd name="connsiteX4" fmla="*/ 5073450 w 7925081"/>
              <a:gd name="connsiteY4" fmla="*/ 5295668 h 6527043"/>
              <a:gd name="connsiteX5" fmla="*/ 3471848 w 7925081"/>
              <a:gd name="connsiteY5" fmla="*/ 5452741 h 6527043"/>
              <a:gd name="connsiteX6" fmla="*/ 910967 w 7925081"/>
              <a:gd name="connsiteY6" fmla="*/ 6412021 h 6527043"/>
              <a:gd name="connsiteX7" fmla="*/ 7786 w 7925081"/>
              <a:gd name="connsiteY7" fmla="*/ 6383971 h 6527043"/>
              <a:gd name="connsiteX8" fmla="*/ 13396 w 7925081"/>
              <a:gd name="connsiteY8" fmla="*/ 2995642 h 6527043"/>
              <a:gd name="connsiteX0" fmla="*/ 13396 w 7925081"/>
              <a:gd name="connsiteY0" fmla="*/ 2998971 h 6530372"/>
              <a:gd name="connsiteX1" fmla="*/ 4358199 w 7925081"/>
              <a:gd name="connsiteY1" fmla="*/ 14548 h 6530372"/>
              <a:gd name="connsiteX2" fmla="*/ 7867137 w 7925081"/>
              <a:gd name="connsiteY2" fmla="*/ 2135059 h 6530372"/>
              <a:gd name="connsiteX3" fmla="*/ 6638590 w 7925081"/>
              <a:gd name="connsiteY3" fmla="*/ 5063382 h 6530372"/>
              <a:gd name="connsiteX4" fmla="*/ 5073450 w 7925081"/>
              <a:gd name="connsiteY4" fmla="*/ 5298997 h 6530372"/>
              <a:gd name="connsiteX5" fmla="*/ 3471848 w 7925081"/>
              <a:gd name="connsiteY5" fmla="*/ 5456070 h 6530372"/>
              <a:gd name="connsiteX6" fmla="*/ 910967 w 7925081"/>
              <a:gd name="connsiteY6" fmla="*/ 6415350 h 6530372"/>
              <a:gd name="connsiteX7" fmla="*/ 7786 w 7925081"/>
              <a:gd name="connsiteY7" fmla="*/ 6387300 h 6530372"/>
              <a:gd name="connsiteX8" fmla="*/ 13396 w 7925081"/>
              <a:gd name="connsiteY8" fmla="*/ 2998971 h 6530372"/>
              <a:gd name="connsiteX0" fmla="*/ 14038 w 7925723"/>
              <a:gd name="connsiteY0" fmla="*/ 2998971 h 6483187"/>
              <a:gd name="connsiteX1" fmla="*/ 4358841 w 7925723"/>
              <a:gd name="connsiteY1" fmla="*/ 14548 h 6483187"/>
              <a:gd name="connsiteX2" fmla="*/ 7867779 w 7925723"/>
              <a:gd name="connsiteY2" fmla="*/ 2135059 h 6483187"/>
              <a:gd name="connsiteX3" fmla="*/ 6639232 w 7925723"/>
              <a:gd name="connsiteY3" fmla="*/ 5063382 h 6483187"/>
              <a:gd name="connsiteX4" fmla="*/ 5074092 w 7925723"/>
              <a:gd name="connsiteY4" fmla="*/ 5298997 h 6483187"/>
              <a:gd name="connsiteX5" fmla="*/ 3472490 w 7925723"/>
              <a:gd name="connsiteY5" fmla="*/ 5456070 h 6483187"/>
              <a:gd name="connsiteX6" fmla="*/ 911609 w 7925723"/>
              <a:gd name="connsiteY6" fmla="*/ 6415350 h 6483187"/>
              <a:gd name="connsiteX7" fmla="*/ 8428 w 7925723"/>
              <a:gd name="connsiteY7" fmla="*/ 6387300 h 6483187"/>
              <a:gd name="connsiteX8" fmla="*/ 14038 w 7925723"/>
              <a:gd name="connsiteY8" fmla="*/ 2998971 h 6483187"/>
              <a:gd name="connsiteX0" fmla="*/ 14038 w 7925723"/>
              <a:gd name="connsiteY0" fmla="*/ 2998971 h 6483187"/>
              <a:gd name="connsiteX1" fmla="*/ 4358841 w 7925723"/>
              <a:gd name="connsiteY1" fmla="*/ 14548 h 6483187"/>
              <a:gd name="connsiteX2" fmla="*/ 7867779 w 7925723"/>
              <a:gd name="connsiteY2" fmla="*/ 2135059 h 6483187"/>
              <a:gd name="connsiteX3" fmla="*/ 6639232 w 7925723"/>
              <a:gd name="connsiteY3" fmla="*/ 5063382 h 6483187"/>
              <a:gd name="connsiteX4" fmla="*/ 5074092 w 7925723"/>
              <a:gd name="connsiteY4" fmla="*/ 5298997 h 6483187"/>
              <a:gd name="connsiteX5" fmla="*/ 3472490 w 7925723"/>
              <a:gd name="connsiteY5" fmla="*/ 5456070 h 6483187"/>
              <a:gd name="connsiteX6" fmla="*/ 911609 w 7925723"/>
              <a:gd name="connsiteY6" fmla="*/ 6415350 h 6483187"/>
              <a:gd name="connsiteX7" fmla="*/ 8428 w 7925723"/>
              <a:gd name="connsiteY7" fmla="*/ 6387300 h 6483187"/>
              <a:gd name="connsiteX8" fmla="*/ 14038 w 7925723"/>
              <a:gd name="connsiteY8" fmla="*/ 2998971 h 6483187"/>
              <a:gd name="connsiteX0" fmla="*/ 14038 w 7925723"/>
              <a:gd name="connsiteY0" fmla="*/ 2998971 h 6415350"/>
              <a:gd name="connsiteX1" fmla="*/ 4358841 w 7925723"/>
              <a:gd name="connsiteY1" fmla="*/ 14548 h 6415350"/>
              <a:gd name="connsiteX2" fmla="*/ 7867779 w 7925723"/>
              <a:gd name="connsiteY2" fmla="*/ 2135059 h 6415350"/>
              <a:gd name="connsiteX3" fmla="*/ 6639232 w 7925723"/>
              <a:gd name="connsiteY3" fmla="*/ 5063382 h 6415350"/>
              <a:gd name="connsiteX4" fmla="*/ 5074092 w 7925723"/>
              <a:gd name="connsiteY4" fmla="*/ 5298997 h 6415350"/>
              <a:gd name="connsiteX5" fmla="*/ 3472490 w 7925723"/>
              <a:gd name="connsiteY5" fmla="*/ 5456070 h 6415350"/>
              <a:gd name="connsiteX6" fmla="*/ 911609 w 7925723"/>
              <a:gd name="connsiteY6" fmla="*/ 6415350 h 6415350"/>
              <a:gd name="connsiteX7" fmla="*/ 8428 w 7925723"/>
              <a:gd name="connsiteY7" fmla="*/ 6387300 h 6415350"/>
              <a:gd name="connsiteX8" fmla="*/ 14038 w 7925723"/>
              <a:gd name="connsiteY8" fmla="*/ 2998971 h 6415350"/>
              <a:gd name="connsiteX0" fmla="*/ 325001 w 8236686"/>
              <a:gd name="connsiteY0" fmla="*/ 2998971 h 6415350"/>
              <a:gd name="connsiteX1" fmla="*/ 4669804 w 8236686"/>
              <a:gd name="connsiteY1" fmla="*/ 14548 h 6415350"/>
              <a:gd name="connsiteX2" fmla="*/ 8178742 w 8236686"/>
              <a:gd name="connsiteY2" fmla="*/ 2135059 h 6415350"/>
              <a:gd name="connsiteX3" fmla="*/ 6950195 w 8236686"/>
              <a:gd name="connsiteY3" fmla="*/ 5063382 h 6415350"/>
              <a:gd name="connsiteX4" fmla="*/ 5385055 w 8236686"/>
              <a:gd name="connsiteY4" fmla="*/ 5298997 h 6415350"/>
              <a:gd name="connsiteX5" fmla="*/ 3783453 w 8236686"/>
              <a:gd name="connsiteY5" fmla="*/ 5456070 h 6415350"/>
              <a:gd name="connsiteX6" fmla="*/ 1222572 w 8236686"/>
              <a:gd name="connsiteY6" fmla="*/ 6415350 h 6415350"/>
              <a:gd name="connsiteX7" fmla="*/ 319391 w 8236686"/>
              <a:gd name="connsiteY7" fmla="*/ 6404130 h 6415350"/>
              <a:gd name="connsiteX8" fmla="*/ 325001 w 8236686"/>
              <a:gd name="connsiteY8" fmla="*/ 2998971 h 6415350"/>
              <a:gd name="connsiteX0" fmla="*/ 325001 w 8236686"/>
              <a:gd name="connsiteY0" fmla="*/ 2998971 h 6415350"/>
              <a:gd name="connsiteX1" fmla="*/ 4669804 w 8236686"/>
              <a:gd name="connsiteY1" fmla="*/ 14548 h 6415350"/>
              <a:gd name="connsiteX2" fmla="*/ 8178742 w 8236686"/>
              <a:gd name="connsiteY2" fmla="*/ 2135059 h 6415350"/>
              <a:gd name="connsiteX3" fmla="*/ 6950195 w 8236686"/>
              <a:gd name="connsiteY3" fmla="*/ 5063382 h 6415350"/>
              <a:gd name="connsiteX4" fmla="*/ 5385055 w 8236686"/>
              <a:gd name="connsiteY4" fmla="*/ 5298997 h 6415350"/>
              <a:gd name="connsiteX5" fmla="*/ 3783453 w 8236686"/>
              <a:gd name="connsiteY5" fmla="*/ 5456070 h 6415350"/>
              <a:gd name="connsiteX6" fmla="*/ 1222572 w 8236686"/>
              <a:gd name="connsiteY6" fmla="*/ 6415350 h 6415350"/>
              <a:gd name="connsiteX7" fmla="*/ 319391 w 8236686"/>
              <a:gd name="connsiteY7" fmla="*/ 6404130 h 6415350"/>
              <a:gd name="connsiteX8" fmla="*/ 325001 w 8236686"/>
              <a:gd name="connsiteY8" fmla="*/ 2998971 h 6415350"/>
              <a:gd name="connsiteX0" fmla="*/ 7548 w 7919233"/>
              <a:gd name="connsiteY0" fmla="*/ 2998971 h 6415350"/>
              <a:gd name="connsiteX1" fmla="*/ 4352351 w 7919233"/>
              <a:gd name="connsiteY1" fmla="*/ 14548 h 6415350"/>
              <a:gd name="connsiteX2" fmla="*/ 7861289 w 7919233"/>
              <a:gd name="connsiteY2" fmla="*/ 2135059 h 6415350"/>
              <a:gd name="connsiteX3" fmla="*/ 6632742 w 7919233"/>
              <a:gd name="connsiteY3" fmla="*/ 5063382 h 6415350"/>
              <a:gd name="connsiteX4" fmla="*/ 5067602 w 7919233"/>
              <a:gd name="connsiteY4" fmla="*/ 5298997 h 6415350"/>
              <a:gd name="connsiteX5" fmla="*/ 3466000 w 7919233"/>
              <a:gd name="connsiteY5" fmla="*/ 5456070 h 6415350"/>
              <a:gd name="connsiteX6" fmla="*/ 905119 w 7919233"/>
              <a:gd name="connsiteY6" fmla="*/ 6415350 h 6415350"/>
              <a:gd name="connsiteX7" fmla="*/ 1938 w 7919233"/>
              <a:gd name="connsiteY7" fmla="*/ 6404130 h 6415350"/>
              <a:gd name="connsiteX8" fmla="*/ 7548 w 7919233"/>
              <a:gd name="connsiteY8" fmla="*/ 2998971 h 6415350"/>
              <a:gd name="connsiteX0" fmla="*/ 7548 w 7919233"/>
              <a:gd name="connsiteY0" fmla="*/ 2912424 h 6412950"/>
              <a:gd name="connsiteX1" fmla="*/ 4352351 w 7919233"/>
              <a:gd name="connsiteY1" fmla="*/ 12148 h 6412950"/>
              <a:gd name="connsiteX2" fmla="*/ 7861289 w 7919233"/>
              <a:gd name="connsiteY2" fmla="*/ 2132659 h 6412950"/>
              <a:gd name="connsiteX3" fmla="*/ 6632742 w 7919233"/>
              <a:gd name="connsiteY3" fmla="*/ 5060982 h 6412950"/>
              <a:gd name="connsiteX4" fmla="*/ 5067602 w 7919233"/>
              <a:gd name="connsiteY4" fmla="*/ 5296597 h 6412950"/>
              <a:gd name="connsiteX5" fmla="*/ 3466000 w 7919233"/>
              <a:gd name="connsiteY5" fmla="*/ 5453670 h 6412950"/>
              <a:gd name="connsiteX6" fmla="*/ 905119 w 7919233"/>
              <a:gd name="connsiteY6" fmla="*/ 6412950 h 6412950"/>
              <a:gd name="connsiteX7" fmla="*/ 1938 w 7919233"/>
              <a:gd name="connsiteY7" fmla="*/ 6401730 h 6412950"/>
              <a:gd name="connsiteX8" fmla="*/ 7548 w 7919233"/>
              <a:gd name="connsiteY8" fmla="*/ 2912424 h 6412950"/>
              <a:gd name="connsiteX0" fmla="*/ 7548 w 7919233"/>
              <a:gd name="connsiteY0" fmla="*/ 2912424 h 6412950"/>
              <a:gd name="connsiteX1" fmla="*/ 4352351 w 7919233"/>
              <a:gd name="connsiteY1" fmla="*/ 12148 h 6412950"/>
              <a:gd name="connsiteX2" fmla="*/ 7861289 w 7919233"/>
              <a:gd name="connsiteY2" fmla="*/ 2132659 h 6412950"/>
              <a:gd name="connsiteX3" fmla="*/ 6632742 w 7919233"/>
              <a:gd name="connsiteY3" fmla="*/ 5060982 h 6412950"/>
              <a:gd name="connsiteX4" fmla="*/ 5067602 w 7919233"/>
              <a:gd name="connsiteY4" fmla="*/ 5296597 h 6412950"/>
              <a:gd name="connsiteX5" fmla="*/ 3466000 w 7919233"/>
              <a:gd name="connsiteY5" fmla="*/ 5453670 h 6412950"/>
              <a:gd name="connsiteX6" fmla="*/ 905119 w 7919233"/>
              <a:gd name="connsiteY6" fmla="*/ 6412950 h 6412950"/>
              <a:gd name="connsiteX7" fmla="*/ 1938 w 7919233"/>
              <a:gd name="connsiteY7" fmla="*/ 6401730 h 6412950"/>
              <a:gd name="connsiteX8" fmla="*/ 7548 w 7919233"/>
              <a:gd name="connsiteY8" fmla="*/ 2912424 h 6412950"/>
              <a:gd name="connsiteX0" fmla="*/ 7548 w 7919233"/>
              <a:gd name="connsiteY0" fmla="*/ 2919534 h 6420060"/>
              <a:gd name="connsiteX1" fmla="*/ 4352351 w 7919233"/>
              <a:gd name="connsiteY1" fmla="*/ 19258 h 6420060"/>
              <a:gd name="connsiteX2" fmla="*/ 7861289 w 7919233"/>
              <a:gd name="connsiteY2" fmla="*/ 2139769 h 6420060"/>
              <a:gd name="connsiteX3" fmla="*/ 6632742 w 7919233"/>
              <a:gd name="connsiteY3" fmla="*/ 5068092 h 6420060"/>
              <a:gd name="connsiteX4" fmla="*/ 5067602 w 7919233"/>
              <a:gd name="connsiteY4" fmla="*/ 5303707 h 6420060"/>
              <a:gd name="connsiteX5" fmla="*/ 3466000 w 7919233"/>
              <a:gd name="connsiteY5" fmla="*/ 5460780 h 6420060"/>
              <a:gd name="connsiteX6" fmla="*/ 905119 w 7919233"/>
              <a:gd name="connsiteY6" fmla="*/ 6420060 h 6420060"/>
              <a:gd name="connsiteX7" fmla="*/ 1938 w 7919233"/>
              <a:gd name="connsiteY7" fmla="*/ 6408840 h 6420060"/>
              <a:gd name="connsiteX8" fmla="*/ 7548 w 7919233"/>
              <a:gd name="connsiteY8" fmla="*/ 2919534 h 6420060"/>
              <a:gd name="connsiteX0" fmla="*/ 7548 w 7919233"/>
              <a:gd name="connsiteY0" fmla="*/ 2919534 h 6420060"/>
              <a:gd name="connsiteX1" fmla="*/ 4352351 w 7919233"/>
              <a:gd name="connsiteY1" fmla="*/ 19258 h 6420060"/>
              <a:gd name="connsiteX2" fmla="*/ 7861289 w 7919233"/>
              <a:gd name="connsiteY2" fmla="*/ 2139769 h 6420060"/>
              <a:gd name="connsiteX3" fmla="*/ 6632742 w 7919233"/>
              <a:gd name="connsiteY3" fmla="*/ 5068092 h 6420060"/>
              <a:gd name="connsiteX4" fmla="*/ 5067602 w 7919233"/>
              <a:gd name="connsiteY4" fmla="*/ 5303707 h 6420060"/>
              <a:gd name="connsiteX5" fmla="*/ 3466000 w 7919233"/>
              <a:gd name="connsiteY5" fmla="*/ 5460780 h 6420060"/>
              <a:gd name="connsiteX6" fmla="*/ 905119 w 7919233"/>
              <a:gd name="connsiteY6" fmla="*/ 6420060 h 6420060"/>
              <a:gd name="connsiteX7" fmla="*/ 1938 w 7919233"/>
              <a:gd name="connsiteY7" fmla="*/ 6408840 h 6420060"/>
              <a:gd name="connsiteX8" fmla="*/ 7548 w 7919233"/>
              <a:gd name="connsiteY8" fmla="*/ 2919534 h 6420060"/>
              <a:gd name="connsiteX0" fmla="*/ 7548 w 7919233"/>
              <a:gd name="connsiteY0" fmla="*/ 2931541 h 6432067"/>
              <a:gd name="connsiteX1" fmla="*/ 4352351 w 7919233"/>
              <a:gd name="connsiteY1" fmla="*/ 31265 h 6432067"/>
              <a:gd name="connsiteX2" fmla="*/ 7861289 w 7919233"/>
              <a:gd name="connsiteY2" fmla="*/ 2151776 h 6432067"/>
              <a:gd name="connsiteX3" fmla="*/ 6632742 w 7919233"/>
              <a:gd name="connsiteY3" fmla="*/ 5080099 h 6432067"/>
              <a:gd name="connsiteX4" fmla="*/ 5067602 w 7919233"/>
              <a:gd name="connsiteY4" fmla="*/ 5315714 h 6432067"/>
              <a:gd name="connsiteX5" fmla="*/ 3466000 w 7919233"/>
              <a:gd name="connsiteY5" fmla="*/ 5472787 h 6432067"/>
              <a:gd name="connsiteX6" fmla="*/ 905119 w 7919233"/>
              <a:gd name="connsiteY6" fmla="*/ 6432067 h 6432067"/>
              <a:gd name="connsiteX7" fmla="*/ 1938 w 7919233"/>
              <a:gd name="connsiteY7" fmla="*/ 6420847 h 6432067"/>
              <a:gd name="connsiteX8" fmla="*/ 7548 w 7919233"/>
              <a:gd name="connsiteY8" fmla="*/ 2931541 h 643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9233" h="6432067">
                <a:moveTo>
                  <a:pt x="7548" y="2931541"/>
                </a:moveTo>
                <a:cubicBezTo>
                  <a:pt x="878472" y="1344898"/>
                  <a:pt x="3037784" y="200495"/>
                  <a:pt x="4352351" y="31265"/>
                </a:cubicBezTo>
                <a:cubicBezTo>
                  <a:pt x="6014727" y="-194063"/>
                  <a:pt x="7633623" y="827859"/>
                  <a:pt x="7861289" y="2151776"/>
                </a:cubicBezTo>
                <a:cubicBezTo>
                  <a:pt x="8189931" y="4109601"/>
                  <a:pt x="7031039" y="4866926"/>
                  <a:pt x="6632742" y="5080099"/>
                </a:cubicBezTo>
                <a:cubicBezTo>
                  <a:pt x="6234445" y="5293272"/>
                  <a:pt x="5500026" y="5289535"/>
                  <a:pt x="5067602" y="5315714"/>
                </a:cubicBezTo>
                <a:cubicBezTo>
                  <a:pt x="4635178" y="5341893"/>
                  <a:pt x="4159747" y="5286728"/>
                  <a:pt x="3466000" y="5472787"/>
                </a:cubicBezTo>
                <a:cubicBezTo>
                  <a:pt x="2772253" y="5658846"/>
                  <a:pt x="1485268" y="6274057"/>
                  <a:pt x="905119" y="6432067"/>
                </a:cubicBezTo>
                <a:lnTo>
                  <a:pt x="1938" y="6420847"/>
                </a:lnTo>
                <a:cubicBezTo>
                  <a:pt x="-3794" y="3702895"/>
                  <a:pt x="4743" y="4634120"/>
                  <a:pt x="7548" y="2931541"/>
                </a:cubicBezTo>
                <a:close/>
              </a:path>
            </a:pathLst>
          </a:custGeom>
          <a:solidFill>
            <a:schemeClr val="tx1"/>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14" name="Platshållare för text 13"/>
          <p:cNvSpPr>
            <a:spLocks noGrp="1" noChangeAspect="1"/>
          </p:cNvSpPr>
          <p:nvPr>
            <p:ph type="body" sz="quarter" idx="11" hasCustomPrompt="1"/>
          </p:nvPr>
        </p:nvSpPr>
        <p:spPr>
          <a:xfrm>
            <a:off x="1344083" y="2142950"/>
            <a:ext cx="8304311" cy="2530027"/>
          </a:xfrm>
        </p:spPr>
        <p:txBody>
          <a:bodyPr anchor="ctr" anchorCtr="0">
            <a:noAutofit/>
          </a:bodyPr>
          <a:lstStyle>
            <a:lvl1pPr marL="0" indent="0">
              <a:buNone/>
              <a:defRPr sz="3000" b="1" baseline="0">
                <a:solidFill>
                  <a:schemeClr val="bg1"/>
                </a:solidFill>
              </a:defRPr>
            </a:lvl1pPr>
          </a:lstStyle>
          <a:p>
            <a:pPr lvl="0"/>
            <a:r>
              <a:rPr lang="sv-SE"/>
              <a:t>Skriv rubrik här</a:t>
            </a:r>
          </a:p>
        </p:txBody>
      </p:sp>
    </p:spTree>
    <p:extLst>
      <p:ext uri="{BB962C8B-B14F-4D97-AF65-F5344CB8AC3E}">
        <p14:creationId xmlns:p14="http://schemas.microsoft.com/office/powerpoint/2010/main" val="22448852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vdelare-Grön 1">
    <p:bg>
      <p:bgPr>
        <a:solidFill>
          <a:srgbClr val="00C0C2"/>
        </a:solidFill>
        <a:effectLst/>
      </p:bgPr>
    </p:bg>
    <p:spTree>
      <p:nvGrpSpPr>
        <p:cNvPr id="1" name=""/>
        <p:cNvGrpSpPr/>
        <p:nvPr/>
      </p:nvGrpSpPr>
      <p:grpSpPr>
        <a:xfrm>
          <a:off x="0" y="0"/>
          <a:ext cx="0" cy="0"/>
          <a:chOff x="0" y="0"/>
          <a:chExt cx="0" cy="0"/>
        </a:xfrm>
      </p:grpSpPr>
      <p:sp>
        <p:nvSpPr>
          <p:cNvPr id="3" name="Ellips 2"/>
          <p:cNvSpPr/>
          <p:nvPr userDrawn="1"/>
        </p:nvSpPr>
        <p:spPr bwMode="auto">
          <a:xfrm>
            <a:off x="-10066" y="439955"/>
            <a:ext cx="10558977" cy="6432067"/>
          </a:xfrm>
          <a:custGeom>
            <a:avLst/>
            <a:gdLst>
              <a:gd name="connsiteX0" fmla="*/ 0 w 7309590"/>
              <a:gd name="connsiteY0" fmla="*/ 2933934 h 5867868"/>
              <a:gd name="connsiteX1" fmla="*/ 3654795 w 7309590"/>
              <a:gd name="connsiteY1" fmla="*/ 0 h 5867868"/>
              <a:gd name="connsiteX2" fmla="*/ 7309590 w 7309590"/>
              <a:gd name="connsiteY2" fmla="*/ 2933934 h 5867868"/>
              <a:gd name="connsiteX3" fmla="*/ 3654795 w 7309590"/>
              <a:gd name="connsiteY3" fmla="*/ 5867868 h 5867868"/>
              <a:gd name="connsiteX4" fmla="*/ 0 w 7309590"/>
              <a:gd name="connsiteY4" fmla="*/ 2933934 h 5867868"/>
              <a:gd name="connsiteX0" fmla="*/ 0 w 7410566"/>
              <a:gd name="connsiteY0" fmla="*/ 2933934 h 5867868"/>
              <a:gd name="connsiteX1" fmla="*/ 3654795 w 7410566"/>
              <a:gd name="connsiteY1" fmla="*/ 0 h 5867868"/>
              <a:gd name="connsiteX2" fmla="*/ 7410566 w 7410566"/>
              <a:gd name="connsiteY2" fmla="*/ 2928324 h 5867868"/>
              <a:gd name="connsiteX3" fmla="*/ 3654795 w 7410566"/>
              <a:gd name="connsiteY3" fmla="*/ 5867868 h 5867868"/>
              <a:gd name="connsiteX4" fmla="*/ 0 w 7410566"/>
              <a:gd name="connsiteY4" fmla="*/ 2933934 h 5867868"/>
              <a:gd name="connsiteX0" fmla="*/ 5326 w 7415892"/>
              <a:gd name="connsiteY0" fmla="*/ 2877837 h 5811771"/>
              <a:gd name="connsiteX1" fmla="*/ 4484764 w 7415892"/>
              <a:gd name="connsiteY1" fmla="*/ 1 h 5811771"/>
              <a:gd name="connsiteX2" fmla="*/ 7415892 w 7415892"/>
              <a:gd name="connsiteY2" fmla="*/ 2872227 h 5811771"/>
              <a:gd name="connsiteX3" fmla="*/ 3660121 w 7415892"/>
              <a:gd name="connsiteY3" fmla="*/ 5811771 h 5811771"/>
              <a:gd name="connsiteX4" fmla="*/ 5326 w 7415892"/>
              <a:gd name="connsiteY4" fmla="*/ 2877837 h 5811771"/>
              <a:gd name="connsiteX0" fmla="*/ 5326 w 7415892"/>
              <a:gd name="connsiteY0" fmla="*/ 2878565 h 5812499"/>
              <a:gd name="connsiteX1" fmla="*/ 4484764 w 7415892"/>
              <a:gd name="connsiteY1" fmla="*/ 729 h 5812499"/>
              <a:gd name="connsiteX2" fmla="*/ 7415892 w 7415892"/>
              <a:gd name="connsiteY2" fmla="*/ 2872955 h 5812499"/>
              <a:gd name="connsiteX3" fmla="*/ 3660121 w 7415892"/>
              <a:gd name="connsiteY3" fmla="*/ 5812499 h 5812499"/>
              <a:gd name="connsiteX4" fmla="*/ 5326 w 7415892"/>
              <a:gd name="connsiteY4" fmla="*/ 2878565 h 5812499"/>
              <a:gd name="connsiteX0" fmla="*/ 4572 w 7942461"/>
              <a:gd name="connsiteY0" fmla="*/ 3012789 h 5812305"/>
              <a:gd name="connsiteX1" fmla="*/ 5011333 w 7942461"/>
              <a:gd name="connsiteY1" fmla="*/ 317 h 5812305"/>
              <a:gd name="connsiteX2" fmla="*/ 7942461 w 7942461"/>
              <a:gd name="connsiteY2" fmla="*/ 2872543 h 5812305"/>
              <a:gd name="connsiteX3" fmla="*/ 4186690 w 7942461"/>
              <a:gd name="connsiteY3" fmla="*/ 5812087 h 5812305"/>
              <a:gd name="connsiteX4" fmla="*/ 4572 w 7942461"/>
              <a:gd name="connsiteY4" fmla="*/ 3012789 h 5812305"/>
              <a:gd name="connsiteX0" fmla="*/ 62143 w 8000032"/>
              <a:gd name="connsiteY0" fmla="*/ 3012789 h 5812412"/>
              <a:gd name="connsiteX1" fmla="*/ 5068904 w 8000032"/>
              <a:gd name="connsiteY1" fmla="*/ 317 h 5812412"/>
              <a:gd name="connsiteX2" fmla="*/ 8000032 w 8000032"/>
              <a:gd name="connsiteY2" fmla="*/ 2872543 h 5812412"/>
              <a:gd name="connsiteX3" fmla="*/ 4244261 w 8000032"/>
              <a:gd name="connsiteY3" fmla="*/ 5812087 h 5812412"/>
              <a:gd name="connsiteX4" fmla="*/ 62143 w 8000032"/>
              <a:gd name="connsiteY4" fmla="*/ 3012789 h 5812412"/>
              <a:gd name="connsiteX0" fmla="*/ 62143 w 8000032"/>
              <a:gd name="connsiteY0" fmla="*/ 3017637 h 5817260"/>
              <a:gd name="connsiteX1" fmla="*/ 5068904 w 8000032"/>
              <a:gd name="connsiteY1" fmla="*/ 5165 h 5817260"/>
              <a:gd name="connsiteX2" fmla="*/ 8000032 w 8000032"/>
              <a:gd name="connsiteY2" fmla="*/ 2877391 h 5817260"/>
              <a:gd name="connsiteX3" fmla="*/ 4244261 w 8000032"/>
              <a:gd name="connsiteY3" fmla="*/ 5816935 h 5817260"/>
              <a:gd name="connsiteX4" fmla="*/ 62143 w 8000032"/>
              <a:gd name="connsiteY4" fmla="*/ 3017637 h 5817260"/>
              <a:gd name="connsiteX0" fmla="*/ 78988 w 8016877"/>
              <a:gd name="connsiteY0" fmla="*/ 3017637 h 5817637"/>
              <a:gd name="connsiteX1" fmla="*/ 5085749 w 8016877"/>
              <a:gd name="connsiteY1" fmla="*/ 5165 h 5817637"/>
              <a:gd name="connsiteX2" fmla="*/ 8016877 w 8016877"/>
              <a:gd name="connsiteY2" fmla="*/ 2877391 h 5817637"/>
              <a:gd name="connsiteX3" fmla="*/ 4261106 w 8016877"/>
              <a:gd name="connsiteY3" fmla="*/ 5816935 h 5817637"/>
              <a:gd name="connsiteX4" fmla="*/ 78988 w 8016877"/>
              <a:gd name="connsiteY4" fmla="*/ 3017637 h 5817637"/>
              <a:gd name="connsiteX0" fmla="*/ 59019 w 8048214"/>
              <a:gd name="connsiteY0" fmla="*/ 3017637 h 5920814"/>
              <a:gd name="connsiteX1" fmla="*/ 5065780 w 8048214"/>
              <a:gd name="connsiteY1" fmla="*/ 5165 h 5920814"/>
              <a:gd name="connsiteX2" fmla="*/ 7996908 w 8048214"/>
              <a:gd name="connsiteY2" fmla="*/ 2877391 h 5920814"/>
              <a:gd name="connsiteX3" fmla="*/ 6734702 w 8048214"/>
              <a:gd name="connsiteY3" fmla="*/ 5087658 h 5920814"/>
              <a:gd name="connsiteX4" fmla="*/ 4241137 w 8048214"/>
              <a:gd name="connsiteY4" fmla="*/ 5816935 h 5920814"/>
              <a:gd name="connsiteX5" fmla="*/ 59019 w 8048214"/>
              <a:gd name="connsiteY5" fmla="*/ 3017637 h 5920814"/>
              <a:gd name="connsiteX0" fmla="*/ 59019 w 8048214"/>
              <a:gd name="connsiteY0" fmla="*/ 3017637 h 5915221"/>
              <a:gd name="connsiteX1" fmla="*/ 5065780 w 8048214"/>
              <a:gd name="connsiteY1" fmla="*/ 5165 h 5915221"/>
              <a:gd name="connsiteX2" fmla="*/ 7996908 w 8048214"/>
              <a:gd name="connsiteY2" fmla="*/ 2877391 h 5915221"/>
              <a:gd name="connsiteX3" fmla="*/ 6734702 w 8048214"/>
              <a:gd name="connsiteY3" fmla="*/ 5087658 h 5915221"/>
              <a:gd name="connsiteX4" fmla="*/ 4241137 w 8048214"/>
              <a:gd name="connsiteY4" fmla="*/ 5816935 h 5915221"/>
              <a:gd name="connsiteX5" fmla="*/ 59019 w 8048214"/>
              <a:gd name="connsiteY5" fmla="*/ 3017637 h 5915221"/>
              <a:gd name="connsiteX0" fmla="*/ 58901 w 8045964"/>
              <a:gd name="connsiteY0" fmla="*/ 3017637 h 5914289"/>
              <a:gd name="connsiteX1" fmla="*/ 5065662 w 8045964"/>
              <a:gd name="connsiteY1" fmla="*/ 5165 h 5914289"/>
              <a:gd name="connsiteX2" fmla="*/ 7996790 w 8045964"/>
              <a:gd name="connsiteY2" fmla="*/ 2877391 h 5914289"/>
              <a:gd name="connsiteX3" fmla="*/ 6684095 w 8045964"/>
              <a:gd name="connsiteY3" fmla="*/ 5082048 h 5914289"/>
              <a:gd name="connsiteX4" fmla="*/ 4241019 w 8045964"/>
              <a:gd name="connsiteY4" fmla="*/ 5816935 h 5914289"/>
              <a:gd name="connsiteX5" fmla="*/ 58901 w 8045964"/>
              <a:gd name="connsiteY5" fmla="*/ 3017637 h 5914289"/>
              <a:gd name="connsiteX0" fmla="*/ 58901 w 8053942"/>
              <a:gd name="connsiteY0" fmla="*/ 3017637 h 5914289"/>
              <a:gd name="connsiteX1" fmla="*/ 5065662 w 8053942"/>
              <a:gd name="connsiteY1" fmla="*/ 5165 h 5914289"/>
              <a:gd name="connsiteX2" fmla="*/ 7996790 w 8053942"/>
              <a:gd name="connsiteY2" fmla="*/ 2877391 h 5914289"/>
              <a:gd name="connsiteX3" fmla="*/ 6684095 w 8053942"/>
              <a:gd name="connsiteY3" fmla="*/ 5082048 h 5914289"/>
              <a:gd name="connsiteX4" fmla="*/ 4241019 w 8053942"/>
              <a:gd name="connsiteY4" fmla="*/ 5816935 h 5914289"/>
              <a:gd name="connsiteX5" fmla="*/ 58901 w 8053942"/>
              <a:gd name="connsiteY5" fmla="*/ 3017637 h 5914289"/>
              <a:gd name="connsiteX0" fmla="*/ 58901 w 7974671"/>
              <a:gd name="connsiteY0" fmla="*/ 3022467 h 5919119"/>
              <a:gd name="connsiteX1" fmla="*/ 5065662 w 7974671"/>
              <a:gd name="connsiteY1" fmla="*/ 9995 h 5919119"/>
              <a:gd name="connsiteX2" fmla="*/ 7912642 w 7974671"/>
              <a:gd name="connsiteY2" fmla="*/ 2158555 h 5919119"/>
              <a:gd name="connsiteX3" fmla="*/ 6684095 w 7974671"/>
              <a:gd name="connsiteY3" fmla="*/ 5086878 h 5919119"/>
              <a:gd name="connsiteX4" fmla="*/ 4241019 w 7974671"/>
              <a:gd name="connsiteY4" fmla="*/ 5821765 h 5919119"/>
              <a:gd name="connsiteX5" fmla="*/ 58901 w 7974671"/>
              <a:gd name="connsiteY5" fmla="*/ 3022467 h 5919119"/>
              <a:gd name="connsiteX0" fmla="*/ 58901 w 7993634"/>
              <a:gd name="connsiteY0" fmla="*/ 3022467 h 5919119"/>
              <a:gd name="connsiteX1" fmla="*/ 5065662 w 7993634"/>
              <a:gd name="connsiteY1" fmla="*/ 9995 h 5919119"/>
              <a:gd name="connsiteX2" fmla="*/ 7912642 w 7993634"/>
              <a:gd name="connsiteY2" fmla="*/ 2158555 h 5919119"/>
              <a:gd name="connsiteX3" fmla="*/ 6684095 w 7993634"/>
              <a:gd name="connsiteY3" fmla="*/ 5086878 h 5919119"/>
              <a:gd name="connsiteX4" fmla="*/ 4241019 w 7993634"/>
              <a:gd name="connsiteY4" fmla="*/ 5821765 h 5919119"/>
              <a:gd name="connsiteX5" fmla="*/ 58901 w 7993634"/>
              <a:gd name="connsiteY5" fmla="*/ 3022467 h 5919119"/>
              <a:gd name="connsiteX0" fmla="*/ 58901 w 7993634"/>
              <a:gd name="connsiteY0" fmla="*/ 3023470 h 5920122"/>
              <a:gd name="connsiteX1" fmla="*/ 5065662 w 7993634"/>
              <a:gd name="connsiteY1" fmla="*/ 10998 h 5920122"/>
              <a:gd name="connsiteX2" fmla="*/ 7912642 w 7993634"/>
              <a:gd name="connsiteY2" fmla="*/ 2159558 h 5920122"/>
              <a:gd name="connsiteX3" fmla="*/ 6684095 w 7993634"/>
              <a:gd name="connsiteY3" fmla="*/ 5087881 h 5920122"/>
              <a:gd name="connsiteX4" fmla="*/ 4241019 w 7993634"/>
              <a:gd name="connsiteY4" fmla="*/ 5822768 h 5920122"/>
              <a:gd name="connsiteX5" fmla="*/ 58901 w 7993634"/>
              <a:gd name="connsiteY5" fmla="*/ 3023470 h 5920122"/>
              <a:gd name="connsiteX0" fmla="*/ 55684 w 7990417"/>
              <a:gd name="connsiteY0" fmla="*/ 3023470 h 5870075"/>
              <a:gd name="connsiteX1" fmla="*/ 5062445 w 7990417"/>
              <a:gd name="connsiteY1" fmla="*/ 10998 h 5870075"/>
              <a:gd name="connsiteX2" fmla="*/ 7909425 w 7990417"/>
              <a:gd name="connsiteY2" fmla="*/ 2159558 h 5870075"/>
              <a:gd name="connsiteX3" fmla="*/ 6680878 w 7990417"/>
              <a:gd name="connsiteY3" fmla="*/ 5087881 h 5870075"/>
              <a:gd name="connsiteX4" fmla="*/ 4237802 w 7990417"/>
              <a:gd name="connsiteY4" fmla="*/ 5822768 h 5870075"/>
              <a:gd name="connsiteX5" fmla="*/ 55684 w 7990417"/>
              <a:gd name="connsiteY5" fmla="*/ 3023470 h 5870075"/>
              <a:gd name="connsiteX0" fmla="*/ 3987 w 7938720"/>
              <a:gd name="connsiteY0" fmla="*/ 3023470 h 5858610"/>
              <a:gd name="connsiteX1" fmla="*/ 5010748 w 7938720"/>
              <a:gd name="connsiteY1" fmla="*/ 10998 h 5858610"/>
              <a:gd name="connsiteX2" fmla="*/ 7857728 w 7938720"/>
              <a:gd name="connsiteY2" fmla="*/ 2159558 h 5858610"/>
              <a:gd name="connsiteX3" fmla="*/ 6629181 w 7938720"/>
              <a:gd name="connsiteY3" fmla="*/ 5087881 h 5858610"/>
              <a:gd name="connsiteX4" fmla="*/ 4186105 w 7938720"/>
              <a:gd name="connsiteY4" fmla="*/ 5822768 h 5858610"/>
              <a:gd name="connsiteX5" fmla="*/ 3987 w 7938720"/>
              <a:gd name="connsiteY5" fmla="*/ 3023470 h 5858610"/>
              <a:gd name="connsiteX0" fmla="*/ 15067 w 7949800"/>
              <a:gd name="connsiteY0" fmla="*/ 3023470 h 5592968"/>
              <a:gd name="connsiteX1" fmla="*/ 5021828 w 7949800"/>
              <a:gd name="connsiteY1" fmla="*/ 10998 h 5592968"/>
              <a:gd name="connsiteX2" fmla="*/ 7868808 w 7949800"/>
              <a:gd name="connsiteY2" fmla="*/ 2159558 h 5592968"/>
              <a:gd name="connsiteX3" fmla="*/ 6640261 w 7949800"/>
              <a:gd name="connsiteY3" fmla="*/ 5087881 h 5592968"/>
              <a:gd name="connsiteX4" fmla="*/ 3529617 w 7949800"/>
              <a:gd name="connsiteY4" fmla="*/ 5553497 h 5592968"/>
              <a:gd name="connsiteX5" fmla="*/ 15067 w 7949800"/>
              <a:gd name="connsiteY5" fmla="*/ 3023470 h 5592968"/>
              <a:gd name="connsiteX0" fmla="*/ 113764 w 8048497"/>
              <a:gd name="connsiteY0" fmla="*/ 3023470 h 5556738"/>
              <a:gd name="connsiteX1" fmla="*/ 5120525 w 8048497"/>
              <a:gd name="connsiteY1" fmla="*/ 10998 h 5556738"/>
              <a:gd name="connsiteX2" fmla="*/ 7967505 w 8048497"/>
              <a:gd name="connsiteY2" fmla="*/ 2159558 h 5556738"/>
              <a:gd name="connsiteX3" fmla="*/ 6738958 w 8048497"/>
              <a:gd name="connsiteY3" fmla="*/ 5087881 h 5556738"/>
              <a:gd name="connsiteX4" fmla="*/ 3628314 w 8048497"/>
              <a:gd name="connsiteY4" fmla="*/ 5553497 h 5556738"/>
              <a:gd name="connsiteX5" fmla="*/ 1779879 w 8048497"/>
              <a:gd name="connsiteY5" fmla="*/ 4975686 h 5556738"/>
              <a:gd name="connsiteX6" fmla="*/ 113764 w 8048497"/>
              <a:gd name="connsiteY6" fmla="*/ 3023470 h 5556738"/>
              <a:gd name="connsiteX0" fmla="*/ 548006 w 8482739"/>
              <a:gd name="connsiteY0" fmla="*/ 3023470 h 6525824"/>
              <a:gd name="connsiteX1" fmla="*/ 5554767 w 8482739"/>
              <a:gd name="connsiteY1" fmla="*/ 10998 h 6525824"/>
              <a:gd name="connsiteX2" fmla="*/ 8401747 w 8482739"/>
              <a:gd name="connsiteY2" fmla="*/ 2159558 h 6525824"/>
              <a:gd name="connsiteX3" fmla="*/ 7173200 w 8482739"/>
              <a:gd name="connsiteY3" fmla="*/ 5087881 h 6525824"/>
              <a:gd name="connsiteX4" fmla="*/ 4062556 w 8482739"/>
              <a:gd name="connsiteY4" fmla="*/ 5553497 h 6525824"/>
              <a:gd name="connsiteX5" fmla="*/ 525567 w 8482739"/>
              <a:gd name="connsiteY5" fmla="*/ 6428628 h 6525824"/>
              <a:gd name="connsiteX6" fmla="*/ 548006 w 8482739"/>
              <a:gd name="connsiteY6" fmla="*/ 3023470 h 6525824"/>
              <a:gd name="connsiteX0" fmla="*/ 548006 w 8482739"/>
              <a:gd name="connsiteY0" fmla="*/ 3023470 h 6520983"/>
              <a:gd name="connsiteX1" fmla="*/ 5554767 w 8482739"/>
              <a:gd name="connsiteY1" fmla="*/ 10998 h 6520983"/>
              <a:gd name="connsiteX2" fmla="*/ 8401747 w 8482739"/>
              <a:gd name="connsiteY2" fmla="*/ 2159558 h 6520983"/>
              <a:gd name="connsiteX3" fmla="*/ 7173200 w 8482739"/>
              <a:gd name="connsiteY3" fmla="*/ 5087881 h 6520983"/>
              <a:gd name="connsiteX4" fmla="*/ 4006458 w 8482739"/>
              <a:gd name="connsiteY4" fmla="*/ 5480569 h 6520983"/>
              <a:gd name="connsiteX5" fmla="*/ 525567 w 8482739"/>
              <a:gd name="connsiteY5" fmla="*/ 6428628 h 6520983"/>
              <a:gd name="connsiteX6" fmla="*/ 548006 w 8482739"/>
              <a:gd name="connsiteY6" fmla="*/ 3023470 h 6520983"/>
              <a:gd name="connsiteX0" fmla="*/ 548006 w 8482739"/>
              <a:gd name="connsiteY0" fmla="*/ 3023470 h 6512154"/>
              <a:gd name="connsiteX1" fmla="*/ 5554767 w 8482739"/>
              <a:gd name="connsiteY1" fmla="*/ 10998 h 6512154"/>
              <a:gd name="connsiteX2" fmla="*/ 8401747 w 8482739"/>
              <a:gd name="connsiteY2" fmla="*/ 2159558 h 6512154"/>
              <a:gd name="connsiteX3" fmla="*/ 7173200 w 8482739"/>
              <a:gd name="connsiteY3" fmla="*/ 5087881 h 6512154"/>
              <a:gd name="connsiteX4" fmla="*/ 4006458 w 8482739"/>
              <a:gd name="connsiteY4" fmla="*/ 5480569 h 6512154"/>
              <a:gd name="connsiteX5" fmla="*/ 525567 w 8482739"/>
              <a:gd name="connsiteY5" fmla="*/ 6428628 h 6512154"/>
              <a:gd name="connsiteX6" fmla="*/ 548006 w 8482739"/>
              <a:gd name="connsiteY6" fmla="*/ 3023470 h 6512154"/>
              <a:gd name="connsiteX0" fmla="*/ 548006 w 8482739"/>
              <a:gd name="connsiteY0" fmla="*/ 3013102 h 6501786"/>
              <a:gd name="connsiteX1" fmla="*/ 5554767 w 8482739"/>
              <a:gd name="connsiteY1" fmla="*/ 630 h 6501786"/>
              <a:gd name="connsiteX2" fmla="*/ 8401747 w 8482739"/>
              <a:gd name="connsiteY2" fmla="*/ 2149190 h 6501786"/>
              <a:gd name="connsiteX3" fmla="*/ 7173200 w 8482739"/>
              <a:gd name="connsiteY3" fmla="*/ 5077513 h 6501786"/>
              <a:gd name="connsiteX4" fmla="*/ 4006458 w 8482739"/>
              <a:gd name="connsiteY4" fmla="*/ 5470201 h 6501786"/>
              <a:gd name="connsiteX5" fmla="*/ 525567 w 8482739"/>
              <a:gd name="connsiteY5" fmla="*/ 6418260 h 6501786"/>
              <a:gd name="connsiteX6" fmla="*/ 548006 w 8482739"/>
              <a:gd name="connsiteY6" fmla="*/ 3013102 h 6501786"/>
              <a:gd name="connsiteX0" fmla="*/ 548006 w 8482739"/>
              <a:gd name="connsiteY0" fmla="*/ 3013102 h 6501786"/>
              <a:gd name="connsiteX1" fmla="*/ 5554767 w 8482739"/>
              <a:gd name="connsiteY1" fmla="*/ 630 h 6501786"/>
              <a:gd name="connsiteX2" fmla="*/ 8401747 w 8482739"/>
              <a:gd name="connsiteY2" fmla="*/ 2149190 h 6501786"/>
              <a:gd name="connsiteX3" fmla="*/ 7173200 w 8482739"/>
              <a:gd name="connsiteY3" fmla="*/ 5077513 h 6501786"/>
              <a:gd name="connsiteX4" fmla="*/ 4006458 w 8482739"/>
              <a:gd name="connsiteY4" fmla="*/ 5470201 h 6501786"/>
              <a:gd name="connsiteX5" fmla="*/ 525567 w 8482739"/>
              <a:gd name="connsiteY5" fmla="*/ 6418260 h 6501786"/>
              <a:gd name="connsiteX6" fmla="*/ 548006 w 8482739"/>
              <a:gd name="connsiteY6" fmla="*/ 3013102 h 6501786"/>
              <a:gd name="connsiteX0" fmla="*/ 518373 w 8453106"/>
              <a:gd name="connsiteY0" fmla="*/ 2996278 h 6484962"/>
              <a:gd name="connsiteX1" fmla="*/ 5076349 w 8453106"/>
              <a:gd name="connsiteY1" fmla="*/ 635 h 6484962"/>
              <a:gd name="connsiteX2" fmla="*/ 8372114 w 8453106"/>
              <a:gd name="connsiteY2" fmla="*/ 2132366 h 6484962"/>
              <a:gd name="connsiteX3" fmla="*/ 7143567 w 8453106"/>
              <a:gd name="connsiteY3" fmla="*/ 5060689 h 6484962"/>
              <a:gd name="connsiteX4" fmla="*/ 3976825 w 8453106"/>
              <a:gd name="connsiteY4" fmla="*/ 5453377 h 6484962"/>
              <a:gd name="connsiteX5" fmla="*/ 495934 w 8453106"/>
              <a:gd name="connsiteY5" fmla="*/ 6401436 h 6484962"/>
              <a:gd name="connsiteX6" fmla="*/ 518373 w 8453106"/>
              <a:gd name="connsiteY6" fmla="*/ 2996278 h 6484962"/>
              <a:gd name="connsiteX0" fmla="*/ 518373 w 8453106"/>
              <a:gd name="connsiteY0" fmla="*/ 3005995 h 6494679"/>
              <a:gd name="connsiteX1" fmla="*/ 5076349 w 8453106"/>
              <a:gd name="connsiteY1" fmla="*/ 10352 h 6494679"/>
              <a:gd name="connsiteX2" fmla="*/ 8372114 w 8453106"/>
              <a:gd name="connsiteY2" fmla="*/ 2142083 h 6494679"/>
              <a:gd name="connsiteX3" fmla="*/ 7143567 w 8453106"/>
              <a:gd name="connsiteY3" fmla="*/ 5070406 h 6494679"/>
              <a:gd name="connsiteX4" fmla="*/ 3976825 w 8453106"/>
              <a:gd name="connsiteY4" fmla="*/ 5463094 h 6494679"/>
              <a:gd name="connsiteX5" fmla="*/ 495934 w 8453106"/>
              <a:gd name="connsiteY5" fmla="*/ 6411153 h 6494679"/>
              <a:gd name="connsiteX6" fmla="*/ 518373 w 8453106"/>
              <a:gd name="connsiteY6" fmla="*/ 3005995 h 6494679"/>
              <a:gd name="connsiteX0" fmla="*/ 518373 w 8453106"/>
              <a:gd name="connsiteY0" fmla="*/ 2996277 h 6484961"/>
              <a:gd name="connsiteX1" fmla="*/ 5076349 w 8453106"/>
              <a:gd name="connsiteY1" fmla="*/ 634 h 6484961"/>
              <a:gd name="connsiteX2" fmla="*/ 8372114 w 8453106"/>
              <a:gd name="connsiteY2" fmla="*/ 2132365 h 6484961"/>
              <a:gd name="connsiteX3" fmla="*/ 7143567 w 8453106"/>
              <a:gd name="connsiteY3" fmla="*/ 5060688 h 6484961"/>
              <a:gd name="connsiteX4" fmla="*/ 3976825 w 8453106"/>
              <a:gd name="connsiteY4" fmla="*/ 5453376 h 6484961"/>
              <a:gd name="connsiteX5" fmla="*/ 495934 w 8453106"/>
              <a:gd name="connsiteY5" fmla="*/ 6401435 h 6484961"/>
              <a:gd name="connsiteX6" fmla="*/ 518373 w 8453106"/>
              <a:gd name="connsiteY6" fmla="*/ 2996277 h 6484961"/>
              <a:gd name="connsiteX0" fmla="*/ 518373 w 8453106"/>
              <a:gd name="connsiteY0" fmla="*/ 2996277 h 6490454"/>
              <a:gd name="connsiteX1" fmla="*/ 5076349 w 8453106"/>
              <a:gd name="connsiteY1" fmla="*/ 634 h 6490454"/>
              <a:gd name="connsiteX2" fmla="*/ 8372114 w 8453106"/>
              <a:gd name="connsiteY2" fmla="*/ 2132365 h 6490454"/>
              <a:gd name="connsiteX3" fmla="*/ 7143567 w 8453106"/>
              <a:gd name="connsiteY3" fmla="*/ 5060688 h 6490454"/>
              <a:gd name="connsiteX4" fmla="*/ 5488670 w 8453106"/>
              <a:gd name="connsiteY4" fmla="*/ 5408499 h 6490454"/>
              <a:gd name="connsiteX5" fmla="*/ 3976825 w 8453106"/>
              <a:gd name="connsiteY5" fmla="*/ 5453376 h 6490454"/>
              <a:gd name="connsiteX6" fmla="*/ 495934 w 8453106"/>
              <a:gd name="connsiteY6" fmla="*/ 6401435 h 6490454"/>
              <a:gd name="connsiteX7" fmla="*/ 518373 w 8453106"/>
              <a:gd name="connsiteY7" fmla="*/ 2996277 h 6490454"/>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696697"/>
              <a:gd name="connsiteX1" fmla="*/ 5076349 w 8453106"/>
              <a:gd name="connsiteY1" fmla="*/ 634 h 6696697"/>
              <a:gd name="connsiteX2" fmla="*/ 8372114 w 8453106"/>
              <a:gd name="connsiteY2" fmla="*/ 2132365 h 6696697"/>
              <a:gd name="connsiteX3" fmla="*/ 7143567 w 8453106"/>
              <a:gd name="connsiteY3" fmla="*/ 5060688 h 6696697"/>
              <a:gd name="connsiteX4" fmla="*/ 5488670 w 8453106"/>
              <a:gd name="connsiteY4" fmla="*/ 5318742 h 6696697"/>
              <a:gd name="connsiteX5" fmla="*/ 3976825 w 8453106"/>
              <a:gd name="connsiteY5" fmla="*/ 5453376 h 6696697"/>
              <a:gd name="connsiteX6" fmla="*/ 1415944 w 8453106"/>
              <a:gd name="connsiteY6" fmla="*/ 6412656 h 6696697"/>
              <a:gd name="connsiteX7" fmla="*/ 495934 w 8453106"/>
              <a:gd name="connsiteY7" fmla="*/ 6401435 h 6696697"/>
              <a:gd name="connsiteX8" fmla="*/ 518373 w 8453106"/>
              <a:gd name="connsiteY8" fmla="*/ 2996277 h 6696697"/>
              <a:gd name="connsiteX0" fmla="*/ 518373 w 8453106"/>
              <a:gd name="connsiteY0" fmla="*/ 2996277 h 6599794"/>
              <a:gd name="connsiteX1" fmla="*/ 5076349 w 8453106"/>
              <a:gd name="connsiteY1" fmla="*/ 634 h 6599794"/>
              <a:gd name="connsiteX2" fmla="*/ 8372114 w 8453106"/>
              <a:gd name="connsiteY2" fmla="*/ 2132365 h 6599794"/>
              <a:gd name="connsiteX3" fmla="*/ 7143567 w 8453106"/>
              <a:gd name="connsiteY3" fmla="*/ 5060688 h 6599794"/>
              <a:gd name="connsiteX4" fmla="*/ 5488670 w 8453106"/>
              <a:gd name="connsiteY4" fmla="*/ 5318742 h 6599794"/>
              <a:gd name="connsiteX5" fmla="*/ 3976825 w 8453106"/>
              <a:gd name="connsiteY5" fmla="*/ 5453376 h 6599794"/>
              <a:gd name="connsiteX6" fmla="*/ 1415944 w 8453106"/>
              <a:gd name="connsiteY6" fmla="*/ 6412656 h 6599794"/>
              <a:gd name="connsiteX7" fmla="*/ 495934 w 8453106"/>
              <a:gd name="connsiteY7" fmla="*/ 6401435 h 6599794"/>
              <a:gd name="connsiteX8" fmla="*/ 518373 w 8453106"/>
              <a:gd name="connsiteY8" fmla="*/ 2996277 h 6599794"/>
              <a:gd name="connsiteX0" fmla="*/ 568130 w 8502863"/>
              <a:gd name="connsiteY0" fmla="*/ 2996277 h 6481525"/>
              <a:gd name="connsiteX1" fmla="*/ 5126106 w 8502863"/>
              <a:gd name="connsiteY1" fmla="*/ 634 h 6481525"/>
              <a:gd name="connsiteX2" fmla="*/ 8421871 w 8502863"/>
              <a:gd name="connsiteY2" fmla="*/ 2132365 h 6481525"/>
              <a:gd name="connsiteX3" fmla="*/ 7193324 w 8502863"/>
              <a:gd name="connsiteY3" fmla="*/ 5060688 h 6481525"/>
              <a:gd name="connsiteX4" fmla="*/ 5538427 w 8502863"/>
              <a:gd name="connsiteY4" fmla="*/ 5318742 h 6481525"/>
              <a:gd name="connsiteX5" fmla="*/ 4026582 w 8502863"/>
              <a:gd name="connsiteY5" fmla="*/ 5453376 h 6481525"/>
              <a:gd name="connsiteX6" fmla="*/ 1465701 w 8502863"/>
              <a:gd name="connsiteY6" fmla="*/ 6412656 h 6481525"/>
              <a:gd name="connsiteX7" fmla="*/ 545691 w 8502863"/>
              <a:gd name="connsiteY7" fmla="*/ 6401435 h 6481525"/>
              <a:gd name="connsiteX8" fmla="*/ 568130 w 8502863"/>
              <a:gd name="connsiteY8" fmla="*/ 2996277 h 6481525"/>
              <a:gd name="connsiteX0" fmla="*/ 568130 w 8502863"/>
              <a:gd name="connsiteY0" fmla="*/ 2996277 h 6412656"/>
              <a:gd name="connsiteX1" fmla="*/ 5126106 w 8502863"/>
              <a:gd name="connsiteY1" fmla="*/ 634 h 6412656"/>
              <a:gd name="connsiteX2" fmla="*/ 8421871 w 8502863"/>
              <a:gd name="connsiteY2" fmla="*/ 2132365 h 6412656"/>
              <a:gd name="connsiteX3" fmla="*/ 7193324 w 8502863"/>
              <a:gd name="connsiteY3" fmla="*/ 5060688 h 6412656"/>
              <a:gd name="connsiteX4" fmla="*/ 5538427 w 8502863"/>
              <a:gd name="connsiteY4" fmla="*/ 5318742 h 6412656"/>
              <a:gd name="connsiteX5" fmla="*/ 4026582 w 8502863"/>
              <a:gd name="connsiteY5" fmla="*/ 5453376 h 6412656"/>
              <a:gd name="connsiteX6" fmla="*/ 1465701 w 8502863"/>
              <a:gd name="connsiteY6" fmla="*/ 6412656 h 6412656"/>
              <a:gd name="connsiteX7" fmla="*/ 545691 w 8502863"/>
              <a:gd name="connsiteY7" fmla="*/ 6401435 h 6412656"/>
              <a:gd name="connsiteX8" fmla="*/ 568130 w 8502863"/>
              <a:gd name="connsiteY8" fmla="*/ 2996277 h 6412656"/>
              <a:gd name="connsiteX0" fmla="*/ 382024 w 8316757"/>
              <a:gd name="connsiteY0" fmla="*/ 2996277 h 6412656"/>
              <a:gd name="connsiteX1" fmla="*/ 4940000 w 8316757"/>
              <a:gd name="connsiteY1" fmla="*/ 634 h 6412656"/>
              <a:gd name="connsiteX2" fmla="*/ 8235765 w 8316757"/>
              <a:gd name="connsiteY2" fmla="*/ 2132365 h 6412656"/>
              <a:gd name="connsiteX3" fmla="*/ 7007218 w 8316757"/>
              <a:gd name="connsiteY3" fmla="*/ 5060688 h 6412656"/>
              <a:gd name="connsiteX4" fmla="*/ 5352321 w 8316757"/>
              <a:gd name="connsiteY4" fmla="*/ 5318742 h 6412656"/>
              <a:gd name="connsiteX5" fmla="*/ 3840476 w 8316757"/>
              <a:gd name="connsiteY5" fmla="*/ 5453376 h 6412656"/>
              <a:gd name="connsiteX6" fmla="*/ 1279595 w 8316757"/>
              <a:gd name="connsiteY6" fmla="*/ 6412656 h 6412656"/>
              <a:gd name="connsiteX7" fmla="*/ 359585 w 8316757"/>
              <a:gd name="connsiteY7" fmla="*/ 6401435 h 6412656"/>
              <a:gd name="connsiteX8" fmla="*/ 382024 w 8316757"/>
              <a:gd name="connsiteY8" fmla="*/ 2996277 h 6412656"/>
              <a:gd name="connsiteX0" fmla="*/ 82594 w 8017327"/>
              <a:gd name="connsiteY0" fmla="*/ 2996277 h 6412656"/>
              <a:gd name="connsiteX1" fmla="*/ 4640570 w 8017327"/>
              <a:gd name="connsiteY1" fmla="*/ 634 h 6412656"/>
              <a:gd name="connsiteX2" fmla="*/ 7936335 w 8017327"/>
              <a:gd name="connsiteY2" fmla="*/ 2132365 h 6412656"/>
              <a:gd name="connsiteX3" fmla="*/ 6707788 w 8017327"/>
              <a:gd name="connsiteY3" fmla="*/ 5060688 h 6412656"/>
              <a:gd name="connsiteX4" fmla="*/ 5052891 w 8017327"/>
              <a:gd name="connsiteY4" fmla="*/ 5318742 h 6412656"/>
              <a:gd name="connsiteX5" fmla="*/ 3541046 w 8017327"/>
              <a:gd name="connsiteY5" fmla="*/ 5453376 h 6412656"/>
              <a:gd name="connsiteX6" fmla="*/ 980165 w 8017327"/>
              <a:gd name="connsiteY6" fmla="*/ 6412656 h 6412656"/>
              <a:gd name="connsiteX7" fmla="*/ 60155 w 8017327"/>
              <a:gd name="connsiteY7" fmla="*/ 6401435 h 6412656"/>
              <a:gd name="connsiteX8" fmla="*/ 82594 w 8017327"/>
              <a:gd name="connsiteY8" fmla="*/ 2996277 h 6412656"/>
              <a:gd name="connsiteX0" fmla="*/ 23964 w 7958697"/>
              <a:gd name="connsiteY0" fmla="*/ 2996277 h 6539638"/>
              <a:gd name="connsiteX1" fmla="*/ 4581940 w 7958697"/>
              <a:gd name="connsiteY1" fmla="*/ 634 h 6539638"/>
              <a:gd name="connsiteX2" fmla="*/ 7877705 w 7958697"/>
              <a:gd name="connsiteY2" fmla="*/ 2132365 h 6539638"/>
              <a:gd name="connsiteX3" fmla="*/ 6649158 w 7958697"/>
              <a:gd name="connsiteY3" fmla="*/ 5060688 h 6539638"/>
              <a:gd name="connsiteX4" fmla="*/ 4994261 w 7958697"/>
              <a:gd name="connsiteY4" fmla="*/ 5318742 h 6539638"/>
              <a:gd name="connsiteX5" fmla="*/ 3482416 w 7958697"/>
              <a:gd name="connsiteY5" fmla="*/ 5453376 h 6539638"/>
              <a:gd name="connsiteX6" fmla="*/ 921535 w 7958697"/>
              <a:gd name="connsiteY6" fmla="*/ 6412656 h 6539638"/>
              <a:gd name="connsiteX7" fmla="*/ 1525 w 7958697"/>
              <a:gd name="connsiteY7" fmla="*/ 6401435 h 6539638"/>
              <a:gd name="connsiteX8" fmla="*/ 23964 w 7958697"/>
              <a:gd name="connsiteY8" fmla="*/ 2996277 h 6539638"/>
              <a:gd name="connsiteX0" fmla="*/ 341607 w 8276340"/>
              <a:gd name="connsiteY0" fmla="*/ 2996277 h 6527461"/>
              <a:gd name="connsiteX1" fmla="*/ 4899583 w 8276340"/>
              <a:gd name="connsiteY1" fmla="*/ 634 h 6527461"/>
              <a:gd name="connsiteX2" fmla="*/ 8195348 w 8276340"/>
              <a:gd name="connsiteY2" fmla="*/ 2132365 h 6527461"/>
              <a:gd name="connsiteX3" fmla="*/ 6966801 w 8276340"/>
              <a:gd name="connsiteY3" fmla="*/ 5060688 h 6527461"/>
              <a:gd name="connsiteX4" fmla="*/ 5311904 w 8276340"/>
              <a:gd name="connsiteY4" fmla="*/ 5318742 h 6527461"/>
              <a:gd name="connsiteX5" fmla="*/ 3800059 w 8276340"/>
              <a:gd name="connsiteY5" fmla="*/ 5453376 h 6527461"/>
              <a:gd name="connsiteX6" fmla="*/ 1239178 w 8276340"/>
              <a:gd name="connsiteY6" fmla="*/ 6412656 h 6527461"/>
              <a:gd name="connsiteX7" fmla="*/ 335997 w 8276340"/>
              <a:gd name="connsiteY7" fmla="*/ 6384606 h 6527461"/>
              <a:gd name="connsiteX8" fmla="*/ 341607 w 8276340"/>
              <a:gd name="connsiteY8" fmla="*/ 2996277 h 6527461"/>
              <a:gd name="connsiteX0" fmla="*/ 340343 w 8275076"/>
              <a:gd name="connsiteY0" fmla="*/ 2996277 h 6527678"/>
              <a:gd name="connsiteX1" fmla="*/ 4898319 w 8275076"/>
              <a:gd name="connsiteY1" fmla="*/ 634 h 6527678"/>
              <a:gd name="connsiteX2" fmla="*/ 8194084 w 8275076"/>
              <a:gd name="connsiteY2" fmla="*/ 2132365 h 6527678"/>
              <a:gd name="connsiteX3" fmla="*/ 6965537 w 8275076"/>
              <a:gd name="connsiteY3" fmla="*/ 5060688 h 6527678"/>
              <a:gd name="connsiteX4" fmla="*/ 5310640 w 8275076"/>
              <a:gd name="connsiteY4" fmla="*/ 5318742 h 6527678"/>
              <a:gd name="connsiteX5" fmla="*/ 3798795 w 8275076"/>
              <a:gd name="connsiteY5" fmla="*/ 5453376 h 6527678"/>
              <a:gd name="connsiteX6" fmla="*/ 1237914 w 8275076"/>
              <a:gd name="connsiteY6" fmla="*/ 6412656 h 6527678"/>
              <a:gd name="connsiteX7" fmla="*/ 334733 w 8275076"/>
              <a:gd name="connsiteY7" fmla="*/ 6384606 h 6527678"/>
              <a:gd name="connsiteX8" fmla="*/ 340343 w 8275076"/>
              <a:gd name="connsiteY8" fmla="*/ 2996277 h 6527678"/>
              <a:gd name="connsiteX0" fmla="*/ 6788 w 7941521"/>
              <a:gd name="connsiteY0" fmla="*/ 2996277 h 6527678"/>
              <a:gd name="connsiteX1" fmla="*/ 4564764 w 7941521"/>
              <a:gd name="connsiteY1" fmla="*/ 634 h 6527678"/>
              <a:gd name="connsiteX2" fmla="*/ 7860529 w 7941521"/>
              <a:gd name="connsiteY2" fmla="*/ 2132365 h 6527678"/>
              <a:gd name="connsiteX3" fmla="*/ 6631982 w 7941521"/>
              <a:gd name="connsiteY3" fmla="*/ 5060688 h 6527678"/>
              <a:gd name="connsiteX4" fmla="*/ 4977085 w 7941521"/>
              <a:gd name="connsiteY4" fmla="*/ 5318742 h 6527678"/>
              <a:gd name="connsiteX5" fmla="*/ 3465240 w 7941521"/>
              <a:gd name="connsiteY5" fmla="*/ 5453376 h 6527678"/>
              <a:gd name="connsiteX6" fmla="*/ 904359 w 7941521"/>
              <a:gd name="connsiteY6" fmla="*/ 6412656 h 6527678"/>
              <a:gd name="connsiteX7" fmla="*/ 1178 w 7941521"/>
              <a:gd name="connsiteY7" fmla="*/ 6384606 h 6527678"/>
              <a:gd name="connsiteX8" fmla="*/ 6788 w 7941521"/>
              <a:gd name="connsiteY8" fmla="*/ 2996277 h 6527678"/>
              <a:gd name="connsiteX0" fmla="*/ 6788 w 7941521"/>
              <a:gd name="connsiteY0" fmla="*/ 3006772 h 6538173"/>
              <a:gd name="connsiteX1" fmla="*/ 4564764 w 7941521"/>
              <a:gd name="connsiteY1" fmla="*/ 11129 h 6538173"/>
              <a:gd name="connsiteX2" fmla="*/ 7860529 w 7941521"/>
              <a:gd name="connsiteY2" fmla="*/ 2142860 h 6538173"/>
              <a:gd name="connsiteX3" fmla="*/ 6631982 w 7941521"/>
              <a:gd name="connsiteY3" fmla="*/ 5071183 h 6538173"/>
              <a:gd name="connsiteX4" fmla="*/ 4977085 w 7941521"/>
              <a:gd name="connsiteY4" fmla="*/ 5329237 h 6538173"/>
              <a:gd name="connsiteX5" fmla="*/ 3465240 w 7941521"/>
              <a:gd name="connsiteY5" fmla="*/ 5463871 h 6538173"/>
              <a:gd name="connsiteX6" fmla="*/ 904359 w 7941521"/>
              <a:gd name="connsiteY6" fmla="*/ 6423151 h 6538173"/>
              <a:gd name="connsiteX7" fmla="*/ 1178 w 7941521"/>
              <a:gd name="connsiteY7" fmla="*/ 6395101 h 6538173"/>
              <a:gd name="connsiteX8" fmla="*/ 6788 w 7941521"/>
              <a:gd name="connsiteY8" fmla="*/ 3006772 h 6538173"/>
              <a:gd name="connsiteX0" fmla="*/ 6832 w 7941565"/>
              <a:gd name="connsiteY0" fmla="*/ 3006772 h 6538173"/>
              <a:gd name="connsiteX1" fmla="*/ 4564808 w 7941565"/>
              <a:gd name="connsiteY1" fmla="*/ 11129 h 6538173"/>
              <a:gd name="connsiteX2" fmla="*/ 7860573 w 7941565"/>
              <a:gd name="connsiteY2" fmla="*/ 2142860 h 6538173"/>
              <a:gd name="connsiteX3" fmla="*/ 6632026 w 7941565"/>
              <a:gd name="connsiteY3" fmla="*/ 5071183 h 6538173"/>
              <a:gd name="connsiteX4" fmla="*/ 4977129 w 7941565"/>
              <a:gd name="connsiteY4" fmla="*/ 5329237 h 6538173"/>
              <a:gd name="connsiteX5" fmla="*/ 3465284 w 7941565"/>
              <a:gd name="connsiteY5" fmla="*/ 5463871 h 6538173"/>
              <a:gd name="connsiteX6" fmla="*/ 904403 w 7941565"/>
              <a:gd name="connsiteY6" fmla="*/ 6423151 h 6538173"/>
              <a:gd name="connsiteX7" fmla="*/ 1222 w 7941565"/>
              <a:gd name="connsiteY7" fmla="*/ 6395101 h 6538173"/>
              <a:gd name="connsiteX8" fmla="*/ 6832 w 7941565"/>
              <a:gd name="connsiteY8" fmla="*/ 3006772 h 6538173"/>
              <a:gd name="connsiteX0" fmla="*/ 6821 w 7941554"/>
              <a:gd name="connsiteY0" fmla="*/ 3006772 h 6538173"/>
              <a:gd name="connsiteX1" fmla="*/ 4564797 w 7941554"/>
              <a:gd name="connsiteY1" fmla="*/ 11129 h 6538173"/>
              <a:gd name="connsiteX2" fmla="*/ 7860562 w 7941554"/>
              <a:gd name="connsiteY2" fmla="*/ 2142860 h 6538173"/>
              <a:gd name="connsiteX3" fmla="*/ 6632015 w 7941554"/>
              <a:gd name="connsiteY3" fmla="*/ 5071183 h 6538173"/>
              <a:gd name="connsiteX4" fmla="*/ 4977118 w 7941554"/>
              <a:gd name="connsiteY4" fmla="*/ 5329237 h 6538173"/>
              <a:gd name="connsiteX5" fmla="*/ 3465273 w 7941554"/>
              <a:gd name="connsiteY5" fmla="*/ 5463871 h 6538173"/>
              <a:gd name="connsiteX6" fmla="*/ 904392 w 7941554"/>
              <a:gd name="connsiteY6" fmla="*/ 6423151 h 6538173"/>
              <a:gd name="connsiteX7" fmla="*/ 1211 w 7941554"/>
              <a:gd name="connsiteY7" fmla="*/ 6395101 h 6538173"/>
              <a:gd name="connsiteX8" fmla="*/ 6821 w 7941554"/>
              <a:gd name="connsiteY8" fmla="*/ 3006772 h 6538173"/>
              <a:gd name="connsiteX0" fmla="*/ 6155 w 7940888"/>
              <a:gd name="connsiteY0" fmla="*/ 3006772 h 6538173"/>
              <a:gd name="connsiteX1" fmla="*/ 4564131 w 7940888"/>
              <a:gd name="connsiteY1" fmla="*/ 11129 h 6538173"/>
              <a:gd name="connsiteX2" fmla="*/ 7859896 w 7940888"/>
              <a:gd name="connsiteY2" fmla="*/ 2142860 h 6538173"/>
              <a:gd name="connsiteX3" fmla="*/ 6631349 w 7940888"/>
              <a:gd name="connsiteY3" fmla="*/ 5071183 h 6538173"/>
              <a:gd name="connsiteX4" fmla="*/ 4976452 w 7940888"/>
              <a:gd name="connsiteY4" fmla="*/ 5329237 h 6538173"/>
              <a:gd name="connsiteX5" fmla="*/ 3464607 w 7940888"/>
              <a:gd name="connsiteY5" fmla="*/ 5463871 h 6538173"/>
              <a:gd name="connsiteX6" fmla="*/ 903726 w 7940888"/>
              <a:gd name="connsiteY6" fmla="*/ 6423151 h 6538173"/>
              <a:gd name="connsiteX7" fmla="*/ 545 w 7940888"/>
              <a:gd name="connsiteY7" fmla="*/ 6395101 h 6538173"/>
              <a:gd name="connsiteX8" fmla="*/ 6155 w 7940888"/>
              <a:gd name="connsiteY8" fmla="*/ 3006772 h 6538173"/>
              <a:gd name="connsiteX0" fmla="*/ 6155 w 7940888"/>
              <a:gd name="connsiteY0" fmla="*/ 3006772 h 6538173"/>
              <a:gd name="connsiteX1" fmla="*/ 4564131 w 7940888"/>
              <a:gd name="connsiteY1" fmla="*/ 11129 h 6538173"/>
              <a:gd name="connsiteX2" fmla="*/ 7859896 w 7940888"/>
              <a:gd name="connsiteY2" fmla="*/ 2142860 h 6538173"/>
              <a:gd name="connsiteX3" fmla="*/ 6631349 w 7940888"/>
              <a:gd name="connsiteY3" fmla="*/ 5071183 h 6538173"/>
              <a:gd name="connsiteX4" fmla="*/ 4976452 w 7940888"/>
              <a:gd name="connsiteY4" fmla="*/ 5329237 h 6538173"/>
              <a:gd name="connsiteX5" fmla="*/ 3464607 w 7940888"/>
              <a:gd name="connsiteY5" fmla="*/ 5463871 h 6538173"/>
              <a:gd name="connsiteX6" fmla="*/ 903726 w 7940888"/>
              <a:gd name="connsiteY6" fmla="*/ 6423151 h 6538173"/>
              <a:gd name="connsiteX7" fmla="*/ 545 w 7940888"/>
              <a:gd name="connsiteY7" fmla="*/ 6395101 h 6538173"/>
              <a:gd name="connsiteX8" fmla="*/ 6155 w 7940888"/>
              <a:gd name="connsiteY8" fmla="*/ 3006772 h 6538173"/>
              <a:gd name="connsiteX0" fmla="*/ 324552 w 8259285"/>
              <a:gd name="connsiteY0" fmla="*/ 2995642 h 6527043"/>
              <a:gd name="connsiteX1" fmla="*/ 4669355 w 8259285"/>
              <a:gd name="connsiteY1" fmla="*/ 11219 h 6527043"/>
              <a:gd name="connsiteX2" fmla="*/ 8178293 w 8259285"/>
              <a:gd name="connsiteY2" fmla="*/ 2131730 h 6527043"/>
              <a:gd name="connsiteX3" fmla="*/ 6949746 w 8259285"/>
              <a:gd name="connsiteY3" fmla="*/ 5060053 h 6527043"/>
              <a:gd name="connsiteX4" fmla="*/ 5294849 w 8259285"/>
              <a:gd name="connsiteY4" fmla="*/ 5318107 h 6527043"/>
              <a:gd name="connsiteX5" fmla="*/ 3783004 w 8259285"/>
              <a:gd name="connsiteY5" fmla="*/ 5452741 h 6527043"/>
              <a:gd name="connsiteX6" fmla="*/ 1222123 w 8259285"/>
              <a:gd name="connsiteY6" fmla="*/ 6412021 h 6527043"/>
              <a:gd name="connsiteX7" fmla="*/ 318942 w 8259285"/>
              <a:gd name="connsiteY7" fmla="*/ 6383971 h 6527043"/>
              <a:gd name="connsiteX8" fmla="*/ 324552 w 8259285"/>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5022962 w 7948129"/>
              <a:gd name="connsiteY4" fmla="*/ 5245179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5022962 w 7948129"/>
              <a:gd name="connsiteY4" fmla="*/ 5245179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72932"/>
              <a:gd name="connsiteY0" fmla="*/ 2995642 h 6527043"/>
              <a:gd name="connsiteX1" fmla="*/ 4358199 w 7972932"/>
              <a:gd name="connsiteY1" fmla="*/ 11219 h 6527043"/>
              <a:gd name="connsiteX2" fmla="*/ 7867137 w 7972932"/>
              <a:gd name="connsiteY2" fmla="*/ 2131730 h 6527043"/>
              <a:gd name="connsiteX3" fmla="*/ 6638590 w 7972932"/>
              <a:gd name="connsiteY3" fmla="*/ 5060053 h 6527043"/>
              <a:gd name="connsiteX4" fmla="*/ 5022962 w 7972932"/>
              <a:gd name="connsiteY4" fmla="*/ 5245179 h 6527043"/>
              <a:gd name="connsiteX5" fmla="*/ 3471848 w 7972932"/>
              <a:gd name="connsiteY5" fmla="*/ 5452741 h 6527043"/>
              <a:gd name="connsiteX6" fmla="*/ 910967 w 7972932"/>
              <a:gd name="connsiteY6" fmla="*/ 6412021 h 6527043"/>
              <a:gd name="connsiteX7" fmla="*/ 7786 w 7972932"/>
              <a:gd name="connsiteY7" fmla="*/ 6383971 h 6527043"/>
              <a:gd name="connsiteX8" fmla="*/ 13396 w 7972932"/>
              <a:gd name="connsiteY8" fmla="*/ 2995642 h 6527043"/>
              <a:gd name="connsiteX0" fmla="*/ 13396 w 7942336"/>
              <a:gd name="connsiteY0" fmla="*/ 2995642 h 6527043"/>
              <a:gd name="connsiteX1" fmla="*/ 4358199 w 7942336"/>
              <a:gd name="connsiteY1" fmla="*/ 11219 h 6527043"/>
              <a:gd name="connsiteX2" fmla="*/ 7867137 w 7942336"/>
              <a:gd name="connsiteY2" fmla="*/ 2131730 h 6527043"/>
              <a:gd name="connsiteX3" fmla="*/ 6638590 w 7942336"/>
              <a:gd name="connsiteY3" fmla="*/ 5060053 h 6527043"/>
              <a:gd name="connsiteX4" fmla="*/ 5022962 w 7942336"/>
              <a:gd name="connsiteY4" fmla="*/ 5245179 h 6527043"/>
              <a:gd name="connsiteX5" fmla="*/ 3471848 w 7942336"/>
              <a:gd name="connsiteY5" fmla="*/ 5452741 h 6527043"/>
              <a:gd name="connsiteX6" fmla="*/ 910967 w 7942336"/>
              <a:gd name="connsiteY6" fmla="*/ 6412021 h 6527043"/>
              <a:gd name="connsiteX7" fmla="*/ 7786 w 7942336"/>
              <a:gd name="connsiteY7" fmla="*/ 6383971 h 6527043"/>
              <a:gd name="connsiteX8" fmla="*/ 13396 w 7942336"/>
              <a:gd name="connsiteY8" fmla="*/ 2995642 h 6527043"/>
              <a:gd name="connsiteX0" fmla="*/ 13396 w 7929459"/>
              <a:gd name="connsiteY0" fmla="*/ 2995642 h 6527043"/>
              <a:gd name="connsiteX1" fmla="*/ 4358199 w 7929459"/>
              <a:gd name="connsiteY1" fmla="*/ 11219 h 6527043"/>
              <a:gd name="connsiteX2" fmla="*/ 7867137 w 7929459"/>
              <a:gd name="connsiteY2" fmla="*/ 2131730 h 6527043"/>
              <a:gd name="connsiteX3" fmla="*/ 6638590 w 7929459"/>
              <a:gd name="connsiteY3" fmla="*/ 5060053 h 6527043"/>
              <a:gd name="connsiteX4" fmla="*/ 5073450 w 7929459"/>
              <a:gd name="connsiteY4" fmla="*/ 5295668 h 6527043"/>
              <a:gd name="connsiteX5" fmla="*/ 3471848 w 7929459"/>
              <a:gd name="connsiteY5" fmla="*/ 5452741 h 6527043"/>
              <a:gd name="connsiteX6" fmla="*/ 910967 w 7929459"/>
              <a:gd name="connsiteY6" fmla="*/ 6412021 h 6527043"/>
              <a:gd name="connsiteX7" fmla="*/ 7786 w 7929459"/>
              <a:gd name="connsiteY7" fmla="*/ 6383971 h 6527043"/>
              <a:gd name="connsiteX8" fmla="*/ 13396 w 7929459"/>
              <a:gd name="connsiteY8" fmla="*/ 2995642 h 6527043"/>
              <a:gd name="connsiteX0" fmla="*/ 13396 w 7929459"/>
              <a:gd name="connsiteY0" fmla="*/ 2995642 h 6527043"/>
              <a:gd name="connsiteX1" fmla="*/ 4358199 w 7929459"/>
              <a:gd name="connsiteY1" fmla="*/ 11219 h 6527043"/>
              <a:gd name="connsiteX2" fmla="*/ 7867137 w 7929459"/>
              <a:gd name="connsiteY2" fmla="*/ 2131730 h 6527043"/>
              <a:gd name="connsiteX3" fmla="*/ 6638590 w 7929459"/>
              <a:gd name="connsiteY3" fmla="*/ 5060053 h 6527043"/>
              <a:gd name="connsiteX4" fmla="*/ 5073450 w 7929459"/>
              <a:gd name="connsiteY4" fmla="*/ 5295668 h 6527043"/>
              <a:gd name="connsiteX5" fmla="*/ 3471848 w 7929459"/>
              <a:gd name="connsiteY5" fmla="*/ 5452741 h 6527043"/>
              <a:gd name="connsiteX6" fmla="*/ 910967 w 7929459"/>
              <a:gd name="connsiteY6" fmla="*/ 6412021 h 6527043"/>
              <a:gd name="connsiteX7" fmla="*/ 7786 w 7929459"/>
              <a:gd name="connsiteY7" fmla="*/ 6383971 h 6527043"/>
              <a:gd name="connsiteX8" fmla="*/ 13396 w 7929459"/>
              <a:gd name="connsiteY8" fmla="*/ 2995642 h 6527043"/>
              <a:gd name="connsiteX0" fmla="*/ 13396 w 7926666"/>
              <a:gd name="connsiteY0" fmla="*/ 2995642 h 6527043"/>
              <a:gd name="connsiteX1" fmla="*/ 4358199 w 7926666"/>
              <a:gd name="connsiteY1" fmla="*/ 11219 h 6527043"/>
              <a:gd name="connsiteX2" fmla="*/ 7867137 w 7926666"/>
              <a:gd name="connsiteY2" fmla="*/ 2131730 h 6527043"/>
              <a:gd name="connsiteX3" fmla="*/ 6638590 w 7926666"/>
              <a:gd name="connsiteY3" fmla="*/ 5060053 h 6527043"/>
              <a:gd name="connsiteX4" fmla="*/ 5073450 w 7926666"/>
              <a:gd name="connsiteY4" fmla="*/ 5295668 h 6527043"/>
              <a:gd name="connsiteX5" fmla="*/ 3471848 w 7926666"/>
              <a:gd name="connsiteY5" fmla="*/ 5452741 h 6527043"/>
              <a:gd name="connsiteX6" fmla="*/ 910967 w 7926666"/>
              <a:gd name="connsiteY6" fmla="*/ 6412021 h 6527043"/>
              <a:gd name="connsiteX7" fmla="*/ 7786 w 7926666"/>
              <a:gd name="connsiteY7" fmla="*/ 6383971 h 6527043"/>
              <a:gd name="connsiteX8" fmla="*/ 13396 w 7926666"/>
              <a:gd name="connsiteY8" fmla="*/ 2995642 h 6527043"/>
              <a:gd name="connsiteX0" fmla="*/ 13396 w 7925081"/>
              <a:gd name="connsiteY0" fmla="*/ 2995642 h 6527043"/>
              <a:gd name="connsiteX1" fmla="*/ 4358199 w 7925081"/>
              <a:gd name="connsiteY1" fmla="*/ 11219 h 6527043"/>
              <a:gd name="connsiteX2" fmla="*/ 7867137 w 7925081"/>
              <a:gd name="connsiteY2" fmla="*/ 2131730 h 6527043"/>
              <a:gd name="connsiteX3" fmla="*/ 6638590 w 7925081"/>
              <a:gd name="connsiteY3" fmla="*/ 5060053 h 6527043"/>
              <a:gd name="connsiteX4" fmla="*/ 5073450 w 7925081"/>
              <a:gd name="connsiteY4" fmla="*/ 5295668 h 6527043"/>
              <a:gd name="connsiteX5" fmla="*/ 3471848 w 7925081"/>
              <a:gd name="connsiteY5" fmla="*/ 5452741 h 6527043"/>
              <a:gd name="connsiteX6" fmla="*/ 910967 w 7925081"/>
              <a:gd name="connsiteY6" fmla="*/ 6412021 h 6527043"/>
              <a:gd name="connsiteX7" fmla="*/ 7786 w 7925081"/>
              <a:gd name="connsiteY7" fmla="*/ 6383971 h 6527043"/>
              <a:gd name="connsiteX8" fmla="*/ 13396 w 7925081"/>
              <a:gd name="connsiteY8" fmla="*/ 2995642 h 6527043"/>
              <a:gd name="connsiteX0" fmla="*/ 13396 w 7925081"/>
              <a:gd name="connsiteY0" fmla="*/ 2998971 h 6530372"/>
              <a:gd name="connsiteX1" fmla="*/ 4358199 w 7925081"/>
              <a:gd name="connsiteY1" fmla="*/ 14548 h 6530372"/>
              <a:gd name="connsiteX2" fmla="*/ 7867137 w 7925081"/>
              <a:gd name="connsiteY2" fmla="*/ 2135059 h 6530372"/>
              <a:gd name="connsiteX3" fmla="*/ 6638590 w 7925081"/>
              <a:gd name="connsiteY3" fmla="*/ 5063382 h 6530372"/>
              <a:gd name="connsiteX4" fmla="*/ 5073450 w 7925081"/>
              <a:gd name="connsiteY4" fmla="*/ 5298997 h 6530372"/>
              <a:gd name="connsiteX5" fmla="*/ 3471848 w 7925081"/>
              <a:gd name="connsiteY5" fmla="*/ 5456070 h 6530372"/>
              <a:gd name="connsiteX6" fmla="*/ 910967 w 7925081"/>
              <a:gd name="connsiteY6" fmla="*/ 6415350 h 6530372"/>
              <a:gd name="connsiteX7" fmla="*/ 7786 w 7925081"/>
              <a:gd name="connsiteY7" fmla="*/ 6387300 h 6530372"/>
              <a:gd name="connsiteX8" fmla="*/ 13396 w 7925081"/>
              <a:gd name="connsiteY8" fmla="*/ 2998971 h 6530372"/>
              <a:gd name="connsiteX0" fmla="*/ 14038 w 7925723"/>
              <a:gd name="connsiteY0" fmla="*/ 2998971 h 6483187"/>
              <a:gd name="connsiteX1" fmla="*/ 4358841 w 7925723"/>
              <a:gd name="connsiteY1" fmla="*/ 14548 h 6483187"/>
              <a:gd name="connsiteX2" fmla="*/ 7867779 w 7925723"/>
              <a:gd name="connsiteY2" fmla="*/ 2135059 h 6483187"/>
              <a:gd name="connsiteX3" fmla="*/ 6639232 w 7925723"/>
              <a:gd name="connsiteY3" fmla="*/ 5063382 h 6483187"/>
              <a:gd name="connsiteX4" fmla="*/ 5074092 w 7925723"/>
              <a:gd name="connsiteY4" fmla="*/ 5298997 h 6483187"/>
              <a:gd name="connsiteX5" fmla="*/ 3472490 w 7925723"/>
              <a:gd name="connsiteY5" fmla="*/ 5456070 h 6483187"/>
              <a:gd name="connsiteX6" fmla="*/ 911609 w 7925723"/>
              <a:gd name="connsiteY6" fmla="*/ 6415350 h 6483187"/>
              <a:gd name="connsiteX7" fmla="*/ 8428 w 7925723"/>
              <a:gd name="connsiteY7" fmla="*/ 6387300 h 6483187"/>
              <a:gd name="connsiteX8" fmla="*/ 14038 w 7925723"/>
              <a:gd name="connsiteY8" fmla="*/ 2998971 h 6483187"/>
              <a:gd name="connsiteX0" fmla="*/ 14038 w 7925723"/>
              <a:gd name="connsiteY0" fmla="*/ 2998971 h 6483187"/>
              <a:gd name="connsiteX1" fmla="*/ 4358841 w 7925723"/>
              <a:gd name="connsiteY1" fmla="*/ 14548 h 6483187"/>
              <a:gd name="connsiteX2" fmla="*/ 7867779 w 7925723"/>
              <a:gd name="connsiteY2" fmla="*/ 2135059 h 6483187"/>
              <a:gd name="connsiteX3" fmla="*/ 6639232 w 7925723"/>
              <a:gd name="connsiteY3" fmla="*/ 5063382 h 6483187"/>
              <a:gd name="connsiteX4" fmla="*/ 5074092 w 7925723"/>
              <a:gd name="connsiteY4" fmla="*/ 5298997 h 6483187"/>
              <a:gd name="connsiteX5" fmla="*/ 3472490 w 7925723"/>
              <a:gd name="connsiteY5" fmla="*/ 5456070 h 6483187"/>
              <a:gd name="connsiteX6" fmla="*/ 911609 w 7925723"/>
              <a:gd name="connsiteY6" fmla="*/ 6415350 h 6483187"/>
              <a:gd name="connsiteX7" fmla="*/ 8428 w 7925723"/>
              <a:gd name="connsiteY7" fmla="*/ 6387300 h 6483187"/>
              <a:gd name="connsiteX8" fmla="*/ 14038 w 7925723"/>
              <a:gd name="connsiteY8" fmla="*/ 2998971 h 6483187"/>
              <a:gd name="connsiteX0" fmla="*/ 14038 w 7925723"/>
              <a:gd name="connsiteY0" fmla="*/ 2998971 h 6415350"/>
              <a:gd name="connsiteX1" fmla="*/ 4358841 w 7925723"/>
              <a:gd name="connsiteY1" fmla="*/ 14548 h 6415350"/>
              <a:gd name="connsiteX2" fmla="*/ 7867779 w 7925723"/>
              <a:gd name="connsiteY2" fmla="*/ 2135059 h 6415350"/>
              <a:gd name="connsiteX3" fmla="*/ 6639232 w 7925723"/>
              <a:gd name="connsiteY3" fmla="*/ 5063382 h 6415350"/>
              <a:gd name="connsiteX4" fmla="*/ 5074092 w 7925723"/>
              <a:gd name="connsiteY4" fmla="*/ 5298997 h 6415350"/>
              <a:gd name="connsiteX5" fmla="*/ 3472490 w 7925723"/>
              <a:gd name="connsiteY5" fmla="*/ 5456070 h 6415350"/>
              <a:gd name="connsiteX6" fmla="*/ 911609 w 7925723"/>
              <a:gd name="connsiteY6" fmla="*/ 6415350 h 6415350"/>
              <a:gd name="connsiteX7" fmla="*/ 8428 w 7925723"/>
              <a:gd name="connsiteY7" fmla="*/ 6387300 h 6415350"/>
              <a:gd name="connsiteX8" fmla="*/ 14038 w 7925723"/>
              <a:gd name="connsiteY8" fmla="*/ 2998971 h 6415350"/>
              <a:gd name="connsiteX0" fmla="*/ 325001 w 8236686"/>
              <a:gd name="connsiteY0" fmla="*/ 2998971 h 6415350"/>
              <a:gd name="connsiteX1" fmla="*/ 4669804 w 8236686"/>
              <a:gd name="connsiteY1" fmla="*/ 14548 h 6415350"/>
              <a:gd name="connsiteX2" fmla="*/ 8178742 w 8236686"/>
              <a:gd name="connsiteY2" fmla="*/ 2135059 h 6415350"/>
              <a:gd name="connsiteX3" fmla="*/ 6950195 w 8236686"/>
              <a:gd name="connsiteY3" fmla="*/ 5063382 h 6415350"/>
              <a:gd name="connsiteX4" fmla="*/ 5385055 w 8236686"/>
              <a:gd name="connsiteY4" fmla="*/ 5298997 h 6415350"/>
              <a:gd name="connsiteX5" fmla="*/ 3783453 w 8236686"/>
              <a:gd name="connsiteY5" fmla="*/ 5456070 h 6415350"/>
              <a:gd name="connsiteX6" fmla="*/ 1222572 w 8236686"/>
              <a:gd name="connsiteY6" fmla="*/ 6415350 h 6415350"/>
              <a:gd name="connsiteX7" fmla="*/ 319391 w 8236686"/>
              <a:gd name="connsiteY7" fmla="*/ 6404130 h 6415350"/>
              <a:gd name="connsiteX8" fmla="*/ 325001 w 8236686"/>
              <a:gd name="connsiteY8" fmla="*/ 2998971 h 6415350"/>
              <a:gd name="connsiteX0" fmla="*/ 325001 w 8236686"/>
              <a:gd name="connsiteY0" fmla="*/ 2998971 h 6415350"/>
              <a:gd name="connsiteX1" fmla="*/ 4669804 w 8236686"/>
              <a:gd name="connsiteY1" fmla="*/ 14548 h 6415350"/>
              <a:gd name="connsiteX2" fmla="*/ 8178742 w 8236686"/>
              <a:gd name="connsiteY2" fmla="*/ 2135059 h 6415350"/>
              <a:gd name="connsiteX3" fmla="*/ 6950195 w 8236686"/>
              <a:gd name="connsiteY3" fmla="*/ 5063382 h 6415350"/>
              <a:gd name="connsiteX4" fmla="*/ 5385055 w 8236686"/>
              <a:gd name="connsiteY4" fmla="*/ 5298997 h 6415350"/>
              <a:gd name="connsiteX5" fmla="*/ 3783453 w 8236686"/>
              <a:gd name="connsiteY5" fmla="*/ 5456070 h 6415350"/>
              <a:gd name="connsiteX6" fmla="*/ 1222572 w 8236686"/>
              <a:gd name="connsiteY6" fmla="*/ 6415350 h 6415350"/>
              <a:gd name="connsiteX7" fmla="*/ 319391 w 8236686"/>
              <a:gd name="connsiteY7" fmla="*/ 6404130 h 6415350"/>
              <a:gd name="connsiteX8" fmla="*/ 325001 w 8236686"/>
              <a:gd name="connsiteY8" fmla="*/ 2998971 h 6415350"/>
              <a:gd name="connsiteX0" fmla="*/ 7548 w 7919233"/>
              <a:gd name="connsiteY0" fmla="*/ 2998971 h 6415350"/>
              <a:gd name="connsiteX1" fmla="*/ 4352351 w 7919233"/>
              <a:gd name="connsiteY1" fmla="*/ 14548 h 6415350"/>
              <a:gd name="connsiteX2" fmla="*/ 7861289 w 7919233"/>
              <a:gd name="connsiteY2" fmla="*/ 2135059 h 6415350"/>
              <a:gd name="connsiteX3" fmla="*/ 6632742 w 7919233"/>
              <a:gd name="connsiteY3" fmla="*/ 5063382 h 6415350"/>
              <a:gd name="connsiteX4" fmla="*/ 5067602 w 7919233"/>
              <a:gd name="connsiteY4" fmla="*/ 5298997 h 6415350"/>
              <a:gd name="connsiteX5" fmla="*/ 3466000 w 7919233"/>
              <a:gd name="connsiteY5" fmla="*/ 5456070 h 6415350"/>
              <a:gd name="connsiteX6" fmla="*/ 905119 w 7919233"/>
              <a:gd name="connsiteY6" fmla="*/ 6415350 h 6415350"/>
              <a:gd name="connsiteX7" fmla="*/ 1938 w 7919233"/>
              <a:gd name="connsiteY7" fmla="*/ 6404130 h 6415350"/>
              <a:gd name="connsiteX8" fmla="*/ 7548 w 7919233"/>
              <a:gd name="connsiteY8" fmla="*/ 2998971 h 6415350"/>
              <a:gd name="connsiteX0" fmla="*/ 7548 w 7919233"/>
              <a:gd name="connsiteY0" fmla="*/ 2912424 h 6412950"/>
              <a:gd name="connsiteX1" fmla="*/ 4352351 w 7919233"/>
              <a:gd name="connsiteY1" fmla="*/ 12148 h 6412950"/>
              <a:gd name="connsiteX2" fmla="*/ 7861289 w 7919233"/>
              <a:gd name="connsiteY2" fmla="*/ 2132659 h 6412950"/>
              <a:gd name="connsiteX3" fmla="*/ 6632742 w 7919233"/>
              <a:gd name="connsiteY3" fmla="*/ 5060982 h 6412950"/>
              <a:gd name="connsiteX4" fmla="*/ 5067602 w 7919233"/>
              <a:gd name="connsiteY4" fmla="*/ 5296597 h 6412950"/>
              <a:gd name="connsiteX5" fmla="*/ 3466000 w 7919233"/>
              <a:gd name="connsiteY5" fmla="*/ 5453670 h 6412950"/>
              <a:gd name="connsiteX6" fmla="*/ 905119 w 7919233"/>
              <a:gd name="connsiteY6" fmla="*/ 6412950 h 6412950"/>
              <a:gd name="connsiteX7" fmla="*/ 1938 w 7919233"/>
              <a:gd name="connsiteY7" fmla="*/ 6401730 h 6412950"/>
              <a:gd name="connsiteX8" fmla="*/ 7548 w 7919233"/>
              <a:gd name="connsiteY8" fmla="*/ 2912424 h 6412950"/>
              <a:gd name="connsiteX0" fmla="*/ 7548 w 7919233"/>
              <a:gd name="connsiteY0" fmla="*/ 2912424 h 6412950"/>
              <a:gd name="connsiteX1" fmla="*/ 4352351 w 7919233"/>
              <a:gd name="connsiteY1" fmla="*/ 12148 h 6412950"/>
              <a:gd name="connsiteX2" fmla="*/ 7861289 w 7919233"/>
              <a:gd name="connsiteY2" fmla="*/ 2132659 h 6412950"/>
              <a:gd name="connsiteX3" fmla="*/ 6632742 w 7919233"/>
              <a:gd name="connsiteY3" fmla="*/ 5060982 h 6412950"/>
              <a:gd name="connsiteX4" fmla="*/ 5067602 w 7919233"/>
              <a:gd name="connsiteY4" fmla="*/ 5296597 h 6412950"/>
              <a:gd name="connsiteX5" fmla="*/ 3466000 w 7919233"/>
              <a:gd name="connsiteY5" fmla="*/ 5453670 h 6412950"/>
              <a:gd name="connsiteX6" fmla="*/ 905119 w 7919233"/>
              <a:gd name="connsiteY6" fmla="*/ 6412950 h 6412950"/>
              <a:gd name="connsiteX7" fmla="*/ 1938 w 7919233"/>
              <a:gd name="connsiteY7" fmla="*/ 6401730 h 6412950"/>
              <a:gd name="connsiteX8" fmla="*/ 7548 w 7919233"/>
              <a:gd name="connsiteY8" fmla="*/ 2912424 h 6412950"/>
              <a:gd name="connsiteX0" fmla="*/ 7548 w 7919233"/>
              <a:gd name="connsiteY0" fmla="*/ 2919534 h 6420060"/>
              <a:gd name="connsiteX1" fmla="*/ 4352351 w 7919233"/>
              <a:gd name="connsiteY1" fmla="*/ 19258 h 6420060"/>
              <a:gd name="connsiteX2" fmla="*/ 7861289 w 7919233"/>
              <a:gd name="connsiteY2" fmla="*/ 2139769 h 6420060"/>
              <a:gd name="connsiteX3" fmla="*/ 6632742 w 7919233"/>
              <a:gd name="connsiteY3" fmla="*/ 5068092 h 6420060"/>
              <a:gd name="connsiteX4" fmla="*/ 5067602 w 7919233"/>
              <a:gd name="connsiteY4" fmla="*/ 5303707 h 6420060"/>
              <a:gd name="connsiteX5" fmla="*/ 3466000 w 7919233"/>
              <a:gd name="connsiteY5" fmla="*/ 5460780 h 6420060"/>
              <a:gd name="connsiteX6" fmla="*/ 905119 w 7919233"/>
              <a:gd name="connsiteY6" fmla="*/ 6420060 h 6420060"/>
              <a:gd name="connsiteX7" fmla="*/ 1938 w 7919233"/>
              <a:gd name="connsiteY7" fmla="*/ 6408840 h 6420060"/>
              <a:gd name="connsiteX8" fmla="*/ 7548 w 7919233"/>
              <a:gd name="connsiteY8" fmla="*/ 2919534 h 6420060"/>
              <a:gd name="connsiteX0" fmla="*/ 7548 w 7919233"/>
              <a:gd name="connsiteY0" fmla="*/ 2919534 h 6420060"/>
              <a:gd name="connsiteX1" fmla="*/ 4352351 w 7919233"/>
              <a:gd name="connsiteY1" fmla="*/ 19258 h 6420060"/>
              <a:gd name="connsiteX2" fmla="*/ 7861289 w 7919233"/>
              <a:gd name="connsiteY2" fmla="*/ 2139769 h 6420060"/>
              <a:gd name="connsiteX3" fmla="*/ 6632742 w 7919233"/>
              <a:gd name="connsiteY3" fmla="*/ 5068092 h 6420060"/>
              <a:gd name="connsiteX4" fmla="*/ 5067602 w 7919233"/>
              <a:gd name="connsiteY4" fmla="*/ 5303707 h 6420060"/>
              <a:gd name="connsiteX5" fmla="*/ 3466000 w 7919233"/>
              <a:gd name="connsiteY5" fmla="*/ 5460780 h 6420060"/>
              <a:gd name="connsiteX6" fmla="*/ 905119 w 7919233"/>
              <a:gd name="connsiteY6" fmla="*/ 6420060 h 6420060"/>
              <a:gd name="connsiteX7" fmla="*/ 1938 w 7919233"/>
              <a:gd name="connsiteY7" fmla="*/ 6408840 h 6420060"/>
              <a:gd name="connsiteX8" fmla="*/ 7548 w 7919233"/>
              <a:gd name="connsiteY8" fmla="*/ 2919534 h 6420060"/>
              <a:gd name="connsiteX0" fmla="*/ 7548 w 7919233"/>
              <a:gd name="connsiteY0" fmla="*/ 2931541 h 6432067"/>
              <a:gd name="connsiteX1" fmla="*/ 4352351 w 7919233"/>
              <a:gd name="connsiteY1" fmla="*/ 31265 h 6432067"/>
              <a:gd name="connsiteX2" fmla="*/ 7861289 w 7919233"/>
              <a:gd name="connsiteY2" fmla="*/ 2151776 h 6432067"/>
              <a:gd name="connsiteX3" fmla="*/ 6632742 w 7919233"/>
              <a:gd name="connsiteY3" fmla="*/ 5080099 h 6432067"/>
              <a:gd name="connsiteX4" fmla="*/ 5067602 w 7919233"/>
              <a:gd name="connsiteY4" fmla="*/ 5315714 h 6432067"/>
              <a:gd name="connsiteX5" fmla="*/ 3466000 w 7919233"/>
              <a:gd name="connsiteY5" fmla="*/ 5472787 h 6432067"/>
              <a:gd name="connsiteX6" fmla="*/ 905119 w 7919233"/>
              <a:gd name="connsiteY6" fmla="*/ 6432067 h 6432067"/>
              <a:gd name="connsiteX7" fmla="*/ 1938 w 7919233"/>
              <a:gd name="connsiteY7" fmla="*/ 6420847 h 6432067"/>
              <a:gd name="connsiteX8" fmla="*/ 7548 w 7919233"/>
              <a:gd name="connsiteY8" fmla="*/ 2931541 h 643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9233" h="6432067">
                <a:moveTo>
                  <a:pt x="7548" y="2931541"/>
                </a:moveTo>
                <a:cubicBezTo>
                  <a:pt x="878472" y="1344898"/>
                  <a:pt x="3037784" y="200495"/>
                  <a:pt x="4352351" y="31265"/>
                </a:cubicBezTo>
                <a:cubicBezTo>
                  <a:pt x="6014727" y="-194063"/>
                  <a:pt x="7633623" y="827859"/>
                  <a:pt x="7861289" y="2151776"/>
                </a:cubicBezTo>
                <a:cubicBezTo>
                  <a:pt x="8189931" y="4109601"/>
                  <a:pt x="7031039" y="4866926"/>
                  <a:pt x="6632742" y="5080099"/>
                </a:cubicBezTo>
                <a:cubicBezTo>
                  <a:pt x="6234445" y="5293272"/>
                  <a:pt x="5500026" y="5289535"/>
                  <a:pt x="5067602" y="5315714"/>
                </a:cubicBezTo>
                <a:cubicBezTo>
                  <a:pt x="4635178" y="5341893"/>
                  <a:pt x="4159747" y="5286728"/>
                  <a:pt x="3466000" y="5472787"/>
                </a:cubicBezTo>
                <a:cubicBezTo>
                  <a:pt x="2772253" y="5658846"/>
                  <a:pt x="1485268" y="6274057"/>
                  <a:pt x="905119" y="6432067"/>
                </a:cubicBezTo>
                <a:lnTo>
                  <a:pt x="1938" y="6420847"/>
                </a:lnTo>
                <a:cubicBezTo>
                  <a:pt x="-3794" y="3702895"/>
                  <a:pt x="4743" y="4634120"/>
                  <a:pt x="7548" y="2931541"/>
                </a:cubicBezTo>
                <a:close/>
              </a:path>
            </a:pathLst>
          </a:custGeom>
          <a:solidFill>
            <a:schemeClr val="tx2">
              <a:lumMod val="75000"/>
            </a:schemeClr>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14" name="Platshållare för text 13"/>
          <p:cNvSpPr>
            <a:spLocks noGrp="1" noChangeAspect="1"/>
          </p:cNvSpPr>
          <p:nvPr>
            <p:ph type="body" sz="quarter" idx="11" hasCustomPrompt="1"/>
          </p:nvPr>
        </p:nvSpPr>
        <p:spPr>
          <a:xfrm>
            <a:off x="1344083" y="2142950"/>
            <a:ext cx="8304311" cy="2530027"/>
          </a:xfrm>
        </p:spPr>
        <p:txBody>
          <a:bodyPr anchor="ctr" anchorCtr="0">
            <a:noAutofit/>
          </a:bodyPr>
          <a:lstStyle>
            <a:lvl1pPr marL="0" indent="0">
              <a:buNone/>
              <a:defRPr sz="3000" b="1" baseline="0">
                <a:solidFill>
                  <a:schemeClr val="bg1"/>
                </a:solidFill>
              </a:defRPr>
            </a:lvl1pPr>
          </a:lstStyle>
          <a:p>
            <a:pPr lvl="0"/>
            <a:r>
              <a:rPr lang="sv-SE"/>
              <a:t>Skriv rubrik här</a:t>
            </a:r>
          </a:p>
        </p:txBody>
      </p:sp>
    </p:spTree>
    <p:extLst>
      <p:ext uri="{BB962C8B-B14F-4D97-AF65-F5344CB8AC3E}">
        <p14:creationId xmlns:p14="http://schemas.microsoft.com/office/powerpoint/2010/main" val="31958233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Avdelare-Gul 1">
    <p:bg>
      <p:bgPr>
        <a:solidFill>
          <a:schemeClr val="accent3"/>
        </a:solidFill>
        <a:effectLst/>
      </p:bgPr>
    </p:bg>
    <p:spTree>
      <p:nvGrpSpPr>
        <p:cNvPr id="1" name=""/>
        <p:cNvGrpSpPr/>
        <p:nvPr/>
      </p:nvGrpSpPr>
      <p:grpSpPr>
        <a:xfrm>
          <a:off x="0" y="0"/>
          <a:ext cx="0" cy="0"/>
          <a:chOff x="0" y="0"/>
          <a:chExt cx="0" cy="0"/>
        </a:xfrm>
      </p:grpSpPr>
      <p:sp>
        <p:nvSpPr>
          <p:cNvPr id="3" name="Ellips 2"/>
          <p:cNvSpPr/>
          <p:nvPr userDrawn="1"/>
        </p:nvSpPr>
        <p:spPr bwMode="auto">
          <a:xfrm>
            <a:off x="-10066" y="439955"/>
            <a:ext cx="10558977" cy="6432067"/>
          </a:xfrm>
          <a:custGeom>
            <a:avLst/>
            <a:gdLst>
              <a:gd name="connsiteX0" fmla="*/ 0 w 7309590"/>
              <a:gd name="connsiteY0" fmla="*/ 2933934 h 5867868"/>
              <a:gd name="connsiteX1" fmla="*/ 3654795 w 7309590"/>
              <a:gd name="connsiteY1" fmla="*/ 0 h 5867868"/>
              <a:gd name="connsiteX2" fmla="*/ 7309590 w 7309590"/>
              <a:gd name="connsiteY2" fmla="*/ 2933934 h 5867868"/>
              <a:gd name="connsiteX3" fmla="*/ 3654795 w 7309590"/>
              <a:gd name="connsiteY3" fmla="*/ 5867868 h 5867868"/>
              <a:gd name="connsiteX4" fmla="*/ 0 w 7309590"/>
              <a:gd name="connsiteY4" fmla="*/ 2933934 h 5867868"/>
              <a:gd name="connsiteX0" fmla="*/ 0 w 7410566"/>
              <a:gd name="connsiteY0" fmla="*/ 2933934 h 5867868"/>
              <a:gd name="connsiteX1" fmla="*/ 3654795 w 7410566"/>
              <a:gd name="connsiteY1" fmla="*/ 0 h 5867868"/>
              <a:gd name="connsiteX2" fmla="*/ 7410566 w 7410566"/>
              <a:gd name="connsiteY2" fmla="*/ 2928324 h 5867868"/>
              <a:gd name="connsiteX3" fmla="*/ 3654795 w 7410566"/>
              <a:gd name="connsiteY3" fmla="*/ 5867868 h 5867868"/>
              <a:gd name="connsiteX4" fmla="*/ 0 w 7410566"/>
              <a:gd name="connsiteY4" fmla="*/ 2933934 h 5867868"/>
              <a:gd name="connsiteX0" fmla="*/ 5326 w 7415892"/>
              <a:gd name="connsiteY0" fmla="*/ 2877837 h 5811771"/>
              <a:gd name="connsiteX1" fmla="*/ 4484764 w 7415892"/>
              <a:gd name="connsiteY1" fmla="*/ 1 h 5811771"/>
              <a:gd name="connsiteX2" fmla="*/ 7415892 w 7415892"/>
              <a:gd name="connsiteY2" fmla="*/ 2872227 h 5811771"/>
              <a:gd name="connsiteX3" fmla="*/ 3660121 w 7415892"/>
              <a:gd name="connsiteY3" fmla="*/ 5811771 h 5811771"/>
              <a:gd name="connsiteX4" fmla="*/ 5326 w 7415892"/>
              <a:gd name="connsiteY4" fmla="*/ 2877837 h 5811771"/>
              <a:gd name="connsiteX0" fmla="*/ 5326 w 7415892"/>
              <a:gd name="connsiteY0" fmla="*/ 2878565 h 5812499"/>
              <a:gd name="connsiteX1" fmla="*/ 4484764 w 7415892"/>
              <a:gd name="connsiteY1" fmla="*/ 729 h 5812499"/>
              <a:gd name="connsiteX2" fmla="*/ 7415892 w 7415892"/>
              <a:gd name="connsiteY2" fmla="*/ 2872955 h 5812499"/>
              <a:gd name="connsiteX3" fmla="*/ 3660121 w 7415892"/>
              <a:gd name="connsiteY3" fmla="*/ 5812499 h 5812499"/>
              <a:gd name="connsiteX4" fmla="*/ 5326 w 7415892"/>
              <a:gd name="connsiteY4" fmla="*/ 2878565 h 5812499"/>
              <a:gd name="connsiteX0" fmla="*/ 4572 w 7942461"/>
              <a:gd name="connsiteY0" fmla="*/ 3012789 h 5812305"/>
              <a:gd name="connsiteX1" fmla="*/ 5011333 w 7942461"/>
              <a:gd name="connsiteY1" fmla="*/ 317 h 5812305"/>
              <a:gd name="connsiteX2" fmla="*/ 7942461 w 7942461"/>
              <a:gd name="connsiteY2" fmla="*/ 2872543 h 5812305"/>
              <a:gd name="connsiteX3" fmla="*/ 4186690 w 7942461"/>
              <a:gd name="connsiteY3" fmla="*/ 5812087 h 5812305"/>
              <a:gd name="connsiteX4" fmla="*/ 4572 w 7942461"/>
              <a:gd name="connsiteY4" fmla="*/ 3012789 h 5812305"/>
              <a:gd name="connsiteX0" fmla="*/ 62143 w 8000032"/>
              <a:gd name="connsiteY0" fmla="*/ 3012789 h 5812412"/>
              <a:gd name="connsiteX1" fmla="*/ 5068904 w 8000032"/>
              <a:gd name="connsiteY1" fmla="*/ 317 h 5812412"/>
              <a:gd name="connsiteX2" fmla="*/ 8000032 w 8000032"/>
              <a:gd name="connsiteY2" fmla="*/ 2872543 h 5812412"/>
              <a:gd name="connsiteX3" fmla="*/ 4244261 w 8000032"/>
              <a:gd name="connsiteY3" fmla="*/ 5812087 h 5812412"/>
              <a:gd name="connsiteX4" fmla="*/ 62143 w 8000032"/>
              <a:gd name="connsiteY4" fmla="*/ 3012789 h 5812412"/>
              <a:gd name="connsiteX0" fmla="*/ 62143 w 8000032"/>
              <a:gd name="connsiteY0" fmla="*/ 3017637 h 5817260"/>
              <a:gd name="connsiteX1" fmla="*/ 5068904 w 8000032"/>
              <a:gd name="connsiteY1" fmla="*/ 5165 h 5817260"/>
              <a:gd name="connsiteX2" fmla="*/ 8000032 w 8000032"/>
              <a:gd name="connsiteY2" fmla="*/ 2877391 h 5817260"/>
              <a:gd name="connsiteX3" fmla="*/ 4244261 w 8000032"/>
              <a:gd name="connsiteY3" fmla="*/ 5816935 h 5817260"/>
              <a:gd name="connsiteX4" fmla="*/ 62143 w 8000032"/>
              <a:gd name="connsiteY4" fmla="*/ 3017637 h 5817260"/>
              <a:gd name="connsiteX0" fmla="*/ 78988 w 8016877"/>
              <a:gd name="connsiteY0" fmla="*/ 3017637 h 5817637"/>
              <a:gd name="connsiteX1" fmla="*/ 5085749 w 8016877"/>
              <a:gd name="connsiteY1" fmla="*/ 5165 h 5817637"/>
              <a:gd name="connsiteX2" fmla="*/ 8016877 w 8016877"/>
              <a:gd name="connsiteY2" fmla="*/ 2877391 h 5817637"/>
              <a:gd name="connsiteX3" fmla="*/ 4261106 w 8016877"/>
              <a:gd name="connsiteY3" fmla="*/ 5816935 h 5817637"/>
              <a:gd name="connsiteX4" fmla="*/ 78988 w 8016877"/>
              <a:gd name="connsiteY4" fmla="*/ 3017637 h 5817637"/>
              <a:gd name="connsiteX0" fmla="*/ 59019 w 8048214"/>
              <a:gd name="connsiteY0" fmla="*/ 3017637 h 5920814"/>
              <a:gd name="connsiteX1" fmla="*/ 5065780 w 8048214"/>
              <a:gd name="connsiteY1" fmla="*/ 5165 h 5920814"/>
              <a:gd name="connsiteX2" fmla="*/ 7996908 w 8048214"/>
              <a:gd name="connsiteY2" fmla="*/ 2877391 h 5920814"/>
              <a:gd name="connsiteX3" fmla="*/ 6734702 w 8048214"/>
              <a:gd name="connsiteY3" fmla="*/ 5087658 h 5920814"/>
              <a:gd name="connsiteX4" fmla="*/ 4241137 w 8048214"/>
              <a:gd name="connsiteY4" fmla="*/ 5816935 h 5920814"/>
              <a:gd name="connsiteX5" fmla="*/ 59019 w 8048214"/>
              <a:gd name="connsiteY5" fmla="*/ 3017637 h 5920814"/>
              <a:gd name="connsiteX0" fmla="*/ 59019 w 8048214"/>
              <a:gd name="connsiteY0" fmla="*/ 3017637 h 5915221"/>
              <a:gd name="connsiteX1" fmla="*/ 5065780 w 8048214"/>
              <a:gd name="connsiteY1" fmla="*/ 5165 h 5915221"/>
              <a:gd name="connsiteX2" fmla="*/ 7996908 w 8048214"/>
              <a:gd name="connsiteY2" fmla="*/ 2877391 h 5915221"/>
              <a:gd name="connsiteX3" fmla="*/ 6734702 w 8048214"/>
              <a:gd name="connsiteY3" fmla="*/ 5087658 h 5915221"/>
              <a:gd name="connsiteX4" fmla="*/ 4241137 w 8048214"/>
              <a:gd name="connsiteY4" fmla="*/ 5816935 h 5915221"/>
              <a:gd name="connsiteX5" fmla="*/ 59019 w 8048214"/>
              <a:gd name="connsiteY5" fmla="*/ 3017637 h 5915221"/>
              <a:gd name="connsiteX0" fmla="*/ 58901 w 8045964"/>
              <a:gd name="connsiteY0" fmla="*/ 3017637 h 5914289"/>
              <a:gd name="connsiteX1" fmla="*/ 5065662 w 8045964"/>
              <a:gd name="connsiteY1" fmla="*/ 5165 h 5914289"/>
              <a:gd name="connsiteX2" fmla="*/ 7996790 w 8045964"/>
              <a:gd name="connsiteY2" fmla="*/ 2877391 h 5914289"/>
              <a:gd name="connsiteX3" fmla="*/ 6684095 w 8045964"/>
              <a:gd name="connsiteY3" fmla="*/ 5082048 h 5914289"/>
              <a:gd name="connsiteX4" fmla="*/ 4241019 w 8045964"/>
              <a:gd name="connsiteY4" fmla="*/ 5816935 h 5914289"/>
              <a:gd name="connsiteX5" fmla="*/ 58901 w 8045964"/>
              <a:gd name="connsiteY5" fmla="*/ 3017637 h 5914289"/>
              <a:gd name="connsiteX0" fmla="*/ 58901 w 8053942"/>
              <a:gd name="connsiteY0" fmla="*/ 3017637 h 5914289"/>
              <a:gd name="connsiteX1" fmla="*/ 5065662 w 8053942"/>
              <a:gd name="connsiteY1" fmla="*/ 5165 h 5914289"/>
              <a:gd name="connsiteX2" fmla="*/ 7996790 w 8053942"/>
              <a:gd name="connsiteY2" fmla="*/ 2877391 h 5914289"/>
              <a:gd name="connsiteX3" fmla="*/ 6684095 w 8053942"/>
              <a:gd name="connsiteY3" fmla="*/ 5082048 h 5914289"/>
              <a:gd name="connsiteX4" fmla="*/ 4241019 w 8053942"/>
              <a:gd name="connsiteY4" fmla="*/ 5816935 h 5914289"/>
              <a:gd name="connsiteX5" fmla="*/ 58901 w 8053942"/>
              <a:gd name="connsiteY5" fmla="*/ 3017637 h 5914289"/>
              <a:gd name="connsiteX0" fmla="*/ 58901 w 7974671"/>
              <a:gd name="connsiteY0" fmla="*/ 3022467 h 5919119"/>
              <a:gd name="connsiteX1" fmla="*/ 5065662 w 7974671"/>
              <a:gd name="connsiteY1" fmla="*/ 9995 h 5919119"/>
              <a:gd name="connsiteX2" fmla="*/ 7912642 w 7974671"/>
              <a:gd name="connsiteY2" fmla="*/ 2158555 h 5919119"/>
              <a:gd name="connsiteX3" fmla="*/ 6684095 w 7974671"/>
              <a:gd name="connsiteY3" fmla="*/ 5086878 h 5919119"/>
              <a:gd name="connsiteX4" fmla="*/ 4241019 w 7974671"/>
              <a:gd name="connsiteY4" fmla="*/ 5821765 h 5919119"/>
              <a:gd name="connsiteX5" fmla="*/ 58901 w 7974671"/>
              <a:gd name="connsiteY5" fmla="*/ 3022467 h 5919119"/>
              <a:gd name="connsiteX0" fmla="*/ 58901 w 7993634"/>
              <a:gd name="connsiteY0" fmla="*/ 3022467 h 5919119"/>
              <a:gd name="connsiteX1" fmla="*/ 5065662 w 7993634"/>
              <a:gd name="connsiteY1" fmla="*/ 9995 h 5919119"/>
              <a:gd name="connsiteX2" fmla="*/ 7912642 w 7993634"/>
              <a:gd name="connsiteY2" fmla="*/ 2158555 h 5919119"/>
              <a:gd name="connsiteX3" fmla="*/ 6684095 w 7993634"/>
              <a:gd name="connsiteY3" fmla="*/ 5086878 h 5919119"/>
              <a:gd name="connsiteX4" fmla="*/ 4241019 w 7993634"/>
              <a:gd name="connsiteY4" fmla="*/ 5821765 h 5919119"/>
              <a:gd name="connsiteX5" fmla="*/ 58901 w 7993634"/>
              <a:gd name="connsiteY5" fmla="*/ 3022467 h 5919119"/>
              <a:gd name="connsiteX0" fmla="*/ 58901 w 7993634"/>
              <a:gd name="connsiteY0" fmla="*/ 3023470 h 5920122"/>
              <a:gd name="connsiteX1" fmla="*/ 5065662 w 7993634"/>
              <a:gd name="connsiteY1" fmla="*/ 10998 h 5920122"/>
              <a:gd name="connsiteX2" fmla="*/ 7912642 w 7993634"/>
              <a:gd name="connsiteY2" fmla="*/ 2159558 h 5920122"/>
              <a:gd name="connsiteX3" fmla="*/ 6684095 w 7993634"/>
              <a:gd name="connsiteY3" fmla="*/ 5087881 h 5920122"/>
              <a:gd name="connsiteX4" fmla="*/ 4241019 w 7993634"/>
              <a:gd name="connsiteY4" fmla="*/ 5822768 h 5920122"/>
              <a:gd name="connsiteX5" fmla="*/ 58901 w 7993634"/>
              <a:gd name="connsiteY5" fmla="*/ 3023470 h 5920122"/>
              <a:gd name="connsiteX0" fmla="*/ 55684 w 7990417"/>
              <a:gd name="connsiteY0" fmla="*/ 3023470 h 5870075"/>
              <a:gd name="connsiteX1" fmla="*/ 5062445 w 7990417"/>
              <a:gd name="connsiteY1" fmla="*/ 10998 h 5870075"/>
              <a:gd name="connsiteX2" fmla="*/ 7909425 w 7990417"/>
              <a:gd name="connsiteY2" fmla="*/ 2159558 h 5870075"/>
              <a:gd name="connsiteX3" fmla="*/ 6680878 w 7990417"/>
              <a:gd name="connsiteY3" fmla="*/ 5087881 h 5870075"/>
              <a:gd name="connsiteX4" fmla="*/ 4237802 w 7990417"/>
              <a:gd name="connsiteY4" fmla="*/ 5822768 h 5870075"/>
              <a:gd name="connsiteX5" fmla="*/ 55684 w 7990417"/>
              <a:gd name="connsiteY5" fmla="*/ 3023470 h 5870075"/>
              <a:gd name="connsiteX0" fmla="*/ 3987 w 7938720"/>
              <a:gd name="connsiteY0" fmla="*/ 3023470 h 5858610"/>
              <a:gd name="connsiteX1" fmla="*/ 5010748 w 7938720"/>
              <a:gd name="connsiteY1" fmla="*/ 10998 h 5858610"/>
              <a:gd name="connsiteX2" fmla="*/ 7857728 w 7938720"/>
              <a:gd name="connsiteY2" fmla="*/ 2159558 h 5858610"/>
              <a:gd name="connsiteX3" fmla="*/ 6629181 w 7938720"/>
              <a:gd name="connsiteY3" fmla="*/ 5087881 h 5858610"/>
              <a:gd name="connsiteX4" fmla="*/ 4186105 w 7938720"/>
              <a:gd name="connsiteY4" fmla="*/ 5822768 h 5858610"/>
              <a:gd name="connsiteX5" fmla="*/ 3987 w 7938720"/>
              <a:gd name="connsiteY5" fmla="*/ 3023470 h 5858610"/>
              <a:gd name="connsiteX0" fmla="*/ 15067 w 7949800"/>
              <a:gd name="connsiteY0" fmla="*/ 3023470 h 5592968"/>
              <a:gd name="connsiteX1" fmla="*/ 5021828 w 7949800"/>
              <a:gd name="connsiteY1" fmla="*/ 10998 h 5592968"/>
              <a:gd name="connsiteX2" fmla="*/ 7868808 w 7949800"/>
              <a:gd name="connsiteY2" fmla="*/ 2159558 h 5592968"/>
              <a:gd name="connsiteX3" fmla="*/ 6640261 w 7949800"/>
              <a:gd name="connsiteY3" fmla="*/ 5087881 h 5592968"/>
              <a:gd name="connsiteX4" fmla="*/ 3529617 w 7949800"/>
              <a:gd name="connsiteY4" fmla="*/ 5553497 h 5592968"/>
              <a:gd name="connsiteX5" fmla="*/ 15067 w 7949800"/>
              <a:gd name="connsiteY5" fmla="*/ 3023470 h 5592968"/>
              <a:gd name="connsiteX0" fmla="*/ 113764 w 8048497"/>
              <a:gd name="connsiteY0" fmla="*/ 3023470 h 5556738"/>
              <a:gd name="connsiteX1" fmla="*/ 5120525 w 8048497"/>
              <a:gd name="connsiteY1" fmla="*/ 10998 h 5556738"/>
              <a:gd name="connsiteX2" fmla="*/ 7967505 w 8048497"/>
              <a:gd name="connsiteY2" fmla="*/ 2159558 h 5556738"/>
              <a:gd name="connsiteX3" fmla="*/ 6738958 w 8048497"/>
              <a:gd name="connsiteY3" fmla="*/ 5087881 h 5556738"/>
              <a:gd name="connsiteX4" fmla="*/ 3628314 w 8048497"/>
              <a:gd name="connsiteY4" fmla="*/ 5553497 h 5556738"/>
              <a:gd name="connsiteX5" fmla="*/ 1779879 w 8048497"/>
              <a:gd name="connsiteY5" fmla="*/ 4975686 h 5556738"/>
              <a:gd name="connsiteX6" fmla="*/ 113764 w 8048497"/>
              <a:gd name="connsiteY6" fmla="*/ 3023470 h 5556738"/>
              <a:gd name="connsiteX0" fmla="*/ 548006 w 8482739"/>
              <a:gd name="connsiteY0" fmla="*/ 3023470 h 6525824"/>
              <a:gd name="connsiteX1" fmla="*/ 5554767 w 8482739"/>
              <a:gd name="connsiteY1" fmla="*/ 10998 h 6525824"/>
              <a:gd name="connsiteX2" fmla="*/ 8401747 w 8482739"/>
              <a:gd name="connsiteY2" fmla="*/ 2159558 h 6525824"/>
              <a:gd name="connsiteX3" fmla="*/ 7173200 w 8482739"/>
              <a:gd name="connsiteY3" fmla="*/ 5087881 h 6525824"/>
              <a:gd name="connsiteX4" fmla="*/ 4062556 w 8482739"/>
              <a:gd name="connsiteY4" fmla="*/ 5553497 h 6525824"/>
              <a:gd name="connsiteX5" fmla="*/ 525567 w 8482739"/>
              <a:gd name="connsiteY5" fmla="*/ 6428628 h 6525824"/>
              <a:gd name="connsiteX6" fmla="*/ 548006 w 8482739"/>
              <a:gd name="connsiteY6" fmla="*/ 3023470 h 6525824"/>
              <a:gd name="connsiteX0" fmla="*/ 548006 w 8482739"/>
              <a:gd name="connsiteY0" fmla="*/ 3023470 h 6520983"/>
              <a:gd name="connsiteX1" fmla="*/ 5554767 w 8482739"/>
              <a:gd name="connsiteY1" fmla="*/ 10998 h 6520983"/>
              <a:gd name="connsiteX2" fmla="*/ 8401747 w 8482739"/>
              <a:gd name="connsiteY2" fmla="*/ 2159558 h 6520983"/>
              <a:gd name="connsiteX3" fmla="*/ 7173200 w 8482739"/>
              <a:gd name="connsiteY3" fmla="*/ 5087881 h 6520983"/>
              <a:gd name="connsiteX4" fmla="*/ 4006458 w 8482739"/>
              <a:gd name="connsiteY4" fmla="*/ 5480569 h 6520983"/>
              <a:gd name="connsiteX5" fmla="*/ 525567 w 8482739"/>
              <a:gd name="connsiteY5" fmla="*/ 6428628 h 6520983"/>
              <a:gd name="connsiteX6" fmla="*/ 548006 w 8482739"/>
              <a:gd name="connsiteY6" fmla="*/ 3023470 h 6520983"/>
              <a:gd name="connsiteX0" fmla="*/ 548006 w 8482739"/>
              <a:gd name="connsiteY0" fmla="*/ 3023470 h 6512154"/>
              <a:gd name="connsiteX1" fmla="*/ 5554767 w 8482739"/>
              <a:gd name="connsiteY1" fmla="*/ 10998 h 6512154"/>
              <a:gd name="connsiteX2" fmla="*/ 8401747 w 8482739"/>
              <a:gd name="connsiteY2" fmla="*/ 2159558 h 6512154"/>
              <a:gd name="connsiteX3" fmla="*/ 7173200 w 8482739"/>
              <a:gd name="connsiteY3" fmla="*/ 5087881 h 6512154"/>
              <a:gd name="connsiteX4" fmla="*/ 4006458 w 8482739"/>
              <a:gd name="connsiteY4" fmla="*/ 5480569 h 6512154"/>
              <a:gd name="connsiteX5" fmla="*/ 525567 w 8482739"/>
              <a:gd name="connsiteY5" fmla="*/ 6428628 h 6512154"/>
              <a:gd name="connsiteX6" fmla="*/ 548006 w 8482739"/>
              <a:gd name="connsiteY6" fmla="*/ 3023470 h 6512154"/>
              <a:gd name="connsiteX0" fmla="*/ 548006 w 8482739"/>
              <a:gd name="connsiteY0" fmla="*/ 3013102 h 6501786"/>
              <a:gd name="connsiteX1" fmla="*/ 5554767 w 8482739"/>
              <a:gd name="connsiteY1" fmla="*/ 630 h 6501786"/>
              <a:gd name="connsiteX2" fmla="*/ 8401747 w 8482739"/>
              <a:gd name="connsiteY2" fmla="*/ 2149190 h 6501786"/>
              <a:gd name="connsiteX3" fmla="*/ 7173200 w 8482739"/>
              <a:gd name="connsiteY3" fmla="*/ 5077513 h 6501786"/>
              <a:gd name="connsiteX4" fmla="*/ 4006458 w 8482739"/>
              <a:gd name="connsiteY4" fmla="*/ 5470201 h 6501786"/>
              <a:gd name="connsiteX5" fmla="*/ 525567 w 8482739"/>
              <a:gd name="connsiteY5" fmla="*/ 6418260 h 6501786"/>
              <a:gd name="connsiteX6" fmla="*/ 548006 w 8482739"/>
              <a:gd name="connsiteY6" fmla="*/ 3013102 h 6501786"/>
              <a:gd name="connsiteX0" fmla="*/ 548006 w 8482739"/>
              <a:gd name="connsiteY0" fmla="*/ 3013102 h 6501786"/>
              <a:gd name="connsiteX1" fmla="*/ 5554767 w 8482739"/>
              <a:gd name="connsiteY1" fmla="*/ 630 h 6501786"/>
              <a:gd name="connsiteX2" fmla="*/ 8401747 w 8482739"/>
              <a:gd name="connsiteY2" fmla="*/ 2149190 h 6501786"/>
              <a:gd name="connsiteX3" fmla="*/ 7173200 w 8482739"/>
              <a:gd name="connsiteY3" fmla="*/ 5077513 h 6501786"/>
              <a:gd name="connsiteX4" fmla="*/ 4006458 w 8482739"/>
              <a:gd name="connsiteY4" fmla="*/ 5470201 h 6501786"/>
              <a:gd name="connsiteX5" fmla="*/ 525567 w 8482739"/>
              <a:gd name="connsiteY5" fmla="*/ 6418260 h 6501786"/>
              <a:gd name="connsiteX6" fmla="*/ 548006 w 8482739"/>
              <a:gd name="connsiteY6" fmla="*/ 3013102 h 6501786"/>
              <a:gd name="connsiteX0" fmla="*/ 518373 w 8453106"/>
              <a:gd name="connsiteY0" fmla="*/ 2996278 h 6484962"/>
              <a:gd name="connsiteX1" fmla="*/ 5076349 w 8453106"/>
              <a:gd name="connsiteY1" fmla="*/ 635 h 6484962"/>
              <a:gd name="connsiteX2" fmla="*/ 8372114 w 8453106"/>
              <a:gd name="connsiteY2" fmla="*/ 2132366 h 6484962"/>
              <a:gd name="connsiteX3" fmla="*/ 7143567 w 8453106"/>
              <a:gd name="connsiteY3" fmla="*/ 5060689 h 6484962"/>
              <a:gd name="connsiteX4" fmla="*/ 3976825 w 8453106"/>
              <a:gd name="connsiteY4" fmla="*/ 5453377 h 6484962"/>
              <a:gd name="connsiteX5" fmla="*/ 495934 w 8453106"/>
              <a:gd name="connsiteY5" fmla="*/ 6401436 h 6484962"/>
              <a:gd name="connsiteX6" fmla="*/ 518373 w 8453106"/>
              <a:gd name="connsiteY6" fmla="*/ 2996278 h 6484962"/>
              <a:gd name="connsiteX0" fmla="*/ 518373 w 8453106"/>
              <a:gd name="connsiteY0" fmla="*/ 3005995 h 6494679"/>
              <a:gd name="connsiteX1" fmla="*/ 5076349 w 8453106"/>
              <a:gd name="connsiteY1" fmla="*/ 10352 h 6494679"/>
              <a:gd name="connsiteX2" fmla="*/ 8372114 w 8453106"/>
              <a:gd name="connsiteY2" fmla="*/ 2142083 h 6494679"/>
              <a:gd name="connsiteX3" fmla="*/ 7143567 w 8453106"/>
              <a:gd name="connsiteY3" fmla="*/ 5070406 h 6494679"/>
              <a:gd name="connsiteX4" fmla="*/ 3976825 w 8453106"/>
              <a:gd name="connsiteY4" fmla="*/ 5463094 h 6494679"/>
              <a:gd name="connsiteX5" fmla="*/ 495934 w 8453106"/>
              <a:gd name="connsiteY5" fmla="*/ 6411153 h 6494679"/>
              <a:gd name="connsiteX6" fmla="*/ 518373 w 8453106"/>
              <a:gd name="connsiteY6" fmla="*/ 3005995 h 6494679"/>
              <a:gd name="connsiteX0" fmla="*/ 518373 w 8453106"/>
              <a:gd name="connsiteY0" fmla="*/ 2996277 h 6484961"/>
              <a:gd name="connsiteX1" fmla="*/ 5076349 w 8453106"/>
              <a:gd name="connsiteY1" fmla="*/ 634 h 6484961"/>
              <a:gd name="connsiteX2" fmla="*/ 8372114 w 8453106"/>
              <a:gd name="connsiteY2" fmla="*/ 2132365 h 6484961"/>
              <a:gd name="connsiteX3" fmla="*/ 7143567 w 8453106"/>
              <a:gd name="connsiteY3" fmla="*/ 5060688 h 6484961"/>
              <a:gd name="connsiteX4" fmla="*/ 3976825 w 8453106"/>
              <a:gd name="connsiteY4" fmla="*/ 5453376 h 6484961"/>
              <a:gd name="connsiteX5" fmla="*/ 495934 w 8453106"/>
              <a:gd name="connsiteY5" fmla="*/ 6401435 h 6484961"/>
              <a:gd name="connsiteX6" fmla="*/ 518373 w 8453106"/>
              <a:gd name="connsiteY6" fmla="*/ 2996277 h 6484961"/>
              <a:gd name="connsiteX0" fmla="*/ 518373 w 8453106"/>
              <a:gd name="connsiteY0" fmla="*/ 2996277 h 6490454"/>
              <a:gd name="connsiteX1" fmla="*/ 5076349 w 8453106"/>
              <a:gd name="connsiteY1" fmla="*/ 634 h 6490454"/>
              <a:gd name="connsiteX2" fmla="*/ 8372114 w 8453106"/>
              <a:gd name="connsiteY2" fmla="*/ 2132365 h 6490454"/>
              <a:gd name="connsiteX3" fmla="*/ 7143567 w 8453106"/>
              <a:gd name="connsiteY3" fmla="*/ 5060688 h 6490454"/>
              <a:gd name="connsiteX4" fmla="*/ 5488670 w 8453106"/>
              <a:gd name="connsiteY4" fmla="*/ 5408499 h 6490454"/>
              <a:gd name="connsiteX5" fmla="*/ 3976825 w 8453106"/>
              <a:gd name="connsiteY5" fmla="*/ 5453376 h 6490454"/>
              <a:gd name="connsiteX6" fmla="*/ 495934 w 8453106"/>
              <a:gd name="connsiteY6" fmla="*/ 6401435 h 6490454"/>
              <a:gd name="connsiteX7" fmla="*/ 518373 w 8453106"/>
              <a:gd name="connsiteY7" fmla="*/ 2996277 h 6490454"/>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696697"/>
              <a:gd name="connsiteX1" fmla="*/ 5076349 w 8453106"/>
              <a:gd name="connsiteY1" fmla="*/ 634 h 6696697"/>
              <a:gd name="connsiteX2" fmla="*/ 8372114 w 8453106"/>
              <a:gd name="connsiteY2" fmla="*/ 2132365 h 6696697"/>
              <a:gd name="connsiteX3" fmla="*/ 7143567 w 8453106"/>
              <a:gd name="connsiteY3" fmla="*/ 5060688 h 6696697"/>
              <a:gd name="connsiteX4" fmla="*/ 5488670 w 8453106"/>
              <a:gd name="connsiteY4" fmla="*/ 5318742 h 6696697"/>
              <a:gd name="connsiteX5" fmla="*/ 3976825 w 8453106"/>
              <a:gd name="connsiteY5" fmla="*/ 5453376 h 6696697"/>
              <a:gd name="connsiteX6" fmla="*/ 1415944 w 8453106"/>
              <a:gd name="connsiteY6" fmla="*/ 6412656 h 6696697"/>
              <a:gd name="connsiteX7" fmla="*/ 495934 w 8453106"/>
              <a:gd name="connsiteY7" fmla="*/ 6401435 h 6696697"/>
              <a:gd name="connsiteX8" fmla="*/ 518373 w 8453106"/>
              <a:gd name="connsiteY8" fmla="*/ 2996277 h 6696697"/>
              <a:gd name="connsiteX0" fmla="*/ 518373 w 8453106"/>
              <a:gd name="connsiteY0" fmla="*/ 2996277 h 6599794"/>
              <a:gd name="connsiteX1" fmla="*/ 5076349 w 8453106"/>
              <a:gd name="connsiteY1" fmla="*/ 634 h 6599794"/>
              <a:gd name="connsiteX2" fmla="*/ 8372114 w 8453106"/>
              <a:gd name="connsiteY2" fmla="*/ 2132365 h 6599794"/>
              <a:gd name="connsiteX3" fmla="*/ 7143567 w 8453106"/>
              <a:gd name="connsiteY3" fmla="*/ 5060688 h 6599794"/>
              <a:gd name="connsiteX4" fmla="*/ 5488670 w 8453106"/>
              <a:gd name="connsiteY4" fmla="*/ 5318742 h 6599794"/>
              <a:gd name="connsiteX5" fmla="*/ 3976825 w 8453106"/>
              <a:gd name="connsiteY5" fmla="*/ 5453376 h 6599794"/>
              <a:gd name="connsiteX6" fmla="*/ 1415944 w 8453106"/>
              <a:gd name="connsiteY6" fmla="*/ 6412656 h 6599794"/>
              <a:gd name="connsiteX7" fmla="*/ 495934 w 8453106"/>
              <a:gd name="connsiteY7" fmla="*/ 6401435 h 6599794"/>
              <a:gd name="connsiteX8" fmla="*/ 518373 w 8453106"/>
              <a:gd name="connsiteY8" fmla="*/ 2996277 h 6599794"/>
              <a:gd name="connsiteX0" fmla="*/ 568130 w 8502863"/>
              <a:gd name="connsiteY0" fmla="*/ 2996277 h 6481525"/>
              <a:gd name="connsiteX1" fmla="*/ 5126106 w 8502863"/>
              <a:gd name="connsiteY1" fmla="*/ 634 h 6481525"/>
              <a:gd name="connsiteX2" fmla="*/ 8421871 w 8502863"/>
              <a:gd name="connsiteY2" fmla="*/ 2132365 h 6481525"/>
              <a:gd name="connsiteX3" fmla="*/ 7193324 w 8502863"/>
              <a:gd name="connsiteY3" fmla="*/ 5060688 h 6481525"/>
              <a:gd name="connsiteX4" fmla="*/ 5538427 w 8502863"/>
              <a:gd name="connsiteY4" fmla="*/ 5318742 h 6481525"/>
              <a:gd name="connsiteX5" fmla="*/ 4026582 w 8502863"/>
              <a:gd name="connsiteY5" fmla="*/ 5453376 h 6481525"/>
              <a:gd name="connsiteX6" fmla="*/ 1465701 w 8502863"/>
              <a:gd name="connsiteY6" fmla="*/ 6412656 h 6481525"/>
              <a:gd name="connsiteX7" fmla="*/ 545691 w 8502863"/>
              <a:gd name="connsiteY7" fmla="*/ 6401435 h 6481525"/>
              <a:gd name="connsiteX8" fmla="*/ 568130 w 8502863"/>
              <a:gd name="connsiteY8" fmla="*/ 2996277 h 6481525"/>
              <a:gd name="connsiteX0" fmla="*/ 568130 w 8502863"/>
              <a:gd name="connsiteY0" fmla="*/ 2996277 h 6412656"/>
              <a:gd name="connsiteX1" fmla="*/ 5126106 w 8502863"/>
              <a:gd name="connsiteY1" fmla="*/ 634 h 6412656"/>
              <a:gd name="connsiteX2" fmla="*/ 8421871 w 8502863"/>
              <a:gd name="connsiteY2" fmla="*/ 2132365 h 6412656"/>
              <a:gd name="connsiteX3" fmla="*/ 7193324 w 8502863"/>
              <a:gd name="connsiteY3" fmla="*/ 5060688 h 6412656"/>
              <a:gd name="connsiteX4" fmla="*/ 5538427 w 8502863"/>
              <a:gd name="connsiteY4" fmla="*/ 5318742 h 6412656"/>
              <a:gd name="connsiteX5" fmla="*/ 4026582 w 8502863"/>
              <a:gd name="connsiteY5" fmla="*/ 5453376 h 6412656"/>
              <a:gd name="connsiteX6" fmla="*/ 1465701 w 8502863"/>
              <a:gd name="connsiteY6" fmla="*/ 6412656 h 6412656"/>
              <a:gd name="connsiteX7" fmla="*/ 545691 w 8502863"/>
              <a:gd name="connsiteY7" fmla="*/ 6401435 h 6412656"/>
              <a:gd name="connsiteX8" fmla="*/ 568130 w 8502863"/>
              <a:gd name="connsiteY8" fmla="*/ 2996277 h 6412656"/>
              <a:gd name="connsiteX0" fmla="*/ 382024 w 8316757"/>
              <a:gd name="connsiteY0" fmla="*/ 2996277 h 6412656"/>
              <a:gd name="connsiteX1" fmla="*/ 4940000 w 8316757"/>
              <a:gd name="connsiteY1" fmla="*/ 634 h 6412656"/>
              <a:gd name="connsiteX2" fmla="*/ 8235765 w 8316757"/>
              <a:gd name="connsiteY2" fmla="*/ 2132365 h 6412656"/>
              <a:gd name="connsiteX3" fmla="*/ 7007218 w 8316757"/>
              <a:gd name="connsiteY3" fmla="*/ 5060688 h 6412656"/>
              <a:gd name="connsiteX4" fmla="*/ 5352321 w 8316757"/>
              <a:gd name="connsiteY4" fmla="*/ 5318742 h 6412656"/>
              <a:gd name="connsiteX5" fmla="*/ 3840476 w 8316757"/>
              <a:gd name="connsiteY5" fmla="*/ 5453376 h 6412656"/>
              <a:gd name="connsiteX6" fmla="*/ 1279595 w 8316757"/>
              <a:gd name="connsiteY6" fmla="*/ 6412656 h 6412656"/>
              <a:gd name="connsiteX7" fmla="*/ 359585 w 8316757"/>
              <a:gd name="connsiteY7" fmla="*/ 6401435 h 6412656"/>
              <a:gd name="connsiteX8" fmla="*/ 382024 w 8316757"/>
              <a:gd name="connsiteY8" fmla="*/ 2996277 h 6412656"/>
              <a:gd name="connsiteX0" fmla="*/ 82594 w 8017327"/>
              <a:gd name="connsiteY0" fmla="*/ 2996277 h 6412656"/>
              <a:gd name="connsiteX1" fmla="*/ 4640570 w 8017327"/>
              <a:gd name="connsiteY1" fmla="*/ 634 h 6412656"/>
              <a:gd name="connsiteX2" fmla="*/ 7936335 w 8017327"/>
              <a:gd name="connsiteY2" fmla="*/ 2132365 h 6412656"/>
              <a:gd name="connsiteX3" fmla="*/ 6707788 w 8017327"/>
              <a:gd name="connsiteY3" fmla="*/ 5060688 h 6412656"/>
              <a:gd name="connsiteX4" fmla="*/ 5052891 w 8017327"/>
              <a:gd name="connsiteY4" fmla="*/ 5318742 h 6412656"/>
              <a:gd name="connsiteX5" fmla="*/ 3541046 w 8017327"/>
              <a:gd name="connsiteY5" fmla="*/ 5453376 h 6412656"/>
              <a:gd name="connsiteX6" fmla="*/ 980165 w 8017327"/>
              <a:gd name="connsiteY6" fmla="*/ 6412656 h 6412656"/>
              <a:gd name="connsiteX7" fmla="*/ 60155 w 8017327"/>
              <a:gd name="connsiteY7" fmla="*/ 6401435 h 6412656"/>
              <a:gd name="connsiteX8" fmla="*/ 82594 w 8017327"/>
              <a:gd name="connsiteY8" fmla="*/ 2996277 h 6412656"/>
              <a:gd name="connsiteX0" fmla="*/ 23964 w 7958697"/>
              <a:gd name="connsiteY0" fmla="*/ 2996277 h 6539638"/>
              <a:gd name="connsiteX1" fmla="*/ 4581940 w 7958697"/>
              <a:gd name="connsiteY1" fmla="*/ 634 h 6539638"/>
              <a:gd name="connsiteX2" fmla="*/ 7877705 w 7958697"/>
              <a:gd name="connsiteY2" fmla="*/ 2132365 h 6539638"/>
              <a:gd name="connsiteX3" fmla="*/ 6649158 w 7958697"/>
              <a:gd name="connsiteY3" fmla="*/ 5060688 h 6539638"/>
              <a:gd name="connsiteX4" fmla="*/ 4994261 w 7958697"/>
              <a:gd name="connsiteY4" fmla="*/ 5318742 h 6539638"/>
              <a:gd name="connsiteX5" fmla="*/ 3482416 w 7958697"/>
              <a:gd name="connsiteY5" fmla="*/ 5453376 h 6539638"/>
              <a:gd name="connsiteX6" fmla="*/ 921535 w 7958697"/>
              <a:gd name="connsiteY6" fmla="*/ 6412656 h 6539638"/>
              <a:gd name="connsiteX7" fmla="*/ 1525 w 7958697"/>
              <a:gd name="connsiteY7" fmla="*/ 6401435 h 6539638"/>
              <a:gd name="connsiteX8" fmla="*/ 23964 w 7958697"/>
              <a:gd name="connsiteY8" fmla="*/ 2996277 h 6539638"/>
              <a:gd name="connsiteX0" fmla="*/ 341607 w 8276340"/>
              <a:gd name="connsiteY0" fmla="*/ 2996277 h 6527461"/>
              <a:gd name="connsiteX1" fmla="*/ 4899583 w 8276340"/>
              <a:gd name="connsiteY1" fmla="*/ 634 h 6527461"/>
              <a:gd name="connsiteX2" fmla="*/ 8195348 w 8276340"/>
              <a:gd name="connsiteY2" fmla="*/ 2132365 h 6527461"/>
              <a:gd name="connsiteX3" fmla="*/ 6966801 w 8276340"/>
              <a:gd name="connsiteY3" fmla="*/ 5060688 h 6527461"/>
              <a:gd name="connsiteX4" fmla="*/ 5311904 w 8276340"/>
              <a:gd name="connsiteY4" fmla="*/ 5318742 h 6527461"/>
              <a:gd name="connsiteX5" fmla="*/ 3800059 w 8276340"/>
              <a:gd name="connsiteY5" fmla="*/ 5453376 h 6527461"/>
              <a:gd name="connsiteX6" fmla="*/ 1239178 w 8276340"/>
              <a:gd name="connsiteY6" fmla="*/ 6412656 h 6527461"/>
              <a:gd name="connsiteX7" fmla="*/ 335997 w 8276340"/>
              <a:gd name="connsiteY7" fmla="*/ 6384606 h 6527461"/>
              <a:gd name="connsiteX8" fmla="*/ 341607 w 8276340"/>
              <a:gd name="connsiteY8" fmla="*/ 2996277 h 6527461"/>
              <a:gd name="connsiteX0" fmla="*/ 340343 w 8275076"/>
              <a:gd name="connsiteY0" fmla="*/ 2996277 h 6527678"/>
              <a:gd name="connsiteX1" fmla="*/ 4898319 w 8275076"/>
              <a:gd name="connsiteY1" fmla="*/ 634 h 6527678"/>
              <a:gd name="connsiteX2" fmla="*/ 8194084 w 8275076"/>
              <a:gd name="connsiteY2" fmla="*/ 2132365 h 6527678"/>
              <a:gd name="connsiteX3" fmla="*/ 6965537 w 8275076"/>
              <a:gd name="connsiteY3" fmla="*/ 5060688 h 6527678"/>
              <a:gd name="connsiteX4" fmla="*/ 5310640 w 8275076"/>
              <a:gd name="connsiteY4" fmla="*/ 5318742 h 6527678"/>
              <a:gd name="connsiteX5" fmla="*/ 3798795 w 8275076"/>
              <a:gd name="connsiteY5" fmla="*/ 5453376 h 6527678"/>
              <a:gd name="connsiteX6" fmla="*/ 1237914 w 8275076"/>
              <a:gd name="connsiteY6" fmla="*/ 6412656 h 6527678"/>
              <a:gd name="connsiteX7" fmla="*/ 334733 w 8275076"/>
              <a:gd name="connsiteY7" fmla="*/ 6384606 h 6527678"/>
              <a:gd name="connsiteX8" fmla="*/ 340343 w 8275076"/>
              <a:gd name="connsiteY8" fmla="*/ 2996277 h 6527678"/>
              <a:gd name="connsiteX0" fmla="*/ 6788 w 7941521"/>
              <a:gd name="connsiteY0" fmla="*/ 2996277 h 6527678"/>
              <a:gd name="connsiteX1" fmla="*/ 4564764 w 7941521"/>
              <a:gd name="connsiteY1" fmla="*/ 634 h 6527678"/>
              <a:gd name="connsiteX2" fmla="*/ 7860529 w 7941521"/>
              <a:gd name="connsiteY2" fmla="*/ 2132365 h 6527678"/>
              <a:gd name="connsiteX3" fmla="*/ 6631982 w 7941521"/>
              <a:gd name="connsiteY3" fmla="*/ 5060688 h 6527678"/>
              <a:gd name="connsiteX4" fmla="*/ 4977085 w 7941521"/>
              <a:gd name="connsiteY4" fmla="*/ 5318742 h 6527678"/>
              <a:gd name="connsiteX5" fmla="*/ 3465240 w 7941521"/>
              <a:gd name="connsiteY5" fmla="*/ 5453376 h 6527678"/>
              <a:gd name="connsiteX6" fmla="*/ 904359 w 7941521"/>
              <a:gd name="connsiteY6" fmla="*/ 6412656 h 6527678"/>
              <a:gd name="connsiteX7" fmla="*/ 1178 w 7941521"/>
              <a:gd name="connsiteY7" fmla="*/ 6384606 h 6527678"/>
              <a:gd name="connsiteX8" fmla="*/ 6788 w 7941521"/>
              <a:gd name="connsiteY8" fmla="*/ 2996277 h 6527678"/>
              <a:gd name="connsiteX0" fmla="*/ 6788 w 7941521"/>
              <a:gd name="connsiteY0" fmla="*/ 3006772 h 6538173"/>
              <a:gd name="connsiteX1" fmla="*/ 4564764 w 7941521"/>
              <a:gd name="connsiteY1" fmla="*/ 11129 h 6538173"/>
              <a:gd name="connsiteX2" fmla="*/ 7860529 w 7941521"/>
              <a:gd name="connsiteY2" fmla="*/ 2142860 h 6538173"/>
              <a:gd name="connsiteX3" fmla="*/ 6631982 w 7941521"/>
              <a:gd name="connsiteY3" fmla="*/ 5071183 h 6538173"/>
              <a:gd name="connsiteX4" fmla="*/ 4977085 w 7941521"/>
              <a:gd name="connsiteY4" fmla="*/ 5329237 h 6538173"/>
              <a:gd name="connsiteX5" fmla="*/ 3465240 w 7941521"/>
              <a:gd name="connsiteY5" fmla="*/ 5463871 h 6538173"/>
              <a:gd name="connsiteX6" fmla="*/ 904359 w 7941521"/>
              <a:gd name="connsiteY6" fmla="*/ 6423151 h 6538173"/>
              <a:gd name="connsiteX7" fmla="*/ 1178 w 7941521"/>
              <a:gd name="connsiteY7" fmla="*/ 6395101 h 6538173"/>
              <a:gd name="connsiteX8" fmla="*/ 6788 w 7941521"/>
              <a:gd name="connsiteY8" fmla="*/ 3006772 h 6538173"/>
              <a:gd name="connsiteX0" fmla="*/ 6832 w 7941565"/>
              <a:gd name="connsiteY0" fmla="*/ 3006772 h 6538173"/>
              <a:gd name="connsiteX1" fmla="*/ 4564808 w 7941565"/>
              <a:gd name="connsiteY1" fmla="*/ 11129 h 6538173"/>
              <a:gd name="connsiteX2" fmla="*/ 7860573 w 7941565"/>
              <a:gd name="connsiteY2" fmla="*/ 2142860 h 6538173"/>
              <a:gd name="connsiteX3" fmla="*/ 6632026 w 7941565"/>
              <a:gd name="connsiteY3" fmla="*/ 5071183 h 6538173"/>
              <a:gd name="connsiteX4" fmla="*/ 4977129 w 7941565"/>
              <a:gd name="connsiteY4" fmla="*/ 5329237 h 6538173"/>
              <a:gd name="connsiteX5" fmla="*/ 3465284 w 7941565"/>
              <a:gd name="connsiteY5" fmla="*/ 5463871 h 6538173"/>
              <a:gd name="connsiteX6" fmla="*/ 904403 w 7941565"/>
              <a:gd name="connsiteY6" fmla="*/ 6423151 h 6538173"/>
              <a:gd name="connsiteX7" fmla="*/ 1222 w 7941565"/>
              <a:gd name="connsiteY7" fmla="*/ 6395101 h 6538173"/>
              <a:gd name="connsiteX8" fmla="*/ 6832 w 7941565"/>
              <a:gd name="connsiteY8" fmla="*/ 3006772 h 6538173"/>
              <a:gd name="connsiteX0" fmla="*/ 6821 w 7941554"/>
              <a:gd name="connsiteY0" fmla="*/ 3006772 h 6538173"/>
              <a:gd name="connsiteX1" fmla="*/ 4564797 w 7941554"/>
              <a:gd name="connsiteY1" fmla="*/ 11129 h 6538173"/>
              <a:gd name="connsiteX2" fmla="*/ 7860562 w 7941554"/>
              <a:gd name="connsiteY2" fmla="*/ 2142860 h 6538173"/>
              <a:gd name="connsiteX3" fmla="*/ 6632015 w 7941554"/>
              <a:gd name="connsiteY3" fmla="*/ 5071183 h 6538173"/>
              <a:gd name="connsiteX4" fmla="*/ 4977118 w 7941554"/>
              <a:gd name="connsiteY4" fmla="*/ 5329237 h 6538173"/>
              <a:gd name="connsiteX5" fmla="*/ 3465273 w 7941554"/>
              <a:gd name="connsiteY5" fmla="*/ 5463871 h 6538173"/>
              <a:gd name="connsiteX6" fmla="*/ 904392 w 7941554"/>
              <a:gd name="connsiteY6" fmla="*/ 6423151 h 6538173"/>
              <a:gd name="connsiteX7" fmla="*/ 1211 w 7941554"/>
              <a:gd name="connsiteY7" fmla="*/ 6395101 h 6538173"/>
              <a:gd name="connsiteX8" fmla="*/ 6821 w 7941554"/>
              <a:gd name="connsiteY8" fmla="*/ 3006772 h 6538173"/>
              <a:gd name="connsiteX0" fmla="*/ 6155 w 7940888"/>
              <a:gd name="connsiteY0" fmla="*/ 3006772 h 6538173"/>
              <a:gd name="connsiteX1" fmla="*/ 4564131 w 7940888"/>
              <a:gd name="connsiteY1" fmla="*/ 11129 h 6538173"/>
              <a:gd name="connsiteX2" fmla="*/ 7859896 w 7940888"/>
              <a:gd name="connsiteY2" fmla="*/ 2142860 h 6538173"/>
              <a:gd name="connsiteX3" fmla="*/ 6631349 w 7940888"/>
              <a:gd name="connsiteY3" fmla="*/ 5071183 h 6538173"/>
              <a:gd name="connsiteX4" fmla="*/ 4976452 w 7940888"/>
              <a:gd name="connsiteY4" fmla="*/ 5329237 h 6538173"/>
              <a:gd name="connsiteX5" fmla="*/ 3464607 w 7940888"/>
              <a:gd name="connsiteY5" fmla="*/ 5463871 h 6538173"/>
              <a:gd name="connsiteX6" fmla="*/ 903726 w 7940888"/>
              <a:gd name="connsiteY6" fmla="*/ 6423151 h 6538173"/>
              <a:gd name="connsiteX7" fmla="*/ 545 w 7940888"/>
              <a:gd name="connsiteY7" fmla="*/ 6395101 h 6538173"/>
              <a:gd name="connsiteX8" fmla="*/ 6155 w 7940888"/>
              <a:gd name="connsiteY8" fmla="*/ 3006772 h 6538173"/>
              <a:gd name="connsiteX0" fmla="*/ 6155 w 7940888"/>
              <a:gd name="connsiteY0" fmla="*/ 3006772 h 6538173"/>
              <a:gd name="connsiteX1" fmla="*/ 4564131 w 7940888"/>
              <a:gd name="connsiteY1" fmla="*/ 11129 h 6538173"/>
              <a:gd name="connsiteX2" fmla="*/ 7859896 w 7940888"/>
              <a:gd name="connsiteY2" fmla="*/ 2142860 h 6538173"/>
              <a:gd name="connsiteX3" fmla="*/ 6631349 w 7940888"/>
              <a:gd name="connsiteY3" fmla="*/ 5071183 h 6538173"/>
              <a:gd name="connsiteX4" fmla="*/ 4976452 w 7940888"/>
              <a:gd name="connsiteY4" fmla="*/ 5329237 h 6538173"/>
              <a:gd name="connsiteX5" fmla="*/ 3464607 w 7940888"/>
              <a:gd name="connsiteY5" fmla="*/ 5463871 h 6538173"/>
              <a:gd name="connsiteX6" fmla="*/ 903726 w 7940888"/>
              <a:gd name="connsiteY6" fmla="*/ 6423151 h 6538173"/>
              <a:gd name="connsiteX7" fmla="*/ 545 w 7940888"/>
              <a:gd name="connsiteY7" fmla="*/ 6395101 h 6538173"/>
              <a:gd name="connsiteX8" fmla="*/ 6155 w 7940888"/>
              <a:gd name="connsiteY8" fmla="*/ 3006772 h 6538173"/>
              <a:gd name="connsiteX0" fmla="*/ 324552 w 8259285"/>
              <a:gd name="connsiteY0" fmla="*/ 2995642 h 6527043"/>
              <a:gd name="connsiteX1" fmla="*/ 4669355 w 8259285"/>
              <a:gd name="connsiteY1" fmla="*/ 11219 h 6527043"/>
              <a:gd name="connsiteX2" fmla="*/ 8178293 w 8259285"/>
              <a:gd name="connsiteY2" fmla="*/ 2131730 h 6527043"/>
              <a:gd name="connsiteX3" fmla="*/ 6949746 w 8259285"/>
              <a:gd name="connsiteY3" fmla="*/ 5060053 h 6527043"/>
              <a:gd name="connsiteX4" fmla="*/ 5294849 w 8259285"/>
              <a:gd name="connsiteY4" fmla="*/ 5318107 h 6527043"/>
              <a:gd name="connsiteX5" fmla="*/ 3783004 w 8259285"/>
              <a:gd name="connsiteY5" fmla="*/ 5452741 h 6527043"/>
              <a:gd name="connsiteX6" fmla="*/ 1222123 w 8259285"/>
              <a:gd name="connsiteY6" fmla="*/ 6412021 h 6527043"/>
              <a:gd name="connsiteX7" fmla="*/ 318942 w 8259285"/>
              <a:gd name="connsiteY7" fmla="*/ 6383971 h 6527043"/>
              <a:gd name="connsiteX8" fmla="*/ 324552 w 8259285"/>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5022962 w 7948129"/>
              <a:gd name="connsiteY4" fmla="*/ 5245179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5022962 w 7948129"/>
              <a:gd name="connsiteY4" fmla="*/ 5245179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72932"/>
              <a:gd name="connsiteY0" fmla="*/ 2995642 h 6527043"/>
              <a:gd name="connsiteX1" fmla="*/ 4358199 w 7972932"/>
              <a:gd name="connsiteY1" fmla="*/ 11219 h 6527043"/>
              <a:gd name="connsiteX2" fmla="*/ 7867137 w 7972932"/>
              <a:gd name="connsiteY2" fmla="*/ 2131730 h 6527043"/>
              <a:gd name="connsiteX3" fmla="*/ 6638590 w 7972932"/>
              <a:gd name="connsiteY3" fmla="*/ 5060053 h 6527043"/>
              <a:gd name="connsiteX4" fmla="*/ 5022962 w 7972932"/>
              <a:gd name="connsiteY4" fmla="*/ 5245179 h 6527043"/>
              <a:gd name="connsiteX5" fmla="*/ 3471848 w 7972932"/>
              <a:gd name="connsiteY5" fmla="*/ 5452741 h 6527043"/>
              <a:gd name="connsiteX6" fmla="*/ 910967 w 7972932"/>
              <a:gd name="connsiteY6" fmla="*/ 6412021 h 6527043"/>
              <a:gd name="connsiteX7" fmla="*/ 7786 w 7972932"/>
              <a:gd name="connsiteY7" fmla="*/ 6383971 h 6527043"/>
              <a:gd name="connsiteX8" fmla="*/ 13396 w 7972932"/>
              <a:gd name="connsiteY8" fmla="*/ 2995642 h 6527043"/>
              <a:gd name="connsiteX0" fmla="*/ 13396 w 7942336"/>
              <a:gd name="connsiteY0" fmla="*/ 2995642 h 6527043"/>
              <a:gd name="connsiteX1" fmla="*/ 4358199 w 7942336"/>
              <a:gd name="connsiteY1" fmla="*/ 11219 h 6527043"/>
              <a:gd name="connsiteX2" fmla="*/ 7867137 w 7942336"/>
              <a:gd name="connsiteY2" fmla="*/ 2131730 h 6527043"/>
              <a:gd name="connsiteX3" fmla="*/ 6638590 w 7942336"/>
              <a:gd name="connsiteY3" fmla="*/ 5060053 h 6527043"/>
              <a:gd name="connsiteX4" fmla="*/ 5022962 w 7942336"/>
              <a:gd name="connsiteY4" fmla="*/ 5245179 h 6527043"/>
              <a:gd name="connsiteX5" fmla="*/ 3471848 w 7942336"/>
              <a:gd name="connsiteY5" fmla="*/ 5452741 h 6527043"/>
              <a:gd name="connsiteX6" fmla="*/ 910967 w 7942336"/>
              <a:gd name="connsiteY6" fmla="*/ 6412021 h 6527043"/>
              <a:gd name="connsiteX7" fmla="*/ 7786 w 7942336"/>
              <a:gd name="connsiteY7" fmla="*/ 6383971 h 6527043"/>
              <a:gd name="connsiteX8" fmla="*/ 13396 w 7942336"/>
              <a:gd name="connsiteY8" fmla="*/ 2995642 h 6527043"/>
              <a:gd name="connsiteX0" fmla="*/ 13396 w 7929459"/>
              <a:gd name="connsiteY0" fmla="*/ 2995642 h 6527043"/>
              <a:gd name="connsiteX1" fmla="*/ 4358199 w 7929459"/>
              <a:gd name="connsiteY1" fmla="*/ 11219 h 6527043"/>
              <a:gd name="connsiteX2" fmla="*/ 7867137 w 7929459"/>
              <a:gd name="connsiteY2" fmla="*/ 2131730 h 6527043"/>
              <a:gd name="connsiteX3" fmla="*/ 6638590 w 7929459"/>
              <a:gd name="connsiteY3" fmla="*/ 5060053 h 6527043"/>
              <a:gd name="connsiteX4" fmla="*/ 5073450 w 7929459"/>
              <a:gd name="connsiteY4" fmla="*/ 5295668 h 6527043"/>
              <a:gd name="connsiteX5" fmla="*/ 3471848 w 7929459"/>
              <a:gd name="connsiteY5" fmla="*/ 5452741 h 6527043"/>
              <a:gd name="connsiteX6" fmla="*/ 910967 w 7929459"/>
              <a:gd name="connsiteY6" fmla="*/ 6412021 h 6527043"/>
              <a:gd name="connsiteX7" fmla="*/ 7786 w 7929459"/>
              <a:gd name="connsiteY7" fmla="*/ 6383971 h 6527043"/>
              <a:gd name="connsiteX8" fmla="*/ 13396 w 7929459"/>
              <a:gd name="connsiteY8" fmla="*/ 2995642 h 6527043"/>
              <a:gd name="connsiteX0" fmla="*/ 13396 w 7929459"/>
              <a:gd name="connsiteY0" fmla="*/ 2995642 h 6527043"/>
              <a:gd name="connsiteX1" fmla="*/ 4358199 w 7929459"/>
              <a:gd name="connsiteY1" fmla="*/ 11219 h 6527043"/>
              <a:gd name="connsiteX2" fmla="*/ 7867137 w 7929459"/>
              <a:gd name="connsiteY2" fmla="*/ 2131730 h 6527043"/>
              <a:gd name="connsiteX3" fmla="*/ 6638590 w 7929459"/>
              <a:gd name="connsiteY3" fmla="*/ 5060053 h 6527043"/>
              <a:gd name="connsiteX4" fmla="*/ 5073450 w 7929459"/>
              <a:gd name="connsiteY4" fmla="*/ 5295668 h 6527043"/>
              <a:gd name="connsiteX5" fmla="*/ 3471848 w 7929459"/>
              <a:gd name="connsiteY5" fmla="*/ 5452741 h 6527043"/>
              <a:gd name="connsiteX6" fmla="*/ 910967 w 7929459"/>
              <a:gd name="connsiteY6" fmla="*/ 6412021 h 6527043"/>
              <a:gd name="connsiteX7" fmla="*/ 7786 w 7929459"/>
              <a:gd name="connsiteY7" fmla="*/ 6383971 h 6527043"/>
              <a:gd name="connsiteX8" fmla="*/ 13396 w 7929459"/>
              <a:gd name="connsiteY8" fmla="*/ 2995642 h 6527043"/>
              <a:gd name="connsiteX0" fmla="*/ 13396 w 7926666"/>
              <a:gd name="connsiteY0" fmla="*/ 2995642 h 6527043"/>
              <a:gd name="connsiteX1" fmla="*/ 4358199 w 7926666"/>
              <a:gd name="connsiteY1" fmla="*/ 11219 h 6527043"/>
              <a:gd name="connsiteX2" fmla="*/ 7867137 w 7926666"/>
              <a:gd name="connsiteY2" fmla="*/ 2131730 h 6527043"/>
              <a:gd name="connsiteX3" fmla="*/ 6638590 w 7926666"/>
              <a:gd name="connsiteY3" fmla="*/ 5060053 h 6527043"/>
              <a:gd name="connsiteX4" fmla="*/ 5073450 w 7926666"/>
              <a:gd name="connsiteY4" fmla="*/ 5295668 h 6527043"/>
              <a:gd name="connsiteX5" fmla="*/ 3471848 w 7926666"/>
              <a:gd name="connsiteY5" fmla="*/ 5452741 h 6527043"/>
              <a:gd name="connsiteX6" fmla="*/ 910967 w 7926666"/>
              <a:gd name="connsiteY6" fmla="*/ 6412021 h 6527043"/>
              <a:gd name="connsiteX7" fmla="*/ 7786 w 7926666"/>
              <a:gd name="connsiteY7" fmla="*/ 6383971 h 6527043"/>
              <a:gd name="connsiteX8" fmla="*/ 13396 w 7926666"/>
              <a:gd name="connsiteY8" fmla="*/ 2995642 h 6527043"/>
              <a:gd name="connsiteX0" fmla="*/ 13396 w 7925081"/>
              <a:gd name="connsiteY0" fmla="*/ 2995642 h 6527043"/>
              <a:gd name="connsiteX1" fmla="*/ 4358199 w 7925081"/>
              <a:gd name="connsiteY1" fmla="*/ 11219 h 6527043"/>
              <a:gd name="connsiteX2" fmla="*/ 7867137 w 7925081"/>
              <a:gd name="connsiteY2" fmla="*/ 2131730 h 6527043"/>
              <a:gd name="connsiteX3" fmla="*/ 6638590 w 7925081"/>
              <a:gd name="connsiteY3" fmla="*/ 5060053 h 6527043"/>
              <a:gd name="connsiteX4" fmla="*/ 5073450 w 7925081"/>
              <a:gd name="connsiteY4" fmla="*/ 5295668 h 6527043"/>
              <a:gd name="connsiteX5" fmla="*/ 3471848 w 7925081"/>
              <a:gd name="connsiteY5" fmla="*/ 5452741 h 6527043"/>
              <a:gd name="connsiteX6" fmla="*/ 910967 w 7925081"/>
              <a:gd name="connsiteY6" fmla="*/ 6412021 h 6527043"/>
              <a:gd name="connsiteX7" fmla="*/ 7786 w 7925081"/>
              <a:gd name="connsiteY7" fmla="*/ 6383971 h 6527043"/>
              <a:gd name="connsiteX8" fmla="*/ 13396 w 7925081"/>
              <a:gd name="connsiteY8" fmla="*/ 2995642 h 6527043"/>
              <a:gd name="connsiteX0" fmla="*/ 13396 w 7925081"/>
              <a:gd name="connsiteY0" fmla="*/ 2998971 h 6530372"/>
              <a:gd name="connsiteX1" fmla="*/ 4358199 w 7925081"/>
              <a:gd name="connsiteY1" fmla="*/ 14548 h 6530372"/>
              <a:gd name="connsiteX2" fmla="*/ 7867137 w 7925081"/>
              <a:gd name="connsiteY2" fmla="*/ 2135059 h 6530372"/>
              <a:gd name="connsiteX3" fmla="*/ 6638590 w 7925081"/>
              <a:gd name="connsiteY3" fmla="*/ 5063382 h 6530372"/>
              <a:gd name="connsiteX4" fmla="*/ 5073450 w 7925081"/>
              <a:gd name="connsiteY4" fmla="*/ 5298997 h 6530372"/>
              <a:gd name="connsiteX5" fmla="*/ 3471848 w 7925081"/>
              <a:gd name="connsiteY5" fmla="*/ 5456070 h 6530372"/>
              <a:gd name="connsiteX6" fmla="*/ 910967 w 7925081"/>
              <a:gd name="connsiteY6" fmla="*/ 6415350 h 6530372"/>
              <a:gd name="connsiteX7" fmla="*/ 7786 w 7925081"/>
              <a:gd name="connsiteY7" fmla="*/ 6387300 h 6530372"/>
              <a:gd name="connsiteX8" fmla="*/ 13396 w 7925081"/>
              <a:gd name="connsiteY8" fmla="*/ 2998971 h 6530372"/>
              <a:gd name="connsiteX0" fmla="*/ 14038 w 7925723"/>
              <a:gd name="connsiteY0" fmla="*/ 2998971 h 6483187"/>
              <a:gd name="connsiteX1" fmla="*/ 4358841 w 7925723"/>
              <a:gd name="connsiteY1" fmla="*/ 14548 h 6483187"/>
              <a:gd name="connsiteX2" fmla="*/ 7867779 w 7925723"/>
              <a:gd name="connsiteY2" fmla="*/ 2135059 h 6483187"/>
              <a:gd name="connsiteX3" fmla="*/ 6639232 w 7925723"/>
              <a:gd name="connsiteY3" fmla="*/ 5063382 h 6483187"/>
              <a:gd name="connsiteX4" fmla="*/ 5074092 w 7925723"/>
              <a:gd name="connsiteY4" fmla="*/ 5298997 h 6483187"/>
              <a:gd name="connsiteX5" fmla="*/ 3472490 w 7925723"/>
              <a:gd name="connsiteY5" fmla="*/ 5456070 h 6483187"/>
              <a:gd name="connsiteX6" fmla="*/ 911609 w 7925723"/>
              <a:gd name="connsiteY6" fmla="*/ 6415350 h 6483187"/>
              <a:gd name="connsiteX7" fmla="*/ 8428 w 7925723"/>
              <a:gd name="connsiteY7" fmla="*/ 6387300 h 6483187"/>
              <a:gd name="connsiteX8" fmla="*/ 14038 w 7925723"/>
              <a:gd name="connsiteY8" fmla="*/ 2998971 h 6483187"/>
              <a:gd name="connsiteX0" fmla="*/ 14038 w 7925723"/>
              <a:gd name="connsiteY0" fmla="*/ 2998971 h 6483187"/>
              <a:gd name="connsiteX1" fmla="*/ 4358841 w 7925723"/>
              <a:gd name="connsiteY1" fmla="*/ 14548 h 6483187"/>
              <a:gd name="connsiteX2" fmla="*/ 7867779 w 7925723"/>
              <a:gd name="connsiteY2" fmla="*/ 2135059 h 6483187"/>
              <a:gd name="connsiteX3" fmla="*/ 6639232 w 7925723"/>
              <a:gd name="connsiteY3" fmla="*/ 5063382 h 6483187"/>
              <a:gd name="connsiteX4" fmla="*/ 5074092 w 7925723"/>
              <a:gd name="connsiteY4" fmla="*/ 5298997 h 6483187"/>
              <a:gd name="connsiteX5" fmla="*/ 3472490 w 7925723"/>
              <a:gd name="connsiteY5" fmla="*/ 5456070 h 6483187"/>
              <a:gd name="connsiteX6" fmla="*/ 911609 w 7925723"/>
              <a:gd name="connsiteY6" fmla="*/ 6415350 h 6483187"/>
              <a:gd name="connsiteX7" fmla="*/ 8428 w 7925723"/>
              <a:gd name="connsiteY7" fmla="*/ 6387300 h 6483187"/>
              <a:gd name="connsiteX8" fmla="*/ 14038 w 7925723"/>
              <a:gd name="connsiteY8" fmla="*/ 2998971 h 6483187"/>
              <a:gd name="connsiteX0" fmla="*/ 14038 w 7925723"/>
              <a:gd name="connsiteY0" fmla="*/ 2998971 h 6415350"/>
              <a:gd name="connsiteX1" fmla="*/ 4358841 w 7925723"/>
              <a:gd name="connsiteY1" fmla="*/ 14548 h 6415350"/>
              <a:gd name="connsiteX2" fmla="*/ 7867779 w 7925723"/>
              <a:gd name="connsiteY2" fmla="*/ 2135059 h 6415350"/>
              <a:gd name="connsiteX3" fmla="*/ 6639232 w 7925723"/>
              <a:gd name="connsiteY3" fmla="*/ 5063382 h 6415350"/>
              <a:gd name="connsiteX4" fmla="*/ 5074092 w 7925723"/>
              <a:gd name="connsiteY4" fmla="*/ 5298997 h 6415350"/>
              <a:gd name="connsiteX5" fmla="*/ 3472490 w 7925723"/>
              <a:gd name="connsiteY5" fmla="*/ 5456070 h 6415350"/>
              <a:gd name="connsiteX6" fmla="*/ 911609 w 7925723"/>
              <a:gd name="connsiteY6" fmla="*/ 6415350 h 6415350"/>
              <a:gd name="connsiteX7" fmla="*/ 8428 w 7925723"/>
              <a:gd name="connsiteY7" fmla="*/ 6387300 h 6415350"/>
              <a:gd name="connsiteX8" fmla="*/ 14038 w 7925723"/>
              <a:gd name="connsiteY8" fmla="*/ 2998971 h 6415350"/>
              <a:gd name="connsiteX0" fmla="*/ 325001 w 8236686"/>
              <a:gd name="connsiteY0" fmla="*/ 2998971 h 6415350"/>
              <a:gd name="connsiteX1" fmla="*/ 4669804 w 8236686"/>
              <a:gd name="connsiteY1" fmla="*/ 14548 h 6415350"/>
              <a:gd name="connsiteX2" fmla="*/ 8178742 w 8236686"/>
              <a:gd name="connsiteY2" fmla="*/ 2135059 h 6415350"/>
              <a:gd name="connsiteX3" fmla="*/ 6950195 w 8236686"/>
              <a:gd name="connsiteY3" fmla="*/ 5063382 h 6415350"/>
              <a:gd name="connsiteX4" fmla="*/ 5385055 w 8236686"/>
              <a:gd name="connsiteY4" fmla="*/ 5298997 h 6415350"/>
              <a:gd name="connsiteX5" fmla="*/ 3783453 w 8236686"/>
              <a:gd name="connsiteY5" fmla="*/ 5456070 h 6415350"/>
              <a:gd name="connsiteX6" fmla="*/ 1222572 w 8236686"/>
              <a:gd name="connsiteY6" fmla="*/ 6415350 h 6415350"/>
              <a:gd name="connsiteX7" fmla="*/ 319391 w 8236686"/>
              <a:gd name="connsiteY7" fmla="*/ 6404130 h 6415350"/>
              <a:gd name="connsiteX8" fmla="*/ 325001 w 8236686"/>
              <a:gd name="connsiteY8" fmla="*/ 2998971 h 6415350"/>
              <a:gd name="connsiteX0" fmla="*/ 325001 w 8236686"/>
              <a:gd name="connsiteY0" fmla="*/ 2998971 h 6415350"/>
              <a:gd name="connsiteX1" fmla="*/ 4669804 w 8236686"/>
              <a:gd name="connsiteY1" fmla="*/ 14548 h 6415350"/>
              <a:gd name="connsiteX2" fmla="*/ 8178742 w 8236686"/>
              <a:gd name="connsiteY2" fmla="*/ 2135059 h 6415350"/>
              <a:gd name="connsiteX3" fmla="*/ 6950195 w 8236686"/>
              <a:gd name="connsiteY3" fmla="*/ 5063382 h 6415350"/>
              <a:gd name="connsiteX4" fmla="*/ 5385055 w 8236686"/>
              <a:gd name="connsiteY4" fmla="*/ 5298997 h 6415350"/>
              <a:gd name="connsiteX5" fmla="*/ 3783453 w 8236686"/>
              <a:gd name="connsiteY5" fmla="*/ 5456070 h 6415350"/>
              <a:gd name="connsiteX6" fmla="*/ 1222572 w 8236686"/>
              <a:gd name="connsiteY6" fmla="*/ 6415350 h 6415350"/>
              <a:gd name="connsiteX7" fmla="*/ 319391 w 8236686"/>
              <a:gd name="connsiteY7" fmla="*/ 6404130 h 6415350"/>
              <a:gd name="connsiteX8" fmla="*/ 325001 w 8236686"/>
              <a:gd name="connsiteY8" fmla="*/ 2998971 h 6415350"/>
              <a:gd name="connsiteX0" fmla="*/ 7548 w 7919233"/>
              <a:gd name="connsiteY0" fmla="*/ 2998971 h 6415350"/>
              <a:gd name="connsiteX1" fmla="*/ 4352351 w 7919233"/>
              <a:gd name="connsiteY1" fmla="*/ 14548 h 6415350"/>
              <a:gd name="connsiteX2" fmla="*/ 7861289 w 7919233"/>
              <a:gd name="connsiteY2" fmla="*/ 2135059 h 6415350"/>
              <a:gd name="connsiteX3" fmla="*/ 6632742 w 7919233"/>
              <a:gd name="connsiteY3" fmla="*/ 5063382 h 6415350"/>
              <a:gd name="connsiteX4" fmla="*/ 5067602 w 7919233"/>
              <a:gd name="connsiteY4" fmla="*/ 5298997 h 6415350"/>
              <a:gd name="connsiteX5" fmla="*/ 3466000 w 7919233"/>
              <a:gd name="connsiteY5" fmla="*/ 5456070 h 6415350"/>
              <a:gd name="connsiteX6" fmla="*/ 905119 w 7919233"/>
              <a:gd name="connsiteY6" fmla="*/ 6415350 h 6415350"/>
              <a:gd name="connsiteX7" fmla="*/ 1938 w 7919233"/>
              <a:gd name="connsiteY7" fmla="*/ 6404130 h 6415350"/>
              <a:gd name="connsiteX8" fmla="*/ 7548 w 7919233"/>
              <a:gd name="connsiteY8" fmla="*/ 2998971 h 6415350"/>
              <a:gd name="connsiteX0" fmla="*/ 7548 w 7919233"/>
              <a:gd name="connsiteY0" fmla="*/ 2912424 h 6412950"/>
              <a:gd name="connsiteX1" fmla="*/ 4352351 w 7919233"/>
              <a:gd name="connsiteY1" fmla="*/ 12148 h 6412950"/>
              <a:gd name="connsiteX2" fmla="*/ 7861289 w 7919233"/>
              <a:gd name="connsiteY2" fmla="*/ 2132659 h 6412950"/>
              <a:gd name="connsiteX3" fmla="*/ 6632742 w 7919233"/>
              <a:gd name="connsiteY3" fmla="*/ 5060982 h 6412950"/>
              <a:gd name="connsiteX4" fmla="*/ 5067602 w 7919233"/>
              <a:gd name="connsiteY4" fmla="*/ 5296597 h 6412950"/>
              <a:gd name="connsiteX5" fmla="*/ 3466000 w 7919233"/>
              <a:gd name="connsiteY5" fmla="*/ 5453670 h 6412950"/>
              <a:gd name="connsiteX6" fmla="*/ 905119 w 7919233"/>
              <a:gd name="connsiteY6" fmla="*/ 6412950 h 6412950"/>
              <a:gd name="connsiteX7" fmla="*/ 1938 w 7919233"/>
              <a:gd name="connsiteY7" fmla="*/ 6401730 h 6412950"/>
              <a:gd name="connsiteX8" fmla="*/ 7548 w 7919233"/>
              <a:gd name="connsiteY8" fmla="*/ 2912424 h 6412950"/>
              <a:gd name="connsiteX0" fmla="*/ 7548 w 7919233"/>
              <a:gd name="connsiteY0" fmla="*/ 2912424 h 6412950"/>
              <a:gd name="connsiteX1" fmla="*/ 4352351 w 7919233"/>
              <a:gd name="connsiteY1" fmla="*/ 12148 h 6412950"/>
              <a:gd name="connsiteX2" fmla="*/ 7861289 w 7919233"/>
              <a:gd name="connsiteY2" fmla="*/ 2132659 h 6412950"/>
              <a:gd name="connsiteX3" fmla="*/ 6632742 w 7919233"/>
              <a:gd name="connsiteY3" fmla="*/ 5060982 h 6412950"/>
              <a:gd name="connsiteX4" fmla="*/ 5067602 w 7919233"/>
              <a:gd name="connsiteY4" fmla="*/ 5296597 h 6412950"/>
              <a:gd name="connsiteX5" fmla="*/ 3466000 w 7919233"/>
              <a:gd name="connsiteY5" fmla="*/ 5453670 h 6412950"/>
              <a:gd name="connsiteX6" fmla="*/ 905119 w 7919233"/>
              <a:gd name="connsiteY6" fmla="*/ 6412950 h 6412950"/>
              <a:gd name="connsiteX7" fmla="*/ 1938 w 7919233"/>
              <a:gd name="connsiteY7" fmla="*/ 6401730 h 6412950"/>
              <a:gd name="connsiteX8" fmla="*/ 7548 w 7919233"/>
              <a:gd name="connsiteY8" fmla="*/ 2912424 h 6412950"/>
              <a:gd name="connsiteX0" fmla="*/ 7548 w 7919233"/>
              <a:gd name="connsiteY0" fmla="*/ 2919534 h 6420060"/>
              <a:gd name="connsiteX1" fmla="*/ 4352351 w 7919233"/>
              <a:gd name="connsiteY1" fmla="*/ 19258 h 6420060"/>
              <a:gd name="connsiteX2" fmla="*/ 7861289 w 7919233"/>
              <a:gd name="connsiteY2" fmla="*/ 2139769 h 6420060"/>
              <a:gd name="connsiteX3" fmla="*/ 6632742 w 7919233"/>
              <a:gd name="connsiteY3" fmla="*/ 5068092 h 6420060"/>
              <a:gd name="connsiteX4" fmla="*/ 5067602 w 7919233"/>
              <a:gd name="connsiteY4" fmla="*/ 5303707 h 6420060"/>
              <a:gd name="connsiteX5" fmla="*/ 3466000 w 7919233"/>
              <a:gd name="connsiteY5" fmla="*/ 5460780 h 6420060"/>
              <a:gd name="connsiteX6" fmla="*/ 905119 w 7919233"/>
              <a:gd name="connsiteY6" fmla="*/ 6420060 h 6420060"/>
              <a:gd name="connsiteX7" fmla="*/ 1938 w 7919233"/>
              <a:gd name="connsiteY7" fmla="*/ 6408840 h 6420060"/>
              <a:gd name="connsiteX8" fmla="*/ 7548 w 7919233"/>
              <a:gd name="connsiteY8" fmla="*/ 2919534 h 6420060"/>
              <a:gd name="connsiteX0" fmla="*/ 7548 w 7919233"/>
              <a:gd name="connsiteY0" fmla="*/ 2919534 h 6420060"/>
              <a:gd name="connsiteX1" fmla="*/ 4352351 w 7919233"/>
              <a:gd name="connsiteY1" fmla="*/ 19258 h 6420060"/>
              <a:gd name="connsiteX2" fmla="*/ 7861289 w 7919233"/>
              <a:gd name="connsiteY2" fmla="*/ 2139769 h 6420060"/>
              <a:gd name="connsiteX3" fmla="*/ 6632742 w 7919233"/>
              <a:gd name="connsiteY3" fmla="*/ 5068092 h 6420060"/>
              <a:gd name="connsiteX4" fmla="*/ 5067602 w 7919233"/>
              <a:gd name="connsiteY4" fmla="*/ 5303707 h 6420060"/>
              <a:gd name="connsiteX5" fmla="*/ 3466000 w 7919233"/>
              <a:gd name="connsiteY5" fmla="*/ 5460780 h 6420060"/>
              <a:gd name="connsiteX6" fmla="*/ 905119 w 7919233"/>
              <a:gd name="connsiteY6" fmla="*/ 6420060 h 6420060"/>
              <a:gd name="connsiteX7" fmla="*/ 1938 w 7919233"/>
              <a:gd name="connsiteY7" fmla="*/ 6408840 h 6420060"/>
              <a:gd name="connsiteX8" fmla="*/ 7548 w 7919233"/>
              <a:gd name="connsiteY8" fmla="*/ 2919534 h 6420060"/>
              <a:gd name="connsiteX0" fmla="*/ 7548 w 7919233"/>
              <a:gd name="connsiteY0" fmla="*/ 2931541 h 6432067"/>
              <a:gd name="connsiteX1" fmla="*/ 4352351 w 7919233"/>
              <a:gd name="connsiteY1" fmla="*/ 31265 h 6432067"/>
              <a:gd name="connsiteX2" fmla="*/ 7861289 w 7919233"/>
              <a:gd name="connsiteY2" fmla="*/ 2151776 h 6432067"/>
              <a:gd name="connsiteX3" fmla="*/ 6632742 w 7919233"/>
              <a:gd name="connsiteY3" fmla="*/ 5080099 h 6432067"/>
              <a:gd name="connsiteX4" fmla="*/ 5067602 w 7919233"/>
              <a:gd name="connsiteY4" fmla="*/ 5315714 h 6432067"/>
              <a:gd name="connsiteX5" fmla="*/ 3466000 w 7919233"/>
              <a:gd name="connsiteY5" fmla="*/ 5472787 h 6432067"/>
              <a:gd name="connsiteX6" fmla="*/ 905119 w 7919233"/>
              <a:gd name="connsiteY6" fmla="*/ 6432067 h 6432067"/>
              <a:gd name="connsiteX7" fmla="*/ 1938 w 7919233"/>
              <a:gd name="connsiteY7" fmla="*/ 6420847 h 6432067"/>
              <a:gd name="connsiteX8" fmla="*/ 7548 w 7919233"/>
              <a:gd name="connsiteY8" fmla="*/ 2931541 h 643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9233" h="6432067">
                <a:moveTo>
                  <a:pt x="7548" y="2931541"/>
                </a:moveTo>
                <a:cubicBezTo>
                  <a:pt x="878472" y="1344898"/>
                  <a:pt x="3037784" y="200495"/>
                  <a:pt x="4352351" y="31265"/>
                </a:cubicBezTo>
                <a:cubicBezTo>
                  <a:pt x="6014727" y="-194063"/>
                  <a:pt x="7633623" y="827859"/>
                  <a:pt x="7861289" y="2151776"/>
                </a:cubicBezTo>
                <a:cubicBezTo>
                  <a:pt x="8189931" y="4109601"/>
                  <a:pt x="7031039" y="4866926"/>
                  <a:pt x="6632742" y="5080099"/>
                </a:cubicBezTo>
                <a:cubicBezTo>
                  <a:pt x="6234445" y="5293272"/>
                  <a:pt x="5500026" y="5289535"/>
                  <a:pt x="5067602" y="5315714"/>
                </a:cubicBezTo>
                <a:cubicBezTo>
                  <a:pt x="4635178" y="5341893"/>
                  <a:pt x="4159747" y="5286728"/>
                  <a:pt x="3466000" y="5472787"/>
                </a:cubicBezTo>
                <a:cubicBezTo>
                  <a:pt x="2772253" y="5658846"/>
                  <a:pt x="1485268" y="6274057"/>
                  <a:pt x="905119" y="6432067"/>
                </a:cubicBezTo>
                <a:lnTo>
                  <a:pt x="1938" y="6420847"/>
                </a:lnTo>
                <a:cubicBezTo>
                  <a:pt x="-3794" y="3702895"/>
                  <a:pt x="4743" y="4634120"/>
                  <a:pt x="7548" y="2931541"/>
                </a:cubicBezTo>
                <a:close/>
              </a:path>
            </a:pathLst>
          </a:custGeom>
          <a:solidFill>
            <a:schemeClr val="accent2"/>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14" name="Platshållare för text 13"/>
          <p:cNvSpPr>
            <a:spLocks noGrp="1" noChangeAspect="1"/>
          </p:cNvSpPr>
          <p:nvPr>
            <p:ph type="body" sz="quarter" idx="11" hasCustomPrompt="1"/>
          </p:nvPr>
        </p:nvSpPr>
        <p:spPr>
          <a:xfrm>
            <a:off x="1344083" y="2142950"/>
            <a:ext cx="8304311" cy="2530027"/>
          </a:xfrm>
        </p:spPr>
        <p:txBody>
          <a:bodyPr anchor="ctr" anchorCtr="0">
            <a:noAutofit/>
          </a:bodyPr>
          <a:lstStyle>
            <a:lvl1pPr marL="0" indent="0">
              <a:buNone/>
              <a:defRPr sz="3000" b="1" baseline="0">
                <a:solidFill>
                  <a:schemeClr val="bg1"/>
                </a:solidFill>
              </a:defRPr>
            </a:lvl1pPr>
          </a:lstStyle>
          <a:p>
            <a:pPr lvl="0"/>
            <a:r>
              <a:rPr lang="sv-SE"/>
              <a:t>Skriv rubrik här</a:t>
            </a:r>
          </a:p>
        </p:txBody>
      </p:sp>
    </p:spTree>
    <p:extLst>
      <p:ext uri="{BB962C8B-B14F-4D97-AF65-F5344CB8AC3E}">
        <p14:creationId xmlns:p14="http://schemas.microsoft.com/office/powerpoint/2010/main" val="342124974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vdelare-Brun 2">
    <p:bg>
      <p:bgRef idx="1001">
        <a:schemeClr val="bg2"/>
      </p:bgRef>
    </p:bg>
    <p:spTree>
      <p:nvGrpSpPr>
        <p:cNvPr id="1" name=""/>
        <p:cNvGrpSpPr/>
        <p:nvPr/>
      </p:nvGrpSpPr>
      <p:grpSpPr>
        <a:xfrm>
          <a:off x="0" y="0"/>
          <a:ext cx="0" cy="0"/>
          <a:chOff x="0" y="0"/>
          <a:chExt cx="0" cy="0"/>
        </a:xfrm>
      </p:grpSpPr>
      <p:sp>
        <p:nvSpPr>
          <p:cNvPr id="3" name="Ellips 2"/>
          <p:cNvSpPr/>
          <p:nvPr userDrawn="1"/>
        </p:nvSpPr>
        <p:spPr bwMode="auto">
          <a:xfrm>
            <a:off x="1851119" y="224273"/>
            <a:ext cx="8762653" cy="6007675"/>
          </a:xfrm>
          <a:custGeom>
            <a:avLst/>
            <a:gdLst>
              <a:gd name="connsiteX0" fmla="*/ 0 w 6597144"/>
              <a:gd name="connsiteY0" fmla="*/ 2818933 h 5637865"/>
              <a:gd name="connsiteX1" fmla="*/ 3298572 w 6597144"/>
              <a:gd name="connsiteY1" fmla="*/ 0 h 5637865"/>
              <a:gd name="connsiteX2" fmla="*/ 6597144 w 6597144"/>
              <a:gd name="connsiteY2" fmla="*/ 2818933 h 5637865"/>
              <a:gd name="connsiteX3" fmla="*/ 3298572 w 6597144"/>
              <a:gd name="connsiteY3" fmla="*/ 5637866 h 5637865"/>
              <a:gd name="connsiteX4" fmla="*/ 0 w 6597144"/>
              <a:gd name="connsiteY4" fmla="*/ 2818933 h 5637865"/>
              <a:gd name="connsiteX0" fmla="*/ 36 w 6597180"/>
              <a:gd name="connsiteY0" fmla="*/ 3015277 h 5834210"/>
              <a:gd name="connsiteX1" fmla="*/ 3248120 w 6597180"/>
              <a:gd name="connsiteY1" fmla="*/ 0 h 5834210"/>
              <a:gd name="connsiteX2" fmla="*/ 6597180 w 6597180"/>
              <a:gd name="connsiteY2" fmla="*/ 3015277 h 5834210"/>
              <a:gd name="connsiteX3" fmla="*/ 3298608 w 6597180"/>
              <a:gd name="connsiteY3" fmla="*/ 5834210 h 5834210"/>
              <a:gd name="connsiteX4" fmla="*/ 36 w 6597180"/>
              <a:gd name="connsiteY4" fmla="*/ 3015277 h 5834210"/>
              <a:gd name="connsiteX0" fmla="*/ 25 w 6563510"/>
              <a:gd name="connsiteY0" fmla="*/ 3015330 h 5834354"/>
              <a:gd name="connsiteX1" fmla="*/ 3248109 w 6563510"/>
              <a:gd name="connsiteY1" fmla="*/ 53 h 5834354"/>
              <a:gd name="connsiteX2" fmla="*/ 6563510 w 6563510"/>
              <a:gd name="connsiteY2" fmla="*/ 3088258 h 5834354"/>
              <a:gd name="connsiteX3" fmla="*/ 3298597 w 6563510"/>
              <a:gd name="connsiteY3" fmla="*/ 5834263 h 5834354"/>
              <a:gd name="connsiteX4" fmla="*/ 25 w 6563510"/>
              <a:gd name="connsiteY4" fmla="*/ 3015330 h 5834354"/>
              <a:gd name="connsiteX0" fmla="*/ 35 w 6563520"/>
              <a:gd name="connsiteY0" fmla="*/ 3015398 h 5834422"/>
              <a:gd name="connsiteX1" fmla="*/ 3248119 w 6563520"/>
              <a:gd name="connsiteY1" fmla="*/ 121 h 5834422"/>
              <a:gd name="connsiteX2" fmla="*/ 6563520 w 6563520"/>
              <a:gd name="connsiteY2" fmla="*/ 3088326 h 5834422"/>
              <a:gd name="connsiteX3" fmla="*/ 3298607 w 6563520"/>
              <a:gd name="connsiteY3" fmla="*/ 5834331 h 5834422"/>
              <a:gd name="connsiteX4" fmla="*/ 35 w 6563520"/>
              <a:gd name="connsiteY4" fmla="*/ 3015398 h 5834422"/>
              <a:gd name="connsiteX0" fmla="*/ 12 w 6563497"/>
              <a:gd name="connsiteY0" fmla="*/ 3015398 h 6002706"/>
              <a:gd name="connsiteX1" fmla="*/ 3248096 w 6563497"/>
              <a:gd name="connsiteY1" fmla="*/ 121 h 6002706"/>
              <a:gd name="connsiteX2" fmla="*/ 6563497 w 6563497"/>
              <a:gd name="connsiteY2" fmla="*/ 3088326 h 6002706"/>
              <a:gd name="connsiteX3" fmla="*/ 3214437 w 6563497"/>
              <a:gd name="connsiteY3" fmla="*/ 6002626 h 6002706"/>
              <a:gd name="connsiteX4" fmla="*/ 12 w 6563497"/>
              <a:gd name="connsiteY4" fmla="*/ 3015398 h 6002706"/>
              <a:gd name="connsiteX0" fmla="*/ 21 w 6563506"/>
              <a:gd name="connsiteY0" fmla="*/ 3015398 h 6003162"/>
              <a:gd name="connsiteX1" fmla="*/ 3248105 w 6563506"/>
              <a:gd name="connsiteY1" fmla="*/ 121 h 6003162"/>
              <a:gd name="connsiteX2" fmla="*/ 6563506 w 6563506"/>
              <a:gd name="connsiteY2" fmla="*/ 3088326 h 6003162"/>
              <a:gd name="connsiteX3" fmla="*/ 3214446 w 6563506"/>
              <a:gd name="connsiteY3" fmla="*/ 6002626 h 6003162"/>
              <a:gd name="connsiteX4" fmla="*/ 21 w 6563506"/>
              <a:gd name="connsiteY4" fmla="*/ 3015398 h 6003162"/>
              <a:gd name="connsiteX0" fmla="*/ 25 w 6563510"/>
              <a:gd name="connsiteY0" fmla="*/ 3015398 h 6006882"/>
              <a:gd name="connsiteX1" fmla="*/ 3248109 w 6563510"/>
              <a:gd name="connsiteY1" fmla="*/ 121 h 6006882"/>
              <a:gd name="connsiteX2" fmla="*/ 6563510 w 6563510"/>
              <a:gd name="connsiteY2" fmla="*/ 3088326 h 6006882"/>
              <a:gd name="connsiteX3" fmla="*/ 3214450 w 6563510"/>
              <a:gd name="connsiteY3" fmla="*/ 6002626 h 6006882"/>
              <a:gd name="connsiteX4" fmla="*/ 25 w 6563510"/>
              <a:gd name="connsiteY4" fmla="*/ 3015398 h 6006882"/>
              <a:gd name="connsiteX0" fmla="*/ 8505 w 6571990"/>
              <a:gd name="connsiteY0" fmla="*/ 3015398 h 6007675"/>
              <a:gd name="connsiteX1" fmla="*/ 3256589 w 6571990"/>
              <a:gd name="connsiteY1" fmla="*/ 121 h 6007675"/>
              <a:gd name="connsiteX2" fmla="*/ 6571990 w 6571990"/>
              <a:gd name="connsiteY2" fmla="*/ 3088326 h 6007675"/>
              <a:gd name="connsiteX3" fmla="*/ 3222930 w 6571990"/>
              <a:gd name="connsiteY3" fmla="*/ 6002626 h 6007675"/>
              <a:gd name="connsiteX4" fmla="*/ 8505 w 6571990"/>
              <a:gd name="connsiteY4" fmla="*/ 3015398 h 600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990" h="6007675">
                <a:moveTo>
                  <a:pt x="8505" y="3015398"/>
                </a:moveTo>
                <a:cubicBezTo>
                  <a:pt x="-131740" y="1667172"/>
                  <a:pt x="1483887" y="16015"/>
                  <a:pt x="3256589" y="121"/>
                </a:cubicBezTo>
                <a:cubicBezTo>
                  <a:pt x="5029291" y="-15773"/>
                  <a:pt x="6571990" y="1531472"/>
                  <a:pt x="6571990" y="3088326"/>
                </a:cubicBezTo>
                <a:cubicBezTo>
                  <a:pt x="6571990" y="4645180"/>
                  <a:pt x="5528564" y="5891366"/>
                  <a:pt x="3222930" y="6002626"/>
                </a:cubicBezTo>
                <a:cubicBezTo>
                  <a:pt x="917296" y="6113886"/>
                  <a:pt x="148750" y="4363624"/>
                  <a:pt x="8505" y="3015398"/>
                </a:cubicBezTo>
                <a:close/>
              </a:path>
            </a:pathLst>
          </a:custGeom>
          <a:solidFill>
            <a:schemeClr val="tx1"/>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4" name="Platshållare för text 3"/>
          <p:cNvSpPr>
            <a:spLocks noGrp="1" noChangeAspect="1"/>
          </p:cNvSpPr>
          <p:nvPr>
            <p:ph type="body" sz="quarter" idx="14" hasCustomPrompt="1"/>
          </p:nvPr>
        </p:nvSpPr>
        <p:spPr>
          <a:xfrm>
            <a:off x="2351584" y="2482598"/>
            <a:ext cx="7200800" cy="1872208"/>
          </a:xfrm>
        </p:spPr>
        <p:txBody>
          <a:bodyPr anchor="ctr">
            <a:noAutofit/>
          </a:bodyPr>
          <a:lstStyle>
            <a:lvl1pPr marL="0" indent="0">
              <a:buNone/>
              <a:defRPr sz="3000" b="1">
                <a:solidFill>
                  <a:schemeClr val="bg1"/>
                </a:solidFill>
              </a:defRPr>
            </a:lvl1pPr>
          </a:lstStyle>
          <a:p>
            <a:pPr lvl="0"/>
            <a:r>
              <a:rPr lang="sv-SE"/>
              <a:t>Skriv rubrik här</a:t>
            </a:r>
          </a:p>
        </p:txBody>
      </p:sp>
    </p:spTree>
    <p:extLst>
      <p:ext uri="{BB962C8B-B14F-4D97-AF65-F5344CB8AC3E}">
        <p14:creationId xmlns:p14="http://schemas.microsoft.com/office/powerpoint/2010/main" val="257419953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tartsida-vit">
    <p:spTree>
      <p:nvGrpSpPr>
        <p:cNvPr id="1" name=""/>
        <p:cNvGrpSpPr/>
        <p:nvPr/>
      </p:nvGrpSpPr>
      <p:grpSpPr>
        <a:xfrm>
          <a:off x="0" y="0"/>
          <a:ext cx="0" cy="0"/>
          <a:chOff x="0" y="0"/>
          <a:chExt cx="0" cy="0"/>
        </a:xfrm>
      </p:grpSpPr>
      <p:pic>
        <p:nvPicPr>
          <p:cNvPr id="4" name="Picture 8" descr="Omslag-White-200procent"/>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bwMode="auto">
          <a:xfrm>
            <a:off x="0" y="1"/>
            <a:ext cx="12192000" cy="6856413"/>
          </a:xfrm>
          <a:prstGeom prst="rect">
            <a:avLst/>
          </a:prstGeom>
          <a:solidFill>
            <a:schemeClr val="bg1"/>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pic>
        <p:nvPicPr>
          <p:cNvPr id="6" name="Picture 4"/>
          <p:cNvPicPr>
            <a:picLocks noChangeAspect="1"/>
          </p:cNvPicPr>
          <p:nvPr userDrawn="1"/>
        </p:nvPicPr>
        <p:blipFill rotWithShape="1">
          <a:blip r:embed="rId3">
            <a:extLst>
              <a:ext uri="{28A0092B-C50C-407E-A947-70E740481C1C}">
                <a14:useLocalDpi xmlns:a14="http://schemas.microsoft.com/office/drawing/2010/main" val="0"/>
              </a:ext>
            </a:extLst>
          </a:blip>
          <a:srcRect b="23837"/>
          <a:stretch/>
        </p:blipFill>
        <p:spPr>
          <a:xfrm>
            <a:off x="4233483" y="2292138"/>
            <a:ext cx="3725034" cy="2273725"/>
          </a:xfrm>
          <a:prstGeom prst="rect">
            <a:avLst/>
          </a:prstGeom>
        </p:spPr>
      </p:pic>
    </p:spTree>
    <p:extLst>
      <p:ext uri="{BB962C8B-B14F-4D97-AF65-F5344CB8AC3E}">
        <p14:creationId xmlns:p14="http://schemas.microsoft.com/office/powerpoint/2010/main" val="2233983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Avdelare-Grön 2">
    <p:bg>
      <p:bgPr>
        <a:solidFill>
          <a:srgbClr val="00C0C2"/>
        </a:solidFill>
        <a:effectLst/>
      </p:bgPr>
    </p:bg>
    <p:spTree>
      <p:nvGrpSpPr>
        <p:cNvPr id="1" name=""/>
        <p:cNvGrpSpPr/>
        <p:nvPr/>
      </p:nvGrpSpPr>
      <p:grpSpPr>
        <a:xfrm>
          <a:off x="0" y="0"/>
          <a:ext cx="0" cy="0"/>
          <a:chOff x="0" y="0"/>
          <a:chExt cx="0" cy="0"/>
        </a:xfrm>
      </p:grpSpPr>
      <p:sp>
        <p:nvSpPr>
          <p:cNvPr id="3" name="Ellips 2"/>
          <p:cNvSpPr/>
          <p:nvPr userDrawn="1"/>
        </p:nvSpPr>
        <p:spPr bwMode="auto">
          <a:xfrm>
            <a:off x="1851119" y="224273"/>
            <a:ext cx="8762653" cy="6007675"/>
          </a:xfrm>
          <a:custGeom>
            <a:avLst/>
            <a:gdLst>
              <a:gd name="connsiteX0" fmla="*/ 0 w 6597144"/>
              <a:gd name="connsiteY0" fmla="*/ 2818933 h 5637865"/>
              <a:gd name="connsiteX1" fmla="*/ 3298572 w 6597144"/>
              <a:gd name="connsiteY1" fmla="*/ 0 h 5637865"/>
              <a:gd name="connsiteX2" fmla="*/ 6597144 w 6597144"/>
              <a:gd name="connsiteY2" fmla="*/ 2818933 h 5637865"/>
              <a:gd name="connsiteX3" fmla="*/ 3298572 w 6597144"/>
              <a:gd name="connsiteY3" fmla="*/ 5637866 h 5637865"/>
              <a:gd name="connsiteX4" fmla="*/ 0 w 6597144"/>
              <a:gd name="connsiteY4" fmla="*/ 2818933 h 5637865"/>
              <a:gd name="connsiteX0" fmla="*/ 36 w 6597180"/>
              <a:gd name="connsiteY0" fmla="*/ 3015277 h 5834210"/>
              <a:gd name="connsiteX1" fmla="*/ 3248120 w 6597180"/>
              <a:gd name="connsiteY1" fmla="*/ 0 h 5834210"/>
              <a:gd name="connsiteX2" fmla="*/ 6597180 w 6597180"/>
              <a:gd name="connsiteY2" fmla="*/ 3015277 h 5834210"/>
              <a:gd name="connsiteX3" fmla="*/ 3298608 w 6597180"/>
              <a:gd name="connsiteY3" fmla="*/ 5834210 h 5834210"/>
              <a:gd name="connsiteX4" fmla="*/ 36 w 6597180"/>
              <a:gd name="connsiteY4" fmla="*/ 3015277 h 5834210"/>
              <a:gd name="connsiteX0" fmla="*/ 25 w 6563510"/>
              <a:gd name="connsiteY0" fmla="*/ 3015330 h 5834354"/>
              <a:gd name="connsiteX1" fmla="*/ 3248109 w 6563510"/>
              <a:gd name="connsiteY1" fmla="*/ 53 h 5834354"/>
              <a:gd name="connsiteX2" fmla="*/ 6563510 w 6563510"/>
              <a:gd name="connsiteY2" fmla="*/ 3088258 h 5834354"/>
              <a:gd name="connsiteX3" fmla="*/ 3298597 w 6563510"/>
              <a:gd name="connsiteY3" fmla="*/ 5834263 h 5834354"/>
              <a:gd name="connsiteX4" fmla="*/ 25 w 6563510"/>
              <a:gd name="connsiteY4" fmla="*/ 3015330 h 5834354"/>
              <a:gd name="connsiteX0" fmla="*/ 35 w 6563520"/>
              <a:gd name="connsiteY0" fmla="*/ 3015398 h 5834422"/>
              <a:gd name="connsiteX1" fmla="*/ 3248119 w 6563520"/>
              <a:gd name="connsiteY1" fmla="*/ 121 h 5834422"/>
              <a:gd name="connsiteX2" fmla="*/ 6563520 w 6563520"/>
              <a:gd name="connsiteY2" fmla="*/ 3088326 h 5834422"/>
              <a:gd name="connsiteX3" fmla="*/ 3298607 w 6563520"/>
              <a:gd name="connsiteY3" fmla="*/ 5834331 h 5834422"/>
              <a:gd name="connsiteX4" fmla="*/ 35 w 6563520"/>
              <a:gd name="connsiteY4" fmla="*/ 3015398 h 5834422"/>
              <a:gd name="connsiteX0" fmla="*/ 12 w 6563497"/>
              <a:gd name="connsiteY0" fmla="*/ 3015398 h 6002706"/>
              <a:gd name="connsiteX1" fmla="*/ 3248096 w 6563497"/>
              <a:gd name="connsiteY1" fmla="*/ 121 h 6002706"/>
              <a:gd name="connsiteX2" fmla="*/ 6563497 w 6563497"/>
              <a:gd name="connsiteY2" fmla="*/ 3088326 h 6002706"/>
              <a:gd name="connsiteX3" fmla="*/ 3214437 w 6563497"/>
              <a:gd name="connsiteY3" fmla="*/ 6002626 h 6002706"/>
              <a:gd name="connsiteX4" fmla="*/ 12 w 6563497"/>
              <a:gd name="connsiteY4" fmla="*/ 3015398 h 6002706"/>
              <a:gd name="connsiteX0" fmla="*/ 21 w 6563506"/>
              <a:gd name="connsiteY0" fmla="*/ 3015398 h 6003162"/>
              <a:gd name="connsiteX1" fmla="*/ 3248105 w 6563506"/>
              <a:gd name="connsiteY1" fmla="*/ 121 h 6003162"/>
              <a:gd name="connsiteX2" fmla="*/ 6563506 w 6563506"/>
              <a:gd name="connsiteY2" fmla="*/ 3088326 h 6003162"/>
              <a:gd name="connsiteX3" fmla="*/ 3214446 w 6563506"/>
              <a:gd name="connsiteY3" fmla="*/ 6002626 h 6003162"/>
              <a:gd name="connsiteX4" fmla="*/ 21 w 6563506"/>
              <a:gd name="connsiteY4" fmla="*/ 3015398 h 6003162"/>
              <a:gd name="connsiteX0" fmla="*/ 25 w 6563510"/>
              <a:gd name="connsiteY0" fmla="*/ 3015398 h 6006882"/>
              <a:gd name="connsiteX1" fmla="*/ 3248109 w 6563510"/>
              <a:gd name="connsiteY1" fmla="*/ 121 h 6006882"/>
              <a:gd name="connsiteX2" fmla="*/ 6563510 w 6563510"/>
              <a:gd name="connsiteY2" fmla="*/ 3088326 h 6006882"/>
              <a:gd name="connsiteX3" fmla="*/ 3214450 w 6563510"/>
              <a:gd name="connsiteY3" fmla="*/ 6002626 h 6006882"/>
              <a:gd name="connsiteX4" fmla="*/ 25 w 6563510"/>
              <a:gd name="connsiteY4" fmla="*/ 3015398 h 6006882"/>
              <a:gd name="connsiteX0" fmla="*/ 8505 w 6571990"/>
              <a:gd name="connsiteY0" fmla="*/ 3015398 h 6007675"/>
              <a:gd name="connsiteX1" fmla="*/ 3256589 w 6571990"/>
              <a:gd name="connsiteY1" fmla="*/ 121 h 6007675"/>
              <a:gd name="connsiteX2" fmla="*/ 6571990 w 6571990"/>
              <a:gd name="connsiteY2" fmla="*/ 3088326 h 6007675"/>
              <a:gd name="connsiteX3" fmla="*/ 3222930 w 6571990"/>
              <a:gd name="connsiteY3" fmla="*/ 6002626 h 6007675"/>
              <a:gd name="connsiteX4" fmla="*/ 8505 w 6571990"/>
              <a:gd name="connsiteY4" fmla="*/ 3015398 h 600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990" h="6007675">
                <a:moveTo>
                  <a:pt x="8505" y="3015398"/>
                </a:moveTo>
                <a:cubicBezTo>
                  <a:pt x="-131740" y="1667172"/>
                  <a:pt x="1483887" y="16015"/>
                  <a:pt x="3256589" y="121"/>
                </a:cubicBezTo>
                <a:cubicBezTo>
                  <a:pt x="5029291" y="-15773"/>
                  <a:pt x="6571990" y="1531472"/>
                  <a:pt x="6571990" y="3088326"/>
                </a:cubicBezTo>
                <a:cubicBezTo>
                  <a:pt x="6571990" y="4645180"/>
                  <a:pt x="5528564" y="5891366"/>
                  <a:pt x="3222930" y="6002626"/>
                </a:cubicBezTo>
                <a:cubicBezTo>
                  <a:pt x="917296" y="6113886"/>
                  <a:pt x="148750" y="4363624"/>
                  <a:pt x="8505" y="3015398"/>
                </a:cubicBezTo>
                <a:close/>
              </a:path>
            </a:pathLst>
          </a:custGeom>
          <a:solidFill>
            <a:schemeClr val="tx2">
              <a:lumMod val="75000"/>
            </a:schemeClr>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4" name="Platshållare för text 3"/>
          <p:cNvSpPr>
            <a:spLocks noGrp="1" noChangeAspect="1"/>
          </p:cNvSpPr>
          <p:nvPr>
            <p:ph type="body" sz="quarter" idx="14" hasCustomPrompt="1"/>
          </p:nvPr>
        </p:nvSpPr>
        <p:spPr>
          <a:xfrm>
            <a:off x="2351584" y="2482598"/>
            <a:ext cx="7200800" cy="1872208"/>
          </a:xfrm>
        </p:spPr>
        <p:txBody>
          <a:bodyPr anchor="ctr">
            <a:noAutofit/>
          </a:bodyPr>
          <a:lstStyle>
            <a:lvl1pPr marL="0" indent="0">
              <a:buNone/>
              <a:defRPr sz="3000" b="1">
                <a:solidFill>
                  <a:schemeClr val="bg1"/>
                </a:solidFill>
              </a:defRPr>
            </a:lvl1pPr>
          </a:lstStyle>
          <a:p>
            <a:pPr lvl="0"/>
            <a:r>
              <a:rPr lang="sv-SE"/>
              <a:t>Skriv rubrik här</a:t>
            </a:r>
          </a:p>
        </p:txBody>
      </p:sp>
    </p:spTree>
    <p:extLst>
      <p:ext uri="{BB962C8B-B14F-4D97-AF65-F5344CB8AC3E}">
        <p14:creationId xmlns:p14="http://schemas.microsoft.com/office/powerpoint/2010/main" val="422619168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Avdelare-Gul 2">
    <p:bg>
      <p:bgPr>
        <a:solidFill>
          <a:schemeClr val="accent3"/>
        </a:solidFill>
        <a:effectLst/>
      </p:bgPr>
    </p:bg>
    <p:spTree>
      <p:nvGrpSpPr>
        <p:cNvPr id="1" name=""/>
        <p:cNvGrpSpPr/>
        <p:nvPr/>
      </p:nvGrpSpPr>
      <p:grpSpPr>
        <a:xfrm>
          <a:off x="0" y="0"/>
          <a:ext cx="0" cy="0"/>
          <a:chOff x="0" y="0"/>
          <a:chExt cx="0" cy="0"/>
        </a:xfrm>
      </p:grpSpPr>
      <p:sp>
        <p:nvSpPr>
          <p:cNvPr id="3" name="Ellips 2"/>
          <p:cNvSpPr/>
          <p:nvPr userDrawn="1"/>
        </p:nvSpPr>
        <p:spPr bwMode="auto">
          <a:xfrm>
            <a:off x="1851119" y="224273"/>
            <a:ext cx="8762653" cy="6007675"/>
          </a:xfrm>
          <a:custGeom>
            <a:avLst/>
            <a:gdLst>
              <a:gd name="connsiteX0" fmla="*/ 0 w 6597144"/>
              <a:gd name="connsiteY0" fmla="*/ 2818933 h 5637865"/>
              <a:gd name="connsiteX1" fmla="*/ 3298572 w 6597144"/>
              <a:gd name="connsiteY1" fmla="*/ 0 h 5637865"/>
              <a:gd name="connsiteX2" fmla="*/ 6597144 w 6597144"/>
              <a:gd name="connsiteY2" fmla="*/ 2818933 h 5637865"/>
              <a:gd name="connsiteX3" fmla="*/ 3298572 w 6597144"/>
              <a:gd name="connsiteY3" fmla="*/ 5637866 h 5637865"/>
              <a:gd name="connsiteX4" fmla="*/ 0 w 6597144"/>
              <a:gd name="connsiteY4" fmla="*/ 2818933 h 5637865"/>
              <a:gd name="connsiteX0" fmla="*/ 36 w 6597180"/>
              <a:gd name="connsiteY0" fmla="*/ 3015277 h 5834210"/>
              <a:gd name="connsiteX1" fmla="*/ 3248120 w 6597180"/>
              <a:gd name="connsiteY1" fmla="*/ 0 h 5834210"/>
              <a:gd name="connsiteX2" fmla="*/ 6597180 w 6597180"/>
              <a:gd name="connsiteY2" fmla="*/ 3015277 h 5834210"/>
              <a:gd name="connsiteX3" fmla="*/ 3298608 w 6597180"/>
              <a:gd name="connsiteY3" fmla="*/ 5834210 h 5834210"/>
              <a:gd name="connsiteX4" fmla="*/ 36 w 6597180"/>
              <a:gd name="connsiteY4" fmla="*/ 3015277 h 5834210"/>
              <a:gd name="connsiteX0" fmla="*/ 25 w 6563510"/>
              <a:gd name="connsiteY0" fmla="*/ 3015330 h 5834354"/>
              <a:gd name="connsiteX1" fmla="*/ 3248109 w 6563510"/>
              <a:gd name="connsiteY1" fmla="*/ 53 h 5834354"/>
              <a:gd name="connsiteX2" fmla="*/ 6563510 w 6563510"/>
              <a:gd name="connsiteY2" fmla="*/ 3088258 h 5834354"/>
              <a:gd name="connsiteX3" fmla="*/ 3298597 w 6563510"/>
              <a:gd name="connsiteY3" fmla="*/ 5834263 h 5834354"/>
              <a:gd name="connsiteX4" fmla="*/ 25 w 6563510"/>
              <a:gd name="connsiteY4" fmla="*/ 3015330 h 5834354"/>
              <a:gd name="connsiteX0" fmla="*/ 35 w 6563520"/>
              <a:gd name="connsiteY0" fmla="*/ 3015398 h 5834422"/>
              <a:gd name="connsiteX1" fmla="*/ 3248119 w 6563520"/>
              <a:gd name="connsiteY1" fmla="*/ 121 h 5834422"/>
              <a:gd name="connsiteX2" fmla="*/ 6563520 w 6563520"/>
              <a:gd name="connsiteY2" fmla="*/ 3088326 h 5834422"/>
              <a:gd name="connsiteX3" fmla="*/ 3298607 w 6563520"/>
              <a:gd name="connsiteY3" fmla="*/ 5834331 h 5834422"/>
              <a:gd name="connsiteX4" fmla="*/ 35 w 6563520"/>
              <a:gd name="connsiteY4" fmla="*/ 3015398 h 5834422"/>
              <a:gd name="connsiteX0" fmla="*/ 12 w 6563497"/>
              <a:gd name="connsiteY0" fmla="*/ 3015398 h 6002706"/>
              <a:gd name="connsiteX1" fmla="*/ 3248096 w 6563497"/>
              <a:gd name="connsiteY1" fmla="*/ 121 h 6002706"/>
              <a:gd name="connsiteX2" fmla="*/ 6563497 w 6563497"/>
              <a:gd name="connsiteY2" fmla="*/ 3088326 h 6002706"/>
              <a:gd name="connsiteX3" fmla="*/ 3214437 w 6563497"/>
              <a:gd name="connsiteY3" fmla="*/ 6002626 h 6002706"/>
              <a:gd name="connsiteX4" fmla="*/ 12 w 6563497"/>
              <a:gd name="connsiteY4" fmla="*/ 3015398 h 6002706"/>
              <a:gd name="connsiteX0" fmla="*/ 21 w 6563506"/>
              <a:gd name="connsiteY0" fmla="*/ 3015398 h 6003162"/>
              <a:gd name="connsiteX1" fmla="*/ 3248105 w 6563506"/>
              <a:gd name="connsiteY1" fmla="*/ 121 h 6003162"/>
              <a:gd name="connsiteX2" fmla="*/ 6563506 w 6563506"/>
              <a:gd name="connsiteY2" fmla="*/ 3088326 h 6003162"/>
              <a:gd name="connsiteX3" fmla="*/ 3214446 w 6563506"/>
              <a:gd name="connsiteY3" fmla="*/ 6002626 h 6003162"/>
              <a:gd name="connsiteX4" fmla="*/ 21 w 6563506"/>
              <a:gd name="connsiteY4" fmla="*/ 3015398 h 6003162"/>
              <a:gd name="connsiteX0" fmla="*/ 25 w 6563510"/>
              <a:gd name="connsiteY0" fmla="*/ 3015398 h 6006882"/>
              <a:gd name="connsiteX1" fmla="*/ 3248109 w 6563510"/>
              <a:gd name="connsiteY1" fmla="*/ 121 h 6006882"/>
              <a:gd name="connsiteX2" fmla="*/ 6563510 w 6563510"/>
              <a:gd name="connsiteY2" fmla="*/ 3088326 h 6006882"/>
              <a:gd name="connsiteX3" fmla="*/ 3214450 w 6563510"/>
              <a:gd name="connsiteY3" fmla="*/ 6002626 h 6006882"/>
              <a:gd name="connsiteX4" fmla="*/ 25 w 6563510"/>
              <a:gd name="connsiteY4" fmla="*/ 3015398 h 6006882"/>
              <a:gd name="connsiteX0" fmla="*/ 8505 w 6571990"/>
              <a:gd name="connsiteY0" fmla="*/ 3015398 h 6007675"/>
              <a:gd name="connsiteX1" fmla="*/ 3256589 w 6571990"/>
              <a:gd name="connsiteY1" fmla="*/ 121 h 6007675"/>
              <a:gd name="connsiteX2" fmla="*/ 6571990 w 6571990"/>
              <a:gd name="connsiteY2" fmla="*/ 3088326 h 6007675"/>
              <a:gd name="connsiteX3" fmla="*/ 3222930 w 6571990"/>
              <a:gd name="connsiteY3" fmla="*/ 6002626 h 6007675"/>
              <a:gd name="connsiteX4" fmla="*/ 8505 w 6571990"/>
              <a:gd name="connsiteY4" fmla="*/ 3015398 h 600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990" h="6007675">
                <a:moveTo>
                  <a:pt x="8505" y="3015398"/>
                </a:moveTo>
                <a:cubicBezTo>
                  <a:pt x="-131740" y="1667172"/>
                  <a:pt x="1483887" y="16015"/>
                  <a:pt x="3256589" y="121"/>
                </a:cubicBezTo>
                <a:cubicBezTo>
                  <a:pt x="5029291" y="-15773"/>
                  <a:pt x="6571990" y="1531472"/>
                  <a:pt x="6571990" y="3088326"/>
                </a:cubicBezTo>
                <a:cubicBezTo>
                  <a:pt x="6571990" y="4645180"/>
                  <a:pt x="5528564" y="5891366"/>
                  <a:pt x="3222930" y="6002626"/>
                </a:cubicBezTo>
                <a:cubicBezTo>
                  <a:pt x="917296" y="6113886"/>
                  <a:pt x="148750" y="4363624"/>
                  <a:pt x="8505" y="3015398"/>
                </a:cubicBezTo>
                <a:close/>
              </a:path>
            </a:pathLst>
          </a:custGeom>
          <a:solidFill>
            <a:schemeClr val="accent2"/>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4" name="Platshållare för text 3"/>
          <p:cNvSpPr>
            <a:spLocks noGrp="1" noChangeAspect="1"/>
          </p:cNvSpPr>
          <p:nvPr>
            <p:ph type="body" sz="quarter" idx="14" hasCustomPrompt="1"/>
          </p:nvPr>
        </p:nvSpPr>
        <p:spPr>
          <a:xfrm>
            <a:off x="2351584" y="2482598"/>
            <a:ext cx="7200800" cy="1872208"/>
          </a:xfrm>
        </p:spPr>
        <p:txBody>
          <a:bodyPr anchor="ctr">
            <a:noAutofit/>
          </a:bodyPr>
          <a:lstStyle>
            <a:lvl1pPr marL="0" indent="0">
              <a:buNone/>
              <a:defRPr sz="3000" b="1">
                <a:solidFill>
                  <a:schemeClr val="bg1"/>
                </a:solidFill>
              </a:defRPr>
            </a:lvl1pPr>
          </a:lstStyle>
          <a:p>
            <a:pPr lvl="0"/>
            <a:r>
              <a:rPr lang="sv-SE"/>
              <a:t>Skriv rubrik här</a:t>
            </a:r>
          </a:p>
        </p:txBody>
      </p:sp>
    </p:spTree>
    <p:extLst>
      <p:ext uri="{BB962C8B-B14F-4D97-AF65-F5344CB8AC3E}">
        <p14:creationId xmlns:p14="http://schemas.microsoft.com/office/powerpoint/2010/main" val="274291947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8233D1-B387-42F5-A1F4-FD244529B898}"/>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5FCAA712-D449-4451-B343-277D904DD4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CC572A8D-7AD9-4B64-B2A6-4643F866D686}"/>
              </a:ext>
            </a:extLst>
          </p:cNvPr>
          <p:cNvSpPr>
            <a:spLocks noGrp="1"/>
          </p:cNvSpPr>
          <p:nvPr>
            <p:ph type="dt" sz="half" idx="10"/>
          </p:nvPr>
        </p:nvSpPr>
        <p:spPr/>
        <p:txBody>
          <a:bodyPr/>
          <a:lstStyle/>
          <a:p>
            <a:fld id="{2D3E92C0-4D9A-465F-A0FD-405CC19F6DB3}" type="datetimeFigureOut">
              <a:rPr lang="sv-SE" smtClean="0"/>
              <a:t>2020-12-03</a:t>
            </a:fld>
            <a:endParaRPr lang="sv-SE"/>
          </a:p>
        </p:txBody>
      </p:sp>
      <p:sp>
        <p:nvSpPr>
          <p:cNvPr id="5" name="Platshållare för sidfot 4">
            <a:extLst>
              <a:ext uri="{FF2B5EF4-FFF2-40B4-BE49-F238E27FC236}">
                <a16:creationId xmlns:a16="http://schemas.microsoft.com/office/drawing/2014/main" id="{1D687798-3C60-437F-BF3B-11C95FCB86B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875383C-49C8-4914-99EC-ABC3F0409841}"/>
              </a:ext>
            </a:extLst>
          </p:cNvPr>
          <p:cNvSpPr>
            <a:spLocks noGrp="1"/>
          </p:cNvSpPr>
          <p:nvPr>
            <p:ph type="sldNum" sz="quarter" idx="12"/>
          </p:nvPr>
        </p:nvSpPr>
        <p:spPr/>
        <p:txBody>
          <a:bodyPr/>
          <a:lstStyle/>
          <a:p>
            <a:fld id="{B78B9BC9-0490-4D39-AF35-69BC9073CFFE}" type="slidenum">
              <a:rPr lang="sv-SE" smtClean="0"/>
              <a:t>‹#›</a:t>
            </a:fld>
            <a:endParaRPr lang="sv-SE"/>
          </a:p>
        </p:txBody>
      </p:sp>
    </p:spTree>
    <p:extLst>
      <p:ext uri="{BB962C8B-B14F-4D97-AF65-F5344CB8AC3E}">
        <p14:creationId xmlns:p14="http://schemas.microsoft.com/office/powerpoint/2010/main" val="1951915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85E682-98AD-41A5-900A-3D405329D71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1079179-D7BB-4335-9630-BB4D4F6AFDF5}"/>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38E8330-632F-452C-BEBA-A216D8D11E3B}"/>
              </a:ext>
            </a:extLst>
          </p:cNvPr>
          <p:cNvSpPr>
            <a:spLocks noGrp="1"/>
          </p:cNvSpPr>
          <p:nvPr>
            <p:ph type="dt" sz="half" idx="10"/>
          </p:nvPr>
        </p:nvSpPr>
        <p:spPr/>
        <p:txBody>
          <a:bodyPr/>
          <a:lstStyle/>
          <a:p>
            <a:fld id="{2D3E92C0-4D9A-465F-A0FD-405CC19F6DB3}" type="datetimeFigureOut">
              <a:rPr lang="sv-SE" smtClean="0"/>
              <a:t>2020-12-03</a:t>
            </a:fld>
            <a:endParaRPr lang="sv-SE"/>
          </a:p>
        </p:txBody>
      </p:sp>
      <p:sp>
        <p:nvSpPr>
          <p:cNvPr id="5" name="Platshållare för sidfot 4">
            <a:extLst>
              <a:ext uri="{FF2B5EF4-FFF2-40B4-BE49-F238E27FC236}">
                <a16:creationId xmlns:a16="http://schemas.microsoft.com/office/drawing/2014/main" id="{770108C8-03C9-4CC7-AD1D-04D970E9F96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1C7C5D3-7199-43DD-B97F-1EA098611603}"/>
              </a:ext>
            </a:extLst>
          </p:cNvPr>
          <p:cNvSpPr>
            <a:spLocks noGrp="1"/>
          </p:cNvSpPr>
          <p:nvPr>
            <p:ph type="sldNum" sz="quarter" idx="12"/>
          </p:nvPr>
        </p:nvSpPr>
        <p:spPr/>
        <p:txBody>
          <a:bodyPr/>
          <a:lstStyle/>
          <a:p>
            <a:fld id="{B78B9BC9-0490-4D39-AF35-69BC9073CFFE}" type="slidenum">
              <a:rPr lang="sv-SE" smtClean="0"/>
              <a:t>‹#›</a:t>
            </a:fld>
            <a:endParaRPr lang="sv-SE"/>
          </a:p>
        </p:txBody>
      </p:sp>
    </p:spTree>
    <p:extLst>
      <p:ext uri="{BB962C8B-B14F-4D97-AF65-F5344CB8AC3E}">
        <p14:creationId xmlns:p14="http://schemas.microsoft.com/office/powerpoint/2010/main" val="3549984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CD1BF0-BB15-4A9E-B452-29619866B549}"/>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D7FE3D54-360F-46F1-B585-4654D66F83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D08C5E65-EA1A-40AF-A292-8E02B839DDD4}"/>
              </a:ext>
            </a:extLst>
          </p:cNvPr>
          <p:cNvSpPr>
            <a:spLocks noGrp="1"/>
          </p:cNvSpPr>
          <p:nvPr>
            <p:ph type="dt" sz="half" idx="10"/>
          </p:nvPr>
        </p:nvSpPr>
        <p:spPr/>
        <p:txBody>
          <a:bodyPr/>
          <a:lstStyle/>
          <a:p>
            <a:fld id="{2D3E92C0-4D9A-465F-A0FD-405CC19F6DB3}" type="datetimeFigureOut">
              <a:rPr lang="sv-SE" smtClean="0"/>
              <a:t>2020-12-03</a:t>
            </a:fld>
            <a:endParaRPr lang="sv-SE"/>
          </a:p>
        </p:txBody>
      </p:sp>
      <p:sp>
        <p:nvSpPr>
          <p:cNvPr id="5" name="Platshållare för sidfot 4">
            <a:extLst>
              <a:ext uri="{FF2B5EF4-FFF2-40B4-BE49-F238E27FC236}">
                <a16:creationId xmlns:a16="http://schemas.microsoft.com/office/drawing/2014/main" id="{3DE40764-10E6-41AB-8DB2-05680CE13D3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AC68B05-D08F-4C16-AEA9-C1D3752899C7}"/>
              </a:ext>
            </a:extLst>
          </p:cNvPr>
          <p:cNvSpPr>
            <a:spLocks noGrp="1"/>
          </p:cNvSpPr>
          <p:nvPr>
            <p:ph type="sldNum" sz="quarter" idx="12"/>
          </p:nvPr>
        </p:nvSpPr>
        <p:spPr/>
        <p:txBody>
          <a:bodyPr/>
          <a:lstStyle/>
          <a:p>
            <a:fld id="{B78B9BC9-0490-4D39-AF35-69BC9073CFFE}" type="slidenum">
              <a:rPr lang="sv-SE" smtClean="0"/>
              <a:t>‹#›</a:t>
            </a:fld>
            <a:endParaRPr lang="sv-SE"/>
          </a:p>
        </p:txBody>
      </p:sp>
    </p:spTree>
    <p:extLst>
      <p:ext uri="{BB962C8B-B14F-4D97-AF65-F5344CB8AC3E}">
        <p14:creationId xmlns:p14="http://schemas.microsoft.com/office/powerpoint/2010/main" val="2856260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13736C-4158-4FCD-875E-051368A8746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59E3569-57CA-4A85-A242-CB0F17A171E3}"/>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46BA237-7FA2-427E-AA04-B4B62CF28299}"/>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85C391C-59E3-4AD4-9B44-959908828F88}"/>
              </a:ext>
            </a:extLst>
          </p:cNvPr>
          <p:cNvSpPr>
            <a:spLocks noGrp="1"/>
          </p:cNvSpPr>
          <p:nvPr>
            <p:ph type="dt" sz="half" idx="10"/>
          </p:nvPr>
        </p:nvSpPr>
        <p:spPr/>
        <p:txBody>
          <a:bodyPr/>
          <a:lstStyle/>
          <a:p>
            <a:fld id="{2D3E92C0-4D9A-465F-A0FD-405CC19F6DB3}" type="datetimeFigureOut">
              <a:rPr lang="sv-SE" smtClean="0"/>
              <a:t>2020-12-03</a:t>
            </a:fld>
            <a:endParaRPr lang="sv-SE"/>
          </a:p>
        </p:txBody>
      </p:sp>
      <p:sp>
        <p:nvSpPr>
          <p:cNvPr id="6" name="Platshållare för sidfot 5">
            <a:extLst>
              <a:ext uri="{FF2B5EF4-FFF2-40B4-BE49-F238E27FC236}">
                <a16:creationId xmlns:a16="http://schemas.microsoft.com/office/drawing/2014/main" id="{8BF2189F-2815-4144-8E20-19005A8C2C5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705E24D-189F-4BE3-89EA-DE0991E1E015}"/>
              </a:ext>
            </a:extLst>
          </p:cNvPr>
          <p:cNvSpPr>
            <a:spLocks noGrp="1"/>
          </p:cNvSpPr>
          <p:nvPr>
            <p:ph type="sldNum" sz="quarter" idx="12"/>
          </p:nvPr>
        </p:nvSpPr>
        <p:spPr/>
        <p:txBody>
          <a:bodyPr/>
          <a:lstStyle/>
          <a:p>
            <a:fld id="{B78B9BC9-0490-4D39-AF35-69BC9073CFFE}" type="slidenum">
              <a:rPr lang="sv-SE" smtClean="0"/>
              <a:t>‹#›</a:t>
            </a:fld>
            <a:endParaRPr lang="sv-SE"/>
          </a:p>
        </p:txBody>
      </p:sp>
    </p:spTree>
    <p:extLst>
      <p:ext uri="{BB962C8B-B14F-4D97-AF65-F5344CB8AC3E}">
        <p14:creationId xmlns:p14="http://schemas.microsoft.com/office/powerpoint/2010/main" val="367424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2DB07A-2C16-4136-A5C7-302E082F72B7}"/>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3E347DE-4467-4331-B228-59EB6BB698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7A055DC-5903-4AB5-92C1-FF3B3096444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3FE398A5-99A7-4807-96FF-C70702916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B090A4D5-01B2-4A1C-9B96-D5738B9475FF}"/>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97A181A2-FA98-4D2B-8DC0-51267246FC20}"/>
              </a:ext>
            </a:extLst>
          </p:cNvPr>
          <p:cNvSpPr>
            <a:spLocks noGrp="1"/>
          </p:cNvSpPr>
          <p:nvPr>
            <p:ph type="dt" sz="half" idx="10"/>
          </p:nvPr>
        </p:nvSpPr>
        <p:spPr/>
        <p:txBody>
          <a:bodyPr/>
          <a:lstStyle/>
          <a:p>
            <a:fld id="{2D3E92C0-4D9A-465F-A0FD-405CC19F6DB3}" type="datetimeFigureOut">
              <a:rPr lang="sv-SE" smtClean="0"/>
              <a:t>2020-12-03</a:t>
            </a:fld>
            <a:endParaRPr lang="sv-SE"/>
          </a:p>
        </p:txBody>
      </p:sp>
      <p:sp>
        <p:nvSpPr>
          <p:cNvPr id="8" name="Platshållare för sidfot 7">
            <a:extLst>
              <a:ext uri="{FF2B5EF4-FFF2-40B4-BE49-F238E27FC236}">
                <a16:creationId xmlns:a16="http://schemas.microsoft.com/office/drawing/2014/main" id="{C9E2B943-5EBB-439F-BBDA-78735A2A9358}"/>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11CB4B20-E051-437F-9249-0478447C50C4}"/>
              </a:ext>
            </a:extLst>
          </p:cNvPr>
          <p:cNvSpPr>
            <a:spLocks noGrp="1"/>
          </p:cNvSpPr>
          <p:nvPr>
            <p:ph type="sldNum" sz="quarter" idx="12"/>
          </p:nvPr>
        </p:nvSpPr>
        <p:spPr/>
        <p:txBody>
          <a:bodyPr/>
          <a:lstStyle/>
          <a:p>
            <a:fld id="{B78B9BC9-0490-4D39-AF35-69BC9073CFFE}" type="slidenum">
              <a:rPr lang="sv-SE" smtClean="0"/>
              <a:t>‹#›</a:t>
            </a:fld>
            <a:endParaRPr lang="sv-SE"/>
          </a:p>
        </p:txBody>
      </p:sp>
    </p:spTree>
    <p:extLst>
      <p:ext uri="{BB962C8B-B14F-4D97-AF65-F5344CB8AC3E}">
        <p14:creationId xmlns:p14="http://schemas.microsoft.com/office/powerpoint/2010/main" val="3426978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9251B1-BC1E-428D-A9AF-5F25306F051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98FBE0A-CAA3-4B7F-BBAB-2830C57A7A31}"/>
              </a:ext>
            </a:extLst>
          </p:cNvPr>
          <p:cNvSpPr>
            <a:spLocks noGrp="1"/>
          </p:cNvSpPr>
          <p:nvPr>
            <p:ph type="dt" sz="half" idx="10"/>
          </p:nvPr>
        </p:nvSpPr>
        <p:spPr/>
        <p:txBody>
          <a:bodyPr/>
          <a:lstStyle/>
          <a:p>
            <a:fld id="{2D3E92C0-4D9A-465F-A0FD-405CC19F6DB3}" type="datetimeFigureOut">
              <a:rPr lang="sv-SE" smtClean="0"/>
              <a:t>2020-12-03</a:t>
            </a:fld>
            <a:endParaRPr lang="sv-SE"/>
          </a:p>
        </p:txBody>
      </p:sp>
      <p:sp>
        <p:nvSpPr>
          <p:cNvPr id="4" name="Platshållare för sidfot 3">
            <a:extLst>
              <a:ext uri="{FF2B5EF4-FFF2-40B4-BE49-F238E27FC236}">
                <a16:creationId xmlns:a16="http://schemas.microsoft.com/office/drawing/2014/main" id="{FFF4374C-6CAC-46EC-990C-C6B7DBFA5E3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1423052-A72F-4EBE-895E-E552A48A2006}"/>
              </a:ext>
            </a:extLst>
          </p:cNvPr>
          <p:cNvSpPr>
            <a:spLocks noGrp="1"/>
          </p:cNvSpPr>
          <p:nvPr>
            <p:ph type="sldNum" sz="quarter" idx="12"/>
          </p:nvPr>
        </p:nvSpPr>
        <p:spPr/>
        <p:txBody>
          <a:bodyPr/>
          <a:lstStyle/>
          <a:p>
            <a:fld id="{B78B9BC9-0490-4D39-AF35-69BC9073CFFE}" type="slidenum">
              <a:rPr lang="sv-SE" smtClean="0"/>
              <a:t>‹#›</a:t>
            </a:fld>
            <a:endParaRPr lang="sv-SE"/>
          </a:p>
        </p:txBody>
      </p:sp>
    </p:spTree>
    <p:extLst>
      <p:ext uri="{BB962C8B-B14F-4D97-AF65-F5344CB8AC3E}">
        <p14:creationId xmlns:p14="http://schemas.microsoft.com/office/powerpoint/2010/main" val="3926538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2755AB2-6361-40AA-BD87-7BAF363EFE20}"/>
              </a:ext>
            </a:extLst>
          </p:cNvPr>
          <p:cNvSpPr>
            <a:spLocks noGrp="1"/>
          </p:cNvSpPr>
          <p:nvPr>
            <p:ph type="dt" sz="half" idx="10"/>
          </p:nvPr>
        </p:nvSpPr>
        <p:spPr/>
        <p:txBody>
          <a:bodyPr/>
          <a:lstStyle/>
          <a:p>
            <a:fld id="{2D3E92C0-4D9A-465F-A0FD-405CC19F6DB3}" type="datetimeFigureOut">
              <a:rPr lang="sv-SE" smtClean="0"/>
              <a:t>2020-12-03</a:t>
            </a:fld>
            <a:endParaRPr lang="sv-SE"/>
          </a:p>
        </p:txBody>
      </p:sp>
      <p:sp>
        <p:nvSpPr>
          <p:cNvPr id="3" name="Platshållare för sidfot 2">
            <a:extLst>
              <a:ext uri="{FF2B5EF4-FFF2-40B4-BE49-F238E27FC236}">
                <a16:creationId xmlns:a16="http://schemas.microsoft.com/office/drawing/2014/main" id="{13DABA2F-AA49-4B53-ABD4-422F8411BDA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96104301-8888-435B-BE57-D0782C419579}"/>
              </a:ext>
            </a:extLst>
          </p:cNvPr>
          <p:cNvSpPr>
            <a:spLocks noGrp="1"/>
          </p:cNvSpPr>
          <p:nvPr>
            <p:ph type="sldNum" sz="quarter" idx="12"/>
          </p:nvPr>
        </p:nvSpPr>
        <p:spPr/>
        <p:txBody>
          <a:bodyPr/>
          <a:lstStyle/>
          <a:p>
            <a:fld id="{B78B9BC9-0490-4D39-AF35-69BC9073CFFE}" type="slidenum">
              <a:rPr lang="sv-SE" smtClean="0"/>
              <a:t>‹#›</a:t>
            </a:fld>
            <a:endParaRPr lang="sv-SE"/>
          </a:p>
        </p:txBody>
      </p:sp>
    </p:spTree>
    <p:extLst>
      <p:ext uri="{BB962C8B-B14F-4D97-AF65-F5344CB8AC3E}">
        <p14:creationId xmlns:p14="http://schemas.microsoft.com/office/powerpoint/2010/main" val="3407307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85C186-37CD-43C2-897F-CBF87C331EEA}"/>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659B1FF-C353-452A-80AB-9861D35A39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FFC0A337-E40A-4DBD-9A3B-99538B065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9C75268-B4A7-411E-8753-98C3055192DF}"/>
              </a:ext>
            </a:extLst>
          </p:cNvPr>
          <p:cNvSpPr>
            <a:spLocks noGrp="1"/>
          </p:cNvSpPr>
          <p:nvPr>
            <p:ph type="dt" sz="half" idx="10"/>
          </p:nvPr>
        </p:nvSpPr>
        <p:spPr/>
        <p:txBody>
          <a:bodyPr/>
          <a:lstStyle/>
          <a:p>
            <a:fld id="{2D3E92C0-4D9A-465F-A0FD-405CC19F6DB3}" type="datetimeFigureOut">
              <a:rPr lang="sv-SE" smtClean="0"/>
              <a:t>2020-12-03</a:t>
            </a:fld>
            <a:endParaRPr lang="sv-SE"/>
          </a:p>
        </p:txBody>
      </p:sp>
      <p:sp>
        <p:nvSpPr>
          <p:cNvPr id="6" name="Platshållare för sidfot 5">
            <a:extLst>
              <a:ext uri="{FF2B5EF4-FFF2-40B4-BE49-F238E27FC236}">
                <a16:creationId xmlns:a16="http://schemas.microsoft.com/office/drawing/2014/main" id="{93265F59-9EC5-432B-9DD2-805625F4563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8AD75D4-9C22-4198-BD7D-D8BE4877872C}"/>
              </a:ext>
            </a:extLst>
          </p:cNvPr>
          <p:cNvSpPr>
            <a:spLocks noGrp="1"/>
          </p:cNvSpPr>
          <p:nvPr>
            <p:ph type="sldNum" sz="quarter" idx="12"/>
          </p:nvPr>
        </p:nvSpPr>
        <p:spPr/>
        <p:txBody>
          <a:bodyPr/>
          <a:lstStyle/>
          <a:p>
            <a:fld id="{B78B9BC9-0490-4D39-AF35-69BC9073CFFE}" type="slidenum">
              <a:rPr lang="sv-SE" smtClean="0"/>
              <a:t>‹#›</a:t>
            </a:fld>
            <a:endParaRPr lang="sv-SE"/>
          </a:p>
        </p:txBody>
      </p:sp>
    </p:spTree>
    <p:extLst>
      <p:ext uri="{BB962C8B-B14F-4D97-AF65-F5344CB8AC3E}">
        <p14:creationId xmlns:p14="http://schemas.microsoft.com/office/powerpoint/2010/main" val="141297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sida">
    <p:spTree>
      <p:nvGrpSpPr>
        <p:cNvPr id="1" name=""/>
        <p:cNvGrpSpPr/>
        <p:nvPr/>
      </p:nvGrpSpPr>
      <p:grpSpPr>
        <a:xfrm>
          <a:off x="0" y="0"/>
          <a:ext cx="0" cy="0"/>
          <a:chOff x="0" y="0"/>
          <a:chExt cx="0" cy="0"/>
        </a:xfrm>
      </p:grpSpPr>
      <p:sp>
        <p:nvSpPr>
          <p:cNvPr id="2" name="Rubrik 1"/>
          <p:cNvSpPr>
            <a:spLocks noGrp="1" noChangeAspect="1"/>
          </p:cNvSpPr>
          <p:nvPr>
            <p:ph type="ctrTitle" hasCustomPrompt="1"/>
          </p:nvPr>
        </p:nvSpPr>
        <p:spPr>
          <a:xfrm>
            <a:off x="1344085" y="2286398"/>
            <a:ext cx="9503833" cy="1470025"/>
          </a:xfrm>
        </p:spPr>
        <p:txBody>
          <a:bodyPr/>
          <a:lstStyle>
            <a:lvl1pPr algn="l">
              <a:defRPr/>
            </a:lvl1pPr>
          </a:lstStyle>
          <a:p>
            <a:r>
              <a:rPr lang="sv-SE"/>
              <a:t>Klicka här för att skriva rubrik</a:t>
            </a:r>
          </a:p>
        </p:txBody>
      </p:sp>
      <p:sp>
        <p:nvSpPr>
          <p:cNvPr id="3" name="Underrubrik 2"/>
          <p:cNvSpPr>
            <a:spLocks noGrp="1" noChangeAspect="1"/>
          </p:cNvSpPr>
          <p:nvPr>
            <p:ph type="subTitle" idx="1" hasCustomPrompt="1"/>
          </p:nvPr>
        </p:nvSpPr>
        <p:spPr>
          <a:xfrm>
            <a:off x="1344085" y="3829200"/>
            <a:ext cx="9503832" cy="1154245"/>
          </a:xfrm>
        </p:spPr>
        <p:txBody>
          <a:bodyPr/>
          <a:lstStyle>
            <a:lvl1pPr marL="0" indent="0" algn="l">
              <a:spcBef>
                <a:spcPts val="0"/>
              </a:spcBef>
              <a:spcAft>
                <a:spcPts val="0"/>
              </a:spcAft>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skriva underrubrik</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4962" y="5658844"/>
            <a:ext cx="1656000" cy="990609"/>
          </a:xfrm>
          <a:prstGeom prst="rect">
            <a:avLst/>
          </a:prstGeom>
        </p:spPr>
      </p:pic>
    </p:spTree>
    <p:extLst>
      <p:ext uri="{BB962C8B-B14F-4D97-AF65-F5344CB8AC3E}">
        <p14:creationId xmlns:p14="http://schemas.microsoft.com/office/powerpoint/2010/main" val="3993168965"/>
      </p:ext>
    </p:extLst>
  </p:cSld>
  <p:clrMapOvr>
    <a:masterClrMapping/>
  </p:clrMapOvr>
  <p:extLst>
    <p:ext uri="{DCECCB84-F9BA-43D5-87BE-67443E8EF086}">
      <p15:sldGuideLst xmlns:p15="http://schemas.microsoft.com/office/powerpoint/2012/main">
        <p15:guide id="1" orient="horz" pos="4065">
          <p15:clr>
            <a:srgbClr val="FBAE40"/>
          </p15:clr>
        </p15:guide>
        <p15:guide id="2" orient="horz" pos="389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88F9B5-AEC3-437E-969E-F1776B60172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4E9A0141-9928-45DD-AC13-FF7ABC865F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4C7A00DC-9310-4074-92D5-B8DCDDAB34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09295EA-90BF-4C66-88E3-BDB9A536C2BE}"/>
              </a:ext>
            </a:extLst>
          </p:cNvPr>
          <p:cNvSpPr>
            <a:spLocks noGrp="1"/>
          </p:cNvSpPr>
          <p:nvPr>
            <p:ph type="dt" sz="half" idx="10"/>
          </p:nvPr>
        </p:nvSpPr>
        <p:spPr/>
        <p:txBody>
          <a:bodyPr/>
          <a:lstStyle/>
          <a:p>
            <a:fld id="{2D3E92C0-4D9A-465F-A0FD-405CC19F6DB3}" type="datetimeFigureOut">
              <a:rPr lang="sv-SE" smtClean="0"/>
              <a:t>2020-12-03</a:t>
            </a:fld>
            <a:endParaRPr lang="sv-SE"/>
          </a:p>
        </p:txBody>
      </p:sp>
      <p:sp>
        <p:nvSpPr>
          <p:cNvPr id="6" name="Platshållare för sidfot 5">
            <a:extLst>
              <a:ext uri="{FF2B5EF4-FFF2-40B4-BE49-F238E27FC236}">
                <a16:creationId xmlns:a16="http://schemas.microsoft.com/office/drawing/2014/main" id="{15162B43-EE35-4F38-BCF1-E7F1E89D63D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8411826-3A57-41A5-96D7-16124FC2B3FD}"/>
              </a:ext>
            </a:extLst>
          </p:cNvPr>
          <p:cNvSpPr>
            <a:spLocks noGrp="1"/>
          </p:cNvSpPr>
          <p:nvPr>
            <p:ph type="sldNum" sz="quarter" idx="12"/>
          </p:nvPr>
        </p:nvSpPr>
        <p:spPr/>
        <p:txBody>
          <a:bodyPr/>
          <a:lstStyle/>
          <a:p>
            <a:fld id="{B78B9BC9-0490-4D39-AF35-69BC9073CFFE}" type="slidenum">
              <a:rPr lang="sv-SE" smtClean="0"/>
              <a:t>‹#›</a:t>
            </a:fld>
            <a:endParaRPr lang="sv-SE"/>
          </a:p>
        </p:txBody>
      </p:sp>
    </p:spTree>
    <p:extLst>
      <p:ext uri="{BB962C8B-B14F-4D97-AF65-F5344CB8AC3E}">
        <p14:creationId xmlns:p14="http://schemas.microsoft.com/office/powerpoint/2010/main" val="4275032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52E5FC-3CD3-488A-A526-0536F188429D}"/>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38FC87EA-5113-4EB4-973A-F854153982D0}"/>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A9162C6-7B97-40C3-AEE5-0132ADE644EC}"/>
              </a:ext>
            </a:extLst>
          </p:cNvPr>
          <p:cNvSpPr>
            <a:spLocks noGrp="1"/>
          </p:cNvSpPr>
          <p:nvPr>
            <p:ph type="dt" sz="half" idx="10"/>
          </p:nvPr>
        </p:nvSpPr>
        <p:spPr/>
        <p:txBody>
          <a:bodyPr/>
          <a:lstStyle/>
          <a:p>
            <a:fld id="{2D3E92C0-4D9A-465F-A0FD-405CC19F6DB3}" type="datetimeFigureOut">
              <a:rPr lang="sv-SE" smtClean="0"/>
              <a:t>2020-12-03</a:t>
            </a:fld>
            <a:endParaRPr lang="sv-SE"/>
          </a:p>
        </p:txBody>
      </p:sp>
      <p:sp>
        <p:nvSpPr>
          <p:cNvPr id="5" name="Platshållare för sidfot 4">
            <a:extLst>
              <a:ext uri="{FF2B5EF4-FFF2-40B4-BE49-F238E27FC236}">
                <a16:creationId xmlns:a16="http://schemas.microsoft.com/office/drawing/2014/main" id="{E5676D8C-3BC8-4276-A216-DDA6877F3F2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EA8D2EF-AA89-48F1-9954-12E8ADDACE60}"/>
              </a:ext>
            </a:extLst>
          </p:cNvPr>
          <p:cNvSpPr>
            <a:spLocks noGrp="1"/>
          </p:cNvSpPr>
          <p:nvPr>
            <p:ph type="sldNum" sz="quarter" idx="12"/>
          </p:nvPr>
        </p:nvSpPr>
        <p:spPr/>
        <p:txBody>
          <a:bodyPr/>
          <a:lstStyle/>
          <a:p>
            <a:fld id="{B78B9BC9-0490-4D39-AF35-69BC9073CFFE}" type="slidenum">
              <a:rPr lang="sv-SE" smtClean="0"/>
              <a:t>‹#›</a:t>
            </a:fld>
            <a:endParaRPr lang="sv-SE"/>
          </a:p>
        </p:txBody>
      </p:sp>
    </p:spTree>
    <p:extLst>
      <p:ext uri="{BB962C8B-B14F-4D97-AF65-F5344CB8AC3E}">
        <p14:creationId xmlns:p14="http://schemas.microsoft.com/office/powerpoint/2010/main" val="698508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A88F163-51B5-415A-9E04-9A2BBD00C06F}"/>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7B5F003-D168-4CBF-9144-33EB42E12B22}"/>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95CC5F2-6FB3-4E8A-B283-FF7735090396}"/>
              </a:ext>
            </a:extLst>
          </p:cNvPr>
          <p:cNvSpPr>
            <a:spLocks noGrp="1"/>
          </p:cNvSpPr>
          <p:nvPr>
            <p:ph type="dt" sz="half" idx="10"/>
          </p:nvPr>
        </p:nvSpPr>
        <p:spPr/>
        <p:txBody>
          <a:bodyPr/>
          <a:lstStyle/>
          <a:p>
            <a:fld id="{2D3E92C0-4D9A-465F-A0FD-405CC19F6DB3}" type="datetimeFigureOut">
              <a:rPr lang="sv-SE" smtClean="0"/>
              <a:t>2020-12-03</a:t>
            </a:fld>
            <a:endParaRPr lang="sv-SE"/>
          </a:p>
        </p:txBody>
      </p:sp>
      <p:sp>
        <p:nvSpPr>
          <p:cNvPr id="5" name="Platshållare för sidfot 4">
            <a:extLst>
              <a:ext uri="{FF2B5EF4-FFF2-40B4-BE49-F238E27FC236}">
                <a16:creationId xmlns:a16="http://schemas.microsoft.com/office/drawing/2014/main" id="{CF53A405-8F41-4E04-9614-ED960044910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CDD914F-EF1A-4544-9FE2-049A42DBA2F0}"/>
              </a:ext>
            </a:extLst>
          </p:cNvPr>
          <p:cNvSpPr>
            <a:spLocks noGrp="1"/>
          </p:cNvSpPr>
          <p:nvPr>
            <p:ph type="sldNum" sz="quarter" idx="12"/>
          </p:nvPr>
        </p:nvSpPr>
        <p:spPr/>
        <p:txBody>
          <a:bodyPr/>
          <a:lstStyle/>
          <a:p>
            <a:fld id="{B78B9BC9-0490-4D39-AF35-69BC9073CFFE}" type="slidenum">
              <a:rPr lang="sv-SE" smtClean="0"/>
              <a:t>‹#›</a:t>
            </a:fld>
            <a:endParaRPr lang="sv-SE"/>
          </a:p>
        </p:txBody>
      </p:sp>
    </p:spTree>
    <p:extLst>
      <p:ext uri="{BB962C8B-B14F-4D97-AF65-F5344CB8AC3E}">
        <p14:creationId xmlns:p14="http://schemas.microsoft.com/office/powerpoint/2010/main" val="499526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Startsida-brun">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rgbClr val="382819"/>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pic>
        <p:nvPicPr>
          <p:cNvPr id="4" name="Picture 5"/>
          <p:cNvPicPr>
            <a:picLocks noChangeAspect="1"/>
          </p:cNvPicPr>
          <p:nvPr userDrawn="1"/>
        </p:nvPicPr>
        <p:blipFill rotWithShape="1">
          <a:blip r:embed="rId2">
            <a:extLst>
              <a:ext uri="{28A0092B-C50C-407E-A947-70E740481C1C}">
                <a14:useLocalDpi xmlns:a14="http://schemas.microsoft.com/office/drawing/2010/main" val="0"/>
              </a:ext>
            </a:extLst>
          </a:blip>
          <a:srcRect b="23568"/>
          <a:stretch/>
        </p:blipFill>
        <p:spPr>
          <a:xfrm>
            <a:off x="4233483" y="2288127"/>
            <a:ext cx="3725035" cy="2281746"/>
          </a:xfrm>
          <a:prstGeom prst="rect">
            <a:avLst/>
          </a:prstGeom>
        </p:spPr>
      </p:pic>
    </p:spTree>
    <p:extLst>
      <p:ext uri="{BB962C8B-B14F-4D97-AF65-F5344CB8AC3E}">
        <p14:creationId xmlns:p14="http://schemas.microsoft.com/office/powerpoint/2010/main" val="2871234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tartsida-vit">
    <p:spTree>
      <p:nvGrpSpPr>
        <p:cNvPr id="1" name=""/>
        <p:cNvGrpSpPr/>
        <p:nvPr/>
      </p:nvGrpSpPr>
      <p:grpSpPr>
        <a:xfrm>
          <a:off x="0" y="0"/>
          <a:ext cx="0" cy="0"/>
          <a:chOff x="0" y="0"/>
          <a:chExt cx="0" cy="0"/>
        </a:xfrm>
      </p:grpSpPr>
      <p:pic>
        <p:nvPicPr>
          <p:cNvPr id="4" name="Picture 8" descr="Omslag-White-200procent"/>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bwMode="auto">
          <a:xfrm>
            <a:off x="0" y="1"/>
            <a:ext cx="12192000" cy="6856413"/>
          </a:xfrm>
          <a:prstGeom prst="rect">
            <a:avLst/>
          </a:prstGeom>
          <a:solidFill>
            <a:schemeClr val="bg1"/>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pic>
        <p:nvPicPr>
          <p:cNvPr id="6" name="Picture 4"/>
          <p:cNvPicPr>
            <a:picLocks noChangeAspect="1"/>
          </p:cNvPicPr>
          <p:nvPr userDrawn="1"/>
        </p:nvPicPr>
        <p:blipFill rotWithShape="1">
          <a:blip r:embed="rId3">
            <a:extLst>
              <a:ext uri="{28A0092B-C50C-407E-A947-70E740481C1C}">
                <a14:useLocalDpi xmlns:a14="http://schemas.microsoft.com/office/drawing/2010/main" val="0"/>
              </a:ext>
            </a:extLst>
          </a:blip>
          <a:srcRect b="23837"/>
          <a:stretch/>
        </p:blipFill>
        <p:spPr>
          <a:xfrm>
            <a:off x="4233483" y="2292138"/>
            <a:ext cx="3725034" cy="2273725"/>
          </a:xfrm>
          <a:prstGeom prst="rect">
            <a:avLst/>
          </a:prstGeom>
        </p:spPr>
      </p:pic>
    </p:spTree>
    <p:extLst>
      <p:ext uri="{BB962C8B-B14F-4D97-AF65-F5344CB8AC3E}">
        <p14:creationId xmlns:p14="http://schemas.microsoft.com/office/powerpoint/2010/main" val="3784092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sida">
    <p:spTree>
      <p:nvGrpSpPr>
        <p:cNvPr id="1" name=""/>
        <p:cNvGrpSpPr/>
        <p:nvPr/>
      </p:nvGrpSpPr>
      <p:grpSpPr>
        <a:xfrm>
          <a:off x="0" y="0"/>
          <a:ext cx="0" cy="0"/>
          <a:chOff x="0" y="0"/>
          <a:chExt cx="0" cy="0"/>
        </a:xfrm>
      </p:grpSpPr>
      <p:sp>
        <p:nvSpPr>
          <p:cNvPr id="2" name="Rubrik 1"/>
          <p:cNvSpPr>
            <a:spLocks noGrp="1" noChangeAspect="1"/>
          </p:cNvSpPr>
          <p:nvPr>
            <p:ph type="ctrTitle" hasCustomPrompt="1"/>
          </p:nvPr>
        </p:nvSpPr>
        <p:spPr>
          <a:xfrm>
            <a:off x="1344085" y="2286398"/>
            <a:ext cx="9503833" cy="1470025"/>
          </a:xfrm>
        </p:spPr>
        <p:txBody>
          <a:bodyPr/>
          <a:lstStyle>
            <a:lvl1pPr algn="l">
              <a:defRPr/>
            </a:lvl1pPr>
          </a:lstStyle>
          <a:p>
            <a:r>
              <a:rPr lang="sv-SE"/>
              <a:t>Klicka här för att skriva rubrik</a:t>
            </a:r>
          </a:p>
        </p:txBody>
      </p:sp>
      <p:sp>
        <p:nvSpPr>
          <p:cNvPr id="3" name="Underrubrik 2"/>
          <p:cNvSpPr>
            <a:spLocks noGrp="1" noChangeAspect="1"/>
          </p:cNvSpPr>
          <p:nvPr>
            <p:ph type="subTitle" idx="1" hasCustomPrompt="1"/>
          </p:nvPr>
        </p:nvSpPr>
        <p:spPr>
          <a:xfrm>
            <a:off x="1344085" y="3829200"/>
            <a:ext cx="9503832" cy="1154245"/>
          </a:xfrm>
        </p:spPr>
        <p:txBody>
          <a:bodyPr/>
          <a:lstStyle>
            <a:lvl1pPr marL="0" indent="0" algn="l">
              <a:spcBef>
                <a:spcPts val="0"/>
              </a:spcBef>
              <a:spcAft>
                <a:spcPts val="0"/>
              </a:spcAft>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skriva underrubrik</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4962" y="5658844"/>
            <a:ext cx="1656000" cy="990609"/>
          </a:xfrm>
          <a:prstGeom prst="rect">
            <a:avLst/>
          </a:prstGeom>
        </p:spPr>
      </p:pic>
    </p:spTree>
    <p:extLst>
      <p:ext uri="{BB962C8B-B14F-4D97-AF65-F5344CB8AC3E}">
        <p14:creationId xmlns:p14="http://schemas.microsoft.com/office/powerpoint/2010/main" val="414600915"/>
      </p:ext>
    </p:extLst>
  </p:cSld>
  <p:clrMapOvr>
    <a:masterClrMapping/>
  </p:clrMapOvr>
  <p:extLst>
    <p:ext uri="{DCECCB84-F9BA-43D5-87BE-67443E8EF086}">
      <p15:sldGuideLst xmlns:p15="http://schemas.microsoft.com/office/powerpoint/2012/main">
        <p15:guide id="1" orient="horz" pos="4065">
          <p15:clr>
            <a:srgbClr val="FBAE40"/>
          </p15:clr>
        </p15:guide>
        <p15:guide id="2" orient="horz" pos="389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nehåll-1 kolumn">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a:t>Klicka här för att ändra format</a:t>
            </a:r>
          </a:p>
        </p:txBody>
      </p:sp>
      <p:sp>
        <p:nvSpPr>
          <p:cNvPr id="7" name="Platshållare för innehåll 6"/>
          <p:cNvSpPr>
            <a:spLocks noGrp="1"/>
          </p:cNvSpPr>
          <p:nvPr>
            <p:ph sz="quarter" idx="14" hasCustomPrompt="1"/>
          </p:nvPr>
        </p:nvSpPr>
        <p:spPr>
          <a:xfrm>
            <a:off x="1344085" y="1401764"/>
            <a:ext cx="9503833" cy="49434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00565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nehåll-2 kolumn">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a:t>Klicka här för att ändra format</a:t>
            </a:r>
          </a:p>
        </p:txBody>
      </p:sp>
      <p:sp>
        <p:nvSpPr>
          <p:cNvPr id="10" name="Platshållare för innehåll 6"/>
          <p:cNvSpPr>
            <a:spLocks noGrp="1"/>
          </p:cNvSpPr>
          <p:nvPr>
            <p:ph sz="quarter" idx="15" hasCustomPrompt="1"/>
          </p:nvPr>
        </p:nvSpPr>
        <p:spPr>
          <a:xfrm>
            <a:off x="1344084" y="1401764"/>
            <a:ext cx="4656000" cy="49434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6"/>
          <p:cNvSpPr>
            <a:spLocks noGrp="1"/>
          </p:cNvSpPr>
          <p:nvPr>
            <p:ph sz="quarter" idx="16" hasCustomPrompt="1"/>
          </p:nvPr>
        </p:nvSpPr>
        <p:spPr>
          <a:xfrm>
            <a:off x="6191917" y="1401764"/>
            <a:ext cx="4656000" cy="49434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42479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nehåll-3 kolumn">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a:t>Klicka här för att ändra format</a:t>
            </a:r>
          </a:p>
        </p:txBody>
      </p:sp>
      <p:sp>
        <p:nvSpPr>
          <p:cNvPr id="10" name="Platshållare för innehåll 6"/>
          <p:cNvSpPr>
            <a:spLocks noGrp="1"/>
          </p:cNvSpPr>
          <p:nvPr>
            <p:ph sz="quarter" idx="16" hasCustomPrompt="1"/>
          </p:nvPr>
        </p:nvSpPr>
        <p:spPr>
          <a:xfrm>
            <a:off x="1344084" y="1401764"/>
            <a:ext cx="4656000" cy="49434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6"/>
          <p:cNvSpPr>
            <a:spLocks noGrp="1"/>
          </p:cNvSpPr>
          <p:nvPr>
            <p:ph sz="quarter" idx="17" hasCustomPrompt="1"/>
          </p:nvPr>
        </p:nvSpPr>
        <p:spPr>
          <a:xfrm>
            <a:off x="6191917" y="1401762"/>
            <a:ext cx="4656000" cy="239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innehåll 6"/>
          <p:cNvSpPr>
            <a:spLocks noGrp="1"/>
          </p:cNvSpPr>
          <p:nvPr>
            <p:ph sz="quarter" idx="18" hasCustomPrompt="1"/>
          </p:nvPr>
        </p:nvSpPr>
        <p:spPr>
          <a:xfrm>
            <a:off x="6191917" y="3951087"/>
            <a:ext cx="4656000" cy="239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353421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nehåll-4 kolumn">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a:t>Klicka här för att ändra format</a:t>
            </a:r>
          </a:p>
        </p:txBody>
      </p:sp>
      <p:sp>
        <p:nvSpPr>
          <p:cNvPr id="12" name="Platshållare för innehåll 6"/>
          <p:cNvSpPr>
            <a:spLocks noGrp="1"/>
          </p:cNvSpPr>
          <p:nvPr>
            <p:ph sz="quarter" idx="18" hasCustomPrompt="1"/>
          </p:nvPr>
        </p:nvSpPr>
        <p:spPr>
          <a:xfrm>
            <a:off x="1344084" y="1401762"/>
            <a:ext cx="4656000" cy="239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innehåll 6"/>
          <p:cNvSpPr>
            <a:spLocks noGrp="1"/>
          </p:cNvSpPr>
          <p:nvPr>
            <p:ph sz="quarter" idx="19" hasCustomPrompt="1"/>
          </p:nvPr>
        </p:nvSpPr>
        <p:spPr>
          <a:xfrm>
            <a:off x="1344084" y="3951087"/>
            <a:ext cx="4656000" cy="239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innehåll 6"/>
          <p:cNvSpPr>
            <a:spLocks noGrp="1"/>
          </p:cNvSpPr>
          <p:nvPr>
            <p:ph sz="quarter" idx="20" hasCustomPrompt="1"/>
          </p:nvPr>
        </p:nvSpPr>
        <p:spPr>
          <a:xfrm>
            <a:off x="6191917" y="1401762"/>
            <a:ext cx="4656000" cy="239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innehåll 6"/>
          <p:cNvSpPr>
            <a:spLocks noGrp="1"/>
          </p:cNvSpPr>
          <p:nvPr>
            <p:ph sz="quarter" idx="21" hasCustomPrompt="1"/>
          </p:nvPr>
        </p:nvSpPr>
        <p:spPr>
          <a:xfrm>
            <a:off x="6191917" y="3951087"/>
            <a:ext cx="4656000" cy="239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1151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ehåll-1 kolumn">
    <p:spTree>
      <p:nvGrpSpPr>
        <p:cNvPr id="1" name=""/>
        <p:cNvGrpSpPr/>
        <p:nvPr/>
      </p:nvGrpSpPr>
      <p:grpSpPr>
        <a:xfrm>
          <a:off x="0" y="0"/>
          <a:ext cx="0" cy="0"/>
          <a:chOff x="0" y="0"/>
          <a:chExt cx="0" cy="0"/>
        </a:xfrm>
      </p:grpSpPr>
      <p:sp>
        <p:nvSpPr>
          <p:cNvPr id="9" name="Rubrik 8"/>
          <p:cNvSpPr>
            <a:spLocks noGrp="1"/>
          </p:cNvSpPr>
          <p:nvPr>
            <p:ph type="title"/>
          </p:nvPr>
        </p:nvSpPr>
        <p:spPr/>
        <p:txBody>
          <a:bodyPr/>
          <a:lstStyle/>
          <a:p>
            <a:r>
              <a:rPr lang="sv-SE"/>
              <a:t>Klicka här för att ändra format</a:t>
            </a:r>
          </a:p>
        </p:txBody>
      </p:sp>
      <p:sp>
        <p:nvSpPr>
          <p:cNvPr id="7" name="Platshållare för innehåll 6"/>
          <p:cNvSpPr>
            <a:spLocks noGrp="1"/>
          </p:cNvSpPr>
          <p:nvPr>
            <p:ph sz="quarter" idx="14"/>
          </p:nvPr>
        </p:nvSpPr>
        <p:spPr>
          <a:xfrm>
            <a:off x="1344085" y="1401764"/>
            <a:ext cx="9503833" cy="49434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12016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p>
            <a:r>
              <a:rPr lang="sv-SE"/>
              <a:t>Klicka här för att ändra format</a:t>
            </a:r>
          </a:p>
        </p:txBody>
      </p:sp>
    </p:spTree>
    <p:extLst>
      <p:ext uri="{BB962C8B-B14F-4D97-AF65-F5344CB8AC3E}">
        <p14:creationId xmlns:p14="http://schemas.microsoft.com/office/powerpoint/2010/main" val="2078827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207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och bild (höger)">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a:t>Klicka här för att ändra format</a:t>
            </a:r>
          </a:p>
        </p:txBody>
      </p:sp>
      <p:sp>
        <p:nvSpPr>
          <p:cNvPr id="3" name="Platshållare för bild 2"/>
          <p:cNvSpPr>
            <a:spLocks noGrp="1"/>
          </p:cNvSpPr>
          <p:nvPr>
            <p:ph type="pic" sz="quarter" idx="11"/>
          </p:nvPr>
        </p:nvSpPr>
        <p:spPr>
          <a:xfrm>
            <a:off x="6191917" y="1403350"/>
            <a:ext cx="4656000" cy="4941888"/>
          </a:xfrm>
          <a:solidFill>
            <a:schemeClr val="bg1">
              <a:lumMod val="95000"/>
            </a:schemeClr>
          </a:solidFill>
        </p:spPr>
        <p:txBody>
          <a:bodyPr anchor="ctr"/>
          <a:lstStyle>
            <a:lvl1pPr marL="0" indent="0" algn="ctr">
              <a:buNone/>
              <a:defRPr/>
            </a:lvl1pPr>
          </a:lstStyle>
          <a:p>
            <a:endParaRPr lang="sv-SE"/>
          </a:p>
        </p:txBody>
      </p:sp>
      <p:sp>
        <p:nvSpPr>
          <p:cNvPr id="10" name="Platshållare för innehåll 6"/>
          <p:cNvSpPr>
            <a:spLocks noGrp="1"/>
          </p:cNvSpPr>
          <p:nvPr>
            <p:ph sz="quarter" idx="16" hasCustomPrompt="1"/>
          </p:nvPr>
        </p:nvSpPr>
        <p:spPr>
          <a:xfrm>
            <a:off x="1344084" y="1401764"/>
            <a:ext cx="4656000" cy="49434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727726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och bild (botten)">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a:t>Klicka här för att ändra format</a:t>
            </a:r>
          </a:p>
        </p:txBody>
      </p:sp>
      <p:sp>
        <p:nvSpPr>
          <p:cNvPr id="3" name="Platshållare för bild 2"/>
          <p:cNvSpPr>
            <a:spLocks noGrp="1"/>
          </p:cNvSpPr>
          <p:nvPr>
            <p:ph type="pic" sz="quarter" idx="11"/>
          </p:nvPr>
        </p:nvSpPr>
        <p:spPr>
          <a:xfrm>
            <a:off x="1344083" y="3825894"/>
            <a:ext cx="9503835" cy="2519344"/>
          </a:xfrm>
          <a:solidFill>
            <a:schemeClr val="bg1">
              <a:lumMod val="95000"/>
            </a:schemeClr>
          </a:solidFill>
        </p:spPr>
        <p:txBody>
          <a:bodyPr anchor="ctr"/>
          <a:lstStyle>
            <a:lvl1pPr marL="0" indent="0" algn="ctr">
              <a:buNone/>
              <a:defRPr/>
            </a:lvl1pPr>
          </a:lstStyle>
          <a:p>
            <a:endParaRPr lang="sv-SE"/>
          </a:p>
        </p:txBody>
      </p:sp>
      <p:sp>
        <p:nvSpPr>
          <p:cNvPr id="10" name="Platshållare för innehåll 6"/>
          <p:cNvSpPr>
            <a:spLocks noGrp="1"/>
          </p:cNvSpPr>
          <p:nvPr>
            <p:ph sz="quarter" idx="15" hasCustomPrompt="1"/>
          </p:nvPr>
        </p:nvSpPr>
        <p:spPr>
          <a:xfrm>
            <a:off x="1344085" y="1401764"/>
            <a:ext cx="9503833" cy="226624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12541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 och bildtext">
    <p:spTree>
      <p:nvGrpSpPr>
        <p:cNvPr id="1" name=""/>
        <p:cNvGrpSpPr/>
        <p:nvPr/>
      </p:nvGrpSpPr>
      <p:grpSpPr>
        <a:xfrm>
          <a:off x="0" y="0"/>
          <a:ext cx="0" cy="0"/>
          <a:chOff x="0" y="0"/>
          <a:chExt cx="0" cy="0"/>
        </a:xfrm>
      </p:grpSpPr>
      <p:sp>
        <p:nvSpPr>
          <p:cNvPr id="4" name="Rektangel 3"/>
          <p:cNvSpPr/>
          <p:nvPr userDrawn="1"/>
        </p:nvSpPr>
        <p:spPr bwMode="auto">
          <a:xfrm>
            <a:off x="10090123" y="5515364"/>
            <a:ext cx="2101877" cy="1220579"/>
          </a:xfrm>
          <a:prstGeom prst="rect">
            <a:avLst/>
          </a:prstGeom>
          <a:solidFill>
            <a:schemeClr val="bg1"/>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9" name="Rubrik 8"/>
          <p:cNvSpPr>
            <a:spLocks noGrp="1"/>
          </p:cNvSpPr>
          <p:nvPr>
            <p:ph type="title" hasCustomPrompt="1"/>
          </p:nvPr>
        </p:nvSpPr>
        <p:spPr/>
        <p:txBody>
          <a:bodyPr/>
          <a:lstStyle/>
          <a:p>
            <a:r>
              <a:rPr lang="sv-SE"/>
              <a:t>Klicka här för att ändra format</a:t>
            </a:r>
          </a:p>
        </p:txBody>
      </p:sp>
      <p:sp>
        <p:nvSpPr>
          <p:cNvPr id="3" name="Platshållare för bild 2"/>
          <p:cNvSpPr>
            <a:spLocks noGrp="1"/>
          </p:cNvSpPr>
          <p:nvPr>
            <p:ph type="pic" sz="quarter" idx="11"/>
          </p:nvPr>
        </p:nvSpPr>
        <p:spPr>
          <a:xfrm>
            <a:off x="1344083" y="1401763"/>
            <a:ext cx="9503835" cy="4264152"/>
          </a:xfrm>
          <a:solidFill>
            <a:schemeClr val="bg1">
              <a:lumMod val="95000"/>
            </a:schemeClr>
          </a:solidFill>
        </p:spPr>
        <p:txBody>
          <a:bodyPr anchor="ctr"/>
          <a:lstStyle>
            <a:lvl1pPr marL="0" indent="0" algn="ctr">
              <a:buNone/>
              <a:defRPr/>
            </a:lvl1pPr>
          </a:lstStyle>
          <a:p>
            <a:endParaRPr lang="sv-SE"/>
          </a:p>
        </p:txBody>
      </p:sp>
      <p:sp>
        <p:nvSpPr>
          <p:cNvPr id="6" name="Platshållare för text 6"/>
          <p:cNvSpPr>
            <a:spLocks noGrp="1" noChangeAspect="1"/>
          </p:cNvSpPr>
          <p:nvPr>
            <p:ph type="body" sz="quarter" idx="14" hasCustomPrompt="1"/>
          </p:nvPr>
        </p:nvSpPr>
        <p:spPr>
          <a:xfrm>
            <a:off x="1344085" y="5799265"/>
            <a:ext cx="9503832" cy="540540"/>
          </a:xfrm>
        </p:spPr>
        <p:txBody>
          <a:bodyPr lIns="0" rIns="0">
            <a:noAutofit/>
          </a:bodyPr>
          <a:lstStyle>
            <a:lvl1pPr marL="0" indent="0">
              <a:lnSpc>
                <a:spcPct val="100000"/>
              </a:lnSpc>
              <a:spcBef>
                <a:spcPts val="0"/>
              </a:spcBef>
              <a:spcAft>
                <a:spcPts val="0"/>
              </a:spcAft>
              <a:buNone/>
              <a:defRPr sz="1500" baseline="0">
                <a:solidFill>
                  <a:srgbClr val="000000"/>
                </a:solidFill>
              </a:defRPr>
            </a:lvl1pPr>
          </a:lstStyle>
          <a:p>
            <a:pPr lvl="0"/>
            <a:r>
              <a:rPr lang="sv-SE"/>
              <a:t>Skriv bildtext här (aldrig mer än två rader)</a:t>
            </a:r>
          </a:p>
        </p:txBody>
      </p:sp>
    </p:spTree>
    <p:extLst>
      <p:ext uri="{BB962C8B-B14F-4D97-AF65-F5344CB8AC3E}">
        <p14:creationId xmlns:p14="http://schemas.microsoft.com/office/powerpoint/2010/main" val="3526233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Helskärm">
    <p:spTree>
      <p:nvGrpSpPr>
        <p:cNvPr id="1" name=""/>
        <p:cNvGrpSpPr/>
        <p:nvPr/>
      </p:nvGrpSpPr>
      <p:grpSpPr>
        <a:xfrm>
          <a:off x="0" y="0"/>
          <a:ext cx="0" cy="0"/>
          <a:chOff x="0" y="0"/>
          <a:chExt cx="0" cy="0"/>
        </a:xfrm>
      </p:grpSpPr>
      <p:sp>
        <p:nvSpPr>
          <p:cNvPr id="3" name="Platshållare för bild 2"/>
          <p:cNvSpPr>
            <a:spLocks noGrp="1"/>
          </p:cNvSpPr>
          <p:nvPr>
            <p:ph type="pic" sz="quarter" idx="11"/>
          </p:nvPr>
        </p:nvSpPr>
        <p:spPr>
          <a:xfrm>
            <a:off x="0" y="0"/>
            <a:ext cx="12192000" cy="6750000"/>
          </a:xfrm>
          <a:solidFill>
            <a:schemeClr val="bg1">
              <a:lumMod val="95000"/>
            </a:schemeClr>
          </a:solidFill>
        </p:spPr>
        <p:txBody>
          <a:bodyPr anchor="ctr"/>
          <a:lstStyle>
            <a:lvl1pPr marL="0" indent="0" algn="ctr">
              <a:buNone/>
              <a:defRPr/>
            </a:lvl1pPr>
          </a:lstStyle>
          <a:p>
            <a:endParaRPr lang="sv-SE"/>
          </a:p>
        </p:txBody>
      </p:sp>
    </p:spTree>
    <p:extLst>
      <p:ext uri="{BB962C8B-B14F-4D97-AF65-F5344CB8AC3E}">
        <p14:creationId xmlns:p14="http://schemas.microsoft.com/office/powerpoint/2010/main" val="6586877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8" name="Platshållare för media 4"/>
          <p:cNvSpPr>
            <a:spLocks noGrp="1"/>
          </p:cNvSpPr>
          <p:nvPr>
            <p:ph type="media" sz="quarter" idx="15"/>
          </p:nvPr>
        </p:nvSpPr>
        <p:spPr>
          <a:xfrm>
            <a:off x="1" y="1"/>
            <a:ext cx="12192001" cy="6735941"/>
          </a:xfrm>
          <a:solidFill>
            <a:schemeClr val="bg1">
              <a:lumMod val="95000"/>
            </a:schemeClr>
          </a:solidFill>
        </p:spPr>
        <p:txBody>
          <a:bodyPr anchor="ctr"/>
          <a:lstStyle>
            <a:lvl1pPr marL="0" indent="0" algn="ctr">
              <a:buNone/>
              <a:defRPr/>
            </a:lvl1pPr>
          </a:lstStyle>
          <a:p>
            <a:endParaRPr lang="sv-SE"/>
          </a:p>
        </p:txBody>
      </p:sp>
    </p:spTree>
    <p:extLst>
      <p:ext uri="{BB962C8B-B14F-4D97-AF65-F5344CB8AC3E}">
        <p14:creationId xmlns:p14="http://schemas.microsoft.com/office/powerpoint/2010/main" val="1080673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lutsida">
    <p:spTree>
      <p:nvGrpSpPr>
        <p:cNvPr id="1" name=""/>
        <p:cNvGrpSpPr/>
        <p:nvPr/>
      </p:nvGrpSpPr>
      <p:grpSpPr>
        <a:xfrm>
          <a:off x="0" y="0"/>
          <a:ext cx="0" cy="0"/>
          <a:chOff x="0" y="0"/>
          <a:chExt cx="0" cy="0"/>
        </a:xfrm>
      </p:grpSpPr>
      <p:sp>
        <p:nvSpPr>
          <p:cNvPr id="13" name="Rubrik 1"/>
          <p:cNvSpPr>
            <a:spLocks noGrp="1" noChangeAspect="1"/>
          </p:cNvSpPr>
          <p:nvPr>
            <p:ph type="ctrTitle" hasCustomPrompt="1"/>
          </p:nvPr>
        </p:nvSpPr>
        <p:spPr>
          <a:xfrm>
            <a:off x="1344085" y="1401764"/>
            <a:ext cx="9503833" cy="2354659"/>
          </a:xfrm>
        </p:spPr>
        <p:txBody>
          <a:bodyPr/>
          <a:lstStyle>
            <a:lvl1pPr algn="l">
              <a:defRPr sz="4800"/>
            </a:lvl1pPr>
          </a:lstStyle>
          <a:p>
            <a:r>
              <a:rPr lang="sv-SE"/>
              <a:t>Klicka här för att skriva avslutningsfras</a:t>
            </a:r>
          </a:p>
        </p:txBody>
      </p:sp>
      <p:sp>
        <p:nvSpPr>
          <p:cNvPr id="14" name="Underrubrik 2"/>
          <p:cNvSpPr>
            <a:spLocks noGrp="1" noChangeAspect="1"/>
          </p:cNvSpPr>
          <p:nvPr>
            <p:ph type="subTitle" idx="1" hasCustomPrompt="1"/>
          </p:nvPr>
        </p:nvSpPr>
        <p:spPr>
          <a:xfrm>
            <a:off x="1344085" y="3829199"/>
            <a:ext cx="9503832" cy="1576768"/>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skriva in dina kontaktuppgifter</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4962" y="5658844"/>
            <a:ext cx="1656000" cy="990609"/>
          </a:xfrm>
          <a:prstGeom prst="rect">
            <a:avLst/>
          </a:prstGeom>
        </p:spPr>
      </p:pic>
    </p:spTree>
    <p:extLst>
      <p:ext uri="{BB962C8B-B14F-4D97-AF65-F5344CB8AC3E}">
        <p14:creationId xmlns:p14="http://schemas.microsoft.com/office/powerpoint/2010/main" val="2294229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Avdelare-Brun 1">
    <p:bg>
      <p:bgRef idx="1001">
        <a:schemeClr val="bg2"/>
      </p:bgRef>
    </p:bg>
    <p:spTree>
      <p:nvGrpSpPr>
        <p:cNvPr id="1" name=""/>
        <p:cNvGrpSpPr/>
        <p:nvPr/>
      </p:nvGrpSpPr>
      <p:grpSpPr>
        <a:xfrm>
          <a:off x="0" y="0"/>
          <a:ext cx="0" cy="0"/>
          <a:chOff x="0" y="0"/>
          <a:chExt cx="0" cy="0"/>
        </a:xfrm>
      </p:grpSpPr>
      <p:sp>
        <p:nvSpPr>
          <p:cNvPr id="3" name="Ellips 2"/>
          <p:cNvSpPr/>
          <p:nvPr userDrawn="1"/>
        </p:nvSpPr>
        <p:spPr bwMode="auto">
          <a:xfrm>
            <a:off x="-10066" y="439955"/>
            <a:ext cx="10558977" cy="6432067"/>
          </a:xfrm>
          <a:custGeom>
            <a:avLst/>
            <a:gdLst>
              <a:gd name="connsiteX0" fmla="*/ 0 w 7309590"/>
              <a:gd name="connsiteY0" fmla="*/ 2933934 h 5867868"/>
              <a:gd name="connsiteX1" fmla="*/ 3654795 w 7309590"/>
              <a:gd name="connsiteY1" fmla="*/ 0 h 5867868"/>
              <a:gd name="connsiteX2" fmla="*/ 7309590 w 7309590"/>
              <a:gd name="connsiteY2" fmla="*/ 2933934 h 5867868"/>
              <a:gd name="connsiteX3" fmla="*/ 3654795 w 7309590"/>
              <a:gd name="connsiteY3" fmla="*/ 5867868 h 5867868"/>
              <a:gd name="connsiteX4" fmla="*/ 0 w 7309590"/>
              <a:gd name="connsiteY4" fmla="*/ 2933934 h 5867868"/>
              <a:gd name="connsiteX0" fmla="*/ 0 w 7410566"/>
              <a:gd name="connsiteY0" fmla="*/ 2933934 h 5867868"/>
              <a:gd name="connsiteX1" fmla="*/ 3654795 w 7410566"/>
              <a:gd name="connsiteY1" fmla="*/ 0 h 5867868"/>
              <a:gd name="connsiteX2" fmla="*/ 7410566 w 7410566"/>
              <a:gd name="connsiteY2" fmla="*/ 2928324 h 5867868"/>
              <a:gd name="connsiteX3" fmla="*/ 3654795 w 7410566"/>
              <a:gd name="connsiteY3" fmla="*/ 5867868 h 5867868"/>
              <a:gd name="connsiteX4" fmla="*/ 0 w 7410566"/>
              <a:gd name="connsiteY4" fmla="*/ 2933934 h 5867868"/>
              <a:gd name="connsiteX0" fmla="*/ 5326 w 7415892"/>
              <a:gd name="connsiteY0" fmla="*/ 2877837 h 5811771"/>
              <a:gd name="connsiteX1" fmla="*/ 4484764 w 7415892"/>
              <a:gd name="connsiteY1" fmla="*/ 1 h 5811771"/>
              <a:gd name="connsiteX2" fmla="*/ 7415892 w 7415892"/>
              <a:gd name="connsiteY2" fmla="*/ 2872227 h 5811771"/>
              <a:gd name="connsiteX3" fmla="*/ 3660121 w 7415892"/>
              <a:gd name="connsiteY3" fmla="*/ 5811771 h 5811771"/>
              <a:gd name="connsiteX4" fmla="*/ 5326 w 7415892"/>
              <a:gd name="connsiteY4" fmla="*/ 2877837 h 5811771"/>
              <a:gd name="connsiteX0" fmla="*/ 5326 w 7415892"/>
              <a:gd name="connsiteY0" fmla="*/ 2878565 h 5812499"/>
              <a:gd name="connsiteX1" fmla="*/ 4484764 w 7415892"/>
              <a:gd name="connsiteY1" fmla="*/ 729 h 5812499"/>
              <a:gd name="connsiteX2" fmla="*/ 7415892 w 7415892"/>
              <a:gd name="connsiteY2" fmla="*/ 2872955 h 5812499"/>
              <a:gd name="connsiteX3" fmla="*/ 3660121 w 7415892"/>
              <a:gd name="connsiteY3" fmla="*/ 5812499 h 5812499"/>
              <a:gd name="connsiteX4" fmla="*/ 5326 w 7415892"/>
              <a:gd name="connsiteY4" fmla="*/ 2878565 h 5812499"/>
              <a:gd name="connsiteX0" fmla="*/ 4572 w 7942461"/>
              <a:gd name="connsiteY0" fmla="*/ 3012789 h 5812305"/>
              <a:gd name="connsiteX1" fmla="*/ 5011333 w 7942461"/>
              <a:gd name="connsiteY1" fmla="*/ 317 h 5812305"/>
              <a:gd name="connsiteX2" fmla="*/ 7942461 w 7942461"/>
              <a:gd name="connsiteY2" fmla="*/ 2872543 h 5812305"/>
              <a:gd name="connsiteX3" fmla="*/ 4186690 w 7942461"/>
              <a:gd name="connsiteY3" fmla="*/ 5812087 h 5812305"/>
              <a:gd name="connsiteX4" fmla="*/ 4572 w 7942461"/>
              <a:gd name="connsiteY4" fmla="*/ 3012789 h 5812305"/>
              <a:gd name="connsiteX0" fmla="*/ 62143 w 8000032"/>
              <a:gd name="connsiteY0" fmla="*/ 3012789 h 5812412"/>
              <a:gd name="connsiteX1" fmla="*/ 5068904 w 8000032"/>
              <a:gd name="connsiteY1" fmla="*/ 317 h 5812412"/>
              <a:gd name="connsiteX2" fmla="*/ 8000032 w 8000032"/>
              <a:gd name="connsiteY2" fmla="*/ 2872543 h 5812412"/>
              <a:gd name="connsiteX3" fmla="*/ 4244261 w 8000032"/>
              <a:gd name="connsiteY3" fmla="*/ 5812087 h 5812412"/>
              <a:gd name="connsiteX4" fmla="*/ 62143 w 8000032"/>
              <a:gd name="connsiteY4" fmla="*/ 3012789 h 5812412"/>
              <a:gd name="connsiteX0" fmla="*/ 62143 w 8000032"/>
              <a:gd name="connsiteY0" fmla="*/ 3017637 h 5817260"/>
              <a:gd name="connsiteX1" fmla="*/ 5068904 w 8000032"/>
              <a:gd name="connsiteY1" fmla="*/ 5165 h 5817260"/>
              <a:gd name="connsiteX2" fmla="*/ 8000032 w 8000032"/>
              <a:gd name="connsiteY2" fmla="*/ 2877391 h 5817260"/>
              <a:gd name="connsiteX3" fmla="*/ 4244261 w 8000032"/>
              <a:gd name="connsiteY3" fmla="*/ 5816935 h 5817260"/>
              <a:gd name="connsiteX4" fmla="*/ 62143 w 8000032"/>
              <a:gd name="connsiteY4" fmla="*/ 3017637 h 5817260"/>
              <a:gd name="connsiteX0" fmla="*/ 78988 w 8016877"/>
              <a:gd name="connsiteY0" fmla="*/ 3017637 h 5817637"/>
              <a:gd name="connsiteX1" fmla="*/ 5085749 w 8016877"/>
              <a:gd name="connsiteY1" fmla="*/ 5165 h 5817637"/>
              <a:gd name="connsiteX2" fmla="*/ 8016877 w 8016877"/>
              <a:gd name="connsiteY2" fmla="*/ 2877391 h 5817637"/>
              <a:gd name="connsiteX3" fmla="*/ 4261106 w 8016877"/>
              <a:gd name="connsiteY3" fmla="*/ 5816935 h 5817637"/>
              <a:gd name="connsiteX4" fmla="*/ 78988 w 8016877"/>
              <a:gd name="connsiteY4" fmla="*/ 3017637 h 5817637"/>
              <a:gd name="connsiteX0" fmla="*/ 59019 w 8048214"/>
              <a:gd name="connsiteY0" fmla="*/ 3017637 h 5920814"/>
              <a:gd name="connsiteX1" fmla="*/ 5065780 w 8048214"/>
              <a:gd name="connsiteY1" fmla="*/ 5165 h 5920814"/>
              <a:gd name="connsiteX2" fmla="*/ 7996908 w 8048214"/>
              <a:gd name="connsiteY2" fmla="*/ 2877391 h 5920814"/>
              <a:gd name="connsiteX3" fmla="*/ 6734702 w 8048214"/>
              <a:gd name="connsiteY3" fmla="*/ 5087658 h 5920814"/>
              <a:gd name="connsiteX4" fmla="*/ 4241137 w 8048214"/>
              <a:gd name="connsiteY4" fmla="*/ 5816935 h 5920814"/>
              <a:gd name="connsiteX5" fmla="*/ 59019 w 8048214"/>
              <a:gd name="connsiteY5" fmla="*/ 3017637 h 5920814"/>
              <a:gd name="connsiteX0" fmla="*/ 59019 w 8048214"/>
              <a:gd name="connsiteY0" fmla="*/ 3017637 h 5915221"/>
              <a:gd name="connsiteX1" fmla="*/ 5065780 w 8048214"/>
              <a:gd name="connsiteY1" fmla="*/ 5165 h 5915221"/>
              <a:gd name="connsiteX2" fmla="*/ 7996908 w 8048214"/>
              <a:gd name="connsiteY2" fmla="*/ 2877391 h 5915221"/>
              <a:gd name="connsiteX3" fmla="*/ 6734702 w 8048214"/>
              <a:gd name="connsiteY3" fmla="*/ 5087658 h 5915221"/>
              <a:gd name="connsiteX4" fmla="*/ 4241137 w 8048214"/>
              <a:gd name="connsiteY4" fmla="*/ 5816935 h 5915221"/>
              <a:gd name="connsiteX5" fmla="*/ 59019 w 8048214"/>
              <a:gd name="connsiteY5" fmla="*/ 3017637 h 5915221"/>
              <a:gd name="connsiteX0" fmla="*/ 58901 w 8045964"/>
              <a:gd name="connsiteY0" fmla="*/ 3017637 h 5914289"/>
              <a:gd name="connsiteX1" fmla="*/ 5065662 w 8045964"/>
              <a:gd name="connsiteY1" fmla="*/ 5165 h 5914289"/>
              <a:gd name="connsiteX2" fmla="*/ 7996790 w 8045964"/>
              <a:gd name="connsiteY2" fmla="*/ 2877391 h 5914289"/>
              <a:gd name="connsiteX3" fmla="*/ 6684095 w 8045964"/>
              <a:gd name="connsiteY3" fmla="*/ 5082048 h 5914289"/>
              <a:gd name="connsiteX4" fmla="*/ 4241019 w 8045964"/>
              <a:gd name="connsiteY4" fmla="*/ 5816935 h 5914289"/>
              <a:gd name="connsiteX5" fmla="*/ 58901 w 8045964"/>
              <a:gd name="connsiteY5" fmla="*/ 3017637 h 5914289"/>
              <a:gd name="connsiteX0" fmla="*/ 58901 w 8053942"/>
              <a:gd name="connsiteY0" fmla="*/ 3017637 h 5914289"/>
              <a:gd name="connsiteX1" fmla="*/ 5065662 w 8053942"/>
              <a:gd name="connsiteY1" fmla="*/ 5165 h 5914289"/>
              <a:gd name="connsiteX2" fmla="*/ 7996790 w 8053942"/>
              <a:gd name="connsiteY2" fmla="*/ 2877391 h 5914289"/>
              <a:gd name="connsiteX3" fmla="*/ 6684095 w 8053942"/>
              <a:gd name="connsiteY3" fmla="*/ 5082048 h 5914289"/>
              <a:gd name="connsiteX4" fmla="*/ 4241019 w 8053942"/>
              <a:gd name="connsiteY4" fmla="*/ 5816935 h 5914289"/>
              <a:gd name="connsiteX5" fmla="*/ 58901 w 8053942"/>
              <a:gd name="connsiteY5" fmla="*/ 3017637 h 5914289"/>
              <a:gd name="connsiteX0" fmla="*/ 58901 w 7974671"/>
              <a:gd name="connsiteY0" fmla="*/ 3022467 h 5919119"/>
              <a:gd name="connsiteX1" fmla="*/ 5065662 w 7974671"/>
              <a:gd name="connsiteY1" fmla="*/ 9995 h 5919119"/>
              <a:gd name="connsiteX2" fmla="*/ 7912642 w 7974671"/>
              <a:gd name="connsiteY2" fmla="*/ 2158555 h 5919119"/>
              <a:gd name="connsiteX3" fmla="*/ 6684095 w 7974671"/>
              <a:gd name="connsiteY3" fmla="*/ 5086878 h 5919119"/>
              <a:gd name="connsiteX4" fmla="*/ 4241019 w 7974671"/>
              <a:gd name="connsiteY4" fmla="*/ 5821765 h 5919119"/>
              <a:gd name="connsiteX5" fmla="*/ 58901 w 7974671"/>
              <a:gd name="connsiteY5" fmla="*/ 3022467 h 5919119"/>
              <a:gd name="connsiteX0" fmla="*/ 58901 w 7993634"/>
              <a:gd name="connsiteY0" fmla="*/ 3022467 h 5919119"/>
              <a:gd name="connsiteX1" fmla="*/ 5065662 w 7993634"/>
              <a:gd name="connsiteY1" fmla="*/ 9995 h 5919119"/>
              <a:gd name="connsiteX2" fmla="*/ 7912642 w 7993634"/>
              <a:gd name="connsiteY2" fmla="*/ 2158555 h 5919119"/>
              <a:gd name="connsiteX3" fmla="*/ 6684095 w 7993634"/>
              <a:gd name="connsiteY3" fmla="*/ 5086878 h 5919119"/>
              <a:gd name="connsiteX4" fmla="*/ 4241019 w 7993634"/>
              <a:gd name="connsiteY4" fmla="*/ 5821765 h 5919119"/>
              <a:gd name="connsiteX5" fmla="*/ 58901 w 7993634"/>
              <a:gd name="connsiteY5" fmla="*/ 3022467 h 5919119"/>
              <a:gd name="connsiteX0" fmla="*/ 58901 w 7993634"/>
              <a:gd name="connsiteY0" fmla="*/ 3023470 h 5920122"/>
              <a:gd name="connsiteX1" fmla="*/ 5065662 w 7993634"/>
              <a:gd name="connsiteY1" fmla="*/ 10998 h 5920122"/>
              <a:gd name="connsiteX2" fmla="*/ 7912642 w 7993634"/>
              <a:gd name="connsiteY2" fmla="*/ 2159558 h 5920122"/>
              <a:gd name="connsiteX3" fmla="*/ 6684095 w 7993634"/>
              <a:gd name="connsiteY3" fmla="*/ 5087881 h 5920122"/>
              <a:gd name="connsiteX4" fmla="*/ 4241019 w 7993634"/>
              <a:gd name="connsiteY4" fmla="*/ 5822768 h 5920122"/>
              <a:gd name="connsiteX5" fmla="*/ 58901 w 7993634"/>
              <a:gd name="connsiteY5" fmla="*/ 3023470 h 5920122"/>
              <a:gd name="connsiteX0" fmla="*/ 55684 w 7990417"/>
              <a:gd name="connsiteY0" fmla="*/ 3023470 h 5870075"/>
              <a:gd name="connsiteX1" fmla="*/ 5062445 w 7990417"/>
              <a:gd name="connsiteY1" fmla="*/ 10998 h 5870075"/>
              <a:gd name="connsiteX2" fmla="*/ 7909425 w 7990417"/>
              <a:gd name="connsiteY2" fmla="*/ 2159558 h 5870075"/>
              <a:gd name="connsiteX3" fmla="*/ 6680878 w 7990417"/>
              <a:gd name="connsiteY3" fmla="*/ 5087881 h 5870075"/>
              <a:gd name="connsiteX4" fmla="*/ 4237802 w 7990417"/>
              <a:gd name="connsiteY4" fmla="*/ 5822768 h 5870075"/>
              <a:gd name="connsiteX5" fmla="*/ 55684 w 7990417"/>
              <a:gd name="connsiteY5" fmla="*/ 3023470 h 5870075"/>
              <a:gd name="connsiteX0" fmla="*/ 3987 w 7938720"/>
              <a:gd name="connsiteY0" fmla="*/ 3023470 h 5858610"/>
              <a:gd name="connsiteX1" fmla="*/ 5010748 w 7938720"/>
              <a:gd name="connsiteY1" fmla="*/ 10998 h 5858610"/>
              <a:gd name="connsiteX2" fmla="*/ 7857728 w 7938720"/>
              <a:gd name="connsiteY2" fmla="*/ 2159558 h 5858610"/>
              <a:gd name="connsiteX3" fmla="*/ 6629181 w 7938720"/>
              <a:gd name="connsiteY3" fmla="*/ 5087881 h 5858610"/>
              <a:gd name="connsiteX4" fmla="*/ 4186105 w 7938720"/>
              <a:gd name="connsiteY4" fmla="*/ 5822768 h 5858610"/>
              <a:gd name="connsiteX5" fmla="*/ 3987 w 7938720"/>
              <a:gd name="connsiteY5" fmla="*/ 3023470 h 5858610"/>
              <a:gd name="connsiteX0" fmla="*/ 15067 w 7949800"/>
              <a:gd name="connsiteY0" fmla="*/ 3023470 h 5592968"/>
              <a:gd name="connsiteX1" fmla="*/ 5021828 w 7949800"/>
              <a:gd name="connsiteY1" fmla="*/ 10998 h 5592968"/>
              <a:gd name="connsiteX2" fmla="*/ 7868808 w 7949800"/>
              <a:gd name="connsiteY2" fmla="*/ 2159558 h 5592968"/>
              <a:gd name="connsiteX3" fmla="*/ 6640261 w 7949800"/>
              <a:gd name="connsiteY3" fmla="*/ 5087881 h 5592968"/>
              <a:gd name="connsiteX4" fmla="*/ 3529617 w 7949800"/>
              <a:gd name="connsiteY4" fmla="*/ 5553497 h 5592968"/>
              <a:gd name="connsiteX5" fmla="*/ 15067 w 7949800"/>
              <a:gd name="connsiteY5" fmla="*/ 3023470 h 5592968"/>
              <a:gd name="connsiteX0" fmla="*/ 113764 w 8048497"/>
              <a:gd name="connsiteY0" fmla="*/ 3023470 h 5556738"/>
              <a:gd name="connsiteX1" fmla="*/ 5120525 w 8048497"/>
              <a:gd name="connsiteY1" fmla="*/ 10998 h 5556738"/>
              <a:gd name="connsiteX2" fmla="*/ 7967505 w 8048497"/>
              <a:gd name="connsiteY2" fmla="*/ 2159558 h 5556738"/>
              <a:gd name="connsiteX3" fmla="*/ 6738958 w 8048497"/>
              <a:gd name="connsiteY3" fmla="*/ 5087881 h 5556738"/>
              <a:gd name="connsiteX4" fmla="*/ 3628314 w 8048497"/>
              <a:gd name="connsiteY4" fmla="*/ 5553497 h 5556738"/>
              <a:gd name="connsiteX5" fmla="*/ 1779879 w 8048497"/>
              <a:gd name="connsiteY5" fmla="*/ 4975686 h 5556738"/>
              <a:gd name="connsiteX6" fmla="*/ 113764 w 8048497"/>
              <a:gd name="connsiteY6" fmla="*/ 3023470 h 5556738"/>
              <a:gd name="connsiteX0" fmla="*/ 548006 w 8482739"/>
              <a:gd name="connsiteY0" fmla="*/ 3023470 h 6525824"/>
              <a:gd name="connsiteX1" fmla="*/ 5554767 w 8482739"/>
              <a:gd name="connsiteY1" fmla="*/ 10998 h 6525824"/>
              <a:gd name="connsiteX2" fmla="*/ 8401747 w 8482739"/>
              <a:gd name="connsiteY2" fmla="*/ 2159558 h 6525824"/>
              <a:gd name="connsiteX3" fmla="*/ 7173200 w 8482739"/>
              <a:gd name="connsiteY3" fmla="*/ 5087881 h 6525824"/>
              <a:gd name="connsiteX4" fmla="*/ 4062556 w 8482739"/>
              <a:gd name="connsiteY4" fmla="*/ 5553497 h 6525824"/>
              <a:gd name="connsiteX5" fmla="*/ 525567 w 8482739"/>
              <a:gd name="connsiteY5" fmla="*/ 6428628 h 6525824"/>
              <a:gd name="connsiteX6" fmla="*/ 548006 w 8482739"/>
              <a:gd name="connsiteY6" fmla="*/ 3023470 h 6525824"/>
              <a:gd name="connsiteX0" fmla="*/ 548006 w 8482739"/>
              <a:gd name="connsiteY0" fmla="*/ 3023470 h 6520983"/>
              <a:gd name="connsiteX1" fmla="*/ 5554767 w 8482739"/>
              <a:gd name="connsiteY1" fmla="*/ 10998 h 6520983"/>
              <a:gd name="connsiteX2" fmla="*/ 8401747 w 8482739"/>
              <a:gd name="connsiteY2" fmla="*/ 2159558 h 6520983"/>
              <a:gd name="connsiteX3" fmla="*/ 7173200 w 8482739"/>
              <a:gd name="connsiteY3" fmla="*/ 5087881 h 6520983"/>
              <a:gd name="connsiteX4" fmla="*/ 4006458 w 8482739"/>
              <a:gd name="connsiteY4" fmla="*/ 5480569 h 6520983"/>
              <a:gd name="connsiteX5" fmla="*/ 525567 w 8482739"/>
              <a:gd name="connsiteY5" fmla="*/ 6428628 h 6520983"/>
              <a:gd name="connsiteX6" fmla="*/ 548006 w 8482739"/>
              <a:gd name="connsiteY6" fmla="*/ 3023470 h 6520983"/>
              <a:gd name="connsiteX0" fmla="*/ 548006 w 8482739"/>
              <a:gd name="connsiteY0" fmla="*/ 3023470 h 6512154"/>
              <a:gd name="connsiteX1" fmla="*/ 5554767 w 8482739"/>
              <a:gd name="connsiteY1" fmla="*/ 10998 h 6512154"/>
              <a:gd name="connsiteX2" fmla="*/ 8401747 w 8482739"/>
              <a:gd name="connsiteY2" fmla="*/ 2159558 h 6512154"/>
              <a:gd name="connsiteX3" fmla="*/ 7173200 w 8482739"/>
              <a:gd name="connsiteY3" fmla="*/ 5087881 h 6512154"/>
              <a:gd name="connsiteX4" fmla="*/ 4006458 w 8482739"/>
              <a:gd name="connsiteY4" fmla="*/ 5480569 h 6512154"/>
              <a:gd name="connsiteX5" fmla="*/ 525567 w 8482739"/>
              <a:gd name="connsiteY5" fmla="*/ 6428628 h 6512154"/>
              <a:gd name="connsiteX6" fmla="*/ 548006 w 8482739"/>
              <a:gd name="connsiteY6" fmla="*/ 3023470 h 6512154"/>
              <a:gd name="connsiteX0" fmla="*/ 548006 w 8482739"/>
              <a:gd name="connsiteY0" fmla="*/ 3013102 h 6501786"/>
              <a:gd name="connsiteX1" fmla="*/ 5554767 w 8482739"/>
              <a:gd name="connsiteY1" fmla="*/ 630 h 6501786"/>
              <a:gd name="connsiteX2" fmla="*/ 8401747 w 8482739"/>
              <a:gd name="connsiteY2" fmla="*/ 2149190 h 6501786"/>
              <a:gd name="connsiteX3" fmla="*/ 7173200 w 8482739"/>
              <a:gd name="connsiteY3" fmla="*/ 5077513 h 6501786"/>
              <a:gd name="connsiteX4" fmla="*/ 4006458 w 8482739"/>
              <a:gd name="connsiteY4" fmla="*/ 5470201 h 6501786"/>
              <a:gd name="connsiteX5" fmla="*/ 525567 w 8482739"/>
              <a:gd name="connsiteY5" fmla="*/ 6418260 h 6501786"/>
              <a:gd name="connsiteX6" fmla="*/ 548006 w 8482739"/>
              <a:gd name="connsiteY6" fmla="*/ 3013102 h 6501786"/>
              <a:gd name="connsiteX0" fmla="*/ 548006 w 8482739"/>
              <a:gd name="connsiteY0" fmla="*/ 3013102 h 6501786"/>
              <a:gd name="connsiteX1" fmla="*/ 5554767 w 8482739"/>
              <a:gd name="connsiteY1" fmla="*/ 630 h 6501786"/>
              <a:gd name="connsiteX2" fmla="*/ 8401747 w 8482739"/>
              <a:gd name="connsiteY2" fmla="*/ 2149190 h 6501786"/>
              <a:gd name="connsiteX3" fmla="*/ 7173200 w 8482739"/>
              <a:gd name="connsiteY3" fmla="*/ 5077513 h 6501786"/>
              <a:gd name="connsiteX4" fmla="*/ 4006458 w 8482739"/>
              <a:gd name="connsiteY4" fmla="*/ 5470201 h 6501786"/>
              <a:gd name="connsiteX5" fmla="*/ 525567 w 8482739"/>
              <a:gd name="connsiteY5" fmla="*/ 6418260 h 6501786"/>
              <a:gd name="connsiteX6" fmla="*/ 548006 w 8482739"/>
              <a:gd name="connsiteY6" fmla="*/ 3013102 h 6501786"/>
              <a:gd name="connsiteX0" fmla="*/ 518373 w 8453106"/>
              <a:gd name="connsiteY0" fmla="*/ 2996278 h 6484962"/>
              <a:gd name="connsiteX1" fmla="*/ 5076349 w 8453106"/>
              <a:gd name="connsiteY1" fmla="*/ 635 h 6484962"/>
              <a:gd name="connsiteX2" fmla="*/ 8372114 w 8453106"/>
              <a:gd name="connsiteY2" fmla="*/ 2132366 h 6484962"/>
              <a:gd name="connsiteX3" fmla="*/ 7143567 w 8453106"/>
              <a:gd name="connsiteY3" fmla="*/ 5060689 h 6484962"/>
              <a:gd name="connsiteX4" fmla="*/ 3976825 w 8453106"/>
              <a:gd name="connsiteY4" fmla="*/ 5453377 h 6484962"/>
              <a:gd name="connsiteX5" fmla="*/ 495934 w 8453106"/>
              <a:gd name="connsiteY5" fmla="*/ 6401436 h 6484962"/>
              <a:gd name="connsiteX6" fmla="*/ 518373 w 8453106"/>
              <a:gd name="connsiteY6" fmla="*/ 2996278 h 6484962"/>
              <a:gd name="connsiteX0" fmla="*/ 518373 w 8453106"/>
              <a:gd name="connsiteY0" fmla="*/ 3005995 h 6494679"/>
              <a:gd name="connsiteX1" fmla="*/ 5076349 w 8453106"/>
              <a:gd name="connsiteY1" fmla="*/ 10352 h 6494679"/>
              <a:gd name="connsiteX2" fmla="*/ 8372114 w 8453106"/>
              <a:gd name="connsiteY2" fmla="*/ 2142083 h 6494679"/>
              <a:gd name="connsiteX3" fmla="*/ 7143567 w 8453106"/>
              <a:gd name="connsiteY3" fmla="*/ 5070406 h 6494679"/>
              <a:gd name="connsiteX4" fmla="*/ 3976825 w 8453106"/>
              <a:gd name="connsiteY4" fmla="*/ 5463094 h 6494679"/>
              <a:gd name="connsiteX5" fmla="*/ 495934 w 8453106"/>
              <a:gd name="connsiteY5" fmla="*/ 6411153 h 6494679"/>
              <a:gd name="connsiteX6" fmla="*/ 518373 w 8453106"/>
              <a:gd name="connsiteY6" fmla="*/ 3005995 h 6494679"/>
              <a:gd name="connsiteX0" fmla="*/ 518373 w 8453106"/>
              <a:gd name="connsiteY0" fmla="*/ 2996277 h 6484961"/>
              <a:gd name="connsiteX1" fmla="*/ 5076349 w 8453106"/>
              <a:gd name="connsiteY1" fmla="*/ 634 h 6484961"/>
              <a:gd name="connsiteX2" fmla="*/ 8372114 w 8453106"/>
              <a:gd name="connsiteY2" fmla="*/ 2132365 h 6484961"/>
              <a:gd name="connsiteX3" fmla="*/ 7143567 w 8453106"/>
              <a:gd name="connsiteY3" fmla="*/ 5060688 h 6484961"/>
              <a:gd name="connsiteX4" fmla="*/ 3976825 w 8453106"/>
              <a:gd name="connsiteY4" fmla="*/ 5453376 h 6484961"/>
              <a:gd name="connsiteX5" fmla="*/ 495934 w 8453106"/>
              <a:gd name="connsiteY5" fmla="*/ 6401435 h 6484961"/>
              <a:gd name="connsiteX6" fmla="*/ 518373 w 8453106"/>
              <a:gd name="connsiteY6" fmla="*/ 2996277 h 6484961"/>
              <a:gd name="connsiteX0" fmla="*/ 518373 w 8453106"/>
              <a:gd name="connsiteY0" fmla="*/ 2996277 h 6490454"/>
              <a:gd name="connsiteX1" fmla="*/ 5076349 w 8453106"/>
              <a:gd name="connsiteY1" fmla="*/ 634 h 6490454"/>
              <a:gd name="connsiteX2" fmla="*/ 8372114 w 8453106"/>
              <a:gd name="connsiteY2" fmla="*/ 2132365 h 6490454"/>
              <a:gd name="connsiteX3" fmla="*/ 7143567 w 8453106"/>
              <a:gd name="connsiteY3" fmla="*/ 5060688 h 6490454"/>
              <a:gd name="connsiteX4" fmla="*/ 5488670 w 8453106"/>
              <a:gd name="connsiteY4" fmla="*/ 5408499 h 6490454"/>
              <a:gd name="connsiteX5" fmla="*/ 3976825 w 8453106"/>
              <a:gd name="connsiteY5" fmla="*/ 5453376 h 6490454"/>
              <a:gd name="connsiteX6" fmla="*/ 495934 w 8453106"/>
              <a:gd name="connsiteY6" fmla="*/ 6401435 h 6490454"/>
              <a:gd name="connsiteX7" fmla="*/ 518373 w 8453106"/>
              <a:gd name="connsiteY7" fmla="*/ 2996277 h 6490454"/>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696697"/>
              <a:gd name="connsiteX1" fmla="*/ 5076349 w 8453106"/>
              <a:gd name="connsiteY1" fmla="*/ 634 h 6696697"/>
              <a:gd name="connsiteX2" fmla="*/ 8372114 w 8453106"/>
              <a:gd name="connsiteY2" fmla="*/ 2132365 h 6696697"/>
              <a:gd name="connsiteX3" fmla="*/ 7143567 w 8453106"/>
              <a:gd name="connsiteY3" fmla="*/ 5060688 h 6696697"/>
              <a:gd name="connsiteX4" fmla="*/ 5488670 w 8453106"/>
              <a:gd name="connsiteY4" fmla="*/ 5318742 h 6696697"/>
              <a:gd name="connsiteX5" fmla="*/ 3976825 w 8453106"/>
              <a:gd name="connsiteY5" fmla="*/ 5453376 h 6696697"/>
              <a:gd name="connsiteX6" fmla="*/ 1415944 w 8453106"/>
              <a:gd name="connsiteY6" fmla="*/ 6412656 h 6696697"/>
              <a:gd name="connsiteX7" fmla="*/ 495934 w 8453106"/>
              <a:gd name="connsiteY7" fmla="*/ 6401435 h 6696697"/>
              <a:gd name="connsiteX8" fmla="*/ 518373 w 8453106"/>
              <a:gd name="connsiteY8" fmla="*/ 2996277 h 6696697"/>
              <a:gd name="connsiteX0" fmla="*/ 518373 w 8453106"/>
              <a:gd name="connsiteY0" fmla="*/ 2996277 h 6599794"/>
              <a:gd name="connsiteX1" fmla="*/ 5076349 w 8453106"/>
              <a:gd name="connsiteY1" fmla="*/ 634 h 6599794"/>
              <a:gd name="connsiteX2" fmla="*/ 8372114 w 8453106"/>
              <a:gd name="connsiteY2" fmla="*/ 2132365 h 6599794"/>
              <a:gd name="connsiteX3" fmla="*/ 7143567 w 8453106"/>
              <a:gd name="connsiteY3" fmla="*/ 5060688 h 6599794"/>
              <a:gd name="connsiteX4" fmla="*/ 5488670 w 8453106"/>
              <a:gd name="connsiteY4" fmla="*/ 5318742 h 6599794"/>
              <a:gd name="connsiteX5" fmla="*/ 3976825 w 8453106"/>
              <a:gd name="connsiteY5" fmla="*/ 5453376 h 6599794"/>
              <a:gd name="connsiteX6" fmla="*/ 1415944 w 8453106"/>
              <a:gd name="connsiteY6" fmla="*/ 6412656 h 6599794"/>
              <a:gd name="connsiteX7" fmla="*/ 495934 w 8453106"/>
              <a:gd name="connsiteY7" fmla="*/ 6401435 h 6599794"/>
              <a:gd name="connsiteX8" fmla="*/ 518373 w 8453106"/>
              <a:gd name="connsiteY8" fmla="*/ 2996277 h 6599794"/>
              <a:gd name="connsiteX0" fmla="*/ 568130 w 8502863"/>
              <a:gd name="connsiteY0" fmla="*/ 2996277 h 6481525"/>
              <a:gd name="connsiteX1" fmla="*/ 5126106 w 8502863"/>
              <a:gd name="connsiteY1" fmla="*/ 634 h 6481525"/>
              <a:gd name="connsiteX2" fmla="*/ 8421871 w 8502863"/>
              <a:gd name="connsiteY2" fmla="*/ 2132365 h 6481525"/>
              <a:gd name="connsiteX3" fmla="*/ 7193324 w 8502863"/>
              <a:gd name="connsiteY3" fmla="*/ 5060688 h 6481525"/>
              <a:gd name="connsiteX4" fmla="*/ 5538427 w 8502863"/>
              <a:gd name="connsiteY4" fmla="*/ 5318742 h 6481525"/>
              <a:gd name="connsiteX5" fmla="*/ 4026582 w 8502863"/>
              <a:gd name="connsiteY5" fmla="*/ 5453376 h 6481525"/>
              <a:gd name="connsiteX6" fmla="*/ 1465701 w 8502863"/>
              <a:gd name="connsiteY6" fmla="*/ 6412656 h 6481525"/>
              <a:gd name="connsiteX7" fmla="*/ 545691 w 8502863"/>
              <a:gd name="connsiteY7" fmla="*/ 6401435 h 6481525"/>
              <a:gd name="connsiteX8" fmla="*/ 568130 w 8502863"/>
              <a:gd name="connsiteY8" fmla="*/ 2996277 h 6481525"/>
              <a:gd name="connsiteX0" fmla="*/ 568130 w 8502863"/>
              <a:gd name="connsiteY0" fmla="*/ 2996277 h 6412656"/>
              <a:gd name="connsiteX1" fmla="*/ 5126106 w 8502863"/>
              <a:gd name="connsiteY1" fmla="*/ 634 h 6412656"/>
              <a:gd name="connsiteX2" fmla="*/ 8421871 w 8502863"/>
              <a:gd name="connsiteY2" fmla="*/ 2132365 h 6412656"/>
              <a:gd name="connsiteX3" fmla="*/ 7193324 w 8502863"/>
              <a:gd name="connsiteY3" fmla="*/ 5060688 h 6412656"/>
              <a:gd name="connsiteX4" fmla="*/ 5538427 w 8502863"/>
              <a:gd name="connsiteY4" fmla="*/ 5318742 h 6412656"/>
              <a:gd name="connsiteX5" fmla="*/ 4026582 w 8502863"/>
              <a:gd name="connsiteY5" fmla="*/ 5453376 h 6412656"/>
              <a:gd name="connsiteX6" fmla="*/ 1465701 w 8502863"/>
              <a:gd name="connsiteY6" fmla="*/ 6412656 h 6412656"/>
              <a:gd name="connsiteX7" fmla="*/ 545691 w 8502863"/>
              <a:gd name="connsiteY7" fmla="*/ 6401435 h 6412656"/>
              <a:gd name="connsiteX8" fmla="*/ 568130 w 8502863"/>
              <a:gd name="connsiteY8" fmla="*/ 2996277 h 6412656"/>
              <a:gd name="connsiteX0" fmla="*/ 382024 w 8316757"/>
              <a:gd name="connsiteY0" fmla="*/ 2996277 h 6412656"/>
              <a:gd name="connsiteX1" fmla="*/ 4940000 w 8316757"/>
              <a:gd name="connsiteY1" fmla="*/ 634 h 6412656"/>
              <a:gd name="connsiteX2" fmla="*/ 8235765 w 8316757"/>
              <a:gd name="connsiteY2" fmla="*/ 2132365 h 6412656"/>
              <a:gd name="connsiteX3" fmla="*/ 7007218 w 8316757"/>
              <a:gd name="connsiteY3" fmla="*/ 5060688 h 6412656"/>
              <a:gd name="connsiteX4" fmla="*/ 5352321 w 8316757"/>
              <a:gd name="connsiteY4" fmla="*/ 5318742 h 6412656"/>
              <a:gd name="connsiteX5" fmla="*/ 3840476 w 8316757"/>
              <a:gd name="connsiteY5" fmla="*/ 5453376 h 6412656"/>
              <a:gd name="connsiteX6" fmla="*/ 1279595 w 8316757"/>
              <a:gd name="connsiteY6" fmla="*/ 6412656 h 6412656"/>
              <a:gd name="connsiteX7" fmla="*/ 359585 w 8316757"/>
              <a:gd name="connsiteY7" fmla="*/ 6401435 h 6412656"/>
              <a:gd name="connsiteX8" fmla="*/ 382024 w 8316757"/>
              <a:gd name="connsiteY8" fmla="*/ 2996277 h 6412656"/>
              <a:gd name="connsiteX0" fmla="*/ 82594 w 8017327"/>
              <a:gd name="connsiteY0" fmla="*/ 2996277 h 6412656"/>
              <a:gd name="connsiteX1" fmla="*/ 4640570 w 8017327"/>
              <a:gd name="connsiteY1" fmla="*/ 634 h 6412656"/>
              <a:gd name="connsiteX2" fmla="*/ 7936335 w 8017327"/>
              <a:gd name="connsiteY2" fmla="*/ 2132365 h 6412656"/>
              <a:gd name="connsiteX3" fmla="*/ 6707788 w 8017327"/>
              <a:gd name="connsiteY3" fmla="*/ 5060688 h 6412656"/>
              <a:gd name="connsiteX4" fmla="*/ 5052891 w 8017327"/>
              <a:gd name="connsiteY4" fmla="*/ 5318742 h 6412656"/>
              <a:gd name="connsiteX5" fmla="*/ 3541046 w 8017327"/>
              <a:gd name="connsiteY5" fmla="*/ 5453376 h 6412656"/>
              <a:gd name="connsiteX6" fmla="*/ 980165 w 8017327"/>
              <a:gd name="connsiteY6" fmla="*/ 6412656 h 6412656"/>
              <a:gd name="connsiteX7" fmla="*/ 60155 w 8017327"/>
              <a:gd name="connsiteY7" fmla="*/ 6401435 h 6412656"/>
              <a:gd name="connsiteX8" fmla="*/ 82594 w 8017327"/>
              <a:gd name="connsiteY8" fmla="*/ 2996277 h 6412656"/>
              <a:gd name="connsiteX0" fmla="*/ 23964 w 7958697"/>
              <a:gd name="connsiteY0" fmla="*/ 2996277 h 6539638"/>
              <a:gd name="connsiteX1" fmla="*/ 4581940 w 7958697"/>
              <a:gd name="connsiteY1" fmla="*/ 634 h 6539638"/>
              <a:gd name="connsiteX2" fmla="*/ 7877705 w 7958697"/>
              <a:gd name="connsiteY2" fmla="*/ 2132365 h 6539638"/>
              <a:gd name="connsiteX3" fmla="*/ 6649158 w 7958697"/>
              <a:gd name="connsiteY3" fmla="*/ 5060688 h 6539638"/>
              <a:gd name="connsiteX4" fmla="*/ 4994261 w 7958697"/>
              <a:gd name="connsiteY4" fmla="*/ 5318742 h 6539638"/>
              <a:gd name="connsiteX5" fmla="*/ 3482416 w 7958697"/>
              <a:gd name="connsiteY5" fmla="*/ 5453376 h 6539638"/>
              <a:gd name="connsiteX6" fmla="*/ 921535 w 7958697"/>
              <a:gd name="connsiteY6" fmla="*/ 6412656 h 6539638"/>
              <a:gd name="connsiteX7" fmla="*/ 1525 w 7958697"/>
              <a:gd name="connsiteY7" fmla="*/ 6401435 h 6539638"/>
              <a:gd name="connsiteX8" fmla="*/ 23964 w 7958697"/>
              <a:gd name="connsiteY8" fmla="*/ 2996277 h 6539638"/>
              <a:gd name="connsiteX0" fmla="*/ 341607 w 8276340"/>
              <a:gd name="connsiteY0" fmla="*/ 2996277 h 6527461"/>
              <a:gd name="connsiteX1" fmla="*/ 4899583 w 8276340"/>
              <a:gd name="connsiteY1" fmla="*/ 634 h 6527461"/>
              <a:gd name="connsiteX2" fmla="*/ 8195348 w 8276340"/>
              <a:gd name="connsiteY2" fmla="*/ 2132365 h 6527461"/>
              <a:gd name="connsiteX3" fmla="*/ 6966801 w 8276340"/>
              <a:gd name="connsiteY3" fmla="*/ 5060688 h 6527461"/>
              <a:gd name="connsiteX4" fmla="*/ 5311904 w 8276340"/>
              <a:gd name="connsiteY4" fmla="*/ 5318742 h 6527461"/>
              <a:gd name="connsiteX5" fmla="*/ 3800059 w 8276340"/>
              <a:gd name="connsiteY5" fmla="*/ 5453376 h 6527461"/>
              <a:gd name="connsiteX6" fmla="*/ 1239178 w 8276340"/>
              <a:gd name="connsiteY6" fmla="*/ 6412656 h 6527461"/>
              <a:gd name="connsiteX7" fmla="*/ 335997 w 8276340"/>
              <a:gd name="connsiteY7" fmla="*/ 6384606 h 6527461"/>
              <a:gd name="connsiteX8" fmla="*/ 341607 w 8276340"/>
              <a:gd name="connsiteY8" fmla="*/ 2996277 h 6527461"/>
              <a:gd name="connsiteX0" fmla="*/ 340343 w 8275076"/>
              <a:gd name="connsiteY0" fmla="*/ 2996277 h 6527678"/>
              <a:gd name="connsiteX1" fmla="*/ 4898319 w 8275076"/>
              <a:gd name="connsiteY1" fmla="*/ 634 h 6527678"/>
              <a:gd name="connsiteX2" fmla="*/ 8194084 w 8275076"/>
              <a:gd name="connsiteY2" fmla="*/ 2132365 h 6527678"/>
              <a:gd name="connsiteX3" fmla="*/ 6965537 w 8275076"/>
              <a:gd name="connsiteY3" fmla="*/ 5060688 h 6527678"/>
              <a:gd name="connsiteX4" fmla="*/ 5310640 w 8275076"/>
              <a:gd name="connsiteY4" fmla="*/ 5318742 h 6527678"/>
              <a:gd name="connsiteX5" fmla="*/ 3798795 w 8275076"/>
              <a:gd name="connsiteY5" fmla="*/ 5453376 h 6527678"/>
              <a:gd name="connsiteX6" fmla="*/ 1237914 w 8275076"/>
              <a:gd name="connsiteY6" fmla="*/ 6412656 h 6527678"/>
              <a:gd name="connsiteX7" fmla="*/ 334733 w 8275076"/>
              <a:gd name="connsiteY7" fmla="*/ 6384606 h 6527678"/>
              <a:gd name="connsiteX8" fmla="*/ 340343 w 8275076"/>
              <a:gd name="connsiteY8" fmla="*/ 2996277 h 6527678"/>
              <a:gd name="connsiteX0" fmla="*/ 6788 w 7941521"/>
              <a:gd name="connsiteY0" fmla="*/ 2996277 h 6527678"/>
              <a:gd name="connsiteX1" fmla="*/ 4564764 w 7941521"/>
              <a:gd name="connsiteY1" fmla="*/ 634 h 6527678"/>
              <a:gd name="connsiteX2" fmla="*/ 7860529 w 7941521"/>
              <a:gd name="connsiteY2" fmla="*/ 2132365 h 6527678"/>
              <a:gd name="connsiteX3" fmla="*/ 6631982 w 7941521"/>
              <a:gd name="connsiteY3" fmla="*/ 5060688 h 6527678"/>
              <a:gd name="connsiteX4" fmla="*/ 4977085 w 7941521"/>
              <a:gd name="connsiteY4" fmla="*/ 5318742 h 6527678"/>
              <a:gd name="connsiteX5" fmla="*/ 3465240 w 7941521"/>
              <a:gd name="connsiteY5" fmla="*/ 5453376 h 6527678"/>
              <a:gd name="connsiteX6" fmla="*/ 904359 w 7941521"/>
              <a:gd name="connsiteY6" fmla="*/ 6412656 h 6527678"/>
              <a:gd name="connsiteX7" fmla="*/ 1178 w 7941521"/>
              <a:gd name="connsiteY7" fmla="*/ 6384606 h 6527678"/>
              <a:gd name="connsiteX8" fmla="*/ 6788 w 7941521"/>
              <a:gd name="connsiteY8" fmla="*/ 2996277 h 6527678"/>
              <a:gd name="connsiteX0" fmla="*/ 6788 w 7941521"/>
              <a:gd name="connsiteY0" fmla="*/ 3006772 h 6538173"/>
              <a:gd name="connsiteX1" fmla="*/ 4564764 w 7941521"/>
              <a:gd name="connsiteY1" fmla="*/ 11129 h 6538173"/>
              <a:gd name="connsiteX2" fmla="*/ 7860529 w 7941521"/>
              <a:gd name="connsiteY2" fmla="*/ 2142860 h 6538173"/>
              <a:gd name="connsiteX3" fmla="*/ 6631982 w 7941521"/>
              <a:gd name="connsiteY3" fmla="*/ 5071183 h 6538173"/>
              <a:gd name="connsiteX4" fmla="*/ 4977085 w 7941521"/>
              <a:gd name="connsiteY4" fmla="*/ 5329237 h 6538173"/>
              <a:gd name="connsiteX5" fmla="*/ 3465240 w 7941521"/>
              <a:gd name="connsiteY5" fmla="*/ 5463871 h 6538173"/>
              <a:gd name="connsiteX6" fmla="*/ 904359 w 7941521"/>
              <a:gd name="connsiteY6" fmla="*/ 6423151 h 6538173"/>
              <a:gd name="connsiteX7" fmla="*/ 1178 w 7941521"/>
              <a:gd name="connsiteY7" fmla="*/ 6395101 h 6538173"/>
              <a:gd name="connsiteX8" fmla="*/ 6788 w 7941521"/>
              <a:gd name="connsiteY8" fmla="*/ 3006772 h 6538173"/>
              <a:gd name="connsiteX0" fmla="*/ 6832 w 7941565"/>
              <a:gd name="connsiteY0" fmla="*/ 3006772 h 6538173"/>
              <a:gd name="connsiteX1" fmla="*/ 4564808 w 7941565"/>
              <a:gd name="connsiteY1" fmla="*/ 11129 h 6538173"/>
              <a:gd name="connsiteX2" fmla="*/ 7860573 w 7941565"/>
              <a:gd name="connsiteY2" fmla="*/ 2142860 h 6538173"/>
              <a:gd name="connsiteX3" fmla="*/ 6632026 w 7941565"/>
              <a:gd name="connsiteY3" fmla="*/ 5071183 h 6538173"/>
              <a:gd name="connsiteX4" fmla="*/ 4977129 w 7941565"/>
              <a:gd name="connsiteY4" fmla="*/ 5329237 h 6538173"/>
              <a:gd name="connsiteX5" fmla="*/ 3465284 w 7941565"/>
              <a:gd name="connsiteY5" fmla="*/ 5463871 h 6538173"/>
              <a:gd name="connsiteX6" fmla="*/ 904403 w 7941565"/>
              <a:gd name="connsiteY6" fmla="*/ 6423151 h 6538173"/>
              <a:gd name="connsiteX7" fmla="*/ 1222 w 7941565"/>
              <a:gd name="connsiteY7" fmla="*/ 6395101 h 6538173"/>
              <a:gd name="connsiteX8" fmla="*/ 6832 w 7941565"/>
              <a:gd name="connsiteY8" fmla="*/ 3006772 h 6538173"/>
              <a:gd name="connsiteX0" fmla="*/ 6821 w 7941554"/>
              <a:gd name="connsiteY0" fmla="*/ 3006772 h 6538173"/>
              <a:gd name="connsiteX1" fmla="*/ 4564797 w 7941554"/>
              <a:gd name="connsiteY1" fmla="*/ 11129 h 6538173"/>
              <a:gd name="connsiteX2" fmla="*/ 7860562 w 7941554"/>
              <a:gd name="connsiteY2" fmla="*/ 2142860 h 6538173"/>
              <a:gd name="connsiteX3" fmla="*/ 6632015 w 7941554"/>
              <a:gd name="connsiteY3" fmla="*/ 5071183 h 6538173"/>
              <a:gd name="connsiteX4" fmla="*/ 4977118 w 7941554"/>
              <a:gd name="connsiteY4" fmla="*/ 5329237 h 6538173"/>
              <a:gd name="connsiteX5" fmla="*/ 3465273 w 7941554"/>
              <a:gd name="connsiteY5" fmla="*/ 5463871 h 6538173"/>
              <a:gd name="connsiteX6" fmla="*/ 904392 w 7941554"/>
              <a:gd name="connsiteY6" fmla="*/ 6423151 h 6538173"/>
              <a:gd name="connsiteX7" fmla="*/ 1211 w 7941554"/>
              <a:gd name="connsiteY7" fmla="*/ 6395101 h 6538173"/>
              <a:gd name="connsiteX8" fmla="*/ 6821 w 7941554"/>
              <a:gd name="connsiteY8" fmla="*/ 3006772 h 6538173"/>
              <a:gd name="connsiteX0" fmla="*/ 6155 w 7940888"/>
              <a:gd name="connsiteY0" fmla="*/ 3006772 h 6538173"/>
              <a:gd name="connsiteX1" fmla="*/ 4564131 w 7940888"/>
              <a:gd name="connsiteY1" fmla="*/ 11129 h 6538173"/>
              <a:gd name="connsiteX2" fmla="*/ 7859896 w 7940888"/>
              <a:gd name="connsiteY2" fmla="*/ 2142860 h 6538173"/>
              <a:gd name="connsiteX3" fmla="*/ 6631349 w 7940888"/>
              <a:gd name="connsiteY3" fmla="*/ 5071183 h 6538173"/>
              <a:gd name="connsiteX4" fmla="*/ 4976452 w 7940888"/>
              <a:gd name="connsiteY4" fmla="*/ 5329237 h 6538173"/>
              <a:gd name="connsiteX5" fmla="*/ 3464607 w 7940888"/>
              <a:gd name="connsiteY5" fmla="*/ 5463871 h 6538173"/>
              <a:gd name="connsiteX6" fmla="*/ 903726 w 7940888"/>
              <a:gd name="connsiteY6" fmla="*/ 6423151 h 6538173"/>
              <a:gd name="connsiteX7" fmla="*/ 545 w 7940888"/>
              <a:gd name="connsiteY7" fmla="*/ 6395101 h 6538173"/>
              <a:gd name="connsiteX8" fmla="*/ 6155 w 7940888"/>
              <a:gd name="connsiteY8" fmla="*/ 3006772 h 6538173"/>
              <a:gd name="connsiteX0" fmla="*/ 6155 w 7940888"/>
              <a:gd name="connsiteY0" fmla="*/ 3006772 h 6538173"/>
              <a:gd name="connsiteX1" fmla="*/ 4564131 w 7940888"/>
              <a:gd name="connsiteY1" fmla="*/ 11129 h 6538173"/>
              <a:gd name="connsiteX2" fmla="*/ 7859896 w 7940888"/>
              <a:gd name="connsiteY2" fmla="*/ 2142860 h 6538173"/>
              <a:gd name="connsiteX3" fmla="*/ 6631349 w 7940888"/>
              <a:gd name="connsiteY3" fmla="*/ 5071183 h 6538173"/>
              <a:gd name="connsiteX4" fmla="*/ 4976452 w 7940888"/>
              <a:gd name="connsiteY4" fmla="*/ 5329237 h 6538173"/>
              <a:gd name="connsiteX5" fmla="*/ 3464607 w 7940888"/>
              <a:gd name="connsiteY5" fmla="*/ 5463871 h 6538173"/>
              <a:gd name="connsiteX6" fmla="*/ 903726 w 7940888"/>
              <a:gd name="connsiteY6" fmla="*/ 6423151 h 6538173"/>
              <a:gd name="connsiteX7" fmla="*/ 545 w 7940888"/>
              <a:gd name="connsiteY7" fmla="*/ 6395101 h 6538173"/>
              <a:gd name="connsiteX8" fmla="*/ 6155 w 7940888"/>
              <a:gd name="connsiteY8" fmla="*/ 3006772 h 6538173"/>
              <a:gd name="connsiteX0" fmla="*/ 324552 w 8259285"/>
              <a:gd name="connsiteY0" fmla="*/ 2995642 h 6527043"/>
              <a:gd name="connsiteX1" fmla="*/ 4669355 w 8259285"/>
              <a:gd name="connsiteY1" fmla="*/ 11219 h 6527043"/>
              <a:gd name="connsiteX2" fmla="*/ 8178293 w 8259285"/>
              <a:gd name="connsiteY2" fmla="*/ 2131730 h 6527043"/>
              <a:gd name="connsiteX3" fmla="*/ 6949746 w 8259285"/>
              <a:gd name="connsiteY3" fmla="*/ 5060053 h 6527043"/>
              <a:gd name="connsiteX4" fmla="*/ 5294849 w 8259285"/>
              <a:gd name="connsiteY4" fmla="*/ 5318107 h 6527043"/>
              <a:gd name="connsiteX5" fmla="*/ 3783004 w 8259285"/>
              <a:gd name="connsiteY5" fmla="*/ 5452741 h 6527043"/>
              <a:gd name="connsiteX6" fmla="*/ 1222123 w 8259285"/>
              <a:gd name="connsiteY6" fmla="*/ 6412021 h 6527043"/>
              <a:gd name="connsiteX7" fmla="*/ 318942 w 8259285"/>
              <a:gd name="connsiteY7" fmla="*/ 6383971 h 6527043"/>
              <a:gd name="connsiteX8" fmla="*/ 324552 w 8259285"/>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5022962 w 7948129"/>
              <a:gd name="connsiteY4" fmla="*/ 5245179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5022962 w 7948129"/>
              <a:gd name="connsiteY4" fmla="*/ 5245179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72932"/>
              <a:gd name="connsiteY0" fmla="*/ 2995642 h 6527043"/>
              <a:gd name="connsiteX1" fmla="*/ 4358199 w 7972932"/>
              <a:gd name="connsiteY1" fmla="*/ 11219 h 6527043"/>
              <a:gd name="connsiteX2" fmla="*/ 7867137 w 7972932"/>
              <a:gd name="connsiteY2" fmla="*/ 2131730 h 6527043"/>
              <a:gd name="connsiteX3" fmla="*/ 6638590 w 7972932"/>
              <a:gd name="connsiteY3" fmla="*/ 5060053 h 6527043"/>
              <a:gd name="connsiteX4" fmla="*/ 5022962 w 7972932"/>
              <a:gd name="connsiteY4" fmla="*/ 5245179 h 6527043"/>
              <a:gd name="connsiteX5" fmla="*/ 3471848 w 7972932"/>
              <a:gd name="connsiteY5" fmla="*/ 5452741 h 6527043"/>
              <a:gd name="connsiteX6" fmla="*/ 910967 w 7972932"/>
              <a:gd name="connsiteY6" fmla="*/ 6412021 h 6527043"/>
              <a:gd name="connsiteX7" fmla="*/ 7786 w 7972932"/>
              <a:gd name="connsiteY7" fmla="*/ 6383971 h 6527043"/>
              <a:gd name="connsiteX8" fmla="*/ 13396 w 7972932"/>
              <a:gd name="connsiteY8" fmla="*/ 2995642 h 6527043"/>
              <a:gd name="connsiteX0" fmla="*/ 13396 w 7942336"/>
              <a:gd name="connsiteY0" fmla="*/ 2995642 h 6527043"/>
              <a:gd name="connsiteX1" fmla="*/ 4358199 w 7942336"/>
              <a:gd name="connsiteY1" fmla="*/ 11219 h 6527043"/>
              <a:gd name="connsiteX2" fmla="*/ 7867137 w 7942336"/>
              <a:gd name="connsiteY2" fmla="*/ 2131730 h 6527043"/>
              <a:gd name="connsiteX3" fmla="*/ 6638590 w 7942336"/>
              <a:gd name="connsiteY3" fmla="*/ 5060053 h 6527043"/>
              <a:gd name="connsiteX4" fmla="*/ 5022962 w 7942336"/>
              <a:gd name="connsiteY4" fmla="*/ 5245179 h 6527043"/>
              <a:gd name="connsiteX5" fmla="*/ 3471848 w 7942336"/>
              <a:gd name="connsiteY5" fmla="*/ 5452741 h 6527043"/>
              <a:gd name="connsiteX6" fmla="*/ 910967 w 7942336"/>
              <a:gd name="connsiteY6" fmla="*/ 6412021 h 6527043"/>
              <a:gd name="connsiteX7" fmla="*/ 7786 w 7942336"/>
              <a:gd name="connsiteY7" fmla="*/ 6383971 h 6527043"/>
              <a:gd name="connsiteX8" fmla="*/ 13396 w 7942336"/>
              <a:gd name="connsiteY8" fmla="*/ 2995642 h 6527043"/>
              <a:gd name="connsiteX0" fmla="*/ 13396 w 7929459"/>
              <a:gd name="connsiteY0" fmla="*/ 2995642 h 6527043"/>
              <a:gd name="connsiteX1" fmla="*/ 4358199 w 7929459"/>
              <a:gd name="connsiteY1" fmla="*/ 11219 h 6527043"/>
              <a:gd name="connsiteX2" fmla="*/ 7867137 w 7929459"/>
              <a:gd name="connsiteY2" fmla="*/ 2131730 h 6527043"/>
              <a:gd name="connsiteX3" fmla="*/ 6638590 w 7929459"/>
              <a:gd name="connsiteY3" fmla="*/ 5060053 h 6527043"/>
              <a:gd name="connsiteX4" fmla="*/ 5073450 w 7929459"/>
              <a:gd name="connsiteY4" fmla="*/ 5295668 h 6527043"/>
              <a:gd name="connsiteX5" fmla="*/ 3471848 w 7929459"/>
              <a:gd name="connsiteY5" fmla="*/ 5452741 h 6527043"/>
              <a:gd name="connsiteX6" fmla="*/ 910967 w 7929459"/>
              <a:gd name="connsiteY6" fmla="*/ 6412021 h 6527043"/>
              <a:gd name="connsiteX7" fmla="*/ 7786 w 7929459"/>
              <a:gd name="connsiteY7" fmla="*/ 6383971 h 6527043"/>
              <a:gd name="connsiteX8" fmla="*/ 13396 w 7929459"/>
              <a:gd name="connsiteY8" fmla="*/ 2995642 h 6527043"/>
              <a:gd name="connsiteX0" fmla="*/ 13396 w 7929459"/>
              <a:gd name="connsiteY0" fmla="*/ 2995642 h 6527043"/>
              <a:gd name="connsiteX1" fmla="*/ 4358199 w 7929459"/>
              <a:gd name="connsiteY1" fmla="*/ 11219 h 6527043"/>
              <a:gd name="connsiteX2" fmla="*/ 7867137 w 7929459"/>
              <a:gd name="connsiteY2" fmla="*/ 2131730 h 6527043"/>
              <a:gd name="connsiteX3" fmla="*/ 6638590 w 7929459"/>
              <a:gd name="connsiteY3" fmla="*/ 5060053 h 6527043"/>
              <a:gd name="connsiteX4" fmla="*/ 5073450 w 7929459"/>
              <a:gd name="connsiteY4" fmla="*/ 5295668 h 6527043"/>
              <a:gd name="connsiteX5" fmla="*/ 3471848 w 7929459"/>
              <a:gd name="connsiteY5" fmla="*/ 5452741 h 6527043"/>
              <a:gd name="connsiteX6" fmla="*/ 910967 w 7929459"/>
              <a:gd name="connsiteY6" fmla="*/ 6412021 h 6527043"/>
              <a:gd name="connsiteX7" fmla="*/ 7786 w 7929459"/>
              <a:gd name="connsiteY7" fmla="*/ 6383971 h 6527043"/>
              <a:gd name="connsiteX8" fmla="*/ 13396 w 7929459"/>
              <a:gd name="connsiteY8" fmla="*/ 2995642 h 6527043"/>
              <a:gd name="connsiteX0" fmla="*/ 13396 w 7926666"/>
              <a:gd name="connsiteY0" fmla="*/ 2995642 h 6527043"/>
              <a:gd name="connsiteX1" fmla="*/ 4358199 w 7926666"/>
              <a:gd name="connsiteY1" fmla="*/ 11219 h 6527043"/>
              <a:gd name="connsiteX2" fmla="*/ 7867137 w 7926666"/>
              <a:gd name="connsiteY2" fmla="*/ 2131730 h 6527043"/>
              <a:gd name="connsiteX3" fmla="*/ 6638590 w 7926666"/>
              <a:gd name="connsiteY3" fmla="*/ 5060053 h 6527043"/>
              <a:gd name="connsiteX4" fmla="*/ 5073450 w 7926666"/>
              <a:gd name="connsiteY4" fmla="*/ 5295668 h 6527043"/>
              <a:gd name="connsiteX5" fmla="*/ 3471848 w 7926666"/>
              <a:gd name="connsiteY5" fmla="*/ 5452741 h 6527043"/>
              <a:gd name="connsiteX6" fmla="*/ 910967 w 7926666"/>
              <a:gd name="connsiteY6" fmla="*/ 6412021 h 6527043"/>
              <a:gd name="connsiteX7" fmla="*/ 7786 w 7926666"/>
              <a:gd name="connsiteY7" fmla="*/ 6383971 h 6527043"/>
              <a:gd name="connsiteX8" fmla="*/ 13396 w 7926666"/>
              <a:gd name="connsiteY8" fmla="*/ 2995642 h 6527043"/>
              <a:gd name="connsiteX0" fmla="*/ 13396 w 7925081"/>
              <a:gd name="connsiteY0" fmla="*/ 2995642 h 6527043"/>
              <a:gd name="connsiteX1" fmla="*/ 4358199 w 7925081"/>
              <a:gd name="connsiteY1" fmla="*/ 11219 h 6527043"/>
              <a:gd name="connsiteX2" fmla="*/ 7867137 w 7925081"/>
              <a:gd name="connsiteY2" fmla="*/ 2131730 h 6527043"/>
              <a:gd name="connsiteX3" fmla="*/ 6638590 w 7925081"/>
              <a:gd name="connsiteY3" fmla="*/ 5060053 h 6527043"/>
              <a:gd name="connsiteX4" fmla="*/ 5073450 w 7925081"/>
              <a:gd name="connsiteY4" fmla="*/ 5295668 h 6527043"/>
              <a:gd name="connsiteX5" fmla="*/ 3471848 w 7925081"/>
              <a:gd name="connsiteY5" fmla="*/ 5452741 h 6527043"/>
              <a:gd name="connsiteX6" fmla="*/ 910967 w 7925081"/>
              <a:gd name="connsiteY6" fmla="*/ 6412021 h 6527043"/>
              <a:gd name="connsiteX7" fmla="*/ 7786 w 7925081"/>
              <a:gd name="connsiteY7" fmla="*/ 6383971 h 6527043"/>
              <a:gd name="connsiteX8" fmla="*/ 13396 w 7925081"/>
              <a:gd name="connsiteY8" fmla="*/ 2995642 h 6527043"/>
              <a:gd name="connsiteX0" fmla="*/ 13396 w 7925081"/>
              <a:gd name="connsiteY0" fmla="*/ 2998971 h 6530372"/>
              <a:gd name="connsiteX1" fmla="*/ 4358199 w 7925081"/>
              <a:gd name="connsiteY1" fmla="*/ 14548 h 6530372"/>
              <a:gd name="connsiteX2" fmla="*/ 7867137 w 7925081"/>
              <a:gd name="connsiteY2" fmla="*/ 2135059 h 6530372"/>
              <a:gd name="connsiteX3" fmla="*/ 6638590 w 7925081"/>
              <a:gd name="connsiteY3" fmla="*/ 5063382 h 6530372"/>
              <a:gd name="connsiteX4" fmla="*/ 5073450 w 7925081"/>
              <a:gd name="connsiteY4" fmla="*/ 5298997 h 6530372"/>
              <a:gd name="connsiteX5" fmla="*/ 3471848 w 7925081"/>
              <a:gd name="connsiteY5" fmla="*/ 5456070 h 6530372"/>
              <a:gd name="connsiteX6" fmla="*/ 910967 w 7925081"/>
              <a:gd name="connsiteY6" fmla="*/ 6415350 h 6530372"/>
              <a:gd name="connsiteX7" fmla="*/ 7786 w 7925081"/>
              <a:gd name="connsiteY7" fmla="*/ 6387300 h 6530372"/>
              <a:gd name="connsiteX8" fmla="*/ 13396 w 7925081"/>
              <a:gd name="connsiteY8" fmla="*/ 2998971 h 6530372"/>
              <a:gd name="connsiteX0" fmla="*/ 14038 w 7925723"/>
              <a:gd name="connsiteY0" fmla="*/ 2998971 h 6483187"/>
              <a:gd name="connsiteX1" fmla="*/ 4358841 w 7925723"/>
              <a:gd name="connsiteY1" fmla="*/ 14548 h 6483187"/>
              <a:gd name="connsiteX2" fmla="*/ 7867779 w 7925723"/>
              <a:gd name="connsiteY2" fmla="*/ 2135059 h 6483187"/>
              <a:gd name="connsiteX3" fmla="*/ 6639232 w 7925723"/>
              <a:gd name="connsiteY3" fmla="*/ 5063382 h 6483187"/>
              <a:gd name="connsiteX4" fmla="*/ 5074092 w 7925723"/>
              <a:gd name="connsiteY4" fmla="*/ 5298997 h 6483187"/>
              <a:gd name="connsiteX5" fmla="*/ 3472490 w 7925723"/>
              <a:gd name="connsiteY5" fmla="*/ 5456070 h 6483187"/>
              <a:gd name="connsiteX6" fmla="*/ 911609 w 7925723"/>
              <a:gd name="connsiteY6" fmla="*/ 6415350 h 6483187"/>
              <a:gd name="connsiteX7" fmla="*/ 8428 w 7925723"/>
              <a:gd name="connsiteY7" fmla="*/ 6387300 h 6483187"/>
              <a:gd name="connsiteX8" fmla="*/ 14038 w 7925723"/>
              <a:gd name="connsiteY8" fmla="*/ 2998971 h 6483187"/>
              <a:gd name="connsiteX0" fmla="*/ 14038 w 7925723"/>
              <a:gd name="connsiteY0" fmla="*/ 2998971 h 6483187"/>
              <a:gd name="connsiteX1" fmla="*/ 4358841 w 7925723"/>
              <a:gd name="connsiteY1" fmla="*/ 14548 h 6483187"/>
              <a:gd name="connsiteX2" fmla="*/ 7867779 w 7925723"/>
              <a:gd name="connsiteY2" fmla="*/ 2135059 h 6483187"/>
              <a:gd name="connsiteX3" fmla="*/ 6639232 w 7925723"/>
              <a:gd name="connsiteY3" fmla="*/ 5063382 h 6483187"/>
              <a:gd name="connsiteX4" fmla="*/ 5074092 w 7925723"/>
              <a:gd name="connsiteY4" fmla="*/ 5298997 h 6483187"/>
              <a:gd name="connsiteX5" fmla="*/ 3472490 w 7925723"/>
              <a:gd name="connsiteY5" fmla="*/ 5456070 h 6483187"/>
              <a:gd name="connsiteX6" fmla="*/ 911609 w 7925723"/>
              <a:gd name="connsiteY6" fmla="*/ 6415350 h 6483187"/>
              <a:gd name="connsiteX7" fmla="*/ 8428 w 7925723"/>
              <a:gd name="connsiteY7" fmla="*/ 6387300 h 6483187"/>
              <a:gd name="connsiteX8" fmla="*/ 14038 w 7925723"/>
              <a:gd name="connsiteY8" fmla="*/ 2998971 h 6483187"/>
              <a:gd name="connsiteX0" fmla="*/ 14038 w 7925723"/>
              <a:gd name="connsiteY0" fmla="*/ 2998971 h 6415350"/>
              <a:gd name="connsiteX1" fmla="*/ 4358841 w 7925723"/>
              <a:gd name="connsiteY1" fmla="*/ 14548 h 6415350"/>
              <a:gd name="connsiteX2" fmla="*/ 7867779 w 7925723"/>
              <a:gd name="connsiteY2" fmla="*/ 2135059 h 6415350"/>
              <a:gd name="connsiteX3" fmla="*/ 6639232 w 7925723"/>
              <a:gd name="connsiteY3" fmla="*/ 5063382 h 6415350"/>
              <a:gd name="connsiteX4" fmla="*/ 5074092 w 7925723"/>
              <a:gd name="connsiteY4" fmla="*/ 5298997 h 6415350"/>
              <a:gd name="connsiteX5" fmla="*/ 3472490 w 7925723"/>
              <a:gd name="connsiteY5" fmla="*/ 5456070 h 6415350"/>
              <a:gd name="connsiteX6" fmla="*/ 911609 w 7925723"/>
              <a:gd name="connsiteY6" fmla="*/ 6415350 h 6415350"/>
              <a:gd name="connsiteX7" fmla="*/ 8428 w 7925723"/>
              <a:gd name="connsiteY7" fmla="*/ 6387300 h 6415350"/>
              <a:gd name="connsiteX8" fmla="*/ 14038 w 7925723"/>
              <a:gd name="connsiteY8" fmla="*/ 2998971 h 6415350"/>
              <a:gd name="connsiteX0" fmla="*/ 325001 w 8236686"/>
              <a:gd name="connsiteY0" fmla="*/ 2998971 h 6415350"/>
              <a:gd name="connsiteX1" fmla="*/ 4669804 w 8236686"/>
              <a:gd name="connsiteY1" fmla="*/ 14548 h 6415350"/>
              <a:gd name="connsiteX2" fmla="*/ 8178742 w 8236686"/>
              <a:gd name="connsiteY2" fmla="*/ 2135059 h 6415350"/>
              <a:gd name="connsiteX3" fmla="*/ 6950195 w 8236686"/>
              <a:gd name="connsiteY3" fmla="*/ 5063382 h 6415350"/>
              <a:gd name="connsiteX4" fmla="*/ 5385055 w 8236686"/>
              <a:gd name="connsiteY4" fmla="*/ 5298997 h 6415350"/>
              <a:gd name="connsiteX5" fmla="*/ 3783453 w 8236686"/>
              <a:gd name="connsiteY5" fmla="*/ 5456070 h 6415350"/>
              <a:gd name="connsiteX6" fmla="*/ 1222572 w 8236686"/>
              <a:gd name="connsiteY6" fmla="*/ 6415350 h 6415350"/>
              <a:gd name="connsiteX7" fmla="*/ 319391 w 8236686"/>
              <a:gd name="connsiteY7" fmla="*/ 6404130 h 6415350"/>
              <a:gd name="connsiteX8" fmla="*/ 325001 w 8236686"/>
              <a:gd name="connsiteY8" fmla="*/ 2998971 h 6415350"/>
              <a:gd name="connsiteX0" fmla="*/ 325001 w 8236686"/>
              <a:gd name="connsiteY0" fmla="*/ 2998971 h 6415350"/>
              <a:gd name="connsiteX1" fmla="*/ 4669804 w 8236686"/>
              <a:gd name="connsiteY1" fmla="*/ 14548 h 6415350"/>
              <a:gd name="connsiteX2" fmla="*/ 8178742 w 8236686"/>
              <a:gd name="connsiteY2" fmla="*/ 2135059 h 6415350"/>
              <a:gd name="connsiteX3" fmla="*/ 6950195 w 8236686"/>
              <a:gd name="connsiteY3" fmla="*/ 5063382 h 6415350"/>
              <a:gd name="connsiteX4" fmla="*/ 5385055 w 8236686"/>
              <a:gd name="connsiteY4" fmla="*/ 5298997 h 6415350"/>
              <a:gd name="connsiteX5" fmla="*/ 3783453 w 8236686"/>
              <a:gd name="connsiteY5" fmla="*/ 5456070 h 6415350"/>
              <a:gd name="connsiteX6" fmla="*/ 1222572 w 8236686"/>
              <a:gd name="connsiteY6" fmla="*/ 6415350 h 6415350"/>
              <a:gd name="connsiteX7" fmla="*/ 319391 w 8236686"/>
              <a:gd name="connsiteY7" fmla="*/ 6404130 h 6415350"/>
              <a:gd name="connsiteX8" fmla="*/ 325001 w 8236686"/>
              <a:gd name="connsiteY8" fmla="*/ 2998971 h 6415350"/>
              <a:gd name="connsiteX0" fmla="*/ 7548 w 7919233"/>
              <a:gd name="connsiteY0" fmla="*/ 2998971 h 6415350"/>
              <a:gd name="connsiteX1" fmla="*/ 4352351 w 7919233"/>
              <a:gd name="connsiteY1" fmla="*/ 14548 h 6415350"/>
              <a:gd name="connsiteX2" fmla="*/ 7861289 w 7919233"/>
              <a:gd name="connsiteY2" fmla="*/ 2135059 h 6415350"/>
              <a:gd name="connsiteX3" fmla="*/ 6632742 w 7919233"/>
              <a:gd name="connsiteY3" fmla="*/ 5063382 h 6415350"/>
              <a:gd name="connsiteX4" fmla="*/ 5067602 w 7919233"/>
              <a:gd name="connsiteY4" fmla="*/ 5298997 h 6415350"/>
              <a:gd name="connsiteX5" fmla="*/ 3466000 w 7919233"/>
              <a:gd name="connsiteY5" fmla="*/ 5456070 h 6415350"/>
              <a:gd name="connsiteX6" fmla="*/ 905119 w 7919233"/>
              <a:gd name="connsiteY6" fmla="*/ 6415350 h 6415350"/>
              <a:gd name="connsiteX7" fmla="*/ 1938 w 7919233"/>
              <a:gd name="connsiteY7" fmla="*/ 6404130 h 6415350"/>
              <a:gd name="connsiteX8" fmla="*/ 7548 w 7919233"/>
              <a:gd name="connsiteY8" fmla="*/ 2998971 h 6415350"/>
              <a:gd name="connsiteX0" fmla="*/ 7548 w 7919233"/>
              <a:gd name="connsiteY0" fmla="*/ 2912424 h 6412950"/>
              <a:gd name="connsiteX1" fmla="*/ 4352351 w 7919233"/>
              <a:gd name="connsiteY1" fmla="*/ 12148 h 6412950"/>
              <a:gd name="connsiteX2" fmla="*/ 7861289 w 7919233"/>
              <a:gd name="connsiteY2" fmla="*/ 2132659 h 6412950"/>
              <a:gd name="connsiteX3" fmla="*/ 6632742 w 7919233"/>
              <a:gd name="connsiteY3" fmla="*/ 5060982 h 6412950"/>
              <a:gd name="connsiteX4" fmla="*/ 5067602 w 7919233"/>
              <a:gd name="connsiteY4" fmla="*/ 5296597 h 6412950"/>
              <a:gd name="connsiteX5" fmla="*/ 3466000 w 7919233"/>
              <a:gd name="connsiteY5" fmla="*/ 5453670 h 6412950"/>
              <a:gd name="connsiteX6" fmla="*/ 905119 w 7919233"/>
              <a:gd name="connsiteY6" fmla="*/ 6412950 h 6412950"/>
              <a:gd name="connsiteX7" fmla="*/ 1938 w 7919233"/>
              <a:gd name="connsiteY7" fmla="*/ 6401730 h 6412950"/>
              <a:gd name="connsiteX8" fmla="*/ 7548 w 7919233"/>
              <a:gd name="connsiteY8" fmla="*/ 2912424 h 6412950"/>
              <a:gd name="connsiteX0" fmla="*/ 7548 w 7919233"/>
              <a:gd name="connsiteY0" fmla="*/ 2912424 h 6412950"/>
              <a:gd name="connsiteX1" fmla="*/ 4352351 w 7919233"/>
              <a:gd name="connsiteY1" fmla="*/ 12148 h 6412950"/>
              <a:gd name="connsiteX2" fmla="*/ 7861289 w 7919233"/>
              <a:gd name="connsiteY2" fmla="*/ 2132659 h 6412950"/>
              <a:gd name="connsiteX3" fmla="*/ 6632742 w 7919233"/>
              <a:gd name="connsiteY3" fmla="*/ 5060982 h 6412950"/>
              <a:gd name="connsiteX4" fmla="*/ 5067602 w 7919233"/>
              <a:gd name="connsiteY4" fmla="*/ 5296597 h 6412950"/>
              <a:gd name="connsiteX5" fmla="*/ 3466000 w 7919233"/>
              <a:gd name="connsiteY5" fmla="*/ 5453670 h 6412950"/>
              <a:gd name="connsiteX6" fmla="*/ 905119 w 7919233"/>
              <a:gd name="connsiteY6" fmla="*/ 6412950 h 6412950"/>
              <a:gd name="connsiteX7" fmla="*/ 1938 w 7919233"/>
              <a:gd name="connsiteY7" fmla="*/ 6401730 h 6412950"/>
              <a:gd name="connsiteX8" fmla="*/ 7548 w 7919233"/>
              <a:gd name="connsiteY8" fmla="*/ 2912424 h 6412950"/>
              <a:gd name="connsiteX0" fmla="*/ 7548 w 7919233"/>
              <a:gd name="connsiteY0" fmla="*/ 2919534 h 6420060"/>
              <a:gd name="connsiteX1" fmla="*/ 4352351 w 7919233"/>
              <a:gd name="connsiteY1" fmla="*/ 19258 h 6420060"/>
              <a:gd name="connsiteX2" fmla="*/ 7861289 w 7919233"/>
              <a:gd name="connsiteY2" fmla="*/ 2139769 h 6420060"/>
              <a:gd name="connsiteX3" fmla="*/ 6632742 w 7919233"/>
              <a:gd name="connsiteY3" fmla="*/ 5068092 h 6420060"/>
              <a:gd name="connsiteX4" fmla="*/ 5067602 w 7919233"/>
              <a:gd name="connsiteY4" fmla="*/ 5303707 h 6420060"/>
              <a:gd name="connsiteX5" fmla="*/ 3466000 w 7919233"/>
              <a:gd name="connsiteY5" fmla="*/ 5460780 h 6420060"/>
              <a:gd name="connsiteX6" fmla="*/ 905119 w 7919233"/>
              <a:gd name="connsiteY6" fmla="*/ 6420060 h 6420060"/>
              <a:gd name="connsiteX7" fmla="*/ 1938 w 7919233"/>
              <a:gd name="connsiteY7" fmla="*/ 6408840 h 6420060"/>
              <a:gd name="connsiteX8" fmla="*/ 7548 w 7919233"/>
              <a:gd name="connsiteY8" fmla="*/ 2919534 h 6420060"/>
              <a:gd name="connsiteX0" fmla="*/ 7548 w 7919233"/>
              <a:gd name="connsiteY0" fmla="*/ 2919534 h 6420060"/>
              <a:gd name="connsiteX1" fmla="*/ 4352351 w 7919233"/>
              <a:gd name="connsiteY1" fmla="*/ 19258 h 6420060"/>
              <a:gd name="connsiteX2" fmla="*/ 7861289 w 7919233"/>
              <a:gd name="connsiteY2" fmla="*/ 2139769 h 6420060"/>
              <a:gd name="connsiteX3" fmla="*/ 6632742 w 7919233"/>
              <a:gd name="connsiteY3" fmla="*/ 5068092 h 6420060"/>
              <a:gd name="connsiteX4" fmla="*/ 5067602 w 7919233"/>
              <a:gd name="connsiteY4" fmla="*/ 5303707 h 6420060"/>
              <a:gd name="connsiteX5" fmla="*/ 3466000 w 7919233"/>
              <a:gd name="connsiteY5" fmla="*/ 5460780 h 6420060"/>
              <a:gd name="connsiteX6" fmla="*/ 905119 w 7919233"/>
              <a:gd name="connsiteY6" fmla="*/ 6420060 h 6420060"/>
              <a:gd name="connsiteX7" fmla="*/ 1938 w 7919233"/>
              <a:gd name="connsiteY7" fmla="*/ 6408840 h 6420060"/>
              <a:gd name="connsiteX8" fmla="*/ 7548 w 7919233"/>
              <a:gd name="connsiteY8" fmla="*/ 2919534 h 6420060"/>
              <a:gd name="connsiteX0" fmla="*/ 7548 w 7919233"/>
              <a:gd name="connsiteY0" fmla="*/ 2931541 h 6432067"/>
              <a:gd name="connsiteX1" fmla="*/ 4352351 w 7919233"/>
              <a:gd name="connsiteY1" fmla="*/ 31265 h 6432067"/>
              <a:gd name="connsiteX2" fmla="*/ 7861289 w 7919233"/>
              <a:gd name="connsiteY2" fmla="*/ 2151776 h 6432067"/>
              <a:gd name="connsiteX3" fmla="*/ 6632742 w 7919233"/>
              <a:gd name="connsiteY3" fmla="*/ 5080099 h 6432067"/>
              <a:gd name="connsiteX4" fmla="*/ 5067602 w 7919233"/>
              <a:gd name="connsiteY4" fmla="*/ 5315714 h 6432067"/>
              <a:gd name="connsiteX5" fmla="*/ 3466000 w 7919233"/>
              <a:gd name="connsiteY5" fmla="*/ 5472787 h 6432067"/>
              <a:gd name="connsiteX6" fmla="*/ 905119 w 7919233"/>
              <a:gd name="connsiteY6" fmla="*/ 6432067 h 6432067"/>
              <a:gd name="connsiteX7" fmla="*/ 1938 w 7919233"/>
              <a:gd name="connsiteY7" fmla="*/ 6420847 h 6432067"/>
              <a:gd name="connsiteX8" fmla="*/ 7548 w 7919233"/>
              <a:gd name="connsiteY8" fmla="*/ 2931541 h 643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9233" h="6432067">
                <a:moveTo>
                  <a:pt x="7548" y="2931541"/>
                </a:moveTo>
                <a:cubicBezTo>
                  <a:pt x="878472" y="1344898"/>
                  <a:pt x="3037784" y="200495"/>
                  <a:pt x="4352351" y="31265"/>
                </a:cubicBezTo>
                <a:cubicBezTo>
                  <a:pt x="6014727" y="-194063"/>
                  <a:pt x="7633623" y="827859"/>
                  <a:pt x="7861289" y="2151776"/>
                </a:cubicBezTo>
                <a:cubicBezTo>
                  <a:pt x="8189931" y="4109601"/>
                  <a:pt x="7031039" y="4866926"/>
                  <a:pt x="6632742" y="5080099"/>
                </a:cubicBezTo>
                <a:cubicBezTo>
                  <a:pt x="6234445" y="5293272"/>
                  <a:pt x="5500026" y="5289535"/>
                  <a:pt x="5067602" y="5315714"/>
                </a:cubicBezTo>
                <a:cubicBezTo>
                  <a:pt x="4635178" y="5341893"/>
                  <a:pt x="4159747" y="5286728"/>
                  <a:pt x="3466000" y="5472787"/>
                </a:cubicBezTo>
                <a:cubicBezTo>
                  <a:pt x="2772253" y="5658846"/>
                  <a:pt x="1485268" y="6274057"/>
                  <a:pt x="905119" y="6432067"/>
                </a:cubicBezTo>
                <a:lnTo>
                  <a:pt x="1938" y="6420847"/>
                </a:lnTo>
                <a:cubicBezTo>
                  <a:pt x="-3794" y="3702895"/>
                  <a:pt x="4743" y="4634120"/>
                  <a:pt x="7548" y="2931541"/>
                </a:cubicBezTo>
                <a:close/>
              </a:path>
            </a:pathLst>
          </a:custGeom>
          <a:solidFill>
            <a:schemeClr val="tx1"/>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14" name="Platshållare för text 13"/>
          <p:cNvSpPr>
            <a:spLocks noGrp="1" noChangeAspect="1"/>
          </p:cNvSpPr>
          <p:nvPr>
            <p:ph type="body" sz="quarter" idx="11" hasCustomPrompt="1"/>
          </p:nvPr>
        </p:nvSpPr>
        <p:spPr>
          <a:xfrm>
            <a:off x="1344083" y="2142950"/>
            <a:ext cx="8304311" cy="2530027"/>
          </a:xfrm>
        </p:spPr>
        <p:txBody>
          <a:bodyPr anchor="ctr" anchorCtr="0">
            <a:noAutofit/>
          </a:bodyPr>
          <a:lstStyle>
            <a:lvl1pPr marL="0" indent="0">
              <a:buNone/>
              <a:defRPr sz="3000" b="1" baseline="0">
                <a:solidFill>
                  <a:schemeClr val="bg1"/>
                </a:solidFill>
              </a:defRPr>
            </a:lvl1pPr>
          </a:lstStyle>
          <a:p>
            <a:pPr lvl="0"/>
            <a:r>
              <a:rPr lang="sv-SE"/>
              <a:t>Skriv rubrik här</a:t>
            </a:r>
          </a:p>
        </p:txBody>
      </p:sp>
    </p:spTree>
    <p:extLst>
      <p:ext uri="{BB962C8B-B14F-4D97-AF65-F5344CB8AC3E}">
        <p14:creationId xmlns:p14="http://schemas.microsoft.com/office/powerpoint/2010/main" val="163270375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Avdelare-Grön 1">
    <p:bg>
      <p:bgPr>
        <a:solidFill>
          <a:srgbClr val="00C0C2"/>
        </a:solidFill>
        <a:effectLst/>
      </p:bgPr>
    </p:bg>
    <p:spTree>
      <p:nvGrpSpPr>
        <p:cNvPr id="1" name=""/>
        <p:cNvGrpSpPr/>
        <p:nvPr/>
      </p:nvGrpSpPr>
      <p:grpSpPr>
        <a:xfrm>
          <a:off x="0" y="0"/>
          <a:ext cx="0" cy="0"/>
          <a:chOff x="0" y="0"/>
          <a:chExt cx="0" cy="0"/>
        </a:xfrm>
      </p:grpSpPr>
      <p:sp>
        <p:nvSpPr>
          <p:cNvPr id="3" name="Ellips 2"/>
          <p:cNvSpPr/>
          <p:nvPr userDrawn="1"/>
        </p:nvSpPr>
        <p:spPr bwMode="auto">
          <a:xfrm>
            <a:off x="-10066" y="439955"/>
            <a:ext cx="10558977" cy="6432067"/>
          </a:xfrm>
          <a:custGeom>
            <a:avLst/>
            <a:gdLst>
              <a:gd name="connsiteX0" fmla="*/ 0 w 7309590"/>
              <a:gd name="connsiteY0" fmla="*/ 2933934 h 5867868"/>
              <a:gd name="connsiteX1" fmla="*/ 3654795 w 7309590"/>
              <a:gd name="connsiteY1" fmla="*/ 0 h 5867868"/>
              <a:gd name="connsiteX2" fmla="*/ 7309590 w 7309590"/>
              <a:gd name="connsiteY2" fmla="*/ 2933934 h 5867868"/>
              <a:gd name="connsiteX3" fmla="*/ 3654795 w 7309590"/>
              <a:gd name="connsiteY3" fmla="*/ 5867868 h 5867868"/>
              <a:gd name="connsiteX4" fmla="*/ 0 w 7309590"/>
              <a:gd name="connsiteY4" fmla="*/ 2933934 h 5867868"/>
              <a:gd name="connsiteX0" fmla="*/ 0 w 7410566"/>
              <a:gd name="connsiteY0" fmla="*/ 2933934 h 5867868"/>
              <a:gd name="connsiteX1" fmla="*/ 3654795 w 7410566"/>
              <a:gd name="connsiteY1" fmla="*/ 0 h 5867868"/>
              <a:gd name="connsiteX2" fmla="*/ 7410566 w 7410566"/>
              <a:gd name="connsiteY2" fmla="*/ 2928324 h 5867868"/>
              <a:gd name="connsiteX3" fmla="*/ 3654795 w 7410566"/>
              <a:gd name="connsiteY3" fmla="*/ 5867868 h 5867868"/>
              <a:gd name="connsiteX4" fmla="*/ 0 w 7410566"/>
              <a:gd name="connsiteY4" fmla="*/ 2933934 h 5867868"/>
              <a:gd name="connsiteX0" fmla="*/ 5326 w 7415892"/>
              <a:gd name="connsiteY0" fmla="*/ 2877837 h 5811771"/>
              <a:gd name="connsiteX1" fmla="*/ 4484764 w 7415892"/>
              <a:gd name="connsiteY1" fmla="*/ 1 h 5811771"/>
              <a:gd name="connsiteX2" fmla="*/ 7415892 w 7415892"/>
              <a:gd name="connsiteY2" fmla="*/ 2872227 h 5811771"/>
              <a:gd name="connsiteX3" fmla="*/ 3660121 w 7415892"/>
              <a:gd name="connsiteY3" fmla="*/ 5811771 h 5811771"/>
              <a:gd name="connsiteX4" fmla="*/ 5326 w 7415892"/>
              <a:gd name="connsiteY4" fmla="*/ 2877837 h 5811771"/>
              <a:gd name="connsiteX0" fmla="*/ 5326 w 7415892"/>
              <a:gd name="connsiteY0" fmla="*/ 2878565 h 5812499"/>
              <a:gd name="connsiteX1" fmla="*/ 4484764 w 7415892"/>
              <a:gd name="connsiteY1" fmla="*/ 729 h 5812499"/>
              <a:gd name="connsiteX2" fmla="*/ 7415892 w 7415892"/>
              <a:gd name="connsiteY2" fmla="*/ 2872955 h 5812499"/>
              <a:gd name="connsiteX3" fmla="*/ 3660121 w 7415892"/>
              <a:gd name="connsiteY3" fmla="*/ 5812499 h 5812499"/>
              <a:gd name="connsiteX4" fmla="*/ 5326 w 7415892"/>
              <a:gd name="connsiteY4" fmla="*/ 2878565 h 5812499"/>
              <a:gd name="connsiteX0" fmla="*/ 4572 w 7942461"/>
              <a:gd name="connsiteY0" fmla="*/ 3012789 h 5812305"/>
              <a:gd name="connsiteX1" fmla="*/ 5011333 w 7942461"/>
              <a:gd name="connsiteY1" fmla="*/ 317 h 5812305"/>
              <a:gd name="connsiteX2" fmla="*/ 7942461 w 7942461"/>
              <a:gd name="connsiteY2" fmla="*/ 2872543 h 5812305"/>
              <a:gd name="connsiteX3" fmla="*/ 4186690 w 7942461"/>
              <a:gd name="connsiteY3" fmla="*/ 5812087 h 5812305"/>
              <a:gd name="connsiteX4" fmla="*/ 4572 w 7942461"/>
              <a:gd name="connsiteY4" fmla="*/ 3012789 h 5812305"/>
              <a:gd name="connsiteX0" fmla="*/ 62143 w 8000032"/>
              <a:gd name="connsiteY0" fmla="*/ 3012789 h 5812412"/>
              <a:gd name="connsiteX1" fmla="*/ 5068904 w 8000032"/>
              <a:gd name="connsiteY1" fmla="*/ 317 h 5812412"/>
              <a:gd name="connsiteX2" fmla="*/ 8000032 w 8000032"/>
              <a:gd name="connsiteY2" fmla="*/ 2872543 h 5812412"/>
              <a:gd name="connsiteX3" fmla="*/ 4244261 w 8000032"/>
              <a:gd name="connsiteY3" fmla="*/ 5812087 h 5812412"/>
              <a:gd name="connsiteX4" fmla="*/ 62143 w 8000032"/>
              <a:gd name="connsiteY4" fmla="*/ 3012789 h 5812412"/>
              <a:gd name="connsiteX0" fmla="*/ 62143 w 8000032"/>
              <a:gd name="connsiteY0" fmla="*/ 3017637 h 5817260"/>
              <a:gd name="connsiteX1" fmla="*/ 5068904 w 8000032"/>
              <a:gd name="connsiteY1" fmla="*/ 5165 h 5817260"/>
              <a:gd name="connsiteX2" fmla="*/ 8000032 w 8000032"/>
              <a:gd name="connsiteY2" fmla="*/ 2877391 h 5817260"/>
              <a:gd name="connsiteX3" fmla="*/ 4244261 w 8000032"/>
              <a:gd name="connsiteY3" fmla="*/ 5816935 h 5817260"/>
              <a:gd name="connsiteX4" fmla="*/ 62143 w 8000032"/>
              <a:gd name="connsiteY4" fmla="*/ 3017637 h 5817260"/>
              <a:gd name="connsiteX0" fmla="*/ 78988 w 8016877"/>
              <a:gd name="connsiteY0" fmla="*/ 3017637 h 5817637"/>
              <a:gd name="connsiteX1" fmla="*/ 5085749 w 8016877"/>
              <a:gd name="connsiteY1" fmla="*/ 5165 h 5817637"/>
              <a:gd name="connsiteX2" fmla="*/ 8016877 w 8016877"/>
              <a:gd name="connsiteY2" fmla="*/ 2877391 h 5817637"/>
              <a:gd name="connsiteX3" fmla="*/ 4261106 w 8016877"/>
              <a:gd name="connsiteY3" fmla="*/ 5816935 h 5817637"/>
              <a:gd name="connsiteX4" fmla="*/ 78988 w 8016877"/>
              <a:gd name="connsiteY4" fmla="*/ 3017637 h 5817637"/>
              <a:gd name="connsiteX0" fmla="*/ 59019 w 8048214"/>
              <a:gd name="connsiteY0" fmla="*/ 3017637 h 5920814"/>
              <a:gd name="connsiteX1" fmla="*/ 5065780 w 8048214"/>
              <a:gd name="connsiteY1" fmla="*/ 5165 h 5920814"/>
              <a:gd name="connsiteX2" fmla="*/ 7996908 w 8048214"/>
              <a:gd name="connsiteY2" fmla="*/ 2877391 h 5920814"/>
              <a:gd name="connsiteX3" fmla="*/ 6734702 w 8048214"/>
              <a:gd name="connsiteY3" fmla="*/ 5087658 h 5920814"/>
              <a:gd name="connsiteX4" fmla="*/ 4241137 w 8048214"/>
              <a:gd name="connsiteY4" fmla="*/ 5816935 h 5920814"/>
              <a:gd name="connsiteX5" fmla="*/ 59019 w 8048214"/>
              <a:gd name="connsiteY5" fmla="*/ 3017637 h 5920814"/>
              <a:gd name="connsiteX0" fmla="*/ 59019 w 8048214"/>
              <a:gd name="connsiteY0" fmla="*/ 3017637 h 5915221"/>
              <a:gd name="connsiteX1" fmla="*/ 5065780 w 8048214"/>
              <a:gd name="connsiteY1" fmla="*/ 5165 h 5915221"/>
              <a:gd name="connsiteX2" fmla="*/ 7996908 w 8048214"/>
              <a:gd name="connsiteY2" fmla="*/ 2877391 h 5915221"/>
              <a:gd name="connsiteX3" fmla="*/ 6734702 w 8048214"/>
              <a:gd name="connsiteY3" fmla="*/ 5087658 h 5915221"/>
              <a:gd name="connsiteX4" fmla="*/ 4241137 w 8048214"/>
              <a:gd name="connsiteY4" fmla="*/ 5816935 h 5915221"/>
              <a:gd name="connsiteX5" fmla="*/ 59019 w 8048214"/>
              <a:gd name="connsiteY5" fmla="*/ 3017637 h 5915221"/>
              <a:gd name="connsiteX0" fmla="*/ 58901 w 8045964"/>
              <a:gd name="connsiteY0" fmla="*/ 3017637 h 5914289"/>
              <a:gd name="connsiteX1" fmla="*/ 5065662 w 8045964"/>
              <a:gd name="connsiteY1" fmla="*/ 5165 h 5914289"/>
              <a:gd name="connsiteX2" fmla="*/ 7996790 w 8045964"/>
              <a:gd name="connsiteY2" fmla="*/ 2877391 h 5914289"/>
              <a:gd name="connsiteX3" fmla="*/ 6684095 w 8045964"/>
              <a:gd name="connsiteY3" fmla="*/ 5082048 h 5914289"/>
              <a:gd name="connsiteX4" fmla="*/ 4241019 w 8045964"/>
              <a:gd name="connsiteY4" fmla="*/ 5816935 h 5914289"/>
              <a:gd name="connsiteX5" fmla="*/ 58901 w 8045964"/>
              <a:gd name="connsiteY5" fmla="*/ 3017637 h 5914289"/>
              <a:gd name="connsiteX0" fmla="*/ 58901 w 8053942"/>
              <a:gd name="connsiteY0" fmla="*/ 3017637 h 5914289"/>
              <a:gd name="connsiteX1" fmla="*/ 5065662 w 8053942"/>
              <a:gd name="connsiteY1" fmla="*/ 5165 h 5914289"/>
              <a:gd name="connsiteX2" fmla="*/ 7996790 w 8053942"/>
              <a:gd name="connsiteY2" fmla="*/ 2877391 h 5914289"/>
              <a:gd name="connsiteX3" fmla="*/ 6684095 w 8053942"/>
              <a:gd name="connsiteY3" fmla="*/ 5082048 h 5914289"/>
              <a:gd name="connsiteX4" fmla="*/ 4241019 w 8053942"/>
              <a:gd name="connsiteY4" fmla="*/ 5816935 h 5914289"/>
              <a:gd name="connsiteX5" fmla="*/ 58901 w 8053942"/>
              <a:gd name="connsiteY5" fmla="*/ 3017637 h 5914289"/>
              <a:gd name="connsiteX0" fmla="*/ 58901 w 7974671"/>
              <a:gd name="connsiteY0" fmla="*/ 3022467 h 5919119"/>
              <a:gd name="connsiteX1" fmla="*/ 5065662 w 7974671"/>
              <a:gd name="connsiteY1" fmla="*/ 9995 h 5919119"/>
              <a:gd name="connsiteX2" fmla="*/ 7912642 w 7974671"/>
              <a:gd name="connsiteY2" fmla="*/ 2158555 h 5919119"/>
              <a:gd name="connsiteX3" fmla="*/ 6684095 w 7974671"/>
              <a:gd name="connsiteY3" fmla="*/ 5086878 h 5919119"/>
              <a:gd name="connsiteX4" fmla="*/ 4241019 w 7974671"/>
              <a:gd name="connsiteY4" fmla="*/ 5821765 h 5919119"/>
              <a:gd name="connsiteX5" fmla="*/ 58901 w 7974671"/>
              <a:gd name="connsiteY5" fmla="*/ 3022467 h 5919119"/>
              <a:gd name="connsiteX0" fmla="*/ 58901 w 7993634"/>
              <a:gd name="connsiteY0" fmla="*/ 3022467 h 5919119"/>
              <a:gd name="connsiteX1" fmla="*/ 5065662 w 7993634"/>
              <a:gd name="connsiteY1" fmla="*/ 9995 h 5919119"/>
              <a:gd name="connsiteX2" fmla="*/ 7912642 w 7993634"/>
              <a:gd name="connsiteY2" fmla="*/ 2158555 h 5919119"/>
              <a:gd name="connsiteX3" fmla="*/ 6684095 w 7993634"/>
              <a:gd name="connsiteY3" fmla="*/ 5086878 h 5919119"/>
              <a:gd name="connsiteX4" fmla="*/ 4241019 w 7993634"/>
              <a:gd name="connsiteY4" fmla="*/ 5821765 h 5919119"/>
              <a:gd name="connsiteX5" fmla="*/ 58901 w 7993634"/>
              <a:gd name="connsiteY5" fmla="*/ 3022467 h 5919119"/>
              <a:gd name="connsiteX0" fmla="*/ 58901 w 7993634"/>
              <a:gd name="connsiteY0" fmla="*/ 3023470 h 5920122"/>
              <a:gd name="connsiteX1" fmla="*/ 5065662 w 7993634"/>
              <a:gd name="connsiteY1" fmla="*/ 10998 h 5920122"/>
              <a:gd name="connsiteX2" fmla="*/ 7912642 w 7993634"/>
              <a:gd name="connsiteY2" fmla="*/ 2159558 h 5920122"/>
              <a:gd name="connsiteX3" fmla="*/ 6684095 w 7993634"/>
              <a:gd name="connsiteY3" fmla="*/ 5087881 h 5920122"/>
              <a:gd name="connsiteX4" fmla="*/ 4241019 w 7993634"/>
              <a:gd name="connsiteY4" fmla="*/ 5822768 h 5920122"/>
              <a:gd name="connsiteX5" fmla="*/ 58901 w 7993634"/>
              <a:gd name="connsiteY5" fmla="*/ 3023470 h 5920122"/>
              <a:gd name="connsiteX0" fmla="*/ 55684 w 7990417"/>
              <a:gd name="connsiteY0" fmla="*/ 3023470 h 5870075"/>
              <a:gd name="connsiteX1" fmla="*/ 5062445 w 7990417"/>
              <a:gd name="connsiteY1" fmla="*/ 10998 h 5870075"/>
              <a:gd name="connsiteX2" fmla="*/ 7909425 w 7990417"/>
              <a:gd name="connsiteY2" fmla="*/ 2159558 h 5870075"/>
              <a:gd name="connsiteX3" fmla="*/ 6680878 w 7990417"/>
              <a:gd name="connsiteY3" fmla="*/ 5087881 h 5870075"/>
              <a:gd name="connsiteX4" fmla="*/ 4237802 w 7990417"/>
              <a:gd name="connsiteY4" fmla="*/ 5822768 h 5870075"/>
              <a:gd name="connsiteX5" fmla="*/ 55684 w 7990417"/>
              <a:gd name="connsiteY5" fmla="*/ 3023470 h 5870075"/>
              <a:gd name="connsiteX0" fmla="*/ 3987 w 7938720"/>
              <a:gd name="connsiteY0" fmla="*/ 3023470 h 5858610"/>
              <a:gd name="connsiteX1" fmla="*/ 5010748 w 7938720"/>
              <a:gd name="connsiteY1" fmla="*/ 10998 h 5858610"/>
              <a:gd name="connsiteX2" fmla="*/ 7857728 w 7938720"/>
              <a:gd name="connsiteY2" fmla="*/ 2159558 h 5858610"/>
              <a:gd name="connsiteX3" fmla="*/ 6629181 w 7938720"/>
              <a:gd name="connsiteY3" fmla="*/ 5087881 h 5858610"/>
              <a:gd name="connsiteX4" fmla="*/ 4186105 w 7938720"/>
              <a:gd name="connsiteY4" fmla="*/ 5822768 h 5858610"/>
              <a:gd name="connsiteX5" fmla="*/ 3987 w 7938720"/>
              <a:gd name="connsiteY5" fmla="*/ 3023470 h 5858610"/>
              <a:gd name="connsiteX0" fmla="*/ 15067 w 7949800"/>
              <a:gd name="connsiteY0" fmla="*/ 3023470 h 5592968"/>
              <a:gd name="connsiteX1" fmla="*/ 5021828 w 7949800"/>
              <a:gd name="connsiteY1" fmla="*/ 10998 h 5592968"/>
              <a:gd name="connsiteX2" fmla="*/ 7868808 w 7949800"/>
              <a:gd name="connsiteY2" fmla="*/ 2159558 h 5592968"/>
              <a:gd name="connsiteX3" fmla="*/ 6640261 w 7949800"/>
              <a:gd name="connsiteY3" fmla="*/ 5087881 h 5592968"/>
              <a:gd name="connsiteX4" fmla="*/ 3529617 w 7949800"/>
              <a:gd name="connsiteY4" fmla="*/ 5553497 h 5592968"/>
              <a:gd name="connsiteX5" fmla="*/ 15067 w 7949800"/>
              <a:gd name="connsiteY5" fmla="*/ 3023470 h 5592968"/>
              <a:gd name="connsiteX0" fmla="*/ 113764 w 8048497"/>
              <a:gd name="connsiteY0" fmla="*/ 3023470 h 5556738"/>
              <a:gd name="connsiteX1" fmla="*/ 5120525 w 8048497"/>
              <a:gd name="connsiteY1" fmla="*/ 10998 h 5556738"/>
              <a:gd name="connsiteX2" fmla="*/ 7967505 w 8048497"/>
              <a:gd name="connsiteY2" fmla="*/ 2159558 h 5556738"/>
              <a:gd name="connsiteX3" fmla="*/ 6738958 w 8048497"/>
              <a:gd name="connsiteY3" fmla="*/ 5087881 h 5556738"/>
              <a:gd name="connsiteX4" fmla="*/ 3628314 w 8048497"/>
              <a:gd name="connsiteY4" fmla="*/ 5553497 h 5556738"/>
              <a:gd name="connsiteX5" fmla="*/ 1779879 w 8048497"/>
              <a:gd name="connsiteY5" fmla="*/ 4975686 h 5556738"/>
              <a:gd name="connsiteX6" fmla="*/ 113764 w 8048497"/>
              <a:gd name="connsiteY6" fmla="*/ 3023470 h 5556738"/>
              <a:gd name="connsiteX0" fmla="*/ 548006 w 8482739"/>
              <a:gd name="connsiteY0" fmla="*/ 3023470 h 6525824"/>
              <a:gd name="connsiteX1" fmla="*/ 5554767 w 8482739"/>
              <a:gd name="connsiteY1" fmla="*/ 10998 h 6525824"/>
              <a:gd name="connsiteX2" fmla="*/ 8401747 w 8482739"/>
              <a:gd name="connsiteY2" fmla="*/ 2159558 h 6525824"/>
              <a:gd name="connsiteX3" fmla="*/ 7173200 w 8482739"/>
              <a:gd name="connsiteY3" fmla="*/ 5087881 h 6525824"/>
              <a:gd name="connsiteX4" fmla="*/ 4062556 w 8482739"/>
              <a:gd name="connsiteY4" fmla="*/ 5553497 h 6525824"/>
              <a:gd name="connsiteX5" fmla="*/ 525567 w 8482739"/>
              <a:gd name="connsiteY5" fmla="*/ 6428628 h 6525824"/>
              <a:gd name="connsiteX6" fmla="*/ 548006 w 8482739"/>
              <a:gd name="connsiteY6" fmla="*/ 3023470 h 6525824"/>
              <a:gd name="connsiteX0" fmla="*/ 548006 w 8482739"/>
              <a:gd name="connsiteY0" fmla="*/ 3023470 h 6520983"/>
              <a:gd name="connsiteX1" fmla="*/ 5554767 w 8482739"/>
              <a:gd name="connsiteY1" fmla="*/ 10998 h 6520983"/>
              <a:gd name="connsiteX2" fmla="*/ 8401747 w 8482739"/>
              <a:gd name="connsiteY2" fmla="*/ 2159558 h 6520983"/>
              <a:gd name="connsiteX3" fmla="*/ 7173200 w 8482739"/>
              <a:gd name="connsiteY3" fmla="*/ 5087881 h 6520983"/>
              <a:gd name="connsiteX4" fmla="*/ 4006458 w 8482739"/>
              <a:gd name="connsiteY4" fmla="*/ 5480569 h 6520983"/>
              <a:gd name="connsiteX5" fmla="*/ 525567 w 8482739"/>
              <a:gd name="connsiteY5" fmla="*/ 6428628 h 6520983"/>
              <a:gd name="connsiteX6" fmla="*/ 548006 w 8482739"/>
              <a:gd name="connsiteY6" fmla="*/ 3023470 h 6520983"/>
              <a:gd name="connsiteX0" fmla="*/ 548006 w 8482739"/>
              <a:gd name="connsiteY0" fmla="*/ 3023470 h 6512154"/>
              <a:gd name="connsiteX1" fmla="*/ 5554767 w 8482739"/>
              <a:gd name="connsiteY1" fmla="*/ 10998 h 6512154"/>
              <a:gd name="connsiteX2" fmla="*/ 8401747 w 8482739"/>
              <a:gd name="connsiteY2" fmla="*/ 2159558 h 6512154"/>
              <a:gd name="connsiteX3" fmla="*/ 7173200 w 8482739"/>
              <a:gd name="connsiteY3" fmla="*/ 5087881 h 6512154"/>
              <a:gd name="connsiteX4" fmla="*/ 4006458 w 8482739"/>
              <a:gd name="connsiteY4" fmla="*/ 5480569 h 6512154"/>
              <a:gd name="connsiteX5" fmla="*/ 525567 w 8482739"/>
              <a:gd name="connsiteY5" fmla="*/ 6428628 h 6512154"/>
              <a:gd name="connsiteX6" fmla="*/ 548006 w 8482739"/>
              <a:gd name="connsiteY6" fmla="*/ 3023470 h 6512154"/>
              <a:gd name="connsiteX0" fmla="*/ 548006 w 8482739"/>
              <a:gd name="connsiteY0" fmla="*/ 3013102 h 6501786"/>
              <a:gd name="connsiteX1" fmla="*/ 5554767 w 8482739"/>
              <a:gd name="connsiteY1" fmla="*/ 630 h 6501786"/>
              <a:gd name="connsiteX2" fmla="*/ 8401747 w 8482739"/>
              <a:gd name="connsiteY2" fmla="*/ 2149190 h 6501786"/>
              <a:gd name="connsiteX3" fmla="*/ 7173200 w 8482739"/>
              <a:gd name="connsiteY3" fmla="*/ 5077513 h 6501786"/>
              <a:gd name="connsiteX4" fmla="*/ 4006458 w 8482739"/>
              <a:gd name="connsiteY4" fmla="*/ 5470201 h 6501786"/>
              <a:gd name="connsiteX5" fmla="*/ 525567 w 8482739"/>
              <a:gd name="connsiteY5" fmla="*/ 6418260 h 6501786"/>
              <a:gd name="connsiteX6" fmla="*/ 548006 w 8482739"/>
              <a:gd name="connsiteY6" fmla="*/ 3013102 h 6501786"/>
              <a:gd name="connsiteX0" fmla="*/ 548006 w 8482739"/>
              <a:gd name="connsiteY0" fmla="*/ 3013102 h 6501786"/>
              <a:gd name="connsiteX1" fmla="*/ 5554767 w 8482739"/>
              <a:gd name="connsiteY1" fmla="*/ 630 h 6501786"/>
              <a:gd name="connsiteX2" fmla="*/ 8401747 w 8482739"/>
              <a:gd name="connsiteY2" fmla="*/ 2149190 h 6501786"/>
              <a:gd name="connsiteX3" fmla="*/ 7173200 w 8482739"/>
              <a:gd name="connsiteY3" fmla="*/ 5077513 h 6501786"/>
              <a:gd name="connsiteX4" fmla="*/ 4006458 w 8482739"/>
              <a:gd name="connsiteY4" fmla="*/ 5470201 h 6501786"/>
              <a:gd name="connsiteX5" fmla="*/ 525567 w 8482739"/>
              <a:gd name="connsiteY5" fmla="*/ 6418260 h 6501786"/>
              <a:gd name="connsiteX6" fmla="*/ 548006 w 8482739"/>
              <a:gd name="connsiteY6" fmla="*/ 3013102 h 6501786"/>
              <a:gd name="connsiteX0" fmla="*/ 518373 w 8453106"/>
              <a:gd name="connsiteY0" fmla="*/ 2996278 h 6484962"/>
              <a:gd name="connsiteX1" fmla="*/ 5076349 w 8453106"/>
              <a:gd name="connsiteY1" fmla="*/ 635 h 6484962"/>
              <a:gd name="connsiteX2" fmla="*/ 8372114 w 8453106"/>
              <a:gd name="connsiteY2" fmla="*/ 2132366 h 6484962"/>
              <a:gd name="connsiteX3" fmla="*/ 7143567 w 8453106"/>
              <a:gd name="connsiteY3" fmla="*/ 5060689 h 6484962"/>
              <a:gd name="connsiteX4" fmla="*/ 3976825 w 8453106"/>
              <a:gd name="connsiteY4" fmla="*/ 5453377 h 6484962"/>
              <a:gd name="connsiteX5" fmla="*/ 495934 w 8453106"/>
              <a:gd name="connsiteY5" fmla="*/ 6401436 h 6484962"/>
              <a:gd name="connsiteX6" fmla="*/ 518373 w 8453106"/>
              <a:gd name="connsiteY6" fmla="*/ 2996278 h 6484962"/>
              <a:gd name="connsiteX0" fmla="*/ 518373 w 8453106"/>
              <a:gd name="connsiteY0" fmla="*/ 3005995 h 6494679"/>
              <a:gd name="connsiteX1" fmla="*/ 5076349 w 8453106"/>
              <a:gd name="connsiteY1" fmla="*/ 10352 h 6494679"/>
              <a:gd name="connsiteX2" fmla="*/ 8372114 w 8453106"/>
              <a:gd name="connsiteY2" fmla="*/ 2142083 h 6494679"/>
              <a:gd name="connsiteX3" fmla="*/ 7143567 w 8453106"/>
              <a:gd name="connsiteY3" fmla="*/ 5070406 h 6494679"/>
              <a:gd name="connsiteX4" fmla="*/ 3976825 w 8453106"/>
              <a:gd name="connsiteY4" fmla="*/ 5463094 h 6494679"/>
              <a:gd name="connsiteX5" fmla="*/ 495934 w 8453106"/>
              <a:gd name="connsiteY5" fmla="*/ 6411153 h 6494679"/>
              <a:gd name="connsiteX6" fmla="*/ 518373 w 8453106"/>
              <a:gd name="connsiteY6" fmla="*/ 3005995 h 6494679"/>
              <a:gd name="connsiteX0" fmla="*/ 518373 w 8453106"/>
              <a:gd name="connsiteY0" fmla="*/ 2996277 h 6484961"/>
              <a:gd name="connsiteX1" fmla="*/ 5076349 w 8453106"/>
              <a:gd name="connsiteY1" fmla="*/ 634 h 6484961"/>
              <a:gd name="connsiteX2" fmla="*/ 8372114 w 8453106"/>
              <a:gd name="connsiteY2" fmla="*/ 2132365 h 6484961"/>
              <a:gd name="connsiteX3" fmla="*/ 7143567 w 8453106"/>
              <a:gd name="connsiteY3" fmla="*/ 5060688 h 6484961"/>
              <a:gd name="connsiteX4" fmla="*/ 3976825 w 8453106"/>
              <a:gd name="connsiteY4" fmla="*/ 5453376 h 6484961"/>
              <a:gd name="connsiteX5" fmla="*/ 495934 w 8453106"/>
              <a:gd name="connsiteY5" fmla="*/ 6401435 h 6484961"/>
              <a:gd name="connsiteX6" fmla="*/ 518373 w 8453106"/>
              <a:gd name="connsiteY6" fmla="*/ 2996277 h 6484961"/>
              <a:gd name="connsiteX0" fmla="*/ 518373 w 8453106"/>
              <a:gd name="connsiteY0" fmla="*/ 2996277 h 6490454"/>
              <a:gd name="connsiteX1" fmla="*/ 5076349 w 8453106"/>
              <a:gd name="connsiteY1" fmla="*/ 634 h 6490454"/>
              <a:gd name="connsiteX2" fmla="*/ 8372114 w 8453106"/>
              <a:gd name="connsiteY2" fmla="*/ 2132365 h 6490454"/>
              <a:gd name="connsiteX3" fmla="*/ 7143567 w 8453106"/>
              <a:gd name="connsiteY3" fmla="*/ 5060688 h 6490454"/>
              <a:gd name="connsiteX4" fmla="*/ 5488670 w 8453106"/>
              <a:gd name="connsiteY4" fmla="*/ 5408499 h 6490454"/>
              <a:gd name="connsiteX5" fmla="*/ 3976825 w 8453106"/>
              <a:gd name="connsiteY5" fmla="*/ 5453376 h 6490454"/>
              <a:gd name="connsiteX6" fmla="*/ 495934 w 8453106"/>
              <a:gd name="connsiteY6" fmla="*/ 6401435 h 6490454"/>
              <a:gd name="connsiteX7" fmla="*/ 518373 w 8453106"/>
              <a:gd name="connsiteY7" fmla="*/ 2996277 h 6490454"/>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696697"/>
              <a:gd name="connsiteX1" fmla="*/ 5076349 w 8453106"/>
              <a:gd name="connsiteY1" fmla="*/ 634 h 6696697"/>
              <a:gd name="connsiteX2" fmla="*/ 8372114 w 8453106"/>
              <a:gd name="connsiteY2" fmla="*/ 2132365 h 6696697"/>
              <a:gd name="connsiteX3" fmla="*/ 7143567 w 8453106"/>
              <a:gd name="connsiteY3" fmla="*/ 5060688 h 6696697"/>
              <a:gd name="connsiteX4" fmla="*/ 5488670 w 8453106"/>
              <a:gd name="connsiteY4" fmla="*/ 5318742 h 6696697"/>
              <a:gd name="connsiteX5" fmla="*/ 3976825 w 8453106"/>
              <a:gd name="connsiteY5" fmla="*/ 5453376 h 6696697"/>
              <a:gd name="connsiteX6" fmla="*/ 1415944 w 8453106"/>
              <a:gd name="connsiteY6" fmla="*/ 6412656 h 6696697"/>
              <a:gd name="connsiteX7" fmla="*/ 495934 w 8453106"/>
              <a:gd name="connsiteY7" fmla="*/ 6401435 h 6696697"/>
              <a:gd name="connsiteX8" fmla="*/ 518373 w 8453106"/>
              <a:gd name="connsiteY8" fmla="*/ 2996277 h 6696697"/>
              <a:gd name="connsiteX0" fmla="*/ 518373 w 8453106"/>
              <a:gd name="connsiteY0" fmla="*/ 2996277 h 6599794"/>
              <a:gd name="connsiteX1" fmla="*/ 5076349 w 8453106"/>
              <a:gd name="connsiteY1" fmla="*/ 634 h 6599794"/>
              <a:gd name="connsiteX2" fmla="*/ 8372114 w 8453106"/>
              <a:gd name="connsiteY2" fmla="*/ 2132365 h 6599794"/>
              <a:gd name="connsiteX3" fmla="*/ 7143567 w 8453106"/>
              <a:gd name="connsiteY3" fmla="*/ 5060688 h 6599794"/>
              <a:gd name="connsiteX4" fmla="*/ 5488670 w 8453106"/>
              <a:gd name="connsiteY4" fmla="*/ 5318742 h 6599794"/>
              <a:gd name="connsiteX5" fmla="*/ 3976825 w 8453106"/>
              <a:gd name="connsiteY5" fmla="*/ 5453376 h 6599794"/>
              <a:gd name="connsiteX6" fmla="*/ 1415944 w 8453106"/>
              <a:gd name="connsiteY6" fmla="*/ 6412656 h 6599794"/>
              <a:gd name="connsiteX7" fmla="*/ 495934 w 8453106"/>
              <a:gd name="connsiteY7" fmla="*/ 6401435 h 6599794"/>
              <a:gd name="connsiteX8" fmla="*/ 518373 w 8453106"/>
              <a:gd name="connsiteY8" fmla="*/ 2996277 h 6599794"/>
              <a:gd name="connsiteX0" fmla="*/ 568130 w 8502863"/>
              <a:gd name="connsiteY0" fmla="*/ 2996277 h 6481525"/>
              <a:gd name="connsiteX1" fmla="*/ 5126106 w 8502863"/>
              <a:gd name="connsiteY1" fmla="*/ 634 h 6481525"/>
              <a:gd name="connsiteX2" fmla="*/ 8421871 w 8502863"/>
              <a:gd name="connsiteY2" fmla="*/ 2132365 h 6481525"/>
              <a:gd name="connsiteX3" fmla="*/ 7193324 w 8502863"/>
              <a:gd name="connsiteY3" fmla="*/ 5060688 h 6481525"/>
              <a:gd name="connsiteX4" fmla="*/ 5538427 w 8502863"/>
              <a:gd name="connsiteY4" fmla="*/ 5318742 h 6481525"/>
              <a:gd name="connsiteX5" fmla="*/ 4026582 w 8502863"/>
              <a:gd name="connsiteY5" fmla="*/ 5453376 h 6481525"/>
              <a:gd name="connsiteX6" fmla="*/ 1465701 w 8502863"/>
              <a:gd name="connsiteY6" fmla="*/ 6412656 h 6481525"/>
              <a:gd name="connsiteX7" fmla="*/ 545691 w 8502863"/>
              <a:gd name="connsiteY7" fmla="*/ 6401435 h 6481525"/>
              <a:gd name="connsiteX8" fmla="*/ 568130 w 8502863"/>
              <a:gd name="connsiteY8" fmla="*/ 2996277 h 6481525"/>
              <a:gd name="connsiteX0" fmla="*/ 568130 w 8502863"/>
              <a:gd name="connsiteY0" fmla="*/ 2996277 h 6412656"/>
              <a:gd name="connsiteX1" fmla="*/ 5126106 w 8502863"/>
              <a:gd name="connsiteY1" fmla="*/ 634 h 6412656"/>
              <a:gd name="connsiteX2" fmla="*/ 8421871 w 8502863"/>
              <a:gd name="connsiteY2" fmla="*/ 2132365 h 6412656"/>
              <a:gd name="connsiteX3" fmla="*/ 7193324 w 8502863"/>
              <a:gd name="connsiteY3" fmla="*/ 5060688 h 6412656"/>
              <a:gd name="connsiteX4" fmla="*/ 5538427 w 8502863"/>
              <a:gd name="connsiteY4" fmla="*/ 5318742 h 6412656"/>
              <a:gd name="connsiteX5" fmla="*/ 4026582 w 8502863"/>
              <a:gd name="connsiteY5" fmla="*/ 5453376 h 6412656"/>
              <a:gd name="connsiteX6" fmla="*/ 1465701 w 8502863"/>
              <a:gd name="connsiteY6" fmla="*/ 6412656 h 6412656"/>
              <a:gd name="connsiteX7" fmla="*/ 545691 w 8502863"/>
              <a:gd name="connsiteY7" fmla="*/ 6401435 h 6412656"/>
              <a:gd name="connsiteX8" fmla="*/ 568130 w 8502863"/>
              <a:gd name="connsiteY8" fmla="*/ 2996277 h 6412656"/>
              <a:gd name="connsiteX0" fmla="*/ 382024 w 8316757"/>
              <a:gd name="connsiteY0" fmla="*/ 2996277 h 6412656"/>
              <a:gd name="connsiteX1" fmla="*/ 4940000 w 8316757"/>
              <a:gd name="connsiteY1" fmla="*/ 634 h 6412656"/>
              <a:gd name="connsiteX2" fmla="*/ 8235765 w 8316757"/>
              <a:gd name="connsiteY2" fmla="*/ 2132365 h 6412656"/>
              <a:gd name="connsiteX3" fmla="*/ 7007218 w 8316757"/>
              <a:gd name="connsiteY3" fmla="*/ 5060688 h 6412656"/>
              <a:gd name="connsiteX4" fmla="*/ 5352321 w 8316757"/>
              <a:gd name="connsiteY4" fmla="*/ 5318742 h 6412656"/>
              <a:gd name="connsiteX5" fmla="*/ 3840476 w 8316757"/>
              <a:gd name="connsiteY5" fmla="*/ 5453376 h 6412656"/>
              <a:gd name="connsiteX6" fmla="*/ 1279595 w 8316757"/>
              <a:gd name="connsiteY6" fmla="*/ 6412656 h 6412656"/>
              <a:gd name="connsiteX7" fmla="*/ 359585 w 8316757"/>
              <a:gd name="connsiteY7" fmla="*/ 6401435 h 6412656"/>
              <a:gd name="connsiteX8" fmla="*/ 382024 w 8316757"/>
              <a:gd name="connsiteY8" fmla="*/ 2996277 h 6412656"/>
              <a:gd name="connsiteX0" fmla="*/ 82594 w 8017327"/>
              <a:gd name="connsiteY0" fmla="*/ 2996277 h 6412656"/>
              <a:gd name="connsiteX1" fmla="*/ 4640570 w 8017327"/>
              <a:gd name="connsiteY1" fmla="*/ 634 h 6412656"/>
              <a:gd name="connsiteX2" fmla="*/ 7936335 w 8017327"/>
              <a:gd name="connsiteY2" fmla="*/ 2132365 h 6412656"/>
              <a:gd name="connsiteX3" fmla="*/ 6707788 w 8017327"/>
              <a:gd name="connsiteY3" fmla="*/ 5060688 h 6412656"/>
              <a:gd name="connsiteX4" fmla="*/ 5052891 w 8017327"/>
              <a:gd name="connsiteY4" fmla="*/ 5318742 h 6412656"/>
              <a:gd name="connsiteX5" fmla="*/ 3541046 w 8017327"/>
              <a:gd name="connsiteY5" fmla="*/ 5453376 h 6412656"/>
              <a:gd name="connsiteX6" fmla="*/ 980165 w 8017327"/>
              <a:gd name="connsiteY6" fmla="*/ 6412656 h 6412656"/>
              <a:gd name="connsiteX7" fmla="*/ 60155 w 8017327"/>
              <a:gd name="connsiteY7" fmla="*/ 6401435 h 6412656"/>
              <a:gd name="connsiteX8" fmla="*/ 82594 w 8017327"/>
              <a:gd name="connsiteY8" fmla="*/ 2996277 h 6412656"/>
              <a:gd name="connsiteX0" fmla="*/ 23964 w 7958697"/>
              <a:gd name="connsiteY0" fmla="*/ 2996277 h 6539638"/>
              <a:gd name="connsiteX1" fmla="*/ 4581940 w 7958697"/>
              <a:gd name="connsiteY1" fmla="*/ 634 h 6539638"/>
              <a:gd name="connsiteX2" fmla="*/ 7877705 w 7958697"/>
              <a:gd name="connsiteY2" fmla="*/ 2132365 h 6539638"/>
              <a:gd name="connsiteX3" fmla="*/ 6649158 w 7958697"/>
              <a:gd name="connsiteY3" fmla="*/ 5060688 h 6539638"/>
              <a:gd name="connsiteX4" fmla="*/ 4994261 w 7958697"/>
              <a:gd name="connsiteY4" fmla="*/ 5318742 h 6539638"/>
              <a:gd name="connsiteX5" fmla="*/ 3482416 w 7958697"/>
              <a:gd name="connsiteY5" fmla="*/ 5453376 h 6539638"/>
              <a:gd name="connsiteX6" fmla="*/ 921535 w 7958697"/>
              <a:gd name="connsiteY6" fmla="*/ 6412656 h 6539638"/>
              <a:gd name="connsiteX7" fmla="*/ 1525 w 7958697"/>
              <a:gd name="connsiteY7" fmla="*/ 6401435 h 6539638"/>
              <a:gd name="connsiteX8" fmla="*/ 23964 w 7958697"/>
              <a:gd name="connsiteY8" fmla="*/ 2996277 h 6539638"/>
              <a:gd name="connsiteX0" fmla="*/ 341607 w 8276340"/>
              <a:gd name="connsiteY0" fmla="*/ 2996277 h 6527461"/>
              <a:gd name="connsiteX1" fmla="*/ 4899583 w 8276340"/>
              <a:gd name="connsiteY1" fmla="*/ 634 h 6527461"/>
              <a:gd name="connsiteX2" fmla="*/ 8195348 w 8276340"/>
              <a:gd name="connsiteY2" fmla="*/ 2132365 h 6527461"/>
              <a:gd name="connsiteX3" fmla="*/ 6966801 w 8276340"/>
              <a:gd name="connsiteY3" fmla="*/ 5060688 h 6527461"/>
              <a:gd name="connsiteX4" fmla="*/ 5311904 w 8276340"/>
              <a:gd name="connsiteY4" fmla="*/ 5318742 h 6527461"/>
              <a:gd name="connsiteX5" fmla="*/ 3800059 w 8276340"/>
              <a:gd name="connsiteY5" fmla="*/ 5453376 h 6527461"/>
              <a:gd name="connsiteX6" fmla="*/ 1239178 w 8276340"/>
              <a:gd name="connsiteY6" fmla="*/ 6412656 h 6527461"/>
              <a:gd name="connsiteX7" fmla="*/ 335997 w 8276340"/>
              <a:gd name="connsiteY7" fmla="*/ 6384606 h 6527461"/>
              <a:gd name="connsiteX8" fmla="*/ 341607 w 8276340"/>
              <a:gd name="connsiteY8" fmla="*/ 2996277 h 6527461"/>
              <a:gd name="connsiteX0" fmla="*/ 340343 w 8275076"/>
              <a:gd name="connsiteY0" fmla="*/ 2996277 h 6527678"/>
              <a:gd name="connsiteX1" fmla="*/ 4898319 w 8275076"/>
              <a:gd name="connsiteY1" fmla="*/ 634 h 6527678"/>
              <a:gd name="connsiteX2" fmla="*/ 8194084 w 8275076"/>
              <a:gd name="connsiteY2" fmla="*/ 2132365 h 6527678"/>
              <a:gd name="connsiteX3" fmla="*/ 6965537 w 8275076"/>
              <a:gd name="connsiteY3" fmla="*/ 5060688 h 6527678"/>
              <a:gd name="connsiteX4" fmla="*/ 5310640 w 8275076"/>
              <a:gd name="connsiteY4" fmla="*/ 5318742 h 6527678"/>
              <a:gd name="connsiteX5" fmla="*/ 3798795 w 8275076"/>
              <a:gd name="connsiteY5" fmla="*/ 5453376 h 6527678"/>
              <a:gd name="connsiteX6" fmla="*/ 1237914 w 8275076"/>
              <a:gd name="connsiteY6" fmla="*/ 6412656 h 6527678"/>
              <a:gd name="connsiteX7" fmla="*/ 334733 w 8275076"/>
              <a:gd name="connsiteY7" fmla="*/ 6384606 h 6527678"/>
              <a:gd name="connsiteX8" fmla="*/ 340343 w 8275076"/>
              <a:gd name="connsiteY8" fmla="*/ 2996277 h 6527678"/>
              <a:gd name="connsiteX0" fmla="*/ 6788 w 7941521"/>
              <a:gd name="connsiteY0" fmla="*/ 2996277 h 6527678"/>
              <a:gd name="connsiteX1" fmla="*/ 4564764 w 7941521"/>
              <a:gd name="connsiteY1" fmla="*/ 634 h 6527678"/>
              <a:gd name="connsiteX2" fmla="*/ 7860529 w 7941521"/>
              <a:gd name="connsiteY2" fmla="*/ 2132365 h 6527678"/>
              <a:gd name="connsiteX3" fmla="*/ 6631982 w 7941521"/>
              <a:gd name="connsiteY3" fmla="*/ 5060688 h 6527678"/>
              <a:gd name="connsiteX4" fmla="*/ 4977085 w 7941521"/>
              <a:gd name="connsiteY4" fmla="*/ 5318742 h 6527678"/>
              <a:gd name="connsiteX5" fmla="*/ 3465240 w 7941521"/>
              <a:gd name="connsiteY5" fmla="*/ 5453376 h 6527678"/>
              <a:gd name="connsiteX6" fmla="*/ 904359 w 7941521"/>
              <a:gd name="connsiteY6" fmla="*/ 6412656 h 6527678"/>
              <a:gd name="connsiteX7" fmla="*/ 1178 w 7941521"/>
              <a:gd name="connsiteY7" fmla="*/ 6384606 h 6527678"/>
              <a:gd name="connsiteX8" fmla="*/ 6788 w 7941521"/>
              <a:gd name="connsiteY8" fmla="*/ 2996277 h 6527678"/>
              <a:gd name="connsiteX0" fmla="*/ 6788 w 7941521"/>
              <a:gd name="connsiteY0" fmla="*/ 3006772 h 6538173"/>
              <a:gd name="connsiteX1" fmla="*/ 4564764 w 7941521"/>
              <a:gd name="connsiteY1" fmla="*/ 11129 h 6538173"/>
              <a:gd name="connsiteX2" fmla="*/ 7860529 w 7941521"/>
              <a:gd name="connsiteY2" fmla="*/ 2142860 h 6538173"/>
              <a:gd name="connsiteX3" fmla="*/ 6631982 w 7941521"/>
              <a:gd name="connsiteY3" fmla="*/ 5071183 h 6538173"/>
              <a:gd name="connsiteX4" fmla="*/ 4977085 w 7941521"/>
              <a:gd name="connsiteY4" fmla="*/ 5329237 h 6538173"/>
              <a:gd name="connsiteX5" fmla="*/ 3465240 w 7941521"/>
              <a:gd name="connsiteY5" fmla="*/ 5463871 h 6538173"/>
              <a:gd name="connsiteX6" fmla="*/ 904359 w 7941521"/>
              <a:gd name="connsiteY6" fmla="*/ 6423151 h 6538173"/>
              <a:gd name="connsiteX7" fmla="*/ 1178 w 7941521"/>
              <a:gd name="connsiteY7" fmla="*/ 6395101 h 6538173"/>
              <a:gd name="connsiteX8" fmla="*/ 6788 w 7941521"/>
              <a:gd name="connsiteY8" fmla="*/ 3006772 h 6538173"/>
              <a:gd name="connsiteX0" fmla="*/ 6832 w 7941565"/>
              <a:gd name="connsiteY0" fmla="*/ 3006772 h 6538173"/>
              <a:gd name="connsiteX1" fmla="*/ 4564808 w 7941565"/>
              <a:gd name="connsiteY1" fmla="*/ 11129 h 6538173"/>
              <a:gd name="connsiteX2" fmla="*/ 7860573 w 7941565"/>
              <a:gd name="connsiteY2" fmla="*/ 2142860 h 6538173"/>
              <a:gd name="connsiteX3" fmla="*/ 6632026 w 7941565"/>
              <a:gd name="connsiteY3" fmla="*/ 5071183 h 6538173"/>
              <a:gd name="connsiteX4" fmla="*/ 4977129 w 7941565"/>
              <a:gd name="connsiteY4" fmla="*/ 5329237 h 6538173"/>
              <a:gd name="connsiteX5" fmla="*/ 3465284 w 7941565"/>
              <a:gd name="connsiteY5" fmla="*/ 5463871 h 6538173"/>
              <a:gd name="connsiteX6" fmla="*/ 904403 w 7941565"/>
              <a:gd name="connsiteY6" fmla="*/ 6423151 h 6538173"/>
              <a:gd name="connsiteX7" fmla="*/ 1222 w 7941565"/>
              <a:gd name="connsiteY7" fmla="*/ 6395101 h 6538173"/>
              <a:gd name="connsiteX8" fmla="*/ 6832 w 7941565"/>
              <a:gd name="connsiteY8" fmla="*/ 3006772 h 6538173"/>
              <a:gd name="connsiteX0" fmla="*/ 6821 w 7941554"/>
              <a:gd name="connsiteY0" fmla="*/ 3006772 h 6538173"/>
              <a:gd name="connsiteX1" fmla="*/ 4564797 w 7941554"/>
              <a:gd name="connsiteY1" fmla="*/ 11129 h 6538173"/>
              <a:gd name="connsiteX2" fmla="*/ 7860562 w 7941554"/>
              <a:gd name="connsiteY2" fmla="*/ 2142860 h 6538173"/>
              <a:gd name="connsiteX3" fmla="*/ 6632015 w 7941554"/>
              <a:gd name="connsiteY3" fmla="*/ 5071183 h 6538173"/>
              <a:gd name="connsiteX4" fmla="*/ 4977118 w 7941554"/>
              <a:gd name="connsiteY4" fmla="*/ 5329237 h 6538173"/>
              <a:gd name="connsiteX5" fmla="*/ 3465273 w 7941554"/>
              <a:gd name="connsiteY5" fmla="*/ 5463871 h 6538173"/>
              <a:gd name="connsiteX6" fmla="*/ 904392 w 7941554"/>
              <a:gd name="connsiteY6" fmla="*/ 6423151 h 6538173"/>
              <a:gd name="connsiteX7" fmla="*/ 1211 w 7941554"/>
              <a:gd name="connsiteY7" fmla="*/ 6395101 h 6538173"/>
              <a:gd name="connsiteX8" fmla="*/ 6821 w 7941554"/>
              <a:gd name="connsiteY8" fmla="*/ 3006772 h 6538173"/>
              <a:gd name="connsiteX0" fmla="*/ 6155 w 7940888"/>
              <a:gd name="connsiteY0" fmla="*/ 3006772 h 6538173"/>
              <a:gd name="connsiteX1" fmla="*/ 4564131 w 7940888"/>
              <a:gd name="connsiteY1" fmla="*/ 11129 h 6538173"/>
              <a:gd name="connsiteX2" fmla="*/ 7859896 w 7940888"/>
              <a:gd name="connsiteY2" fmla="*/ 2142860 h 6538173"/>
              <a:gd name="connsiteX3" fmla="*/ 6631349 w 7940888"/>
              <a:gd name="connsiteY3" fmla="*/ 5071183 h 6538173"/>
              <a:gd name="connsiteX4" fmla="*/ 4976452 w 7940888"/>
              <a:gd name="connsiteY4" fmla="*/ 5329237 h 6538173"/>
              <a:gd name="connsiteX5" fmla="*/ 3464607 w 7940888"/>
              <a:gd name="connsiteY5" fmla="*/ 5463871 h 6538173"/>
              <a:gd name="connsiteX6" fmla="*/ 903726 w 7940888"/>
              <a:gd name="connsiteY6" fmla="*/ 6423151 h 6538173"/>
              <a:gd name="connsiteX7" fmla="*/ 545 w 7940888"/>
              <a:gd name="connsiteY7" fmla="*/ 6395101 h 6538173"/>
              <a:gd name="connsiteX8" fmla="*/ 6155 w 7940888"/>
              <a:gd name="connsiteY8" fmla="*/ 3006772 h 6538173"/>
              <a:gd name="connsiteX0" fmla="*/ 6155 w 7940888"/>
              <a:gd name="connsiteY0" fmla="*/ 3006772 h 6538173"/>
              <a:gd name="connsiteX1" fmla="*/ 4564131 w 7940888"/>
              <a:gd name="connsiteY1" fmla="*/ 11129 h 6538173"/>
              <a:gd name="connsiteX2" fmla="*/ 7859896 w 7940888"/>
              <a:gd name="connsiteY2" fmla="*/ 2142860 h 6538173"/>
              <a:gd name="connsiteX3" fmla="*/ 6631349 w 7940888"/>
              <a:gd name="connsiteY3" fmla="*/ 5071183 h 6538173"/>
              <a:gd name="connsiteX4" fmla="*/ 4976452 w 7940888"/>
              <a:gd name="connsiteY4" fmla="*/ 5329237 h 6538173"/>
              <a:gd name="connsiteX5" fmla="*/ 3464607 w 7940888"/>
              <a:gd name="connsiteY5" fmla="*/ 5463871 h 6538173"/>
              <a:gd name="connsiteX6" fmla="*/ 903726 w 7940888"/>
              <a:gd name="connsiteY6" fmla="*/ 6423151 h 6538173"/>
              <a:gd name="connsiteX7" fmla="*/ 545 w 7940888"/>
              <a:gd name="connsiteY7" fmla="*/ 6395101 h 6538173"/>
              <a:gd name="connsiteX8" fmla="*/ 6155 w 7940888"/>
              <a:gd name="connsiteY8" fmla="*/ 3006772 h 6538173"/>
              <a:gd name="connsiteX0" fmla="*/ 324552 w 8259285"/>
              <a:gd name="connsiteY0" fmla="*/ 2995642 h 6527043"/>
              <a:gd name="connsiteX1" fmla="*/ 4669355 w 8259285"/>
              <a:gd name="connsiteY1" fmla="*/ 11219 h 6527043"/>
              <a:gd name="connsiteX2" fmla="*/ 8178293 w 8259285"/>
              <a:gd name="connsiteY2" fmla="*/ 2131730 h 6527043"/>
              <a:gd name="connsiteX3" fmla="*/ 6949746 w 8259285"/>
              <a:gd name="connsiteY3" fmla="*/ 5060053 h 6527043"/>
              <a:gd name="connsiteX4" fmla="*/ 5294849 w 8259285"/>
              <a:gd name="connsiteY4" fmla="*/ 5318107 h 6527043"/>
              <a:gd name="connsiteX5" fmla="*/ 3783004 w 8259285"/>
              <a:gd name="connsiteY5" fmla="*/ 5452741 h 6527043"/>
              <a:gd name="connsiteX6" fmla="*/ 1222123 w 8259285"/>
              <a:gd name="connsiteY6" fmla="*/ 6412021 h 6527043"/>
              <a:gd name="connsiteX7" fmla="*/ 318942 w 8259285"/>
              <a:gd name="connsiteY7" fmla="*/ 6383971 h 6527043"/>
              <a:gd name="connsiteX8" fmla="*/ 324552 w 8259285"/>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5022962 w 7948129"/>
              <a:gd name="connsiteY4" fmla="*/ 5245179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5022962 w 7948129"/>
              <a:gd name="connsiteY4" fmla="*/ 5245179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72932"/>
              <a:gd name="connsiteY0" fmla="*/ 2995642 h 6527043"/>
              <a:gd name="connsiteX1" fmla="*/ 4358199 w 7972932"/>
              <a:gd name="connsiteY1" fmla="*/ 11219 h 6527043"/>
              <a:gd name="connsiteX2" fmla="*/ 7867137 w 7972932"/>
              <a:gd name="connsiteY2" fmla="*/ 2131730 h 6527043"/>
              <a:gd name="connsiteX3" fmla="*/ 6638590 w 7972932"/>
              <a:gd name="connsiteY3" fmla="*/ 5060053 h 6527043"/>
              <a:gd name="connsiteX4" fmla="*/ 5022962 w 7972932"/>
              <a:gd name="connsiteY4" fmla="*/ 5245179 h 6527043"/>
              <a:gd name="connsiteX5" fmla="*/ 3471848 w 7972932"/>
              <a:gd name="connsiteY5" fmla="*/ 5452741 h 6527043"/>
              <a:gd name="connsiteX6" fmla="*/ 910967 w 7972932"/>
              <a:gd name="connsiteY6" fmla="*/ 6412021 h 6527043"/>
              <a:gd name="connsiteX7" fmla="*/ 7786 w 7972932"/>
              <a:gd name="connsiteY7" fmla="*/ 6383971 h 6527043"/>
              <a:gd name="connsiteX8" fmla="*/ 13396 w 7972932"/>
              <a:gd name="connsiteY8" fmla="*/ 2995642 h 6527043"/>
              <a:gd name="connsiteX0" fmla="*/ 13396 w 7942336"/>
              <a:gd name="connsiteY0" fmla="*/ 2995642 h 6527043"/>
              <a:gd name="connsiteX1" fmla="*/ 4358199 w 7942336"/>
              <a:gd name="connsiteY1" fmla="*/ 11219 h 6527043"/>
              <a:gd name="connsiteX2" fmla="*/ 7867137 w 7942336"/>
              <a:gd name="connsiteY2" fmla="*/ 2131730 h 6527043"/>
              <a:gd name="connsiteX3" fmla="*/ 6638590 w 7942336"/>
              <a:gd name="connsiteY3" fmla="*/ 5060053 h 6527043"/>
              <a:gd name="connsiteX4" fmla="*/ 5022962 w 7942336"/>
              <a:gd name="connsiteY4" fmla="*/ 5245179 h 6527043"/>
              <a:gd name="connsiteX5" fmla="*/ 3471848 w 7942336"/>
              <a:gd name="connsiteY5" fmla="*/ 5452741 h 6527043"/>
              <a:gd name="connsiteX6" fmla="*/ 910967 w 7942336"/>
              <a:gd name="connsiteY6" fmla="*/ 6412021 h 6527043"/>
              <a:gd name="connsiteX7" fmla="*/ 7786 w 7942336"/>
              <a:gd name="connsiteY7" fmla="*/ 6383971 h 6527043"/>
              <a:gd name="connsiteX8" fmla="*/ 13396 w 7942336"/>
              <a:gd name="connsiteY8" fmla="*/ 2995642 h 6527043"/>
              <a:gd name="connsiteX0" fmla="*/ 13396 w 7929459"/>
              <a:gd name="connsiteY0" fmla="*/ 2995642 h 6527043"/>
              <a:gd name="connsiteX1" fmla="*/ 4358199 w 7929459"/>
              <a:gd name="connsiteY1" fmla="*/ 11219 h 6527043"/>
              <a:gd name="connsiteX2" fmla="*/ 7867137 w 7929459"/>
              <a:gd name="connsiteY2" fmla="*/ 2131730 h 6527043"/>
              <a:gd name="connsiteX3" fmla="*/ 6638590 w 7929459"/>
              <a:gd name="connsiteY3" fmla="*/ 5060053 h 6527043"/>
              <a:gd name="connsiteX4" fmla="*/ 5073450 w 7929459"/>
              <a:gd name="connsiteY4" fmla="*/ 5295668 h 6527043"/>
              <a:gd name="connsiteX5" fmla="*/ 3471848 w 7929459"/>
              <a:gd name="connsiteY5" fmla="*/ 5452741 h 6527043"/>
              <a:gd name="connsiteX6" fmla="*/ 910967 w 7929459"/>
              <a:gd name="connsiteY6" fmla="*/ 6412021 h 6527043"/>
              <a:gd name="connsiteX7" fmla="*/ 7786 w 7929459"/>
              <a:gd name="connsiteY7" fmla="*/ 6383971 h 6527043"/>
              <a:gd name="connsiteX8" fmla="*/ 13396 w 7929459"/>
              <a:gd name="connsiteY8" fmla="*/ 2995642 h 6527043"/>
              <a:gd name="connsiteX0" fmla="*/ 13396 w 7929459"/>
              <a:gd name="connsiteY0" fmla="*/ 2995642 h 6527043"/>
              <a:gd name="connsiteX1" fmla="*/ 4358199 w 7929459"/>
              <a:gd name="connsiteY1" fmla="*/ 11219 h 6527043"/>
              <a:gd name="connsiteX2" fmla="*/ 7867137 w 7929459"/>
              <a:gd name="connsiteY2" fmla="*/ 2131730 h 6527043"/>
              <a:gd name="connsiteX3" fmla="*/ 6638590 w 7929459"/>
              <a:gd name="connsiteY3" fmla="*/ 5060053 h 6527043"/>
              <a:gd name="connsiteX4" fmla="*/ 5073450 w 7929459"/>
              <a:gd name="connsiteY4" fmla="*/ 5295668 h 6527043"/>
              <a:gd name="connsiteX5" fmla="*/ 3471848 w 7929459"/>
              <a:gd name="connsiteY5" fmla="*/ 5452741 h 6527043"/>
              <a:gd name="connsiteX6" fmla="*/ 910967 w 7929459"/>
              <a:gd name="connsiteY6" fmla="*/ 6412021 h 6527043"/>
              <a:gd name="connsiteX7" fmla="*/ 7786 w 7929459"/>
              <a:gd name="connsiteY7" fmla="*/ 6383971 h 6527043"/>
              <a:gd name="connsiteX8" fmla="*/ 13396 w 7929459"/>
              <a:gd name="connsiteY8" fmla="*/ 2995642 h 6527043"/>
              <a:gd name="connsiteX0" fmla="*/ 13396 w 7926666"/>
              <a:gd name="connsiteY0" fmla="*/ 2995642 h 6527043"/>
              <a:gd name="connsiteX1" fmla="*/ 4358199 w 7926666"/>
              <a:gd name="connsiteY1" fmla="*/ 11219 h 6527043"/>
              <a:gd name="connsiteX2" fmla="*/ 7867137 w 7926666"/>
              <a:gd name="connsiteY2" fmla="*/ 2131730 h 6527043"/>
              <a:gd name="connsiteX3" fmla="*/ 6638590 w 7926666"/>
              <a:gd name="connsiteY3" fmla="*/ 5060053 h 6527043"/>
              <a:gd name="connsiteX4" fmla="*/ 5073450 w 7926666"/>
              <a:gd name="connsiteY4" fmla="*/ 5295668 h 6527043"/>
              <a:gd name="connsiteX5" fmla="*/ 3471848 w 7926666"/>
              <a:gd name="connsiteY5" fmla="*/ 5452741 h 6527043"/>
              <a:gd name="connsiteX6" fmla="*/ 910967 w 7926666"/>
              <a:gd name="connsiteY6" fmla="*/ 6412021 h 6527043"/>
              <a:gd name="connsiteX7" fmla="*/ 7786 w 7926666"/>
              <a:gd name="connsiteY7" fmla="*/ 6383971 h 6527043"/>
              <a:gd name="connsiteX8" fmla="*/ 13396 w 7926666"/>
              <a:gd name="connsiteY8" fmla="*/ 2995642 h 6527043"/>
              <a:gd name="connsiteX0" fmla="*/ 13396 w 7925081"/>
              <a:gd name="connsiteY0" fmla="*/ 2995642 h 6527043"/>
              <a:gd name="connsiteX1" fmla="*/ 4358199 w 7925081"/>
              <a:gd name="connsiteY1" fmla="*/ 11219 h 6527043"/>
              <a:gd name="connsiteX2" fmla="*/ 7867137 w 7925081"/>
              <a:gd name="connsiteY2" fmla="*/ 2131730 h 6527043"/>
              <a:gd name="connsiteX3" fmla="*/ 6638590 w 7925081"/>
              <a:gd name="connsiteY3" fmla="*/ 5060053 h 6527043"/>
              <a:gd name="connsiteX4" fmla="*/ 5073450 w 7925081"/>
              <a:gd name="connsiteY4" fmla="*/ 5295668 h 6527043"/>
              <a:gd name="connsiteX5" fmla="*/ 3471848 w 7925081"/>
              <a:gd name="connsiteY5" fmla="*/ 5452741 h 6527043"/>
              <a:gd name="connsiteX6" fmla="*/ 910967 w 7925081"/>
              <a:gd name="connsiteY6" fmla="*/ 6412021 h 6527043"/>
              <a:gd name="connsiteX7" fmla="*/ 7786 w 7925081"/>
              <a:gd name="connsiteY7" fmla="*/ 6383971 h 6527043"/>
              <a:gd name="connsiteX8" fmla="*/ 13396 w 7925081"/>
              <a:gd name="connsiteY8" fmla="*/ 2995642 h 6527043"/>
              <a:gd name="connsiteX0" fmla="*/ 13396 w 7925081"/>
              <a:gd name="connsiteY0" fmla="*/ 2998971 h 6530372"/>
              <a:gd name="connsiteX1" fmla="*/ 4358199 w 7925081"/>
              <a:gd name="connsiteY1" fmla="*/ 14548 h 6530372"/>
              <a:gd name="connsiteX2" fmla="*/ 7867137 w 7925081"/>
              <a:gd name="connsiteY2" fmla="*/ 2135059 h 6530372"/>
              <a:gd name="connsiteX3" fmla="*/ 6638590 w 7925081"/>
              <a:gd name="connsiteY3" fmla="*/ 5063382 h 6530372"/>
              <a:gd name="connsiteX4" fmla="*/ 5073450 w 7925081"/>
              <a:gd name="connsiteY4" fmla="*/ 5298997 h 6530372"/>
              <a:gd name="connsiteX5" fmla="*/ 3471848 w 7925081"/>
              <a:gd name="connsiteY5" fmla="*/ 5456070 h 6530372"/>
              <a:gd name="connsiteX6" fmla="*/ 910967 w 7925081"/>
              <a:gd name="connsiteY6" fmla="*/ 6415350 h 6530372"/>
              <a:gd name="connsiteX7" fmla="*/ 7786 w 7925081"/>
              <a:gd name="connsiteY7" fmla="*/ 6387300 h 6530372"/>
              <a:gd name="connsiteX8" fmla="*/ 13396 w 7925081"/>
              <a:gd name="connsiteY8" fmla="*/ 2998971 h 6530372"/>
              <a:gd name="connsiteX0" fmla="*/ 14038 w 7925723"/>
              <a:gd name="connsiteY0" fmla="*/ 2998971 h 6483187"/>
              <a:gd name="connsiteX1" fmla="*/ 4358841 w 7925723"/>
              <a:gd name="connsiteY1" fmla="*/ 14548 h 6483187"/>
              <a:gd name="connsiteX2" fmla="*/ 7867779 w 7925723"/>
              <a:gd name="connsiteY2" fmla="*/ 2135059 h 6483187"/>
              <a:gd name="connsiteX3" fmla="*/ 6639232 w 7925723"/>
              <a:gd name="connsiteY3" fmla="*/ 5063382 h 6483187"/>
              <a:gd name="connsiteX4" fmla="*/ 5074092 w 7925723"/>
              <a:gd name="connsiteY4" fmla="*/ 5298997 h 6483187"/>
              <a:gd name="connsiteX5" fmla="*/ 3472490 w 7925723"/>
              <a:gd name="connsiteY5" fmla="*/ 5456070 h 6483187"/>
              <a:gd name="connsiteX6" fmla="*/ 911609 w 7925723"/>
              <a:gd name="connsiteY6" fmla="*/ 6415350 h 6483187"/>
              <a:gd name="connsiteX7" fmla="*/ 8428 w 7925723"/>
              <a:gd name="connsiteY7" fmla="*/ 6387300 h 6483187"/>
              <a:gd name="connsiteX8" fmla="*/ 14038 w 7925723"/>
              <a:gd name="connsiteY8" fmla="*/ 2998971 h 6483187"/>
              <a:gd name="connsiteX0" fmla="*/ 14038 w 7925723"/>
              <a:gd name="connsiteY0" fmla="*/ 2998971 h 6483187"/>
              <a:gd name="connsiteX1" fmla="*/ 4358841 w 7925723"/>
              <a:gd name="connsiteY1" fmla="*/ 14548 h 6483187"/>
              <a:gd name="connsiteX2" fmla="*/ 7867779 w 7925723"/>
              <a:gd name="connsiteY2" fmla="*/ 2135059 h 6483187"/>
              <a:gd name="connsiteX3" fmla="*/ 6639232 w 7925723"/>
              <a:gd name="connsiteY3" fmla="*/ 5063382 h 6483187"/>
              <a:gd name="connsiteX4" fmla="*/ 5074092 w 7925723"/>
              <a:gd name="connsiteY4" fmla="*/ 5298997 h 6483187"/>
              <a:gd name="connsiteX5" fmla="*/ 3472490 w 7925723"/>
              <a:gd name="connsiteY5" fmla="*/ 5456070 h 6483187"/>
              <a:gd name="connsiteX6" fmla="*/ 911609 w 7925723"/>
              <a:gd name="connsiteY6" fmla="*/ 6415350 h 6483187"/>
              <a:gd name="connsiteX7" fmla="*/ 8428 w 7925723"/>
              <a:gd name="connsiteY7" fmla="*/ 6387300 h 6483187"/>
              <a:gd name="connsiteX8" fmla="*/ 14038 w 7925723"/>
              <a:gd name="connsiteY8" fmla="*/ 2998971 h 6483187"/>
              <a:gd name="connsiteX0" fmla="*/ 14038 w 7925723"/>
              <a:gd name="connsiteY0" fmla="*/ 2998971 h 6415350"/>
              <a:gd name="connsiteX1" fmla="*/ 4358841 w 7925723"/>
              <a:gd name="connsiteY1" fmla="*/ 14548 h 6415350"/>
              <a:gd name="connsiteX2" fmla="*/ 7867779 w 7925723"/>
              <a:gd name="connsiteY2" fmla="*/ 2135059 h 6415350"/>
              <a:gd name="connsiteX3" fmla="*/ 6639232 w 7925723"/>
              <a:gd name="connsiteY3" fmla="*/ 5063382 h 6415350"/>
              <a:gd name="connsiteX4" fmla="*/ 5074092 w 7925723"/>
              <a:gd name="connsiteY4" fmla="*/ 5298997 h 6415350"/>
              <a:gd name="connsiteX5" fmla="*/ 3472490 w 7925723"/>
              <a:gd name="connsiteY5" fmla="*/ 5456070 h 6415350"/>
              <a:gd name="connsiteX6" fmla="*/ 911609 w 7925723"/>
              <a:gd name="connsiteY6" fmla="*/ 6415350 h 6415350"/>
              <a:gd name="connsiteX7" fmla="*/ 8428 w 7925723"/>
              <a:gd name="connsiteY7" fmla="*/ 6387300 h 6415350"/>
              <a:gd name="connsiteX8" fmla="*/ 14038 w 7925723"/>
              <a:gd name="connsiteY8" fmla="*/ 2998971 h 6415350"/>
              <a:gd name="connsiteX0" fmla="*/ 325001 w 8236686"/>
              <a:gd name="connsiteY0" fmla="*/ 2998971 h 6415350"/>
              <a:gd name="connsiteX1" fmla="*/ 4669804 w 8236686"/>
              <a:gd name="connsiteY1" fmla="*/ 14548 h 6415350"/>
              <a:gd name="connsiteX2" fmla="*/ 8178742 w 8236686"/>
              <a:gd name="connsiteY2" fmla="*/ 2135059 h 6415350"/>
              <a:gd name="connsiteX3" fmla="*/ 6950195 w 8236686"/>
              <a:gd name="connsiteY3" fmla="*/ 5063382 h 6415350"/>
              <a:gd name="connsiteX4" fmla="*/ 5385055 w 8236686"/>
              <a:gd name="connsiteY4" fmla="*/ 5298997 h 6415350"/>
              <a:gd name="connsiteX5" fmla="*/ 3783453 w 8236686"/>
              <a:gd name="connsiteY5" fmla="*/ 5456070 h 6415350"/>
              <a:gd name="connsiteX6" fmla="*/ 1222572 w 8236686"/>
              <a:gd name="connsiteY6" fmla="*/ 6415350 h 6415350"/>
              <a:gd name="connsiteX7" fmla="*/ 319391 w 8236686"/>
              <a:gd name="connsiteY7" fmla="*/ 6404130 h 6415350"/>
              <a:gd name="connsiteX8" fmla="*/ 325001 w 8236686"/>
              <a:gd name="connsiteY8" fmla="*/ 2998971 h 6415350"/>
              <a:gd name="connsiteX0" fmla="*/ 325001 w 8236686"/>
              <a:gd name="connsiteY0" fmla="*/ 2998971 h 6415350"/>
              <a:gd name="connsiteX1" fmla="*/ 4669804 w 8236686"/>
              <a:gd name="connsiteY1" fmla="*/ 14548 h 6415350"/>
              <a:gd name="connsiteX2" fmla="*/ 8178742 w 8236686"/>
              <a:gd name="connsiteY2" fmla="*/ 2135059 h 6415350"/>
              <a:gd name="connsiteX3" fmla="*/ 6950195 w 8236686"/>
              <a:gd name="connsiteY3" fmla="*/ 5063382 h 6415350"/>
              <a:gd name="connsiteX4" fmla="*/ 5385055 w 8236686"/>
              <a:gd name="connsiteY4" fmla="*/ 5298997 h 6415350"/>
              <a:gd name="connsiteX5" fmla="*/ 3783453 w 8236686"/>
              <a:gd name="connsiteY5" fmla="*/ 5456070 h 6415350"/>
              <a:gd name="connsiteX6" fmla="*/ 1222572 w 8236686"/>
              <a:gd name="connsiteY6" fmla="*/ 6415350 h 6415350"/>
              <a:gd name="connsiteX7" fmla="*/ 319391 w 8236686"/>
              <a:gd name="connsiteY7" fmla="*/ 6404130 h 6415350"/>
              <a:gd name="connsiteX8" fmla="*/ 325001 w 8236686"/>
              <a:gd name="connsiteY8" fmla="*/ 2998971 h 6415350"/>
              <a:gd name="connsiteX0" fmla="*/ 7548 w 7919233"/>
              <a:gd name="connsiteY0" fmla="*/ 2998971 h 6415350"/>
              <a:gd name="connsiteX1" fmla="*/ 4352351 w 7919233"/>
              <a:gd name="connsiteY1" fmla="*/ 14548 h 6415350"/>
              <a:gd name="connsiteX2" fmla="*/ 7861289 w 7919233"/>
              <a:gd name="connsiteY2" fmla="*/ 2135059 h 6415350"/>
              <a:gd name="connsiteX3" fmla="*/ 6632742 w 7919233"/>
              <a:gd name="connsiteY3" fmla="*/ 5063382 h 6415350"/>
              <a:gd name="connsiteX4" fmla="*/ 5067602 w 7919233"/>
              <a:gd name="connsiteY4" fmla="*/ 5298997 h 6415350"/>
              <a:gd name="connsiteX5" fmla="*/ 3466000 w 7919233"/>
              <a:gd name="connsiteY5" fmla="*/ 5456070 h 6415350"/>
              <a:gd name="connsiteX6" fmla="*/ 905119 w 7919233"/>
              <a:gd name="connsiteY6" fmla="*/ 6415350 h 6415350"/>
              <a:gd name="connsiteX7" fmla="*/ 1938 w 7919233"/>
              <a:gd name="connsiteY7" fmla="*/ 6404130 h 6415350"/>
              <a:gd name="connsiteX8" fmla="*/ 7548 w 7919233"/>
              <a:gd name="connsiteY8" fmla="*/ 2998971 h 6415350"/>
              <a:gd name="connsiteX0" fmla="*/ 7548 w 7919233"/>
              <a:gd name="connsiteY0" fmla="*/ 2912424 h 6412950"/>
              <a:gd name="connsiteX1" fmla="*/ 4352351 w 7919233"/>
              <a:gd name="connsiteY1" fmla="*/ 12148 h 6412950"/>
              <a:gd name="connsiteX2" fmla="*/ 7861289 w 7919233"/>
              <a:gd name="connsiteY2" fmla="*/ 2132659 h 6412950"/>
              <a:gd name="connsiteX3" fmla="*/ 6632742 w 7919233"/>
              <a:gd name="connsiteY3" fmla="*/ 5060982 h 6412950"/>
              <a:gd name="connsiteX4" fmla="*/ 5067602 w 7919233"/>
              <a:gd name="connsiteY4" fmla="*/ 5296597 h 6412950"/>
              <a:gd name="connsiteX5" fmla="*/ 3466000 w 7919233"/>
              <a:gd name="connsiteY5" fmla="*/ 5453670 h 6412950"/>
              <a:gd name="connsiteX6" fmla="*/ 905119 w 7919233"/>
              <a:gd name="connsiteY6" fmla="*/ 6412950 h 6412950"/>
              <a:gd name="connsiteX7" fmla="*/ 1938 w 7919233"/>
              <a:gd name="connsiteY7" fmla="*/ 6401730 h 6412950"/>
              <a:gd name="connsiteX8" fmla="*/ 7548 w 7919233"/>
              <a:gd name="connsiteY8" fmla="*/ 2912424 h 6412950"/>
              <a:gd name="connsiteX0" fmla="*/ 7548 w 7919233"/>
              <a:gd name="connsiteY0" fmla="*/ 2912424 h 6412950"/>
              <a:gd name="connsiteX1" fmla="*/ 4352351 w 7919233"/>
              <a:gd name="connsiteY1" fmla="*/ 12148 h 6412950"/>
              <a:gd name="connsiteX2" fmla="*/ 7861289 w 7919233"/>
              <a:gd name="connsiteY2" fmla="*/ 2132659 h 6412950"/>
              <a:gd name="connsiteX3" fmla="*/ 6632742 w 7919233"/>
              <a:gd name="connsiteY3" fmla="*/ 5060982 h 6412950"/>
              <a:gd name="connsiteX4" fmla="*/ 5067602 w 7919233"/>
              <a:gd name="connsiteY4" fmla="*/ 5296597 h 6412950"/>
              <a:gd name="connsiteX5" fmla="*/ 3466000 w 7919233"/>
              <a:gd name="connsiteY5" fmla="*/ 5453670 h 6412950"/>
              <a:gd name="connsiteX6" fmla="*/ 905119 w 7919233"/>
              <a:gd name="connsiteY6" fmla="*/ 6412950 h 6412950"/>
              <a:gd name="connsiteX7" fmla="*/ 1938 w 7919233"/>
              <a:gd name="connsiteY7" fmla="*/ 6401730 h 6412950"/>
              <a:gd name="connsiteX8" fmla="*/ 7548 w 7919233"/>
              <a:gd name="connsiteY8" fmla="*/ 2912424 h 6412950"/>
              <a:gd name="connsiteX0" fmla="*/ 7548 w 7919233"/>
              <a:gd name="connsiteY0" fmla="*/ 2919534 h 6420060"/>
              <a:gd name="connsiteX1" fmla="*/ 4352351 w 7919233"/>
              <a:gd name="connsiteY1" fmla="*/ 19258 h 6420060"/>
              <a:gd name="connsiteX2" fmla="*/ 7861289 w 7919233"/>
              <a:gd name="connsiteY2" fmla="*/ 2139769 h 6420060"/>
              <a:gd name="connsiteX3" fmla="*/ 6632742 w 7919233"/>
              <a:gd name="connsiteY3" fmla="*/ 5068092 h 6420060"/>
              <a:gd name="connsiteX4" fmla="*/ 5067602 w 7919233"/>
              <a:gd name="connsiteY4" fmla="*/ 5303707 h 6420060"/>
              <a:gd name="connsiteX5" fmla="*/ 3466000 w 7919233"/>
              <a:gd name="connsiteY5" fmla="*/ 5460780 h 6420060"/>
              <a:gd name="connsiteX6" fmla="*/ 905119 w 7919233"/>
              <a:gd name="connsiteY6" fmla="*/ 6420060 h 6420060"/>
              <a:gd name="connsiteX7" fmla="*/ 1938 w 7919233"/>
              <a:gd name="connsiteY7" fmla="*/ 6408840 h 6420060"/>
              <a:gd name="connsiteX8" fmla="*/ 7548 w 7919233"/>
              <a:gd name="connsiteY8" fmla="*/ 2919534 h 6420060"/>
              <a:gd name="connsiteX0" fmla="*/ 7548 w 7919233"/>
              <a:gd name="connsiteY0" fmla="*/ 2919534 h 6420060"/>
              <a:gd name="connsiteX1" fmla="*/ 4352351 w 7919233"/>
              <a:gd name="connsiteY1" fmla="*/ 19258 h 6420060"/>
              <a:gd name="connsiteX2" fmla="*/ 7861289 w 7919233"/>
              <a:gd name="connsiteY2" fmla="*/ 2139769 h 6420060"/>
              <a:gd name="connsiteX3" fmla="*/ 6632742 w 7919233"/>
              <a:gd name="connsiteY3" fmla="*/ 5068092 h 6420060"/>
              <a:gd name="connsiteX4" fmla="*/ 5067602 w 7919233"/>
              <a:gd name="connsiteY4" fmla="*/ 5303707 h 6420060"/>
              <a:gd name="connsiteX5" fmla="*/ 3466000 w 7919233"/>
              <a:gd name="connsiteY5" fmla="*/ 5460780 h 6420060"/>
              <a:gd name="connsiteX6" fmla="*/ 905119 w 7919233"/>
              <a:gd name="connsiteY6" fmla="*/ 6420060 h 6420060"/>
              <a:gd name="connsiteX7" fmla="*/ 1938 w 7919233"/>
              <a:gd name="connsiteY7" fmla="*/ 6408840 h 6420060"/>
              <a:gd name="connsiteX8" fmla="*/ 7548 w 7919233"/>
              <a:gd name="connsiteY8" fmla="*/ 2919534 h 6420060"/>
              <a:gd name="connsiteX0" fmla="*/ 7548 w 7919233"/>
              <a:gd name="connsiteY0" fmla="*/ 2931541 h 6432067"/>
              <a:gd name="connsiteX1" fmla="*/ 4352351 w 7919233"/>
              <a:gd name="connsiteY1" fmla="*/ 31265 h 6432067"/>
              <a:gd name="connsiteX2" fmla="*/ 7861289 w 7919233"/>
              <a:gd name="connsiteY2" fmla="*/ 2151776 h 6432067"/>
              <a:gd name="connsiteX3" fmla="*/ 6632742 w 7919233"/>
              <a:gd name="connsiteY3" fmla="*/ 5080099 h 6432067"/>
              <a:gd name="connsiteX4" fmla="*/ 5067602 w 7919233"/>
              <a:gd name="connsiteY4" fmla="*/ 5315714 h 6432067"/>
              <a:gd name="connsiteX5" fmla="*/ 3466000 w 7919233"/>
              <a:gd name="connsiteY5" fmla="*/ 5472787 h 6432067"/>
              <a:gd name="connsiteX6" fmla="*/ 905119 w 7919233"/>
              <a:gd name="connsiteY6" fmla="*/ 6432067 h 6432067"/>
              <a:gd name="connsiteX7" fmla="*/ 1938 w 7919233"/>
              <a:gd name="connsiteY7" fmla="*/ 6420847 h 6432067"/>
              <a:gd name="connsiteX8" fmla="*/ 7548 w 7919233"/>
              <a:gd name="connsiteY8" fmla="*/ 2931541 h 643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9233" h="6432067">
                <a:moveTo>
                  <a:pt x="7548" y="2931541"/>
                </a:moveTo>
                <a:cubicBezTo>
                  <a:pt x="878472" y="1344898"/>
                  <a:pt x="3037784" y="200495"/>
                  <a:pt x="4352351" y="31265"/>
                </a:cubicBezTo>
                <a:cubicBezTo>
                  <a:pt x="6014727" y="-194063"/>
                  <a:pt x="7633623" y="827859"/>
                  <a:pt x="7861289" y="2151776"/>
                </a:cubicBezTo>
                <a:cubicBezTo>
                  <a:pt x="8189931" y="4109601"/>
                  <a:pt x="7031039" y="4866926"/>
                  <a:pt x="6632742" y="5080099"/>
                </a:cubicBezTo>
                <a:cubicBezTo>
                  <a:pt x="6234445" y="5293272"/>
                  <a:pt x="5500026" y="5289535"/>
                  <a:pt x="5067602" y="5315714"/>
                </a:cubicBezTo>
                <a:cubicBezTo>
                  <a:pt x="4635178" y="5341893"/>
                  <a:pt x="4159747" y="5286728"/>
                  <a:pt x="3466000" y="5472787"/>
                </a:cubicBezTo>
                <a:cubicBezTo>
                  <a:pt x="2772253" y="5658846"/>
                  <a:pt x="1485268" y="6274057"/>
                  <a:pt x="905119" y="6432067"/>
                </a:cubicBezTo>
                <a:lnTo>
                  <a:pt x="1938" y="6420847"/>
                </a:lnTo>
                <a:cubicBezTo>
                  <a:pt x="-3794" y="3702895"/>
                  <a:pt x="4743" y="4634120"/>
                  <a:pt x="7548" y="2931541"/>
                </a:cubicBezTo>
                <a:close/>
              </a:path>
            </a:pathLst>
          </a:custGeom>
          <a:solidFill>
            <a:schemeClr val="tx2">
              <a:lumMod val="75000"/>
            </a:schemeClr>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14" name="Platshållare för text 13"/>
          <p:cNvSpPr>
            <a:spLocks noGrp="1" noChangeAspect="1"/>
          </p:cNvSpPr>
          <p:nvPr>
            <p:ph type="body" sz="quarter" idx="11" hasCustomPrompt="1"/>
          </p:nvPr>
        </p:nvSpPr>
        <p:spPr>
          <a:xfrm>
            <a:off x="1344083" y="2142950"/>
            <a:ext cx="8304311" cy="2530027"/>
          </a:xfrm>
        </p:spPr>
        <p:txBody>
          <a:bodyPr anchor="ctr" anchorCtr="0">
            <a:noAutofit/>
          </a:bodyPr>
          <a:lstStyle>
            <a:lvl1pPr marL="0" indent="0">
              <a:buNone/>
              <a:defRPr sz="3000" b="1" baseline="0">
                <a:solidFill>
                  <a:schemeClr val="bg1"/>
                </a:solidFill>
              </a:defRPr>
            </a:lvl1pPr>
          </a:lstStyle>
          <a:p>
            <a:pPr lvl="0"/>
            <a:r>
              <a:rPr lang="sv-SE"/>
              <a:t>Skriv rubrik här</a:t>
            </a:r>
          </a:p>
        </p:txBody>
      </p:sp>
    </p:spTree>
    <p:extLst>
      <p:ext uri="{BB962C8B-B14F-4D97-AF65-F5344CB8AC3E}">
        <p14:creationId xmlns:p14="http://schemas.microsoft.com/office/powerpoint/2010/main" val="233997624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håll-2 kolumn">
    <p:spTree>
      <p:nvGrpSpPr>
        <p:cNvPr id="1" name=""/>
        <p:cNvGrpSpPr/>
        <p:nvPr/>
      </p:nvGrpSpPr>
      <p:grpSpPr>
        <a:xfrm>
          <a:off x="0" y="0"/>
          <a:ext cx="0" cy="0"/>
          <a:chOff x="0" y="0"/>
          <a:chExt cx="0" cy="0"/>
        </a:xfrm>
      </p:grpSpPr>
      <p:sp>
        <p:nvSpPr>
          <p:cNvPr id="9" name="Rubrik 8"/>
          <p:cNvSpPr>
            <a:spLocks noGrp="1"/>
          </p:cNvSpPr>
          <p:nvPr>
            <p:ph type="title"/>
          </p:nvPr>
        </p:nvSpPr>
        <p:spPr/>
        <p:txBody>
          <a:bodyPr/>
          <a:lstStyle/>
          <a:p>
            <a:r>
              <a:rPr lang="sv-SE"/>
              <a:t>Klicka här för att ändra format</a:t>
            </a:r>
          </a:p>
        </p:txBody>
      </p:sp>
      <p:sp>
        <p:nvSpPr>
          <p:cNvPr id="10" name="Platshållare för innehåll 6"/>
          <p:cNvSpPr>
            <a:spLocks noGrp="1"/>
          </p:cNvSpPr>
          <p:nvPr>
            <p:ph sz="quarter" idx="15"/>
          </p:nvPr>
        </p:nvSpPr>
        <p:spPr>
          <a:xfrm>
            <a:off x="1344084" y="1401764"/>
            <a:ext cx="4656000" cy="49434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6"/>
          <p:cNvSpPr>
            <a:spLocks noGrp="1"/>
          </p:cNvSpPr>
          <p:nvPr>
            <p:ph sz="quarter" idx="16"/>
          </p:nvPr>
        </p:nvSpPr>
        <p:spPr>
          <a:xfrm>
            <a:off x="6191917" y="1401764"/>
            <a:ext cx="4656000" cy="49434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1828810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Avdelare-Gul 1">
    <p:bg>
      <p:bgPr>
        <a:solidFill>
          <a:schemeClr val="accent3"/>
        </a:solidFill>
        <a:effectLst/>
      </p:bgPr>
    </p:bg>
    <p:spTree>
      <p:nvGrpSpPr>
        <p:cNvPr id="1" name=""/>
        <p:cNvGrpSpPr/>
        <p:nvPr/>
      </p:nvGrpSpPr>
      <p:grpSpPr>
        <a:xfrm>
          <a:off x="0" y="0"/>
          <a:ext cx="0" cy="0"/>
          <a:chOff x="0" y="0"/>
          <a:chExt cx="0" cy="0"/>
        </a:xfrm>
      </p:grpSpPr>
      <p:sp>
        <p:nvSpPr>
          <p:cNvPr id="3" name="Ellips 2"/>
          <p:cNvSpPr/>
          <p:nvPr userDrawn="1"/>
        </p:nvSpPr>
        <p:spPr bwMode="auto">
          <a:xfrm>
            <a:off x="-10066" y="439955"/>
            <a:ext cx="10558977" cy="6432067"/>
          </a:xfrm>
          <a:custGeom>
            <a:avLst/>
            <a:gdLst>
              <a:gd name="connsiteX0" fmla="*/ 0 w 7309590"/>
              <a:gd name="connsiteY0" fmla="*/ 2933934 h 5867868"/>
              <a:gd name="connsiteX1" fmla="*/ 3654795 w 7309590"/>
              <a:gd name="connsiteY1" fmla="*/ 0 h 5867868"/>
              <a:gd name="connsiteX2" fmla="*/ 7309590 w 7309590"/>
              <a:gd name="connsiteY2" fmla="*/ 2933934 h 5867868"/>
              <a:gd name="connsiteX3" fmla="*/ 3654795 w 7309590"/>
              <a:gd name="connsiteY3" fmla="*/ 5867868 h 5867868"/>
              <a:gd name="connsiteX4" fmla="*/ 0 w 7309590"/>
              <a:gd name="connsiteY4" fmla="*/ 2933934 h 5867868"/>
              <a:gd name="connsiteX0" fmla="*/ 0 w 7410566"/>
              <a:gd name="connsiteY0" fmla="*/ 2933934 h 5867868"/>
              <a:gd name="connsiteX1" fmla="*/ 3654795 w 7410566"/>
              <a:gd name="connsiteY1" fmla="*/ 0 h 5867868"/>
              <a:gd name="connsiteX2" fmla="*/ 7410566 w 7410566"/>
              <a:gd name="connsiteY2" fmla="*/ 2928324 h 5867868"/>
              <a:gd name="connsiteX3" fmla="*/ 3654795 w 7410566"/>
              <a:gd name="connsiteY3" fmla="*/ 5867868 h 5867868"/>
              <a:gd name="connsiteX4" fmla="*/ 0 w 7410566"/>
              <a:gd name="connsiteY4" fmla="*/ 2933934 h 5867868"/>
              <a:gd name="connsiteX0" fmla="*/ 5326 w 7415892"/>
              <a:gd name="connsiteY0" fmla="*/ 2877837 h 5811771"/>
              <a:gd name="connsiteX1" fmla="*/ 4484764 w 7415892"/>
              <a:gd name="connsiteY1" fmla="*/ 1 h 5811771"/>
              <a:gd name="connsiteX2" fmla="*/ 7415892 w 7415892"/>
              <a:gd name="connsiteY2" fmla="*/ 2872227 h 5811771"/>
              <a:gd name="connsiteX3" fmla="*/ 3660121 w 7415892"/>
              <a:gd name="connsiteY3" fmla="*/ 5811771 h 5811771"/>
              <a:gd name="connsiteX4" fmla="*/ 5326 w 7415892"/>
              <a:gd name="connsiteY4" fmla="*/ 2877837 h 5811771"/>
              <a:gd name="connsiteX0" fmla="*/ 5326 w 7415892"/>
              <a:gd name="connsiteY0" fmla="*/ 2878565 h 5812499"/>
              <a:gd name="connsiteX1" fmla="*/ 4484764 w 7415892"/>
              <a:gd name="connsiteY1" fmla="*/ 729 h 5812499"/>
              <a:gd name="connsiteX2" fmla="*/ 7415892 w 7415892"/>
              <a:gd name="connsiteY2" fmla="*/ 2872955 h 5812499"/>
              <a:gd name="connsiteX3" fmla="*/ 3660121 w 7415892"/>
              <a:gd name="connsiteY3" fmla="*/ 5812499 h 5812499"/>
              <a:gd name="connsiteX4" fmla="*/ 5326 w 7415892"/>
              <a:gd name="connsiteY4" fmla="*/ 2878565 h 5812499"/>
              <a:gd name="connsiteX0" fmla="*/ 4572 w 7942461"/>
              <a:gd name="connsiteY0" fmla="*/ 3012789 h 5812305"/>
              <a:gd name="connsiteX1" fmla="*/ 5011333 w 7942461"/>
              <a:gd name="connsiteY1" fmla="*/ 317 h 5812305"/>
              <a:gd name="connsiteX2" fmla="*/ 7942461 w 7942461"/>
              <a:gd name="connsiteY2" fmla="*/ 2872543 h 5812305"/>
              <a:gd name="connsiteX3" fmla="*/ 4186690 w 7942461"/>
              <a:gd name="connsiteY3" fmla="*/ 5812087 h 5812305"/>
              <a:gd name="connsiteX4" fmla="*/ 4572 w 7942461"/>
              <a:gd name="connsiteY4" fmla="*/ 3012789 h 5812305"/>
              <a:gd name="connsiteX0" fmla="*/ 62143 w 8000032"/>
              <a:gd name="connsiteY0" fmla="*/ 3012789 h 5812412"/>
              <a:gd name="connsiteX1" fmla="*/ 5068904 w 8000032"/>
              <a:gd name="connsiteY1" fmla="*/ 317 h 5812412"/>
              <a:gd name="connsiteX2" fmla="*/ 8000032 w 8000032"/>
              <a:gd name="connsiteY2" fmla="*/ 2872543 h 5812412"/>
              <a:gd name="connsiteX3" fmla="*/ 4244261 w 8000032"/>
              <a:gd name="connsiteY3" fmla="*/ 5812087 h 5812412"/>
              <a:gd name="connsiteX4" fmla="*/ 62143 w 8000032"/>
              <a:gd name="connsiteY4" fmla="*/ 3012789 h 5812412"/>
              <a:gd name="connsiteX0" fmla="*/ 62143 w 8000032"/>
              <a:gd name="connsiteY0" fmla="*/ 3017637 h 5817260"/>
              <a:gd name="connsiteX1" fmla="*/ 5068904 w 8000032"/>
              <a:gd name="connsiteY1" fmla="*/ 5165 h 5817260"/>
              <a:gd name="connsiteX2" fmla="*/ 8000032 w 8000032"/>
              <a:gd name="connsiteY2" fmla="*/ 2877391 h 5817260"/>
              <a:gd name="connsiteX3" fmla="*/ 4244261 w 8000032"/>
              <a:gd name="connsiteY3" fmla="*/ 5816935 h 5817260"/>
              <a:gd name="connsiteX4" fmla="*/ 62143 w 8000032"/>
              <a:gd name="connsiteY4" fmla="*/ 3017637 h 5817260"/>
              <a:gd name="connsiteX0" fmla="*/ 78988 w 8016877"/>
              <a:gd name="connsiteY0" fmla="*/ 3017637 h 5817637"/>
              <a:gd name="connsiteX1" fmla="*/ 5085749 w 8016877"/>
              <a:gd name="connsiteY1" fmla="*/ 5165 h 5817637"/>
              <a:gd name="connsiteX2" fmla="*/ 8016877 w 8016877"/>
              <a:gd name="connsiteY2" fmla="*/ 2877391 h 5817637"/>
              <a:gd name="connsiteX3" fmla="*/ 4261106 w 8016877"/>
              <a:gd name="connsiteY3" fmla="*/ 5816935 h 5817637"/>
              <a:gd name="connsiteX4" fmla="*/ 78988 w 8016877"/>
              <a:gd name="connsiteY4" fmla="*/ 3017637 h 5817637"/>
              <a:gd name="connsiteX0" fmla="*/ 59019 w 8048214"/>
              <a:gd name="connsiteY0" fmla="*/ 3017637 h 5920814"/>
              <a:gd name="connsiteX1" fmla="*/ 5065780 w 8048214"/>
              <a:gd name="connsiteY1" fmla="*/ 5165 h 5920814"/>
              <a:gd name="connsiteX2" fmla="*/ 7996908 w 8048214"/>
              <a:gd name="connsiteY2" fmla="*/ 2877391 h 5920814"/>
              <a:gd name="connsiteX3" fmla="*/ 6734702 w 8048214"/>
              <a:gd name="connsiteY3" fmla="*/ 5087658 h 5920814"/>
              <a:gd name="connsiteX4" fmla="*/ 4241137 w 8048214"/>
              <a:gd name="connsiteY4" fmla="*/ 5816935 h 5920814"/>
              <a:gd name="connsiteX5" fmla="*/ 59019 w 8048214"/>
              <a:gd name="connsiteY5" fmla="*/ 3017637 h 5920814"/>
              <a:gd name="connsiteX0" fmla="*/ 59019 w 8048214"/>
              <a:gd name="connsiteY0" fmla="*/ 3017637 h 5915221"/>
              <a:gd name="connsiteX1" fmla="*/ 5065780 w 8048214"/>
              <a:gd name="connsiteY1" fmla="*/ 5165 h 5915221"/>
              <a:gd name="connsiteX2" fmla="*/ 7996908 w 8048214"/>
              <a:gd name="connsiteY2" fmla="*/ 2877391 h 5915221"/>
              <a:gd name="connsiteX3" fmla="*/ 6734702 w 8048214"/>
              <a:gd name="connsiteY3" fmla="*/ 5087658 h 5915221"/>
              <a:gd name="connsiteX4" fmla="*/ 4241137 w 8048214"/>
              <a:gd name="connsiteY4" fmla="*/ 5816935 h 5915221"/>
              <a:gd name="connsiteX5" fmla="*/ 59019 w 8048214"/>
              <a:gd name="connsiteY5" fmla="*/ 3017637 h 5915221"/>
              <a:gd name="connsiteX0" fmla="*/ 58901 w 8045964"/>
              <a:gd name="connsiteY0" fmla="*/ 3017637 h 5914289"/>
              <a:gd name="connsiteX1" fmla="*/ 5065662 w 8045964"/>
              <a:gd name="connsiteY1" fmla="*/ 5165 h 5914289"/>
              <a:gd name="connsiteX2" fmla="*/ 7996790 w 8045964"/>
              <a:gd name="connsiteY2" fmla="*/ 2877391 h 5914289"/>
              <a:gd name="connsiteX3" fmla="*/ 6684095 w 8045964"/>
              <a:gd name="connsiteY3" fmla="*/ 5082048 h 5914289"/>
              <a:gd name="connsiteX4" fmla="*/ 4241019 w 8045964"/>
              <a:gd name="connsiteY4" fmla="*/ 5816935 h 5914289"/>
              <a:gd name="connsiteX5" fmla="*/ 58901 w 8045964"/>
              <a:gd name="connsiteY5" fmla="*/ 3017637 h 5914289"/>
              <a:gd name="connsiteX0" fmla="*/ 58901 w 8053942"/>
              <a:gd name="connsiteY0" fmla="*/ 3017637 h 5914289"/>
              <a:gd name="connsiteX1" fmla="*/ 5065662 w 8053942"/>
              <a:gd name="connsiteY1" fmla="*/ 5165 h 5914289"/>
              <a:gd name="connsiteX2" fmla="*/ 7996790 w 8053942"/>
              <a:gd name="connsiteY2" fmla="*/ 2877391 h 5914289"/>
              <a:gd name="connsiteX3" fmla="*/ 6684095 w 8053942"/>
              <a:gd name="connsiteY3" fmla="*/ 5082048 h 5914289"/>
              <a:gd name="connsiteX4" fmla="*/ 4241019 w 8053942"/>
              <a:gd name="connsiteY4" fmla="*/ 5816935 h 5914289"/>
              <a:gd name="connsiteX5" fmla="*/ 58901 w 8053942"/>
              <a:gd name="connsiteY5" fmla="*/ 3017637 h 5914289"/>
              <a:gd name="connsiteX0" fmla="*/ 58901 w 7974671"/>
              <a:gd name="connsiteY0" fmla="*/ 3022467 h 5919119"/>
              <a:gd name="connsiteX1" fmla="*/ 5065662 w 7974671"/>
              <a:gd name="connsiteY1" fmla="*/ 9995 h 5919119"/>
              <a:gd name="connsiteX2" fmla="*/ 7912642 w 7974671"/>
              <a:gd name="connsiteY2" fmla="*/ 2158555 h 5919119"/>
              <a:gd name="connsiteX3" fmla="*/ 6684095 w 7974671"/>
              <a:gd name="connsiteY3" fmla="*/ 5086878 h 5919119"/>
              <a:gd name="connsiteX4" fmla="*/ 4241019 w 7974671"/>
              <a:gd name="connsiteY4" fmla="*/ 5821765 h 5919119"/>
              <a:gd name="connsiteX5" fmla="*/ 58901 w 7974671"/>
              <a:gd name="connsiteY5" fmla="*/ 3022467 h 5919119"/>
              <a:gd name="connsiteX0" fmla="*/ 58901 w 7993634"/>
              <a:gd name="connsiteY0" fmla="*/ 3022467 h 5919119"/>
              <a:gd name="connsiteX1" fmla="*/ 5065662 w 7993634"/>
              <a:gd name="connsiteY1" fmla="*/ 9995 h 5919119"/>
              <a:gd name="connsiteX2" fmla="*/ 7912642 w 7993634"/>
              <a:gd name="connsiteY2" fmla="*/ 2158555 h 5919119"/>
              <a:gd name="connsiteX3" fmla="*/ 6684095 w 7993634"/>
              <a:gd name="connsiteY3" fmla="*/ 5086878 h 5919119"/>
              <a:gd name="connsiteX4" fmla="*/ 4241019 w 7993634"/>
              <a:gd name="connsiteY4" fmla="*/ 5821765 h 5919119"/>
              <a:gd name="connsiteX5" fmla="*/ 58901 w 7993634"/>
              <a:gd name="connsiteY5" fmla="*/ 3022467 h 5919119"/>
              <a:gd name="connsiteX0" fmla="*/ 58901 w 7993634"/>
              <a:gd name="connsiteY0" fmla="*/ 3023470 h 5920122"/>
              <a:gd name="connsiteX1" fmla="*/ 5065662 w 7993634"/>
              <a:gd name="connsiteY1" fmla="*/ 10998 h 5920122"/>
              <a:gd name="connsiteX2" fmla="*/ 7912642 w 7993634"/>
              <a:gd name="connsiteY2" fmla="*/ 2159558 h 5920122"/>
              <a:gd name="connsiteX3" fmla="*/ 6684095 w 7993634"/>
              <a:gd name="connsiteY3" fmla="*/ 5087881 h 5920122"/>
              <a:gd name="connsiteX4" fmla="*/ 4241019 w 7993634"/>
              <a:gd name="connsiteY4" fmla="*/ 5822768 h 5920122"/>
              <a:gd name="connsiteX5" fmla="*/ 58901 w 7993634"/>
              <a:gd name="connsiteY5" fmla="*/ 3023470 h 5920122"/>
              <a:gd name="connsiteX0" fmla="*/ 55684 w 7990417"/>
              <a:gd name="connsiteY0" fmla="*/ 3023470 h 5870075"/>
              <a:gd name="connsiteX1" fmla="*/ 5062445 w 7990417"/>
              <a:gd name="connsiteY1" fmla="*/ 10998 h 5870075"/>
              <a:gd name="connsiteX2" fmla="*/ 7909425 w 7990417"/>
              <a:gd name="connsiteY2" fmla="*/ 2159558 h 5870075"/>
              <a:gd name="connsiteX3" fmla="*/ 6680878 w 7990417"/>
              <a:gd name="connsiteY3" fmla="*/ 5087881 h 5870075"/>
              <a:gd name="connsiteX4" fmla="*/ 4237802 w 7990417"/>
              <a:gd name="connsiteY4" fmla="*/ 5822768 h 5870075"/>
              <a:gd name="connsiteX5" fmla="*/ 55684 w 7990417"/>
              <a:gd name="connsiteY5" fmla="*/ 3023470 h 5870075"/>
              <a:gd name="connsiteX0" fmla="*/ 3987 w 7938720"/>
              <a:gd name="connsiteY0" fmla="*/ 3023470 h 5858610"/>
              <a:gd name="connsiteX1" fmla="*/ 5010748 w 7938720"/>
              <a:gd name="connsiteY1" fmla="*/ 10998 h 5858610"/>
              <a:gd name="connsiteX2" fmla="*/ 7857728 w 7938720"/>
              <a:gd name="connsiteY2" fmla="*/ 2159558 h 5858610"/>
              <a:gd name="connsiteX3" fmla="*/ 6629181 w 7938720"/>
              <a:gd name="connsiteY3" fmla="*/ 5087881 h 5858610"/>
              <a:gd name="connsiteX4" fmla="*/ 4186105 w 7938720"/>
              <a:gd name="connsiteY4" fmla="*/ 5822768 h 5858610"/>
              <a:gd name="connsiteX5" fmla="*/ 3987 w 7938720"/>
              <a:gd name="connsiteY5" fmla="*/ 3023470 h 5858610"/>
              <a:gd name="connsiteX0" fmla="*/ 15067 w 7949800"/>
              <a:gd name="connsiteY0" fmla="*/ 3023470 h 5592968"/>
              <a:gd name="connsiteX1" fmla="*/ 5021828 w 7949800"/>
              <a:gd name="connsiteY1" fmla="*/ 10998 h 5592968"/>
              <a:gd name="connsiteX2" fmla="*/ 7868808 w 7949800"/>
              <a:gd name="connsiteY2" fmla="*/ 2159558 h 5592968"/>
              <a:gd name="connsiteX3" fmla="*/ 6640261 w 7949800"/>
              <a:gd name="connsiteY3" fmla="*/ 5087881 h 5592968"/>
              <a:gd name="connsiteX4" fmla="*/ 3529617 w 7949800"/>
              <a:gd name="connsiteY4" fmla="*/ 5553497 h 5592968"/>
              <a:gd name="connsiteX5" fmla="*/ 15067 w 7949800"/>
              <a:gd name="connsiteY5" fmla="*/ 3023470 h 5592968"/>
              <a:gd name="connsiteX0" fmla="*/ 113764 w 8048497"/>
              <a:gd name="connsiteY0" fmla="*/ 3023470 h 5556738"/>
              <a:gd name="connsiteX1" fmla="*/ 5120525 w 8048497"/>
              <a:gd name="connsiteY1" fmla="*/ 10998 h 5556738"/>
              <a:gd name="connsiteX2" fmla="*/ 7967505 w 8048497"/>
              <a:gd name="connsiteY2" fmla="*/ 2159558 h 5556738"/>
              <a:gd name="connsiteX3" fmla="*/ 6738958 w 8048497"/>
              <a:gd name="connsiteY3" fmla="*/ 5087881 h 5556738"/>
              <a:gd name="connsiteX4" fmla="*/ 3628314 w 8048497"/>
              <a:gd name="connsiteY4" fmla="*/ 5553497 h 5556738"/>
              <a:gd name="connsiteX5" fmla="*/ 1779879 w 8048497"/>
              <a:gd name="connsiteY5" fmla="*/ 4975686 h 5556738"/>
              <a:gd name="connsiteX6" fmla="*/ 113764 w 8048497"/>
              <a:gd name="connsiteY6" fmla="*/ 3023470 h 5556738"/>
              <a:gd name="connsiteX0" fmla="*/ 548006 w 8482739"/>
              <a:gd name="connsiteY0" fmla="*/ 3023470 h 6525824"/>
              <a:gd name="connsiteX1" fmla="*/ 5554767 w 8482739"/>
              <a:gd name="connsiteY1" fmla="*/ 10998 h 6525824"/>
              <a:gd name="connsiteX2" fmla="*/ 8401747 w 8482739"/>
              <a:gd name="connsiteY2" fmla="*/ 2159558 h 6525824"/>
              <a:gd name="connsiteX3" fmla="*/ 7173200 w 8482739"/>
              <a:gd name="connsiteY3" fmla="*/ 5087881 h 6525824"/>
              <a:gd name="connsiteX4" fmla="*/ 4062556 w 8482739"/>
              <a:gd name="connsiteY4" fmla="*/ 5553497 h 6525824"/>
              <a:gd name="connsiteX5" fmla="*/ 525567 w 8482739"/>
              <a:gd name="connsiteY5" fmla="*/ 6428628 h 6525824"/>
              <a:gd name="connsiteX6" fmla="*/ 548006 w 8482739"/>
              <a:gd name="connsiteY6" fmla="*/ 3023470 h 6525824"/>
              <a:gd name="connsiteX0" fmla="*/ 548006 w 8482739"/>
              <a:gd name="connsiteY0" fmla="*/ 3023470 h 6520983"/>
              <a:gd name="connsiteX1" fmla="*/ 5554767 w 8482739"/>
              <a:gd name="connsiteY1" fmla="*/ 10998 h 6520983"/>
              <a:gd name="connsiteX2" fmla="*/ 8401747 w 8482739"/>
              <a:gd name="connsiteY2" fmla="*/ 2159558 h 6520983"/>
              <a:gd name="connsiteX3" fmla="*/ 7173200 w 8482739"/>
              <a:gd name="connsiteY3" fmla="*/ 5087881 h 6520983"/>
              <a:gd name="connsiteX4" fmla="*/ 4006458 w 8482739"/>
              <a:gd name="connsiteY4" fmla="*/ 5480569 h 6520983"/>
              <a:gd name="connsiteX5" fmla="*/ 525567 w 8482739"/>
              <a:gd name="connsiteY5" fmla="*/ 6428628 h 6520983"/>
              <a:gd name="connsiteX6" fmla="*/ 548006 w 8482739"/>
              <a:gd name="connsiteY6" fmla="*/ 3023470 h 6520983"/>
              <a:gd name="connsiteX0" fmla="*/ 548006 w 8482739"/>
              <a:gd name="connsiteY0" fmla="*/ 3023470 h 6512154"/>
              <a:gd name="connsiteX1" fmla="*/ 5554767 w 8482739"/>
              <a:gd name="connsiteY1" fmla="*/ 10998 h 6512154"/>
              <a:gd name="connsiteX2" fmla="*/ 8401747 w 8482739"/>
              <a:gd name="connsiteY2" fmla="*/ 2159558 h 6512154"/>
              <a:gd name="connsiteX3" fmla="*/ 7173200 w 8482739"/>
              <a:gd name="connsiteY3" fmla="*/ 5087881 h 6512154"/>
              <a:gd name="connsiteX4" fmla="*/ 4006458 w 8482739"/>
              <a:gd name="connsiteY4" fmla="*/ 5480569 h 6512154"/>
              <a:gd name="connsiteX5" fmla="*/ 525567 w 8482739"/>
              <a:gd name="connsiteY5" fmla="*/ 6428628 h 6512154"/>
              <a:gd name="connsiteX6" fmla="*/ 548006 w 8482739"/>
              <a:gd name="connsiteY6" fmla="*/ 3023470 h 6512154"/>
              <a:gd name="connsiteX0" fmla="*/ 548006 w 8482739"/>
              <a:gd name="connsiteY0" fmla="*/ 3013102 h 6501786"/>
              <a:gd name="connsiteX1" fmla="*/ 5554767 w 8482739"/>
              <a:gd name="connsiteY1" fmla="*/ 630 h 6501786"/>
              <a:gd name="connsiteX2" fmla="*/ 8401747 w 8482739"/>
              <a:gd name="connsiteY2" fmla="*/ 2149190 h 6501786"/>
              <a:gd name="connsiteX3" fmla="*/ 7173200 w 8482739"/>
              <a:gd name="connsiteY3" fmla="*/ 5077513 h 6501786"/>
              <a:gd name="connsiteX4" fmla="*/ 4006458 w 8482739"/>
              <a:gd name="connsiteY4" fmla="*/ 5470201 h 6501786"/>
              <a:gd name="connsiteX5" fmla="*/ 525567 w 8482739"/>
              <a:gd name="connsiteY5" fmla="*/ 6418260 h 6501786"/>
              <a:gd name="connsiteX6" fmla="*/ 548006 w 8482739"/>
              <a:gd name="connsiteY6" fmla="*/ 3013102 h 6501786"/>
              <a:gd name="connsiteX0" fmla="*/ 548006 w 8482739"/>
              <a:gd name="connsiteY0" fmla="*/ 3013102 h 6501786"/>
              <a:gd name="connsiteX1" fmla="*/ 5554767 w 8482739"/>
              <a:gd name="connsiteY1" fmla="*/ 630 h 6501786"/>
              <a:gd name="connsiteX2" fmla="*/ 8401747 w 8482739"/>
              <a:gd name="connsiteY2" fmla="*/ 2149190 h 6501786"/>
              <a:gd name="connsiteX3" fmla="*/ 7173200 w 8482739"/>
              <a:gd name="connsiteY3" fmla="*/ 5077513 h 6501786"/>
              <a:gd name="connsiteX4" fmla="*/ 4006458 w 8482739"/>
              <a:gd name="connsiteY4" fmla="*/ 5470201 h 6501786"/>
              <a:gd name="connsiteX5" fmla="*/ 525567 w 8482739"/>
              <a:gd name="connsiteY5" fmla="*/ 6418260 h 6501786"/>
              <a:gd name="connsiteX6" fmla="*/ 548006 w 8482739"/>
              <a:gd name="connsiteY6" fmla="*/ 3013102 h 6501786"/>
              <a:gd name="connsiteX0" fmla="*/ 518373 w 8453106"/>
              <a:gd name="connsiteY0" fmla="*/ 2996278 h 6484962"/>
              <a:gd name="connsiteX1" fmla="*/ 5076349 w 8453106"/>
              <a:gd name="connsiteY1" fmla="*/ 635 h 6484962"/>
              <a:gd name="connsiteX2" fmla="*/ 8372114 w 8453106"/>
              <a:gd name="connsiteY2" fmla="*/ 2132366 h 6484962"/>
              <a:gd name="connsiteX3" fmla="*/ 7143567 w 8453106"/>
              <a:gd name="connsiteY3" fmla="*/ 5060689 h 6484962"/>
              <a:gd name="connsiteX4" fmla="*/ 3976825 w 8453106"/>
              <a:gd name="connsiteY4" fmla="*/ 5453377 h 6484962"/>
              <a:gd name="connsiteX5" fmla="*/ 495934 w 8453106"/>
              <a:gd name="connsiteY5" fmla="*/ 6401436 h 6484962"/>
              <a:gd name="connsiteX6" fmla="*/ 518373 w 8453106"/>
              <a:gd name="connsiteY6" fmla="*/ 2996278 h 6484962"/>
              <a:gd name="connsiteX0" fmla="*/ 518373 w 8453106"/>
              <a:gd name="connsiteY0" fmla="*/ 3005995 h 6494679"/>
              <a:gd name="connsiteX1" fmla="*/ 5076349 w 8453106"/>
              <a:gd name="connsiteY1" fmla="*/ 10352 h 6494679"/>
              <a:gd name="connsiteX2" fmla="*/ 8372114 w 8453106"/>
              <a:gd name="connsiteY2" fmla="*/ 2142083 h 6494679"/>
              <a:gd name="connsiteX3" fmla="*/ 7143567 w 8453106"/>
              <a:gd name="connsiteY3" fmla="*/ 5070406 h 6494679"/>
              <a:gd name="connsiteX4" fmla="*/ 3976825 w 8453106"/>
              <a:gd name="connsiteY4" fmla="*/ 5463094 h 6494679"/>
              <a:gd name="connsiteX5" fmla="*/ 495934 w 8453106"/>
              <a:gd name="connsiteY5" fmla="*/ 6411153 h 6494679"/>
              <a:gd name="connsiteX6" fmla="*/ 518373 w 8453106"/>
              <a:gd name="connsiteY6" fmla="*/ 3005995 h 6494679"/>
              <a:gd name="connsiteX0" fmla="*/ 518373 w 8453106"/>
              <a:gd name="connsiteY0" fmla="*/ 2996277 h 6484961"/>
              <a:gd name="connsiteX1" fmla="*/ 5076349 w 8453106"/>
              <a:gd name="connsiteY1" fmla="*/ 634 h 6484961"/>
              <a:gd name="connsiteX2" fmla="*/ 8372114 w 8453106"/>
              <a:gd name="connsiteY2" fmla="*/ 2132365 h 6484961"/>
              <a:gd name="connsiteX3" fmla="*/ 7143567 w 8453106"/>
              <a:gd name="connsiteY3" fmla="*/ 5060688 h 6484961"/>
              <a:gd name="connsiteX4" fmla="*/ 3976825 w 8453106"/>
              <a:gd name="connsiteY4" fmla="*/ 5453376 h 6484961"/>
              <a:gd name="connsiteX5" fmla="*/ 495934 w 8453106"/>
              <a:gd name="connsiteY5" fmla="*/ 6401435 h 6484961"/>
              <a:gd name="connsiteX6" fmla="*/ 518373 w 8453106"/>
              <a:gd name="connsiteY6" fmla="*/ 2996277 h 6484961"/>
              <a:gd name="connsiteX0" fmla="*/ 518373 w 8453106"/>
              <a:gd name="connsiteY0" fmla="*/ 2996277 h 6490454"/>
              <a:gd name="connsiteX1" fmla="*/ 5076349 w 8453106"/>
              <a:gd name="connsiteY1" fmla="*/ 634 h 6490454"/>
              <a:gd name="connsiteX2" fmla="*/ 8372114 w 8453106"/>
              <a:gd name="connsiteY2" fmla="*/ 2132365 h 6490454"/>
              <a:gd name="connsiteX3" fmla="*/ 7143567 w 8453106"/>
              <a:gd name="connsiteY3" fmla="*/ 5060688 h 6490454"/>
              <a:gd name="connsiteX4" fmla="*/ 5488670 w 8453106"/>
              <a:gd name="connsiteY4" fmla="*/ 5408499 h 6490454"/>
              <a:gd name="connsiteX5" fmla="*/ 3976825 w 8453106"/>
              <a:gd name="connsiteY5" fmla="*/ 5453376 h 6490454"/>
              <a:gd name="connsiteX6" fmla="*/ 495934 w 8453106"/>
              <a:gd name="connsiteY6" fmla="*/ 6401435 h 6490454"/>
              <a:gd name="connsiteX7" fmla="*/ 518373 w 8453106"/>
              <a:gd name="connsiteY7" fmla="*/ 2996277 h 6490454"/>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491293"/>
              <a:gd name="connsiteX1" fmla="*/ 5076349 w 8453106"/>
              <a:gd name="connsiteY1" fmla="*/ 634 h 6491293"/>
              <a:gd name="connsiteX2" fmla="*/ 8372114 w 8453106"/>
              <a:gd name="connsiteY2" fmla="*/ 2132365 h 6491293"/>
              <a:gd name="connsiteX3" fmla="*/ 7143567 w 8453106"/>
              <a:gd name="connsiteY3" fmla="*/ 5060688 h 6491293"/>
              <a:gd name="connsiteX4" fmla="*/ 5488670 w 8453106"/>
              <a:gd name="connsiteY4" fmla="*/ 5318742 h 6491293"/>
              <a:gd name="connsiteX5" fmla="*/ 3976825 w 8453106"/>
              <a:gd name="connsiteY5" fmla="*/ 5453376 h 6491293"/>
              <a:gd name="connsiteX6" fmla="*/ 495934 w 8453106"/>
              <a:gd name="connsiteY6" fmla="*/ 6401435 h 6491293"/>
              <a:gd name="connsiteX7" fmla="*/ 518373 w 8453106"/>
              <a:gd name="connsiteY7" fmla="*/ 2996277 h 6491293"/>
              <a:gd name="connsiteX0" fmla="*/ 518373 w 8453106"/>
              <a:gd name="connsiteY0" fmla="*/ 2996277 h 6696697"/>
              <a:gd name="connsiteX1" fmla="*/ 5076349 w 8453106"/>
              <a:gd name="connsiteY1" fmla="*/ 634 h 6696697"/>
              <a:gd name="connsiteX2" fmla="*/ 8372114 w 8453106"/>
              <a:gd name="connsiteY2" fmla="*/ 2132365 h 6696697"/>
              <a:gd name="connsiteX3" fmla="*/ 7143567 w 8453106"/>
              <a:gd name="connsiteY3" fmla="*/ 5060688 h 6696697"/>
              <a:gd name="connsiteX4" fmla="*/ 5488670 w 8453106"/>
              <a:gd name="connsiteY4" fmla="*/ 5318742 h 6696697"/>
              <a:gd name="connsiteX5" fmla="*/ 3976825 w 8453106"/>
              <a:gd name="connsiteY5" fmla="*/ 5453376 h 6696697"/>
              <a:gd name="connsiteX6" fmla="*/ 1415944 w 8453106"/>
              <a:gd name="connsiteY6" fmla="*/ 6412656 h 6696697"/>
              <a:gd name="connsiteX7" fmla="*/ 495934 w 8453106"/>
              <a:gd name="connsiteY7" fmla="*/ 6401435 h 6696697"/>
              <a:gd name="connsiteX8" fmla="*/ 518373 w 8453106"/>
              <a:gd name="connsiteY8" fmla="*/ 2996277 h 6696697"/>
              <a:gd name="connsiteX0" fmla="*/ 518373 w 8453106"/>
              <a:gd name="connsiteY0" fmla="*/ 2996277 h 6599794"/>
              <a:gd name="connsiteX1" fmla="*/ 5076349 w 8453106"/>
              <a:gd name="connsiteY1" fmla="*/ 634 h 6599794"/>
              <a:gd name="connsiteX2" fmla="*/ 8372114 w 8453106"/>
              <a:gd name="connsiteY2" fmla="*/ 2132365 h 6599794"/>
              <a:gd name="connsiteX3" fmla="*/ 7143567 w 8453106"/>
              <a:gd name="connsiteY3" fmla="*/ 5060688 h 6599794"/>
              <a:gd name="connsiteX4" fmla="*/ 5488670 w 8453106"/>
              <a:gd name="connsiteY4" fmla="*/ 5318742 h 6599794"/>
              <a:gd name="connsiteX5" fmla="*/ 3976825 w 8453106"/>
              <a:gd name="connsiteY5" fmla="*/ 5453376 h 6599794"/>
              <a:gd name="connsiteX6" fmla="*/ 1415944 w 8453106"/>
              <a:gd name="connsiteY6" fmla="*/ 6412656 h 6599794"/>
              <a:gd name="connsiteX7" fmla="*/ 495934 w 8453106"/>
              <a:gd name="connsiteY7" fmla="*/ 6401435 h 6599794"/>
              <a:gd name="connsiteX8" fmla="*/ 518373 w 8453106"/>
              <a:gd name="connsiteY8" fmla="*/ 2996277 h 6599794"/>
              <a:gd name="connsiteX0" fmla="*/ 568130 w 8502863"/>
              <a:gd name="connsiteY0" fmla="*/ 2996277 h 6481525"/>
              <a:gd name="connsiteX1" fmla="*/ 5126106 w 8502863"/>
              <a:gd name="connsiteY1" fmla="*/ 634 h 6481525"/>
              <a:gd name="connsiteX2" fmla="*/ 8421871 w 8502863"/>
              <a:gd name="connsiteY2" fmla="*/ 2132365 h 6481525"/>
              <a:gd name="connsiteX3" fmla="*/ 7193324 w 8502863"/>
              <a:gd name="connsiteY3" fmla="*/ 5060688 h 6481525"/>
              <a:gd name="connsiteX4" fmla="*/ 5538427 w 8502863"/>
              <a:gd name="connsiteY4" fmla="*/ 5318742 h 6481525"/>
              <a:gd name="connsiteX5" fmla="*/ 4026582 w 8502863"/>
              <a:gd name="connsiteY5" fmla="*/ 5453376 h 6481525"/>
              <a:gd name="connsiteX6" fmla="*/ 1465701 w 8502863"/>
              <a:gd name="connsiteY6" fmla="*/ 6412656 h 6481525"/>
              <a:gd name="connsiteX7" fmla="*/ 545691 w 8502863"/>
              <a:gd name="connsiteY7" fmla="*/ 6401435 h 6481525"/>
              <a:gd name="connsiteX8" fmla="*/ 568130 w 8502863"/>
              <a:gd name="connsiteY8" fmla="*/ 2996277 h 6481525"/>
              <a:gd name="connsiteX0" fmla="*/ 568130 w 8502863"/>
              <a:gd name="connsiteY0" fmla="*/ 2996277 h 6412656"/>
              <a:gd name="connsiteX1" fmla="*/ 5126106 w 8502863"/>
              <a:gd name="connsiteY1" fmla="*/ 634 h 6412656"/>
              <a:gd name="connsiteX2" fmla="*/ 8421871 w 8502863"/>
              <a:gd name="connsiteY2" fmla="*/ 2132365 h 6412656"/>
              <a:gd name="connsiteX3" fmla="*/ 7193324 w 8502863"/>
              <a:gd name="connsiteY3" fmla="*/ 5060688 h 6412656"/>
              <a:gd name="connsiteX4" fmla="*/ 5538427 w 8502863"/>
              <a:gd name="connsiteY4" fmla="*/ 5318742 h 6412656"/>
              <a:gd name="connsiteX5" fmla="*/ 4026582 w 8502863"/>
              <a:gd name="connsiteY5" fmla="*/ 5453376 h 6412656"/>
              <a:gd name="connsiteX6" fmla="*/ 1465701 w 8502863"/>
              <a:gd name="connsiteY6" fmla="*/ 6412656 h 6412656"/>
              <a:gd name="connsiteX7" fmla="*/ 545691 w 8502863"/>
              <a:gd name="connsiteY7" fmla="*/ 6401435 h 6412656"/>
              <a:gd name="connsiteX8" fmla="*/ 568130 w 8502863"/>
              <a:gd name="connsiteY8" fmla="*/ 2996277 h 6412656"/>
              <a:gd name="connsiteX0" fmla="*/ 382024 w 8316757"/>
              <a:gd name="connsiteY0" fmla="*/ 2996277 h 6412656"/>
              <a:gd name="connsiteX1" fmla="*/ 4940000 w 8316757"/>
              <a:gd name="connsiteY1" fmla="*/ 634 h 6412656"/>
              <a:gd name="connsiteX2" fmla="*/ 8235765 w 8316757"/>
              <a:gd name="connsiteY2" fmla="*/ 2132365 h 6412656"/>
              <a:gd name="connsiteX3" fmla="*/ 7007218 w 8316757"/>
              <a:gd name="connsiteY3" fmla="*/ 5060688 h 6412656"/>
              <a:gd name="connsiteX4" fmla="*/ 5352321 w 8316757"/>
              <a:gd name="connsiteY4" fmla="*/ 5318742 h 6412656"/>
              <a:gd name="connsiteX5" fmla="*/ 3840476 w 8316757"/>
              <a:gd name="connsiteY5" fmla="*/ 5453376 h 6412656"/>
              <a:gd name="connsiteX6" fmla="*/ 1279595 w 8316757"/>
              <a:gd name="connsiteY6" fmla="*/ 6412656 h 6412656"/>
              <a:gd name="connsiteX7" fmla="*/ 359585 w 8316757"/>
              <a:gd name="connsiteY7" fmla="*/ 6401435 h 6412656"/>
              <a:gd name="connsiteX8" fmla="*/ 382024 w 8316757"/>
              <a:gd name="connsiteY8" fmla="*/ 2996277 h 6412656"/>
              <a:gd name="connsiteX0" fmla="*/ 82594 w 8017327"/>
              <a:gd name="connsiteY0" fmla="*/ 2996277 h 6412656"/>
              <a:gd name="connsiteX1" fmla="*/ 4640570 w 8017327"/>
              <a:gd name="connsiteY1" fmla="*/ 634 h 6412656"/>
              <a:gd name="connsiteX2" fmla="*/ 7936335 w 8017327"/>
              <a:gd name="connsiteY2" fmla="*/ 2132365 h 6412656"/>
              <a:gd name="connsiteX3" fmla="*/ 6707788 w 8017327"/>
              <a:gd name="connsiteY3" fmla="*/ 5060688 h 6412656"/>
              <a:gd name="connsiteX4" fmla="*/ 5052891 w 8017327"/>
              <a:gd name="connsiteY4" fmla="*/ 5318742 h 6412656"/>
              <a:gd name="connsiteX5" fmla="*/ 3541046 w 8017327"/>
              <a:gd name="connsiteY5" fmla="*/ 5453376 h 6412656"/>
              <a:gd name="connsiteX6" fmla="*/ 980165 w 8017327"/>
              <a:gd name="connsiteY6" fmla="*/ 6412656 h 6412656"/>
              <a:gd name="connsiteX7" fmla="*/ 60155 w 8017327"/>
              <a:gd name="connsiteY7" fmla="*/ 6401435 h 6412656"/>
              <a:gd name="connsiteX8" fmla="*/ 82594 w 8017327"/>
              <a:gd name="connsiteY8" fmla="*/ 2996277 h 6412656"/>
              <a:gd name="connsiteX0" fmla="*/ 23964 w 7958697"/>
              <a:gd name="connsiteY0" fmla="*/ 2996277 h 6539638"/>
              <a:gd name="connsiteX1" fmla="*/ 4581940 w 7958697"/>
              <a:gd name="connsiteY1" fmla="*/ 634 h 6539638"/>
              <a:gd name="connsiteX2" fmla="*/ 7877705 w 7958697"/>
              <a:gd name="connsiteY2" fmla="*/ 2132365 h 6539638"/>
              <a:gd name="connsiteX3" fmla="*/ 6649158 w 7958697"/>
              <a:gd name="connsiteY3" fmla="*/ 5060688 h 6539638"/>
              <a:gd name="connsiteX4" fmla="*/ 4994261 w 7958697"/>
              <a:gd name="connsiteY4" fmla="*/ 5318742 h 6539638"/>
              <a:gd name="connsiteX5" fmla="*/ 3482416 w 7958697"/>
              <a:gd name="connsiteY5" fmla="*/ 5453376 h 6539638"/>
              <a:gd name="connsiteX6" fmla="*/ 921535 w 7958697"/>
              <a:gd name="connsiteY6" fmla="*/ 6412656 h 6539638"/>
              <a:gd name="connsiteX7" fmla="*/ 1525 w 7958697"/>
              <a:gd name="connsiteY7" fmla="*/ 6401435 h 6539638"/>
              <a:gd name="connsiteX8" fmla="*/ 23964 w 7958697"/>
              <a:gd name="connsiteY8" fmla="*/ 2996277 h 6539638"/>
              <a:gd name="connsiteX0" fmla="*/ 341607 w 8276340"/>
              <a:gd name="connsiteY0" fmla="*/ 2996277 h 6527461"/>
              <a:gd name="connsiteX1" fmla="*/ 4899583 w 8276340"/>
              <a:gd name="connsiteY1" fmla="*/ 634 h 6527461"/>
              <a:gd name="connsiteX2" fmla="*/ 8195348 w 8276340"/>
              <a:gd name="connsiteY2" fmla="*/ 2132365 h 6527461"/>
              <a:gd name="connsiteX3" fmla="*/ 6966801 w 8276340"/>
              <a:gd name="connsiteY3" fmla="*/ 5060688 h 6527461"/>
              <a:gd name="connsiteX4" fmla="*/ 5311904 w 8276340"/>
              <a:gd name="connsiteY4" fmla="*/ 5318742 h 6527461"/>
              <a:gd name="connsiteX5" fmla="*/ 3800059 w 8276340"/>
              <a:gd name="connsiteY5" fmla="*/ 5453376 h 6527461"/>
              <a:gd name="connsiteX6" fmla="*/ 1239178 w 8276340"/>
              <a:gd name="connsiteY6" fmla="*/ 6412656 h 6527461"/>
              <a:gd name="connsiteX7" fmla="*/ 335997 w 8276340"/>
              <a:gd name="connsiteY7" fmla="*/ 6384606 h 6527461"/>
              <a:gd name="connsiteX8" fmla="*/ 341607 w 8276340"/>
              <a:gd name="connsiteY8" fmla="*/ 2996277 h 6527461"/>
              <a:gd name="connsiteX0" fmla="*/ 340343 w 8275076"/>
              <a:gd name="connsiteY0" fmla="*/ 2996277 h 6527678"/>
              <a:gd name="connsiteX1" fmla="*/ 4898319 w 8275076"/>
              <a:gd name="connsiteY1" fmla="*/ 634 h 6527678"/>
              <a:gd name="connsiteX2" fmla="*/ 8194084 w 8275076"/>
              <a:gd name="connsiteY2" fmla="*/ 2132365 h 6527678"/>
              <a:gd name="connsiteX3" fmla="*/ 6965537 w 8275076"/>
              <a:gd name="connsiteY3" fmla="*/ 5060688 h 6527678"/>
              <a:gd name="connsiteX4" fmla="*/ 5310640 w 8275076"/>
              <a:gd name="connsiteY4" fmla="*/ 5318742 h 6527678"/>
              <a:gd name="connsiteX5" fmla="*/ 3798795 w 8275076"/>
              <a:gd name="connsiteY5" fmla="*/ 5453376 h 6527678"/>
              <a:gd name="connsiteX6" fmla="*/ 1237914 w 8275076"/>
              <a:gd name="connsiteY6" fmla="*/ 6412656 h 6527678"/>
              <a:gd name="connsiteX7" fmla="*/ 334733 w 8275076"/>
              <a:gd name="connsiteY7" fmla="*/ 6384606 h 6527678"/>
              <a:gd name="connsiteX8" fmla="*/ 340343 w 8275076"/>
              <a:gd name="connsiteY8" fmla="*/ 2996277 h 6527678"/>
              <a:gd name="connsiteX0" fmla="*/ 6788 w 7941521"/>
              <a:gd name="connsiteY0" fmla="*/ 2996277 h 6527678"/>
              <a:gd name="connsiteX1" fmla="*/ 4564764 w 7941521"/>
              <a:gd name="connsiteY1" fmla="*/ 634 h 6527678"/>
              <a:gd name="connsiteX2" fmla="*/ 7860529 w 7941521"/>
              <a:gd name="connsiteY2" fmla="*/ 2132365 h 6527678"/>
              <a:gd name="connsiteX3" fmla="*/ 6631982 w 7941521"/>
              <a:gd name="connsiteY3" fmla="*/ 5060688 h 6527678"/>
              <a:gd name="connsiteX4" fmla="*/ 4977085 w 7941521"/>
              <a:gd name="connsiteY4" fmla="*/ 5318742 h 6527678"/>
              <a:gd name="connsiteX5" fmla="*/ 3465240 w 7941521"/>
              <a:gd name="connsiteY5" fmla="*/ 5453376 h 6527678"/>
              <a:gd name="connsiteX6" fmla="*/ 904359 w 7941521"/>
              <a:gd name="connsiteY6" fmla="*/ 6412656 h 6527678"/>
              <a:gd name="connsiteX7" fmla="*/ 1178 w 7941521"/>
              <a:gd name="connsiteY7" fmla="*/ 6384606 h 6527678"/>
              <a:gd name="connsiteX8" fmla="*/ 6788 w 7941521"/>
              <a:gd name="connsiteY8" fmla="*/ 2996277 h 6527678"/>
              <a:gd name="connsiteX0" fmla="*/ 6788 w 7941521"/>
              <a:gd name="connsiteY0" fmla="*/ 3006772 h 6538173"/>
              <a:gd name="connsiteX1" fmla="*/ 4564764 w 7941521"/>
              <a:gd name="connsiteY1" fmla="*/ 11129 h 6538173"/>
              <a:gd name="connsiteX2" fmla="*/ 7860529 w 7941521"/>
              <a:gd name="connsiteY2" fmla="*/ 2142860 h 6538173"/>
              <a:gd name="connsiteX3" fmla="*/ 6631982 w 7941521"/>
              <a:gd name="connsiteY3" fmla="*/ 5071183 h 6538173"/>
              <a:gd name="connsiteX4" fmla="*/ 4977085 w 7941521"/>
              <a:gd name="connsiteY4" fmla="*/ 5329237 h 6538173"/>
              <a:gd name="connsiteX5" fmla="*/ 3465240 w 7941521"/>
              <a:gd name="connsiteY5" fmla="*/ 5463871 h 6538173"/>
              <a:gd name="connsiteX6" fmla="*/ 904359 w 7941521"/>
              <a:gd name="connsiteY6" fmla="*/ 6423151 h 6538173"/>
              <a:gd name="connsiteX7" fmla="*/ 1178 w 7941521"/>
              <a:gd name="connsiteY7" fmla="*/ 6395101 h 6538173"/>
              <a:gd name="connsiteX8" fmla="*/ 6788 w 7941521"/>
              <a:gd name="connsiteY8" fmla="*/ 3006772 h 6538173"/>
              <a:gd name="connsiteX0" fmla="*/ 6832 w 7941565"/>
              <a:gd name="connsiteY0" fmla="*/ 3006772 h 6538173"/>
              <a:gd name="connsiteX1" fmla="*/ 4564808 w 7941565"/>
              <a:gd name="connsiteY1" fmla="*/ 11129 h 6538173"/>
              <a:gd name="connsiteX2" fmla="*/ 7860573 w 7941565"/>
              <a:gd name="connsiteY2" fmla="*/ 2142860 h 6538173"/>
              <a:gd name="connsiteX3" fmla="*/ 6632026 w 7941565"/>
              <a:gd name="connsiteY3" fmla="*/ 5071183 h 6538173"/>
              <a:gd name="connsiteX4" fmla="*/ 4977129 w 7941565"/>
              <a:gd name="connsiteY4" fmla="*/ 5329237 h 6538173"/>
              <a:gd name="connsiteX5" fmla="*/ 3465284 w 7941565"/>
              <a:gd name="connsiteY5" fmla="*/ 5463871 h 6538173"/>
              <a:gd name="connsiteX6" fmla="*/ 904403 w 7941565"/>
              <a:gd name="connsiteY6" fmla="*/ 6423151 h 6538173"/>
              <a:gd name="connsiteX7" fmla="*/ 1222 w 7941565"/>
              <a:gd name="connsiteY7" fmla="*/ 6395101 h 6538173"/>
              <a:gd name="connsiteX8" fmla="*/ 6832 w 7941565"/>
              <a:gd name="connsiteY8" fmla="*/ 3006772 h 6538173"/>
              <a:gd name="connsiteX0" fmla="*/ 6821 w 7941554"/>
              <a:gd name="connsiteY0" fmla="*/ 3006772 h 6538173"/>
              <a:gd name="connsiteX1" fmla="*/ 4564797 w 7941554"/>
              <a:gd name="connsiteY1" fmla="*/ 11129 h 6538173"/>
              <a:gd name="connsiteX2" fmla="*/ 7860562 w 7941554"/>
              <a:gd name="connsiteY2" fmla="*/ 2142860 h 6538173"/>
              <a:gd name="connsiteX3" fmla="*/ 6632015 w 7941554"/>
              <a:gd name="connsiteY3" fmla="*/ 5071183 h 6538173"/>
              <a:gd name="connsiteX4" fmla="*/ 4977118 w 7941554"/>
              <a:gd name="connsiteY4" fmla="*/ 5329237 h 6538173"/>
              <a:gd name="connsiteX5" fmla="*/ 3465273 w 7941554"/>
              <a:gd name="connsiteY5" fmla="*/ 5463871 h 6538173"/>
              <a:gd name="connsiteX6" fmla="*/ 904392 w 7941554"/>
              <a:gd name="connsiteY6" fmla="*/ 6423151 h 6538173"/>
              <a:gd name="connsiteX7" fmla="*/ 1211 w 7941554"/>
              <a:gd name="connsiteY7" fmla="*/ 6395101 h 6538173"/>
              <a:gd name="connsiteX8" fmla="*/ 6821 w 7941554"/>
              <a:gd name="connsiteY8" fmla="*/ 3006772 h 6538173"/>
              <a:gd name="connsiteX0" fmla="*/ 6155 w 7940888"/>
              <a:gd name="connsiteY0" fmla="*/ 3006772 h 6538173"/>
              <a:gd name="connsiteX1" fmla="*/ 4564131 w 7940888"/>
              <a:gd name="connsiteY1" fmla="*/ 11129 h 6538173"/>
              <a:gd name="connsiteX2" fmla="*/ 7859896 w 7940888"/>
              <a:gd name="connsiteY2" fmla="*/ 2142860 h 6538173"/>
              <a:gd name="connsiteX3" fmla="*/ 6631349 w 7940888"/>
              <a:gd name="connsiteY3" fmla="*/ 5071183 h 6538173"/>
              <a:gd name="connsiteX4" fmla="*/ 4976452 w 7940888"/>
              <a:gd name="connsiteY4" fmla="*/ 5329237 h 6538173"/>
              <a:gd name="connsiteX5" fmla="*/ 3464607 w 7940888"/>
              <a:gd name="connsiteY5" fmla="*/ 5463871 h 6538173"/>
              <a:gd name="connsiteX6" fmla="*/ 903726 w 7940888"/>
              <a:gd name="connsiteY6" fmla="*/ 6423151 h 6538173"/>
              <a:gd name="connsiteX7" fmla="*/ 545 w 7940888"/>
              <a:gd name="connsiteY7" fmla="*/ 6395101 h 6538173"/>
              <a:gd name="connsiteX8" fmla="*/ 6155 w 7940888"/>
              <a:gd name="connsiteY8" fmla="*/ 3006772 h 6538173"/>
              <a:gd name="connsiteX0" fmla="*/ 6155 w 7940888"/>
              <a:gd name="connsiteY0" fmla="*/ 3006772 h 6538173"/>
              <a:gd name="connsiteX1" fmla="*/ 4564131 w 7940888"/>
              <a:gd name="connsiteY1" fmla="*/ 11129 h 6538173"/>
              <a:gd name="connsiteX2" fmla="*/ 7859896 w 7940888"/>
              <a:gd name="connsiteY2" fmla="*/ 2142860 h 6538173"/>
              <a:gd name="connsiteX3" fmla="*/ 6631349 w 7940888"/>
              <a:gd name="connsiteY3" fmla="*/ 5071183 h 6538173"/>
              <a:gd name="connsiteX4" fmla="*/ 4976452 w 7940888"/>
              <a:gd name="connsiteY4" fmla="*/ 5329237 h 6538173"/>
              <a:gd name="connsiteX5" fmla="*/ 3464607 w 7940888"/>
              <a:gd name="connsiteY5" fmla="*/ 5463871 h 6538173"/>
              <a:gd name="connsiteX6" fmla="*/ 903726 w 7940888"/>
              <a:gd name="connsiteY6" fmla="*/ 6423151 h 6538173"/>
              <a:gd name="connsiteX7" fmla="*/ 545 w 7940888"/>
              <a:gd name="connsiteY7" fmla="*/ 6395101 h 6538173"/>
              <a:gd name="connsiteX8" fmla="*/ 6155 w 7940888"/>
              <a:gd name="connsiteY8" fmla="*/ 3006772 h 6538173"/>
              <a:gd name="connsiteX0" fmla="*/ 324552 w 8259285"/>
              <a:gd name="connsiteY0" fmla="*/ 2995642 h 6527043"/>
              <a:gd name="connsiteX1" fmla="*/ 4669355 w 8259285"/>
              <a:gd name="connsiteY1" fmla="*/ 11219 h 6527043"/>
              <a:gd name="connsiteX2" fmla="*/ 8178293 w 8259285"/>
              <a:gd name="connsiteY2" fmla="*/ 2131730 h 6527043"/>
              <a:gd name="connsiteX3" fmla="*/ 6949746 w 8259285"/>
              <a:gd name="connsiteY3" fmla="*/ 5060053 h 6527043"/>
              <a:gd name="connsiteX4" fmla="*/ 5294849 w 8259285"/>
              <a:gd name="connsiteY4" fmla="*/ 5318107 h 6527043"/>
              <a:gd name="connsiteX5" fmla="*/ 3783004 w 8259285"/>
              <a:gd name="connsiteY5" fmla="*/ 5452741 h 6527043"/>
              <a:gd name="connsiteX6" fmla="*/ 1222123 w 8259285"/>
              <a:gd name="connsiteY6" fmla="*/ 6412021 h 6527043"/>
              <a:gd name="connsiteX7" fmla="*/ 318942 w 8259285"/>
              <a:gd name="connsiteY7" fmla="*/ 6383971 h 6527043"/>
              <a:gd name="connsiteX8" fmla="*/ 324552 w 8259285"/>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4983693 w 7948129"/>
              <a:gd name="connsiteY4" fmla="*/ 5318107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5022962 w 7948129"/>
              <a:gd name="connsiteY4" fmla="*/ 5245179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48129"/>
              <a:gd name="connsiteY0" fmla="*/ 2995642 h 6527043"/>
              <a:gd name="connsiteX1" fmla="*/ 4358199 w 7948129"/>
              <a:gd name="connsiteY1" fmla="*/ 11219 h 6527043"/>
              <a:gd name="connsiteX2" fmla="*/ 7867137 w 7948129"/>
              <a:gd name="connsiteY2" fmla="*/ 2131730 h 6527043"/>
              <a:gd name="connsiteX3" fmla="*/ 6638590 w 7948129"/>
              <a:gd name="connsiteY3" fmla="*/ 5060053 h 6527043"/>
              <a:gd name="connsiteX4" fmla="*/ 5022962 w 7948129"/>
              <a:gd name="connsiteY4" fmla="*/ 5245179 h 6527043"/>
              <a:gd name="connsiteX5" fmla="*/ 3471848 w 7948129"/>
              <a:gd name="connsiteY5" fmla="*/ 5452741 h 6527043"/>
              <a:gd name="connsiteX6" fmla="*/ 910967 w 7948129"/>
              <a:gd name="connsiteY6" fmla="*/ 6412021 h 6527043"/>
              <a:gd name="connsiteX7" fmla="*/ 7786 w 7948129"/>
              <a:gd name="connsiteY7" fmla="*/ 6383971 h 6527043"/>
              <a:gd name="connsiteX8" fmla="*/ 13396 w 7948129"/>
              <a:gd name="connsiteY8" fmla="*/ 2995642 h 6527043"/>
              <a:gd name="connsiteX0" fmla="*/ 13396 w 7972932"/>
              <a:gd name="connsiteY0" fmla="*/ 2995642 h 6527043"/>
              <a:gd name="connsiteX1" fmla="*/ 4358199 w 7972932"/>
              <a:gd name="connsiteY1" fmla="*/ 11219 h 6527043"/>
              <a:gd name="connsiteX2" fmla="*/ 7867137 w 7972932"/>
              <a:gd name="connsiteY2" fmla="*/ 2131730 h 6527043"/>
              <a:gd name="connsiteX3" fmla="*/ 6638590 w 7972932"/>
              <a:gd name="connsiteY3" fmla="*/ 5060053 h 6527043"/>
              <a:gd name="connsiteX4" fmla="*/ 5022962 w 7972932"/>
              <a:gd name="connsiteY4" fmla="*/ 5245179 h 6527043"/>
              <a:gd name="connsiteX5" fmla="*/ 3471848 w 7972932"/>
              <a:gd name="connsiteY5" fmla="*/ 5452741 h 6527043"/>
              <a:gd name="connsiteX6" fmla="*/ 910967 w 7972932"/>
              <a:gd name="connsiteY6" fmla="*/ 6412021 h 6527043"/>
              <a:gd name="connsiteX7" fmla="*/ 7786 w 7972932"/>
              <a:gd name="connsiteY7" fmla="*/ 6383971 h 6527043"/>
              <a:gd name="connsiteX8" fmla="*/ 13396 w 7972932"/>
              <a:gd name="connsiteY8" fmla="*/ 2995642 h 6527043"/>
              <a:gd name="connsiteX0" fmla="*/ 13396 w 7942336"/>
              <a:gd name="connsiteY0" fmla="*/ 2995642 h 6527043"/>
              <a:gd name="connsiteX1" fmla="*/ 4358199 w 7942336"/>
              <a:gd name="connsiteY1" fmla="*/ 11219 h 6527043"/>
              <a:gd name="connsiteX2" fmla="*/ 7867137 w 7942336"/>
              <a:gd name="connsiteY2" fmla="*/ 2131730 h 6527043"/>
              <a:gd name="connsiteX3" fmla="*/ 6638590 w 7942336"/>
              <a:gd name="connsiteY3" fmla="*/ 5060053 h 6527043"/>
              <a:gd name="connsiteX4" fmla="*/ 5022962 w 7942336"/>
              <a:gd name="connsiteY4" fmla="*/ 5245179 h 6527043"/>
              <a:gd name="connsiteX5" fmla="*/ 3471848 w 7942336"/>
              <a:gd name="connsiteY5" fmla="*/ 5452741 h 6527043"/>
              <a:gd name="connsiteX6" fmla="*/ 910967 w 7942336"/>
              <a:gd name="connsiteY6" fmla="*/ 6412021 h 6527043"/>
              <a:gd name="connsiteX7" fmla="*/ 7786 w 7942336"/>
              <a:gd name="connsiteY7" fmla="*/ 6383971 h 6527043"/>
              <a:gd name="connsiteX8" fmla="*/ 13396 w 7942336"/>
              <a:gd name="connsiteY8" fmla="*/ 2995642 h 6527043"/>
              <a:gd name="connsiteX0" fmla="*/ 13396 w 7929459"/>
              <a:gd name="connsiteY0" fmla="*/ 2995642 h 6527043"/>
              <a:gd name="connsiteX1" fmla="*/ 4358199 w 7929459"/>
              <a:gd name="connsiteY1" fmla="*/ 11219 h 6527043"/>
              <a:gd name="connsiteX2" fmla="*/ 7867137 w 7929459"/>
              <a:gd name="connsiteY2" fmla="*/ 2131730 h 6527043"/>
              <a:gd name="connsiteX3" fmla="*/ 6638590 w 7929459"/>
              <a:gd name="connsiteY3" fmla="*/ 5060053 h 6527043"/>
              <a:gd name="connsiteX4" fmla="*/ 5073450 w 7929459"/>
              <a:gd name="connsiteY4" fmla="*/ 5295668 h 6527043"/>
              <a:gd name="connsiteX5" fmla="*/ 3471848 w 7929459"/>
              <a:gd name="connsiteY5" fmla="*/ 5452741 h 6527043"/>
              <a:gd name="connsiteX6" fmla="*/ 910967 w 7929459"/>
              <a:gd name="connsiteY6" fmla="*/ 6412021 h 6527043"/>
              <a:gd name="connsiteX7" fmla="*/ 7786 w 7929459"/>
              <a:gd name="connsiteY7" fmla="*/ 6383971 h 6527043"/>
              <a:gd name="connsiteX8" fmla="*/ 13396 w 7929459"/>
              <a:gd name="connsiteY8" fmla="*/ 2995642 h 6527043"/>
              <a:gd name="connsiteX0" fmla="*/ 13396 w 7929459"/>
              <a:gd name="connsiteY0" fmla="*/ 2995642 h 6527043"/>
              <a:gd name="connsiteX1" fmla="*/ 4358199 w 7929459"/>
              <a:gd name="connsiteY1" fmla="*/ 11219 h 6527043"/>
              <a:gd name="connsiteX2" fmla="*/ 7867137 w 7929459"/>
              <a:gd name="connsiteY2" fmla="*/ 2131730 h 6527043"/>
              <a:gd name="connsiteX3" fmla="*/ 6638590 w 7929459"/>
              <a:gd name="connsiteY3" fmla="*/ 5060053 h 6527043"/>
              <a:gd name="connsiteX4" fmla="*/ 5073450 w 7929459"/>
              <a:gd name="connsiteY4" fmla="*/ 5295668 h 6527043"/>
              <a:gd name="connsiteX5" fmla="*/ 3471848 w 7929459"/>
              <a:gd name="connsiteY5" fmla="*/ 5452741 h 6527043"/>
              <a:gd name="connsiteX6" fmla="*/ 910967 w 7929459"/>
              <a:gd name="connsiteY6" fmla="*/ 6412021 h 6527043"/>
              <a:gd name="connsiteX7" fmla="*/ 7786 w 7929459"/>
              <a:gd name="connsiteY7" fmla="*/ 6383971 h 6527043"/>
              <a:gd name="connsiteX8" fmla="*/ 13396 w 7929459"/>
              <a:gd name="connsiteY8" fmla="*/ 2995642 h 6527043"/>
              <a:gd name="connsiteX0" fmla="*/ 13396 w 7926666"/>
              <a:gd name="connsiteY0" fmla="*/ 2995642 h 6527043"/>
              <a:gd name="connsiteX1" fmla="*/ 4358199 w 7926666"/>
              <a:gd name="connsiteY1" fmla="*/ 11219 h 6527043"/>
              <a:gd name="connsiteX2" fmla="*/ 7867137 w 7926666"/>
              <a:gd name="connsiteY2" fmla="*/ 2131730 h 6527043"/>
              <a:gd name="connsiteX3" fmla="*/ 6638590 w 7926666"/>
              <a:gd name="connsiteY3" fmla="*/ 5060053 h 6527043"/>
              <a:gd name="connsiteX4" fmla="*/ 5073450 w 7926666"/>
              <a:gd name="connsiteY4" fmla="*/ 5295668 h 6527043"/>
              <a:gd name="connsiteX5" fmla="*/ 3471848 w 7926666"/>
              <a:gd name="connsiteY5" fmla="*/ 5452741 h 6527043"/>
              <a:gd name="connsiteX6" fmla="*/ 910967 w 7926666"/>
              <a:gd name="connsiteY6" fmla="*/ 6412021 h 6527043"/>
              <a:gd name="connsiteX7" fmla="*/ 7786 w 7926666"/>
              <a:gd name="connsiteY7" fmla="*/ 6383971 h 6527043"/>
              <a:gd name="connsiteX8" fmla="*/ 13396 w 7926666"/>
              <a:gd name="connsiteY8" fmla="*/ 2995642 h 6527043"/>
              <a:gd name="connsiteX0" fmla="*/ 13396 w 7925081"/>
              <a:gd name="connsiteY0" fmla="*/ 2995642 h 6527043"/>
              <a:gd name="connsiteX1" fmla="*/ 4358199 w 7925081"/>
              <a:gd name="connsiteY1" fmla="*/ 11219 h 6527043"/>
              <a:gd name="connsiteX2" fmla="*/ 7867137 w 7925081"/>
              <a:gd name="connsiteY2" fmla="*/ 2131730 h 6527043"/>
              <a:gd name="connsiteX3" fmla="*/ 6638590 w 7925081"/>
              <a:gd name="connsiteY3" fmla="*/ 5060053 h 6527043"/>
              <a:gd name="connsiteX4" fmla="*/ 5073450 w 7925081"/>
              <a:gd name="connsiteY4" fmla="*/ 5295668 h 6527043"/>
              <a:gd name="connsiteX5" fmla="*/ 3471848 w 7925081"/>
              <a:gd name="connsiteY5" fmla="*/ 5452741 h 6527043"/>
              <a:gd name="connsiteX6" fmla="*/ 910967 w 7925081"/>
              <a:gd name="connsiteY6" fmla="*/ 6412021 h 6527043"/>
              <a:gd name="connsiteX7" fmla="*/ 7786 w 7925081"/>
              <a:gd name="connsiteY7" fmla="*/ 6383971 h 6527043"/>
              <a:gd name="connsiteX8" fmla="*/ 13396 w 7925081"/>
              <a:gd name="connsiteY8" fmla="*/ 2995642 h 6527043"/>
              <a:gd name="connsiteX0" fmla="*/ 13396 w 7925081"/>
              <a:gd name="connsiteY0" fmla="*/ 2998971 h 6530372"/>
              <a:gd name="connsiteX1" fmla="*/ 4358199 w 7925081"/>
              <a:gd name="connsiteY1" fmla="*/ 14548 h 6530372"/>
              <a:gd name="connsiteX2" fmla="*/ 7867137 w 7925081"/>
              <a:gd name="connsiteY2" fmla="*/ 2135059 h 6530372"/>
              <a:gd name="connsiteX3" fmla="*/ 6638590 w 7925081"/>
              <a:gd name="connsiteY3" fmla="*/ 5063382 h 6530372"/>
              <a:gd name="connsiteX4" fmla="*/ 5073450 w 7925081"/>
              <a:gd name="connsiteY4" fmla="*/ 5298997 h 6530372"/>
              <a:gd name="connsiteX5" fmla="*/ 3471848 w 7925081"/>
              <a:gd name="connsiteY5" fmla="*/ 5456070 h 6530372"/>
              <a:gd name="connsiteX6" fmla="*/ 910967 w 7925081"/>
              <a:gd name="connsiteY6" fmla="*/ 6415350 h 6530372"/>
              <a:gd name="connsiteX7" fmla="*/ 7786 w 7925081"/>
              <a:gd name="connsiteY7" fmla="*/ 6387300 h 6530372"/>
              <a:gd name="connsiteX8" fmla="*/ 13396 w 7925081"/>
              <a:gd name="connsiteY8" fmla="*/ 2998971 h 6530372"/>
              <a:gd name="connsiteX0" fmla="*/ 14038 w 7925723"/>
              <a:gd name="connsiteY0" fmla="*/ 2998971 h 6483187"/>
              <a:gd name="connsiteX1" fmla="*/ 4358841 w 7925723"/>
              <a:gd name="connsiteY1" fmla="*/ 14548 h 6483187"/>
              <a:gd name="connsiteX2" fmla="*/ 7867779 w 7925723"/>
              <a:gd name="connsiteY2" fmla="*/ 2135059 h 6483187"/>
              <a:gd name="connsiteX3" fmla="*/ 6639232 w 7925723"/>
              <a:gd name="connsiteY3" fmla="*/ 5063382 h 6483187"/>
              <a:gd name="connsiteX4" fmla="*/ 5074092 w 7925723"/>
              <a:gd name="connsiteY4" fmla="*/ 5298997 h 6483187"/>
              <a:gd name="connsiteX5" fmla="*/ 3472490 w 7925723"/>
              <a:gd name="connsiteY5" fmla="*/ 5456070 h 6483187"/>
              <a:gd name="connsiteX6" fmla="*/ 911609 w 7925723"/>
              <a:gd name="connsiteY6" fmla="*/ 6415350 h 6483187"/>
              <a:gd name="connsiteX7" fmla="*/ 8428 w 7925723"/>
              <a:gd name="connsiteY7" fmla="*/ 6387300 h 6483187"/>
              <a:gd name="connsiteX8" fmla="*/ 14038 w 7925723"/>
              <a:gd name="connsiteY8" fmla="*/ 2998971 h 6483187"/>
              <a:gd name="connsiteX0" fmla="*/ 14038 w 7925723"/>
              <a:gd name="connsiteY0" fmla="*/ 2998971 h 6483187"/>
              <a:gd name="connsiteX1" fmla="*/ 4358841 w 7925723"/>
              <a:gd name="connsiteY1" fmla="*/ 14548 h 6483187"/>
              <a:gd name="connsiteX2" fmla="*/ 7867779 w 7925723"/>
              <a:gd name="connsiteY2" fmla="*/ 2135059 h 6483187"/>
              <a:gd name="connsiteX3" fmla="*/ 6639232 w 7925723"/>
              <a:gd name="connsiteY3" fmla="*/ 5063382 h 6483187"/>
              <a:gd name="connsiteX4" fmla="*/ 5074092 w 7925723"/>
              <a:gd name="connsiteY4" fmla="*/ 5298997 h 6483187"/>
              <a:gd name="connsiteX5" fmla="*/ 3472490 w 7925723"/>
              <a:gd name="connsiteY5" fmla="*/ 5456070 h 6483187"/>
              <a:gd name="connsiteX6" fmla="*/ 911609 w 7925723"/>
              <a:gd name="connsiteY6" fmla="*/ 6415350 h 6483187"/>
              <a:gd name="connsiteX7" fmla="*/ 8428 w 7925723"/>
              <a:gd name="connsiteY7" fmla="*/ 6387300 h 6483187"/>
              <a:gd name="connsiteX8" fmla="*/ 14038 w 7925723"/>
              <a:gd name="connsiteY8" fmla="*/ 2998971 h 6483187"/>
              <a:gd name="connsiteX0" fmla="*/ 14038 w 7925723"/>
              <a:gd name="connsiteY0" fmla="*/ 2998971 h 6415350"/>
              <a:gd name="connsiteX1" fmla="*/ 4358841 w 7925723"/>
              <a:gd name="connsiteY1" fmla="*/ 14548 h 6415350"/>
              <a:gd name="connsiteX2" fmla="*/ 7867779 w 7925723"/>
              <a:gd name="connsiteY2" fmla="*/ 2135059 h 6415350"/>
              <a:gd name="connsiteX3" fmla="*/ 6639232 w 7925723"/>
              <a:gd name="connsiteY3" fmla="*/ 5063382 h 6415350"/>
              <a:gd name="connsiteX4" fmla="*/ 5074092 w 7925723"/>
              <a:gd name="connsiteY4" fmla="*/ 5298997 h 6415350"/>
              <a:gd name="connsiteX5" fmla="*/ 3472490 w 7925723"/>
              <a:gd name="connsiteY5" fmla="*/ 5456070 h 6415350"/>
              <a:gd name="connsiteX6" fmla="*/ 911609 w 7925723"/>
              <a:gd name="connsiteY6" fmla="*/ 6415350 h 6415350"/>
              <a:gd name="connsiteX7" fmla="*/ 8428 w 7925723"/>
              <a:gd name="connsiteY7" fmla="*/ 6387300 h 6415350"/>
              <a:gd name="connsiteX8" fmla="*/ 14038 w 7925723"/>
              <a:gd name="connsiteY8" fmla="*/ 2998971 h 6415350"/>
              <a:gd name="connsiteX0" fmla="*/ 325001 w 8236686"/>
              <a:gd name="connsiteY0" fmla="*/ 2998971 h 6415350"/>
              <a:gd name="connsiteX1" fmla="*/ 4669804 w 8236686"/>
              <a:gd name="connsiteY1" fmla="*/ 14548 h 6415350"/>
              <a:gd name="connsiteX2" fmla="*/ 8178742 w 8236686"/>
              <a:gd name="connsiteY2" fmla="*/ 2135059 h 6415350"/>
              <a:gd name="connsiteX3" fmla="*/ 6950195 w 8236686"/>
              <a:gd name="connsiteY3" fmla="*/ 5063382 h 6415350"/>
              <a:gd name="connsiteX4" fmla="*/ 5385055 w 8236686"/>
              <a:gd name="connsiteY4" fmla="*/ 5298997 h 6415350"/>
              <a:gd name="connsiteX5" fmla="*/ 3783453 w 8236686"/>
              <a:gd name="connsiteY5" fmla="*/ 5456070 h 6415350"/>
              <a:gd name="connsiteX6" fmla="*/ 1222572 w 8236686"/>
              <a:gd name="connsiteY6" fmla="*/ 6415350 h 6415350"/>
              <a:gd name="connsiteX7" fmla="*/ 319391 w 8236686"/>
              <a:gd name="connsiteY7" fmla="*/ 6404130 h 6415350"/>
              <a:gd name="connsiteX8" fmla="*/ 325001 w 8236686"/>
              <a:gd name="connsiteY8" fmla="*/ 2998971 h 6415350"/>
              <a:gd name="connsiteX0" fmla="*/ 325001 w 8236686"/>
              <a:gd name="connsiteY0" fmla="*/ 2998971 h 6415350"/>
              <a:gd name="connsiteX1" fmla="*/ 4669804 w 8236686"/>
              <a:gd name="connsiteY1" fmla="*/ 14548 h 6415350"/>
              <a:gd name="connsiteX2" fmla="*/ 8178742 w 8236686"/>
              <a:gd name="connsiteY2" fmla="*/ 2135059 h 6415350"/>
              <a:gd name="connsiteX3" fmla="*/ 6950195 w 8236686"/>
              <a:gd name="connsiteY3" fmla="*/ 5063382 h 6415350"/>
              <a:gd name="connsiteX4" fmla="*/ 5385055 w 8236686"/>
              <a:gd name="connsiteY4" fmla="*/ 5298997 h 6415350"/>
              <a:gd name="connsiteX5" fmla="*/ 3783453 w 8236686"/>
              <a:gd name="connsiteY5" fmla="*/ 5456070 h 6415350"/>
              <a:gd name="connsiteX6" fmla="*/ 1222572 w 8236686"/>
              <a:gd name="connsiteY6" fmla="*/ 6415350 h 6415350"/>
              <a:gd name="connsiteX7" fmla="*/ 319391 w 8236686"/>
              <a:gd name="connsiteY7" fmla="*/ 6404130 h 6415350"/>
              <a:gd name="connsiteX8" fmla="*/ 325001 w 8236686"/>
              <a:gd name="connsiteY8" fmla="*/ 2998971 h 6415350"/>
              <a:gd name="connsiteX0" fmla="*/ 7548 w 7919233"/>
              <a:gd name="connsiteY0" fmla="*/ 2998971 h 6415350"/>
              <a:gd name="connsiteX1" fmla="*/ 4352351 w 7919233"/>
              <a:gd name="connsiteY1" fmla="*/ 14548 h 6415350"/>
              <a:gd name="connsiteX2" fmla="*/ 7861289 w 7919233"/>
              <a:gd name="connsiteY2" fmla="*/ 2135059 h 6415350"/>
              <a:gd name="connsiteX3" fmla="*/ 6632742 w 7919233"/>
              <a:gd name="connsiteY3" fmla="*/ 5063382 h 6415350"/>
              <a:gd name="connsiteX4" fmla="*/ 5067602 w 7919233"/>
              <a:gd name="connsiteY4" fmla="*/ 5298997 h 6415350"/>
              <a:gd name="connsiteX5" fmla="*/ 3466000 w 7919233"/>
              <a:gd name="connsiteY5" fmla="*/ 5456070 h 6415350"/>
              <a:gd name="connsiteX6" fmla="*/ 905119 w 7919233"/>
              <a:gd name="connsiteY6" fmla="*/ 6415350 h 6415350"/>
              <a:gd name="connsiteX7" fmla="*/ 1938 w 7919233"/>
              <a:gd name="connsiteY7" fmla="*/ 6404130 h 6415350"/>
              <a:gd name="connsiteX8" fmla="*/ 7548 w 7919233"/>
              <a:gd name="connsiteY8" fmla="*/ 2998971 h 6415350"/>
              <a:gd name="connsiteX0" fmla="*/ 7548 w 7919233"/>
              <a:gd name="connsiteY0" fmla="*/ 2912424 h 6412950"/>
              <a:gd name="connsiteX1" fmla="*/ 4352351 w 7919233"/>
              <a:gd name="connsiteY1" fmla="*/ 12148 h 6412950"/>
              <a:gd name="connsiteX2" fmla="*/ 7861289 w 7919233"/>
              <a:gd name="connsiteY2" fmla="*/ 2132659 h 6412950"/>
              <a:gd name="connsiteX3" fmla="*/ 6632742 w 7919233"/>
              <a:gd name="connsiteY3" fmla="*/ 5060982 h 6412950"/>
              <a:gd name="connsiteX4" fmla="*/ 5067602 w 7919233"/>
              <a:gd name="connsiteY4" fmla="*/ 5296597 h 6412950"/>
              <a:gd name="connsiteX5" fmla="*/ 3466000 w 7919233"/>
              <a:gd name="connsiteY5" fmla="*/ 5453670 h 6412950"/>
              <a:gd name="connsiteX6" fmla="*/ 905119 w 7919233"/>
              <a:gd name="connsiteY6" fmla="*/ 6412950 h 6412950"/>
              <a:gd name="connsiteX7" fmla="*/ 1938 w 7919233"/>
              <a:gd name="connsiteY7" fmla="*/ 6401730 h 6412950"/>
              <a:gd name="connsiteX8" fmla="*/ 7548 w 7919233"/>
              <a:gd name="connsiteY8" fmla="*/ 2912424 h 6412950"/>
              <a:gd name="connsiteX0" fmla="*/ 7548 w 7919233"/>
              <a:gd name="connsiteY0" fmla="*/ 2912424 h 6412950"/>
              <a:gd name="connsiteX1" fmla="*/ 4352351 w 7919233"/>
              <a:gd name="connsiteY1" fmla="*/ 12148 h 6412950"/>
              <a:gd name="connsiteX2" fmla="*/ 7861289 w 7919233"/>
              <a:gd name="connsiteY2" fmla="*/ 2132659 h 6412950"/>
              <a:gd name="connsiteX3" fmla="*/ 6632742 w 7919233"/>
              <a:gd name="connsiteY3" fmla="*/ 5060982 h 6412950"/>
              <a:gd name="connsiteX4" fmla="*/ 5067602 w 7919233"/>
              <a:gd name="connsiteY4" fmla="*/ 5296597 h 6412950"/>
              <a:gd name="connsiteX5" fmla="*/ 3466000 w 7919233"/>
              <a:gd name="connsiteY5" fmla="*/ 5453670 h 6412950"/>
              <a:gd name="connsiteX6" fmla="*/ 905119 w 7919233"/>
              <a:gd name="connsiteY6" fmla="*/ 6412950 h 6412950"/>
              <a:gd name="connsiteX7" fmla="*/ 1938 w 7919233"/>
              <a:gd name="connsiteY7" fmla="*/ 6401730 h 6412950"/>
              <a:gd name="connsiteX8" fmla="*/ 7548 w 7919233"/>
              <a:gd name="connsiteY8" fmla="*/ 2912424 h 6412950"/>
              <a:gd name="connsiteX0" fmla="*/ 7548 w 7919233"/>
              <a:gd name="connsiteY0" fmla="*/ 2919534 h 6420060"/>
              <a:gd name="connsiteX1" fmla="*/ 4352351 w 7919233"/>
              <a:gd name="connsiteY1" fmla="*/ 19258 h 6420060"/>
              <a:gd name="connsiteX2" fmla="*/ 7861289 w 7919233"/>
              <a:gd name="connsiteY2" fmla="*/ 2139769 h 6420060"/>
              <a:gd name="connsiteX3" fmla="*/ 6632742 w 7919233"/>
              <a:gd name="connsiteY3" fmla="*/ 5068092 h 6420060"/>
              <a:gd name="connsiteX4" fmla="*/ 5067602 w 7919233"/>
              <a:gd name="connsiteY4" fmla="*/ 5303707 h 6420060"/>
              <a:gd name="connsiteX5" fmla="*/ 3466000 w 7919233"/>
              <a:gd name="connsiteY5" fmla="*/ 5460780 h 6420060"/>
              <a:gd name="connsiteX6" fmla="*/ 905119 w 7919233"/>
              <a:gd name="connsiteY6" fmla="*/ 6420060 h 6420060"/>
              <a:gd name="connsiteX7" fmla="*/ 1938 w 7919233"/>
              <a:gd name="connsiteY7" fmla="*/ 6408840 h 6420060"/>
              <a:gd name="connsiteX8" fmla="*/ 7548 w 7919233"/>
              <a:gd name="connsiteY8" fmla="*/ 2919534 h 6420060"/>
              <a:gd name="connsiteX0" fmla="*/ 7548 w 7919233"/>
              <a:gd name="connsiteY0" fmla="*/ 2919534 h 6420060"/>
              <a:gd name="connsiteX1" fmla="*/ 4352351 w 7919233"/>
              <a:gd name="connsiteY1" fmla="*/ 19258 h 6420060"/>
              <a:gd name="connsiteX2" fmla="*/ 7861289 w 7919233"/>
              <a:gd name="connsiteY2" fmla="*/ 2139769 h 6420060"/>
              <a:gd name="connsiteX3" fmla="*/ 6632742 w 7919233"/>
              <a:gd name="connsiteY3" fmla="*/ 5068092 h 6420060"/>
              <a:gd name="connsiteX4" fmla="*/ 5067602 w 7919233"/>
              <a:gd name="connsiteY4" fmla="*/ 5303707 h 6420060"/>
              <a:gd name="connsiteX5" fmla="*/ 3466000 w 7919233"/>
              <a:gd name="connsiteY5" fmla="*/ 5460780 h 6420060"/>
              <a:gd name="connsiteX6" fmla="*/ 905119 w 7919233"/>
              <a:gd name="connsiteY6" fmla="*/ 6420060 h 6420060"/>
              <a:gd name="connsiteX7" fmla="*/ 1938 w 7919233"/>
              <a:gd name="connsiteY7" fmla="*/ 6408840 h 6420060"/>
              <a:gd name="connsiteX8" fmla="*/ 7548 w 7919233"/>
              <a:gd name="connsiteY8" fmla="*/ 2919534 h 6420060"/>
              <a:gd name="connsiteX0" fmla="*/ 7548 w 7919233"/>
              <a:gd name="connsiteY0" fmla="*/ 2931541 h 6432067"/>
              <a:gd name="connsiteX1" fmla="*/ 4352351 w 7919233"/>
              <a:gd name="connsiteY1" fmla="*/ 31265 h 6432067"/>
              <a:gd name="connsiteX2" fmla="*/ 7861289 w 7919233"/>
              <a:gd name="connsiteY2" fmla="*/ 2151776 h 6432067"/>
              <a:gd name="connsiteX3" fmla="*/ 6632742 w 7919233"/>
              <a:gd name="connsiteY3" fmla="*/ 5080099 h 6432067"/>
              <a:gd name="connsiteX4" fmla="*/ 5067602 w 7919233"/>
              <a:gd name="connsiteY4" fmla="*/ 5315714 h 6432067"/>
              <a:gd name="connsiteX5" fmla="*/ 3466000 w 7919233"/>
              <a:gd name="connsiteY5" fmla="*/ 5472787 h 6432067"/>
              <a:gd name="connsiteX6" fmla="*/ 905119 w 7919233"/>
              <a:gd name="connsiteY6" fmla="*/ 6432067 h 6432067"/>
              <a:gd name="connsiteX7" fmla="*/ 1938 w 7919233"/>
              <a:gd name="connsiteY7" fmla="*/ 6420847 h 6432067"/>
              <a:gd name="connsiteX8" fmla="*/ 7548 w 7919233"/>
              <a:gd name="connsiteY8" fmla="*/ 2931541 h 643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9233" h="6432067">
                <a:moveTo>
                  <a:pt x="7548" y="2931541"/>
                </a:moveTo>
                <a:cubicBezTo>
                  <a:pt x="878472" y="1344898"/>
                  <a:pt x="3037784" y="200495"/>
                  <a:pt x="4352351" y="31265"/>
                </a:cubicBezTo>
                <a:cubicBezTo>
                  <a:pt x="6014727" y="-194063"/>
                  <a:pt x="7633623" y="827859"/>
                  <a:pt x="7861289" y="2151776"/>
                </a:cubicBezTo>
                <a:cubicBezTo>
                  <a:pt x="8189931" y="4109601"/>
                  <a:pt x="7031039" y="4866926"/>
                  <a:pt x="6632742" y="5080099"/>
                </a:cubicBezTo>
                <a:cubicBezTo>
                  <a:pt x="6234445" y="5293272"/>
                  <a:pt x="5500026" y="5289535"/>
                  <a:pt x="5067602" y="5315714"/>
                </a:cubicBezTo>
                <a:cubicBezTo>
                  <a:pt x="4635178" y="5341893"/>
                  <a:pt x="4159747" y="5286728"/>
                  <a:pt x="3466000" y="5472787"/>
                </a:cubicBezTo>
                <a:cubicBezTo>
                  <a:pt x="2772253" y="5658846"/>
                  <a:pt x="1485268" y="6274057"/>
                  <a:pt x="905119" y="6432067"/>
                </a:cubicBezTo>
                <a:lnTo>
                  <a:pt x="1938" y="6420847"/>
                </a:lnTo>
                <a:cubicBezTo>
                  <a:pt x="-3794" y="3702895"/>
                  <a:pt x="4743" y="4634120"/>
                  <a:pt x="7548" y="2931541"/>
                </a:cubicBezTo>
                <a:close/>
              </a:path>
            </a:pathLst>
          </a:custGeom>
          <a:solidFill>
            <a:schemeClr val="accent2"/>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14" name="Platshållare för text 13"/>
          <p:cNvSpPr>
            <a:spLocks noGrp="1" noChangeAspect="1"/>
          </p:cNvSpPr>
          <p:nvPr>
            <p:ph type="body" sz="quarter" idx="11" hasCustomPrompt="1"/>
          </p:nvPr>
        </p:nvSpPr>
        <p:spPr>
          <a:xfrm>
            <a:off x="1344083" y="2142950"/>
            <a:ext cx="8304311" cy="2530027"/>
          </a:xfrm>
        </p:spPr>
        <p:txBody>
          <a:bodyPr anchor="ctr" anchorCtr="0">
            <a:noAutofit/>
          </a:bodyPr>
          <a:lstStyle>
            <a:lvl1pPr marL="0" indent="0">
              <a:buNone/>
              <a:defRPr sz="3000" b="1" baseline="0">
                <a:solidFill>
                  <a:schemeClr val="bg1"/>
                </a:solidFill>
              </a:defRPr>
            </a:lvl1pPr>
          </a:lstStyle>
          <a:p>
            <a:pPr lvl="0"/>
            <a:r>
              <a:rPr lang="sv-SE"/>
              <a:t>Skriv rubrik här</a:t>
            </a:r>
          </a:p>
        </p:txBody>
      </p:sp>
    </p:spTree>
    <p:extLst>
      <p:ext uri="{BB962C8B-B14F-4D97-AF65-F5344CB8AC3E}">
        <p14:creationId xmlns:p14="http://schemas.microsoft.com/office/powerpoint/2010/main" val="206157026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Avdelare-Brun 2">
    <p:bg>
      <p:bgRef idx="1001">
        <a:schemeClr val="bg2"/>
      </p:bgRef>
    </p:bg>
    <p:spTree>
      <p:nvGrpSpPr>
        <p:cNvPr id="1" name=""/>
        <p:cNvGrpSpPr/>
        <p:nvPr/>
      </p:nvGrpSpPr>
      <p:grpSpPr>
        <a:xfrm>
          <a:off x="0" y="0"/>
          <a:ext cx="0" cy="0"/>
          <a:chOff x="0" y="0"/>
          <a:chExt cx="0" cy="0"/>
        </a:xfrm>
      </p:grpSpPr>
      <p:sp>
        <p:nvSpPr>
          <p:cNvPr id="3" name="Ellips 2"/>
          <p:cNvSpPr/>
          <p:nvPr userDrawn="1"/>
        </p:nvSpPr>
        <p:spPr bwMode="auto">
          <a:xfrm>
            <a:off x="1851119" y="224273"/>
            <a:ext cx="8762653" cy="6007675"/>
          </a:xfrm>
          <a:custGeom>
            <a:avLst/>
            <a:gdLst>
              <a:gd name="connsiteX0" fmla="*/ 0 w 6597144"/>
              <a:gd name="connsiteY0" fmla="*/ 2818933 h 5637865"/>
              <a:gd name="connsiteX1" fmla="*/ 3298572 w 6597144"/>
              <a:gd name="connsiteY1" fmla="*/ 0 h 5637865"/>
              <a:gd name="connsiteX2" fmla="*/ 6597144 w 6597144"/>
              <a:gd name="connsiteY2" fmla="*/ 2818933 h 5637865"/>
              <a:gd name="connsiteX3" fmla="*/ 3298572 w 6597144"/>
              <a:gd name="connsiteY3" fmla="*/ 5637866 h 5637865"/>
              <a:gd name="connsiteX4" fmla="*/ 0 w 6597144"/>
              <a:gd name="connsiteY4" fmla="*/ 2818933 h 5637865"/>
              <a:gd name="connsiteX0" fmla="*/ 36 w 6597180"/>
              <a:gd name="connsiteY0" fmla="*/ 3015277 h 5834210"/>
              <a:gd name="connsiteX1" fmla="*/ 3248120 w 6597180"/>
              <a:gd name="connsiteY1" fmla="*/ 0 h 5834210"/>
              <a:gd name="connsiteX2" fmla="*/ 6597180 w 6597180"/>
              <a:gd name="connsiteY2" fmla="*/ 3015277 h 5834210"/>
              <a:gd name="connsiteX3" fmla="*/ 3298608 w 6597180"/>
              <a:gd name="connsiteY3" fmla="*/ 5834210 h 5834210"/>
              <a:gd name="connsiteX4" fmla="*/ 36 w 6597180"/>
              <a:gd name="connsiteY4" fmla="*/ 3015277 h 5834210"/>
              <a:gd name="connsiteX0" fmla="*/ 25 w 6563510"/>
              <a:gd name="connsiteY0" fmla="*/ 3015330 h 5834354"/>
              <a:gd name="connsiteX1" fmla="*/ 3248109 w 6563510"/>
              <a:gd name="connsiteY1" fmla="*/ 53 h 5834354"/>
              <a:gd name="connsiteX2" fmla="*/ 6563510 w 6563510"/>
              <a:gd name="connsiteY2" fmla="*/ 3088258 h 5834354"/>
              <a:gd name="connsiteX3" fmla="*/ 3298597 w 6563510"/>
              <a:gd name="connsiteY3" fmla="*/ 5834263 h 5834354"/>
              <a:gd name="connsiteX4" fmla="*/ 25 w 6563510"/>
              <a:gd name="connsiteY4" fmla="*/ 3015330 h 5834354"/>
              <a:gd name="connsiteX0" fmla="*/ 35 w 6563520"/>
              <a:gd name="connsiteY0" fmla="*/ 3015398 h 5834422"/>
              <a:gd name="connsiteX1" fmla="*/ 3248119 w 6563520"/>
              <a:gd name="connsiteY1" fmla="*/ 121 h 5834422"/>
              <a:gd name="connsiteX2" fmla="*/ 6563520 w 6563520"/>
              <a:gd name="connsiteY2" fmla="*/ 3088326 h 5834422"/>
              <a:gd name="connsiteX3" fmla="*/ 3298607 w 6563520"/>
              <a:gd name="connsiteY3" fmla="*/ 5834331 h 5834422"/>
              <a:gd name="connsiteX4" fmla="*/ 35 w 6563520"/>
              <a:gd name="connsiteY4" fmla="*/ 3015398 h 5834422"/>
              <a:gd name="connsiteX0" fmla="*/ 12 w 6563497"/>
              <a:gd name="connsiteY0" fmla="*/ 3015398 h 6002706"/>
              <a:gd name="connsiteX1" fmla="*/ 3248096 w 6563497"/>
              <a:gd name="connsiteY1" fmla="*/ 121 h 6002706"/>
              <a:gd name="connsiteX2" fmla="*/ 6563497 w 6563497"/>
              <a:gd name="connsiteY2" fmla="*/ 3088326 h 6002706"/>
              <a:gd name="connsiteX3" fmla="*/ 3214437 w 6563497"/>
              <a:gd name="connsiteY3" fmla="*/ 6002626 h 6002706"/>
              <a:gd name="connsiteX4" fmla="*/ 12 w 6563497"/>
              <a:gd name="connsiteY4" fmla="*/ 3015398 h 6002706"/>
              <a:gd name="connsiteX0" fmla="*/ 21 w 6563506"/>
              <a:gd name="connsiteY0" fmla="*/ 3015398 h 6003162"/>
              <a:gd name="connsiteX1" fmla="*/ 3248105 w 6563506"/>
              <a:gd name="connsiteY1" fmla="*/ 121 h 6003162"/>
              <a:gd name="connsiteX2" fmla="*/ 6563506 w 6563506"/>
              <a:gd name="connsiteY2" fmla="*/ 3088326 h 6003162"/>
              <a:gd name="connsiteX3" fmla="*/ 3214446 w 6563506"/>
              <a:gd name="connsiteY3" fmla="*/ 6002626 h 6003162"/>
              <a:gd name="connsiteX4" fmla="*/ 21 w 6563506"/>
              <a:gd name="connsiteY4" fmla="*/ 3015398 h 6003162"/>
              <a:gd name="connsiteX0" fmla="*/ 25 w 6563510"/>
              <a:gd name="connsiteY0" fmla="*/ 3015398 h 6006882"/>
              <a:gd name="connsiteX1" fmla="*/ 3248109 w 6563510"/>
              <a:gd name="connsiteY1" fmla="*/ 121 h 6006882"/>
              <a:gd name="connsiteX2" fmla="*/ 6563510 w 6563510"/>
              <a:gd name="connsiteY2" fmla="*/ 3088326 h 6006882"/>
              <a:gd name="connsiteX3" fmla="*/ 3214450 w 6563510"/>
              <a:gd name="connsiteY3" fmla="*/ 6002626 h 6006882"/>
              <a:gd name="connsiteX4" fmla="*/ 25 w 6563510"/>
              <a:gd name="connsiteY4" fmla="*/ 3015398 h 6006882"/>
              <a:gd name="connsiteX0" fmla="*/ 8505 w 6571990"/>
              <a:gd name="connsiteY0" fmla="*/ 3015398 h 6007675"/>
              <a:gd name="connsiteX1" fmla="*/ 3256589 w 6571990"/>
              <a:gd name="connsiteY1" fmla="*/ 121 h 6007675"/>
              <a:gd name="connsiteX2" fmla="*/ 6571990 w 6571990"/>
              <a:gd name="connsiteY2" fmla="*/ 3088326 h 6007675"/>
              <a:gd name="connsiteX3" fmla="*/ 3222930 w 6571990"/>
              <a:gd name="connsiteY3" fmla="*/ 6002626 h 6007675"/>
              <a:gd name="connsiteX4" fmla="*/ 8505 w 6571990"/>
              <a:gd name="connsiteY4" fmla="*/ 3015398 h 600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990" h="6007675">
                <a:moveTo>
                  <a:pt x="8505" y="3015398"/>
                </a:moveTo>
                <a:cubicBezTo>
                  <a:pt x="-131740" y="1667172"/>
                  <a:pt x="1483887" y="16015"/>
                  <a:pt x="3256589" y="121"/>
                </a:cubicBezTo>
                <a:cubicBezTo>
                  <a:pt x="5029291" y="-15773"/>
                  <a:pt x="6571990" y="1531472"/>
                  <a:pt x="6571990" y="3088326"/>
                </a:cubicBezTo>
                <a:cubicBezTo>
                  <a:pt x="6571990" y="4645180"/>
                  <a:pt x="5528564" y="5891366"/>
                  <a:pt x="3222930" y="6002626"/>
                </a:cubicBezTo>
                <a:cubicBezTo>
                  <a:pt x="917296" y="6113886"/>
                  <a:pt x="148750" y="4363624"/>
                  <a:pt x="8505" y="3015398"/>
                </a:cubicBezTo>
                <a:close/>
              </a:path>
            </a:pathLst>
          </a:custGeom>
          <a:solidFill>
            <a:schemeClr val="tx1"/>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4" name="Platshållare för text 3"/>
          <p:cNvSpPr>
            <a:spLocks noGrp="1" noChangeAspect="1"/>
          </p:cNvSpPr>
          <p:nvPr>
            <p:ph type="body" sz="quarter" idx="14" hasCustomPrompt="1"/>
          </p:nvPr>
        </p:nvSpPr>
        <p:spPr>
          <a:xfrm>
            <a:off x="2351584" y="2482598"/>
            <a:ext cx="7200800" cy="1872208"/>
          </a:xfrm>
        </p:spPr>
        <p:txBody>
          <a:bodyPr anchor="ctr">
            <a:noAutofit/>
          </a:bodyPr>
          <a:lstStyle>
            <a:lvl1pPr marL="0" indent="0">
              <a:buNone/>
              <a:defRPr sz="3000" b="1">
                <a:solidFill>
                  <a:schemeClr val="bg1"/>
                </a:solidFill>
              </a:defRPr>
            </a:lvl1pPr>
          </a:lstStyle>
          <a:p>
            <a:pPr lvl="0"/>
            <a:r>
              <a:rPr lang="sv-SE"/>
              <a:t>Skriv rubrik här</a:t>
            </a:r>
          </a:p>
        </p:txBody>
      </p:sp>
    </p:spTree>
    <p:extLst>
      <p:ext uri="{BB962C8B-B14F-4D97-AF65-F5344CB8AC3E}">
        <p14:creationId xmlns:p14="http://schemas.microsoft.com/office/powerpoint/2010/main" val="1074370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Avdelare-Grön 2">
    <p:bg>
      <p:bgPr>
        <a:solidFill>
          <a:srgbClr val="00C0C2"/>
        </a:solidFill>
        <a:effectLst/>
      </p:bgPr>
    </p:bg>
    <p:spTree>
      <p:nvGrpSpPr>
        <p:cNvPr id="1" name=""/>
        <p:cNvGrpSpPr/>
        <p:nvPr/>
      </p:nvGrpSpPr>
      <p:grpSpPr>
        <a:xfrm>
          <a:off x="0" y="0"/>
          <a:ext cx="0" cy="0"/>
          <a:chOff x="0" y="0"/>
          <a:chExt cx="0" cy="0"/>
        </a:xfrm>
      </p:grpSpPr>
      <p:sp>
        <p:nvSpPr>
          <p:cNvPr id="3" name="Ellips 2"/>
          <p:cNvSpPr/>
          <p:nvPr userDrawn="1"/>
        </p:nvSpPr>
        <p:spPr bwMode="auto">
          <a:xfrm>
            <a:off x="1851119" y="224273"/>
            <a:ext cx="8762653" cy="6007675"/>
          </a:xfrm>
          <a:custGeom>
            <a:avLst/>
            <a:gdLst>
              <a:gd name="connsiteX0" fmla="*/ 0 w 6597144"/>
              <a:gd name="connsiteY0" fmla="*/ 2818933 h 5637865"/>
              <a:gd name="connsiteX1" fmla="*/ 3298572 w 6597144"/>
              <a:gd name="connsiteY1" fmla="*/ 0 h 5637865"/>
              <a:gd name="connsiteX2" fmla="*/ 6597144 w 6597144"/>
              <a:gd name="connsiteY2" fmla="*/ 2818933 h 5637865"/>
              <a:gd name="connsiteX3" fmla="*/ 3298572 w 6597144"/>
              <a:gd name="connsiteY3" fmla="*/ 5637866 h 5637865"/>
              <a:gd name="connsiteX4" fmla="*/ 0 w 6597144"/>
              <a:gd name="connsiteY4" fmla="*/ 2818933 h 5637865"/>
              <a:gd name="connsiteX0" fmla="*/ 36 w 6597180"/>
              <a:gd name="connsiteY0" fmla="*/ 3015277 h 5834210"/>
              <a:gd name="connsiteX1" fmla="*/ 3248120 w 6597180"/>
              <a:gd name="connsiteY1" fmla="*/ 0 h 5834210"/>
              <a:gd name="connsiteX2" fmla="*/ 6597180 w 6597180"/>
              <a:gd name="connsiteY2" fmla="*/ 3015277 h 5834210"/>
              <a:gd name="connsiteX3" fmla="*/ 3298608 w 6597180"/>
              <a:gd name="connsiteY3" fmla="*/ 5834210 h 5834210"/>
              <a:gd name="connsiteX4" fmla="*/ 36 w 6597180"/>
              <a:gd name="connsiteY4" fmla="*/ 3015277 h 5834210"/>
              <a:gd name="connsiteX0" fmla="*/ 25 w 6563510"/>
              <a:gd name="connsiteY0" fmla="*/ 3015330 h 5834354"/>
              <a:gd name="connsiteX1" fmla="*/ 3248109 w 6563510"/>
              <a:gd name="connsiteY1" fmla="*/ 53 h 5834354"/>
              <a:gd name="connsiteX2" fmla="*/ 6563510 w 6563510"/>
              <a:gd name="connsiteY2" fmla="*/ 3088258 h 5834354"/>
              <a:gd name="connsiteX3" fmla="*/ 3298597 w 6563510"/>
              <a:gd name="connsiteY3" fmla="*/ 5834263 h 5834354"/>
              <a:gd name="connsiteX4" fmla="*/ 25 w 6563510"/>
              <a:gd name="connsiteY4" fmla="*/ 3015330 h 5834354"/>
              <a:gd name="connsiteX0" fmla="*/ 35 w 6563520"/>
              <a:gd name="connsiteY0" fmla="*/ 3015398 h 5834422"/>
              <a:gd name="connsiteX1" fmla="*/ 3248119 w 6563520"/>
              <a:gd name="connsiteY1" fmla="*/ 121 h 5834422"/>
              <a:gd name="connsiteX2" fmla="*/ 6563520 w 6563520"/>
              <a:gd name="connsiteY2" fmla="*/ 3088326 h 5834422"/>
              <a:gd name="connsiteX3" fmla="*/ 3298607 w 6563520"/>
              <a:gd name="connsiteY3" fmla="*/ 5834331 h 5834422"/>
              <a:gd name="connsiteX4" fmla="*/ 35 w 6563520"/>
              <a:gd name="connsiteY4" fmla="*/ 3015398 h 5834422"/>
              <a:gd name="connsiteX0" fmla="*/ 12 w 6563497"/>
              <a:gd name="connsiteY0" fmla="*/ 3015398 h 6002706"/>
              <a:gd name="connsiteX1" fmla="*/ 3248096 w 6563497"/>
              <a:gd name="connsiteY1" fmla="*/ 121 h 6002706"/>
              <a:gd name="connsiteX2" fmla="*/ 6563497 w 6563497"/>
              <a:gd name="connsiteY2" fmla="*/ 3088326 h 6002706"/>
              <a:gd name="connsiteX3" fmla="*/ 3214437 w 6563497"/>
              <a:gd name="connsiteY3" fmla="*/ 6002626 h 6002706"/>
              <a:gd name="connsiteX4" fmla="*/ 12 w 6563497"/>
              <a:gd name="connsiteY4" fmla="*/ 3015398 h 6002706"/>
              <a:gd name="connsiteX0" fmla="*/ 21 w 6563506"/>
              <a:gd name="connsiteY0" fmla="*/ 3015398 h 6003162"/>
              <a:gd name="connsiteX1" fmla="*/ 3248105 w 6563506"/>
              <a:gd name="connsiteY1" fmla="*/ 121 h 6003162"/>
              <a:gd name="connsiteX2" fmla="*/ 6563506 w 6563506"/>
              <a:gd name="connsiteY2" fmla="*/ 3088326 h 6003162"/>
              <a:gd name="connsiteX3" fmla="*/ 3214446 w 6563506"/>
              <a:gd name="connsiteY3" fmla="*/ 6002626 h 6003162"/>
              <a:gd name="connsiteX4" fmla="*/ 21 w 6563506"/>
              <a:gd name="connsiteY4" fmla="*/ 3015398 h 6003162"/>
              <a:gd name="connsiteX0" fmla="*/ 25 w 6563510"/>
              <a:gd name="connsiteY0" fmla="*/ 3015398 h 6006882"/>
              <a:gd name="connsiteX1" fmla="*/ 3248109 w 6563510"/>
              <a:gd name="connsiteY1" fmla="*/ 121 h 6006882"/>
              <a:gd name="connsiteX2" fmla="*/ 6563510 w 6563510"/>
              <a:gd name="connsiteY2" fmla="*/ 3088326 h 6006882"/>
              <a:gd name="connsiteX3" fmla="*/ 3214450 w 6563510"/>
              <a:gd name="connsiteY3" fmla="*/ 6002626 h 6006882"/>
              <a:gd name="connsiteX4" fmla="*/ 25 w 6563510"/>
              <a:gd name="connsiteY4" fmla="*/ 3015398 h 6006882"/>
              <a:gd name="connsiteX0" fmla="*/ 8505 w 6571990"/>
              <a:gd name="connsiteY0" fmla="*/ 3015398 h 6007675"/>
              <a:gd name="connsiteX1" fmla="*/ 3256589 w 6571990"/>
              <a:gd name="connsiteY1" fmla="*/ 121 h 6007675"/>
              <a:gd name="connsiteX2" fmla="*/ 6571990 w 6571990"/>
              <a:gd name="connsiteY2" fmla="*/ 3088326 h 6007675"/>
              <a:gd name="connsiteX3" fmla="*/ 3222930 w 6571990"/>
              <a:gd name="connsiteY3" fmla="*/ 6002626 h 6007675"/>
              <a:gd name="connsiteX4" fmla="*/ 8505 w 6571990"/>
              <a:gd name="connsiteY4" fmla="*/ 3015398 h 600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990" h="6007675">
                <a:moveTo>
                  <a:pt x="8505" y="3015398"/>
                </a:moveTo>
                <a:cubicBezTo>
                  <a:pt x="-131740" y="1667172"/>
                  <a:pt x="1483887" y="16015"/>
                  <a:pt x="3256589" y="121"/>
                </a:cubicBezTo>
                <a:cubicBezTo>
                  <a:pt x="5029291" y="-15773"/>
                  <a:pt x="6571990" y="1531472"/>
                  <a:pt x="6571990" y="3088326"/>
                </a:cubicBezTo>
                <a:cubicBezTo>
                  <a:pt x="6571990" y="4645180"/>
                  <a:pt x="5528564" y="5891366"/>
                  <a:pt x="3222930" y="6002626"/>
                </a:cubicBezTo>
                <a:cubicBezTo>
                  <a:pt x="917296" y="6113886"/>
                  <a:pt x="148750" y="4363624"/>
                  <a:pt x="8505" y="3015398"/>
                </a:cubicBezTo>
                <a:close/>
              </a:path>
            </a:pathLst>
          </a:custGeom>
          <a:solidFill>
            <a:schemeClr val="tx2">
              <a:lumMod val="75000"/>
            </a:schemeClr>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4" name="Platshållare för text 3"/>
          <p:cNvSpPr>
            <a:spLocks noGrp="1" noChangeAspect="1"/>
          </p:cNvSpPr>
          <p:nvPr>
            <p:ph type="body" sz="quarter" idx="14" hasCustomPrompt="1"/>
          </p:nvPr>
        </p:nvSpPr>
        <p:spPr>
          <a:xfrm>
            <a:off x="2351584" y="2482598"/>
            <a:ext cx="7200800" cy="1872208"/>
          </a:xfrm>
        </p:spPr>
        <p:txBody>
          <a:bodyPr anchor="ctr">
            <a:noAutofit/>
          </a:bodyPr>
          <a:lstStyle>
            <a:lvl1pPr marL="0" indent="0">
              <a:buNone/>
              <a:defRPr sz="3000" b="1">
                <a:solidFill>
                  <a:schemeClr val="bg1"/>
                </a:solidFill>
              </a:defRPr>
            </a:lvl1pPr>
          </a:lstStyle>
          <a:p>
            <a:pPr lvl="0"/>
            <a:r>
              <a:rPr lang="sv-SE"/>
              <a:t>Skriv rubrik här</a:t>
            </a:r>
          </a:p>
        </p:txBody>
      </p:sp>
    </p:spTree>
    <p:extLst>
      <p:ext uri="{BB962C8B-B14F-4D97-AF65-F5344CB8AC3E}">
        <p14:creationId xmlns:p14="http://schemas.microsoft.com/office/powerpoint/2010/main" val="212079432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Avdelare-Gul 2">
    <p:bg>
      <p:bgPr>
        <a:solidFill>
          <a:schemeClr val="accent3"/>
        </a:solidFill>
        <a:effectLst/>
      </p:bgPr>
    </p:bg>
    <p:spTree>
      <p:nvGrpSpPr>
        <p:cNvPr id="1" name=""/>
        <p:cNvGrpSpPr/>
        <p:nvPr/>
      </p:nvGrpSpPr>
      <p:grpSpPr>
        <a:xfrm>
          <a:off x="0" y="0"/>
          <a:ext cx="0" cy="0"/>
          <a:chOff x="0" y="0"/>
          <a:chExt cx="0" cy="0"/>
        </a:xfrm>
      </p:grpSpPr>
      <p:sp>
        <p:nvSpPr>
          <p:cNvPr id="3" name="Ellips 2"/>
          <p:cNvSpPr/>
          <p:nvPr userDrawn="1"/>
        </p:nvSpPr>
        <p:spPr bwMode="auto">
          <a:xfrm>
            <a:off x="1851119" y="224273"/>
            <a:ext cx="8762653" cy="6007675"/>
          </a:xfrm>
          <a:custGeom>
            <a:avLst/>
            <a:gdLst>
              <a:gd name="connsiteX0" fmla="*/ 0 w 6597144"/>
              <a:gd name="connsiteY0" fmla="*/ 2818933 h 5637865"/>
              <a:gd name="connsiteX1" fmla="*/ 3298572 w 6597144"/>
              <a:gd name="connsiteY1" fmla="*/ 0 h 5637865"/>
              <a:gd name="connsiteX2" fmla="*/ 6597144 w 6597144"/>
              <a:gd name="connsiteY2" fmla="*/ 2818933 h 5637865"/>
              <a:gd name="connsiteX3" fmla="*/ 3298572 w 6597144"/>
              <a:gd name="connsiteY3" fmla="*/ 5637866 h 5637865"/>
              <a:gd name="connsiteX4" fmla="*/ 0 w 6597144"/>
              <a:gd name="connsiteY4" fmla="*/ 2818933 h 5637865"/>
              <a:gd name="connsiteX0" fmla="*/ 36 w 6597180"/>
              <a:gd name="connsiteY0" fmla="*/ 3015277 h 5834210"/>
              <a:gd name="connsiteX1" fmla="*/ 3248120 w 6597180"/>
              <a:gd name="connsiteY1" fmla="*/ 0 h 5834210"/>
              <a:gd name="connsiteX2" fmla="*/ 6597180 w 6597180"/>
              <a:gd name="connsiteY2" fmla="*/ 3015277 h 5834210"/>
              <a:gd name="connsiteX3" fmla="*/ 3298608 w 6597180"/>
              <a:gd name="connsiteY3" fmla="*/ 5834210 h 5834210"/>
              <a:gd name="connsiteX4" fmla="*/ 36 w 6597180"/>
              <a:gd name="connsiteY4" fmla="*/ 3015277 h 5834210"/>
              <a:gd name="connsiteX0" fmla="*/ 25 w 6563510"/>
              <a:gd name="connsiteY0" fmla="*/ 3015330 h 5834354"/>
              <a:gd name="connsiteX1" fmla="*/ 3248109 w 6563510"/>
              <a:gd name="connsiteY1" fmla="*/ 53 h 5834354"/>
              <a:gd name="connsiteX2" fmla="*/ 6563510 w 6563510"/>
              <a:gd name="connsiteY2" fmla="*/ 3088258 h 5834354"/>
              <a:gd name="connsiteX3" fmla="*/ 3298597 w 6563510"/>
              <a:gd name="connsiteY3" fmla="*/ 5834263 h 5834354"/>
              <a:gd name="connsiteX4" fmla="*/ 25 w 6563510"/>
              <a:gd name="connsiteY4" fmla="*/ 3015330 h 5834354"/>
              <a:gd name="connsiteX0" fmla="*/ 35 w 6563520"/>
              <a:gd name="connsiteY0" fmla="*/ 3015398 h 5834422"/>
              <a:gd name="connsiteX1" fmla="*/ 3248119 w 6563520"/>
              <a:gd name="connsiteY1" fmla="*/ 121 h 5834422"/>
              <a:gd name="connsiteX2" fmla="*/ 6563520 w 6563520"/>
              <a:gd name="connsiteY2" fmla="*/ 3088326 h 5834422"/>
              <a:gd name="connsiteX3" fmla="*/ 3298607 w 6563520"/>
              <a:gd name="connsiteY3" fmla="*/ 5834331 h 5834422"/>
              <a:gd name="connsiteX4" fmla="*/ 35 w 6563520"/>
              <a:gd name="connsiteY4" fmla="*/ 3015398 h 5834422"/>
              <a:gd name="connsiteX0" fmla="*/ 12 w 6563497"/>
              <a:gd name="connsiteY0" fmla="*/ 3015398 h 6002706"/>
              <a:gd name="connsiteX1" fmla="*/ 3248096 w 6563497"/>
              <a:gd name="connsiteY1" fmla="*/ 121 h 6002706"/>
              <a:gd name="connsiteX2" fmla="*/ 6563497 w 6563497"/>
              <a:gd name="connsiteY2" fmla="*/ 3088326 h 6002706"/>
              <a:gd name="connsiteX3" fmla="*/ 3214437 w 6563497"/>
              <a:gd name="connsiteY3" fmla="*/ 6002626 h 6002706"/>
              <a:gd name="connsiteX4" fmla="*/ 12 w 6563497"/>
              <a:gd name="connsiteY4" fmla="*/ 3015398 h 6002706"/>
              <a:gd name="connsiteX0" fmla="*/ 21 w 6563506"/>
              <a:gd name="connsiteY0" fmla="*/ 3015398 h 6003162"/>
              <a:gd name="connsiteX1" fmla="*/ 3248105 w 6563506"/>
              <a:gd name="connsiteY1" fmla="*/ 121 h 6003162"/>
              <a:gd name="connsiteX2" fmla="*/ 6563506 w 6563506"/>
              <a:gd name="connsiteY2" fmla="*/ 3088326 h 6003162"/>
              <a:gd name="connsiteX3" fmla="*/ 3214446 w 6563506"/>
              <a:gd name="connsiteY3" fmla="*/ 6002626 h 6003162"/>
              <a:gd name="connsiteX4" fmla="*/ 21 w 6563506"/>
              <a:gd name="connsiteY4" fmla="*/ 3015398 h 6003162"/>
              <a:gd name="connsiteX0" fmla="*/ 25 w 6563510"/>
              <a:gd name="connsiteY0" fmla="*/ 3015398 h 6006882"/>
              <a:gd name="connsiteX1" fmla="*/ 3248109 w 6563510"/>
              <a:gd name="connsiteY1" fmla="*/ 121 h 6006882"/>
              <a:gd name="connsiteX2" fmla="*/ 6563510 w 6563510"/>
              <a:gd name="connsiteY2" fmla="*/ 3088326 h 6006882"/>
              <a:gd name="connsiteX3" fmla="*/ 3214450 w 6563510"/>
              <a:gd name="connsiteY3" fmla="*/ 6002626 h 6006882"/>
              <a:gd name="connsiteX4" fmla="*/ 25 w 6563510"/>
              <a:gd name="connsiteY4" fmla="*/ 3015398 h 6006882"/>
              <a:gd name="connsiteX0" fmla="*/ 8505 w 6571990"/>
              <a:gd name="connsiteY0" fmla="*/ 3015398 h 6007675"/>
              <a:gd name="connsiteX1" fmla="*/ 3256589 w 6571990"/>
              <a:gd name="connsiteY1" fmla="*/ 121 h 6007675"/>
              <a:gd name="connsiteX2" fmla="*/ 6571990 w 6571990"/>
              <a:gd name="connsiteY2" fmla="*/ 3088326 h 6007675"/>
              <a:gd name="connsiteX3" fmla="*/ 3222930 w 6571990"/>
              <a:gd name="connsiteY3" fmla="*/ 6002626 h 6007675"/>
              <a:gd name="connsiteX4" fmla="*/ 8505 w 6571990"/>
              <a:gd name="connsiteY4" fmla="*/ 3015398 h 600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990" h="6007675">
                <a:moveTo>
                  <a:pt x="8505" y="3015398"/>
                </a:moveTo>
                <a:cubicBezTo>
                  <a:pt x="-131740" y="1667172"/>
                  <a:pt x="1483887" y="16015"/>
                  <a:pt x="3256589" y="121"/>
                </a:cubicBezTo>
                <a:cubicBezTo>
                  <a:pt x="5029291" y="-15773"/>
                  <a:pt x="6571990" y="1531472"/>
                  <a:pt x="6571990" y="3088326"/>
                </a:cubicBezTo>
                <a:cubicBezTo>
                  <a:pt x="6571990" y="4645180"/>
                  <a:pt x="5528564" y="5891366"/>
                  <a:pt x="3222930" y="6002626"/>
                </a:cubicBezTo>
                <a:cubicBezTo>
                  <a:pt x="917296" y="6113886"/>
                  <a:pt x="148750" y="4363624"/>
                  <a:pt x="8505" y="3015398"/>
                </a:cubicBezTo>
                <a:close/>
              </a:path>
            </a:pathLst>
          </a:custGeom>
          <a:solidFill>
            <a:schemeClr val="accent2"/>
          </a:solidFill>
          <a:ln w="190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noAutofit/>
          </a:bodyPr>
          <a:lstStyle/>
          <a:p>
            <a:pPr marL="0" marR="0" indent="0" algn="l" defTabSz="957263" rtl="0" eaLnBrk="1" fontAlgn="base" latinLnBrk="0" hangingPunct="1">
              <a:lnSpc>
                <a:spcPct val="100000"/>
              </a:lnSpc>
              <a:spcBef>
                <a:spcPct val="0"/>
              </a:spcBef>
              <a:spcAft>
                <a:spcPct val="0"/>
              </a:spcAft>
              <a:buClrTx/>
              <a:buSzTx/>
              <a:buFontTx/>
              <a:buNone/>
              <a:tabLst/>
            </a:pPr>
            <a:endParaRPr kumimoji="0" lang="sv-SE" sz="1900" b="0" i="0" u="none" strike="noStrike" cap="none" normalizeH="0" baseline="0">
              <a:ln>
                <a:noFill/>
              </a:ln>
              <a:solidFill>
                <a:schemeClr val="tx1"/>
              </a:solidFill>
              <a:effectLst/>
              <a:latin typeface="Arial" charset="0"/>
            </a:endParaRPr>
          </a:p>
        </p:txBody>
      </p:sp>
      <p:sp>
        <p:nvSpPr>
          <p:cNvPr id="4" name="Platshållare för text 3"/>
          <p:cNvSpPr>
            <a:spLocks noGrp="1" noChangeAspect="1"/>
          </p:cNvSpPr>
          <p:nvPr>
            <p:ph type="body" sz="quarter" idx="14" hasCustomPrompt="1"/>
          </p:nvPr>
        </p:nvSpPr>
        <p:spPr>
          <a:xfrm>
            <a:off x="2351584" y="2482598"/>
            <a:ext cx="7200800" cy="1872208"/>
          </a:xfrm>
        </p:spPr>
        <p:txBody>
          <a:bodyPr anchor="ctr">
            <a:noAutofit/>
          </a:bodyPr>
          <a:lstStyle>
            <a:lvl1pPr marL="0" indent="0">
              <a:buNone/>
              <a:defRPr sz="3000" b="1">
                <a:solidFill>
                  <a:schemeClr val="bg1"/>
                </a:solidFill>
              </a:defRPr>
            </a:lvl1pPr>
          </a:lstStyle>
          <a:p>
            <a:pPr lvl="0"/>
            <a:r>
              <a:rPr lang="sv-SE"/>
              <a:t>Skriv rubrik här</a:t>
            </a:r>
          </a:p>
        </p:txBody>
      </p:sp>
    </p:spTree>
    <p:extLst>
      <p:ext uri="{BB962C8B-B14F-4D97-AF65-F5344CB8AC3E}">
        <p14:creationId xmlns:p14="http://schemas.microsoft.com/office/powerpoint/2010/main" val="379081266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ehåll-3 kolumn">
    <p:spTree>
      <p:nvGrpSpPr>
        <p:cNvPr id="1" name=""/>
        <p:cNvGrpSpPr/>
        <p:nvPr/>
      </p:nvGrpSpPr>
      <p:grpSpPr>
        <a:xfrm>
          <a:off x="0" y="0"/>
          <a:ext cx="0" cy="0"/>
          <a:chOff x="0" y="0"/>
          <a:chExt cx="0" cy="0"/>
        </a:xfrm>
      </p:grpSpPr>
      <p:sp>
        <p:nvSpPr>
          <p:cNvPr id="9" name="Rubrik 8"/>
          <p:cNvSpPr>
            <a:spLocks noGrp="1"/>
          </p:cNvSpPr>
          <p:nvPr>
            <p:ph type="title"/>
          </p:nvPr>
        </p:nvSpPr>
        <p:spPr/>
        <p:txBody>
          <a:bodyPr/>
          <a:lstStyle/>
          <a:p>
            <a:r>
              <a:rPr lang="sv-SE"/>
              <a:t>Klicka här för att ändra format</a:t>
            </a:r>
          </a:p>
        </p:txBody>
      </p:sp>
      <p:sp>
        <p:nvSpPr>
          <p:cNvPr id="10" name="Platshållare för innehåll 6"/>
          <p:cNvSpPr>
            <a:spLocks noGrp="1"/>
          </p:cNvSpPr>
          <p:nvPr>
            <p:ph sz="quarter" idx="16"/>
          </p:nvPr>
        </p:nvSpPr>
        <p:spPr>
          <a:xfrm>
            <a:off x="1344084" y="1401764"/>
            <a:ext cx="4656000" cy="49434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6"/>
          <p:cNvSpPr>
            <a:spLocks noGrp="1"/>
          </p:cNvSpPr>
          <p:nvPr>
            <p:ph sz="quarter" idx="17"/>
          </p:nvPr>
        </p:nvSpPr>
        <p:spPr>
          <a:xfrm>
            <a:off x="6191917" y="1401762"/>
            <a:ext cx="4656000" cy="239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innehåll 6"/>
          <p:cNvSpPr>
            <a:spLocks noGrp="1"/>
          </p:cNvSpPr>
          <p:nvPr>
            <p:ph sz="quarter" idx="18"/>
          </p:nvPr>
        </p:nvSpPr>
        <p:spPr>
          <a:xfrm>
            <a:off x="6191917" y="3951087"/>
            <a:ext cx="4656000" cy="239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59849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ehåll-4 kolumn">
    <p:spTree>
      <p:nvGrpSpPr>
        <p:cNvPr id="1" name=""/>
        <p:cNvGrpSpPr/>
        <p:nvPr/>
      </p:nvGrpSpPr>
      <p:grpSpPr>
        <a:xfrm>
          <a:off x="0" y="0"/>
          <a:ext cx="0" cy="0"/>
          <a:chOff x="0" y="0"/>
          <a:chExt cx="0" cy="0"/>
        </a:xfrm>
      </p:grpSpPr>
      <p:sp>
        <p:nvSpPr>
          <p:cNvPr id="9" name="Rubrik 8"/>
          <p:cNvSpPr>
            <a:spLocks noGrp="1"/>
          </p:cNvSpPr>
          <p:nvPr>
            <p:ph type="title"/>
          </p:nvPr>
        </p:nvSpPr>
        <p:spPr/>
        <p:txBody>
          <a:bodyPr/>
          <a:lstStyle/>
          <a:p>
            <a:r>
              <a:rPr lang="sv-SE"/>
              <a:t>Klicka här för att ändra format</a:t>
            </a:r>
          </a:p>
        </p:txBody>
      </p:sp>
      <p:sp>
        <p:nvSpPr>
          <p:cNvPr id="12" name="Platshållare för innehåll 6"/>
          <p:cNvSpPr>
            <a:spLocks noGrp="1"/>
          </p:cNvSpPr>
          <p:nvPr>
            <p:ph sz="quarter" idx="18"/>
          </p:nvPr>
        </p:nvSpPr>
        <p:spPr>
          <a:xfrm>
            <a:off x="1344084" y="1401762"/>
            <a:ext cx="4656000" cy="239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3" name="Platshållare för innehåll 6"/>
          <p:cNvSpPr>
            <a:spLocks noGrp="1"/>
          </p:cNvSpPr>
          <p:nvPr>
            <p:ph sz="quarter" idx="19"/>
          </p:nvPr>
        </p:nvSpPr>
        <p:spPr>
          <a:xfrm>
            <a:off x="1344084" y="3951087"/>
            <a:ext cx="4656000" cy="239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innehåll 6"/>
          <p:cNvSpPr>
            <a:spLocks noGrp="1"/>
          </p:cNvSpPr>
          <p:nvPr>
            <p:ph sz="quarter" idx="20"/>
          </p:nvPr>
        </p:nvSpPr>
        <p:spPr>
          <a:xfrm>
            <a:off x="6191917" y="1401762"/>
            <a:ext cx="4656000" cy="239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5" name="Platshållare för innehåll 6"/>
          <p:cNvSpPr>
            <a:spLocks noGrp="1"/>
          </p:cNvSpPr>
          <p:nvPr>
            <p:ph sz="quarter" idx="21"/>
          </p:nvPr>
        </p:nvSpPr>
        <p:spPr>
          <a:xfrm>
            <a:off x="6191917" y="3951087"/>
            <a:ext cx="4656000" cy="2394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14380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Tree>
    <p:extLst>
      <p:ext uri="{BB962C8B-B14F-4D97-AF65-F5344CB8AC3E}">
        <p14:creationId xmlns:p14="http://schemas.microsoft.com/office/powerpoint/2010/main" val="50343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97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image" Target="../media/image1.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tags" Target="../tags/tag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tags" Target="../tags/tag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spect="1" noChangeArrowheads="1"/>
          </p:cNvSpPr>
          <p:nvPr>
            <p:ph type="title"/>
          </p:nvPr>
        </p:nvSpPr>
        <p:spPr bwMode="auto">
          <a:xfrm>
            <a:off x="1344085" y="333375"/>
            <a:ext cx="950383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t>Klicka här för att skriva rubrik</a:t>
            </a:r>
          </a:p>
        </p:txBody>
      </p:sp>
      <p:sp>
        <p:nvSpPr>
          <p:cNvPr id="2052" name="Rectangle 4"/>
          <p:cNvSpPr>
            <a:spLocks noGrp="1" noChangeAspect="1" noChangeArrowheads="1"/>
          </p:cNvSpPr>
          <p:nvPr>
            <p:ph type="body" idx="1"/>
          </p:nvPr>
        </p:nvSpPr>
        <p:spPr bwMode="auto">
          <a:xfrm>
            <a:off x="1344064" y="1404716"/>
            <a:ext cx="9502480" cy="494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sv-SE"/>
              <a:t>Klicka här för att skriva text</a:t>
            </a:r>
          </a:p>
          <a:p>
            <a:pPr lvl="1"/>
            <a:r>
              <a:rPr lang="sv-SE"/>
              <a:t>Text på nivå två</a:t>
            </a:r>
          </a:p>
          <a:p>
            <a:pPr lvl="2"/>
            <a:r>
              <a:rPr lang="sv-SE"/>
              <a:t>Text på nivå tre</a:t>
            </a:r>
          </a:p>
          <a:p>
            <a:pPr lvl="3"/>
            <a:r>
              <a:rPr lang="sv-SE"/>
              <a:t>Text på nivå fyra</a:t>
            </a:r>
          </a:p>
        </p:txBody>
      </p:sp>
      <p:sp>
        <p:nvSpPr>
          <p:cNvPr id="570376" name="Rectangle 8"/>
          <p:cNvSpPr>
            <a:spLocks noChangeArrowheads="1"/>
          </p:cNvSpPr>
          <p:nvPr/>
        </p:nvSpPr>
        <p:spPr bwMode="auto">
          <a:xfrm>
            <a:off x="0" y="6742114"/>
            <a:ext cx="12192000" cy="115887"/>
          </a:xfrm>
          <a:prstGeom prst="rect">
            <a:avLst/>
          </a:prstGeom>
          <a:solidFill>
            <a:srgbClr val="00A9A7"/>
          </a:solidFill>
          <a:ln w="9525">
            <a:noFill/>
            <a:miter lim="800000"/>
            <a:headEnd/>
            <a:tailEnd/>
          </a:ln>
          <a:effectLst/>
        </p:spPr>
        <p:txBody>
          <a:bodyPr wrap="none" anchor="ctr"/>
          <a:lstStyle/>
          <a:p>
            <a:pPr>
              <a:defRPr/>
            </a:pPr>
            <a:r>
              <a:rPr lang="sv-SE" sz="1900">
                <a:cs typeface="+mn-cs"/>
              </a:rPr>
              <a:t> </a:t>
            </a:r>
          </a:p>
        </p:txBody>
      </p:sp>
      <p:sp>
        <p:nvSpPr>
          <p:cNvPr id="2" name="xxLanguageTextBox"/>
          <p:cNvSpPr/>
          <p:nvPr userDrawn="1">
            <p:custDataLst>
              <p:tags r:id="rId23"/>
            </p:custDataLst>
          </p:nvPr>
        </p:nvSpPr>
        <p:spPr bwMode="auto">
          <a:xfrm>
            <a:off x="0" y="0"/>
            <a:ext cx="16933" cy="12700"/>
          </a:xfrm>
          <a:prstGeom prst="rect">
            <a:avLst/>
          </a:prstGeom>
          <a:noFill/>
          <a:ln w="19050"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cap="flat" cmpd="sng" algn="ctr">
                <a:solidFill>
                  <a:srgbClr val="00A9A7"/>
                </a:solidFill>
                <a:prstDash val="solid"/>
                <a:round/>
                <a:headEnd type="none" w="med" len="med"/>
                <a:tailEnd type="none" w="med" len="med"/>
              </a14:hiddenLine>
            </a:ext>
          </a:ex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endParaRPr kumimoji="0" lang="sv-SE" sz="2100" b="0" i="0" u="none" strike="noStrike" cap="none" normalizeH="0" baseline="0" err="1">
              <a:ln>
                <a:noFill/>
              </a:ln>
              <a:solidFill>
                <a:schemeClr val="tx1"/>
              </a:solidFill>
              <a:effectLst/>
              <a:latin typeface="Arial" charset="0"/>
            </a:endParaRPr>
          </a:p>
        </p:txBody>
      </p:sp>
      <p:sp>
        <p:nvSpPr>
          <p:cNvPr id="3" name="xxLanguageTextBox">
            <a:extLst>
              <a:ext uri="{FF2B5EF4-FFF2-40B4-BE49-F238E27FC236}">
                <a16:creationId xmlns:a16="http://schemas.microsoft.com/office/drawing/2014/main" id="{498D347E-CEBF-40EB-BDD7-D28D8DAA85B3}"/>
              </a:ext>
            </a:extLst>
          </p:cNvPr>
          <p:cNvSpPr/>
          <p:nvPr userDrawn="1">
            <p:custDataLst>
              <p:tags r:id="rId24"/>
            </p:custDataLst>
          </p:nvPr>
        </p:nvSpPr>
        <p:spPr bwMode="auto">
          <a:xfrm>
            <a:off x="0" y="0"/>
            <a:ext cx="12700" cy="12700"/>
          </a:xfrm>
          <a:prstGeom prst="rect">
            <a:avLst/>
          </a:prstGeom>
          <a:noFill/>
          <a:ln w="19050"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cap="flat" cmpd="sng" algn="ctr">
                <a:solidFill>
                  <a:srgbClr val="00A9A7"/>
                </a:solidFill>
                <a:prstDash val="solid"/>
                <a:round/>
                <a:headEnd type="none" w="med" len="med"/>
                <a:tailEnd type="none" w="med" len="med"/>
              </a14:hiddenLine>
            </a:ext>
          </a:ex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endParaRPr kumimoji="0" lang="sv-SE" sz="2100" b="0" i="0" u="none" strike="noStrike" cap="none" normalizeH="0" baseline="0" err="1">
              <a:ln>
                <a:noFill/>
              </a:ln>
              <a:solidFill>
                <a:schemeClr val="tx1"/>
              </a:solidFill>
              <a:effectLst/>
              <a:latin typeface="Arial" charset="0"/>
            </a:endParaRPr>
          </a:p>
        </p:txBody>
      </p:sp>
    </p:spTree>
    <p:extLst>
      <p:ext uri="{BB962C8B-B14F-4D97-AF65-F5344CB8AC3E}">
        <p14:creationId xmlns:p14="http://schemas.microsoft.com/office/powerpoint/2010/main" val="796953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57263" rtl="0" eaLnBrk="1" fontAlgn="base" hangingPunct="1">
        <a:spcBef>
          <a:spcPct val="0"/>
        </a:spcBef>
        <a:spcAft>
          <a:spcPct val="0"/>
        </a:spcAft>
        <a:defRPr sz="3000" b="1">
          <a:solidFill>
            <a:srgbClr val="00A9A7"/>
          </a:solidFill>
          <a:latin typeface="+mj-lt"/>
          <a:ea typeface="+mj-ea"/>
          <a:cs typeface="+mj-cs"/>
        </a:defRPr>
      </a:lvl1pPr>
      <a:lvl2pPr algn="l" defTabSz="957263" rtl="0" eaLnBrk="1" fontAlgn="base" hangingPunct="1">
        <a:spcBef>
          <a:spcPct val="0"/>
        </a:spcBef>
        <a:spcAft>
          <a:spcPct val="0"/>
        </a:spcAft>
        <a:defRPr sz="3000" b="1">
          <a:solidFill>
            <a:srgbClr val="00A9A7"/>
          </a:solidFill>
          <a:latin typeface="Arial" charset="0"/>
        </a:defRPr>
      </a:lvl2pPr>
      <a:lvl3pPr algn="l" defTabSz="957263" rtl="0" eaLnBrk="1" fontAlgn="base" hangingPunct="1">
        <a:spcBef>
          <a:spcPct val="0"/>
        </a:spcBef>
        <a:spcAft>
          <a:spcPct val="0"/>
        </a:spcAft>
        <a:defRPr sz="3000" b="1">
          <a:solidFill>
            <a:srgbClr val="00A9A7"/>
          </a:solidFill>
          <a:latin typeface="Arial" charset="0"/>
        </a:defRPr>
      </a:lvl3pPr>
      <a:lvl4pPr algn="l" defTabSz="957263" rtl="0" eaLnBrk="1" fontAlgn="base" hangingPunct="1">
        <a:spcBef>
          <a:spcPct val="0"/>
        </a:spcBef>
        <a:spcAft>
          <a:spcPct val="0"/>
        </a:spcAft>
        <a:defRPr sz="3000" b="1">
          <a:solidFill>
            <a:srgbClr val="00A9A7"/>
          </a:solidFill>
          <a:latin typeface="Arial" charset="0"/>
        </a:defRPr>
      </a:lvl4pPr>
      <a:lvl5pPr algn="l" defTabSz="957263" rtl="0" eaLnBrk="1" fontAlgn="base" hangingPunct="1">
        <a:spcBef>
          <a:spcPct val="0"/>
        </a:spcBef>
        <a:spcAft>
          <a:spcPct val="0"/>
        </a:spcAft>
        <a:defRPr sz="3000" b="1">
          <a:solidFill>
            <a:srgbClr val="00A9A7"/>
          </a:solidFill>
          <a:latin typeface="Arial" charset="0"/>
        </a:defRPr>
      </a:lvl5pPr>
      <a:lvl6pPr marL="457200" algn="l" defTabSz="957263" rtl="0" eaLnBrk="1" fontAlgn="base" hangingPunct="1">
        <a:spcBef>
          <a:spcPct val="0"/>
        </a:spcBef>
        <a:spcAft>
          <a:spcPct val="0"/>
        </a:spcAft>
        <a:defRPr sz="2900" b="1">
          <a:solidFill>
            <a:srgbClr val="00A9A7"/>
          </a:solidFill>
          <a:latin typeface="Arial" charset="0"/>
        </a:defRPr>
      </a:lvl6pPr>
      <a:lvl7pPr marL="914400" algn="l" defTabSz="957263" rtl="0" eaLnBrk="1" fontAlgn="base" hangingPunct="1">
        <a:spcBef>
          <a:spcPct val="0"/>
        </a:spcBef>
        <a:spcAft>
          <a:spcPct val="0"/>
        </a:spcAft>
        <a:defRPr sz="2900" b="1">
          <a:solidFill>
            <a:srgbClr val="00A9A7"/>
          </a:solidFill>
          <a:latin typeface="Arial" charset="0"/>
        </a:defRPr>
      </a:lvl7pPr>
      <a:lvl8pPr marL="1371600" algn="l" defTabSz="957263" rtl="0" eaLnBrk="1" fontAlgn="base" hangingPunct="1">
        <a:spcBef>
          <a:spcPct val="0"/>
        </a:spcBef>
        <a:spcAft>
          <a:spcPct val="0"/>
        </a:spcAft>
        <a:defRPr sz="2900" b="1">
          <a:solidFill>
            <a:srgbClr val="00A9A7"/>
          </a:solidFill>
          <a:latin typeface="Arial" charset="0"/>
        </a:defRPr>
      </a:lvl8pPr>
      <a:lvl9pPr marL="1828800" algn="l" defTabSz="957263" rtl="0" eaLnBrk="1" fontAlgn="base" hangingPunct="1">
        <a:spcBef>
          <a:spcPct val="0"/>
        </a:spcBef>
        <a:spcAft>
          <a:spcPct val="0"/>
        </a:spcAft>
        <a:defRPr sz="2900" b="1">
          <a:solidFill>
            <a:srgbClr val="00A9A7"/>
          </a:solidFill>
          <a:latin typeface="Arial" charset="0"/>
        </a:defRPr>
      </a:lvl9pPr>
    </p:titleStyle>
    <p:bodyStyle>
      <a:lvl1pPr marL="266700" indent="-266700" algn="l" defTabSz="957263" rtl="0" eaLnBrk="1" fontAlgn="base" hangingPunct="1">
        <a:lnSpc>
          <a:spcPct val="120000"/>
        </a:lnSpc>
        <a:spcBef>
          <a:spcPct val="20000"/>
        </a:spcBef>
        <a:spcAft>
          <a:spcPct val="20000"/>
        </a:spcAft>
        <a:buClr>
          <a:srgbClr val="00A9A7"/>
        </a:buClr>
        <a:buSzPct val="110000"/>
        <a:buFont typeface="Symbol" pitchFamily="18" charset="2"/>
        <a:buChar char="·"/>
        <a:defRPr sz="2100">
          <a:solidFill>
            <a:srgbClr val="000000"/>
          </a:solidFill>
          <a:latin typeface="+mn-lt"/>
          <a:ea typeface="+mn-ea"/>
          <a:cs typeface="+mn-cs"/>
        </a:defRPr>
      </a:lvl1pPr>
      <a:lvl2pPr marL="568325" indent="-192088" algn="l" defTabSz="957263" rtl="0" eaLnBrk="1" fontAlgn="base" hangingPunct="1">
        <a:lnSpc>
          <a:spcPct val="120000"/>
        </a:lnSpc>
        <a:spcBef>
          <a:spcPct val="20000"/>
        </a:spcBef>
        <a:spcAft>
          <a:spcPct val="20000"/>
        </a:spcAft>
        <a:buSzPct val="90000"/>
        <a:buBlip>
          <a:blip r:embed="rId25"/>
        </a:buBlip>
        <a:defRPr>
          <a:solidFill>
            <a:srgbClr val="000000"/>
          </a:solidFill>
          <a:latin typeface="+mn-lt"/>
        </a:defRPr>
      </a:lvl2pPr>
      <a:lvl3pPr marL="947738" indent="-198438" algn="l" defTabSz="957263" rtl="0" eaLnBrk="1" fontAlgn="base" hangingPunct="1">
        <a:lnSpc>
          <a:spcPct val="120000"/>
        </a:lnSpc>
        <a:spcBef>
          <a:spcPct val="20000"/>
        </a:spcBef>
        <a:spcAft>
          <a:spcPct val="20000"/>
        </a:spcAft>
        <a:buSzPct val="90000"/>
        <a:buBlip>
          <a:blip r:embed="rId25"/>
        </a:buBlip>
        <a:defRPr>
          <a:solidFill>
            <a:srgbClr val="000000"/>
          </a:solidFill>
          <a:latin typeface="+mn-lt"/>
        </a:defRPr>
      </a:lvl3pPr>
      <a:lvl4pPr marL="1319213" indent="-200025" algn="l" defTabSz="957263" rtl="0" eaLnBrk="1" fontAlgn="base" hangingPunct="1">
        <a:lnSpc>
          <a:spcPct val="120000"/>
        </a:lnSpc>
        <a:spcBef>
          <a:spcPct val="20000"/>
        </a:spcBef>
        <a:spcAft>
          <a:spcPct val="20000"/>
        </a:spcAft>
        <a:buSzPct val="90000"/>
        <a:buBlip>
          <a:blip r:embed="rId25"/>
        </a:buBlip>
        <a:defRPr>
          <a:solidFill>
            <a:schemeClr val="tx1"/>
          </a:solidFill>
          <a:latin typeface="+mn-lt"/>
        </a:defRPr>
      </a:lvl4pPr>
      <a:lvl5pPr marL="1695450" indent="-188913" algn="l" defTabSz="957263" rtl="0" eaLnBrk="1" fontAlgn="base" hangingPunct="1">
        <a:lnSpc>
          <a:spcPct val="120000"/>
        </a:lnSpc>
        <a:spcBef>
          <a:spcPct val="20000"/>
        </a:spcBef>
        <a:spcAft>
          <a:spcPct val="20000"/>
        </a:spcAft>
        <a:buSzPct val="90000"/>
        <a:buBlip>
          <a:blip r:embed="rId25"/>
        </a:buBlip>
        <a:defRPr>
          <a:solidFill>
            <a:schemeClr val="tx1"/>
          </a:solidFill>
          <a:latin typeface="+mn-lt"/>
        </a:defRPr>
      </a:lvl5pPr>
      <a:lvl6pPr marL="2152650" indent="-188913" algn="l" defTabSz="957263" rtl="0" eaLnBrk="1" fontAlgn="base" hangingPunct="1">
        <a:lnSpc>
          <a:spcPct val="120000"/>
        </a:lnSpc>
        <a:spcBef>
          <a:spcPct val="20000"/>
        </a:spcBef>
        <a:spcAft>
          <a:spcPct val="20000"/>
        </a:spcAft>
        <a:buSzPct val="90000"/>
        <a:buBlip>
          <a:blip r:embed="rId25"/>
        </a:buBlip>
        <a:defRPr>
          <a:solidFill>
            <a:schemeClr val="tx1"/>
          </a:solidFill>
          <a:latin typeface="+mn-lt"/>
        </a:defRPr>
      </a:lvl6pPr>
      <a:lvl7pPr marL="2609850" indent="-188913" algn="l" defTabSz="957263" rtl="0" eaLnBrk="1" fontAlgn="base" hangingPunct="1">
        <a:lnSpc>
          <a:spcPct val="120000"/>
        </a:lnSpc>
        <a:spcBef>
          <a:spcPct val="20000"/>
        </a:spcBef>
        <a:spcAft>
          <a:spcPct val="20000"/>
        </a:spcAft>
        <a:buSzPct val="90000"/>
        <a:buBlip>
          <a:blip r:embed="rId25"/>
        </a:buBlip>
        <a:defRPr>
          <a:solidFill>
            <a:schemeClr val="tx1"/>
          </a:solidFill>
          <a:latin typeface="+mn-lt"/>
        </a:defRPr>
      </a:lvl7pPr>
      <a:lvl8pPr marL="3067050" indent="-188913" algn="l" defTabSz="957263" rtl="0" eaLnBrk="1" fontAlgn="base" hangingPunct="1">
        <a:lnSpc>
          <a:spcPct val="120000"/>
        </a:lnSpc>
        <a:spcBef>
          <a:spcPct val="20000"/>
        </a:spcBef>
        <a:spcAft>
          <a:spcPct val="20000"/>
        </a:spcAft>
        <a:buSzPct val="90000"/>
        <a:buBlip>
          <a:blip r:embed="rId25"/>
        </a:buBlip>
        <a:defRPr>
          <a:solidFill>
            <a:schemeClr val="tx1"/>
          </a:solidFill>
          <a:latin typeface="+mn-lt"/>
        </a:defRPr>
      </a:lvl8pPr>
      <a:lvl9pPr marL="3524250" indent="-188913" algn="l" defTabSz="957263" rtl="0" eaLnBrk="1" fontAlgn="base" hangingPunct="1">
        <a:lnSpc>
          <a:spcPct val="120000"/>
        </a:lnSpc>
        <a:spcBef>
          <a:spcPct val="20000"/>
        </a:spcBef>
        <a:spcAft>
          <a:spcPct val="20000"/>
        </a:spcAft>
        <a:buSzPct val="90000"/>
        <a:buBlip>
          <a:blip r:embed="rId25"/>
        </a:buBlip>
        <a:defRPr>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56">
          <p15:clr>
            <a:srgbClr val="F26B43"/>
          </p15:clr>
        </p15:guide>
        <p15:guide id="3" pos="6924">
          <p15:clr>
            <a:srgbClr val="F26B43"/>
          </p15:clr>
        </p15:guide>
        <p15:guide id="4" orient="horz" pos="210">
          <p15:clr>
            <a:srgbClr val="F26B43"/>
          </p15:clr>
        </p15:guide>
        <p15:guide id="5" orient="horz" pos="883">
          <p15:clr>
            <a:srgbClr val="F26B43"/>
          </p15:clr>
        </p15:guide>
        <p15:guide id="6" orient="horz" pos="799">
          <p15:clr>
            <a:srgbClr val="F26B43"/>
          </p15:clr>
        </p15:guide>
        <p15:guide id="7" orient="horz" pos="3997">
          <p15:clr>
            <a:srgbClr val="F26B43"/>
          </p15:clr>
        </p15:guide>
        <p15:guide id="8" pos="847">
          <p15:clr>
            <a:srgbClr val="F26B43"/>
          </p15:clr>
        </p15:guide>
        <p15:guide id="9" pos="6833">
          <p15:clr>
            <a:srgbClr val="F26B43"/>
          </p15:clr>
        </p15:guide>
        <p15:guide id="10" pos="211">
          <p15:clr>
            <a:srgbClr val="F26B43"/>
          </p15:clr>
        </p15:guide>
        <p15:guide id="11" pos="74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922190F-A8A0-4B6D-B59C-E32E3D750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CA7312A-A2FA-440A-937B-545F54ACE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DFD27AA-48CE-4E4F-B31A-50ADBE0421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E92C0-4D9A-465F-A0FD-405CC19F6DB3}" type="datetimeFigureOut">
              <a:rPr lang="sv-SE" smtClean="0"/>
              <a:t>2020-12-03</a:t>
            </a:fld>
            <a:endParaRPr lang="sv-SE"/>
          </a:p>
        </p:txBody>
      </p:sp>
      <p:sp>
        <p:nvSpPr>
          <p:cNvPr id="5" name="Platshållare för sidfot 4">
            <a:extLst>
              <a:ext uri="{FF2B5EF4-FFF2-40B4-BE49-F238E27FC236}">
                <a16:creationId xmlns:a16="http://schemas.microsoft.com/office/drawing/2014/main" id="{D52CE786-D186-4F3E-931F-E04482464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27C2FE09-F348-4109-B790-FA30E274D9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B9BC9-0490-4D39-AF35-69BC9073CFFE}" type="slidenum">
              <a:rPr lang="sv-SE" smtClean="0"/>
              <a:t>‹#›</a:t>
            </a:fld>
            <a:endParaRPr lang="sv-SE"/>
          </a:p>
        </p:txBody>
      </p:sp>
    </p:spTree>
    <p:extLst>
      <p:ext uri="{BB962C8B-B14F-4D97-AF65-F5344CB8AC3E}">
        <p14:creationId xmlns:p14="http://schemas.microsoft.com/office/powerpoint/2010/main" val="118166087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spect="1" noChangeArrowheads="1"/>
          </p:cNvSpPr>
          <p:nvPr>
            <p:ph type="title"/>
          </p:nvPr>
        </p:nvSpPr>
        <p:spPr bwMode="auto">
          <a:xfrm>
            <a:off x="1344085" y="333375"/>
            <a:ext cx="950383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t>Klicka här för att skriva rubrik</a:t>
            </a:r>
          </a:p>
        </p:txBody>
      </p:sp>
      <p:sp>
        <p:nvSpPr>
          <p:cNvPr id="2052" name="Rectangle 4"/>
          <p:cNvSpPr>
            <a:spLocks noGrp="1" noChangeAspect="1" noChangeArrowheads="1"/>
          </p:cNvSpPr>
          <p:nvPr>
            <p:ph type="body" idx="1"/>
          </p:nvPr>
        </p:nvSpPr>
        <p:spPr bwMode="auto">
          <a:xfrm>
            <a:off x="1344064" y="1404716"/>
            <a:ext cx="9502480" cy="494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sv-SE"/>
              <a:t>Klicka här för att skriva text</a:t>
            </a:r>
          </a:p>
          <a:p>
            <a:pPr lvl="1"/>
            <a:r>
              <a:rPr lang="sv-SE"/>
              <a:t>Text på nivå två</a:t>
            </a:r>
          </a:p>
          <a:p>
            <a:pPr lvl="2"/>
            <a:r>
              <a:rPr lang="sv-SE"/>
              <a:t>Text på nivå tre</a:t>
            </a:r>
          </a:p>
          <a:p>
            <a:pPr lvl="3"/>
            <a:r>
              <a:rPr lang="sv-SE"/>
              <a:t>Text på nivå fyra</a:t>
            </a:r>
          </a:p>
        </p:txBody>
      </p:sp>
      <p:sp>
        <p:nvSpPr>
          <p:cNvPr id="570376" name="Rectangle 8"/>
          <p:cNvSpPr>
            <a:spLocks noChangeArrowheads="1"/>
          </p:cNvSpPr>
          <p:nvPr/>
        </p:nvSpPr>
        <p:spPr bwMode="auto">
          <a:xfrm>
            <a:off x="0" y="6742114"/>
            <a:ext cx="12192000" cy="115887"/>
          </a:xfrm>
          <a:prstGeom prst="rect">
            <a:avLst/>
          </a:prstGeom>
          <a:solidFill>
            <a:srgbClr val="00A9A7"/>
          </a:solidFill>
          <a:ln w="9525">
            <a:noFill/>
            <a:miter lim="800000"/>
            <a:headEnd/>
            <a:tailEnd/>
          </a:ln>
          <a:effectLst/>
        </p:spPr>
        <p:txBody>
          <a:bodyPr wrap="none" anchor="ctr"/>
          <a:lstStyle/>
          <a:p>
            <a:pPr>
              <a:defRPr/>
            </a:pPr>
            <a:r>
              <a:rPr lang="sv-SE" sz="1900">
                <a:cs typeface="+mn-cs"/>
              </a:rPr>
              <a:t> </a:t>
            </a:r>
          </a:p>
        </p:txBody>
      </p:sp>
      <p:sp>
        <p:nvSpPr>
          <p:cNvPr id="2" name="xxLanguageTextBox"/>
          <p:cNvSpPr/>
          <p:nvPr userDrawn="1">
            <p:custDataLst>
              <p:tags r:id="rId23"/>
            </p:custDataLst>
          </p:nvPr>
        </p:nvSpPr>
        <p:spPr bwMode="auto">
          <a:xfrm>
            <a:off x="0" y="0"/>
            <a:ext cx="16933" cy="12700"/>
          </a:xfrm>
          <a:prstGeom prst="rect">
            <a:avLst/>
          </a:prstGeom>
          <a:noFill/>
          <a:ln w="19050"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cap="flat" cmpd="sng" algn="ctr">
                <a:solidFill>
                  <a:srgbClr val="00A9A7"/>
                </a:solidFill>
                <a:prstDash val="solid"/>
                <a:round/>
                <a:headEnd type="none" w="med" len="med"/>
                <a:tailEnd type="none" w="med" len="med"/>
              </a14:hiddenLine>
            </a:ext>
          </a:ex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endParaRPr kumimoji="0" lang="sv-SE" sz="2100" b="0" i="0" u="none" strike="noStrike" cap="none" normalizeH="0" baseline="0" err="1">
              <a:ln>
                <a:noFill/>
              </a:ln>
              <a:solidFill>
                <a:schemeClr val="tx1"/>
              </a:solidFill>
              <a:effectLst/>
              <a:latin typeface="Arial" charset="0"/>
            </a:endParaRPr>
          </a:p>
        </p:txBody>
      </p:sp>
      <p:sp>
        <p:nvSpPr>
          <p:cNvPr id="3" name="xxLanguageTextBox">
            <a:extLst>
              <a:ext uri="{FF2B5EF4-FFF2-40B4-BE49-F238E27FC236}">
                <a16:creationId xmlns:a16="http://schemas.microsoft.com/office/drawing/2014/main" id="{2599CE9B-BBA4-4A9A-9928-7E662B669AF3}"/>
              </a:ext>
            </a:extLst>
          </p:cNvPr>
          <p:cNvSpPr/>
          <p:nvPr userDrawn="1">
            <p:custDataLst>
              <p:tags r:id="rId24"/>
            </p:custDataLst>
          </p:nvPr>
        </p:nvSpPr>
        <p:spPr bwMode="auto">
          <a:xfrm>
            <a:off x="0" y="0"/>
            <a:ext cx="12700" cy="12700"/>
          </a:xfrm>
          <a:prstGeom prst="rect">
            <a:avLst/>
          </a:prstGeom>
          <a:noFill/>
          <a:ln w="19050" cap="flat" cmpd="sng" algn="ctr">
            <a:no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cap="flat" cmpd="sng" algn="ctr">
                <a:solidFill>
                  <a:srgbClr val="00A9A7"/>
                </a:solidFill>
                <a:prstDash val="solid"/>
                <a:round/>
                <a:headEnd type="none" w="med" len="med"/>
                <a:tailEnd type="none" w="med" len="med"/>
              </a14:hiddenLine>
            </a:ext>
          </a:ex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endParaRPr kumimoji="0" lang="sv-SE" sz="2100" b="0" i="0" u="none" strike="noStrike" cap="none" normalizeH="0" baseline="0" err="1">
              <a:ln>
                <a:noFill/>
              </a:ln>
              <a:solidFill>
                <a:schemeClr val="tx1"/>
              </a:solidFill>
              <a:effectLst/>
              <a:latin typeface="Arial" charset="0"/>
            </a:endParaRPr>
          </a:p>
        </p:txBody>
      </p:sp>
    </p:spTree>
    <p:extLst>
      <p:ext uri="{BB962C8B-B14F-4D97-AF65-F5344CB8AC3E}">
        <p14:creationId xmlns:p14="http://schemas.microsoft.com/office/powerpoint/2010/main" val="54914969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Lst>
  <p:hf sldNum="0" hdr="0" ftr="0" dt="0"/>
  <p:txStyles>
    <p:titleStyle>
      <a:lvl1pPr algn="l" defTabSz="957263" rtl="0" eaLnBrk="1" fontAlgn="base" hangingPunct="1">
        <a:spcBef>
          <a:spcPct val="0"/>
        </a:spcBef>
        <a:spcAft>
          <a:spcPct val="0"/>
        </a:spcAft>
        <a:defRPr sz="3000" b="1">
          <a:solidFill>
            <a:srgbClr val="00A9A7"/>
          </a:solidFill>
          <a:latin typeface="+mj-lt"/>
          <a:ea typeface="+mj-ea"/>
          <a:cs typeface="+mj-cs"/>
        </a:defRPr>
      </a:lvl1pPr>
      <a:lvl2pPr algn="l" defTabSz="957263" rtl="0" eaLnBrk="1" fontAlgn="base" hangingPunct="1">
        <a:spcBef>
          <a:spcPct val="0"/>
        </a:spcBef>
        <a:spcAft>
          <a:spcPct val="0"/>
        </a:spcAft>
        <a:defRPr sz="3000" b="1">
          <a:solidFill>
            <a:srgbClr val="00A9A7"/>
          </a:solidFill>
          <a:latin typeface="Arial" charset="0"/>
        </a:defRPr>
      </a:lvl2pPr>
      <a:lvl3pPr algn="l" defTabSz="957263" rtl="0" eaLnBrk="1" fontAlgn="base" hangingPunct="1">
        <a:spcBef>
          <a:spcPct val="0"/>
        </a:spcBef>
        <a:spcAft>
          <a:spcPct val="0"/>
        </a:spcAft>
        <a:defRPr sz="3000" b="1">
          <a:solidFill>
            <a:srgbClr val="00A9A7"/>
          </a:solidFill>
          <a:latin typeface="Arial" charset="0"/>
        </a:defRPr>
      </a:lvl3pPr>
      <a:lvl4pPr algn="l" defTabSz="957263" rtl="0" eaLnBrk="1" fontAlgn="base" hangingPunct="1">
        <a:spcBef>
          <a:spcPct val="0"/>
        </a:spcBef>
        <a:spcAft>
          <a:spcPct val="0"/>
        </a:spcAft>
        <a:defRPr sz="3000" b="1">
          <a:solidFill>
            <a:srgbClr val="00A9A7"/>
          </a:solidFill>
          <a:latin typeface="Arial" charset="0"/>
        </a:defRPr>
      </a:lvl4pPr>
      <a:lvl5pPr algn="l" defTabSz="957263" rtl="0" eaLnBrk="1" fontAlgn="base" hangingPunct="1">
        <a:spcBef>
          <a:spcPct val="0"/>
        </a:spcBef>
        <a:spcAft>
          <a:spcPct val="0"/>
        </a:spcAft>
        <a:defRPr sz="3000" b="1">
          <a:solidFill>
            <a:srgbClr val="00A9A7"/>
          </a:solidFill>
          <a:latin typeface="Arial" charset="0"/>
        </a:defRPr>
      </a:lvl5pPr>
      <a:lvl6pPr marL="457200" algn="l" defTabSz="957263" rtl="0" eaLnBrk="1" fontAlgn="base" hangingPunct="1">
        <a:spcBef>
          <a:spcPct val="0"/>
        </a:spcBef>
        <a:spcAft>
          <a:spcPct val="0"/>
        </a:spcAft>
        <a:defRPr sz="2900" b="1">
          <a:solidFill>
            <a:srgbClr val="00A9A7"/>
          </a:solidFill>
          <a:latin typeface="Arial" charset="0"/>
        </a:defRPr>
      </a:lvl6pPr>
      <a:lvl7pPr marL="914400" algn="l" defTabSz="957263" rtl="0" eaLnBrk="1" fontAlgn="base" hangingPunct="1">
        <a:spcBef>
          <a:spcPct val="0"/>
        </a:spcBef>
        <a:spcAft>
          <a:spcPct val="0"/>
        </a:spcAft>
        <a:defRPr sz="2900" b="1">
          <a:solidFill>
            <a:srgbClr val="00A9A7"/>
          </a:solidFill>
          <a:latin typeface="Arial" charset="0"/>
        </a:defRPr>
      </a:lvl7pPr>
      <a:lvl8pPr marL="1371600" algn="l" defTabSz="957263" rtl="0" eaLnBrk="1" fontAlgn="base" hangingPunct="1">
        <a:spcBef>
          <a:spcPct val="0"/>
        </a:spcBef>
        <a:spcAft>
          <a:spcPct val="0"/>
        </a:spcAft>
        <a:defRPr sz="2900" b="1">
          <a:solidFill>
            <a:srgbClr val="00A9A7"/>
          </a:solidFill>
          <a:latin typeface="Arial" charset="0"/>
        </a:defRPr>
      </a:lvl8pPr>
      <a:lvl9pPr marL="1828800" algn="l" defTabSz="957263" rtl="0" eaLnBrk="1" fontAlgn="base" hangingPunct="1">
        <a:spcBef>
          <a:spcPct val="0"/>
        </a:spcBef>
        <a:spcAft>
          <a:spcPct val="0"/>
        </a:spcAft>
        <a:defRPr sz="2900" b="1">
          <a:solidFill>
            <a:srgbClr val="00A9A7"/>
          </a:solidFill>
          <a:latin typeface="Arial" charset="0"/>
        </a:defRPr>
      </a:lvl9pPr>
    </p:titleStyle>
    <p:bodyStyle>
      <a:lvl1pPr marL="266700" indent="-266700" algn="l" defTabSz="957263" rtl="0" eaLnBrk="1" fontAlgn="base" hangingPunct="1">
        <a:lnSpc>
          <a:spcPct val="120000"/>
        </a:lnSpc>
        <a:spcBef>
          <a:spcPct val="20000"/>
        </a:spcBef>
        <a:spcAft>
          <a:spcPct val="20000"/>
        </a:spcAft>
        <a:buClr>
          <a:srgbClr val="00A9A7"/>
        </a:buClr>
        <a:buSzPct val="110000"/>
        <a:buFont typeface="Symbol" pitchFamily="18" charset="2"/>
        <a:buChar char="·"/>
        <a:defRPr sz="2100">
          <a:solidFill>
            <a:srgbClr val="000000"/>
          </a:solidFill>
          <a:latin typeface="+mn-lt"/>
          <a:ea typeface="+mn-ea"/>
          <a:cs typeface="+mn-cs"/>
        </a:defRPr>
      </a:lvl1pPr>
      <a:lvl2pPr marL="568325" indent="-192088" algn="l" defTabSz="957263" rtl="0" eaLnBrk="1" fontAlgn="base" hangingPunct="1">
        <a:lnSpc>
          <a:spcPct val="120000"/>
        </a:lnSpc>
        <a:spcBef>
          <a:spcPct val="20000"/>
        </a:spcBef>
        <a:spcAft>
          <a:spcPct val="20000"/>
        </a:spcAft>
        <a:buSzPct val="90000"/>
        <a:buBlip>
          <a:blip r:embed="rId25"/>
        </a:buBlip>
        <a:defRPr>
          <a:solidFill>
            <a:srgbClr val="000000"/>
          </a:solidFill>
          <a:latin typeface="+mn-lt"/>
        </a:defRPr>
      </a:lvl2pPr>
      <a:lvl3pPr marL="947738" indent="-198438" algn="l" defTabSz="957263" rtl="0" eaLnBrk="1" fontAlgn="base" hangingPunct="1">
        <a:lnSpc>
          <a:spcPct val="120000"/>
        </a:lnSpc>
        <a:spcBef>
          <a:spcPct val="20000"/>
        </a:spcBef>
        <a:spcAft>
          <a:spcPct val="20000"/>
        </a:spcAft>
        <a:buSzPct val="90000"/>
        <a:buBlip>
          <a:blip r:embed="rId25"/>
        </a:buBlip>
        <a:defRPr>
          <a:solidFill>
            <a:srgbClr val="000000"/>
          </a:solidFill>
          <a:latin typeface="+mn-lt"/>
        </a:defRPr>
      </a:lvl3pPr>
      <a:lvl4pPr marL="1319213" indent="-200025" algn="l" defTabSz="957263" rtl="0" eaLnBrk="1" fontAlgn="base" hangingPunct="1">
        <a:lnSpc>
          <a:spcPct val="120000"/>
        </a:lnSpc>
        <a:spcBef>
          <a:spcPct val="20000"/>
        </a:spcBef>
        <a:spcAft>
          <a:spcPct val="20000"/>
        </a:spcAft>
        <a:buSzPct val="90000"/>
        <a:buBlip>
          <a:blip r:embed="rId25"/>
        </a:buBlip>
        <a:defRPr>
          <a:solidFill>
            <a:schemeClr val="tx1"/>
          </a:solidFill>
          <a:latin typeface="+mn-lt"/>
        </a:defRPr>
      </a:lvl4pPr>
      <a:lvl5pPr marL="1695450" indent="-188913" algn="l" defTabSz="957263" rtl="0" eaLnBrk="1" fontAlgn="base" hangingPunct="1">
        <a:lnSpc>
          <a:spcPct val="120000"/>
        </a:lnSpc>
        <a:spcBef>
          <a:spcPct val="20000"/>
        </a:spcBef>
        <a:spcAft>
          <a:spcPct val="20000"/>
        </a:spcAft>
        <a:buSzPct val="90000"/>
        <a:buBlip>
          <a:blip r:embed="rId25"/>
        </a:buBlip>
        <a:defRPr>
          <a:solidFill>
            <a:schemeClr val="tx1"/>
          </a:solidFill>
          <a:latin typeface="+mn-lt"/>
        </a:defRPr>
      </a:lvl5pPr>
      <a:lvl6pPr marL="2152650" indent="-188913" algn="l" defTabSz="957263" rtl="0" eaLnBrk="1" fontAlgn="base" hangingPunct="1">
        <a:lnSpc>
          <a:spcPct val="120000"/>
        </a:lnSpc>
        <a:spcBef>
          <a:spcPct val="20000"/>
        </a:spcBef>
        <a:spcAft>
          <a:spcPct val="20000"/>
        </a:spcAft>
        <a:buSzPct val="90000"/>
        <a:buBlip>
          <a:blip r:embed="rId25"/>
        </a:buBlip>
        <a:defRPr>
          <a:solidFill>
            <a:schemeClr val="tx1"/>
          </a:solidFill>
          <a:latin typeface="+mn-lt"/>
        </a:defRPr>
      </a:lvl6pPr>
      <a:lvl7pPr marL="2609850" indent="-188913" algn="l" defTabSz="957263" rtl="0" eaLnBrk="1" fontAlgn="base" hangingPunct="1">
        <a:lnSpc>
          <a:spcPct val="120000"/>
        </a:lnSpc>
        <a:spcBef>
          <a:spcPct val="20000"/>
        </a:spcBef>
        <a:spcAft>
          <a:spcPct val="20000"/>
        </a:spcAft>
        <a:buSzPct val="90000"/>
        <a:buBlip>
          <a:blip r:embed="rId25"/>
        </a:buBlip>
        <a:defRPr>
          <a:solidFill>
            <a:schemeClr val="tx1"/>
          </a:solidFill>
          <a:latin typeface="+mn-lt"/>
        </a:defRPr>
      </a:lvl7pPr>
      <a:lvl8pPr marL="3067050" indent="-188913" algn="l" defTabSz="957263" rtl="0" eaLnBrk="1" fontAlgn="base" hangingPunct="1">
        <a:lnSpc>
          <a:spcPct val="120000"/>
        </a:lnSpc>
        <a:spcBef>
          <a:spcPct val="20000"/>
        </a:spcBef>
        <a:spcAft>
          <a:spcPct val="20000"/>
        </a:spcAft>
        <a:buSzPct val="90000"/>
        <a:buBlip>
          <a:blip r:embed="rId25"/>
        </a:buBlip>
        <a:defRPr>
          <a:solidFill>
            <a:schemeClr val="tx1"/>
          </a:solidFill>
          <a:latin typeface="+mn-lt"/>
        </a:defRPr>
      </a:lvl8pPr>
      <a:lvl9pPr marL="3524250" indent="-188913" algn="l" defTabSz="957263" rtl="0" eaLnBrk="1" fontAlgn="base" hangingPunct="1">
        <a:lnSpc>
          <a:spcPct val="120000"/>
        </a:lnSpc>
        <a:spcBef>
          <a:spcPct val="20000"/>
        </a:spcBef>
        <a:spcAft>
          <a:spcPct val="20000"/>
        </a:spcAft>
        <a:buSzPct val="90000"/>
        <a:buBlip>
          <a:blip r:embed="rId25"/>
        </a:buBlip>
        <a:defRPr>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56">
          <p15:clr>
            <a:srgbClr val="F26B43"/>
          </p15:clr>
        </p15:guide>
        <p15:guide id="3" pos="6924">
          <p15:clr>
            <a:srgbClr val="F26B43"/>
          </p15:clr>
        </p15:guide>
        <p15:guide id="4" orient="horz" pos="210">
          <p15:clr>
            <a:srgbClr val="F26B43"/>
          </p15:clr>
        </p15:guide>
        <p15:guide id="5" orient="horz" pos="883">
          <p15:clr>
            <a:srgbClr val="F26B43"/>
          </p15:clr>
        </p15:guide>
        <p15:guide id="6" orient="horz" pos="799">
          <p15:clr>
            <a:srgbClr val="F26B43"/>
          </p15:clr>
        </p15:guide>
        <p15:guide id="7" orient="horz" pos="3997">
          <p15:clr>
            <a:srgbClr val="F26B43"/>
          </p15:clr>
        </p15:guide>
        <p15:guide id="8" pos="847">
          <p15:clr>
            <a:srgbClr val="F26B43"/>
          </p15:clr>
        </p15:guide>
        <p15:guide id="9" pos="6833">
          <p15:clr>
            <a:srgbClr val="F26B43"/>
          </p15:clr>
        </p15:guide>
        <p15:guide id="10" pos="211">
          <p15:clr>
            <a:srgbClr val="F26B43"/>
          </p15:clr>
        </p15:guide>
        <p15:guide id="11" pos="746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16.emf"/><Relationship Id="rId2" Type="http://schemas.openxmlformats.org/officeDocument/2006/relationships/image" Target="../media/image20.png"/><Relationship Id="rId1" Type="http://schemas.openxmlformats.org/officeDocument/2006/relationships/slideLayout" Target="../slideLayouts/slideLayout2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0.png"/><Relationship Id="rId11" Type="http://schemas.openxmlformats.org/officeDocument/2006/relationships/image" Target="../media/image34.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skr.se/naringslivarbetedigitalisering/digitalisering/ledningstyrningorganisationdigitalisering/nyttorealisering.25765.html" TargetMode="External"/><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hyperlink" Target="https://skr.se/tjanster/kurserochkonferenser/onlinekurser/onlinekurser/eutbildningomnyttorealisering.33333.html" TargetMode="External"/><Relationship Id="rId5" Type="http://schemas.openxmlformats.org/officeDocument/2006/relationships/hyperlink" Target="https://deladigitalt.se/delameddig" TargetMode="External"/><Relationship Id="rId4" Type="http://schemas.openxmlformats.org/officeDocument/2006/relationships/hyperlink" Target="https://www.digg.se/utveckling-av-digital-forvaltning/nyttorealiseri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67.png"/><Relationship Id="rId4" Type="http://schemas.openxmlformats.org/officeDocument/2006/relationships/hyperlink" Target="https://inera.atlassian.net/wiki/spaces/OINK/overview?homepageId=559056362"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68.png"/><Relationship Id="rId4" Type="http://schemas.openxmlformats.org/officeDocument/2006/relationships/hyperlink" Target="https://www.ks.no/fagomrader/innovasjon/innovasjonsledelse/veikart-for-tjenesteinnovasjon/alle-verktoy/gevinstrealiserin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6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8281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605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1014A32F-CEF8-4BE6-B588-E314F066C5EE}"/>
              </a:ext>
            </a:extLst>
          </p:cNvPr>
          <p:cNvSpPr txBox="1"/>
          <p:nvPr/>
        </p:nvSpPr>
        <p:spPr>
          <a:xfrm>
            <a:off x="2066327" y="4585434"/>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2000">
                <a:latin typeface="Helvetica" panose="020B0604020202020204" pitchFamily="34" charset="0"/>
                <a:cs typeface="Helvetica" panose="020B0604020202020204" pitchFamily="34" charset="0"/>
              </a:rPr>
              <a:t>NULÄGE</a:t>
            </a:r>
            <a:endParaRPr lang="sv-SE" sz="3200">
              <a:latin typeface="Helvetica" panose="020B0604020202020204" pitchFamily="34" charset="0"/>
              <a:cs typeface="Helvetica" panose="020B0604020202020204" pitchFamily="34" charset="0"/>
            </a:endParaRPr>
          </a:p>
        </p:txBody>
      </p:sp>
      <p:pic>
        <p:nvPicPr>
          <p:cNvPr id="15" name="Bildobjekt 14" descr="En bild som visar ritning&#10;&#10;Automatiskt genererad beskrivning">
            <a:extLst>
              <a:ext uri="{FF2B5EF4-FFF2-40B4-BE49-F238E27FC236}">
                <a16:creationId xmlns:a16="http://schemas.microsoft.com/office/drawing/2014/main" id="{6F68BA82-E344-4123-A13C-D4CC036D0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20" y="1621772"/>
            <a:ext cx="4840942" cy="2723030"/>
          </a:xfrm>
          <a:prstGeom prst="rect">
            <a:avLst/>
          </a:prstGeom>
        </p:spPr>
      </p:pic>
      <p:sp>
        <p:nvSpPr>
          <p:cNvPr id="16" name="Ellips 15">
            <a:extLst>
              <a:ext uri="{FF2B5EF4-FFF2-40B4-BE49-F238E27FC236}">
                <a16:creationId xmlns:a16="http://schemas.microsoft.com/office/drawing/2014/main" id="{1C59B87F-C4F4-497A-B50A-CF9226C4A67F}"/>
              </a:ext>
              <a:ext uri="{C183D7F6-B498-43B3-948B-1728B52AA6E4}">
                <adec:decorative xmlns:adec="http://schemas.microsoft.com/office/drawing/2017/decorative" val="1"/>
              </a:ext>
            </a:extLst>
          </p:cNvPr>
          <p:cNvSpPr/>
          <p:nvPr/>
        </p:nvSpPr>
        <p:spPr>
          <a:xfrm>
            <a:off x="6785215" y="1547727"/>
            <a:ext cx="1977978" cy="16535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 name="Bildobjekt 16" descr="En bild som visar text&#10;&#10;Automatiskt genererad beskrivning">
            <a:extLst>
              <a:ext uri="{FF2B5EF4-FFF2-40B4-BE49-F238E27FC236}">
                <a16:creationId xmlns:a16="http://schemas.microsoft.com/office/drawing/2014/main" id="{864A9594-5A2A-4FC5-87E8-F0EA16246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0386" y="1197165"/>
            <a:ext cx="4406672" cy="3303390"/>
          </a:xfrm>
          <a:prstGeom prst="rect">
            <a:avLst/>
          </a:prstGeom>
        </p:spPr>
      </p:pic>
      <p:sp>
        <p:nvSpPr>
          <p:cNvPr id="18" name="textruta 17">
            <a:extLst>
              <a:ext uri="{FF2B5EF4-FFF2-40B4-BE49-F238E27FC236}">
                <a16:creationId xmlns:a16="http://schemas.microsoft.com/office/drawing/2014/main" id="{88E0224B-4920-43BE-AFE8-0CAB7610EDCC}"/>
              </a:ext>
            </a:extLst>
          </p:cNvPr>
          <p:cNvSpPr txBox="1"/>
          <p:nvPr/>
        </p:nvSpPr>
        <p:spPr>
          <a:xfrm>
            <a:off x="7497727" y="4451007"/>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2000" err="1">
                <a:latin typeface="Helvetica" panose="020B0604020202020204" pitchFamily="34" charset="0"/>
                <a:cs typeface="Helvetica" panose="020B0604020202020204" pitchFamily="34" charset="0"/>
              </a:rPr>
              <a:t>NYLÄGE</a:t>
            </a:r>
            <a:endParaRPr lang="sv-SE" sz="3200">
              <a:latin typeface="Helvetica" panose="020B0604020202020204" pitchFamily="34" charset="0"/>
              <a:cs typeface="Helvetica" panose="020B0604020202020204" pitchFamily="34" charset="0"/>
            </a:endParaRPr>
          </a:p>
        </p:txBody>
      </p:sp>
      <p:sp>
        <p:nvSpPr>
          <p:cNvPr id="8" name="Ellips 7">
            <a:extLst>
              <a:ext uri="{FF2B5EF4-FFF2-40B4-BE49-F238E27FC236}">
                <a16:creationId xmlns:a16="http://schemas.microsoft.com/office/drawing/2014/main" id="{08276A87-7D28-4B50-B17C-4991E3FE5014}"/>
              </a:ext>
            </a:extLst>
          </p:cNvPr>
          <p:cNvSpPr/>
          <p:nvPr/>
        </p:nvSpPr>
        <p:spPr>
          <a:xfrm>
            <a:off x="9632833" y="1775814"/>
            <a:ext cx="1945297" cy="1799978"/>
          </a:xfrm>
          <a:prstGeom prst="ellipse">
            <a:avLst/>
          </a:prstGeom>
          <a:solidFill>
            <a:srgbClr val="B2E6E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pPr algn="ctr"/>
            <a:r>
              <a:rPr lang="sv-SE" sz="1600">
                <a:solidFill>
                  <a:schemeClr val="tx1"/>
                </a:solidFill>
                <a:latin typeface="Helvetica" panose="020B0604020202020204" pitchFamily="34" charset="0"/>
                <a:cs typeface="Helvetica" panose="020B0604020202020204" pitchFamily="34" charset="0"/>
              </a:rPr>
              <a:t>Varför vill vi göra den här förändringen? </a:t>
            </a:r>
          </a:p>
        </p:txBody>
      </p:sp>
      <p:sp>
        <p:nvSpPr>
          <p:cNvPr id="10" name="Ellips 9">
            <a:extLst>
              <a:ext uri="{FF2B5EF4-FFF2-40B4-BE49-F238E27FC236}">
                <a16:creationId xmlns:a16="http://schemas.microsoft.com/office/drawing/2014/main" id="{5503FFEA-F3CE-41A9-BFC2-2CB40FC2BE51}"/>
              </a:ext>
            </a:extLst>
          </p:cNvPr>
          <p:cNvSpPr/>
          <p:nvPr/>
        </p:nvSpPr>
        <p:spPr>
          <a:xfrm>
            <a:off x="6409827" y="4985544"/>
            <a:ext cx="1945297" cy="1799978"/>
          </a:xfrm>
          <a:prstGeom prst="ellipse">
            <a:avLst/>
          </a:prstGeom>
          <a:solidFill>
            <a:srgbClr val="B2E6E7"/>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sv-SE" sz="1600">
                <a:solidFill>
                  <a:schemeClr val="tx1"/>
                </a:solidFill>
                <a:latin typeface="Helvetica" panose="020B0604020202020204" pitchFamily="34" charset="0"/>
                <a:cs typeface="Helvetica" panose="020B0604020202020204" pitchFamily="34" charset="0"/>
              </a:rPr>
              <a:t>Vilken nytta ger förändringen?</a:t>
            </a:r>
          </a:p>
        </p:txBody>
      </p:sp>
      <p:sp>
        <p:nvSpPr>
          <p:cNvPr id="11" name="Ellips 10">
            <a:extLst>
              <a:ext uri="{FF2B5EF4-FFF2-40B4-BE49-F238E27FC236}">
                <a16:creationId xmlns:a16="http://schemas.microsoft.com/office/drawing/2014/main" id="{50801328-D6FF-441E-A22C-50A9D93B2B2C}"/>
              </a:ext>
            </a:extLst>
          </p:cNvPr>
          <p:cNvSpPr/>
          <p:nvPr/>
        </p:nvSpPr>
        <p:spPr>
          <a:xfrm>
            <a:off x="8513106" y="5143978"/>
            <a:ext cx="1774072" cy="1641544"/>
          </a:xfrm>
          <a:prstGeom prst="ellipse">
            <a:avLst/>
          </a:prstGeom>
          <a:solidFill>
            <a:srgbClr val="B2E6E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sv-SE" sz="1600">
                <a:solidFill>
                  <a:schemeClr val="tx1"/>
                </a:solidFill>
                <a:latin typeface="Helvetica" panose="020B0604020202020204" pitchFamily="34" charset="0"/>
                <a:cs typeface="Helvetica" panose="020B0604020202020204" pitchFamily="34" charset="0"/>
              </a:rPr>
              <a:t>För er målgrupp</a:t>
            </a:r>
            <a:r>
              <a:rPr lang="sv-SE" sz="1600">
                <a:solidFill>
                  <a:schemeClr val="tx1"/>
                </a:solidFill>
              </a:rPr>
              <a:t>? </a:t>
            </a:r>
          </a:p>
        </p:txBody>
      </p:sp>
      <p:sp>
        <p:nvSpPr>
          <p:cNvPr id="12" name="Ellips 11">
            <a:extLst>
              <a:ext uri="{FF2B5EF4-FFF2-40B4-BE49-F238E27FC236}">
                <a16:creationId xmlns:a16="http://schemas.microsoft.com/office/drawing/2014/main" id="{DF56643A-2E03-4F94-A05F-E0B08698432C}"/>
              </a:ext>
            </a:extLst>
          </p:cNvPr>
          <p:cNvSpPr/>
          <p:nvPr/>
        </p:nvSpPr>
        <p:spPr>
          <a:xfrm>
            <a:off x="9889727" y="3685445"/>
            <a:ext cx="1945297" cy="1799978"/>
          </a:xfrm>
          <a:prstGeom prst="ellipse">
            <a:avLst/>
          </a:prstGeom>
          <a:solidFill>
            <a:srgbClr val="B2E6E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sv-SE" sz="1600">
                <a:solidFill>
                  <a:schemeClr val="tx1"/>
                </a:solidFill>
                <a:latin typeface="Helvetica" panose="020B0604020202020204" pitchFamily="34" charset="0"/>
                <a:cs typeface="Helvetica" panose="020B0604020202020204" pitchFamily="34" charset="0"/>
              </a:rPr>
              <a:t>För er verksamhet?</a:t>
            </a:r>
          </a:p>
        </p:txBody>
      </p:sp>
    </p:spTree>
    <p:extLst>
      <p:ext uri="{BB962C8B-B14F-4D97-AF65-F5344CB8AC3E}">
        <p14:creationId xmlns:p14="http://schemas.microsoft.com/office/powerpoint/2010/main" val="1664306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79A5E1-A3FD-4AEE-B10D-7DFF96D3531D}"/>
              </a:ext>
            </a:extLst>
          </p:cNvPr>
          <p:cNvSpPr>
            <a:spLocks noGrp="1"/>
          </p:cNvSpPr>
          <p:nvPr>
            <p:ph type="title"/>
          </p:nvPr>
        </p:nvSpPr>
        <p:spPr/>
        <p:txBody>
          <a:bodyPr/>
          <a:lstStyle/>
          <a:p>
            <a:r>
              <a:rPr lang="sv-SE">
                <a:latin typeface="Helvetica" panose="020B0604020202020204" pitchFamily="34" charset="0"/>
                <a:cs typeface="Helvetica" panose="020B0604020202020204" pitchFamily="34" charset="0"/>
              </a:rPr>
              <a:t>Nytta</a:t>
            </a:r>
          </a:p>
        </p:txBody>
      </p:sp>
      <p:sp>
        <p:nvSpPr>
          <p:cNvPr id="3" name="Platshållare för innehåll 2">
            <a:extLst>
              <a:ext uri="{FF2B5EF4-FFF2-40B4-BE49-F238E27FC236}">
                <a16:creationId xmlns:a16="http://schemas.microsoft.com/office/drawing/2014/main" id="{8AC95E52-862A-47CE-A83F-FB73A6DC292E}"/>
              </a:ext>
            </a:extLst>
          </p:cNvPr>
          <p:cNvSpPr>
            <a:spLocks noGrp="1"/>
          </p:cNvSpPr>
          <p:nvPr>
            <p:ph idx="1"/>
          </p:nvPr>
        </p:nvSpPr>
        <p:spPr>
          <a:xfrm>
            <a:off x="838200" y="1825625"/>
            <a:ext cx="6981497" cy="4351338"/>
          </a:xfrm>
        </p:spPr>
        <p:txBody>
          <a:bodyPr>
            <a:normAutofit/>
          </a:bodyPr>
          <a:lstStyle/>
          <a:p>
            <a:pPr marL="0" indent="0">
              <a:buNone/>
            </a:pPr>
            <a:endParaRPr lang="sv-SE" sz="2400">
              <a:latin typeface="Helvetica" panose="020B0604020202020204" pitchFamily="34" charset="0"/>
              <a:cs typeface="Helvetica" panose="020B0604020202020204" pitchFamily="34" charset="0"/>
            </a:endParaRPr>
          </a:p>
          <a:p>
            <a:pPr marL="0" indent="0">
              <a:buNone/>
            </a:pPr>
            <a:r>
              <a:rPr lang="sv-SE" sz="2400">
                <a:latin typeface="Helvetica" panose="020B0604020202020204" pitchFamily="34" charset="0"/>
                <a:cs typeface="Helvetica" panose="020B0604020202020204" pitchFamily="34" charset="0"/>
              </a:rPr>
              <a:t>den mätbara förbättring till följd av en förändring som uppfattas som positiv av en eller flera intressenter, samt bidrar till verksamhetsmål. </a:t>
            </a:r>
          </a:p>
        </p:txBody>
      </p:sp>
      <p:pic>
        <p:nvPicPr>
          <p:cNvPr id="4" name="Bildobjekt 3">
            <a:extLst>
              <a:ext uri="{FF2B5EF4-FFF2-40B4-BE49-F238E27FC236}">
                <a16:creationId xmlns:a16="http://schemas.microsoft.com/office/drawing/2014/main" id="{D89B9327-F3F8-40CC-B650-20972EC67E9D}"/>
              </a:ext>
            </a:extLst>
          </p:cNvPr>
          <p:cNvPicPr>
            <a:picLocks noChangeAspect="1"/>
          </p:cNvPicPr>
          <p:nvPr/>
        </p:nvPicPr>
        <p:blipFill>
          <a:blip r:embed="rId2"/>
          <a:stretch>
            <a:fillRect/>
          </a:stretch>
        </p:blipFill>
        <p:spPr>
          <a:xfrm>
            <a:off x="8298261" y="5241684"/>
            <a:ext cx="1093235" cy="1093235"/>
          </a:xfrm>
          <a:prstGeom prst="rect">
            <a:avLst/>
          </a:prstGeom>
        </p:spPr>
      </p:pic>
      <p:pic>
        <p:nvPicPr>
          <p:cNvPr id="5" name="Bildobjekt 4">
            <a:extLst>
              <a:ext uri="{FF2B5EF4-FFF2-40B4-BE49-F238E27FC236}">
                <a16:creationId xmlns:a16="http://schemas.microsoft.com/office/drawing/2014/main" id="{87DB2D89-F9CE-4A62-8278-7B99B46B0459}"/>
              </a:ext>
            </a:extLst>
          </p:cNvPr>
          <p:cNvPicPr>
            <a:picLocks noChangeAspect="1"/>
          </p:cNvPicPr>
          <p:nvPr/>
        </p:nvPicPr>
        <p:blipFill>
          <a:blip r:embed="rId3"/>
          <a:stretch>
            <a:fillRect/>
          </a:stretch>
        </p:blipFill>
        <p:spPr>
          <a:xfrm>
            <a:off x="9652173" y="5051925"/>
            <a:ext cx="1440950" cy="1440950"/>
          </a:xfrm>
          <a:prstGeom prst="rect">
            <a:avLst/>
          </a:prstGeom>
        </p:spPr>
      </p:pic>
    </p:spTree>
    <p:extLst>
      <p:ext uri="{BB962C8B-B14F-4D97-AF65-F5344CB8AC3E}">
        <p14:creationId xmlns:p14="http://schemas.microsoft.com/office/powerpoint/2010/main" val="54676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79A5E1-A3FD-4AEE-B10D-7DFF96D3531D}"/>
              </a:ext>
            </a:extLst>
          </p:cNvPr>
          <p:cNvSpPr>
            <a:spLocks noGrp="1"/>
          </p:cNvSpPr>
          <p:nvPr>
            <p:ph type="title"/>
          </p:nvPr>
        </p:nvSpPr>
        <p:spPr>
          <a:xfrm>
            <a:off x="838200" y="617374"/>
            <a:ext cx="10515600" cy="1325563"/>
          </a:xfrm>
        </p:spPr>
        <p:txBody>
          <a:bodyPr/>
          <a:lstStyle/>
          <a:p>
            <a:r>
              <a:rPr lang="sv-SE">
                <a:latin typeface="Helvetica" panose="020B0604020202020204" pitchFamily="34" charset="0"/>
                <a:cs typeface="Helvetica" panose="020B0604020202020204" pitchFamily="34" charset="0"/>
              </a:rPr>
              <a:t>Nytta</a:t>
            </a:r>
          </a:p>
        </p:txBody>
      </p:sp>
      <p:sp>
        <p:nvSpPr>
          <p:cNvPr id="8" name="Rektangel: rundade hörn 7">
            <a:extLst>
              <a:ext uri="{FF2B5EF4-FFF2-40B4-BE49-F238E27FC236}">
                <a16:creationId xmlns:a16="http://schemas.microsoft.com/office/drawing/2014/main" id="{72DB723F-D093-405E-8540-7F30B305814A}"/>
              </a:ext>
            </a:extLst>
          </p:cNvPr>
          <p:cNvSpPr/>
          <p:nvPr/>
        </p:nvSpPr>
        <p:spPr>
          <a:xfrm>
            <a:off x="6907306" y="2452378"/>
            <a:ext cx="3223917" cy="1628775"/>
          </a:xfrm>
          <a:prstGeom prst="roundRect">
            <a:avLst/>
          </a:prstGeom>
          <a:solidFill>
            <a:srgbClr val="B2E6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a:solidFill>
                  <a:schemeClr val="tx1"/>
                </a:solidFill>
                <a:latin typeface="Helvetica" panose="020B0604020202020204" pitchFamily="34" charset="0"/>
                <a:cs typeface="Helvetica" panose="020B0604020202020204" pitchFamily="34" charset="0"/>
              </a:rPr>
              <a:t>Frigjord tid i verksamheten</a:t>
            </a:r>
          </a:p>
        </p:txBody>
      </p:sp>
      <p:sp>
        <p:nvSpPr>
          <p:cNvPr id="9" name="Rektangel: rundade hörn 8">
            <a:extLst>
              <a:ext uri="{FF2B5EF4-FFF2-40B4-BE49-F238E27FC236}">
                <a16:creationId xmlns:a16="http://schemas.microsoft.com/office/drawing/2014/main" id="{E9F28B32-7050-406E-9F76-0FE635B8A519}"/>
              </a:ext>
            </a:extLst>
          </p:cNvPr>
          <p:cNvSpPr/>
          <p:nvPr/>
        </p:nvSpPr>
        <p:spPr>
          <a:xfrm>
            <a:off x="2060777" y="2452379"/>
            <a:ext cx="3223917" cy="1628775"/>
          </a:xfrm>
          <a:prstGeom prst="roundRect">
            <a:avLst/>
          </a:prstGeom>
          <a:solidFill>
            <a:srgbClr val="B2E6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a:solidFill>
                  <a:schemeClr val="tx1"/>
                </a:solidFill>
                <a:latin typeface="Helvetica"/>
                <a:cs typeface="Helvetica"/>
              </a:rPr>
              <a:t>Invånarna tycker att det är lättare att få kontakt med socialtjänstens personal. </a:t>
            </a:r>
            <a:endParaRPr lang="sv-SE">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24067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79A5E1-A3FD-4AEE-B10D-7DFF96D3531D}"/>
              </a:ext>
            </a:extLst>
          </p:cNvPr>
          <p:cNvSpPr>
            <a:spLocks noGrp="1"/>
          </p:cNvSpPr>
          <p:nvPr>
            <p:ph type="title"/>
          </p:nvPr>
        </p:nvSpPr>
        <p:spPr>
          <a:xfrm>
            <a:off x="838200" y="680203"/>
            <a:ext cx="10515600" cy="1325563"/>
          </a:xfrm>
        </p:spPr>
        <p:txBody>
          <a:bodyPr/>
          <a:lstStyle/>
          <a:p>
            <a:r>
              <a:rPr lang="sv-SE">
                <a:latin typeface="Helvetica" panose="020B0604020202020204" pitchFamily="34" charset="0"/>
                <a:cs typeface="Helvetica" panose="020B0604020202020204" pitchFamily="34" charset="0"/>
              </a:rPr>
              <a:t>Verksamhetsmål</a:t>
            </a:r>
          </a:p>
        </p:txBody>
      </p:sp>
      <p:sp>
        <p:nvSpPr>
          <p:cNvPr id="9" name="Rektangel: rundade hörn 8">
            <a:extLst>
              <a:ext uri="{FF2B5EF4-FFF2-40B4-BE49-F238E27FC236}">
                <a16:creationId xmlns:a16="http://schemas.microsoft.com/office/drawing/2014/main" id="{E9F28B32-7050-406E-9F76-0FE635B8A519}"/>
              </a:ext>
            </a:extLst>
          </p:cNvPr>
          <p:cNvSpPr/>
          <p:nvPr/>
        </p:nvSpPr>
        <p:spPr>
          <a:xfrm>
            <a:off x="4857115" y="4578461"/>
            <a:ext cx="2017725" cy="1488312"/>
          </a:xfrm>
          <a:prstGeom prst="roundRect">
            <a:avLst/>
          </a:prstGeom>
          <a:solidFill>
            <a:srgbClr val="B2E6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a:solidFill>
                  <a:schemeClr val="tx1"/>
                </a:solidFill>
                <a:latin typeface="Helvetica" panose="020B0604020202020204" pitchFamily="34" charset="0"/>
                <a:cs typeface="Helvetica" panose="020B0604020202020204" pitchFamily="34" charset="0"/>
              </a:rPr>
              <a:t>Friskare personal. </a:t>
            </a:r>
          </a:p>
          <a:p>
            <a:pPr algn="r"/>
            <a:endParaRPr lang="sv-SE" sz="1600">
              <a:solidFill>
                <a:schemeClr val="tx1"/>
              </a:solidFill>
              <a:latin typeface="Helvetica" panose="020B0604020202020204" pitchFamily="34" charset="0"/>
              <a:cs typeface="Helvetica" panose="020B0604020202020204" pitchFamily="34" charset="0"/>
            </a:endParaRPr>
          </a:p>
          <a:p>
            <a:pPr algn="r"/>
            <a:r>
              <a:rPr lang="sv-SE" sz="1600">
                <a:solidFill>
                  <a:schemeClr val="tx1"/>
                </a:solidFill>
                <a:latin typeface="Helvetica" panose="020B0604020202020204" pitchFamily="34" charset="0"/>
                <a:cs typeface="Helvetica" panose="020B0604020202020204" pitchFamily="34" charset="0"/>
              </a:rPr>
              <a:t>Åsele</a:t>
            </a:r>
          </a:p>
        </p:txBody>
      </p:sp>
      <p:sp>
        <p:nvSpPr>
          <p:cNvPr id="6" name="Rektangel: rundade hörn 5">
            <a:extLst>
              <a:ext uri="{FF2B5EF4-FFF2-40B4-BE49-F238E27FC236}">
                <a16:creationId xmlns:a16="http://schemas.microsoft.com/office/drawing/2014/main" id="{291BE29C-74D4-4181-8684-7C9F5AD3F582}"/>
              </a:ext>
            </a:extLst>
          </p:cNvPr>
          <p:cNvSpPr/>
          <p:nvPr/>
        </p:nvSpPr>
        <p:spPr>
          <a:xfrm>
            <a:off x="4738769" y="2350592"/>
            <a:ext cx="3071813" cy="1920710"/>
          </a:xfrm>
          <a:prstGeom prst="roundRect">
            <a:avLst/>
          </a:prstGeom>
          <a:solidFill>
            <a:srgbClr val="B2E6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a:solidFill>
                  <a:schemeClr val="tx1"/>
                </a:solidFill>
                <a:latin typeface="Helvetica" panose="020B0604020202020204" pitchFamily="34" charset="0"/>
                <a:cs typeface="Helvetica" panose="020B0604020202020204" pitchFamily="34" charset="0"/>
              </a:rPr>
              <a:t>En bra och effektiv service av hög kvalitet till våra kunder vid handläggning av ärenden.</a:t>
            </a:r>
          </a:p>
          <a:p>
            <a:pPr algn="r"/>
            <a:endParaRPr lang="sv-SE" sz="1100">
              <a:solidFill>
                <a:schemeClr val="tx1"/>
              </a:solidFill>
              <a:latin typeface="Helvetica" panose="020B0604020202020204" pitchFamily="34" charset="0"/>
              <a:cs typeface="Helvetica" panose="020B0604020202020204" pitchFamily="34" charset="0"/>
            </a:endParaRPr>
          </a:p>
          <a:p>
            <a:pPr algn="r"/>
            <a:r>
              <a:rPr lang="sv-SE" sz="1600">
                <a:solidFill>
                  <a:schemeClr val="tx1"/>
                </a:solidFill>
                <a:latin typeface="Helvetica" panose="020B0604020202020204" pitchFamily="34" charset="0"/>
                <a:cs typeface="Helvetica" panose="020B0604020202020204" pitchFamily="34" charset="0"/>
              </a:rPr>
              <a:t>Sorsele-  Bygg och tillsyn</a:t>
            </a:r>
          </a:p>
        </p:txBody>
      </p:sp>
      <p:sp>
        <p:nvSpPr>
          <p:cNvPr id="10" name="Rektangel: rundade hörn 9">
            <a:extLst>
              <a:ext uri="{FF2B5EF4-FFF2-40B4-BE49-F238E27FC236}">
                <a16:creationId xmlns:a16="http://schemas.microsoft.com/office/drawing/2014/main" id="{9B1D1F81-E6B3-4B04-95B4-E7D306E352D6}"/>
              </a:ext>
            </a:extLst>
          </p:cNvPr>
          <p:cNvSpPr/>
          <p:nvPr/>
        </p:nvSpPr>
        <p:spPr>
          <a:xfrm>
            <a:off x="8053281" y="2350592"/>
            <a:ext cx="2531585" cy="1920710"/>
          </a:xfrm>
          <a:prstGeom prst="roundRect">
            <a:avLst/>
          </a:prstGeom>
          <a:solidFill>
            <a:srgbClr val="B2E6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a:solidFill>
                  <a:schemeClr val="tx1"/>
                </a:solidFill>
                <a:latin typeface="Helvetica" panose="020B0604020202020204" pitchFamily="34" charset="0"/>
                <a:cs typeface="Helvetica" panose="020B0604020202020204" pitchFamily="34" charset="0"/>
              </a:rPr>
              <a:t>Vindelns kommun är en attraktiv kommun att leva, bo och verka i.</a:t>
            </a:r>
          </a:p>
          <a:p>
            <a:pPr algn="r"/>
            <a:endParaRPr lang="sv-SE" sz="1100">
              <a:solidFill>
                <a:schemeClr val="tx1"/>
              </a:solidFill>
              <a:latin typeface="Helvetica" panose="020B0604020202020204" pitchFamily="34" charset="0"/>
              <a:cs typeface="Helvetica" panose="020B0604020202020204" pitchFamily="34" charset="0"/>
            </a:endParaRPr>
          </a:p>
          <a:p>
            <a:pPr algn="r"/>
            <a:r>
              <a:rPr lang="sv-SE" sz="1600">
                <a:solidFill>
                  <a:schemeClr val="tx1"/>
                </a:solidFill>
                <a:latin typeface="Helvetica" panose="020B0604020202020204" pitchFamily="34" charset="0"/>
                <a:cs typeface="Helvetica" panose="020B0604020202020204" pitchFamily="34" charset="0"/>
              </a:rPr>
              <a:t>Vindeln</a:t>
            </a:r>
          </a:p>
        </p:txBody>
      </p:sp>
      <p:sp>
        <p:nvSpPr>
          <p:cNvPr id="11" name="Rektangel: rundade hörn 10">
            <a:extLst>
              <a:ext uri="{FF2B5EF4-FFF2-40B4-BE49-F238E27FC236}">
                <a16:creationId xmlns:a16="http://schemas.microsoft.com/office/drawing/2014/main" id="{D7A78E4A-F051-4DC1-B43B-2F7EA9DF38B0}"/>
              </a:ext>
            </a:extLst>
          </p:cNvPr>
          <p:cNvSpPr/>
          <p:nvPr/>
        </p:nvSpPr>
        <p:spPr>
          <a:xfrm>
            <a:off x="1234236" y="2312925"/>
            <a:ext cx="3261834" cy="3051958"/>
          </a:xfrm>
          <a:prstGeom prst="roundRect">
            <a:avLst/>
          </a:prstGeom>
          <a:solidFill>
            <a:srgbClr val="B2E6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a:solidFill>
                  <a:schemeClr val="tx1"/>
                </a:solidFill>
                <a:latin typeface="Helvetica" panose="020B0604020202020204" pitchFamily="34" charset="0"/>
                <a:cs typeface="Helvetica" panose="020B0604020202020204" pitchFamily="34" charset="0"/>
              </a:rPr>
              <a:t>Information om social service och socialt stöd ska vara korrekt och lätt tillgänglig och kontakt med socialtjänstens personal ska vara lätt att få.</a:t>
            </a:r>
          </a:p>
          <a:p>
            <a:pPr algn="r"/>
            <a:endParaRPr lang="sv-SE" sz="1600">
              <a:solidFill>
                <a:schemeClr val="tx1"/>
              </a:solidFill>
              <a:latin typeface="Helvetica" panose="020B0604020202020204" pitchFamily="34" charset="0"/>
              <a:cs typeface="Helvetica" panose="020B0604020202020204" pitchFamily="34" charset="0"/>
            </a:endParaRPr>
          </a:p>
          <a:p>
            <a:pPr algn="r"/>
            <a:r>
              <a:rPr lang="sv-SE" sz="1600">
                <a:solidFill>
                  <a:schemeClr val="tx1"/>
                </a:solidFill>
                <a:latin typeface="Helvetica" panose="020B0604020202020204" pitchFamily="34" charset="0"/>
                <a:cs typeface="Helvetica" panose="020B0604020202020204" pitchFamily="34" charset="0"/>
              </a:rPr>
              <a:t>Nordmaling</a:t>
            </a:r>
          </a:p>
        </p:txBody>
      </p:sp>
    </p:spTree>
    <p:extLst>
      <p:ext uri="{BB962C8B-B14F-4D97-AF65-F5344CB8AC3E}">
        <p14:creationId xmlns:p14="http://schemas.microsoft.com/office/powerpoint/2010/main" val="761354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C2E4CA-7C36-4281-B490-F929B46FBC25}"/>
              </a:ext>
            </a:extLst>
          </p:cNvPr>
          <p:cNvSpPr>
            <a:spLocks noGrp="1"/>
          </p:cNvSpPr>
          <p:nvPr>
            <p:ph type="title"/>
          </p:nvPr>
        </p:nvSpPr>
        <p:spPr>
          <a:xfrm>
            <a:off x="838200" y="681037"/>
            <a:ext cx="10515600" cy="1325563"/>
          </a:xfrm>
        </p:spPr>
        <p:txBody>
          <a:bodyPr/>
          <a:lstStyle/>
          <a:p>
            <a:r>
              <a:rPr lang="sv-SE">
                <a:latin typeface="Helvetica" panose="020B0604020202020204" pitchFamily="34" charset="0"/>
                <a:cs typeface="Helvetica" panose="020B0604020202020204" pitchFamily="34" charset="0"/>
              </a:rPr>
              <a:t>Nyttorealisering</a:t>
            </a:r>
          </a:p>
        </p:txBody>
      </p:sp>
      <p:sp>
        <p:nvSpPr>
          <p:cNvPr id="3" name="Platshållare för innehåll 2">
            <a:extLst>
              <a:ext uri="{FF2B5EF4-FFF2-40B4-BE49-F238E27FC236}">
                <a16:creationId xmlns:a16="http://schemas.microsoft.com/office/drawing/2014/main" id="{2861A797-0763-4D9D-A0F0-5590685FAE3A}"/>
              </a:ext>
            </a:extLst>
          </p:cNvPr>
          <p:cNvSpPr>
            <a:spLocks noGrp="1"/>
          </p:cNvSpPr>
          <p:nvPr>
            <p:ph idx="1"/>
          </p:nvPr>
        </p:nvSpPr>
        <p:spPr/>
        <p:txBody>
          <a:bodyPr/>
          <a:lstStyle/>
          <a:p>
            <a:pPr marL="0" indent="0">
              <a:buNone/>
            </a:pPr>
            <a:endParaRPr lang="sv-SE">
              <a:latin typeface="Helvetica" panose="020B0604020202020204" pitchFamily="34" charset="0"/>
              <a:cs typeface="Helvetica" panose="020B0604020202020204" pitchFamily="34" charset="0"/>
            </a:endParaRPr>
          </a:p>
          <a:p>
            <a:pPr marL="0" indent="0">
              <a:buNone/>
            </a:pPr>
            <a:endParaRPr lang="sv-SE">
              <a:latin typeface="Helvetica" panose="020B0604020202020204" pitchFamily="34" charset="0"/>
              <a:cs typeface="Helvetica" panose="020B0604020202020204" pitchFamily="34" charset="0"/>
            </a:endParaRPr>
          </a:p>
          <a:p>
            <a:pPr marL="0" indent="0">
              <a:buNone/>
            </a:pPr>
            <a:r>
              <a:rPr lang="sv-SE">
                <a:latin typeface="Helvetica" panose="020B0604020202020204" pitchFamily="34" charset="0"/>
                <a:cs typeface="Helvetica" panose="020B0604020202020204" pitchFamily="34" charset="0"/>
              </a:rPr>
              <a:t>ett aktivt och systematiskt arbete med att säkerställa och optimera nyttan med de förändringar vi avser genomföra. </a:t>
            </a:r>
          </a:p>
          <a:p>
            <a:pPr marL="0" indent="0">
              <a:buNone/>
            </a:pPr>
            <a:endParaRPr lang="sv-SE">
              <a:latin typeface="Helvetica" panose="020B0604020202020204" pitchFamily="34" charset="0"/>
              <a:cs typeface="Helvetica" panose="020B0604020202020204" pitchFamily="34" charset="0"/>
            </a:endParaRPr>
          </a:p>
        </p:txBody>
      </p:sp>
      <p:pic>
        <p:nvPicPr>
          <p:cNvPr id="8" name="Bildobjekt 7">
            <a:extLst>
              <a:ext uri="{FF2B5EF4-FFF2-40B4-BE49-F238E27FC236}">
                <a16:creationId xmlns:a16="http://schemas.microsoft.com/office/drawing/2014/main" id="{7DAB8039-0F03-46D5-86C6-1740FC092C8B}"/>
              </a:ext>
            </a:extLst>
          </p:cNvPr>
          <p:cNvPicPr>
            <a:picLocks noChangeAspect="1"/>
          </p:cNvPicPr>
          <p:nvPr/>
        </p:nvPicPr>
        <p:blipFill>
          <a:blip r:embed="rId3"/>
          <a:stretch>
            <a:fillRect/>
          </a:stretch>
        </p:blipFill>
        <p:spPr>
          <a:xfrm>
            <a:off x="8298261" y="5241684"/>
            <a:ext cx="1093235" cy="1093235"/>
          </a:xfrm>
          <a:prstGeom prst="rect">
            <a:avLst/>
          </a:prstGeom>
        </p:spPr>
      </p:pic>
      <p:pic>
        <p:nvPicPr>
          <p:cNvPr id="9" name="Bildobjekt 8">
            <a:extLst>
              <a:ext uri="{FF2B5EF4-FFF2-40B4-BE49-F238E27FC236}">
                <a16:creationId xmlns:a16="http://schemas.microsoft.com/office/drawing/2014/main" id="{B083FEDB-4074-4129-8F6C-9F62BDCB8D8F}"/>
              </a:ext>
            </a:extLst>
          </p:cNvPr>
          <p:cNvPicPr>
            <a:picLocks noChangeAspect="1"/>
          </p:cNvPicPr>
          <p:nvPr/>
        </p:nvPicPr>
        <p:blipFill>
          <a:blip r:embed="rId4"/>
          <a:stretch>
            <a:fillRect/>
          </a:stretch>
        </p:blipFill>
        <p:spPr>
          <a:xfrm>
            <a:off x="9652173" y="5051925"/>
            <a:ext cx="1440950" cy="1440950"/>
          </a:xfrm>
          <a:prstGeom prst="rect">
            <a:avLst/>
          </a:prstGeom>
        </p:spPr>
      </p:pic>
    </p:spTree>
    <p:extLst>
      <p:ext uri="{BB962C8B-B14F-4D97-AF65-F5344CB8AC3E}">
        <p14:creationId xmlns:p14="http://schemas.microsoft.com/office/powerpoint/2010/main" val="853197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10102AED-C252-46B4-A454-3006910BB91E}"/>
              </a:ext>
            </a:extLst>
          </p:cNvPr>
          <p:cNvSpPr txBox="1"/>
          <p:nvPr/>
        </p:nvSpPr>
        <p:spPr>
          <a:xfrm>
            <a:off x="8187891" y="6581001"/>
            <a:ext cx="4004109" cy="276999"/>
          </a:xfrm>
          <a:prstGeom prst="rect">
            <a:avLst/>
          </a:prstGeom>
          <a:noFill/>
        </p:spPr>
        <p:txBody>
          <a:bodyPr wrap="none" rtlCol="0">
            <a:spAutoFit/>
          </a:bodyPr>
          <a:lstStyle/>
          <a:p>
            <a:r>
              <a:rPr lang="sv-SE" sz="1200"/>
              <a:t>Bilden är anpassad från </a:t>
            </a:r>
            <a:r>
              <a:rPr lang="sv-SE" sz="1200" err="1"/>
              <a:t>DIGGs</a:t>
            </a:r>
            <a:r>
              <a:rPr lang="sv-SE" sz="1200"/>
              <a:t> ”Vägledning i nyttorealisering”</a:t>
            </a:r>
          </a:p>
        </p:txBody>
      </p:sp>
      <p:sp>
        <p:nvSpPr>
          <p:cNvPr id="7" name="Rubrik 1">
            <a:extLst>
              <a:ext uri="{FF2B5EF4-FFF2-40B4-BE49-F238E27FC236}">
                <a16:creationId xmlns:a16="http://schemas.microsoft.com/office/drawing/2014/main" id="{3ECFF88F-12A4-4A9C-B146-737046CA1C6C}"/>
              </a:ext>
            </a:extLst>
          </p:cNvPr>
          <p:cNvSpPr>
            <a:spLocks noGrp="1"/>
          </p:cNvSpPr>
          <p:nvPr>
            <p:ph type="title"/>
          </p:nvPr>
        </p:nvSpPr>
        <p:spPr>
          <a:xfrm>
            <a:off x="838200" y="681037"/>
            <a:ext cx="10515600" cy="1325563"/>
          </a:xfrm>
        </p:spPr>
        <p:txBody>
          <a:bodyPr/>
          <a:lstStyle/>
          <a:p>
            <a:r>
              <a:rPr lang="sv-SE">
                <a:latin typeface="Helvetica" panose="020B0604020202020204" pitchFamily="34" charset="0"/>
                <a:cs typeface="Helvetica" panose="020B0604020202020204" pitchFamily="34" charset="0"/>
              </a:rPr>
              <a:t>Nyttan realiseras först när tjänsten används</a:t>
            </a:r>
          </a:p>
        </p:txBody>
      </p:sp>
      <p:pic>
        <p:nvPicPr>
          <p:cNvPr id="9" name="Bildobjekt 8">
            <a:extLst>
              <a:ext uri="{FF2B5EF4-FFF2-40B4-BE49-F238E27FC236}">
                <a16:creationId xmlns:a16="http://schemas.microsoft.com/office/drawing/2014/main" id="{0B6F2B15-3C5B-4449-81D9-03858C8FC041}"/>
              </a:ext>
            </a:extLst>
          </p:cNvPr>
          <p:cNvPicPr>
            <a:picLocks noChangeAspect="1"/>
          </p:cNvPicPr>
          <p:nvPr/>
        </p:nvPicPr>
        <p:blipFill>
          <a:blip r:embed="rId2"/>
          <a:stretch>
            <a:fillRect/>
          </a:stretch>
        </p:blipFill>
        <p:spPr>
          <a:xfrm>
            <a:off x="838200" y="2553755"/>
            <a:ext cx="4993865" cy="3623208"/>
          </a:xfrm>
          <a:prstGeom prst="rect">
            <a:avLst/>
          </a:prstGeom>
        </p:spPr>
      </p:pic>
    </p:spTree>
    <p:extLst>
      <p:ext uri="{BB962C8B-B14F-4D97-AF65-F5344CB8AC3E}">
        <p14:creationId xmlns:p14="http://schemas.microsoft.com/office/powerpoint/2010/main" val="4272418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0C7C76-AF36-4CB7-9B62-69A7D805DA59}"/>
              </a:ext>
            </a:extLst>
          </p:cNvPr>
          <p:cNvSpPr>
            <a:spLocks noGrp="1"/>
          </p:cNvSpPr>
          <p:nvPr>
            <p:ph type="title"/>
          </p:nvPr>
        </p:nvSpPr>
        <p:spPr/>
        <p:txBody>
          <a:bodyPr>
            <a:normAutofit/>
          </a:bodyPr>
          <a:lstStyle/>
          <a:p>
            <a:r>
              <a:rPr lang="sv-SE">
                <a:latin typeface="Helvetica" panose="020B0604020202020204" pitchFamily="34" charset="0"/>
                <a:cs typeface="Helvetica" panose="020B0604020202020204" pitchFamily="34" charset="0"/>
              </a:rPr>
              <a:t>Aktivt och systematiskt arbete</a:t>
            </a:r>
          </a:p>
        </p:txBody>
      </p:sp>
      <p:sp>
        <p:nvSpPr>
          <p:cNvPr id="3" name="Platshållare för innehåll 2">
            <a:extLst>
              <a:ext uri="{FF2B5EF4-FFF2-40B4-BE49-F238E27FC236}">
                <a16:creationId xmlns:a16="http://schemas.microsoft.com/office/drawing/2014/main" id="{31993904-77F5-4409-97ED-DABC7FD34161}"/>
              </a:ext>
            </a:extLst>
          </p:cNvPr>
          <p:cNvSpPr>
            <a:spLocks noGrp="1"/>
          </p:cNvSpPr>
          <p:nvPr>
            <p:ph idx="1"/>
          </p:nvPr>
        </p:nvSpPr>
        <p:spPr>
          <a:xfrm>
            <a:off x="838200" y="2035831"/>
            <a:ext cx="9251731" cy="4351338"/>
          </a:xfrm>
        </p:spPr>
        <p:txBody>
          <a:bodyPr>
            <a:normAutofit/>
          </a:bodyPr>
          <a:lstStyle/>
          <a:p>
            <a:pPr marL="514350" indent="-514350">
              <a:buClr>
                <a:srgbClr val="00A9A7"/>
              </a:buClr>
              <a:buFont typeface="+mj-lt"/>
              <a:buAutoNum type="arabicPeriod"/>
            </a:pPr>
            <a:r>
              <a:rPr lang="sv-SE" sz="2400">
                <a:latin typeface="Helvetica" panose="020B0604020202020204" pitchFamily="34" charset="0"/>
                <a:cs typeface="Helvetica" panose="020B0604020202020204" pitchFamily="34" charset="0"/>
              </a:rPr>
              <a:t>Kartlägga nyttor</a:t>
            </a:r>
          </a:p>
          <a:p>
            <a:pPr marL="457200" lvl="1" indent="0">
              <a:buNone/>
            </a:pPr>
            <a:r>
              <a:rPr lang="sv-SE" sz="2000">
                <a:latin typeface="Helvetica" panose="020B0604020202020204" pitchFamily="34" charset="0"/>
                <a:cs typeface="Helvetica" panose="020B0604020202020204" pitchFamily="34" charset="0"/>
              </a:rPr>
              <a:t>Identifiera, beskriv, prioritera, kategorisera, ta fram mätplan, uppskatta förändringen, värdera</a:t>
            </a:r>
          </a:p>
          <a:p>
            <a:pPr marL="457200" lvl="1" indent="0">
              <a:buNone/>
            </a:pPr>
            <a:endParaRPr lang="sv-SE" sz="2000">
              <a:latin typeface="Helvetica" panose="020B0604020202020204" pitchFamily="34" charset="0"/>
              <a:cs typeface="Helvetica" panose="020B0604020202020204" pitchFamily="34" charset="0"/>
            </a:endParaRPr>
          </a:p>
          <a:p>
            <a:pPr marL="514350" indent="-514350">
              <a:buClr>
                <a:srgbClr val="00A9A7"/>
              </a:buClr>
              <a:buFont typeface="+mj-lt"/>
              <a:buAutoNum type="arabicPeriod"/>
            </a:pPr>
            <a:r>
              <a:rPr lang="sv-SE" sz="2400">
                <a:latin typeface="Helvetica" panose="020B0604020202020204" pitchFamily="34" charset="0"/>
                <a:cs typeface="Helvetica" panose="020B0604020202020204" pitchFamily="34" charset="0"/>
              </a:rPr>
              <a:t>Planera realiseringen</a:t>
            </a:r>
          </a:p>
          <a:p>
            <a:pPr marL="457200" lvl="1" indent="0">
              <a:buNone/>
            </a:pPr>
            <a:r>
              <a:rPr lang="sv-SE" sz="2000">
                <a:latin typeface="Helvetica" panose="020B0604020202020204" pitchFamily="34" charset="0"/>
                <a:cs typeface="Helvetica" panose="020B0604020202020204" pitchFamily="34" charset="0"/>
              </a:rPr>
              <a:t>Hur ska nyttorna realiseras? Vem ansvarar för realiseringen? När ska nyttorna realiseras? Hur ska nyttorna följas upp? Hur ska nyttorna omsättas? </a:t>
            </a:r>
          </a:p>
          <a:p>
            <a:pPr marL="457200" lvl="1" indent="0">
              <a:buNone/>
            </a:pPr>
            <a:endParaRPr lang="sv-SE" sz="2000">
              <a:latin typeface="Helvetica" panose="020B0604020202020204" pitchFamily="34" charset="0"/>
              <a:cs typeface="Helvetica" panose="020B0604020202020204" pitchFamily="34" charset="0"/>
            </a:endParaRPr>
          </a:p>
          <a:p>
            <a:pPr marL="514350" indent="-514350">
              <a:buClr>
                <a:srgbClr val="00A9A7"/>
              </a:buClr>
              <a:buFont typeface="+mj-lt"/>
              <a:buAutoNum type="arabicPeriod"/>
            </a:pPr>
            <a:r>
              <a:rPr lang="sv-SE" sz="2400">
                <a:latin typeface="Helvetica" panose="020B0604020202020204" pitchFamily="34" charset="0"/>
                <a:cs typeface="Helvetica" panose="020B0604020202020204" pitchFamily="34" charset="0"/>
              </a:rPr>
              <a:t>Följ upp realiseringen</a:t>
            </a:r>
          </a:p>
          <a:p>
            <a:pPr marL="457200" lvl="1" indent="0">
              <a:buNone/>
            </a:pPr>
            <a:r>
              <a:rPr lang="sv-SE" sz="2000">
                <a:latin typeface="Helvetica" panose="020B0604020202020204" pitchFamily="34" charset="0"/>
                <a:cs typeface="Helvetica" panose="020B0604020202020204" pitchFamily="34" charset="0"/>
              </a:rPr>
              <a:t>Följ upp – fånga upp avvikelser - korrigera</a:t>
            </a:r>
          </a:p>
        </p:txBody>
      </p:sp>
    </p:spTree>
    <p:extLst>
      <p:ext uri="{BB962C8B-B14F-4D97-AF65-F5344CB8AC3E}">
        <p14:creationId xmlns:p14="http://schemas.microsoft.com/office/powerpoint/2010/main" val="4045530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ritning&#10;&#10;Automatiskt genererad beskrivning">
            <a:extLst>
              <a:ext uri="{FF2B5EF4-FFF2-40B4-BE49-F238E27FC236}">
                <a16:creationId xmlns:a16="http://schemas.microsoft.com/office/drawing/2014/main" id="{EAEA2394-99FE-4B4E-ADE9-C70F51AD3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067" y="2550484"/>
            <a:ext cx="1213820" cy="1619217"/>
          </a:xfrm>
          <a:prstGeom prst="rect">
            <a:avLst/>
          </a:prstGeom>
        </p:spPr>
      </p:pic>
      <p:sp>
        <p:nvSpPr>
          <p:cNvPr id="9" name="textruta 8">
            <a:extLst>
              <a:ext uri="{FF2B5EF4-FFF2-40B4-BE49-F238E27FC236}">
                <a16:creationId xmlns:a16="http://schemas.microsoft.com/office/drawing/2014/main" id="{10ABDACE-2D4A-4F0C-9C6F-083470239405}"/>
              </a:ext>
            </a:extLst>
          </p:cNvPr>
          <p:cNvSpPr txBox="1"/>
          <p:nvPr/>
        </p:nvSpPr>
        <p:spPr>
          <a:xfrm>
            <a:off x="1251029" y="911760"/>
            <a:ext cx="2067489" cy="769441"/>
          </a:xfrm>
          <a:prstGeom prst="rect">
            <a:avLst/>
          </a:prstGeom>
          <a:noFill/>
        </p:spPr>
        <p:txBody>
          <a:bodyPr wrap="none" rtlCol="0">
            <a:spAutoFit/>
          </a:bodyPr>
          <a:lstStyle/>
          <a:p>
            <a:r>
              <a:rPr lang="sv-SE" sz="4400">
                <a:latin typeface="Helvetica" panose="020B0604020202020204" pitchFamily="34" charset="0"/>
                <a:cs typeface="Helvetica" panose="020B0604020202020204" pitchFamily="34" charset="0"/>
              </a:rPr>
              <a:t>Verktyg</a:t>
            </a:r>
          </a:p>
        </p:txBody>
      </p:sp>
      <p:sp>
        <p:nvSpPr>
          <p:cNvPr id="26" name="textruta 25">
            <a:extLst>
              <a:ext uri="{FF2B5EF4-FFF2-40B4-BE49-F238E27FC236}">
                <a16:creationId xmlns:a16="http://schemas.microsoft.com/office/drawing/2014/main" id="{3F333FE5-3C96-4BE8-B7CD-1D9D6C841DF1}"/>
              </a:ext>
            </a:extLst>
          </p:cNvPr>
          <p:cNvSpPr txBox="1"/>
          <p:nvPr/>
        </p:nvSpPr>
        <p:spPr>
          <a:xfrm>
            <a:off x="7864208" y="4598735"/>
            <a:ext cx="1577676" cy="523220"/>
          </a:xfrm>
          <a:prstGeom prst="rect">
            <a:avLst/>
          </a:prstGeom>
          <a:noFill/>
        </p:spPr>
        <p:txBody>
          <a:bodyPr wrap="none" rtlCol="0">
            <a:spAutoFit/>
          </a:bodyPr>
          <a:lstStyle/>
          <a:p>
            <a:r>
              <a:rPr lang="sv-SE" sz="1400">
                <a:latin typeface="Helvetica" panose="020B0604020202020204" pitchFamily="34" charset="0"/>
                <a:cs typeface="Helvetica" panose="020B0604020202020204" pitchFamily="34" charset="0"/>
              </a:rPr>
              <a:t>Nyttorealiserings-</a:t>
            </a:r>
          </a:p>
          <a:p>
            <a:r>
              <a:rPr lang="sv-SE" sz="1400">
                <a:latin typeface="Helvetica" panose="020B0604020202020204" pitchFamily="34" charset="0"/>
                <a:cs typeface="Helvetica" panose="020B0604020202020204" pitchFamily="34" charset="0"/>
              </a:rPr>
              <a:t>plan</a:t>
            </a:r>
          </a:p>
        </p:txBody>
      </p:sp>
      <p:sp>
        <p:nvSpPr>
          <p:cNvPr id="32" name="textruta 31">
            <a:extLst>
              <a:ext uri="{FF2B5EF4-FFF2-40B4-BE49-F238E27FC236}">
                <a16:creationId xmlns:a16="http://schemas.microsoft.com/office/drawing/2014/main" id="{9119B120-9EA8-4CF0-B1FD-E5F3DA011C0F}"/>
              </a:ext>
            </a:extLst>
          </p:cNvPr>
          <p:cNvSpPr txBox="1"/>
          <p:nvPr/>
        </p:nvSpPr>
        <p:spPr>
          <a:xfrm>
            <a:off x="10700169" y="4598735"/>
            <a:ext cx="1080745" cy="307777"/>
          </a:xfrm>
          <a:prstGeom prst="rect">
            <a:avLst/>
          </a:prstGeom>
          <a:noFill/>
        </p:spPr>
        <p:txBody>
          <a:bodyPr wrap="none" rtlCol="0">
            <a:spAutoFit/>
          </a:bodyPr>
          <a:lstStyle/>
          <a:p>
            <a:r>
              <a:rPr lang="sv-SE" sz="1400">
                <a:latin typeface="Helvetica" panose="020B0604020202020204" pitchFamily="34" charset="0"/>
                <a:cs typeface="Helvetica" panose="020B0604020202020204" pitchFamily="34" charset="0"/>
              </a:rPr>
              <a:t>Uppföljning</a:t>
            </a:r>
          </a:p>
        </p:txBody>
      </p:sp>
      <p:pic>
        <p:nvPicPr>
          <p:cNvPr id="33" name="Bildobjekt 32" descr="En bild som visar skjorta&#10;&#10;Automatiskt genererad beskrivning">
            <a:extLst>
              <a:ext uri="{FF2B5EF4-FFF2-40B4-BE49-F238E27FC236}">
                <a16:creationId xmlns:a16="http://schemas.microsoft.com/office/drawing/2014/main" id="{A70FCAB7-2726-482F-9CC1-BAA454C8C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623" y="2657048"/>
            <a:ext cx="636304" cy="848819"/>
          </a:xfrm>
          <a:prstGeom prst="rect">
            <a:avLst/>
          </a:prstGeom>
        </p:spPr>
      </p:pic>
      <p:pic>
        <p:nvPicPr>
          <p:cNvPr id="34" name="Bildobjekt 33" descr="En bild som visar klocka, ritning&#10;&#10;Automatiskt genererad beskrivning">
            <a:extLst>
              <a:ext uri="{FF2B5EF4-FFF2-40B4-BE49-F238E27FC236}">
                <a16:creationId xmlns:a16="http://schemas.microsoft.com/office/drawing/2014/main" id="{4F9A8112-B117-43FE-9F77-70EA0F6415F1}"/>
              </a:ext>
            </a:extLst>
          </p:cNvPr>
          <p:cNvPicPr>
            <a:picLocks noChangeAspect="1"/>
          </p:cNvPicPr>
          <p:nvPr/>
        </p:nvPicPr>
        <p:blipFill rotWithShape="1">
          <a:blip r:embed="rId5">
            <a:extLst>
              <a:ext uri="{28A0092B-C50C-407E-A947-70E740481C1C}">
                <a14:useLocalDpi xmlns:a14="http://schemas.microsoft.com/office/drawing/2010/main" val="0"/>
              </a:ext>
            </a:extLst>
          </a:blip>
          <a:srcRect l="55556" t="46376"/>
          <a:stretch/>
        </p:blipFill>
        <p:spPr>
          <a:xfrm>
            <a:off x="1348230" y="2880583"/>
            <a:ext cx="703056" cy="635893"/>
          </a:xfrm>
          <a:prstGeom prst="rect">
            <a:avLst/>
          </a:prstGeom>
        </p:spPr>
      </p:pic>
      <p:pic>
        <p:nvPicPr>
          <p:cNvPr id="42" name="Bildobjekt 41" descr="En bild som visar klocka&#10;&#10;Automatiskt genererad beskrivning">
            <a:extLst>
              <a:ext uri="{FF2B5EF4-FFF2-40B4-BE49-F238E27FC236}">
                <a16:creationId xmlns:a16="http://schemas.microsoft.com/office/drawing/2014/main" id="{F41D9F14-D579-444B-8280-CA24C6E1D8A2}"/>
              </a:ext>
            </a:extLst>
          </p:cNvPr>
          <p:cNvPicPr>
            <a:picLocks noChangeAspect="1"/>
          </p:cNvPicPr>
          <p:nvPr/>
        </p:nvPicPr>
        <p:blipFill rotWithShape="1">
          <a:blip r:embed="rId6">
            <a:extLst>
              <a:ext uri="{28A0092B-C50C-407E-A947-70E740481C1C}">
                <a14:useLocalDpi xmlns:a14="http://schemas.microsoft.com/office/drawing/2010/main" val="0"/>
              </a:ext>
            </a:extLst>
          </a:blip>
          <a:srcRect l="27668" t="66908" r="25057"/>
          <a:stretch/>
        </p:blipFill>
        <p:spPr>
          <a:xfrm>
            <a:off x="2870823" y="3516476"/>
            <a:ext cx="1825408" cy="957881"/>
          </a:xfrm>
          <a:prstGeom prst="rect">
            <a:avLst/>
          </a:prstGeom>
        </p:spPr>
      </p:pic>
      <p:pic>
        <p:nvPicPr>
          <p:cNvPr id="43" name="Bildobjekt 42">
            <a:extLst>
              <a:ext uri="{FF2B5EF4-FFF2-40B4-BE49-F238E27FC236}">
                <a16:creationId xmlns:a16="http://schemas.microsoft.com/office/drawing/2014/main" id="{83CB72DB-951C-446B-99DB-C11EA022AD5D}"/>
              </a:ext>
            </a:extLst>
          </p:cNvPr>
          <p:cNvPicPr>
            <a:picLocks noChangeAspect="1"/>
          </p:cNvPicPr>
          <p:nvPr/>
        </p:nvPicPr>
        <p:blipFill rotWithShape="1">
          <a:blip r:embed="rId7">
            <a:extLst>
              <a:ext uri="{28A0092B-C50C-407E-A947-70E740481C1C}">
                <a14:useLocalDpi xmlns:a14="http://schemas.microsoft.com/office/drawing/2010/main" val="0"/>
              </a:ext>
            </a:extLst>
          </a:blip>
          <a:srcRect l="32718" t="23360" r="60121" b="67569"/>
          <a:stretch/>
        </p:blipFill>
        <p:spPr>
          <a:xfrm>
            <a:off x="4281403" y="2693438"/>
            <a:ext cx="494371" cy="344769"/>
          </a:xfrm>
          <a:prstGeom prst="rect">
            <a:avLst/>
          </a:prstGeom>
        </p:spPr>
      </p:pic>
      <p:pic>
        <p:nvPicPr>
          <p:cNvPr id="44" name="Bildobjekt 43">
            <a:extLst>
              <a:ext uri="{FF2B5EF4-FFF2-40B4-BE49-F238E27FC236}">
                <a16:creationId xmlns:a16="http://schemas.microsoft.com/office/drawing/2014/main" id="{E3B8EE6F-951D-4F58-A7C7-8996EC0055F5}"/>
              </a:ext>
            </a:extLst>
          </p:cNvPr>
          <p:cNvPicPr>
            <a:picLocks noChangeAspect="1"/>
          </p:cNvPicPr>
          <p:nvPr/>
        </p:nvPicPr>
        <p:blipFill rotWithShape="1">
          <a:blip r:embed="rId7">
            <a:extLst>
              <a:ext uri="{28A0092B-C50C-407E-A947-70E740481C1C}">
                <a14:useLocalDpi xmlns:a14="http://schemas.microsoft.com/office/drawing/2010/main" val="0"/>
              </a:ext>
            </a:extLst>
          </a:blip>
          <a:srcRect l="32718" t="23360" r="49313" b="67569"/>
          <a:stretch/>
        </p:blipFill>
        <p:spPr>
          <a:xfrm>
            <a:off x="3074635" y="2693438"/>
            <a:ext cx="1240468" cy="344769"/>
          </a:xfrm>
          <a:prstGeom prst="rect">
            <a:avLst/>
          </a:prstGeom>
        </p:spPr>
      </p:pic>
      <p:pic>
        <p:nvPicPr>
          <p:cNvPr id="45" name="Bildobjekt 44">
            <a:extLst>
              <a:ext uri="{FF2B5EF4-FFF2-40B4-BE49-F238E27FC236}">
                <a16:creationId xmlns:a16="http://schemas.microsoft.com/office/drawing/2014/main" id="{573845C8-8088-4B7C-946D-3EE813C1902D}"/>
              </a:ext>
            </a:extLst>
          </p:cNvPr>
          <p:cNvPicPr>
            <a:picLocks noChangeAspect="1"/>
          </p:cNvPicPr>
          <p:nvPr/>
        </p:nvPicPr>
        <p:blipFill rotWithShape="1">
          <a:blip r:embed="rId7">
            <a:extLst>
              <a:ext uri="{28A0092B-C50C-407E-A947-70E740481C1C}">
                <a14:useLocalDpi xmlns:a14="http://schemas.microsoft.com/office/drawing/2010/main" val="0"/>
              </a:ext>
            </a:extLst>
          </a:blip>
          <a:srcRect l="32718" t="23360" r="51998" b="67569"/>
          <a:stretch/>
        </p:blipFill>
        <p:spPr>
          <a:xfrm>
            <a:off x="3074635" y="3187709"/>
            <a:ext cx="1055114" cy="344769"/>
          </a:xfrm>
          <a:prstGeom prst="rect">
            <a:avLst/>
          </a:prstGeom>
        </p:spPr>
      </p:pic>
      <p:pic>
        <p:nvPicPr>
          <p:cNvPr id="46" name="Bildobjekt 45">
            <a:extLst>
              <a:ext uri="{FF2B5EF4-FFF2-40B4-BE49-F238E27FC236}">
                <a16:creationId xmlns:a16="http://schemas.microsoft.com/office/drawing/2014/main" id="{AEB3C7E3-8E93-452D-A648-B47B92FDB747}"/>
              </a:ext>
            </a:extLst>
          </p:cNvPr>
          <p:cNvPicPr>
            <a:picLocks noChangeAspect="1"/>
          </p:cNvPicPr>
          <p:nvPr/>
        </p:nvPicPr>
        <p:blipFill rotWithShape="1">
          <a:blip r:embed="rId7">
            <a:extLst>
              <a:ext uri="{28A0092B-C50C-407E-A947-70E740481C1C}">
                <a14:useLocalDpi xmlns:a14="http://schemas.microsoft.com/office/drawing/2010/main" val="0"/>
              </a:ext>
            </a:extLst>
          </a:blip>
          <a:srcRect l="39350" t="26133" r="57348" b="69573"/>
          <a:stretch/>
        </p:blipFill>
        <p:spPr>
          <a:xfrm rot="5400000">
            <a:off x="3145421" y="3011713"/>
            <a:ext cx="223095" cy="166760"/>
          </a:xfrm>
          <a:prstGeom prst="rect">
            <a:avLst/>
          </a:prstGeom>
        </p:spPr>
      </p:pic>
      <p:pic>
        <p:nvPicPr>
          <p:cNvPr id="47" name="Bildobjekt 46">
            <a:extLst>
              <a:ext uri="{FF2B5EF4-FFF2-40B4-BE49-F238E27FC236}">
                <a16:creationId xmlns:a16="http://schemas.microsoft.com/office/drawing/2014/main" id="{33B66CE4-BB3B-429C-B9A1-04FB71965BD0}"/>
              </a:ext>
            </a:extLst>
          </p:cNvPr>
          <p:cNvPicPr>
            <a:picLocks noChangeAspect="1"/>
          </p:cNvPicPr>
          <p:nvPr/>
        </p:nvPicPr>
        <p:blipFill rotWithShape="1">
          <a:blip r:embed="rId7">
            <a:extLst>
              <a:ext uri="{28A0092B-C50C-407E-A947-70E740481C1C}">
                <a14:useLocalDpi xmlns:a14="http://schemas.microsoft.com/office/drawing/2010/main" val="0"/>
              </a:ext>
            </a:extLst>
          </a:blip>
          <a:srcRect l="39350" t="26133" r="57348" b="69573"/>
          <a:stretch/>
        </p:blipFill>
        <p:spPr>
          <a:xfrm rot="16200000" flipV="1">
            <a:off x="3749666" y="3017234"/>
            <a:ext cx="223095" cy="166760"/>
          </a:xfrm>
          <a:prstGeom prst="rect">
            <a:avLst/>
          </a:prstGeom>
        </p:spPr>
      </p:pic>
      <p:sp>
        <p:nvSpPr>
          <p:cNvPr id="48" name="textruta 47">
            <a:extLst>
              <a:ext uri="{FF2B5EF4-FFF2-40B4-BE49-F238E27FC236}">
                <a16:creationId xmlns:a16="http://schemas.microsoft.com/office/drawing/2014/main" id="{785FB1B1-40BD-4FB5-A2B3-7BE68FA284E8}"/>
              </a:ext>
            </a:extLst>
          </p:cNvPr>
          <p:cNvSpPr txBox="1"/>
          <p:nvPr/>
        </p:nvSpPr>
        <p:spPr>
          <a:xfrm>
            <a:off x="667919" y="4598735"/>
            <a:ext cx="1608133" cy="738664"/>
          </a:xfrm>
          <a:prstGeom prst="rect">
            <a:avLst/>
          </a:prstGeom>
          <a:noFill/>
        </p:spPr>
        <p:txBody>
          <a:bodyPr wrap="none" lIns="91440" tIns="45720" rIns="91440" bIns="45720" rtlCol="0" anchor="t">
            <a:spAutoFit/>
          </a:bodyPr>
          <a:lstStyle/>
          <a:p>
            <a:r>
              <a:rPr lang="sv-SE" sz="1400">
                <a:latin typeface="Helvetica"/>
                <a:cs typeface="Helvetica"/>
              </a:rPr>
              <a:t>Nyttobeskrivning, </a:t>
            </a:r>
            <a:endParaRPr lang="sv-SE" sz="1400">
              <a:latin typeface="Helvetica" panose="020B0604020202020204" pitchFamily="34" charset="0"/>
              <a:cs typeface="Helvetica" panose="020B0604020202020204" pitchFamily="34" charset="0"/>
            </a:endParaRPr>
          </a:p>
          <a:p>
            <a:r>
              <a:rPr lang="sv-SE" sz="1400">
                <a:latin typeface="Helvetica"/>
                <a:cs typeface="Helvetica"/>
              </a:rPr>
              <a:t>exempelvis </a:t>
            </a:r>
            <a:endParaRPr lang="sv-SE" sz="1400">
              <a:latin typeface="Helvetica" panose="020B0604020202020204" pitchFamily="34" charset="0"/>
              <a:cs typeface="Helvetica" panose="020B0604020202020204" pitchFamily="34" charset="0"/>
            </a:endParaRPr>
          </a:p>
          <a:p>
            <a:r>
              <a:rPr lang="sv-SE" sz="1400">
                <a:latin typeface="Helvetica"/>
                <a:cs typeface="Helvetica"/>
              </a:rPr>
              <a:t>brukskvaliteter</a:t>
            </a:r>
          </a:p>
        </p:txBody>
      </p:sp>
      <p:pic>
        <p:nvPicPr>
          <p:cNvPr id="49" name="Bildobjekt 48" descr="En bild som visar skjorta&#10;&#10;Automatiskt genererad beskrivning">
            <a:extLst>
              <a:ext uri="{FF2B5EF4-FFF2-40B4-BE49-F238E27FC236}">
                <a16:creationId xmlns:a16="http://schemas.microsoft.com/office/drawing/2014/main" id="{BF588B42-3C66-46D1-A002-2AD105CD6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37" y="3432958"/>
            <a:ext cx="636304" cy="848819"/>
          </a:xfrm>
          <a:prstGeom prst="rect">
            <a:avLst/>
          </a:prstGeom>
        </p:spPr>
      </p:pic>
      <p:pic>
        <p:nvPicPr>
          <p:cNvPr id="50" name="Bildobjekt 49" descr="En bild som visar klocka, ritning&#10;&#10;Automatiskt genererad beskrivning">
            <a:extLst>
              <a:ext uri="{FF2B5EF4-FFF2-40B4-BE49-F238E27FC236}">
                <a16:creationId xmlns:a16="http://schemas.microsoft.com/office/drawing/2014/main" id="{9BD0E11F-3CF1-43F9-B85A-6E615DBAEAA0}"/>
              </a:ext>
            </a:extLst>
          </p:cNvPr>
          <p:cNvPicPr>
            <a:picLocks noChangeAspect="1"/>
          </p:cNvPicPr>
          <p:nvPr/>
        </p:nvPicPr>
        <p:blipFill rotWithShape="1">
          <a:blip r:embed="rId5">
            <a:extLst>
              <a:ext uri="{28A0092B-C50C-407E-A947-70E740481C1C}">
                <a14:useLocalDpi xmlns:a14="http://schemas.microsoft.com/office/drawing/2010/main" val="0"/>
              </a:ext>
            </a:extLst>
          </a:blip>
          <a:srcRect l="55556" t="46376"/>
          <a:stretch/>
        </p:blipFill>
        <p:spPr>
          <a:xfrm>
            <a:off x="1377415" y="3619989"/>
            <a:ext cx="703056" cy="635893"/>
          </a:xfrm>
          <a:prstGeom prst="rect">
            <a:avLst/>
          </a:prstGeom>
        </p:spPr>
      </p:pic>
      <p:sp>
        <p:nvSpPr>
          <p:cNvPr id="51" name="textruta 50">
            <a:extLst>
              <a:ext uri="{FF2B5EF4-FFF2-40B4-BE49-F238E27FC236}">
                <a16:creationId xmlns:a16="http://schemas.microsoft.com/office/drawing/2014/main" id="{A5663665-2774-4336-99AD-B9C19698F851}"/>
              </a:ext>
            </a:extLst>
          </p:cNvPr>
          <p:cNvSpPr txBox="1"/>
          <p:nvPr/>
        </p:nvSpPr>
        <p:spPr>
          <a:xfrm>
            <a:off x="3058910" y="4598735"/>
            <a:ext cx="1067856" cy="307777"/>
          </a:xfrm>
          <a:prstGeom prst="rect">
            <a:avLst/>
          </a:prstGeom>
          <a:noFill/>
        </p:spPr>
        <p:txBody>
          <a:bodyPr wrap="none" rtlCol="0">
            <a:spAutoFit/>
          </a:bodyPr>
          <a:lstStyle/>
          <a:p>
            <a:r>
              <a:rPr lang="sv-SE" sz="1400">
                <a:latin typeface="Helvetica" panose="020B0604020202020204" pitchFamily="34" charset="0"/>
                <a:cs typeface="Helvetica" panose="020B0604020202020204" pitchFamily="34" charset="0"/>
              </a:rPr>
              <a:t>Effektkedja</a:t>
            </a:r>
          </a:p>
        </p:txBody>
      </p:sp>
      <p:sp>
        <p:nvSpPr>
          <p:cNvPr id="52" name="textruta 51">
            <a:extLst>
              <a:ext uri="{FF2B5EF4-FFF2-40B4-BE49-F238E27FC236}">
                <a16:creationId xmlns:a16="http://schemas.microsoft.com/office/drawing/2014/main" id="{BC7BE241-26F5-4A5E-B800-BBFA3438DA44}"/>
              </a:ext>
            </a:extLst>
          </p:cNvPr>
          <p:cNvSpPr txBox="1"/>
          <p:nvPr/>
        </p:nvSpPr>
        <p:spPr>
          <a:xfrm>
            <a:off x="5366924" y="4598735"/>
            <a:ext cx="1051891" cy="307777"/>
          </a:xfrm>
          <a:prstGeom prst="rect">
            <a:avLst/>
          </a:prstGeom>
          <a:noFill/>
        </p:spPr>
        <p:txBody>
          <a:bodyPr wrap="none" lIns="91440" tIns="45720" rIns="91440" bIns="45720" rtlCol="0" anchor="t">
            <a:spAutoFit/>
          </a:bodyPr>
          <a:lstStyle/>
          <a:p>
            <a:r>
              <a:rPr lang="sv-SE" sz="1400">
                <a:latin typeface="Helvetica"/>
                <a:cs typeface="Helvetica"/>
              </a:rPr>
              <a:t>Nyttokalkyl</a:t>
            </a:r>
            <a:endParaRPr lang="sv-SE"/>
          </a:p>
        </p:txBody>
      </p:sp>
      <p:grpSp>
        <p:nvGrpSpPr>
          <p:cNvPr id="8" name="Grupp 7">
            <a:extLst>
              <a:ext uri="{FF2B5EF4-FFF2-40B4-BE49-F238E27FC236}">
                <a16:creationId xmlns:a16="http://schemas.microsoft.com/office/drawing/2014/main" id="{4CB387D6-E1A0-4781-A976-128E6D9E0CFA}"/>
              </a:ext>
            </a:extLst>
          </p:cNvPr>
          <p:cNvGrpSpPr/>
          <p:nvPr/>
        </p:nvGrpSpPr>
        <p:grpSpPr>
          <a:xfrm>
            <a:off x="7925218" y="2432349"/>
            <a:ext cx="1482289" cy="1823533"/>
            <a:chOff x="9179129" y="2155267"/>
            <a:chExt cx="1482289" cy="1823533"/>
          </a:xfrm>
        </p:grpSpPr>
        <p:pic>
          <p:nvPicPr>
            <p:cNvPr id="3" name="Bildobjekt 2" descr="En bild som visar tecken&#10;&#10;Automatiskt genererad beskrivning">
              <a:extLst>
                <a:ext uri="{FF2B5EF4-FFF2-40B4-BE49-F238E27FC236}">
                  <a16:creationId xmlns:a16="http://schemas.microsoft.com/office/drawing/2014/main" id="{B83FD647-D639-4684-B4FF-263601CBC3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13126">
              <a:off x="9179129" y="2155267"/>
              <a:ext cx="802080" cy="1069962"/>
            </a:xfrm>
            <a:prstGeom prst="rect">
              <a:avLst/>
            </a:prstGeom>
          </p:spPr>
        </p:pic>
        <p:pic>
          <p:nvPicPr>
            <p:cNvPr id="5" name="Bildobjekt 4" descr="En bild som visar skärm, tecken, skjorta, person&#10;&#10;Automatiskt genererad beskrivning">
              <a:extLst>
                <a:ext uri="{FF2B5EF4-FFF2-40B4-BE49-F238E27FC236}">
                  <a16:creationId xmlns:a16="http://schemas.microsoft.com/office/drawing/2014/main" id="{1F7BA0C3-EBFD-41AF-BEFE-4B05B7AF77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55688">
              <a:off x="9389832" y="3067040"/>
              <a:ext cx="683486" cy="911760"/>
            </a:xfrm>
            <a:prstGeom prst="rect">
              <a:avLst/>
            </a:prstGeom>
          </p:spPr>
        </p:pic>
        <p:pic>
          <p:nvPicPr>
            <p:cNvPr id="7" name="Bildobjekt 6">
              <a:extLst>
                <a:ext uri="{FF2B5EF4-FFF2-40B4-BE49-F238E27FC236}">
                  <a16:creationId xmlns:a16="http://schemas.microsoft.com/office/drawing/2014/main" id="{ABB14099-FC21-46BF-B916-1FD686611C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87643" y="2392765"/>
              <a:ext cx="873775" cy="1165602"/>
            </a:xfrm>
            <a:prstGeom prst="rect">
              <a:avLst/>
            </a:prstGeom>
          </p:spPr>
        </p:pic>
      </p:grpSp>
      <p:pic>
        <p:nvPicPr>
          <p:cNvPr id="11" name="Bildobjekt 10" descr="En bild som visar tecken, klocka, ritning&#10;&#10;Automatiskt genererad beskrivning">
            <a:extLst>
              <a:ext uri="{FF2B5EF4-FFF2-40B4-BE49-F238E27FC236}">
                <a16:creationId xmlns:a16="http://schemas.microsoft.com/office/drawing/2014/main" id="{A8C3A7C6-200D-4E18-81F9-E96D133E6B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33035" y="2606842"/>
            <a:ext cx="1347879" cy="1798049"/>
          </a:xfrm>
          <a:prstGeom prst="rect">
            <a:avLst/>
          </a:prstGeom>
        </p:spPr>
      </p:pic>
      <p:pic>
        <p:nvPicPr>
          <p:cNvPr id="15" name="Bildobjekt 14" descr="En bild som visar klocka&#10;&#10;Automatiskt genererad beskrivning">
            <a:extLst>
              <a:ext uri="{FF2B5EF4-FFF2-40B4-BE49-F238E27FC236}">
                <a16:creationId xmlns:a16="http://schemas.microsoft.com/office/drawing/2014/main" id="{B694BE8F-BB4F-4F8D-93D5-5743B0B11D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63850">
            <a:off x="5956480" y="3106544"/>
            <a:ext cx="997733" cy="1330960"/>
          </a:xfrm>
          <a:prstGeom prst="rect">
            <a:avLst/>
          </a:prstGeom>
        </p:spPr>
      </p:pic>
    </p:spTree>
    <p:extLst>
      <p:ext uri="{BB962C8B-B14F-4D97-AF65-F5344CB8AC3E}">
        <p14:creationId xmlns:p14="http://schemas.microsoft.com/office/powerpoint/2010/main" val="2671367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DBE192AD-E2C8-443F-96DF-BF67C4D007BE}"/>
              </a:ext>
            </a:extLst>
          </p:cNvPr>
          <p:cNvSpPr txBox="1"/>
          <p:nvPr/>
        </p:nvSpPr>
        <p:spPr>
          <a:xfrm>
            <a:off x="1276923" y="684728"/>
            <a:ext cx="3724096" cy="1754326"/>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5400" b="0" i="0" u="none" strike="noStrike" kern="1200" cap="none" spc="0" normalizeH="0" baseline="0" noProof="0">
                <a:ln>
                  <a:noFill/>
                </a:ln>
                <a:effectLst/>
                <a:uLnTx/>
                <a:uFillTx/>
                <a:latin typeface="Helvetica"/>
                <a:cs typeface="Helvetica"/>
              </a:rPr>
              <a:t>Case:</a:t>
            </a:r>
          </a:p>
          <a:p>
            <a:pPr>
              <a:defRPr/>
            </a:pPr>
            <a:r>
              <a:rPr lang="sv-SE" sz="5400">
                <a:latin typeface="Helvetica"/>
                <a:cs typeface="Helvetica"/>
              </a:rPr>
              <a:t>Nyttokalkyl </a:t>
            </a:r>
            <a:endParaRPr lang="sv-SE" sz="5400" b="0" i="0" u="none" strike="noStrike" kern="1200" cap="none" spc="0" normalizeH="0" baseline="0" noProof="0">
              <a:ln>
                <a:noFill/>
              </a:ln>
              <a:effectLst/>
              <a:uLnTx/>
              <a:uFillTx/>
              <a:latin typeface="Helvetica" panose="020B0604020202020204" pitchFamily="34" charset="0"/>
              <a:cs typeface="Helvetica" panose="020B0604020202020204" pitchFamily="34" charset="0"/>
            </a:endParaRPr>
          </a:p>
        </p:txBody>
      </p:sp>
      <p:grpSp>
        <p:nvGrpSpPr>
          <p:cNvPr id="9" name="Grupp 8">
            <a:extLst>
              <a:ext uri="{FF2B5EF4-FFF2-40B4-BE49-F238E27FC236}">
                <a16:creationId xmlns:a16="http://schemas.microsoft.com/office/drawing/2014/main" id="{96B31D7B-8036-463A-A87D-DD1C9F3FE544}"/>
              </a:ext>
            </a:extLst>
          </p:cNvPr>
          <p:cNvGrpSpPr/>
          <p:nvPr/>
        </p:nvGrpSpPr>
        <p:grpSpPr>
          <a:xfrm>
            <a:off x="3911600" y="2439054"/>
            <a:ext cx="4821210" cy="4116108"/>
            <a:chOff x="4028150" y="2588839"/>
            <a:chExt cx="4821210" cy="4116108"/>
          </a:xfrm>
        </p:grpSpPr>
        <p:pic>
          <p:nvPicPr>
            <p:cNvPr id="8" name="Bildobjekt 7" descr="En bild som visar ritning&#10;&#10;Automatiskt genererad beskrivning">
              <a:extLst>
                <a:ext uri="{FF2B5EF4-FFF2-40B4-BE49-F238E27FC236}">
                  <a16:creationId xmlns:a16="http://schemas.microsoft.com/office/drawing/2014/main" id="{681B8580-BE51-4C22-B536-A8D334C5068D}"/>
                </a:ext>
              </a:extLst>
            </p:cNvPr>
            <p:cNvPicPr>
              <a:picLocks noChangeAspect="1"/>
            </p:cNvPicPr>
            <p:nvPr/>
          </p:nvPicPr>
          <p:blipFill rotWithShape="1">
            <a:blip r:embed="rId3">
              <a:extLst>
                <a:ext uri="{28A0092B-C50C-407E-A947-70E740481C1C}">
                  <a14:useLocalDpi xmlns:a14="http://schemas.microsoft.com/office/drawing/2010/main" val="0"/>
                </a:ext>
              </a:extLst>
            </a:blip>
            <a:srcRect t="12682" b="23318"/>
            <a:stretch/>
          </p:blipFill>
          <p:spPr>
            <a:xfrm>
              <a:off x="4028150" y="2588839"/>
              <a:ext cx="4821210" cy="4116108"/>
            </a:xfrm>
            <a:prstGeom prst="rect">
              <a:avLst/>
            </a:prstGeom>
          </p:spPr>
        </p:pic>
        <p:pic>
          <p:nvPicPr>
            <p:cNvPr id="6" name="Bildobjekt 5">
              <a:extLst>
                <a:ext uri="{FF2B5EF4-FFF2-40B4-BE49-F238E27FC236}">
                  <a16:creationId xmlns:a16="http://schemas.microsoft.com/office/drawing/2014/main" id="{1B145564-EF98-492A-A161-06D04B54334F}"/>
                </a:ext>
              </a:extLst>
            </p:cNvPr>
            <p:cNvPicPr>
              <a:picLocks noChangeAspect="1"/>
            </p:cNvPicPr>
            <p:nvPr/>
          </p:nvPicPr>
          <p:blipFill rotWithShape="1">
            <a:blip r:embed="rId4">
              <a:extLst>
                <a:ext uri="{28A0092B-C50C-407E-A947-70E740481C1C}">
                  <a14:useLocalDpi xmlns:a14="http://schemas.microsoft.com/office/drawing/2010/main" val="0"/>
                </a:ext>
              </a:extLst>
            </a:blip>
            <a:srcRect t="25581" b="27604"/>
            <a:stretch/>
          </p:blipFill>
          <p:spPr>
            <a:xfrm rot="20546123">
              <a:off x="4404709" y="3907649"/>
              <a:ext cx="1503072" cy="938672"/>
            </a:xfrm>
            <a:prstGeom prst="rect">
              <a:avLst/>
            </a:prstGeom>
          </p:spPr>
        </p:pic>
      </p:grpSp>
    </p:spTree>
    <p:extLst>
      <p:ext uri="{BB962C8B-B14F-4D97-AF65-F5344CB8AC3E}">
        <p14:creationId xmlns:p14="http://schemas.microsoft.com/office/powerpoint/2010/main" val="3985283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a:t>Nyttokalkyl för Region Västmanland</a:t>
            </a:r>
            <a:br>
              <a:rPr lang="sv-SE"/>
            </a:br>
            <a:r>
              <a:rPr lang="sv-SE"/>
              <a:t>Första linjens digitala vård – nya kanaler - bild</a:t>
            </a:r>
          </a:p>
        </p:txBody>
      </p:sp>
      <p:sp>
        <p:nvSpPr>
          <p:cNvPr id="3" name="Underrubrik 2"/>
          <p:cNvSpPr>
            <a:spLocks noGrp="1"/>
          </p:cNvSpPr>
          <p:nvPr>
            <p:ph type="subTitle" idx="1"/>
          </p:nvPr>
        </p:nvSpPr>
        <p:spPr/>
        <p:txBody>
          <a:bodyPr/>
          <a:lstStyle/>
          <a:p>
            <a:r>
              <a:rPr lang="sv-SE"/>
              <a:t>2020-09-08</a:t>
            </a:r>
          </a:p>
        </p:txBody>
      </p:sp>
    </p:spTree>
    <p:extLst>
      <p:ext uri="{BB962C8B-B14F-4D97-AF65-F5344CB8AC3E}">
        <p14:creationId xmlns:p14="http://schemas.microsoft.com/office/powerpoint/2010/main" val="2777892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6BB19D-7B75-4570-8913-BCC829745C4F}"/>
              </a:ext>
            </a:extLst>
          </p:cNvPr>
          <p:cNvSpPr>
            <a:spLocks noGrp="1"/>
          </p:cNvSpPr>
          <p:nvPr>
            <p:ph type="ctrTitle"/>
          </p:nvPr>
        </p:nvSpPr>
        <p:spPr>
          <a:xfrm>
            <a:off x="1345581" y="2221155"/>
            <a:ext cx="9144000" cy="2387600"/>
          </a:xfrm>
        </p:spPr>
        <p:txBody>
          <a:bodyPr>
            <a:normAutofit/>
          </a:bodyPr>
          <a:lstStyle/>
          <a:p>
            <a:r>
              <a:rPr lang="sv-SE" sz="5400">
                <a:latin typeface="Helvetica" panose="020B0604020202020204" pitchFamily="34" charset="0"/>
                <a:cs typeface="Helvetica" panose="020B0604020202020204" pitchFamily="34" charset="0"/>
              </a:rPr>
              <a:t>Utbildningsprogram</a:t>
            </a:r>
          </a:p>
        </p:txBody>
      </p:sp>
      <p:sp>
        <p:nvSpPr>
          <p:cNvPr id="3" name="Underrubrik 2">
            <a:extLst>
              <a:ext uri="{FF2B5EF4-FFF2-40B4-BE49-F238E27FC236}">
                <a16:creationId xmlns:a16="http://schemas.microsoft.com/office/drawing/2014/main" id="{096EE1EA-7648-4B4D-A858-F008D0D05FCE}"/>
              </a:ext>
            </a:extLst>
          </p:cNvPr>
          <p:cNvSpPr>
            <a:spLocks noGrp="1"/>
          </p:cNvSpPr>
          <p:nvPr>
            <p:ph type="subTitle" idx="1"/>
          </p:nvPr>
        </p:nvSpPr>
        <p:spPr>
          <a:xfrm>
            <a:off x="1345581" y="4700830"/>
            <a:ext cx="9144000" cy="1655762"/>
          </a:xfrm>
        </p:spPr>
        <p:txBody>
          <a:bodyPr>
            <a:normAutofit/>
          </a:bodyPr>
          <a:lstStyle/>
          <a:p>
            <a:r>
              <a:rPr lang="sv-SE">
                <a:latin typeface="Helvetica" panose="020B0604020202020204" pitchFamily="34" charset="0"/>
                <a:cs typeface="Helvetica" panose="020B0604020202020204" pitchFamily="34" charset="0"/>
              </a:rPr>
              <a:t>Steg 12 Nyttorealisering &amp; Effekthemtagning </a:t>
            </a:r>
          </a:p>
        </p:txBody>
      </p:sp>
      <p:pic>
        <p:nvPicPr>
          <p:cNvPr id="4" name="Bildobjekt 3">
            <a:extLst>
              <a:ext uri="{FF2B5EF4-FFF2-40B4-BE49-F238E27FC236}">
                <a16:creationId xmlns:a16="http://schemas.microsoft.com/office/drawing/2014/main" id="{B060BC11-BF92-42E0-A2B5-C3E60AA16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08817">
            <a:off x="4317117" y="187469"/>
            <a:ext cx="2910995" cy="3883221"/>
          </a:xfrm>
          <a:prstGeom prst="rect">
            <a:avLst/>
          </a:prstGeom>
        </p:spPr>
      </p:pic>
    </p:spTree>
    <p:extLst>
      <p:ext uri="{BB962C8B-B14F-4D97-AF65-F5344CB8AC3E}">
        <p14:creationId xmlns:p14="http://schemas.microsoft.com/office/powerpoint/2010/main" val="51251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173E2A4-AC0A-4A08-840C-7D46CEF1DDF7}"/>
              </a:ext>
            </a:extLst>
          </p:cNvPr>
          <p:cNvSpPr>
            <a:spLocks noGrp="1"/>
          </p:cNvSpPr>
          <p:nvPr>
            <p:ph type="title"/>
          </p:nvPr>
        </p:nvSpPr>
        <p:spPr/>
        <p:txBody>
          <a:bodyPr/>
          <a:lstStyle/>
          <a:p>
            <a:r>
              <a:rPr lang="sv-SE"/>
              <a:t>Skicka bild till 1177</a:t>
            </a:r>
          </a:p>
        </p:txBody>
      </p:sp>
      <p:sp>
        <p:nvSpPr>
          <p:cNvPr id="5" name="Platshållare för innehåll 4">
            <a:extLst>
              <a:ext uri="{FF2B5EF4-FFF2-40B4-BE49-F238E27FC236}">
                <a16:creationId xmlns:a16="http://schemas.microsoft.com/office/drawing/2014/main" id="{C5383C4B-9D9B-4A60-B387-2E82313E6FC9}"/>
              </a:ext>
            </a:extLst>
          </p:cNvPr>
          <p:cNvSpPr>
            <a:spLocks noGrp="1"/>
          </p:cNvSpPr>
          <p:nvPr>
            <p:ph sz="quarter" idx="14"/>
          </p:nvPr>
        </p:nvSpPr>
        <p:spPr/>
        <p:txBody>
          <a:bodyPr/>
          <a:lstStyle/>
          <a:p>
            <a:pPr marL="0" indent="0">
              <a:buNone/>
            </a:pPr>
            <a:endParaRPr lang="sv-SE"/>
          </a:p>
          <a:p>
            <a:r>
              <a:rPr lang="sv-SE"/>
              <a:t>I piloterna med bild 2019 genomfördes över 1 300 samtal med gott resultat: </a:t>
            </a:r>
            <a:endParaRPr lang="sv-SE">
              <a:cs typeface="Arial"/>
            </a:endParaRPr>
          </a:p>
          <a:p>
            <a:pPr lvl="1" indent="-191770"/>
            <a:r>
              <a:rPr lang="sv-SE"/>
              <a:t>Bild användes ofta i samtal om utslag och sårskador</a:t>
            </a:r>
            <a:endParaRPr lang="sv-SE">
              <a:cs typeface="Arial"/>
            </a:endParaRPr>
          </a:p>
          <a:p>
            <a:pPr lvl="1" indent="-191770"/>
            <a:r>
              <a:rPr lang="sv-SE"/>
              <a:t>Sjuksköterskorna upplevde att de kunde bedöma med större precision</a:t>
            </a:r>
            <a:endParaRPr lang="sv-SE">
              <a:cs typeface="Arial"/>
            </a:endParaRPr>
          </a:p>
          <a:p>
            <a:pPr lvl="1" indent="-191770"/>
            <a:r>
              <a:rPr lang="sv-SE"/>
              <a:t>Invånarna var mycket nöjda</a:t>
            </a:r>
            <a:endParaRPr lang="sv-SE">
              <a:cs typeface="Arial"/>
            </a:endParaRPr>
          </a:p>
          <a:p>
            <a:pPr lvl="1" indent="-191770"/>
            <a:r>
              <a:rPr lang="sv-SE"/>
              <a:t>Invånarna uppgav att de fick ökat förtroende </a:t>
            </a:r>
            <a:endParaRPr lang="sv-SE">
              <a:cs typeface="Arial"/>
            </a:endParaRPr>
          </a:p>
          <a:p>
            <a:pPr lvl="1" indent="-191770"/>
            <a:r>
              <a:rPr lang="sv-SE"/>
              <a:t>Invånarna uppgav att följde råden i större utsträckning när de kunde skicka bilder </a:t>
            </a:r>
            <a:br>
              <a:rPr lang="sv-SE">
                <a:cs typeface="Arial"/>
              </a:rPr>
            </a:br>
            <a:r>
              <a:rPr lang="sv-SE"/>
              <a:t>(100 % jämfört med 80% för vanliga samtal). </a:t>
            </a:r>
            <a:endParaRPr lang="sv-SE">
              <a:cs typeface="Arial"/>
            </a:endParaRPr>
          </a:p>
          <a:p>
            <a:pPr lvl="1" indent="-191770"/>
            <a:r>
              <a:rPr lang="sv-SE"/>
              <a:t>Fler fick egenvårdsråd jämfört med liknande samtal utan bild</a:t>
            </a:r>
            <a:endParaRPr lang="sv-SE">
              <a:cs typeface="Arial"/>
            </a:endParaRPr>
          </a:p>
        </p:txBody>
      </p:sp>
    </p:spTree>
    <p:extLst>
      <p:ext uri="{BB962C8B-B14F-4D97-AF65-F5344CB8AC3E}">
        <p14:creationId xmlns:p14="http://schemas.microsoft.com/office/powerpoint/2010/main" val="4214581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CE9BB4-2E4C-41E5-B710-3973B8A6C84B}"/>
              </a:ext>
            </a:extLst>
          </p:cNvPr>
          <p:cNvSpPr>
            <a:spLocks noGrp="1"/>
          </p:cNvSpPr>
          <p:nvPr>
            <p:ph type="title"/>
          </p:nvPr>
        </p:nvSpPr>
        <p:spPr/>
        <p:txBody>
          <a:bodyPr/>
          <a:lstStyle/>
          <a:p>
            <a:r>
              <a:rPr lang="sv-SE"/>
              <a:t>Nyttor i kalkylen</a:t>
            </a:r>
          </a:p>
        </p:txBody>
      </p:sp>
      <p:sp>
        <p:nvSpPr>
          <p:cNvPr id="3" name="Platshållare för innehåll 2">
            <a:extLst>
              <a:ext uri="{FF2B5EF4-FFF2-40B4-BE49-F238E27FC236}">
                <a16:creationId xmlns:a16="http://schemas.microsoft.com/office/drawing/2014/main" id="{BDCE2E0A-6976-4819-8AD9-C40CE8C01A08}"/>
              </a:ext>
            </a:extLst>
          </p:cNvPr>
          <p:cNvSpPr>
            <a:spLocks noGrp="1"/>
          </p:cNvSpPr>
          <p:nvPr>
            <p:ph sz="quarter" idx="14"/>
          </p:nvPr>
        </p:nvSpPr>
        <p:spPr/>
        <p:txBody>
          <a:bodyPr/>
          <a:lstStyle/>
          <a:p>
            <a:r>
              <a:rPr lang="sv-SE"/>
              <a:t>I samtal som använder bild får fler egenvårdsråd istället för att hänvisas till övrig vård. </a:t>
            </a:r>
          </a:p>
          <a:p>
            <a:pPr lvl="1"/>
            <a:r>
              <a:rPr lang="sv-SE"/>
              <a:t>I norra Sverige ökade egenvårdsråd ökade med 9 procentenheter, från 33 procent för referenssamtal till 42 procent för bildsamtal. Även i Västmanland ökade egenvårdsråden, dock var skillnaden inte statistiskt signifikant. I beräkningarna använder vi resultatet från norra Sverige. </a:t>
            </a:r>
          </a:p>
          <a:p>
            <a:pPr marL="376237" lvl="1" indent="0">
              <a:buNone/>
            </a:pPr>
            <a:endParaRPr lang="sv-SE"/>
          </a:p>
          <a:p>
            <a:pPr lvl="1"/>
            <a:r>
              <a:rPr lang="sv-SE" b="1"/>
              <a:t>Nytta för regionen: </a:t>
            </a:r>
            <a:r>
              <a:rPr lang="sv-SE"/>
              <a:t>färre vårdbesök jämfört med ett scenario utan bild.</a:t>
            </a:r>
            <a:br>
              <a:rPr lang="sv-SE"/>
            </a:br>
            <a:r>
              <a:rPr lang="sv-SE"/>
              <a:t>Vi antar att de som får egenvårdsråd annars skulle ha besökt vårdcentralen till en kostnad på </a:t>
            </a:r>
            <a:r>
              <a:rPr lang="sv-SE">
                <a:solidFill>
                  <a:schemeClr val="tx2"/>
                </a:solidFill>
              </a:rPr>
              <a:t>2 000 kr per besök.</a:t>
            </a:r>
          </a:p>
          <a:p>
            <a:pPr lvl="1"/>
            <a:r>
              <a:rPr lang="sv-SE" b="1"/>
              <a:t>Nytta för invånaren: </a:t>
            </a:r>
            <a:r>
              <a:rPr lang="sv-SE"/>
              <a:t>minskade kostnader för resor, vårdbesök och förlorad arbetstid.</a:t>
            </a:r>
            <a:br>
              <a:rPr lang="sv-SE"/>
            </a:br>
            <a:r>
              <a:rPr lang="sv-SE"/>
              <a:t>Vi antar att invånare som får egenvårdsråd sparar </a:t>
            </a:r>
            <a:r>
              <a:rPr lang="sv-SE">
                <a:solidFill>
                  <a:schemeClr val="tx2"/>
                </a:solidFill>
              </a:rPr>
              <a:t>278 kr per sparat besök. </a:t>
            </a:r>
          </a:p>
          <a:p>
            <a:endParaRPr lang="sv-SE"/>
          </a:p>
        </p:txBody>
      </p:sp>
    </p:spTree>
    <p:extLst>
      <p:ext uri="{BB962C8B-B14F-4D97-AF65-F5344CB8AC3E}">
        <p14:creationId xmlns:p14="http://schemas.microsoft.com/office/powerpoint/2010/main" val="512877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5987BC-45A5-4F6E-8211-59266446D8B8}"/>
              </a:ext>
            </a:extLst>
          </p:cNvPr>
          <p:cNvSpPr>
            <a:spLocks noGrp="1"/>
          </p:cNvSpPr>
          <p:nvPr>
            <p:ph type="title"/>
          </p:nvPr>
        </p:nvSpPr>
        <p:spPr/>
        <p:txBody>
          <a:bodyPr/>
          <a:lstStyle/>
          <a:p>
            <a:r>
              <a:rPr lang="sv-SE"/>
              <a:t>Kostnader för bildsamtal över 6 år</a:t>
            </a:r>
          </a:p>
        </p:txBody>
      </p:sp>
      <p:sp>
        <p:nvSpPr>
          <p:cNvPr id="3" name="Platshållare för innehåll 2">
            <a:extLst>
              <a:ext uri="{FF2B5EF4-FFF2-40B4-BE49-F238E27FC236}">
                <a16:creationId xmlns:a16="http://schemas.microsoft.com/office/drawing/2014/main" id="{AD2A9D8B-3C1C-43E3-B2B9-A58820483F45}"/>
              </a:ext>
            </a:extLst>
          </p:cNvPr>
          <p:cNvSpPr>
            <a:spLocks noGrp="1"/>
          </p:cNvSpPr>
          <p:nvPr>
            <p:ph sz="quarter" idx="14"/>
          </p:nvPr>
        </p:nvSpPr>
        <p:spPr/>
        <p:txBody>
          <a:bodyPr/>
          <a:lstStyle/>
          <a:p>
            <a:pPr marL="0" indent="0">
              <a:buNone/>
            </a:pPr>
            <a:r>
              <a:rPr lang="sv-SE"/>
              <a:t>Uppstartskostnader </a:t>
            </a:r>
          </a:p>
          <a:p>
            <a:r>
              <a:rPr lang="sv-SE"/>
              <a:t>Utbilda av sjuksköterskor i bildsamtal. </a:t>
            </a:r>
            <a:r>
              <a:rPr lang="sv-SE">
                <a:solidFill>
                  <a:schemeClr val="tx2"/>
                </a:solidFill>
              </a:rPr>
              <a:t>108 000 kronor</a:t>
            </a:r>
          </a:p>
          <a:p>
            <a:r>
              <a:rPr lang="sv-SE"/>
              <a:t>Projekt- och investeringskostnader* </a:t>
            </a:r>
            <a:r>
              <a:rPr lang="sv-SE">
                <a:solidFill>
                  <a:schemeClr val="tx2"/>
                </a:solidFill>
              </a:rPr>
              <a:t>468 050 kronor</a:t>
            </a:r>
            <a:endParaRPr lang="sv-SE"/>
          </a:p>
          <a:p>
            <a:endParaRPr lang="sv-SE"/>
          </a:p>
          <a:p>
            <a:pPr marL="0" indent="0">
              <a:buNone/>
            </a:pPr>
            <a:r>
              <a:rPr lang="sv-SE"/>
              <a:t>Löpande kostnader</a:t>
            </a:r>
          </a:p>
          <a:p>
            <a:r>
              <a:rPr lang="sv-SE"/>
              <a:t>Ökat personalbehov för att bibehålla tillgängligheten (då bildsamtal har längre samtals- och dokumentationstider) </a:t>
            </a:r>
            <a:r>
              <a:rPr lang="sv-SE">
                <a:solidFill>
                  <a:schemeClr val="tx2"/>
                </a:solidFill>
              </a:rPr>
              <a:t>686 000 kronor/år från år 3 = 2 744 000</a:t>
            </a:r>
            <a:endParaRPr lang="sv-SE"/>
          </a:p>
          <a:p>
            <a:r>
              <a:rPr lang="sv-SE"/>
              <a:t>Förvaltningskostnader* (Inera samt årliga utbildningsinsatser) </a:t>
            </a:r>
            <a:r>
              <a:rPr lang="sv-SE">
                <a:solidFill>
                  <a:schemeClr val="tx2"/>
                </a:solidFill>
              </a:rPr>
              <a:t>115 000	</a:t>
            </a:r>
            <a:br>
              <a:rPr lang="sv-SE">
                <a:solidFill>
                  <a:schemeClr val="tx2"/>
                </a:solidFill>
              </a:rPr>
            </a:br>
            <a:endParaRPr lang="sv-SE">
              <a:solidFill>
                <a:schemeClr val="tx2"/>
              </a:solidFill>
            </a:endParaRPr>
          </a:p>
          <a:p>
            <a:pPr marL="0" indent="0" algn="r">
              <a:buNone/>
            </a:pPr>
            <a:r>
              <a:rPr lang="sv-SE">
                <a:solidFill>
                  <a:schemeClr val="tx2"/>
                </a:solidFill>
              </a:rPr>
              <a:t>= 3 912 550 kronor </a:t>
            </a:r>
            <a:r>
              <a:rPr lang="sv-SE" sz="1200"/>
              <a:t> </a:t>
            </a:r>
          </a:p>
          <a:p>
            <a:pPr marL="0" indent="0" algn="r">
              <a:buNone/>
            </a:pPr>
            <a:r>
              <a:rPr lang="sv-SE" sz="1200"/>
              <a:t>* Västmanland antas betala 2,6 procent av kostnaden för projekt och förvaltning.</a:t>
            </a:r>
          </a:p>
        </p:txBody>
      </p:sp>
    </p:spTree>
    <p:extLst>
      <p:ext uri="{BB962C8B-B14F-4D97-AF65-F5344CB8AC3E}">
        <p14:creationId xmlns:p14="http://schemas.microsoft.com/office/powerpoint/2010/main" val="1674320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108D3E-7348-48F2-B8F7-A321651F345F}"/>
              </a:ext>
            </a:extLst>
          </p:cNvPr>
          <p:cNvSpPr>
            <a:spLocks noGrp="1"/>
          </p:cNvSpPr>
          <p:nvPr>
            <p:ph type="title"/>
          </p:nvPr>
        </p:nvSpPr>
        <p:spPr/>
        <p:txBody>
          <a:bodyPr/>
          <a:lstStyle/>
          <a:p>
            <a:r>
              <a:rPr lang="sv-SE"/>
              <a:t>Nytta och kostnad över 6 år för regionen</a:t>
            </a:r>
          </a:p>
        </p:txBody>
      </p:sp>
      <p:graphicFrame>
        <p:nvGraphicFramePr>
          <p:cNvPr id="7" name="Diagram 6">
            <a:extLst>
              <a:ext uri="{FF2B5EF4-FFF2-40B4-BE49-F238E27FC236}">
                <a16:creationId xmlns:a16="http://schemas.microsoft.com/office/drawing/2014/main" id="{B2757952-D50C-47E9-8CAE-71E313C01359}"/>
              </a:ext>
            </a:extLst>
          </p:cNvPr>
          <p:cNvGraphicFramePr>
            <a:graphicFrameLocks/>
          </p:cNvGraphicFramePr>
          <p:nvPr/>
        </p:nvGraphicFramePr>
        <p:xfrm>
          <a:off x="1344085" y="1756108"/>
          <a:ext cx="4893753" cy="4287343"/>
        </p:xfrm>
        <a:graphic>
          <a:graphicData uri="http://schemas.openxmlformats.org/drawingml/2006/chart">
            <c:chart xmlns:c="http://schemas.openxmlformats.org/drawingml/2006/chart" xmlns:r="http://schemas.openxmlformats.org/officeDocument/2006/relationships" r:id="rId2"/>
          </a:graphicData>
        </a:graphic>
      </p:graphicFrame>
      <p:sp>
        <p:nvSpPr>
          <p:cNvPr id="8" name="Pratbubbla: oval 7">
            <a:extLst>
              <a:ext uri="{FF2B5EF4-FFF2-40B4-BE49-F238E27FC236}">
                <a16:creationId xmlns:a16="http://schemas.microsoft.com/office/drawing/2014/main" id="{4AB4A2CF-8014-44F1-8B4D-B92E199CCD75}"/>
              </a:ext>
            </a:extLst>
          </p:cNvPr>
          <p:cNvSpPr/>
          <p:nvPr/>
        </p:nvSpPr>
        <p:spPr bwMode="auto">
          <a:xfrm>
            <a:off x="6536967" y="1577067"/>
            <a:ext cx="5254041" cy="4947558"/>
          </a:xfrm>
          <a:prstGeom prst="wedgeEllipseCallout">
            <a:avLst>
              <a:gd name="adj1" fmla="val -35035"/>
              <a:gd name="adj2" fmla="val -2377"/>
            </a:avLst>
          </a:prstGeom>
          <a:solidFill>
            <a:schemeClr val="accent1"/>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lvl="0" indent="0" algn="ctr" defTabSz="957263" rtl="0" eaLnBrk="1" fontAlgn="base" latinLnBrk="0" hangingPunct="1">
              <a:lnSpc>
                <a:spcPct val="100000"/>
              </a:lnSpc>
              <a:spcBef>
                <a:spcPct val="0"/>
              </a:spcBef>
              <a:spcAft>
                <a:spcPct val="0"/>
              </a:spcAft>
              <a:buClrTx/>
              <a:buSzTx/>
              <a:buFontTx/>
              <a:buNone/>
              <a:tabLst/>
              <a:defRPr/>
            </a:pPr>
            <a:r>
              <a:rPr kumimoji="0" lang="sv-SE" sz="2000" b="0" i="0" u="none" strike="noStrike" kern="1200" cap="none" spc="0" normalizeH="0" baseline="0" noProof="0">
                <a:ln>
                  <a:noFill/>
                </a:ln>
                <a:solidFill>
                  <a:srgbClr val="382819"/>
                </a:solidFill>
                <a:effectLst/>
                <a:uLnTx/>
                <a:uFillTx/>
                <a:latin typeface="Arial" charset="0"/>
                <a:ea typeface="+mn-ea"/>
                <a:cs typeface="Arial" charset="0"/>
              </a:rPr>
              <a:t>Nettonytta </a:t>
            </a:r>
          </a:p>
          <a:p>
            <a:pPr marL="0" marR="0" lvl="0" indent="0" algn="ctr" defTabSz="957263" rtl="0" eaLnBrk="1" fontAlgn="base" latinLnBrk="0" hangingPunct="1">
              <a:lnSpc>
                <a:spcPct val="100000"/>
              </a:lnSpc>
              <a:spcBef>
                <a:spcPct val="0"/>
              </a:spcBef>
              <a:spcAft>
                <a:spcPct val="0"/>
              </a:spcAft>
              <a:buClrTx/>
              <a:buSzTx/>
              <a:buFontTx/>
              <a:buNone/>
              <a:tabLst/>
              <a:defRPr/>
            </a:pPr>
            <a:r>
              <a:rPr kumimoji="0" lang="sv-SE" sz="2000" b="0" i="0" u="none" strike="noStrike" kern="1200" cap="none" spc="0" normalizeH="0" baseline="0" noProof="0">
                <a:ln>
                  <a:noFill/>
                </a:ln>
                <a:solidFill>
                  <a:srgbClr val="382819"/>
                </a:solidFill>
                <a:effectLst/>
                <a:uLnTx/>
                <a:uFillTx/>
                <a:latin typeface="Arial" charset="0"/>
                <a:ea typeface="+mn-ea"/>
                <a:cs typeface="Arial" charset="0"/>
              </a:rPr>
              <a:t>13,6 miljoner på 6 år</a:t>
            </a:r>
          </a:p>
          <a:p>
            <a:pPr marL="0" marR="0" lvl="0" indent="0" algn="ctr" defTabSz="957263" rtl="0" eaLnBrk="1" fontAlgn="base" latinLnBrk="0" hangingPunct="1">
              <a:lnSpc>
                <a:spcPct val="100000"/>
              </a:lnSpc>
              <a:spcBef>
                <a:spcPct val="0"/>
              </a:spcBef>
              <a:spcAft>
                <a:spcPct val="0"/>
              </a:spcAft>
              <a:buClrTx/>
              <a:buSzTx/>
              <a:buFontTx/>
              <a:buNone/>
              <a:tabLst/>
              <a:defRPr/>
            </a:pPr>
            <a:endParaRPr kumimoji="0" lang="sv-SE" sz="2000" b="0" i="0" u="none" strike="noStrike" kern="1200" cap="none" spc="0" normalizeH="0" baseline="0" noProof="0">
              <a:ln>
                <a:noFill/>
              </a:ln>
              <a:solidFill>
                <a:srgbClr val="382819"/>
              </a:solidFill>
              <a:effectLst/>
              <a:uLnTx/>
              <a:uFillTx/>
              <a:latin typeface="Arial" charset="0"/>
              <a:ea typeface="+mn-ea"/>
              <a:cs typeface="Arial" charset="0"/>
            </a:endParaRPr>
          </a:p>
          <a:p>
            <a:pPr marL="0" marR="0" lvl="0" indent="0" algn="ctr" defTabSz="957263" rtl="0" eaLnBrk="1" fontAlgn="base" latinLnBrk="0" hangingPunct="1">
              <a:lnSpc>
                <a:spcPct val="100000"/>
              </a:lnSpc>
              <a:spcBef>
                <a:spcPct val="0"/>
              </a:spcBef>
              <a:spcAft>
                <a:spcPct val="0"/>
              </a:spcAft>
              <a:buClrTx/>
              <a:buSzTx/>
              <a:buFontTx/>
              <a:buNone/>
              <a:tabLst/>
              <a:defRPr/>
            </a:pPr>
            <a:r>
              <a:rPr kumimoji="0" lang="sv-SE" sz="2000" b="0" i="0" u="none" strike="noStrike" kern="1200" cap="none" spc="0" normalizeH="0" baseline="0" noProof="0">
                <a:ln>
                  <a:noFill/>
                </a:ln>
                <a:solidFill>
                  <a:srgbClr val="382819"/>
                </a:solidFill>
                <a:effectLst/>
                <a:uLnTx/>
                <a:uFillTx/>
                <a:latin typeface="Arial" charset="0"/>
                <a:ea typeface="+mn-ea"/>
                <a:cs typeface="Arial" charset="0"/>
              </a:rPr>
              <a:t>Nyttan består av frigjorda vårdbesök som här värderats i pengar. </a:t>
            </a:r>
          </a:p>
          <a:p>
            <a:pPr marL="0" marR="0" lvl="0" indent="0" algn="ctr" defTabSz="957263" rtl="0" eaLnBrk="1" fontAlgn="base" latinLnBrk="0" hangingPunct="1">
              <a:lnSpc>
                <a:spcPct val="100000"/>
              </a:lnSpc>
              <a:spcBef>
                <a:spcPct val="0"/>
              </a:spcBef>
              <a:spcAft>
                <a:spcPct val="0"/>
              </a:spcAft>
              <a:buClrTx/>
              <a:buSzTx/>
              <a:buFontTx/>
              <a:buNone/>
              <a:tabLst/>
              <a:defRPr/>
            </a:pPr>
            <a:endParaRPr lang="sv-SE" sz="2000">
              <a:solidFill>
                <a:srgbClr val="382819"/>
              </a:solidFill>
              <a:latin typeface="Arial" charset="0"/>
              <a:cs typeface="Arial" charset="0"/>
            </a:endParaRPr>
          </a:p>
          <a:p>
            <a:pPr marL="0" marR="0" lvl="0" indent="0" algn="ctr" defTabSz="957263" rtl="0" eaLnBrk="1" fontAlgn="base" latinLnBrk="0" hangingPunct="1">
              <a:lnSpc>
                <a:spcPct val="100000"/>
              </a:lnSpc>
              <a:spcBef>
                <a:spcPct val="0"/>
              </a:spcBef>
              <a:spcAft>
                <a:spcPct val="0"/>
              </a:spcAft>
              <a:buClrTx/>
              <a:buSzTx/>
              <a:buFontTx/>
              <a:buNone/>
              <a:tabLst/>
              <a:defRPr/>
            </a:pPr>
            <a:r>
              <a:rPr kumimoji="0" lang="sv-SE" sz="2000" b="0" i="0" u="none" strike="noStrike" kern="1200" cap="none" spc="0" normalizeH="0" baseline="0" noProof="0">
                <a:ln>
                  <a:noFill/>
                </a:ln>
                <a:solidFill>
                  <a:srgbClr val="382819"/>
                </a:solidFill>
                <a:effectLst/>
                <a:uLnTx/>
                <a:uFillTx/>
                <a:latin typeface="Arial" charset="0"/>
                <a:ea typeface="+mn-ea"/>
                <a:cs typeface="Arial" charset="0"/>
              </a:rPr>
              <a:t>I praktiken hämtas de hem i form av bättre tillgänglighet i vården i Västmanland. </a:t>
            </a:r>
          </a:p>
        </p:txBody>
      </p:sp>
      <p:sp>
        <p:nvSpPr>
          <p:cNvPr id="4" name="Höger klammerparentes 3">
            <a:extLst>
              <a:ext uri="{FF2B5EF4-FFF2-40B4-BE49-F238E27FC236}">
                <a16:creationId xmlns:a16="http://schemas.microsoft.com/office/drawing/2014/main" id="{710B4F80-E9ED-4630-A6F3-657A2ADFCB8D}"/>
              </a:ext>
            </a:extLst>
          </p:cNvPr>
          <p:cNvSpPr/>
          <p:nvPr/>
        </p:nvSpPr>
        <p:spPr bwMode="auto">
          <a:xfrm>
            <a:off x="5354783" y="2889844"/>
            <a:ext cx="1624084" cy="2019869"/>
          </a:xfrm>
          <a:prstGeom prst="rightBrace">
            <a:avLst>
              <a:gd name="adj1" fmla="val 25000"/>
              <a:gd name="adj2" fmla="val 50000"/>
            </a:avLst>
          </a:prstGeom>
          <a:solidFill>
            <a:schemeClr val="accent1">
              <a:lumMod val="40000"/>
              <a:lumOff val="60000"/>
            </a:schemeClr>
          </a:solidFill>
          <a:ln w="9525" cap="flat" cmpd="sng" algn="ctr">
            <a:noFill/>
            <a:prstDash val="solid"/>
            <a:round/>
            <a:headEnd type="none" w="med" len="med"/>
            <a:tailEnd type="none" w="med" len="me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sv-SE" sz="1900" b="0" i="0" u="none" strike="noStrike" kern="1200" cap="none" spc="0" normalizeH="0" baseline="0" noProof="0">
              <a:ln>
                <a:noFill/>
              </a:ln>
              <a:solidFill>
                <a:srgbClr val="382819"/>
              </a:solidFill>
              <a:effectLst/>
              <a:uLnTx/>
              <a:uFillTx/>
              <a:latin typeface="Arial" charset="0"/>
              <a:ea typeface="+mn-ea"/>
              <a:cs typeface="Arial" charset="0"/>
            </a:endParaRPr>
          </a:p>
        </p:txBody>
      </p:sp>
    </p:spTree>
    <p:extLst>
      <p:ext uri="{BB962C8B-B14F-4D97-AF65-F5344CB8AC3E}">
        <p14:creationId xmlns:p14="http://schemas.microsoft.com/office/powerpoint/2010/main" val="394832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DD6F40-C57A-49FA-84A6-6D399BB1CE9D}"/>
              </a:ext>
            </a:extLst>
          </p:cNvPr>
          <p:cNvSpPr>
            <a:spLocks noGrp="1"/>
          </p:cNvSpPr>
          <p:nvPr>
            <p:ph type="title"/>
          </p:nvPr>
        </p:nvSpPr>
        <p:spPr/>
        <p:txBody>
          <a:bodyPr/>
          <a:lstStyle/>
          <a:p>
            <a:r>
              <a:rPr lang="sv-SE"/>
              <a:t>Nyttorna börjar överstiga kostnaderna 2020</a:t>
            </a:r>
          </a:p>
        </p:txBody>
      </p:sp>
      <p:graphicFrame>
        <p:nvGraphicFramePr>
          <p:cNvPr id="6" name="Diagram 5">
            <a:extLst>
              <a:ext uri="{FF2B5EF4-FFF2-40B4-BE49-F238E27FC236}">
                <a16:creationId xmlns:a16="http://schemas.microsoft.com/office/drawing/2014/main" id="{438345FE-B68E-4DE9-A0CF-80DBA7038727}"/>
              </a:ext>
            </a:extLst>
          </p:cNvPr>
          <p:cNvGraphicFramePr>
            <a:graphicFrameLocks/>
          </p:cNvGraphicFramePr>
          <p:nvPr/>
        </p:nvGraphicFramePr>
        <p:xfrm>
          <a:off x="1344085" y="1629589"/>
          <a:ext cx="5760000" cy="4284621"/>
        </p:xfrm>
        <a:graphic>
          <a:graphicData uri="http://schemas.openxmlformats.org/drawingml/2006/chart">
            <c:chart xmlns:c="http://schemas.openxmlformats.org/drawingml/2006/chart" xmlns:r="http://schemas.openxmlformats.org/officeDocument/2006/relationships" r:id="rId2"/>
          </a:graphicData>
        </a:graphic>
      </p:graphicFrame>
      <p:sp>
        <p:nvSpPr>
          <p:cNvPr id="7" name="Pratbubbla: oval 6">
            <a:extLst>
              <a:ext uri="{FF2B5EF4-FFF2-40B4-BE49-F238E27FC236}">
                <a16:creationId xmlns:a16="http://schemas.microsoft.com/office/drawing/2014/main" id="{5541946F-1B31-4FD1-A376-07098A0090CB}"/>
              </a:ext>
            </a:extLst>
          </p:cNvPr>
          <p:cNvSpPr/>
          <p:nvPr/>
        </p:nvSpPr>
        <p:spPr bwMode="auto">
          <a:xfrm>
            <a:off x="7668492" y="2020186"/>
            <a:ext cx="4114800" cy="3894024"/>
          </a:xfrm>
          <a:prstGeom prst="wedgeEllipseCallout">
            <a:avLst>
              <a:gd name="adj1" fmla="val -68118"/>
              <a:gd name="adj2" fmla="val 2452"/>
            </a:avLst>
          </a:prstGeom>
          <a:solidFill>
            <a:schemeClr val="accent1"/>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lvl="0" indent="0" algn="l" defTabSz="957263" rtl="0" eaLnBrk="1" fontAlgn="base" latinLnBrk="0" hangingPunct="1">
              <a:lnSpc>
                <a:spcPct val="100000"/>
              </a:lnSpc>
              <a:spcBef>
                <a:spcPct val="0"/>
              </a:spcBef>
              <a:spcAft>
                <a:spcPct val="0"/>
              </a:spcAft>
              <a:buClrTx/>
              <a:buSzTx/>
              <a:buFontTx/>
              <a:buNone/>
              <a:tabLst/>
              <a:defRPr/>
            </a:pPr>
            <a:r>
              <a:rPr kumimoji="0" lang="sv-SE" sz="1600" b="0" i="0" u="none" strike="noStrike" kern="1200" cap="none" spc="0" normalizeH="0" baseline="0" noProof="0">
                <a:ln>
                  <a:noFill/>
                </a:ln>
                <a:solidFill>
                  <a:srgbClr val="382819"/>
                </a:solidFill>
                <a:effectLst/>
                <a:uLnTx/>
                <a:uFillTx/>
                <a:latin typeface="Arial" charset="0"/>
                <a:ea typeface="+mn-ea"/>
                <a:cs typeface="Arial" charset="0"/>
              </a:rPr>
              <a:t>År 2020 förväntas den ackumulerade nettonyttan vara positiv och efter breddinförande 2021, mycket stor. </a:t>
            </a:r>
          </a:p>
          <a:p>
            <a:pPr marL="0" marR="0" lvl="0" indent="0" algn="l" defTabSz="957263" rtl="0" eaLnBrk="1" fontAlgn="base" latinLnBrk="0" hangingPunct="1">
              <a:lnSpc>
                <a:spcPct val="100000"/>
              </a:lnSpc>
              <a:spcBef>
                <a:spcPct val="0"/>
              </a:spcBef>
              <a:spcAft>
                <a:spcPct val="0"/>
              </a:spcAft>
              <a:buClrTx/>
              <a:buSzTx/>
              <a:buFontTx/>
              <a:buNone/>
              <a:tabLst/>
              <a:defRPr/>
            </a:pPr>
            <a:endParaRPr kumimoji="0" lang="sv-SE" sz="1600" b="0" i="0" u="none" strike="noStrike" kern="1200" cap="none" spc="0" normalizeH="0" baseline="0" noProof="0">
              <a:ln>
                <a:noFill/>
              </a:ln>
              <a:solidFill>
                <a:srgbClr val="382819"/>
              </a:solidFill>
              <a:effectLst/>
              <a:uLnTx/>
              <a:uFillTx/>
              <a:latin typeface="Arial" charset="0"/>
              <a:ea typeface="+mn-ea"/>
              <a:cs typeface="Arial" charset="0"/>
            </a:endParaRPr>
          </a:p>
          <a:p>
            <a:pPr marL="0" marR="0" lvl="0" indent="0" algn="l" defTabSz="957263" rtl="0" eaLnBrk="1" fontAlgn="base" latinLnBrk="0" hangingPunct="1">
              <a:lnSpc>
                <a:spcPct val="100000"/>
              </a:lnSpc>
              <a:spcBef>
                <a:spcPct val="0"/>
              </a:spcBef>
              <a:spcAft>
                <a:spcPct val="0"/>
              </a:spcAft>
              <a:buClrTx/>
              <a:buSzTx/>
              <a:buFontTx/>
              <a:buNone/>
              <a:tabLst/>
              <a:defRPr/>
            </a:pPr>
            <a:r>
              <a:rPr kumimoji="0" lang="sv-SE" sz="1600" b="0" i="0" u="none" strike="noStrike" kern="1200" cap="none" spc="0" normalizeH="0" baseline="0" noProof="0">
                <a:ln>
                  <a:noFill/>
                </a:ln>
                <a:solidFill>
                  <a:srgbClr val="382819"/>
                </a:solidFill>
                <a:effectLst/>
                <a:uLnTx/>
                <a:uFillTx/>
                <a:latin typeface="Arial" charset="0"/>
                <a:ea typeface="+mn-ea"/>
                <a:cs typeface="Arial" charset="0"/>
              </a:rPr>
              <a:t>Det innebär Region Västmanland bör kunna se en bättre tillgänglighet i vården minst från 2021, allt annat lika. </a:t>
            </a:r>
          </a:p>
        </p:txBody>
      </p:sp>
    </p:spTree>
    <p:extLst>
      <p:ext uri="{BB962C8B-B14F-4D97-AF65-F5344CB8AC3E}">
        <p14:creationId xmlns:p14="http://schemas.microsoft.com/office/powerpoint/2010/main" val="3957989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108D3E-7348-48F2-B8F7-A321651F345F}"/>
              </a:ext>
            </a:extLst>
          </p:cNvPr>
          <p:cNvSpPr>
            <a:spLocks noGrp="1"/>
          </p:cNvSpPr>
          <p:nvPr>
            <p:ph type="title"/>
          </p:nvPr>
        </p:nvSpPr>
        <p:spPr/>
        <p:txBody>
          <a:bodyPr/>
          <a:lstStyle/>
          <a:p>
            <a:r>
              <a:rPr lang="sv-SE"/>
              <a:t>Ekonomisk nytta för invånarna i Västmanland</a:t>
            </a:r>
          </a:p>
        </p:txBody>
      </p:sp>
      <p:pic>
        <p:nvPicPr>
          <p:cNvPr id="5" name="Bildobjekt 4">
            <a:extLst>
              <a:ext uri="{FF2B5EF4-FFF2-40B4-BE49-F238E27FC236}">
                <a16:creationId xmlns:a16="http://schemas.microsoft.com/office/drawing/2014/main" id="{1C00D0A5-0B45-4619-92B0-2A4BAC924C24}"/>
              </a:ext>
            </a:extLst>
          </p:cNvPr>
          <p:cNvPicPr>
            <a:picLocks noChangeAspect="1"/>
          </p:cNvPicPr>
          <p:nvPr/>
        </p:nvPicPr>
        <p:blipFill rotWithShape="1">
          <a:blip r:embed="rId2"/>
          <a:srcRect r="33238" b="473"/>
          <a:stretch/>
        </p:blipFill>
        <p:spPr>
          <a:xfrm>
            <a:off x="1344085" y="1562413"/>
            <a:ext cx="6189324" cy="4924744"/>
          </a:xfrm>
          <a:prstGeom prst="rect">
            <a:avLst/>
          </a:prstGeom>
        </p:spPr>
      </p:pic>
      <p:sp>
        <p:nvSpPr>
          <p:cNvPr id="9" name="Pratbubbla: oval 8">
            <a:extLst>
              <a:ext uri="{FF2B5EF4-FFF2-40B4-BE49-F238E27FC236}">
                <a16:creationId xmlns:a16="http://schemas.microsoft.com/office/drawing/2014/main" id="{FADEED95-A863-470B-92B5-64E245ED8988}"/>
              </a:ext>
            </a:extLst>
          </p:cNvPr>
          <p:cNvSpPr/>
          <p:nvPr/>
        </p:nvSpPr>
        <p:spPr bwMode="auto">
          <a:xfrm>
            <a:off x="7928265" y="1880754"/>
            <a:ext cx="3927764" cy="3813464"/>
          </a:xfrm>
          <a:prstGeom prst="wedgeEllipseCallout">
            <a:avLst>
              <a:gd name="adj1" fmla="val -71310"/>
              <a:gd name="adj2" fmla="val 5594"/>
            </a:avLst>
          </a:prstGeom>
          <a:solidFill>
            <a:schemeClr val="accent1"/>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lvl="0" indent="0" algn="l" defTabSz="957263"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srgbClr val="382819"/>
                </a:solidFill>
                <a:effectLst/>
                <a:uLnTx/>
                <a:uFillTx/>
                <a:latin typeface="Arial" charset="0"/>
                <a:ea typeface="+mn-ea"/>
                <a:cs typeface="Arial" charset="0"/>
              </a:rPr>
              <a:t>Genom att undvika vårdbesök sparar invånarna i Västmanland utgifter för resor, vårdbesök samt förlorad arbetstid till ett värde av 278 kr per besök. </a:t>
            </a:r>
          </a:p>
          <a:p>
            <a:pPr marL="0" marR="0" lvl="0" indent="0" algn="ctr" defTabSz="957263"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srgbClr val="382819"/>
                </a:solidFill>
                <a:effectLst/>
                <a:uLnTx/>
                <a:uFillTx/>
                <a:latin typeface="Arial" charset="0"/>
                <a:ea typeface="+mn-ea"/>
                <a:cs typeface="Arial" charset="0"/>
              </a:rPr>
              <a:t>=</a:t>
            </a:r>
          </a:p>
          <a:p>
            <a:pPr marL="0" marR="0" lvl="0" indent="0" algn="l" defTabSz="957263"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srgbClr val="382819"/>
                </a:solidFill>
                <a:effectLst/>
                <a:uLnTx/>
                <a:uFillTx/>
                <a:latin typeface="Arial" charset="0"/>
                <a:ea typeface="+mn-ea"/>
                <a:cs typeface="Arial" charset="0"/>
              </a:rPr>
              <a:t>400 000 kr per år.</a:t>
            </a:r>
          </a:p>
        </p:txBody>
      </p:sp>
    </p:spTree>
    <p:extLst>
      <p:ext uri="{BB962C8B-B14F-4D97-AF65-F5344CB8AC3E}">
        <p14:creationId xmlns:p14="http://schemas.microsoft.com/office/powerpoint/2010/main" val="1479942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AF582E-5306-46E0-A531-8D8B60FE7CD9}"/>
              </a:ext>
            </a:extLst>
          </p:cNvPr>
          <p:cNvSpPr>
            <a:spLocks noGrp="1"/>
          </p:cNvSpPr>
          <p:nvPr>
            <p:ph type="title"/>
          </p:nvPr>
        </p:nvSpPr>
        <p:spPr/>
        <p:txBody>
          <a:bodyPr/>
          <a:lstStyle/>
          <a:p>
            <a:r>
              <a:rPr lang="sv-SE"/>
              <a:t>Minskade CO2-utsläpp för resor</a:t>
            </a:r>
          </a:p>
        </p:txBody>
      </p:sp>
      <p:pic>
        <p:nvPicPr>
          <p:cNvPr id="4" name="Bildobjekt 3">
            <a:extLst>
              <a:ext uri="{FF2B5EF4-FFF2-40B4-BE49-F238E27FC236}">
                <a16:creationId xmlns:a16="http://schemas.microsoft.com/office/drawing/2014/main" id="{17CA2E74-DCF5-4CE4-86EB-4D92187FAA3B}"/>
              </a:ext>
            </a:extLst>
          </p:cNvPr>
          <p:cNvPicPr>
            <a:picLocks noChangeAspect="1"/>
          </p:cNvPicPr>
          <p:nvPr/>
        </p:nvPicPr>
        <p:blipFill>
          <a:blip r:embed="rId2"/>
          <a:stretch>
            <a:fillRect/>
          </a:stretch>
        </p:blipFill>
        <p:spPr>
          <a:xfrm>
            <a:off x="1335167" y="1610583"/>
            <a:ext cx="7052002" cy="4698430"/>
          </a:xfrm>
          <a:prstGeom prst="rect">
            <a:avLst/>
          </a:prstGeom>
        </p:spPr>
      </p:pic>
      <p:sp>
        <p:nvSpPr>
          <p:cNvPr id="5" name="Pratbubbla: oval 4">
            <a:extLst>
              <a:ext uri="{FF2B5EF4-FFF2-40B4-BE49-F238E27FC236}">
                <a16:creationId xmlns:a16="http://schemas.microsoft.com/office/drawing/2014/main" id="{EEE90CD0-62FC-4089-8A46-1FB08FD6E7CF}"/>
              </a:ext>
            </a:extLst>
          </p:cNvPr>
          <p:cNvSpPr/>
          <p:nvPr/>
        </p:nvSpPr>
        <p:spPr bwMode="auto">
          <a:xfrm>
            <a:off x="8453756" y="1524442"/>
            <a:ext cx="3593548" cy="3234594"/>
          </a:xfrm>
          <a:prstGeom prst="wedgeEllipseCallout">
            <a:avLst>
              <a:gd name="adj1" fmla="val -87499"/>
              <a:gd name="adj2" fmla="val 47337"/>
            </a:avLst>
          </a:prstGeom>
          <a:solidFill>
            <a:schemeClr val="accent1"/>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lvl="0" indent="0" algn="ctr" defTabSz="957263"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srgbClr val="382819"/>
                </a:solidFill>
                <a:effectLst/>
                <a:uLnTx/>
                <a:uFillTx/>
                <a:latin typeface="Arial" charset="0"/>
                <a:ea typeface="+mn-ea"/>
                <a:cs typeface="Arial" charset="0"/>
              </a:rPr>
              <a:t>Då fler undviker vårdbesök minskar CO2-utsläppen i Västmanland med 210 ton CO2 under 6 år.</a:t>
            </a:r>
          </a:p>
          <a:p>
            <a:pPr marL="0" marR="0" lvl="0" indent="0" algn="l" defTabSz="957263"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a:ln>
                <a:noFill/>
              </a:ln>
              <a:solidFill>
                <a:srgbClr val="382819"/>
              </a:solidFill>
              <a:effectLst/>
              <a:uLnTx/>
              <a:uFillTx/>
              <a:latin typeface="Arial" charset="0"/>
              <a:ea typeface="+mn-ea"/>
              <a:cs typeface="Arial" charset="0"/>
            </a:endParaRPr>
          </a:p>
          <a:p>
            <a:pPr marL="0" marR="0" lvl="0" indent="0" algn="ctr" defTabSz="957263"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srgbClr val="382819"/>
                </a:solidFill>
                <a:effectLst/>
                <a:uLnTx/>
                <a:uFillTx/>
                <a:latin typeface="Arial" charset="0"/>
                <a:ea typeface="+mn-ea"/>
                <a:cs typeface="Arial" charset="0"/>
              </a:rPr>
              <a:t>Det är en lika med 23 svenskars årsförbrukning.</a:t>
            </a:r>
          </a:p>
        </p:txBody>
      </p:sp>
      <p:pic>
        <p:nvPicPr>
          <p:cNvPr id="6" name="Bildobjekt 5">
            <a:extLst>
              <a:ext uri="{FF2B5EF4-FFF2-40B4-BE49-F238E27FC236}">
                <a16:creationId xmlns:a16="http://schemas.microsoft.com/office/drawing/2014/main" id="{E66239EB-82B9-4901-AB64-338B4E457809}"/>
              </a:ext>
            </a:extLst>
          </p:cNvPr>
          <p:cNvPicPr>
            <a:picLocks noChangeAspect="1"/>
          </p:cNvPicPr>
          <p:nvPr/>
        </p:nvPicPr>
        <p:blipFill>
          <a:blip r:embed="rId3"/>
          <a:stretch>
            <a:fillRect/>
          </a:stretch>
        </p:blipFill>
        <p:spPr>
          <a:xfrm>
            <a:off x="10157685" y="4928548"/>
            <a:ext cx="1380465" cy="1380465"/>
          </a:xfrm>
          <a:prstGeom prst="rect">
            <a:avLst/>
          </a:prstGeom>
        </p:spPr>
      </p:pic>
    </p:spTree>
    <p:extLst>
      <p:ext uri="{BB962C8B-B14F-4D97-AF65-F5344CB8AC3E}">
        <p14:creationId xmlns:p14="http://schemas.microsoft.com/office/powerpoint/2010/main" val="1197596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043FFC-829B-4CA7-85C0-E760BEECE261}"/>
              </a:ext>
            </a:extLst>
          </p:cNvPr>
          <p:cNvSpPr>
            <a:spLocks noGrp="1"/>
          </p:cNvSpPr>
          <p:nvPr>
            <p:ph type="title"/>
          </p:nvPr>
        </p:nvSpPr>
        <p:spPr/>
        <p:txBody>
          <a:bodyPr/>
          <a:lstStyle/>
          <a:p>
            <a:r>
              <a:rPr lang="sv-SE"/>
              <a:t>Kalkylen är säker för regionen – även lågt räknat blir nyttan större än kostnaden</a:t>
            </a:r>
          </a:p>
        </p:txBody>
      </p:sp>
      <p:graphicFrame>
        <p:nvGraphicFramePr>
          <p:cNvPr id="6" name="Diagram 5">
            <a:extLst>
              <a:ext uri="{FF2B5EF4-FFF2-40B4-BE49-F238E27FC236}">
                <a16:creationId xmlns:a16="http://schemas.microsoft.com/office/drawing/2014/main" id="{9534CC2D-D61B-465D-897C-5F3C30F42FB7}"/>
              </a:ext>
            </a:extLst>
          </p:cNvPr>
          <p:cNvGraphicFramePr>
            <a:graphicFrameLocks/>
          </p:cNvGraphicFramePr>
          <p:nvPr/>
        </p:nvGraphicFramePr>
        <p:xfrm>
          <a:off x="1344085" y="1712717"/>
          <a:ext cx="5754558" cy="4284621"/>
        </p:xfrm>
        <a:graphic>
          <a:graphicData uri="http://schemas.openxmlformats.org/drawingml/2006/chart">
            <c:chart xmlns:c="http://schemas.openxmlformats.org/drawingml/2006/chart" xmlns:r="http://schemas.openxmlformats.org/officeDocument/2006/relationships" r:id="rId2"/>
          </a:graphicData>
        </a:graphic>
      </p:graphicFrame>
      <p:sp>
        <p:nvSpPr>
          <p:cNvPr id="7" name="Pratbubbla: oval 6">
            <a:extLst>
              <a:ext uri="{FF2B5EF4-FFF2-40B4-BE49-F238E27FC236}">
                <a16:creationId xmlns:a16="http://schemas.microsoft.com/office/drawing/2014/main" id="{D8D9D295-D449-46A9-AB26-E4EF32B6A24F}"/>
              </a:ext>
            </a:extLst>
          </p:cNvPr>
          <p:cNvSpPr/>
          <p:nvPr/>
        </p:nvSpPr>
        <p:spPr bwMode="auto">
          <a:xfrm>
            <a:off x="7928265" y="1880754"/>
            <a:ext cx="3927764" cy="3813464"/>
          </a:xfrm>
          <a:prstGeom prst="wedgeEllipseCallout">
            <a:avLst>
              <a:gd name="adj1" fmla="val -71045"/>
              <a:gd name="adj2" fmla="val 20853"/>
            </a:avLst>
          </a:prstGeom>
          <a:solidFill>
            <a:schemeClr val="accent1"/>
          </a:solidFill>
          <a:ln w="190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lvl="0" indent="0" algn="l" defTabSz="957263"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srgbClr val="382819"/>
                </a:solidFill>
                <a:effectLst/>
                <a:uLnTx/>
                <a:uFillTx/>
                <a:latin typeface="Arial" charset="0"/>
                <a:ea typeface="+mn-ea"/>
                <a:cs typeface="Arial" charset="0"/>
              </a:rPr>
              <a:t>Även i ”värsta scenariot” uppstiger nettonyttan för regionen till 9,3 miljoner under perioden 2019-2024. </a:t>
            </a:r>
          </a:p>
        </p:txBody>
      </p:sp>
      <p:sp>
        <p:nvSpPr>
          <p:cNvPr id="8" name="Flödesschema: Koppling 7">
            <a:extLst>
              <a:ext uri="{FF2B5EF4-FFF2-40B4-BE49-F238E27FC236}">
                <a16:creationId xmlns:a16="http://schemas.microsoft.com/office/drawing/2014/main" id="{F27B4E31-8134-4831-B3B9-99BDDA02362A}"/>
              </a:ext>
            </a:extLst>
          </p:cNvPr>
          <p:cNvSpPr/>
          <p:nvPr/>
        </p:nvSpPr>
        <p:spPr bwMode="auto">
          <a:xfrm>
            <a:off x="6224155" y="4426527"/>
            <a:ext cx="874488" cy="322118"/>
          </a:xfrm>
          <a:prstGeom prst="flowChartConnector">
            <a:avLst/>
          </a:prstGeom>
          <a:noFill/>
          <a:ln w="19050" cap="flat" cmpd="sng" algn="ctr">
            <a:solidFill>
              <a:srgbClr val="00A9A7"/>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lvl="0" indent="0" algn="ctr" defTabSz="957263" rtl="0" eaLnBrk="1" fontAlgn="base" latinLnBrk="0" hangingPunct="1">
              <a:lnSpc>
                <a:spcPct val="100000"/>
              </a:lnSpc>
              <a:spcBef>
                <a:spcPct val="0"/>
              </a:spcBef>
              <a:spcAft>
                <a:spcPct val="0"/>
              </a:spcAft>
              <a:buClrTx/>
              <a:buSzTx/>
              <a:buFontTx/>
              <a:buNone/>
              <a:tabLst/>
              <a:defRPr/>
            </a:pPr>
            <a:endParaRPr kumimoji="0" lang="sv-SE" sz="2100" b="0" i="0" u="none" strike="noStrike" kern="1200" cap="none" spc="0" normalizeH="0" baseline="0" noProof="0" err="1">
              <a:ln>
                <a:noFill/>
              </a:ln>
              <a:solidFill>
                <a:srgbClr val="382819"/>
              </a:solidFill>
              <a:effectLst/>
              <a:uLnTx/>
              <a:uFillTx/>
              <a:latin typeface="Arial" charset="0"/>
              <a:ea typeface="+mn-ea"/>
              <a:cs typeface="Arial" charset="0"/>
            </a:endParaRPr>
          </a:p>
        </p:txBody>
      </p:sp>
    </p:spTree>
    <p:extLst>
      <p:ext uri="{BB962C8B-B14F-4D97-AF65-F5344CB8AC3E}">
        <p14:creationId xmlns:p14="http://schemas.microsoft.com/office/powerpoint/2010/main" val="464792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BC8B6C20-6FC9-4368-94B3-725A4AE12021}"/>
              </a:ext>
            </a:extLst>
          </p:cNvPr>
          <p:cNvSpPr txBox="1"/>
          <p:nvPr/>
        </p:nvSpPr>
        <p:spPr>
          <a:xfrm>
            <a:off x="3313843" y="2226435"/>
            <a:ext cx="539442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Reflektion och frågor</a:t>
            </a:r>
          </a:p>
        </p:txBody>
      </p:sp>
      <p:pic>
        <p:nvPicPr>
          <p:cNvPr id="5" name="Bildobjekt 4" descr="En bild som visar vektorgrafik, objekt&#10;&#10;Automatiskt genererad beskrivning">
            <a:extLst>
              <a:ext uri="{FF2B5EF4-FFF2-40B4-BE49-F238E27FC236}">
                <a16:creationId xmlns:a16="http://schemas.microsoft.com/office/drawing/2014/main" id="{E4498321-972D-4722-8DE0-DA7BCEFB8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759" y="2466456"/>
            <a:ext cx="2092481" cy="2791337"/>
          </a:xfrm>
          <a:prstGeom prst="rect">
            <a:avLst/>
          </a:prstGeom>
        </p:spPr>
      </p:pic>
      <p:sp>
        <p:nvSpPr>
          <p:cNvPr id="6" name="textruta 5">
            <a:extLst>
              <a:ext uri="{FF2B5EF4-FFF2-40B4-BE49-F238E27FC236}">
                <a16:creationId xmlns:a16="http://schemas.microsoft.com/office/drawing/2014/main" id="{5148011A-674A-44B9-B30E-6BA4DBADDA07}"/>
              </a:ext>
            </a:extLst>
          </p:cNvPr>
          <p:cNvSpPr txBox="1"/>
          <p:nvPr/>
        </p:nvSpPr>
        <p:spPr>
          <a:xfrm>
            <a:off x="5504593" y="5250623"/>
            <a:ext cx="2948243" cy="769441"/>
          </a:xfrm>
          <a:prstGeom prst="rect">
            <a:avLst/>
          </a:prstGeom>
          <a:noFill/>
        </p:spPr>
        <p:txBody>
          <a:bodyPr wrap="none" lIns="91440" tIns="45720" rIns="91440" bIns="45720" rtlCol="0" anchor="t">
            <a:spAutoFit/>
          </a:bodyPr>
          <a:lstStyle/>
          <a:p>
            <a:pPr>
              <a:defRPr/>
            </a:pPr>
            <a:r>
              <a:rPr lang="sv-SE" sz="4400">
                <a:latin typeface="Helvetica"/>
                <a:cs typeface="Helvetica"/>
              </a:rPr>
              <a:t>...och paus</a:t>
            </a:r>
            <a:endParaRPr lang="sv-SE">
              <a:ea typeface="+mn-ea"/>
            </a:endParaRPr>
          </a:p>
        </p:txBody>
      </p:sp>
    </p:spTree>
    <p:extLst>
      <p:ext uri="{BB962C8B-B14F-4D97-AF65-F5344CB8AC3E}">
        <p14:creationId xmlns:p14="http://schemas.microsoft.com/office/powerpoint/2010/main" val="4081286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DBE192AD-E2C8-443F-96DF-BF67C4D007BE}"/>
              </a:ext>
            </a:extLst>
          </p:cNvPr>
          <p:cNvSpPr txBox="1"/>
          <p:nvPr/>
        </p:nvSpPr>
        <p:spPr>
          <a:xfrm>
            <a:off x="1233130" y="1305073"/>
            <a:ext cx="814838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54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Så gjorde vi för att ta fram</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5400">
                <a:solidFill>
                  <a:prstClr val="black"/>
                </a:solidFill>
                <a:latin typeface="Helvetica" panose="020B0604020202020204" pitchFamily="34" charset="0"/>
                <a:cs typeface="Helvetica" panose="020B0604020202020204" pitchFamily="34" charset="0"/>
              </a:rPr>
              <a:t>nyttorealiseringskalkylen</a:t>
            </a:r>
            <a:endParaRPr kumimoji="0" lang="sv-SE" sz="54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459955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rundade hörn 31">
            <a:extLst>
              <a:ext uri="{FF2B5EF4-FFF2-40B4-BE49-F238E27FC236}">
                <a16:creationId xmlns:a16="http://schemas.microsoft.com/office/drawing/2014/main" id="{374120CC-3903-448F-A26A-CC958C373B74}"/>
              </a:ext>
            </a:extLst>
          </p:cNvPr>
          <p:cNvSpPr/>
          <p:nvPr/>
        </p:nvSpPr>
        <p:spPr>
          <a:xfrm>
            <a:off x="825969" y="3465415"/>
            <a:ext cx="4257862" cy="1663014"/>
          </a:xfrm>
          <a:prstGeom prst="roundRect">
            <a:avLst/>
          </a:prstGeom>
          <a:solidFill>
            <a:srgbClr val="F8C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ktangel: rundade hörn 29">
            <a:extLst>
              <a:ext uri="{FF2B5EF4-FFF2-40B4-BE49-F238E27FC236}">
                <a16:creationId xmlns:a16="http://schemas.microsoft.com/office/drawing/2014/main" id="{3D97463C-E4C1-4A76-A1F0-6CEF0AF5CF83}"/>
              </a:ext>
            </a:extLst>
          </p:cNvPr>
          <p:cNvSpPr/>
          <p:nvPr/>
        </p:nvSpPr>
        <p:spPr>
          <a:xfrm>
            <a:off x="825969" y="1692695"/>
            <a:ext cx="4257862" cy="1579368"/>
          </a:xfrm>
          <a:prstGeom prst="roundRect">
            <a:avLst/>
          </a:prstGeom>
          <a:solidFill>
            <a:srgbClr val="E0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ruta 37">
            <a:extLst>
              <a:ext uri="{FF2B5EF4-FFF2-40B4-BE49-F238E27FC236}">
                <a16:creationId xmlns:a16="http://schemas.microsoft.com/office/drawing/2014/main" id="{86BB2282-4534-4C81-971B-4F9105E48563}"/>
              </a:ext>
            </a:extLst>
          </p:cNvPr>
          <p:cNvSpPr txBox="1"/>
          <p:nvPr/>
        </p:nvSpPr>
        <p:spPr>
          <a:xfrm>
            <a:off x="825969" y="624111"/>
            <a:ext cx="40302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Programmets innehåll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Tjänstedesign och förändringsledning</a:t>
            </a:r>
          </a:p>
        </p:txBody>
      </p:sp>
      <p:sp>
        <p:nvSpPr>
          <p:cNvPr id="2" name="Rektangel 1">
            <a:extLst>
              <a:ext uri="{FF2B5EF4-FFF2-40B4-BE49-F238E27FC236}">
                <a16:creationId xmlns:a16="http://schemas.microsoft.com/office/drawing/2014/main" id="{78D46647-39A8-4063-82D5-7783C1A53F45}"/>
              </a:ext>
            </a:extLst>
          </p:cNvPr>
          <p:cNvSpPr/>
          <p:nvPr/>
        </p:nvSpPr>
        <p:spPr>
          <a:xfrm>
            <a:off x="1056111" y="3816938"/>
            <a:ext cx="380009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Kunskapsmål för förändringsledning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Kunna tillämpa kunskaper om förändringsledning inom digitaliserings-arbetet</a:t>
            </a:r>
          </a:p>
        </p:txBody>
      </p:sp>
      <p:sp>
        <p:nvSpPr>
          <p:cNvPr id="31" name="Rektangel 30">
            <a:extLst>
              <a:ext uri="{FF2B5EF4-FFF2-40B4-BE49-F238E27FC236}">
                <a16:creationId xmlns:a16="http://schemas.microsoft.com/office/drawing/2014/main" id="{042A74B7-99C5-4085-9366-5532EB5B30C6}"/>
              </a:ext>
            </a:extLst>
          </p:cNvPr>
          <p:cNvSpPr/>
          <p:nvPr/>
        </p:nvSpPr>
        <p:spPr>
          <a:xfrm>
            <a:off x="1268719" y="1931208"/>
            <a:ext cx="328133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Kunskapsmål för tjänstedesign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Förtrogenhet med grunderna inom tjänstedesign och centrala metoder.</a:t>
            </a:r>
          </a:p>
        </p:txBody>
      </p:sp>
      <p:grpSp>
        <p:nvGrpSpPr>
          <p:cNvPr id="29" name="Grupp 28">
            <a:extLst>
              <a:ext uri="{FF2B5EF4-FFF2-40B4-BE49-F238E27FC236}">
                <a16:creationId xmlns:a16="http://schemas.microsoft.com/office/drawing/2014/main" id="{C603F5AE-796A-4EE2-8BDA-508EDB913E07}"/>
              </a:ext>
            </a:extLst>
          </p:cNvPr>
          <p:cNvGrpSpPr/>
          <p:nvPr/>
        </p:nvGrpSpPr>
        <p:grpSpPr>
          <a:xfrm>
            <a:off x="5332688" y="1310665"/>
            <a:ext cx="6613942" cy="4097601"/>
            <a:chOff x="5332688" y="1310665"/>
            <a:chExt cx="6613942" cy="4097601"/>
          </a:xfrm>
        </p:grpSpPr>
        <p:sp>
          <p:nvSpPr>
            <p:cNvPr id="49" name="Rektangel: rundade hörn 48">
              <a:extLst>
                <a:ext uri="{FF2B5EF4-FFF2-40B4-BE49-F238E27FC236}">
                  <a16:creationId xmlns:a16="http://schemas.microsoft.com/office/drawing/2014/main" id="{5E86B9CA-6A9A-4D60-AE8D-2A6623A88D38}"/>
                </a:ext>
              </a:extLst>
            </p:cNvPr>
            <p:cNvSpPr/>
            <p:nvPr/>
          </p:nvSpPr>
          <p:spPr>
            <a:xfrm>
              <a:off x="7551082" y="2366917"/>
              <a:ext cx="2156317" cy="941851"/>
            </a:xfrm>
            <a:prstGeom prst="roundRect">
              <a:avLst/>
            </a:prstGeom>
            <a:solidFill>
              <a:srgbClr val="E0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ktangel: rundade hörn 49">
              <a:extLst>
                <a:ext uri="{FF2B5EF4-FFF2-40B4-BE49-F238E27FC236}">
                  <a16:creationId xmlns:a16="http://schemas.microsoft.com/office/drawing/2014/main" id="{27F74594-5801-4147-9E03-F867A56EC8BE}"/>
                </a:ext>
              </a:extLst>
            </p:cNvPr>
            <p:cNvSpPr/>
            <p:nvPr/>
          </p:nvSpPr>
          <p:spPr>
            <a:xfrm>
              <a:off x="9775098" y="2368785"/>
              <a:ext cx="2156317" cy="939983"/>
            </a:xfrm>
            <a:prstGeom prst="roundRect">
              <a:avLst/>
            </a:prstGeom>
            <a:solidFill>
              <a:srgbClr val="E0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ktangel: rundade hörn 50">
              <a:extLst>
                <a:ext uri="{FF2B5EF4-FFF2-40B4-BE49-F238E27FC236}">
                  <a16:creationId xmlns:a16="http://schemas.microsoft.com/office/drawing/2014/main" id="{55E68893-DE28-43DE-B1A1-8C833FE577C7}"/>
                </a:ext>
              </a:extLst>
            </p:cNvPr>
            <p:cNvSpPr/>
            <p:nvPr/>
          </p:nvSpPr>
          <p:spPr>
            <a:xfrm>
              <a:off x="7566297" y="3392578"/>
              <a:ext cx="2156317" cy="941850"/>
            </a:xfrm>
            <a:prstGeom prst="roundRect">
              <a:avLst/>
            </a:prstGeom>
            <a:solidFill>
              <a:srgbClr val="E0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ktangel: rundade hörn 51">
              <a:extLst>
                <a:ext uri="{FF2B5EF4-FFF2-40B4-BE49-F238E27FC236}">
                  <a16:creationId xmlns:a16="http://schemas.microsoft.com/office/drawing/2014/main" id="{0F4D2CFC-B861-426D-9578-FE1E2C4F732B}"/>
                </a:ext>
              </a:extLst>
            </p:cNvPr>
            <p:cNvSpPr/>
            <p:nvPr/>
          </p:nvSpPr>
          <p:spPr>
            <a:xfrm>
              <a:off x="9790313" y="3392578"/>
              <a:ext cx="2156317" cy="947693"/>
            </a:xfrm>
            <a:prstGeom prst="roundRect">
              <a:avLst/>
            </a:prstGeom>
            <a:solidFill>
              <a:srgbClr val="E0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ktangel: rundade hörn 52">
              <a:extLst>
                <a:ext uri="{FF2B5EF4-FFF2-40B4-BE49-F238E27FC236}">
                  <a16:creationId xmlns:a16="http://schemas.microsoft.com/office/drawing/2014/main" id="{B5A15DE4-F384-4C34-A5BC-BEC2D846C6D3}"/>
                </a:ext>
              </a:extLst>
            </p:cNvPr>
            <p:cNvSpPr/>
            <p:nvPr/>
          </p:nvSpPr>
          <p:spPr>
            <a:xfrm>
              <a:off x="7566297" y="4428871"/>
              <a:ext cx="2156317" cy="979395"/>
            </a:xfrm>
            <a:prstGeom prst="roundRect">
              <a:avLst/>
            </a:prstGeom>
            <a:solidFill>
              <a:srgbClr val="E0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ktangel: rundade hörn 53">
              <a:extLst>
                <a:ext uri="{FF2B5EF4-FFF2-40B4-BE49-F238E27FC236}">
                  <a16:creationId xmlns:a16="http://schemas.microsoft.com/office/drawing/2014/main" id="{32F464ED-73F0-4A30-8959-E07E4FC9C47A}"/>
                </a:ext>
              </a:extLst>
            </p:cNvPr>
            <p:cNvSpPr/>
            <p:nvPr/>
          </p:nvSpPr>
          <p:spPr>
            <a:xfrm>
              <a:off x="9790313" y="4428871"/>
              <a:ext cx="2156317" cy="979395"/>
            </a:xfrm>
            <a:prstGeom prst="roundRect">
              <a:avLst/>
            </a:prstGeom>
            <a:solidFill>
              <a:srgbClr val="E0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ktangel: rundade hörn 45">
              <a:extLst>
                <a:ext uri="{FF2B5EF4-FFF2-40B4-BE49-F238E27FC236}">
                  <a16:creationId xmlns:a16="http://schemas.microsoft.com/office/drawing/2014/main" id="{CB5E7160-3960-4208-8A26-985859B58F1A}"/>
                </a:ext>
              </a:extLst>
            </p:cNvPr>
            <p:cNvSpPr/>
            <p:nvPr/>
          </p:nvSpPr>
          <p:spPr>
            <a:xfrm>
              <a:off x="5332688" y="1319045"/>
              <a:ext cx="2156317" cy="962296"/>
            </a:xfrm>
            <a:prstGeom prst="roundRect">
              <a:avLst/>
            </a:prstGeom>
            <a:solidFill>
              <a:srgbClr val="E0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ktangel: rundade hörn 46">
              <a:extLst>
                <a:ext uri="{FF2B5EF4-FFF2-40B4-BE49-F238E27FC236}">
                  <a16:creationId xmlns:a16="http://schemas.microsoft.com/office/drawing/2014/main" id="{23DD28EB-0703-4284-A651-EA672515E319}"/>
                </a:ext>
              </a:extLst>
            </p:cNvPr>
            <p:cNvSpPr/>
            <p:nvPr/>
          </p:nvSpPr>
          <p:spPr>
            <a:xfrm>
              <a:off x="7551082" y="1310665"/>
              <a:ext cx="2156317" cy="965716"/>
            </a:xfrm>
            <a:prstGeom prst="roundRect">
              <a:avLst/>
            </a:prstGeom>
            <a:solidFill>
              <a:srgbClr val="E0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ktangel: rundade hörn 47">
              <a:extLst>
                <a:ext uri="{FF2B5EF4-FFF2-40B4-BE49-F238E27FC236}">
                  <a16:creationId xmlns:a16="http://schemas.microsoft.com/office/drawing/2014/main" id="{E2F589B7-7825-4A36-A218-558E19CD3318}"/>
                </a:ext>
              </a:extLst>
            </p:cNvPr>
            <p:cNvSpPr/>
            <p:nvPr/>
          </p:nvSpPr>
          <p:spPr>
            <a:xfrm>
              <a:off x="9775098" y="1310665"/>
              <a:ext cx="2156317" cy="965716"/>
            </a:xfrm>
            <a:prstGeom prst="roundRect">
              <a:avLst/>
            </a:prstGeom>
            <a:solidFill>
              <a:srgbClr val="E0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ktangel: rundade hörn 38">
              <a:extLst>
                <a:ext uri="{FF2B5EF4-FFF2-40B4-BE49-F238E27FC236}">
                  <a16:creationId xmlns:a16="http://schemas.microsoft.com/office/drawing/2014/main" id="{32060620-211B-4BA7-A9D0-2C83320593B3}"/>
                </a:ext>
              </a:extLst>
            </p:cNvPr>
            <p:cNvSpPr/>
            <p:nvPr/>
          </p:nvSpPr>
          <p:spPr>
            <a:xfrm>
              <a:off x="5357559" y="3398421"/>
              <a:ext cx="2156317" cy="941850"/>
            </a:xfrm>
            <a:prstGeom prst="roundRect">
              <a:avLst/>
            </a:prstGeom>
            <a:solidFill>
              <a:srgbClr val="F8C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ktangel: rundade hörn 39">
              <a:extLst>
                <a:ext uri="{FF2B5EF4-FFF2-40B4-BE49-F238E27FC236}">
                  <a16:creationId xmlns:a16="http://schemas.microsoft.com/office/drawing/2014/main" id="{42793772-99C0-4CE8-AD80-E94CFA70D437}"/>
                </a:ext>
              </a:extLst>
            </p:cNvPr>
            <p:cNvSpPr/>
            <p:nvPr/>
          </p:nvSpPr>
          <p:spPr>
            <a:xfrm>
              <a:off x="5376947" y="4428871"/>
              <a:ext cx="2136929" cy="979395"/>
            </a:xfrm>
            <a:prstGeom prst="roundRect">
              <a:avLst/>
            </a:prstGeom>
            <a:solidFill>
              <a:srgbClr val="F8C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ktangel: rundade hörn 36">
              <a:extLst>
                <a:ext uri="{FF2B5EF4-FFF2-40B4-BE49-F238E27FC236}">
                  <a16:creationId xmlns:a16="http://schemas.microsoft.com/office/drawing/2014/main" id="{ED74FDC6-F2A9-4EC3-AF26-D054CC5EFBE1}"/>
                </a:ext>
              </a:extLst>
            </p:cNvPr>
            <p:cNvSpPr/>
            <p:nvPr/>
          </p:nvSpPr>
          <p:spPr>
            <a:xfrm>
              <a:off x="5342344" y="2371877"/>
              <a:ext cx="2156317" cy="941851"/>
            </a:xfrm>
            <a:prstGeom prst="roundRect">
              <a:avLst/>
            </a:prstGeom>
            <a:solidFill>
              <a:srgbClr val="F8C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ruta 3">
              <a:extLst>
                <a:ext uri="{FF2B5EF4-FFF2-40B4-BE49-F238E27FC236}">
                  <a16:creationId xmlns:a16="http://schemas.microsoft.com/office/drawing/2014/main" id="{F03018AD-5CB9-40DD-A0D3-43A9923548B8}"/>
                </a:ext>
              </a:extLst>
            </p:cNvPr>
            <p:cNvSpPr txBox="1"/>
            <p:nvPr/>
          </p:nvSpPr>
          <p:spPr>
            <a:xfrm>
              <a:off x="5921700" y="1513247"/>
              <a:ext cx="11384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Tjänstedesign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Orientering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Målgrupper</a:t>
              </a:r>
            </a:p>
          </p:txBody>
        </p:sp>
        <p:sp>
          <p:nvSpPr>
            <p:cNvPr id="5" name="textruta 4">
              <a:extLst>
                <a:ext uri="{FF2B5EF4-FFF2-40B4-BE49-F238E27FC236}">
                  <a16:creationId xmlns:a16="http://schemas.microsoft.com/office/drawing/2014/main" id="{6B5CADAD-1FD7-4763-80A5-C0D4531AF0A8}"/>
                </a:ext>
              </a:extLst>
            </p:cNvPr>
            <p:cNvSpPr txBox="1"/>
            <p:nvPr/>
          </p:nvSpPr>
          <p:spPr>
            <a:xfrm>
              <a:off x="8204091" y="1513247"/>
              <a:ext cx="11144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Behovsfångst</a:t>
              </a:r>
            </a:p>
          </p:txBody>
        </p:sp>
        <p:sp>
          <p:nvSpPr>
            <p:cNvPr id="6" name="textruta 5">
              <a:extLst>
                <a:ext uri="{FF2B5EF4-FFF2-40B4-BE49-F238E27FC236}">
                  <a16:creationId xmlns:a16="http://schemas.microsoft.com/office/drawing/2014/main" id="{82055F88-17F6-431B-8108-6BF4DFE812FC}"/>
                </a:ext>
              </a:extLst>
            </p:cNvPr>
            <p:cNvSpPr txBox="1"/>
            <p:nvPr/>
          </p:nvSpPr>
          <p:spPr>
            <a:xfrm>
              <a:off x="10443844" y="1513247"/>
              <a:ext cx="104913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Visualisering</a:t>
              </a:r>
            </a:p>
          </p:txBody>
        </p:sp>
        <p:sp>
          <p:nvSpPr>
            <p:cNvPr id="7" name="textruta 6">
              <a:extLst>
                <a:ext uri="{FF2B5EF4-FFF2-40B4-BE49-F238E27FC236}">
                  <a16:creationId xmlns:a16="http://schemas.microsoft.com/office/drawing/2014/main" id="{5CCB7086-778C-4ABE-B003-96DF8A3AD7C7}"/>
                </a:ext>
              </a:extLst>
            </p:cNvPr>
            <p:cNvSpPr txBox="1"/>
            <p:nvPr/>
          </p:nvSpPr>
          <p:spPr>
            <a:xfrm>
              <a:off x="5921700" y="2640816"/>
              <a:ext cx="14943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Förändringsledning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9" name="textruta 8">
              <a:extLst>
                <a:ext uri="{FF2B5EF4-FFF2-40B4-BE49-F238E27FC236}">
                  <a16:creationId xmlns:a16="http://schemas.microsoft.com/office/drawing/2014/main" id="{7C0A0EFB-55EE-4E11-8621-4C5E0622A3FF}"/>
                </a:ext>
              </a:extLst>
            </p:cNvPr>
            <p:cNvSpPr txBox="1"/>
            <p:nvPr/>
          </p:nvSpPr>
          <p:spPr>
            <a:xfrm>
              <a:off x="8204091" y="2640816"/>
              <a:ext cx="13195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Analys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Brukskvaliteter 1</a:t>
              </a:r>
            </a:p>
          </p:txBody>
        </p:sp>
        <p:sp>
          <p:nvSpPr>
            <p:cNvPr id="10" name="textruta 9">
              <a:extLst>
                <a:ext uri="{FF2B5EF4-FFF2-40B4-BE49-F238E27FC236}">
                  <a16:creationId xmlns:a16="http://schemas.microsoft.com/office/drawing/2014/main" id="{DF7AC66B-0FCF-4E83-ADF3-11D1D74F19F5}"/>
                </a:ext>
              </a:extLst>
            </p:cNvPr>
            <p:cNvSpPr txBox="1"/>
            <p:nvPr/>
          </p:nvSpPr>
          <p:spPr>
            <a:xfrm>
              <a:off x="10443844" y="2640816"/>
              <a:ext cx="13195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Brukskvaliteter 2</a:t>
              </a:r>
            </a:p>
          </p:txBody>
        </p:sp>
        <p:sp>
          <p:nvSpPr>
            <p:cNvPr id="11" name="textruta 10">
              <a:extLst>
                <a:ext uri="{FF2B5EF4-FFF2-40B4-BE49-F238E27FC236}">
                  <a16:creationId xmlns:a16="http://schemas.microsoft.com/office/drawing/2014/main" id="{640627B1-97B8-40E4-8784-89BE83447418}"/>
                </a:ext>
              </a:extLst>
            </p:cNvPr>
            <p:cNvSpPr txBox="1"/>
            <p:nvPr/>
          </p:nvSpPr>
          <p:spPr>
            <a:xfrm>
              <a:off x="5936915" y="3679734"/>
              <a:ext cx="12666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Förhållningssätt</a:t>
              </a:r>
            </a:p>
          </p:txBody>
        </p:sp>
        <p:sp>
          <p:nvSpPr>
            <p:cNvPr id="12" name="textruta 11">
              <a:extLst>
                <a:ext uri="{FF2B5EF4-FFF2-40B4-BE49-F238E27FC236}">
                  <a16:creationId xmlns:a16="http://schemas.microsoft.com/office/drawing/2014/main" id="{BFFD6CCA-24EB-41D1-A4B3-E0665A4587D0}"/>
                </a:ext>
              </a:extLst>
            </p:cNvPr>
            <p:cNvSpPr txBox="1"/>
            <p:nvPr/>
          </p:nvSpPr>
          <p:spPr>
            <a:xfrm>
              <a:off x="8219306" y="3679734"/>
              <a:ext cx="13436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Service Blueprint</a:t>
              </a:r>
            </a:p>
          </p:txBody>
        </p:sp>
        <p:sp>
          <p:nvSpPr>
            <p:cNvPr id="13" name="textruta 12">
              <a:extLst>
                <a:ext uri="{FF2B5EF4-FFF2-40B4-BE49-F238E27FC236}">
                  <a16:creationId xmlns:a16="http://schemas.microsoft.com/office/drawing/2014/main" id="{9841EF89-A3A8-41BE-AC83-6D6CA86DFD92}"/>
                </a:ext>
              </a:extLst>
            </p:cNvPr>
            <p:cNvSpPr txBox="1"/>
            <p:nvPr/>
          </p:nvSpPr>
          <p:spPr>
            <a:xfrm>
              <a:off x="10459059" y="3679734"/>
              <a:ext cx="12570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Lösningsförslag</a:t>
              </a:r>
            </a:p>
          </p:txBody>
        </p:sp>
        <p:sp>
          <p:nvSpPr>
            <p:cNvPr id="14" name="textruta 13">
              <a:extLst>
                <a:ext uri="{FF2B5EF4-FFF2-40B4-BE49-F238E27FC236}">
                  <a16:creationId xmlns:a16="http://schemas.microsoft.com/office/drawing/2014/main" id="{B6121E96-7F71-4092-8D79-CD8E2B2A8E89}"/>
                </a:ext>
              </a:extLst>
            </p:cNvPr>
            <p:cNvSpPr txBox="1"/>
            <p:nvPr/>
          </p:nvSpPr>
          <p:spPr>
            <a:xfrm>
              <a:off x="5936915" y="4755159"/>
              <a:ext cx="10413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Trygga team</a:t>
              </a:r>
            </a:p>
          </p:txBody>
        </p:sp>
        <p:sp>
          <p:nvSpPr>
            <p:cNvPr id="15" name="textruta 14">
              <a:extLst>
                <a:ext uri="{FF2B5EF4-FFF2-40B4-BE49-F238E27FC236}">
                  <a16:creationId xmlns:a16="http://schemas.microsoft.com/office/drawing/2014/main" id="{8F8B0D57-A6D5-45EA-85CF-A58B72283EB3}"/>
                </a:ext>
              </a:extLst>
            </p:cNvPr>
            <p:cNvSpPr txBox="1"/>
            <p:nvPr/>
          </p:nvSpPr>
          <p:spPr>
            <a:xfrm>
              <a:off x="8219306" y="4755159"/>
              <a:ext cx="8931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Prototyper</a:t>
              </a:r>
            </a:p>
          </p:txBody>
        </p:sp>
        <p:sp>
          <p:nvSpPr>
            <p:cNvPr id="16" name="textruta 15">
              <a:extLst>
                <a:ext uri="{FF2B5EF4-FFF2-40B4-BE49-F238E27FC236}">
                  <a16:creationId xmlns:a16="http://schemas.microsoft.com/office/drawing/2014/main" id="{6B9DBB5B-6335-4F0D-8F07-BD5F933BA0CB}"/>
                </a:ext>
              </a:extLst>
            </p:cNvPr>
            <p:cNvSpPr txBox="1"/>
            <p:nvPr/>
          </p:nvSpPr>
          <p:spPr>
            <a:xfrm>
              <a:off x="10485151" y="4725495"/>
              <a:ext cx="13761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Nyttorealisering</a:t>
              </a:r>
              <a:b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b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Effekthemtagning</a:t>
              </a:r>
            </a:p>
          </p:txBody>
        </p:sp>
        <p:pic>
          <p:nvPicPr>
            <p:cNvPr id="17" name="Bildobjekt 16" descr="1_grå.emf">
              <a:extLst>
                <a:ext uri="{FF2B5EF4-FFF2-40B4-BE49-F238E27FC236}">
                  <a16:creationId xmlns:a16="http://schemas.microsoft.com/office/drawing/2014/main" id="{A9F70BF7-DFCD-4F6A-98C0-7BB77A27E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354" y="1513247"/>
              <a:ext cx="432001" cy="432001"/>
            </a:xfrm>
            <a:prstGeom prst="rect">
              <a:avLst/>
            </a:prstGeom>
          </p:spPr>
        </p:pic>
        <p:pic>
          <p:nvPicPr>
            <p:cNvPr id="18" name="Bildobjekt 17" descr="2_grå.emf">
              <a:extLst>
                <a:ext uri="{FF2B5EF4-FFF2-40B4-BE49-F238E27FC236}">
                  <a16:creationId xmlns:a16="http://schemas.microsoft.com/office/drawing/2014/main" id="{EECF1534-5CCF-43F5-88E1-BA1CD4E925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689" y="1513247"/>
              <a:ext cx="432001" cy="432001"/>
            </a:xfrm>
            <a:prstGeom prst="rect">
              <a:avLst/>
            </a:prstGeom>
          </p:spPr>
        </p:pic>
        <p:pic>
          <p:nvPicPr>
            <p:cNvPr id="19" name="Bildobjekt 18" descr="3_grå.emf">
              <a:extLst>
                <a:ext uri="{FF2B5EF4-FFF2-40B4-BE49-F238E27FC236}">
                  <a16:creationId xmlns:a16="http://schemas.microsoft.com/office/drawing/2014/main" id="{A33761BC-96AA-4656-8A0F-FFB052ED95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3585" y="1513247"/>
              <a:ext cx="432001" cy="432001"/>
            </a:xfrm>
            <a:prstGeom prst="rect">
              <a:avLst/>
            </a:prstGeom>
          </p:spPr>
        </p:pic>
        <p:pic>
          <p:nvPicPr>
            <p:cNvPr id="20" name="Bildobjekt 19" descr="4_grå.emf">
              <a:extLst>
                <a:ext uri="{FF2B5EF4-FFF2-40B4-BE49-F238E27FC236}">
                  <a16:creationId xmlns:a16="http://schemas.microsoft.com/office/drawing/2014/main" id="{2D73BCD1-48A7-435E-9A4E-14591A3EF4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4354" y="2640816"/>
              <a:ext cx="432001" cy="432001"/>
            </a:xfrm>
            <a:prstGeom prst="rect">
              <a:avLst/>
            </a:prstGeom>
          </p:spPr>
        </p:pic>
        <p:pic>
          <p:nvPicPr>
            <p:cNvPr id="21" name="Bildobjekt 20" descr="5_grå.emf">
              <a:extLst>
                <a:ext uri="{FF2B5EF4-FFF2-40B4-BE49-F238E27FC236}">
                  <a16:creationId xmlns:a16="http://schemas.microsoft.com/office/drawing/2014/main" id="{F18BC4FC-A518-4BF0-9C11-8B706A945B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8689" y="2640816"/>
              <a:ext cx="432001" cy="432001"/>
            </a:xfrm>
            <a:prstGeom prst="rect">
              <a:avLst/>
            </a:prstGeom>
          </p:spPr>
        </p:pic>
        <p:pic>
          <p:nvPicPr>
            <p:cNvPr id="22" name="Bildobjekt 21" descr="6_grå.emf">
              <a:extLst>
                <a:ext uri="{FF2B5EF4-FFF2-40B4-BE49-F238E27FC236}">
                  <a16:creationId xmlns:a16="http://schemas.microsoft.com/office/drawing/2014/main" id="{9F2BF3F7-C8AB-477E-83DC-BDF098735C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3585" y="2640816"/>
              <a:ext cx="432001" cy="432001"/>
            </a:xfrm>
            <a:prstGeom prst="rect">
              <a:avLst/>
            </a:prstGeom>
          </p:spPr>
        </p:pic>
        <p:pic>
          <p:nvPicPr>
            <p:cNvPr id="23" name="Bildobjekt 22" descr="7_grå.emf">
              <a:extLst>
                <a:ext uri="{FF2B5EF4-FFF2-40B4-BE49-F238E27FC236}">
                  <a16:creationId xmlns:a16="http://schemas.microsoft.com/office/drawing/2014/main" id="{32C48A4D-8DE2-4FC6-8138-9608FCC2F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9569" y="3679734"/>
              <a:ext cx="432001" cy="432001"/>
            </a:xfrm>
            <a:prstGeom prst="rect">
              <a:avLst/>
            </a:prstGeom>
          </p:spPr>
        </p:pic>
        <p:pic>
          <p:nvPicPr>
            <p:cNvPr id="24" name="Bildobjekt 23" descr="8_grå.emf">
              <a:extLst>
                <a:ext uri="{FF2B5EF4-FFF2-40B4-BE49-F238E27FC236}">
                  <a16:creationId xmlns:a16="http://schemas.microsoft.com/office/drawing/2014/main" id="{F55F1BFB-BE46-4808-81CD-C6378CC031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3904" y="3679734"/>
              <a:ext cx="432001" cy="432001"/>
            </a:xfrm>
            <a:prstGeom prst="rect">
              <a:avLst/>
            </a:prstGeom>
          </p:spPr>
        </p:pic>
        <p:pic>
          <p:nvPicPr>
            <p:cNvPr id="25" name="Bildobjekt 24" descr="9_grå.emf">
              <a:extLst>
                <a:ext uri="{FF2B5EF4-FFF2-40B4-BE49-F238E27FC236}">
                  <a16:creationId xmlns:a16="http://schemas.microsoft.com/office/drawing/2014/main" id="{EA008953-4EAB-41E9-92D3-0575B3E553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48800" y="3679734"/>
              <a:ext cx="432001" cy="432001"/>
            </a:xfrm>
            <a:prstGeom prst="rect">
              <a:avLst/>
            </a:prstGeom>
          </p:spPr>
        </p:pic>
        <p:pic>
          <p:nvPicPr>
            <p:cNvPr id="26" name="Bildobjekt 25" descr="10_grå.emf">
              <a:extLst>
                <a:ext uri="{FF2B5EF4-FFF2-40B4-BE49-F238E27FC236}">
                  <a16:creationId xmlns:a16="http://schemas.microsoft.com/office/drawing/2014/main" id="{8820E219-3517-4F6F-93E4-844D2CF864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99569" y="4755159"/>
              <a:ext cx="432001" cy="432001"/>
            </a:xfrm>
            <a:prstGeom prst="rect">
              <a:avLst/>
            </a:prstGeom>
          </p:spPr>
        </p:pic>
        <p:pic>
          <p:nvPicPr>
            <p:cNvPr id="27" name="Bildobjekt 26" descr="11_grå.emf">
              <a:extLst>
                <a:ext uri="{FF2B5EF4-FFF2-40B4-BE49-F238E27FC236}">
                  <a16:creationId xmlns:a16="http://schemas.microsoft.com/office/drawing/2014/main" id="{E5E63EA0-E632-4846-B88F-03ADB953B6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03904" y="4755159"/>
              <a:ext cx="432001" cy="432001"/>
            </a:xfrm>
            <a:prstGeom prst="rect">
              <a:avLst/>
            </a:prstGeom>
          </p:spPr>
        </p:pic>
        <p:pic>
          <p:nvPicPr>
            <p:cNvPr id="28" name="Bildobjekt 27" descr="12_grå.emf">
              <a:extLst>
                <a:ext uri="{FF2B5EF4-FFF2-40B4-BE49-F238E27FC236}">
                  <a16:creationId xmlns:a16="http://schemas.microsoft.com/office/drawing/2014/main" id="{23E0DE51-82C9-4240-8DDB-D537181DDCA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48800" y="4755159"/>
              <a:ext cx="432001" cy="432001"/>
            </a:xfrm>
            <a:prstGeom prst="rect">
              <a:avLst/>
            </a:prstGeom>
          </p:spPr>
        </p:pic>
      </p:grpSp>
      <p:sp>
        <p:nvSpPr>
          <p:cNvPr id="44" name="Rektangel: rundade hörn 43">
            <a:extLst>
              <a:ext uri="{FF2B5EF4-FFF2-40B4-BE49-F238E27FC236}">
                <a16:creationId xmlns:a16="http://schemas.microsoft.com/office/drawing/2014/main" id="{A4F21A61-8CAB-419C-90D4-A82D2F819FD4}"/>
              </a:ext>
            </a:extLst>
          </p:cNvPr>
          <p:cNvSpPr/>
          <p:nvPr/>
        </p:nvSpPr>
        <p:spPr>
          <a:xfrm>
            <a:off x="5361732" y="5496866"/>
            <a:ext cx="2136929" cy="1005331"/>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Bildobjekt 44" descr="13_grå.emf">
            <a:extLst>
              <a:ext uri="{FF2B5EF4-FFF2-40B4-BE49-F238E27FC236}">
                <a16:creationId xmlns:a16="http://schemas.microsoft.com/office/drawing/2014/main" id="{F481C170-529F-4F24-A22F-AEFEDF2E794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44074" y="5732373"/>
            <a:ext cx="432001" cy="432001"/>
          </a:xfrm>
          <a:prstGeom prst="rect">
            <a:avLst/>
          </a:prstGeom>
        </p:spPr>
      </p:pic>
      <p:sp>
        <p:nvSpPr>
          <p:cNvPr id="55" name="textruta 54">
            <a:extLst>
              <a:ext uri="{FF2B5EF4-FFF2-40B4-BE49-F238E27FC236}">
                <a16:creationId xmlns:a16="http://schemas.microsoft.com/office/drawing/2014/main" id="{96349EAE-6ECA-43A8-8202-0143308A35FA}"/>
              </a:ext>
            </a:extLst>
          </p:cNvPr>
          <p:cNvSpPr txBox="1"/>
          <p:nvPr/>
        </p:nvSpPr>
        <p:spPr>
          <a:xfrm>
            <a:off x="5876075" y="5776557"/>
            <a:ext cx="14366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Delning och avslut</a:t>
            </a:r>
          </a:p>
        </p:txBody>
      </p:sp>
    </p:spTree>
    <p:extLst>
      <p:ext uri="{BB962C8B-B14F-4D97-AF65-F5344CB8AC3E}">
        <p14:creationId xmlns:p14="http://schemas.microsoft.com/office/powerpoint/2010/main" val="739422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125925-E74E-4D66-8B5C-D03CAC0051D3}"/>
              </a:ext>
            </a:extLst>
          </p:cNvPr>
          <p:cNvSpPr>
            <a:spLocks noGrp="1"/>
          </p:cNvSpPr>
          <p:nvPr>
            <p:ph type="title"/>
          </p:nvPr>
        </p:nvSpPr>
        <p:spPr/>
        <p:txBody>
          <a:bodyPr/>
          <a:lstStyle/>
          <a:p>
            <a:r>
              <a:rPr lang="sv-SE">
                <a:latin typeface="Helvetica" panose="020B0604020202020204" pitchFamily="34" charset="0"/>
                <a:cs typeface="Helvetica" panose="020B0604020202020204" pitchFamily="34" charset="0"/>
              </a:rPr>
              <a:t>Vi började med en workshop</a:t>
            </a:r>
          </a:p>
        </p:txBody>
      </p:sp>
      <p:pic>
        <p:nvPicPr>
          <p:cNvPr id="4" name="Bildobjekt 3" descr="En bild som visar person, vägg, inomhus, leker&#10;&#10;Beskrivning genererad med mycket hög exakthet">
            <a:extLst>
              <a:ext uri="{FF2B5EF4-FFF2-40B4-BE49-F238E27FC236}">
                <a16:creationId xmlns:a16="http://schemas.microsoft.com/office/drawing/2014/main" id="{03397369-C528-482E-A73D-BB6554F925DC}"/>
              </a:ext>
            </a:extLst>
          </p:cNvPr>
          <p:cNvPicPr>
            <a:picLocks noChangeAspect="1"/>
          </p:cNvPicPr>
          <p:nvPr/>
        </p:nvPicPr>
        <p:blipFill>
          <a:blip r:embed="rId2"/>
          <a:stretch>
            <a:fillRect/>
          </a:stretch>
        </p:blipFill>
        <p:spPr>
          <a:xfrm>
            <a:off x="1170039" y="1618363"/>
            <a:ext cx="6191864" cy="4960776"/>
          </a:xfrm>
          <a:prstGeom prst="rect">
            <a:avLst/>
          </a:prstGeom>
          <a:ln>
            <a:noFill/>
          </a:ln>
          <a:effectLst/>
        </p:spPr>
      </p:pic>
      <p:sp>
        <p:nvSpPr>
          <p:cNvPr id="5" name="Tankebubbla: moln 4">
            <a:extLst>
              <a:ext uri="{FF2B5EF4-FFF2-40B4-BE49-F238E27FC236}">
                <a16:creationId xmlns:a16="http://schemas.microsoft.com/office/drawing/2014/main" id="{397638B8-21D6-4343-9010-012E671AA141}"/>
              </a:ext>
            </a:extLst>
          </p:cNvPr>
          <p:cNvSpPr/>
          <p:nvPr/>
        </p:nvSpPr>
        <p:spPr>
          <a:xfrm>
            <a:off x="8032953" y="1618363"/>
            <a:ext cx="3991897" cy="3175819"/>
          </a:xfrm>
          <a:prstGeom prst="cloudCallout">
            <a:avLst>
              <a:gd name="adj1" fmla="val -62572"/>
              <a:gd name="adj2" fmla="val 6587"/>
            </a:avLst>
          </a:prstGeom>
          <a:solidFill>
            <a:srgbClr val="B2E6E6"/>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sv-SE"/>
              <a:t>Vilka positiva effekter har möjligheten att skicka en bild till sjuksköterskan under samtalet med 1177? </a:t>
            </a:r>
          </a:p>
          <a:p>
            <a:pPr algn="ctr"/>
            <a:endParaRPr lang="sv-SE"/>
          </a:p>
          <a:p>
            <a:pPr algn="ctr"/>
            <a:r>
              <a:rPr lang="sv-SE"/>
              <a:t>Vilka negativa effekter?</a:t>
            </a:r>
          </a:p>
        </p:txBody>
      </p:sp>
    </p:spTree>
    <p:extLst>
      <p:ext uri="{BB962C8B-B14F-4D97-AF65-F5344CB8AC3E}">
        <p14:creationId xmlns:p14="http://schemas.microsoft.com/office/powerpoint/2010/main" val="3217084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125925-E74E-4D66-8B5C-D03CAC0051D3}"/>
              </a:ext>
            </a:extLst>
          </p:cNvPr>
          <p:cNvSpPr>
            <a:spLocks noGrp="1"/>
          </p:cNvSpPr>
          <p:nvPr>
            <p:ph type="title"/>
          </p:nvPr>
        </p:nvSpPr>
        <p:spPr/>
        <p:txBody>
          <a:bodyPr/>
          <a:lstStyle/>
          <a:p>
            <a:r>
              <a:rPr lang="sv-SE">
                <a:latin typeface="Helvetica" panose="020B0604020202020204" pitchFamily="34" charset="0"/>
                <a:cs typeface="Helvetica" panose="020B0604020202020204" pitchFamily="34" charset="0"/>
              </a:rPr>
              <a:t>Vi dokumenterade alla nyttorna i en nyttobeskrivning</a:t>
            </a:r>
          </a:p>
        </p:txBody>
      </p:sp>
      <p:pic>
        <p:nvPicPr>
          <p:cNvPr id="4" name="Bildobjekt 3">
            <a:extLst>
              <a:ext uri="{FF2B5EF4-FFF2-40B4-BE49-F238E27FC236}">
                <a16:creationId xmlns:a16="http://schemas.microsoft.com/office/drawing/2014/main" id="{F31C6319-4648-48E3-AE90-E4618ED73788}"/>
              </a:ext>
            </a:extLst>
          </p:cNvPr>
          <p:cNvPicPr>
            <a:picLocks noChangeAspect="1"/>
          </p:cNvPicPr>
          <p:nvPr/>
        </p:nvPicPr>
        <p:blipFill>
          <a:blip r:embed="rId2"/>
          <a:stretch>
            <a:fillRect/>
          </a:stretch>
        </p:blipFill>
        <p:spPr>
          <a:xfrm>
            <a:off x="838200" y="1940948"/>
            <a:ext cx="6724650" cy="4667250"/>
          </a:xfrm>
          <a:custGeom>
            <a:avLst/>
            <a:gdLst>
              <a:gd name="connsiteX0" fmla="*/ 0 w 6724650"/>
              <a:gd name="connsiteY0" fmla="*/ 0 h 4667250"/>
              <a:gd name="connsiteX1" fmla="*/ 537972 w 6724650"/>
              <a:gd name="connsiteY1" fmla="*/ 0 h 4667250"/>
              <a:gd name="connsiteX2" fmla="*/ 1143191 w 6724650"/>
              <a:gd name="connsiteY2" fmla="*/ 0 h 4667250"/>
              <a:gd name="connsiteX3" fmla="*/ 1613916 w 6724650"/>
              <a:gd name="connsiteY3" fmla="*/ 0 h 4667250"/>
              <a:gd name="connsiteX4" fmla="*/ 2084642 w 6724650"/>
              <a:gd name="connsiteY4" fmla="*/ 0 h 4667250"/>
              <a:gd name="connsiteX5" fmla="*/ 2891600 w 6724650"/>
              <a:gd name="connsiteY5" fmla="*/ 0 h 4667250"/>
              <a:gd name="connsiteX6" fmla="*/ 3631311 w 6724650"/>
              <a:gd name="connsiteY6" fmla="*/ 0 h 4667250"/>
              <a:gd name="connsiteX7" fmla="*/ 4236530 w 6724650"/>
              <a:gd name="connsiteY7" fmla="*/ 0 h 4667250"/>
              <a:gd name="connsiteX8" fmla="*/ 5043488 w 6724650"/>
              <a:gd name="connsiteY8" fmla="*/ 0 h 4667250"/>
              <a:gd name="connsiteX9" fmla="*/ 5783199 w 6724650"/>
              <a:gd name="connsiteY9" fmla="*/ 0 h 4667250"/>
              <a:gd name="connsiteX10" fmla="*/ 6724650 w 6724650"/>
              <a:gd name="connsiteY10" fmla="*/ 0 h 4667250"/>
              <a:gd name="connsiteX11" fmla="*/ 6724650 w 6724650"/>
              <a:gd name="connsiteY11" fmla="*/ 573405 h 4667250"/>
              <a:gd name="connsiteX12" fmla="*/ 6724650 w 6724650"/>
              <a:gd name="connsiteY12" fmla="*/ 1333500 h 4667250"/>
              <a:gd name="connsiteX13" fmla="*/ 6724650 w 6724650"/>
              <a:gd name="connsiteY13" fmla="*/ 2000250 h 4667250"/>
              <a:gd name="connsiteX14" fmla="*/ 6724650 w 6724650"/>
              <a:gd name="connsiteY14" fmla="*/ 2713673 h 4667250"/>
              <a:gd name="connsiteX15" fmla="*/ 6724650 w 6724650"/>
              <a:gd name="connsiteY15" fmla="*/ 3380422 h 4667250"/>
              <a:gd name="connsiteX16" fmla="*/ 6724650 w 6724650"/>
              <a:gd name="connsiteY16" fmla="*/ 4667250 h 4667250"/>
              <a:gd name="connsiteX17" fmla="*/ 6119432 w 6724650"/>
              <a:gd name="connsiteY17" fmla="*/ 4667250 h 4667250"/>
              <a:gd name="connsiteX18" fmla="*/ 5312474 w 6724650"/>
              <a:gd name="connsiteY18" fmla="*/ 4667250 h 4667250"/>
              <a:gd name="connsiteX19" fmla="*/ 4572762 w 6724650"/>
              <a:gd name="connsiteY19" fmla="*/ 4667250 h 4667250"/>
              <a:gd name="connsiteX20" fmla="*/ 4034790 w 6724650"/>
              <a:gd name="connsiteY20" fmla="*/ 4667250 h 4667250"/>
              <a:gd name="connsiteX21" fmla="*/ 3362325 w 6724650"/>
              <a:gd name="connsiteY21" fmla="*/ 4667250 h 4667250"/>
              <a:gd name="connsiteX22" fmla="*/ 2757107 w 6724650"/>
              <a:gd name="connsiteY22" fmla="*/ 4667250 h 4667250"/>
              <a:gd name="connsiteX23" fmla="*/ 2286381 w 6724650"/>
              <a:gd name="connsiteY23" fmla="*/ 4667250 h 4667250"/>
              <a:gd name="connsiteX24" fmla="*/ 1815656 w 6724650"/>
              <a:gd name="connsiteY24" fmla="*/ 4667250 h 4667250"/>
              <a:gd name="connsiteX25" fmla="*/ 1277684 w 6724650"/>
              <a:gd name="connsiteY25" fmla="*/ 4667250 h 4667250"/>
              <a:gd name="connsiteX26" fmla="*/ 0 w 6724650"/>
              <a:gd name="connsiteY26" fmla="*/ 4667250 h 4667250"/>
              <a:gd name="connsiteX27" fmla="*/ 0 w 6724650"/>
              <a:gd name="connsiteY27" fmla="*/ 4140518 h 4667250"/>
              <a:gd name="connsiteX28" fmla="*/ 0 w 6724650"/>
              <a:gd name="connsiteY28" fmla="*/ 3613785 h 4667250"/>
              <a:gd name="connsiteX29" fmla="*/ 0 w 6724650"/>
              <a:gd name="connsiteY29" fmla="*/ 2993708 h 4667250"/>
              <a:gd name="connsiteX30" fmla="*/ 0 w 6724650"/>
              <a:gd name="connsiteY30" fmla="*/ 2233613 h 4667250"/>
              <a:gd name="connsiteX31" fmla="*/ 0 w 6724650"/>
              <a:gd name="connsiteY31" fmla="*/ 1566863 h 4667250"/>
              <a:gd name="connsiteX32" fmla="*/ 0 w 6724650"/>
              <a:gd name="connsiteY32" fmla="*/ 853440 h 4667250"/>
              <a:gd name="connsiteX33" fmla="*/ 0 w 6724650"/>
              <a:gd name="connsiteY33" fmla="*/ 0 h 46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724650" h="4667250" fill="none" extrusionOk="0">
                <a:moveTo>
                  <a:pt x="0" y="0"/>
                </a:moveTo>
                <a:cubicBezTo>
                  <a:pt x="196768" y="1984"/>
                  <a:pt x="371797" y="8550"/>
                  <a:pt x="537972" y="0"/>
                </a:cubicBezTo>
                <a:cubicBezTo>
                  <a:pt x="704147" y="-8550"/>
                  <a:pt x="955038" y="-488"/>
                  <a:pt x="1143191" y="0"/>
                </a:cubicBezTo>
                <a:cubicBezTo>
                  <a:pt x="1331344" y="488"/>
                  <a:pt x="1450450" y="-11022"/>
                  <a:pt x="1613916" y="0"/>
                </a:cubicBezTo>
                <a:cubicBezTo>
                  <a:pt x="1777383" y="11022"/>
                  <a:pt x="1916203" y="20600"/>
                  <a:pt x="2084642" y="0"/>
                </a:cubicBezTo>
                <a:cubicBezTo>
                  <a:pt x="2253081" y="-20600"/>
                  <a:pt x="2512062" y="-6983"/>
                  <a:pt x="2891600" y="0"/>
                </a:cubicBezTo>
                <a:cubicBezTo>
                  <a:pt x="3271138" y="6983"/>
                  <a:pt x="3476407" y="1309"/>
                  <a:pt x="3631311" y="0"/>
                </a:cubicBezTo>
                <a:cubicBezTo>
                  <a:pt x="3786215" y="-1309"/>
                  <a:pt x="4035870" y="-15009"/>
                  <a:pt x="4236530" y="0"/>
                </a:cubicBezTo>
                <a:cubicBezTo>
                  <a:pt x="4437190" y="15009"/>
                  <a:pt x="4704389" y="27275"/>
                  <a:pt x="5043488" y="0"/>
                </a:cubicBezTo>
                <a:cubicBezTo>
                  <a:pt x="5382587" y="-27275"/>
                  <a:pt x="5612704" y="22035"/>
                  <a:pt x="5783199" y="0"/>
                </a:cubicBezTo>
                <a:cubicBezTo>
                  <a:pt x="5953694" y="-22035"/>
                  <a:pt x="6305831" y="-41309"/>
                  <a:pt x="6724650" y="0"/>
                </a:cubicBezTo>
                <a:cubicBezTo>
                  <a:pt x="6739824" y="156228"/>
                  <a:pt x="6719087" y="381737"/>
                  <a:pt x="6724650" y="573405"/>
                </a:cubicBezTo>
                <a:cubicBezTo>
                  <a:pt x="6730213" y="765073"/>
                  <a:pt x="6707334" y="1003484"/>
                  <a:pt x="6724650" y="1333500"/>
                </a:cubicBezTo>
                <a:cubicBezTo>
                  <a:pt x="6741966" y="1663517"/>
                  <a:pt x="6693875" y="1786153"/>
                  <a:pt x="6724650" y="2000250"/>
                </a:cubicBezTo>
                <a:cubicBezTo>
                  <a:pt x="6755426" y="2214347"/>
                  <a:pt x="6742124" y="2359368"/>
                  <a:pt x="6724650" y="2713673"/>
                </a:cubicBezTo>
                <a:cubicBezTo>
                  <a:pt x="6707176" y="3067978"/>
                  <a:pt x="6693002" y="3246485"/>
                  <a:pt x="6724650" y="3380422"/>
                </a:cubicBezTo>
                <a:cubicBezTo>
                  <a:pt x="6756298" y="3514359"/>
                  <a:pt x="6756352" y="4243187"/>
                  <a:pt x="6724650" y="4667250"/>
                </a:cubicBezTo>
                <a:cubicBezTo>
                  <a:pt x="6458001" y="4665984"/>
                  <a:pt x="6346203" y="4674756"/>
                  <a:pt x="6119432" y="4667250"/>
                </a:cubicBezTo>
                <a:cubicBezTo>
                  <a:pt x="5892661" y="4659744"/>
                  <a:pt x="5578050" y="4682256"/>
                  <a:pt x="5312474" y="4667250"/>
                </a:cubicBezTo>
                <a:cubicBezTo>
                  <a:pt x="5046898" y="4652244"/>
                  <a:pt x="4937242" y="4692026"/>
                  <a:pt x="4572762" y="4667250"/>
                </a:cubicBezTo>
                <a:cubicBezTo>
                  <a:pt x="4208282" y="4642474"/>
                  <a:pt x="4165716" y="4676911"/>
                  <a:pt x="4034790" y="4667250"/>
                </a:cubicBezTo>
                <a:cubicBezTo>
                  <a:pt x="3903864" y="4657589"/>
                  <a:pt x="3530304" y="4649816"/>
                  <a:pt x="3362325" y="4667250"/>
                </a:cubicBezTo>
                <a:cubicBezTo>
                  <a:pt x="3194347" y="4684684"/>
                  <a:pt x="3043201" y="4654285"/>
                  <a:pt x="2757107" y="4667250"/>
                </a:cubicBezTo>
                <a:cubicBezTo>
                  <a:pt x="2471013" y="4680215"/>
                  <a:pt x="2512827" y="4654637"/>
                  <a:pt x="2286381" y="4667250"/>
                </a:cubicBezTo>
                <a:cubicBezTo>
                  <a:pt x="2059935" y="4679863"/>
                  <a:pt x="1958838" y="4660922"/>
                  <a:pt x="1815656" y="4667250"/>
                </a:cubicBezTo>
                <a:cubicBezTo>
                  <a:pt x="1672475" y="4673578"/>
                  <a:pt x="1461893" y="4657925"/>
                  <a:pt x="1277684" y="4667250"/>
                </a:cubicBezTo>
                <a:cubicBezTo>
                  <a:pt x="1093475" y="4676575"/>
                  <a:pt x="262270" y="4698429"/>
                  <a:pt x="0" y="4667250"/>
                </a:cubicBezTo>
                <a:cubicBezTo>
                  <a:pt x="-5381" y="4431213"/>
                  <a:pt x="6436" y="4299212"/>
                  <a:pt x="0" y="4140518"/>
                </a:cubicBezTo>
                <a:cubicBezTo>
                  <a:pt x="-6436" y="3981824"/>
                  <a:pt x="3898" y="3733627"/>
                  <a:pt x="0" y="3613785"/>
                </a:cubicBezTo>
                <a:cubicBezTo>
                  <a:pt x="-3898" y="3493943"/>
                  <a:pt x="2720" y="3268549"/>
                  <a:pt x="0" y="2993708"/>
                </a:cubicBezTo>
                <a:cubicBezTo>
                  <a:pt x="-2720" y="2718867"/>
                  <a:pt x="37459" y="2544439"/>
                  <a:pt x="0" y="2233613"/>
                </a:cubicBezTo>
                <a:cubicBezTo>
                  <a:pt x="-37459" y="1922788"/>
                  <a:pt x="-2928" y="1777155"/>
                  <a:pt x="0" y="1566863"/>
                </a:cubicBezTo>
                <a:cubicBezTo>
                  <a:pt x="2928" y="1356571"/>
                  <a:pt x="26472" y="1042803"/>
                  <a:pt x="0" y="853440"/>
                </a:cubicBezTo>
                <a:cubicBezTo>
                  <a:pt x="-26472" y="664077"/>
                  <a:pt x="-39987" y="396756"/>
                  <a:pt x="0" y="0"/>
                </a:cubicBezTo>
                <a:close/>
              </a:path>
              <a:path w="6724650" h="4667250" stroke="0" extrusionOk="0">
                <a:moveTo>
                  <a:pt x="0" y="0"/>
                </a:moveTo>
                <a:cubicBezTo>
                  <a:pt x="162383" y="17391"/>
                  <a:pt x="340612" y="-10539"/>
                  <a:pt x="470726" y="0"/>
                </a:cubicBezTo>
                <a:cubicBezTo>
                  <a:pt x="600840" y="10539"/>
                  <a:pt x="990357" y="28508"/>
                  <a:pt x="1143191" y="0"/>
                </a:cubicBezTo>
                <a:cubicBezTo>
                  <a:pt x="1296026" y="-28508"/>
                  <a:pt x="1683121" y="-10776"/>
                  <a:pt x="1950149" y="0"/>
                </a:cubicBezTo>
                <a:cubicBezTo>
                  <a:pt x="2217177" y="10776"/>
                  <a:pt x="2268662" y="-11492"/>
                  <a:pt x="2420874" y="0"/>
                </a:cubicBezTo>
                <a:cubicBezTo>
                  <a:pt x="2573086" y="11492"/>
                  <a:pt x="2676144" y="-8041"/>
                  <a:pt x="2891600" y="0"/>
                </a:cubicBezTo>
                <a:cubicBezTo>
                  <a:pt x="3107056" y="8041"/>
                  <a:pt x="3235619" y="-7313"/>
                  <a:pt x="3362325" y="0"/>
                </a:cubicBezTo>
                <a:cubicBezTo>
                  <a:pt x="3489032" y="7313"/>
                  <a:pt x="3793987" y="2066"/>
                  <a:pt x="3967544" y="0"/>
                </a:cubicBezTo>
                <a:cubicBezTo>
                  <a:pt x="4141101" y="-2066"/>
                  <a:pt x="4595839" y="-20161"/>
                  <a:pt x="4774502" y="0"/>
                </a:cubicBezTo>
                <a:cubicBezTo>
                  <a:pt x="4953165" y="20161"/>
                  <a:pt x="5167314" y="-13190"/>
                  <a:pt x="5379720" y="0"/>
                </a:cubicBezTo>
                <a:cubicBezTo>
                  <a:pt x="5592126" y="13190"/>
                  <a:pt x="5755442" y="12046"/>
                  <a:pt x="5917692" y="0"/>
                </a:cubicBezTo>
                <a:cubicBezTo>
                  <a:pt x="6079942" y="-12046"/>
                  <a:pt x="6500920" y="4400"/>
                  <a:pt x="6724650" y="0"/>
                </a:cubicBezTo>
                <a:cubicBezTo>
                  <a:pt x="6745878" y="330423"/>
                  <a:pt x="6754937" y="497358"/>
                  <a:pt x="6724650" y="713423"/>
                </a:cubicBezTo>
                <a:cubicBezTo>
                  <a:pt x="6694363" y="929488"/>
                  <a:pt x="6748876" y="1254277"/>
                  <a:pt x="6724650" y="1426845"/>
                </a:cubicBezTo>
                <a:cubicBezTo>
                  <a:pt x="6700424" y="1599413"/>
                  <a:pt x="6701218" y="1908473"/>
                  <a:pt x="6724650" y="2140268"/>
                </a:cubicBezTo>
                <a:cubicBezTo>
                  <a:pt x="6748082" y="2372063"/>
                  <a:pt x="6727871" y="2467433"/>
                  <a:pt x="6724650" y="2667000"/>
                </a:cubicBezTo>
                <a:cubicBezTo>
                  <a:pt x="6721429" y="2866567"/>
                  <a:pt x="6716352" y="3106928"/>
                  <a:pt x="6724650" y="3380422"/>
                </a:cubicBezTo>
                <a:cubicBezTo>
                  <a:pt x="6732948" y="3653916"/>
                  <a:pt x="6746524" y="3783300"/>
                  <a:pt x="6724650" y="4000500"/>
                </a:cubicBezTo>
                <a:cubicBezTo>
                  <a:pt x="6702776" y="4217700"/>
                  <a:pt x="6732887" y="4347804"/>
                  <a:pt x="6724650" y="4667250"/>
                </a:cubicBezTo>
                <a:cubicBezTo>
                  <a:pt x="6376434" y="4638837"/>
                  <a:pt x="6292708" y="4679752"/>
                  <a:pt x="5984939" y="4667250"/>
                </a:cubicBezTo>
                <a:cubicBezTo>
                  <a:pt x="5677170" y="4654748"/>
                  <a:pt x="5548086" y="4637883"/>
                  <a:pt x="5177981" y="4667250"/>
                </a:cubicBezTo>
                <a:cubicBezTo>
                  <a:pt x="4807876" y="4696617"/>
                  <a:pt x="4590934" y="4670089"/>
                  <a:pt x="4438269" y="4667250"/>
                </a:cubicBezTo>
                <a:cubicBezTo>
                  <a:pt x="4285604" y="4664411"/>
                  <a:pt x="3954565" y="4649520"/>
                  <a:pt x="3833050" y="4667250"/>
                </a:cubicBezTo>
                <a:cubicBezTo>
                  <a:pt x="3711535" y="4684980"/>
                  <a:pt x="3434653" y="4665583"/>
                  <a:pt x="3160586" y="4667250"/>
                </a:cubicBezTo>
                <a:cubicBezTo>
                  <a:pt x="2886519" y="4668917"/>
                  <a:pt x="2701463" y="4671413"/>
                  <a:pt x="2420874" y="4667250"/>
                </a:cubicBezTo>
                <a:cubicBezTo>
                  <a:pt x="2140285" y="4663087"/>
                  <a:pt x="2046031" y="4691381"/>
                  <a:pt x="1882902" y="4667250"/>
                </a:cubicBezTo>
                <a:cubicBezTo>
                  <a:pt x="1719773" y="4643119"/>
                  <a:pt x="1343237" y="4689269"/>
                  <a:pt x="1075944" y="4667250"/>
                </a:cubicBezTo>
                <a:cubicBezTo>
                  <a:pt x="808651" y="4645231"/>
                  <a:pt x="281649" y="4668987"/>
                  <a:pt x="0" y="4667250"/>
                </a:cubicBezTo>
                <a:cubicBezTo>
                  <a:pt x="-10934" y="4399914"/>
                  <a:pt x="2538" y="4257426"/>
                  <a:pt x="0" y="3907155"/>
                </a:cubicBezTo>
                <a:cubicBezTo>
                  <a:pt x="-2538" y="3556885"/>
                  <a:pt x="24476" y="3473945"/>
                  <a:pt x="0" y="3333750"/>
                </a:cubicBezTo>
                <a:cubicBezTo>
                  <a:pt x="-24476" y="3193555"/>
                  <a:pt x="-17016" y="2821170"/>
                  <a:pt x="0" y="2573655"/>
                </a:cubicBezTo>
                <a:cubicBezTo>
                  <a:pt x="17016" y="2326140"/>
                  <a:pt x="-28605" y="2222754"/>
                  <a:pt x="0" y="1906905"/>
                </a:cubicBezTo>
                <a:cubicBezTo>
                  <a:pt x="28605" y="1591056"/>
                  <a:pt x="-8552" y="1323638"/>
                  <a:pt x="0" y="1146810"/>
                </a:cubicBezTo>
                <a:cubicBezTo>
                  <a:pt x="8552" y="969983"/>
                  <a:pt x="-4325" y="822122"/>
                  <a:pt x="0" y="620078"/>
                </a:cubicBezTo>
                <a:cubicBezTo>
                  <a:pt x="4325" y="418034"/>
                  <a:pt x="-16290" y="305711"/>
                  <a:pt x="0" y="0"/>
                </a:cubicBezTo>
                <a:close/>
              </a:path>
            </a:pathLst>
          </a:custGeom>
          <a:ln>
            <a:solidFill>
              <a:schemeClr val="tx1"/>
            </a:solidFill>
            <a:extLst>
              <a:ext uri="{C807C97D-BFC1-408E-A445-0C87EB9F89A2}">
                <ask:lineSketchStyleProps xmlns:ask="http://schemas.microsoft.com/office/drawing/2018/sketchyshapes" sd="603524525">
                  <a:prstGeom prst="rect">
                    <a:avLst/>
                  </a:prstGeom>
                  <ask:type>
                    <ask:lineSketchFreehand/>
                  </ask:type>
                </ask:lineSketchStyleProps>
              </a:ext>
            </a:extLst>
          </a:ln>
        </p:spPr>
      </p:pic>
    </p:spTree>
    <p:extLst>
      <p:ext uri="{BB962C8B-B14F-4D97-AF65-F5344CB8AC3E}">
        <p14:creationId xmlns:p14="http://schemas.microsoft.com/office/powerpoint/2010/main" val="2134806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125925-E74E-4D66-8B5C-D03CAC0051D3}"/>
              </a:ext>
            </a:extLst>
          </p:cNvPr>
          <p:cNvSpPr>
            <a:spLocks noGrp="1"/>
          </p:cNvSpPr>
          <p:nvPr>
            <p:ph type="title"/>
          </p:nvPr>
        </p:nvSpPr>
        <p:spPr/>
        <p:txBody>
          <a:bodyPr/>
          <a:lstStyle/>
          <a:p>
            <a:r>
              <a:rPr lang="sv-SE">
                <a:latin typeface="Helvetica" panose="020B0604020202020204" pitchFamily="34" charset="0"/>
                <a:cs typeface="Helvetica" panose="020B0604020202020204" pitchFamily="34" charset="0"/>
              </a:rPr>
              <a:t>Vi sorterade nyttorna i en effektkedja</a:t>
            </a:r>
          </a:p>
        </p:txBody>
      </p:sp>
      <p:sp>
        <p:nvSpPr>
          <p:cNvPr id="6" name="Rektangel: rundade hörn 5">
            <a:extLst>
              <a:ext uri="{FF2B5EF4-FFF2-40B4-BE49-F238E27FC236}">
                <a16:creationId xmlns:a16="http://schemas.microsoft.com/office/drawing/2014/main" id="{B73E87B0-931A-4DB7-8E04-6CED6EA1A066}"/>
              </a:ext>
            </a:extLst>
          </p:cNvPr>
          <p:cNvSpPr/>
          <p:nvPr/>
        </p:nvSpPr>
        <p:spPr bwMode="auto">
          <a:xfrm>
            <a:off x="9961736" y="2509569"/>
            <a:ext cx="1552623" cy="1138199"/>
          </a:xfrm>
          <a:custGeom>
            <a:avLst/>
            <a:gdLst>
              <a:gd name="connsiteX0" fmla="*/ 0 w 1552623"/>
              <a:gd name="connsiteY0" fmla="*/ 189704 h 1138199"/>
              <a:gd name="connsiteX1" fmla="*/ 189704 w 1552623"/>
              <a:gd name="connsiteY1" fmla="*/ 0 h 1138199"/>
              <a:gd name="connsiteX2" fmla="*/ 741115 w 1552623"/>
              <a:gd name="connsiteY2" fmla="*/ 0 h 1138199"/>
              <a:gd name="connsiteX3" fmla="*/ 1362919 w 1552623"/>
              <a:gd name="connsiteY3" fmla="*/ 0 h 1138199"/>
              <a:gd name="connsiteX4" fmla="*/ 1552623 w 1552623"/>
              <a:gd name="connsiteY4" fmla="*/ 189704 h 1138199"/>
              <a:gd name="connsiteX5" fmla="*/ 1552623 w 1552623"/>
              <a:gd name="connsiteY5" fmla="*/ 553924 h 1138199"/>
              <a:gd name="connsiteX6" fmla="*/ 1552623 w 1552623"/>
              <a:gd name="connsiteY6" fmla="*/ 948495 h 1138199"/>
              <a:gd name="connsiteX7" fmla="*/ 1362919 w 1552623"/>
              <a:gd name="connsiteY7" fmla="*/ 1138199 h 1138199"/>
              <a:gd name="connsiteX8" fmla="*/ 811508 w 1552623"/>
              <a:gd name="connsiteY8" fmla="*/ 1138199 h 1138199"/>
              <a:gd name="connsiteX9" fmla="*/ 189704 w 1552623"/>
              <a:gd name="connsiteY9" fmla="*/ 1138199 h 1138199"/>
              <a:gd name="connsiteX10" fmla="*/ 0 w 1552623"/>
              <a:gd name="connsiteY10" fmla="*/ 948495 h 1138199"/>
              <a:gd name="connsiteX11" fmla="*/ 0 w 1552623"/>
              <a:gd name="connsiteY11" fmla="*/ 591863 h 1138199"/>
              <a:gd name="connsiteX12" fmla="*/ 0 w 1552623"/>
              <a:gd name="connsiteY12" fmla="*/ 189704 h 11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138199" fill="none" extrusionOk="0">
                <a:moveTo>
                  <a:pt x="0" y="189704"/>
                </a:moveTo>
                <a:cubicBezTo>
                  <a:pt x="-16543" y="68291"/>
                  <a:pt x="68052" y="-4416"/>
                  <a:pt x="189704" y="0"/>
                </a:cubicBezTo>
                <a:cubicBezTo>
                  <a:pt x="404179" y="-13712"/>
                  <a:pt x="549771" y="-8102"/>
                  <a:pt x="741115" y="0"/>
                </a:cubicBezTo>
                <a:cubicBezTo>
                  <a:pt x="932459" y="8102"/>
                  <a:pt x="1157262" y="-30581"/>
                  <a:pt x="1362919" y="0"/>
                </a:cubicBezTo>
                <a:cubicBezTo>
                  <a:pt x="1462987" y="18122"/>
                  <a:pt x="1532194" y="85716"/>
                  <a:pt x="1552623" y="189704"/>
                </a:cubicBezTo>
                <a:cubicBezTo>
                  <a:pt x="1555219" y="295856"/>
                  <a:pt x="1546127" y="469044"/>
                  <a:pt x="1552623" y="553924"/>
                </a:cubicBezTo>
                <a:cubicBezTo>
                  <a:pt x="1559119" y="638804"/>
                  <a:pt x="1537214" y="771342"/>
                  <a:pt x="1552623" y="948495"/>
                </a:cubicBezTo>
                <a:cubicBezTo>
                  <a:pt x="1552402" y="1061579"/>
                  <a:pt x="1447820" y="1123152"/>
                  <a:pt x="1362919" y="1138199"/>
                </a:cubicBezTo>
                <a:cubicBezTo>
                  <a:pt x="1162120" y="1117157"/>
                  <a:pt x="961544" y="1160583"/>
                  <a:pt x="811508" y="1138199"/>
                </a:cubicBezTo>
                <a:cubicBezTo>
                  <a:pt x="661472" y="1115815"/>
                  <a:pt x="334550" y="1126427"/>
                  <a:pt x="189704" y="1138199"/>
                </a:cubicBezTo>
                <a:cubicBezTo>
                  <a:pt x="69063" y="1143625"/>
                  <a:pt x="14474" y="1036532"/>
                  <a:pt x="0" y="948495"/>
                </a:cubicBezTo>
                <a:cubicBezTo>
                  <a:pt x="13850" y="837065"/>
                  <a:pt x="10631" y="742766"/>
                  <a:pt x="0" y="591863"/>
                </a:cubicBezTo>
                <a:cubicBezTo>
                  <a:pt x="-10631" y="440960"/>
                  <a:pt x="15022" y="333104"/>
                  <a:pt x="0" y="189704"/>
                </a:cubicBezTo>
                <a:close/>
              </a:path>
              <a:path w="1552623" h="1138199" stroke="0" extrusionOk="0">
                <a:moveTo>
                  <a:pt x="0" y="189704"/>
                </a:moveTo>
                <a:cubicBezTo>
                  <a:pt x="-7219" y="89128"/>
                  <a:pt x="74163" y="6264"/>
                  <a:pt x="189704" y="0"/>
                </a:cubicBezTo>
                <a:cubicBezTo>
                  <a:pt x="339646" y="-10452"/>
                  <a:pt x="535335" y="23651"/>
                  <a:pt x="788044" y="0"/>
                </a:cubicBezTo>
                <a:cubicBezTo>
                  <a:pt x="1040753" y="-23651"/>
                  <a:pt x="1108282" y="13445"/>
                  <a:pt x="1362919" y="0"/>
                </a:cubicBezTo>
                <a:cubicBezTo>
                  <a:pt x="1469186" y="16467"/>
                  <a:pt x="1553947" y="87479"/>
                  <a:pt x="1552623" y="189704"/>
                </a:cubicBezTo>
                <a:cubicBezTo>
                  <a:pt x="1562996" y="337782"/>
                  <a:pt x="1553072" y="404885"/>
                  <a:pt x="1552623" y="546336"/>
                </a:cubicBezTo>
                <a:cubicBezTo>
                  <a:pt x="1552174" y="687787"/>
                  <a:pt x="1548307" y="833895"/>
                  <a:pt x="1552623" y="948495"/>
                </a:cubicBezTo>
                <a:cubicBezTo>
                  <a:pt x="1550503" y="1070278"/>
                  <a:pt x="1467856" y="1145007"/>
                  <a:pt x="1362919" y="1138199"/>
                </a:cubicBezTo>
                <a:cubicBezTo>
                  <a:pt x="1085899" y="1164847"/>
                  <a:pt x="1067698" y="1111823"/>
                  <a:pt x="776312" y="1138199"/>
                </a:cubicBezTo>
                <a:cubicBezTo>
                  <a:pt x="484926" y="1164575"/>
                  <a:pt x="401266" y="1144476"/>
                  <a:pt x="189704" y="1138199"/>
                </a:cubicBezTo>
                <a:cubicBezTo>
                  <a:pt x="71223" y="1123892"/>
                  <a:pt x="8028" y="1056472"/>
                  <a:pt x="0" y="948495"/>
                </a:cubicBezTo>
                <a:cubicBezTo>
                  <a:pt x="3682" y="837888"/>
                  <a:pt x="12699" y="658655"/>
                  <a:pt x="0" y="569100"/>
                </a:cubicBezTo>
                <a:cubicBezTo>
                  <a:pt x="-12699" y="479546"/>
                  <a:pt x="2441" y="306727"/>
                  <a:pt x="0" y="189704"/>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254784518">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lang="sv-SE" sz="1600">
                <a:latin typeface="Arial" charset="0"/>
              </a:rPr>
              <a:t>Ny tjänst</a:t>
            </a:r>
            <a:endParaRPr kumimoji="0" lang="sv-SE" sz="1600" b="0" i="0" u="none" strike="noStrike" cap="none" normalizeH="0" baseline="0">
              <a:ln>
                <a:noFill/>
              </a:ln>
              <a:solidFill>
                <a:schemeClr val="tx1"/>
              </a:solidFill>
              <a:effectLst/>
              <a:latin typeface="Arial" charset="0"/>
            </a:endParaRPr>
          </a:p>
        </p:txBody>
      </p:sp>
      <p:sp>
        <p:nvSpPr>
          <p:cNvPr id="7" name="Rektangel: rundade hörn 6">
            <a:extLst>
              <a:ext uri="{FF2B5EF4-FFF2-40B4-BE49-F238E27FC236}">
                <a16:creationId xmlns:a16="http://schemas.microsoft.com/office/drawing/2014/main" id="{EDAF27E6-8D0C-4C7F-99B5-3E59C31F436B}"/>
              </a:ext>
            </a:extLst>
          </p:cNvPr>
          <p:cNvSpPr/>
          <p:nvPr/>
        </p:nvSpPr>
        <p:spPr bwMode="auto">
          <a:xfrm>
            <a:off x="8163962" y="2509569"/>
            <a:ext cx="1552623" cy="1138199"/>
          </a:xfrm>
          <a:custGeom>
            <a:avLst/>
            <a:gdLst>
              <a:gd name="connsiteX0" fmla="*/ 0 w 1552623"/>
              <a:gd name="connsiteY0" fmla="*/ 189704 h 1138199"/>
              <a:gd name="connsiteX1" fmla="*/ 189704 w 1552623"/>
              <a:gd name="connsiteY1" fmla="*/ 0 h 1138199"/>
              <a:gd name="connsiteX2" fmla="*/ 788044 w 1552623"/>
              <a:gd name="connsiteY2" fmla="*/ 0 h 1138199"/>
              <a:gd name="connsiteX3" fmla="*/ 1362919 w 1552623"/>
              <a:gd name="connsiteY3" fmla="*/ 0 h 1138199"/>
              <a:gd name="connsiteX4" fmla="*/ 1552623 w 1552623"/>
              <a:gd name="connsiteY4" fmla="*/ 189704 h 1138199"/>
              <a:gd name="connsiteX5" fmla="*/ 1552623 w 1552623"/>
              <a:gd name="connsiteY5" fmla="*/ 584275 h 1138199"/>
              <a:gd name="connsiteX6" fmla="*/ 1552623 w 1552623"/>
              <a:gd name="connsiteY6" fmla="*/ 948495 h 1138199"/>
              <a:gd name="connsiteX7" fmla="*/ 1362919 w 1552623"/>
              <a:gd name="connsiteY7" fmla="*/ 1138199 h 1138199"/>
              <a:gd name="connsiteX8" fmla="*/ 752847 w 1552623"/>
              <a:gd name="connsiteY8" fmla="*/ 1138199 h 1138199"/>
              <a:gd name="connsiteX9" fmla="*/ 189704 w 1552623"/>
              <a:gd name="connsiteY9" fmla="*/ 1138199 h 1138199"/>
              <a:gd name="connsiteX10" fmla="*/ 0 w 1552623"/>
              <a:gd name="connsiteY10" fmla="*/ 948495 h 1138199"/>
              <a:gd name="connsiteX11" fmla="*/ 0 w 1552623"/>
              <a:gd name="connsiteY11" fmla="*/ 584275 h 1138199"/>
              <a:gd name="connsiteX12" fmla="*/ 0 w 1552623"/>
              <a:gd name="connsiteY12" fmla="*/ 189704 h 11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138199" fill="none" extrusionOk="0">
                <a:moveTo>
                  <a:pt x="0" y="189704"/>
                </a:moveTo>
                <a:cubicBezTo>
                  <a:pt x="-18355" y="70654"/>
                  <a:pt x="94085" y="-10081"/>
                  <a:pt x="189704" y="0"/>
                </a:cubicBezTo>
                <a:cubicBezTo>
                  <a:pt x="422733" y="20572"/>
                  <a:pt x="539907" y="-7267"/>
                  <a:pt x="788044" y="0"/>
                </a:cubicBezTo>
                <a:cubicBezTo>
                  <a:pt x="1036181" y="7267"/>
                  <a:pt x="1132138" y="-4288"/>
                  <a:pt x="1362919" y="0"/>
                </a:cubicBezTo>
                <a:cubicBezTo>
                  <a:pt x="1478414" y="210"/>
                  <a:pt x="1532724" y="75820"/>
                  <a:pt x="1552623" y="189704"/>
                </a:cubicBezTo>
                <a:cubicBezTo>
                  <a:pt x="1552215" y="383489"/>
                  <a:pt x="1556201" y="478401"/>
                  <a:pt x="1552623" y="584275"/>
                </a:cubicBezTo>
                <a:cubicBezTo>
                  <a:pt x="1549045" y="690149"/>
                  <a:pt x="1536206" y="862257"/>
                  <a:pt x="1552623" y="948495"/>
                </a:cubicBezTo>
                <a:cubicBezTo>
                  <a:pt x="1538502" y="1042996"/>
                  <a:pt x="1463579" y="1113392"/>
                  <a:pt x="1362919" y="1138199"/>
                </a:cubicBezTo>
                <a:cubicBezTo>
                  <a:pt x="1221734" y="1143931"/>
                  <a:pt x="958687" y="1145850"/>
                  <a:pt x="752847" y="1138199"/>
                </a:cubicBezTo>
                <a:cubicBezTo>
                  <a:pt x="547007" y="1130548"/>
                  <a:pt x="378371" y="1134800"/>
                  <a:pt x="189704" y="1138199"/>
                </a:cubicBezTo>
                <a:cubicBezTo>
                  <a:pt x="90809" y="1121708"/>
                  <a:pt x="2461" y="1028920"/>
                  <a:pt x="0" y="948495"/>
                </a:cubicBezTo>
                <a:cubicBezTo>
                  <a:pt x="-9534" y="844287"/>
                  <a:pt x="-3607" y="764657"/>
                  <a:pt x="0" y="584275"/>
                </a:cubicBezTo>
                <a:cubicBezTo>
                  <a:pt x="3607" y="403893"/>
                  <a:pt x="-1668" y="286742"/>
                  <a:pt x="0" y="189704"/>
                </a:cubicBezTo>
                <a:close/>
              </a:path>
              <a:path w="1552623" h="1138199" stroke="0" extrusionOk="0">
                <a:moveTo>
                  <a:pt x="0" y="189704"/>
                </a:moveTo>
                <a:cubicBezTo>
                  <a:pt x="17300" y="103567"/>
                  <a:pt x="85836" y="-17761"/>
                  <a:pt x="189704" y="0"/>
                </a:cubicBezTo>
                <a:cubicBezTo>
                  <a:pt x="354235" y="24718"/>
                  <a:pt x="533101" y="22793"/>
                  <a:pt x="788044" y="0"/>
                </a:cubicBezTo>
                <a:cubicBezTo>
                  <a:pt x="1042987" y="-22793"/>
                  <a:pt x="1228867" y="6731"/>
                  <a:pt x="1362919" y="0"/>
                </a:cubicBezTo>
                <a:cubicBezTo>
                  <a:pt x="1484307" y="-9242"/>
                  <a:pt x="1562589" y="102737"/>
                  <a:pt x="1552623" y="189704"/>
                </a:cubicBezTo>
                <a:cubicBezTo>
                  <a:pt x="1561025" y="369122"/>
                  <a:pt x="1557995" y="410175"/>
                  <a:pt x="1552623" y="553924"/>
                </a:cubicBezTo>
                <a:cubicBezTo>
                  <a:pt x="1547251" y="697673"/>
                  <a:pt x="1547939" y="851041"/>
                  <a:pt x="1552623" y="948495"/>
                </a:cubicBezTo>
                <a:cubicBezTo>
                  <a:pt x="1554875" y="1032088"/>
                  <a:pt x="1468270" y="1143102"/>
                  <a:pt x="1362919" y="1138199"/>
                </a:cubicBezTo>
                <a:cubicBezTo>
                  <a:pt x="1078814" y="1121377"/>
                  <a:pt x="973125" y="1152354"/>
                  <a:pt x="764579" y="1138199"/>
                </a:cubicBezTo>
                <a:cubicBezTo>
                  <a:pt x="556033" y="1124044"/>
                  <a:pt x="310570" y="1136186"/>
                  <a:pt x="189704" y="1138199"/>
                </a:cubicBezTo>
                <a:cubicBezTo>
                  <a:pt x="77547" y="1122520"/>
                  <a:pt x="-22901" y="1049540"/>
                  <a:pt x="0" y="948495"/>
                </a:cubicBezTo>
                <a:cubicBezTo>
                  <a:pt x="-19187" y="851690"/>
                  <a:pt x="-19488" y="640123"/>
                  <a:pt x="0" y="553924"/>
                </a:cubicBezTo>
                <a:cubicBezTo>
                  <a:pt x="19488" y="467725"/>
                  <a:pt x="11547" y="342570"/>
                  <a:pt x="0" y="189704"/>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3426234594">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Effekt</a:t>
            </a:r>
          </a:p>
        </p:txBody>
      </p:sp>
      <p:sp>
        <p:nvSpPr>
          <p:cNvPr id="8" name="Rektangel: rundade hörn 7">
            <a:extLst>
              <a:ext uri="{FF2B5EF4-FFF2-40B4-BE49-F238E27FC236}">
                <a16:creationId xmlns:a16="http://schemas.microsoft.com/office/drawing/2014/main" id="{359AFD6C-03F2-4929-8763-91B799666903}"/>
              </a:ext>
            </a:extLst>
          </p:cNvPr>
          <p:cNvSpPr/>
          <p:nvPr/>
        </p:nvSpPr>
        <p:spPr bwMode="auto">
          <a:xfrm>
            <a:off x="6366188" y="2546718"/>
            <a:ext cx="1552623" cy="1138199"/>
          </a:xfrm>
          <a:custGeom>
            <a:avLst/>
            <a:gdLst>
              <a:gd name="connsiteX0" fmla="*/ 0 w 1552623"/>
              <a:gd name="connsiteY0" fmla="*/ 189704 h 1138199"/>
              <a:gd name="connsiteX1" fmla="*/ 189704 w 1552623"/>
              <a:gd name="connsiteY1" fmla="*/ 0 h 1138199"/>
              <a:gd name="connsiteX2" fmla="*/ 764579 w 1552623"/>
              <a:gd name="connsiteY2" fmla="*/ 0 h 1138199"/>
              <a:gd name="connsiteX3" fmla="*/ 1362919 w 1552623"/>
              <a:gd name="connsiteY3" fmla="*/ 0 h 1138199"/>
              <a:gd name="connsiteX4" fmla="*/ 1552623 w 1552623"/>
              <a:gd name="connsiteY4" fmla="*/ 189704 h 1138199"/>
              <a:gd name="connsiteX5" fmla="*/ 1552623 w 1552623"/>
              <a:gd name="connsiteY5" fmla="*/ 546336 h 1138199"/>
              <a:gd name="connsiteX6" fmla="*/ 1552623 w 1552623"/>
              <a:gd name="connsiteY6" fmla="*/ 948495 h 1138199"/>
              <a:gd name="connsiteX7" fmla="*/ 1362919 w 1552623"/>
              <a:gd name="connsiteY7" fmla="*/ 1138199 h 1138199"/>
              <a:gd name="connsiteX8" fmla="*/ 788044 w 1552623"/>
              <a:gd name="connsiteY8" fmla="*/ 1138199 h 1138199"/>
              <a:gd name="connsiteX9" fmla="*/ 189704 w 1552623"/>
              <a:gd name="connsiteY9" fmla="*/ 1138199 h 1138199"/>
              <a:gd name="connsiteX10" fmla="*/ 0 w 1552623"/>
              <a:gd name="connsiteY10" fmla="*/ 948495 h 1138199"/>
              <a:gd name="connsiteX11" fmla="*/ 0 w 1552623"/>
              <a:gd name="connsiteY11" fmla="*/ 553924 h 1138199"/>
              <a:gd name="connsiteX12" fmla="*/ 0 w 1552623"/>
              <a:gd name="connsiteY12" fmla="*/ 189704 h 11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138199" fill="none" extrusionOk="0">
                <a:moveTo>
                  <a:pt x="0" y="189704"/>
                </a:moveTo>
                <a:cubicBezTo>
                  <a:pt x="11290" y="88868"/>
                  <a:pt x="71724" y="-9914"/>
                  <a:pt x="189704" y="0"/>
                </a:cubicBezTo>
                <a:cubicBezTo>
                  <a:pt x="382244" y="-27902"/>
                  <a:pt x="554709" y="-17630"/>
                  <a:pt x="764579" y="0"/>
                </a:cubicBezTo>
                <a:cubicBezTo>
                  <a:pt x="974450" y="17630"/>
                  <a:pt x="1165533" y="3508"/>
                  <a:pt x="1362919" y="0"/>
                </a:cubicBezTo>
                <a:cubicBezTo>
                  <a:pt x="1482178" y="-11746"/>
                  <a:pt x="1575961" y="83307"/>
                  <a:pt x="1552623" y="189704"/>
                </a:cubicBezTo>
                <a:cubicBezTo>
                  <a:pt x="1559268" y="300265"/>
                  <a:pt x="1536079" y="464469"/>
                  <a:pt x="1552623" y="546336"/>
                </a:cubicBezTo>
                <a:cubicBezTo>
                  <a:pt x="1569167" y="628203"/>
                  <a:pt x="1532530" y="862154"/>
                  <a:pt x="1552623" y="948495"/>
                </a:cubicBezTo>
                <a:cubicBezTo>
                  <a:pt x="1554929" y="1073152"/>
                  <a:pt x="1488615" y="1144323"/>
                  <a:pt x="1362919" y="1138199"/>
                </a:cubicBezTo>
                <a:cubicBezTo>
                  <a:pt x="1146794" y="1134239"/>
                  <a:pt x="1027360" y="1127770"/>
                  <a:pt x="788044" y="1138199"/>
                </a:cubicBezTo>
                <a:cubicBezTo>
                  <a:pt x="548728" y="1148628"/>
                  <a:pt x="469010" y="1131439"/>
                  <a:pt x="189704" y="1138199"/>
                </a:cubicBezTo>
                <a:cubicBezTo>
                  <a:pt x="85214" y="1134005"/>
                  <a:pt x="1386" y="1042144"/>
                  <a:pt x="0" y="948495"/>
                </a:cubicBezTo>
                <a:cubicBezTo>
                  <a:pt x="14026" y="797108"/>
                  <a:pt x="-1289" y="651694"/>
                  <a:pt x="0" y="553924"/>
                </a:cubicBezTo>
                <a:cubicBezTo>
                  <a:pt x="1289" y="456154"/>
                  <a:pt x="-7189" y="369347"/>
                  <a:pt x="0" y="189704"/>
                </a:cubicBezTo>
                <a:close/>
              </a:path>
              <a:path w="1552623" h="1138199" stroke="0" extrusionOk="0">
                <a:moveTo>
                  <a:pt x="0" y="189704"/>
                </a:moveTo>
                <a:cubicBezTo>
                  <a:pt x="8563" y="69694"/>
                  <a:pt x="75806" y="9556"/>
                  <a:pt x="189704" y="0"/>
                </a:cubicBezTo>
                <a:cubicBezTo>
                  <a:pt x="452990" y="13346"/>
                  <a:pt x="531062" y="-21756"/>
                  <a:pt x="764579" y="0"/>
                </a:cubicBezTo>
                <a:cubicBezTo>
                  <a:pt x="998096" y="21756"/>
                  <a:pt x="1201458" y="26284"/>
                  <a:pt x="1362919" y="0"/>
                </a:cubicBezTo>
                <a:cubicBezTo>
                  <a:pt x="1448248" y="14699"/>
                  <a:pt x="1546984" y="70278"/>
                  <a:pt x="1552623" y="189704"/>
                </a:cubicBezTo>
                <a:cubicBezTo>
                  <a:pt x="1551139" y="341400"/>
                  <a:pt x="1564743" y="448008"/>
                  <a:pt x="1552623" y="569100"/>
                </a:cubicBezTo>
                <a:cubicBezTo>
                  <a:pt x="1540503" y="690192"/>
                  <a:pt x="1559276" y="817544"/>
                  <a:pt x="1552623" y="948495"/>
                </a:cubicBezTo>
                <a:cubicBezTo>
                  <a:pt x="1572015" y="1056228"/>
                  <a:pt x="1457423" y="1136108"/>
                  <a:pt x="1362919" y="1138199"/>
                </a:cubicBezTo>
                <a:cubicBezTo>
                  <a:pt x="1181496" y="1118244"/>
                  <a:pt x="1028452" y="1161333"/>
                  <a:pt x="811508" y="1138199"/>
                </a:cubicBezTo>
                <a:cubicBezTo>
                  <a:pt x="594564" y="1115065"/>
                  <a:pt x="495818" y="1149449"/>
                  <a:pt x="189704" y="1138199"/>
                </a:cubicBezTo>
                <a:cubicBezTo>
                  <a:pt x="99223" y="1154695"/>
                  <a:pt x="8" y="1074971"/>
                  <a:pt x="0" y="948495"/>
                </a:cubicBezTo>
                <a:cubicBezTo>
                  <a:pt x="-4331" y="847420"/>
                  <a:pt x="16931" y="743073"/>
                  <a:pt x="0" y="591863"/>
                </a:cubicBezTo>
                <a:cubicBezTo>
                  <a:pt x="-16931" y="440653"/>
                  <a:pt x="-6372" y="365985"/>
                  <a:pt x="0" y="189704"/>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3558330436">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Effekt</a:t>
            </a:r>
          </a:p>
        </p:txBody>
      </p:sp>
      <p:sp>
        <p:nvSpPr>
          <p:cNvPr id="9" name="Rektangel: rundade hörn 8">
            <a:extLst>
              <a:ext uri="{FF2B5EF4-FFF2-40B4-BE49-F238E27FC236}">
                <a16:creationId xmlns:a16="http://schemas.microsoft.com/office/drawing/2014/main" id="{50D97FB5-AAAA-4E25-B416-2F1D6F4F0DAD}"/>
              </a:ext>
            </a:extLst>
          </p:cNvPr>
          <p:cNvSpPr/>
          <p:nvPr/>
        </p:nvSpPr>
        <p:spPr bwMode="auto">
          <a:xfrm>
            <a:off x="2820676" y="2565909"/>
            <a:ext cx="1552623" cy="1138199"/>
          </a:xfrm>
          <a:custGeom>
            <a:avLst/>
            <a:gdLst>
              <a:gd name="connsiteX0" fmla="*/ 0 w 1552623"/>
              <a:gd name="connsiteY0" fmla="*/ 189704 h 1138199"/>
              <a:gd name="connsiteX1" fmla="*/ 189704 w 1552623"/>
              <a:gd name="connsiteY1" fmla="*/ 0 h 1138199"/>
              <a:gd name="connsiteX2" fmla="*/ 752847 w 1552623"/>
              <a:gd name="connsiteY2" fmla="*/ 0 h 1138199"/>
              <a:gd name="connsiteX3" fmla="*/ 1362919 w 1552623"/>
              <a:gd name="connsiteY3" fmla="*/ 0 h 1138199"/>
              <a:gd name="connsiteX4" fmla="*/ 1552623 w 1552623"/>
              <a:gd name="connsiteY4" fmla="*/ 189704 h 1138199"/>
              <a:gd name="connsiteX5" fmla="*/ 1552623 w 1552623"/>
              <a:gd name="connsiteY5" fmla="*/ 576687 h 1138199"/>
              <a:gd name="connsiteX6" fmla="*/ 1552623 w 1552623"/>
              <a:gd name="connsiteY6" fmla="*/ 948495 h 1138199"/>
              <a:gd name="connsiteX7" fmla="*/ 1362919 w 1552623"/>
              <a:gd name="connsiteY7" fmla="*/ 1138199 h 1138199"/>
              <a:gd name="connsiteX8" fmla="*/ 764579 w 1552623"/>
              <a:gd name="connsiteY8" fmla="*/ 1138199 h 1138199"/>
              <a:gd name="connsiteX9" fmla="*/ 189704 w 1552623"/>
              <a:gd name="connsiteY9" fmla="*/ 1138199 h 1138199"/>
              <a:gd name="connsiteX10" fmla="*/ 0 w 1552623"/>
              <a:gd name="connsiteY10" fmla="*/ 948495 h 1138199"/>
              <a:gd name="connsiteX11" fmla="*/ 0 w 1552623"/>
              <a:gd name="connsiteY11" fmla="*/ 576687 h 1138199"/>
              <a:gd name="connsiteX12" fmla="*/ 0 w 1552623"/>
              <a:gd name="connsiteY12" fmla="*/ 189704 h 11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138199" fill="none" extrusionOk="0">
                <a:moveTo>
                  <a:pt x="0" y="189704"/>
                </a:moveTo>
                <a:cubicBezTo>
                  <a:pt x="-7132" y="70639"/>
                  <a:pt x="88583" y="10641"/>
                  <a:pt x="189704" y="0"/>
                </a:cubicBezTo>
                <a:cubicBezTo>
                  <a:pt x="325805" y="2265"/>
                  <a:pt x="629400" y="-10353"/>
                  <a:pt x="752847" y="0"/>
                </a:cubicBezTo>
                <a:cubicBezTo>
                  <a:pt x="876294" y="10353"/>
                  <a:pt x="1174125" y="27899"/>
                  <a:pt x="1362919" y="0"/>
                </a:cubicBezTo>
                <a:cubicBezTo>
                  <a:pt x="1480717" y="8351"/>
                  <a:pt x="1553674" y="65787"/>
                  <a:pt x="1552623" y="189704"/>
                </a:cubicBezTo>
                <a:cubicBezTo>
                  <a:pt x="1570322" y="299524"/>
                  <a:pt x="1539572" y="412880"/>
                  <a:pt x="1552623" y="576687"/>
                </a:cubicBezTo>
                <a:cubicBezTo>
                  <a:pt x="1565674" y="740494"/>
                  <a:pt x="1567026" y="858818"/>
                  <a:pt x="1552623" y="948495"/>
                </a:cubicBezTo>
                <a:cubicBezTo>
                  <a:pt x="1565538" y="1035515"/>
                  <a:pt x="1470255" y="1133054"/>
                  <a:pt x="1362919" y="1138199"/>
                </a:cubicBezTo>
                <a:cubicBezTo>
                  <a:pt x="1114773" y="1139951"/>
                  <a:pt x="986957" y="1114316"/>
                  <a:pt x="764579" y="1138199"/>
                </a:cubicBezTo>
                <a:cubicBezTo>
                  <a:pt x="542201" y="1162082"/>
                  <a:pt x="338156" y="1124191"/>
                  <a:pt x="189704" y="1138199"/>
                </a:cubicBezTo>
                <a:cubicBezTo>
                  <a:pt x="94370" y="1126761"/>
                  <a:pt x="9884" y="1075883"/>
                  <a:pt x="0" y="948495"/>
                </a:cubicBezTo>
                <a:cubicBezTo>
                  <a:pt x="-4093" y="790827"/>
                  <a:pt x="-5655" y="677706"/>
                  <a:pt x="0" y="576687"/>
                </a:cubicBezTo>
                <a:cubicBezTo>
                  <a:pt x="5655" y="475668"/>
                  <a:pt x="4041" y="339468"/>
                  <a:pt x="0" y="189704"/>
                </a:cubicBezTo>
                <a:close/>
              </a:path>
              <a:path w="1552623" h="1138199" stroke="0" extrusionOk="0">
                <a:moveTo>
                  <a:pt x="0" y="189704"/>
                </a:moveTo>
                <a:cubicBezTo>
                  <a:pt x="-14958" y="71398"/>
                  <a:pt x="71794" y="-9863"/>
                  <a:pt x="189704" y="0"/>
                </a:cubicBezTo>
                <a:cubicBezTo>
                  <a:pt x="349631" y="6539"/>
                  <a:pt x="643623" y="26663"/>
                  <a:pt x="764579" y="0"/>
                </a:cubicBezTo>
                <a:cubicBezTo>
                  <a:pt x="885535" y="-26663"/>
                  <a:pt x="1094046" y="15734"/>
                  <a:pt x="1362919" y="0"/>
                </a:cubicBezTo>
                <a:cubicBezTo>
                  <a:pt x="1462057" y="-2703"/>
                  <a:pt x="1534859" y="97064"/>
                  <a:pt x="1552623" y="189704"/>
                </a:cubicBezTo>
                <a:cubicBezTo>
                  <a:pt x="1568396" y="357480"/>
                  <a:pt x="1567868" y="398990"/>
                  <a:pt x="1552623" y="561512"/>
                </a:cubicBezTo>
                <a:cubicBezTo>
                  <a:pt x="1537378" y="724034"/>
                  <a:pt x="1560493" y="789060"/>
                  <a:pt x="1552623" y="948495"/>
                </a:cubicBezTo>
                <a:cubicBezTo>
                  <a:pt x="1539729" y="1039454"/>
                  <a:pt x="1476741" y="1123667"/>
                  <a:pt x="1362919" y="1138199"/>
                </a:cubicBezTo>
                <a:cubicBezTo>
                  <a:pt x="1158144" y="1164553"/>
                  <a:pt x="963751" y="1142944"/>
                  <a:pt x="788044" y="1138199"/>
                </a:cubicBezTo>
                <a:cubicBezTo>
                  <a:pt x="612338" y="1133454"/>
                  <a:pt x="345927" y="1161002"/>
                  <a:pt x="189704" y="1138199"/>
                </a:cubicBezTo>
                <a:cubicBezTo>
                  <a:pt x="99838" y="1123317"/>
                  <a:pt x="20262" y="1065183"/>
                  <a:pt x="0" y="948495"/>
                </a:cubicBezTo>
                <a:cubicBezTo>
                  <a:pt x="13212" y="822364"/>
                  <a:pt x="5583" y="739992"/>
                  <a:pt x="0" y="553924"/>
                </a:cubicBezTo>
                <a:cubicBezTo>
                  <a:pt x="-5583" y="367856"/>
                  <a:pt x="4561" y="301787"/>
                  <a:pt x="0" y="189704"/>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Nyttor</a:t>
            </a:r>
          </a:p>
        </p:txBody>
      </p:sp>
      <p:sp>
        <p:nvSpPr>
          <p:cNvPr id="10" name="Rektangel: rundade hörn 9">
            <a:extLst>
              <a:ext uri="{FF2B5EF4-FFF2-40B4-BE49-F238E27FC236}">
                <a16:creationId xmlns:a16="http://schemas.microsoft.com/office/drawing/2014/main" id="{888B9D57-B0D3-4869-B170-9D24DE9F3C9D}"/>
              </a:ext>
            </a:extLst>
          </p:cNvPr>
          <p:cNvSpPr/>
          <p:nvPr/>
        </p:nvSpPr>
        <p:spPr bwMode="auto">
          <a:xfrm>
            <a:off x="4593432" y="2546717"/>
            <a:ext cx="1552623" cy="1138199"/>
          </a:xfrm>
          <a:custGeom>
            <a:avLst/>
            <a:gdLst>
              <a:gd name="connsiteX0" fmla="*/ 0 w 1552623"/>
              <a:gd name="connsiteY0" fmla="*/ 189704 h 1138199"/>
              <a:gd name="connsiteX1" fmla="*/ 189704 w 1552623"/>
              <a:gd name="connsiteY1" fmla="*/ 0 h 1138199"/>
              <a:gd name="connsiteX2" fmla="*/ 799776 w 1552623"/>
              <a:gd name="connsiteY2" fmla="*/ 0 h 1138199"/>
              <a:gd name="connsiteX3" fmla="*/ 1362919 w 1552623"/>
              <a:gd name="connsiteY3" fmla="*/ 0 h 1138199"/>
              <a:gd name="connsiteX4" fmla="*/ 1552623 w 1552623"/>
              <a:gd name="connsiteY4" fmla="*/ 189704 h 1138199"/>
              <a:gd name="connsiteX5" fmla="*/ 1552623 w 1552623"/>
              <a:gd name="connsiteY5" fmla="*/ 553924 h 1138199"/>
              <a:gd name="connsiteX6" fmla="*/ 1552623 w 1552623"/>
              <a:gd name="connsiteY6" fmla="*/ 948495 h 1138199"/>
              <a:gd name="connsiteX7" fmla="*/ 1362919 w 1552623"/>
              <a:gd name="connsiteY7" fmla="*/ 1138199 h 1138199"/>
              <a:gd name="connsiteX8" fmla="*/ 811508 w 1552623"/>
              <a:gd name="connsiteY8" fmla="*/ 1138199 h 1138199"/>
              <a:gd name="connsiteX9" fmla="*/ 189704 w 1552623"/>
              <a:gd name="connsiteY9" fmla="*/ 1138199 h 1138199"/>
              <a:gd name="connsiteX10" fmla="*/ 0 w 1552623"/>
              <a:gd name="connsiteY10" fmla="*/ 948495 h 1138199"/>
              <a:gd name="connsiteX11" fmla="*/ 0 w 1552623"/>
              <a:gd name="connsiteY11" fmla="*/ 561512 h 1138199"/>
              <a:gd name="connsiteX12" fmla="*/ 0 w 1552623"/>
              <a:gd name="connsiteY12" fmla="*/ 189704 h 11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138199" fill="none" extrusionOk="0">
                <a:moveTo>
                  <a:pt x="0" y="189704"/>
                </a:moveTo>
                <a:cubicBezTo>
                  <a:pt x="9152" y="72800"/>
                  <a:pt x="99504" y="560"/>
                  <a:pt x="189704" y="0"/>
                </a:cubicBezTo>
                <a:cubicBezTo>
                  <a:pt x="363813" y="4884"/>
                  <a:pt x="523989" y="-27849"/>
                  <a:pt x="799776" y="0"/>
                </a:cubicBezTo>
                <a:cubicBezTo>
                  <a:pt x="1075563" y="27849"/>
                  <a:pt x="1158814" y="-2078"/>
                  <a:pt x="1362919" y="0"/>
                </a:cubicBezTo>
                <a:cubicBezTo>
                  <a:pt x="1464176" y="1535"/>
                  <a:pt x="1569634" y="97058"/>
                  <a:pt x="1552623" y="189704"/>
                </a:cubicBezTo>
                <a:cubicBezTo>
                  <a:pt x="1560495" y="356089"/>
                  <a:pt x="1561171" y="478270"/>
                  <a:pt x="1552623" y="553924"/>
                </a:cubicBezTo>
                <a:cubicBezTo>
                  <a:pt x="1544075" y="629578"/>
                  <a:pt x="1554582" y="843655"/>
                  <a:pt x="1552623" y="948495"/>
                </a:cubicBezTo>
                <a:cubicBezTo>
                  <a:pt x="1569129" y="1062310"/>
                  <a:pt x="1478399" y="1144030"/>
                  <a:pt x="1362919" y="1138199"/>
                </a:cubicBezTo>
                <a:cubicBezTo>
                  <a:pt x="1100630" y="1146406"/>
                  <a:pt x="1005083" y="1157032"/>
                  <a:pt x="811508" y="1138199"/>
                </a:cubicBezTo>
                <a:cubicBezTo>
                  <a:pt x="617933" y="1119366"/>
                  <a:pt x="483727" y="1121794"/>
                  <a:pt x="189704" y="1138199"/>
                </a:cubicBezTo>
                <a:cubicBezTo>
                  <a:pt x="82709" y="1161156"/>
                  <a:pt x="18448" y="1034674"/>
                  <a:pt x="0" y="948495"/>
                </a:cubicBezTo>
                <a:cubicBezTo>
                  <a:pt x="-11822" y="768177"/>
                  <a:pt x="-1125" y="672644"/>
                  <a:pt x="0" y="561512"/>
                </a:cubicBezTo>
                <a:cubicBezTo>
                  <a:pt x="1125" y="450380"/>
                  <a:pt x="-17798" y="325192"/>
                  <a:pt x="0" y="189704"/>
                </a:cubicBezTo>
                <a:close/>
              </a:path>
              <a:path w="1552623" h="1138199" stroke="0" extrusionOk="0">
                <a:moveTo>
                  <a:pt x="0" y="189704"/>
                </a:moveTo>
                <a:cubicBezTo>
                  <a:pt x="13837" y="63382"/>
                  <a:pt x="105639" y="-8606"/>
                  <a:pt x="189704" y="0"/>
                </a:cubicBezTo>
                <a:cubicBezTo>
                  <a:pt x="453710" y="-4323"/>
                  <a:pt x="479097" y="21751"/>
                  <a:pt x="741115" y="0"/>
                </a:cubicBezTo>
                <a:cubicBezTo>
                  <a:pt x="1003133" y="-21751"/>
                  <a:pt x="1208093" y="19688"/>
                  <a:pt x="1362919" y="0"/>
                </a:cubicBezTo>
                <a:cubicBezTo>
                  <a:pt x="1474271" y="-6670"/>
                  <a:pt x="1577229" y="81646"/>
                  <a:pt x="1552623" y="189704"/>
                </a:cubicBezTo>
                <a:cubicBezTo>
                  <a:pt x="1568204" y="367236"/>
                  <a:pt x="1557597" y="423815"/>
                  <a:pt x="1552623" y="569100"/>
                </a:cubicBezTo>
                <a:cubicBezTo>
                  <a:pt x="1547649" y="714385"/>
                  <a:pt x="1545428" y="773554"/>
                  <a:pt x="1552623" y="948495"/>
                </a:cubicBezTo>
                <a:cubicBezTo>
                  <a:pt x="1562884" y="1066710"/>
                  <a:pt x="1449535" y="1156738"/>
                  <a:pt x="1362919" y="1138199"/>
                </a:cubicBezTo>
                <a:cubicBezTo>
                  <a:pt x="1128877" y="1165747"/>
                  <a:pt x="1024050" y="1109920"/>
                  <a:pt x="788044" y="1138199"/>
                </a:cubicBezTo>
                <a:cubicBezTo>
                  <a:pt x="552039" y="1166478"/>
                  <a:pt x="395313" y="1123030"/>
                  <a:pt x="189704" y="1138199"/>
                </a:cubicBezTo>
                <a:cubicBezTo>
                  <a:pt x="83990" y="1141943"/>
                  <a:pt x="6776" y="1066463"/>
                  <a:pt x="0" y="948495"/>
                </a:cubicBezTo>
                <a:cubicBezTo>
                  <a:pt x="5656" y="826449"/>
                  <a:pt x="14074" y="723412"/>
                  <a:pt x="0" y="561512"/>
                </a:cubicBezTo>
                <a:cubicBezTo>
                  <a:pt x="-14074" y="399612"/>
                  <a:pt x="-14397" y="299800"/>
                  <a:pt x="0" y="189704"/>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2356895416">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Effekt</a:t>
            </a:r>
          </a:p>
        </p:txBody>
      </p:sp>
      <p:sp>
        <p:nvSpPr>
          <p:cNvPr id="11" name="Pil: höger 10">
            <a:extLst>
              <a:ext uri="{FF2B5EF4-FFF2-40B4-BE49-F238E27FC236}">
                <a16:creationId xmlns:a16="http://schemas.microsoft.com/office/drawing/2014/main" id="{B75C8031-9A85-4761-B63E-B4209521FDE4}"/>
              </a:ext>
            </a:extLst>
          </p:cNvPr>
          <p:cNvSpPr/>
          <p:nvPr/>
        </p:nvSpPr>
        <p:spPr bwMode="auto">
          <a:xfrm rot="10800000">
            <a:off x="9716585" y="2841545"/>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31272" y="105215"/>
                  <a:pt x="85867" y="115429"/>
                  <a:pt x="122576" y="110263"/>
                </a:cubicBezTo>
                <a:cubicBezTo>
                  <a:pt x="121012" y="67411"/>
                  <a:pt x="122861" y="52061"/>
                  <a:pt x="122576" y="0"/>
                </a:cubicBezTo>
                <a:cubicBezTo>
                  <a:pt x="169690" y="105682"/>
                  <a:pt x="198007" y="111591"/>
                  <a:pt x="245151" y="220527"/>
                </a:cubicBezTo>
                <a:cubicBezTo>
                  <a:pt x="188950" y="297705"/>
                  <a:pt x="159859" y="393537"/>
                  <a:pt x="122576" y="441053"/>
                </a:cubicBezTo>
                <a:cubicBezTo>
                  <a:pt x="123142" y="403596"/>
                  <a:pt x="120246" y="375617"/>
                  <a:pt x="122576" y="330790"/>
                </a:cubicBezTo>
                <a:cubicBezTo>
                  <a:pt x="81207" y="327353"/>
                  <a:pt x="43037" y="333723"/>
                  <a:pt x="0" y="330790"/>
                </a:cubicBezTo>
                <a:cubicBezTo>
                  <a:pt x="-1706" y="264399"/>
                  <a:pt x="-6870" y="203257"/>
                  <a:pt x="0" y="110263"/>
                </a:cubicBezTo>
                <a:close/>
              </a:path>
              <a:path w="245151" h="441053" stroke="0" extrusionOk="0">
                <a:moveTo>
                  <a:pt x="0" y="110263"/>
                </a:moveTo>
                <a:cubicBezTo>
                  <a:pt x="25217" y="105416"/>
                  <a:pt x="80061" y="107590"/>
                  <a:pt x="122576" y="110263"/>
                </a:cubicBezTo>
                <a:cubicBezTo>
                  <a:pt x="117228" y="59915"/>
                  <a:pt x="119666" y="44349"/>
                  <a:pt x="122576" y="0"/>
                </a:cubicBezTo>
                <a:cubicBezTo>
                  <a:pt x="165697" y="70917"/>
                  <a:pt x="201311" y="117383"/>
                  <a:pt x="245151" y="220527"/>
                </a:cubicBezTo>
                <a:cubicBezTo>
                  <a:pt x="203207" y="309653"/>
                  <a:pt x="148974" y="367611"/>
                  <a:pt x="122576" y="441053"/>
                </a:cubicBezTo>
                <a:cubicBezTo>
                  <a:pt x="121861" y="416734"/>
                  <a:pt x="121760" y="380753"/>
                  <a:pt x="122576" y="330790"/>
                </a:cubicBezTo>
                <a:cubicBezTo>
                  <a:pt x="88213" y="328991"/>
                  <a:pt x="44175" y="330846"/>
                  <a:pt x="0" y="330790"/>
                </a:cubicBezTo>
                <a:cubicBezTo>
                  <a:pt x="-4802" y="269504"/>
                  <a:pt x="4966" y="209130"/>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056212489">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
        <p:nvSpPr>
          <p:cNvPr id="12" name="Pil: höger 11">
            <a:extLst>
              <a:ext uri="{FF2B5EF4-FFF2-40B4-BE49-F238E27FC236}">
                <a16:creationId xmlns:a16="http://schemas.microsoft.com/office/drawing/2014/main" id="{AF9EB5C1-04C0-48AA-B370-EBEF2AD64584}"/>
              </a:ext>
            </a:extLst>
          </p:cNvPr>
          <p:cNvSpPr/>
          <p:nvPr/>
        </p:nvSpPr>
        <p:spPr bwMode="auto">
          <a:xfrm rot="10800000">
            <a:off x="7918811" y="2858141"/>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31746" y="111199"/>
                  <a:pt x="81856" y="113282"/>
                  <a:pt x="122576" y="110263"/>
                </a:cubicBezTo>
                <a:cubicBezTo>
                  <a:pt x="117349" y="88099"/>
                  <a:pt x="125404" y="23948"/>
                  <a:pt x="122576" y="0"/>
                </a:cubicBezTo>
                <a:cubicBezTo>
                  <a:pt x="158024" y="38633"/>
                  <a:pt x="206483" y="145493"/>
                  <a:pt x="245151" y="220527"/>
                </a:cubicBezTo>
                <a:cubicBezTo>
                  <a:pt x="210243" y="272380"/>
                  <a:pt x="159745" y="369507"/>
                  <a:pt x="122576" y="441053"/>
                </a:cubicBezTo>
                <a:cubicBezTo>
                  <a:pt x="126944" y="403042"/>
                  <a:pt x="126524" y="368868"/>
                  <a:pt x="122576" y="330790"/>
                </a:cubicBezTo>
                <a:cubicBezTo>
                  <a:pt x="67243" y="333017"/>
                  <a:pt x="27223" y="332219"/>
                  <a:pt x="0" y="330790"/>
                </a:cubicBezTo>
                <a:cubicBezTo>
                  <a:pt x="3119" y="221574"/>
                  <a:pt x="2975" y="192818"/>
                  <a:pt x="0" y="110263"/>
                </a:cubicBezTo>
                <a:close/>
              </a:path>
              <a:path w="245151" h="441053" stroke="0" extrusionOk="0">
                <a:moveTo>
                  <a:pt x="0" y="110263"/>
                </a:moveTo>
                <a:cubicBezTo>
                  <a:pt x="57859" y="111731"/>
                  <a:pt x="82551" y="111039"/>
                  <a:pt x="122576" y="110263"/>
                </a:cubicBezTo>
                <a:cubicBezTo>
                  <a:pt x="120300" y="68409"/>
                  <a:pt x="128037" y="33098"/>
                  <a:pt x="122576" y="0"/>
                </a:cubicBezTo>
                <a:cubicBezTo>
                  <a:pt x="183759" y="97208"/>
                  <a:pt x="214091" y="139991"/>
                  <a:pt x="245151" y="220527"/>
                </a:cubicBezTo>
                <a:cubicBezTo>
                  <a:pt x="202900" y="318260"/>
                  <a:pt x="184078" y="339029"/>
                  <a:pt x="122576" y="441053"/>
                </a:cubicBezTo>
                <a:cubicBezTo>
                  <a:pt x="126899" y="388803"/>
                  <a:pt x="117069" y="365561"/>
                  <a:pt x="122576" y="330790"/>
                </a:cubicBezTo>
                <a:cubicBezTo>
                  <a:pt x="74505" y="335925"/>
                  <a:pt x="27741" y="331431"/>
                  <a:pt x="0" y="330790"/>
                </a:cubicBezTo>
                <a:cubicBezTo>
                  <a:pt x="-7538" y="244301"/>
                  <a:pt x="-3987" y="176026"/>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205121408">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
        <p:nvSpPr>
          <p:cNvPr id="13" name="Pil: höger 12">
            <a:extLst>
              <a:ext uri="{FF2B5EF4-FFF2-40B4-BE49-F238E27FC236}">
                <a16:creationId xmlns:a16="http://schemas.microsoft.com/office/drawing/2014/main" id="{7FFC1844-C5AB-4D57-9E83-0E954B8A6E12}"/>
              </a:ext>
            </a:extLst>
          </p:cNvPr>
          <p:cNvSpPr/>
          <p:nvPr/>
        </p:nvSpPr>
        <p:spPr bwMode="auto">
          <a:xfrm rot="10800000">
            <a:off x="6121037" y="2914483"/>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58184" y="105113"/>
                  <a:pt x="88076" y="109774"/>
                  <a:pt x="122576" y="110263"/>
                </a:cubicBezTo>
                <a:cubicBezTo>
                  <a:pt x="126174" y="83379"/>
                  <a:pt x="119850" y="53265"/>
                  <a:pt x="122576" y="0"/>
                </a:cubicBezTo>
                <a:cubicBezTo>
                  <a:pt x="171825" y="110481"/>
                  <a:pt x="218562" y="158050"/>
                  <a:pt x="245151" y="220527"/>
                </a:cubicBezTo>
                <a:cubicBezTo>
                  <a:pt x="206770" y="313987"/>
                  <a:pt x="156015" y="358409"/>
                  <a:pt x="122576" y="441053"/>
                </a:cubicBezTo>
                <a:cubicBezTo>
                  <a:pt x="125751" y="418381"/>
                  <a:pt x="117939" y="358372"/>
                  <a:pt x="122576" y="330790"/>
                </a:cubicBezTo>
                <a:cubicBezTo>
                  <a:pt x="84015" y="325115"/>
                  <a:pt x="25058" y="326791"/>
                  <a:pt x="0" y="330790"/>
                </a:cubicBezTo>
                <a:cubicBezTo>
                  <a:pt x="-265" y="266940"/>
                  <a:pt x="7086" y="184934"/>
                  <a:pt x="0" y="110263"/>
                </a:cubicBezTo>
                <a:close/>
              </a:path>
              <a:path w="245151" h="441053" stroke="0" extrusionOk="0">
                <a:moveTo>
                  <a:pt x="0" y="110263"/>
                </a:moveTo>
                <a:cubicBezTo>
                  <a:pt x="37311" y="105250"/>
                  <a:pt x="70253" y="105009"/>
                  <a:pt x="122576" y="110263"/>
                </a:cubicBezTo>
                <a:cubicBezTo>
                  <a:pt x="123337" y="59588"/>
                  <a:pt x="124300" y="46067"/>
                  <a:pt x="122576" y="0"/>
                </a:cubicBezTo>
                <a:cubicBezTo>
                  <a:pt x="149764" y="66840"/>
                  <a:pt x="209631" y="178606"/>
                  <a:pt x="245151" y="220527"/>
                </a:cubicBezTo>
                <a:cubicBezTo>
                  <a:pt x="212187" y="278850"/>
                  <a:pt x="160734" y="357222"/>
                  <a:pt x="122576" y="441053"/>
                </a:cubicBezTo>
                <a:cubicBezTo>
                  <a:pt x="120026" y="410359"/>
                  <a:pt x="119938" y="368744"/>
                  <a:pt x="122576" y="330790"/>
                </a:cubicBezTo>
                <a:cubicBezTo>
                  <a:pt x="80667" y="333709"/>
                  <a:pt x="27159" y="326398"/>
                  <a:pt x="0" y="330790"/>
                </a:cubicBezTo>
                <a:cubicBezTo>
                  <a:pt x="-4757" y="258589"/>
                  <a:pt x="-4810" y="185217"/>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3839791365">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
        <p:nvSpPr>
          <p:cNvPr id="14" name="Pil: höger 13">
            <a:extLst>
              <a:ext uri="{FF2B5EF4-FFF2-40B4-BE49-F238E27FC236}">
                <a16:creationId xmlns:a16="http://schemas.microsoft.com/office/drawing/2014/main" id="{9D74598A-03F7-424D-A107-1645A526916D}"/>
              </a:ext>
            </a:extLst>
          </p:cNvPr>
          <p:cNvSpPr/>
          <p:nvPr/>
        </p:nvSpPr>
        <p:spPr bwMode="auto">
          <a:xfrm rot="10800000">
            <a:off x="4360790" y="2914483"/>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47938" y="104873"/>
                  <a:pt x="63478" y="107268"/>
                  <a:pt x="122576" y="110263"/>
                </a:cubicBezTo>
                <a:cubicBezTo>
                  <a:pt x="121490" y="62511"/>
                  <a:pt x="124898" y="27316"/>
                  <a:pt x="122576" y="0"/>
                </a:cubicBezTo>
                <a:cubicBezTo>
                  <a:pt x="184411" y="108556"/>
                  <a:pt x="223280" y="164816"/>
                  <a:pt x="245151" y="220527"/>
                </a:cubicBezTo>
                <a:cubicBezTo>
                  <a:pt x="220602" y="265002"/>
                  <a:pt x="178918" y="361230"/>
                  <a:pt x="122576" y="441053"/>
                </a:cubicBezTo>
                <a:cubicBezTo>
                  <a:pt x="125193" y="405950"/>
                  <a:pt x="117490" y="378509"/>
                  <a:pt x="122576" y="330790"/>
                </a:cubicBezTo>
                <a:cubicBezTo>
                  <a:pt x="68065" y="324957"/>
                  <a:pt x="43739" y="332398"/>
                  <a:pt x="0" y="330790"/>
                </a:cubicBezTo>
                <a:cubicBezTo>
                  <a:pt x="-2025" y="238921"/>
                  <a:pt x="9632" y="182102"/>
                  <a:pt x="0" y="110263"/>
                </a:cubicBezTo>
                <a:close/>
              </a:path>
              <a:path w="245151" h="441053" stroke="0" extrusionOk="0">
                <a:moveTo>
                  <a:pt x="0" y="110263"/>
                </a:moveTo>
                <a:cubicBezTo>
                  <a:pt x="57401" y="111147"/>
                  <a:pt x="61648" y="106027"/>
                  <a:pt x="122576" y="110263"/>
                </a:cubicBezTo>
                <a:cubicBezTo>
                  <a:pt x="124091" y="65328"/>
                  <a:pt x="121474" y="49796"/>
                  <a:pt x="122576" y="0"/>
                </a:cubicBezTo>
                <a:cubicBezTo>
                  <a:pt x="142607" y="61267"/>
                  <a:pt x="198963" y="147014"/>
                  <a:pt x="245151" y="220527"/>
                </a:cubicBezTo>
                <a:cubicBezTo>
                  <a:pt x="202589" y="322176"/>
                  <a:pt x="158425" y="368438"/>
                  <a:pt x="122576" y="441053"/>
                </a:cubicBezTo>
                <a:cubicBezTo>
                  <a:pt x="123404" y="417191"/>
                  <a:pt x="122497" y="374942"/>
                  <a:pt x="122576" y="330790"/>
                </a:cubicBezTo>
                <a:cubicBezTo>
                  <a:pt x="92082" y="330214"/>
                  <a:pt x="59001" y="330727"/>
                  <a:pt x="0" y="330790"/>
                </a:cubicBezTo>
                <a:cubicBezTo>
                  <a:pt x="1524" y="274092"/>
                  <a:pt x="-1672" y="213705"/>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50648756">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
        <p:nvSpPr>
          <p:cNvPr id="16" name="Rektangel: rundade hörn 15">
            <a:extLst>
              <a:ext uri="{FF2B5EF4-FFF2-40B4-BE49-F238E27FC236}">
                <a16:creationId xmlns:a16="http://schemas.microsoft.com/office/drawing/2014/main" id="{3122E061-74F3-40A1-968D-9A7383F22F7D}"/>
              </a:ext>
            </a:extLst>
          </p:cNvPr>
          <p:cNvSpPr/>
          <p:nvPr/>
        </p:nvSpPr>
        <p:spPr bwMode="auto">
          <a:xfrm>
            <a:off x="1035410" y="2593143"/>
            <a:ext cx="1552623" cy="1138199"/>
          </a:xfrm>
          <a:custGeom>
            <a:avLst/>
            <a:gdLst>
              <a:gd name="connsiteX0" fmla="*/ 0 w 1552623"/>
              <a:gd name="connsiteY0" fmla="*/ 189704 h 1138199"/>
              <a:gd name="connsiteX1" fmla="*/ 189704 w 1552623"/>
              <a:gd name="connsiteY1" fmla="*/ 0 h 1138199"/>
              <a:gd name="connsiteX2" fmla="*/ 764579 w 1552623"/>
              <a:gd name="connsiteY2" fmla="*/ 0 h 1138199"/>
              <a:gd name="connsiteX3" fmla="*/ 1362919 w 1552623"/>
              <a:gd name="connsiteY3" fmla="*/ 0 h 1138199"/>
              <a:gd name="connsiteX4" fmla="*/ 1552623 w 1552623"/>
              <a:gd name="connsiteY4" fmla="*/ 189704 h 1138199"/>
              <a:gd name="connsiteX5" fmla="*/ 1552623 w 1552623"/>
              <a:gd name="connsiteY5" fmla="*/ 584275 h 1138199"/>
              <a:gd name="connsiteX6" fmla="*/ 1552623 w 1552623"/>
              <a:gd name="connsiteY6" fmla="*/ 948495 h 1138199"/>
              <a:gd name="connsiteX7" fmla="*/ 1362919 w 1552623"/>
              <a:gd name="connsiteY7" fmla="*/ 1138199 h 1138199"/>
              <a:gd name="connsiteX8" fmla="*/ 776312 w 1552623"/>
              <a:gd name="connsiteY8" fmla="*/ 1138199 h 1138199"/>
              <a:gd name="connsiteX9" fmla="*/ 189704 w 1552623"/>
              <a:gd name="connsiteY9" fmla="*/ 1138199 h 1138199"/>
              <a:gd name="connsiteX10" fmla="*/ 0 w 1552623"/>
              <a:gd name="connsiteY10" fmla="*/ 948495 h 1138199"/>
              <a:gd name="connsiteX11" fmla="*/ 0 w 1552623"/>
              <a:gd name="connsiteY11" fmla="*/ 561512 h 1138199"/>
              <a:gd name="connsiteX12" fmla="*/ 0 w 1552623"/>
              <a:gd name="connsiteY12" fmla="*/ 189704 h 11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138199" fill="none" extrusionOk="0">
                <a:moveTo>
                  <a:pt x="0" y="189704"/>
                </a:moveTo>
                <a:cubicBezTo>
                  <a:pt x="-9250" y="89586"/>
                  <a:pt x="86820" y="-19377"/>
                  <a:pt x="189704" y="0"/>
                </a:cubicBezTo>
                <a:cubicBezTo>
                  <a:pt x="385881" y="-11934"/>
                  <a:pt x="490626" y="27553"/>
                  <a:pt x="764579" y="0"/>
                </a:cubicBezTo>
                <a:cubicBezTo>
                  <a:pt x="1038533" y="-27553"/>
                  <a:pt x="1193574" y="-22269"/>
                  <a:pt x="1362919" y="0"/>
                </a:cubicBezTo>
                <a:cubicBezTo>
                  <a:pt x="1467068" y="2557"/>
                  <a:pt x="1558996" y="98124"/>
                  <a:pt x="1552623" y="189704"/>
                </a:cubicBezTo>
                <a:cubicBezTo>
                  <a:pt x="1535045" y="288566"/>
                  <a:pt x="1542175" y="424154"/>
                  <a:pt x="1552623" y="584275"/>
                </a:cubicBezTo>
                <a:cubicBezTo>
                  <a:pt x="1563071" y="744396"/>
                  <a:pt x="1556209" y="769822"/>
                  <a:pt x="1552623" y="948495"/>
                </a:cubicBezTo>
                <a:cubicBezTo>
                  <a:pt x="1550175" y="1035025"/>
                  <a:pt x="1463261" y="1154043"/>
                  <a:pt x="1362919" y="1138199"/>
                </a:cubicBezTo>
                <a:cubicBezTo>
                  <a:pt x="1207138" y="1141335"/>
                  <a:pt x="1053459" y="1152917"/>
                  <a:pt x="776312" y="1138199"/>
                </a:cubicBezTo>
                <a:cubicBezTo>
                  <a:pt x="499165" y="1123481"/>
                  <a:pt x="378533" y="1150783"/>
                  <a:pt x="189704" y="1138199"/>
                </a:cubicBezTo>
                <a:cubicBezTo>
                  <a:pt x="82656" y="1131782"/>
                  <a:pt x="-7016" y="1059241"/>
                  <a:pt x="0" y="948495"/>
                </a:cubicBezTo>
                <a:cubicBezTo>
                  <a:pt x="6119" y="846081"/>
                  <a:pt x="10798" y="720844"/>
                  <a:pt x="0" y="561512"/>
                </a:cubicBezTo>
                <a:cubicBezTo>
                  <a:pt x="-10798" y="402180"/>
                  <a:pt x="-14456" y="354156"/>
                  <a:pt x="0" y="189704"/>
                </a:cubicBezTo>
                <a:close/>
              </a:path>
              <a:path w="1552623" h="1138199" stroke="0" extrusionOk="0">
                <a:moveTo>
                  <a:pt x="0" y="189704"/>
                </a:moveTo>
                <a:cubicBezTo>
                  <a:pt x="-1743" y="97659"/>
                  <a:pt x="89492" y="3164"/>
                  <a:pt x="189704" y="0"/>
                </a:cubicBezTo>
                <a:cubicBezTo>
                  <a:pt x="325671" y="20200"/>
                  <a:pt x="625527" y="-16700"/>
                  <a:pt x="776312" y="0"/>
                </a:cubicBezTo>
                <a:cubicBezTo>
                  <a:pt x="927097" y="16700"/>
                  <a:pt x="1121607" y="-2567"/>
                  <a:pt x="1362919" y="0"/>
                </a:cubicBezTo>
                <a:cubicBezTo>
                  <a:pt x="1465836" y="-1827"/>
                  <a:pt x="1548423" y="70750"/>
                  <a:pt x="1552623" y="189704"/>
                </a:cubicBezTo>
                <a:cubicBezTo>
                  <a:pt x="1533538" y="277936"/>
                  <a:pt x="1546437" y="452453"/>
                  <a:pt x="1552623" y="576687"/>
                </a:cubicBezTo>
                <a:cubicBezTo>
                  <a:pt x="1558809" y="700921"/>
                  <a:pt x="1561697" y="832590"/>
                  <a:pt x="1552623" y="948495"/>
                </a:cubicBezTo>
                <a:cubicBezTo>
                  <a:pt x="1557639" y="1045738"/>
                  <a:pt x="1482071" y="1144452"/>
                  <a:pt x="1362919" y="1138199"/>
                </a:cubicBezTo>
                <a:cubicBezTo>
                  <a:pt x="1215548" y="1165143"/>
                  <a:pt x="1017006" y="1165007"/>
                  <a:pt x="752847" y="1138199"/>
                </a:cubicBezTo>
                <a:cubicBezTo>
                  <a:pt x="488688" y="1111391"/>
                  <a:pt x="422376" y="1163089"/>
                  <a:pt x="189704" y="1138199"/>
                </a:cubicBezTo>
                <a:cubicBezTo>
                  <a:pt x="109210" y="1133808"/>
                  <a:pt x="-16304" y="1059586"/>
                  <a:pt x="0" y="948495"/>
                </a:cubicBezTo>
                <a:cubicBezTo>
                  <a:pt x="16407" y="868852"/>
                  <a:pt x="10828" y="671474"/>
                  <a:pt x="0" y="584275"/>
                </a:cubicBezTo>
                <a:cubicBezTo>
                  <a:pt x="-10828" y="497076"/>
                  <a:pt x="-16817" y="344484"/>
                  <a:pt x="0" y="189704"/>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641929148">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Verksamhetsmål</a:t>
            </a:r>
          </a:p>
        </p:txBody>
      </p:sp>
      <p:sp>
        <p:nvSpPr>
          <p:cNvPr id="17" name="Pil: höger 16">
            <a:extLst>
              <a:ext uri="{FF2B5EF4-FFF2-40B4-BE49-F238E27FC236}">
                <a16:creationId xmlns:a16="http://schemas.microsoft.com/office/drawing/2014/main" id="{3EBE514E-32AB-410B-95DA-ACBAE4209C76}"/>
              </a:ext>
            </a:extLst>
          </p:cNvPr>
          <p:cNvSpPr/>
          <p:nvPr/>
        </p:nvSpPr>
        <p:spPr bwMode="auto">
          <a:xfrm rot="10800000">
            <a:off x="2588034" y="2941716"/>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39126" y="107856"/>
                  <a:pt x="80119" y="111079"/>
                  <a:pt x="122576" y="110263"/>
                </a:cubicBezTo>
                <a:cubicBezTo>
                  <a:pt x="126444" y="58425"/>
                  <a:pt x="127107" y="35196"/>
                  <a:pt x="122576" y="0"/>
                </a:cubicBezTo>
                <a:cubicBezTo>
                  <a:pt x="148127" y="54793"/>
                  <a:pt x="190323" y="113591"/>
                  <a:pt x="245151" y="220527"/>
                </a:cubicBezTo>
                <a:cubicBezTo>
                  <a:pt x="209041" y="298207"/>
                  <a:pt x="173018" y="333946"/>
                  <a:pt x="122576" y="441053"/>
                </a:cubicBezTo>
                <a:cubicBezTo>
                  <a:pt x="121193" y="401897"/>
                  <a:pt x="119258" y="352931"/>
                  <a:pt x="122576" y="330790"/>
                </a:cubicBezTo>
                <a:cubicBezTo>
                  <a:pt x="75762" y="326200"/>
                  <a:pt x="28596" y="328566"/>
                  <a:pt x="0" y="330790"/>
                </a:cubicBezTo>
                <a:cubicBezTo>
                  <a:pt x="7279" y="249081"/>
                  <a:pt x="-197" y="184109"/>
                  <a:pt x="0" y="110263"/>
                </a:cubicBezTo>
                <a:close/>
              </a:path>
              <a:path w="245151" h="441053" stroke="0" extrusionOk="0">
                <a:moveTo>
                  <a:pt x="0" y="110263"/>
                </a:moveTo>
                <a:cubicBezTo>
                  <a:pt x="51877" y="112100"/>
                  <a:pt x="62916" y="107913"/>
                  <a:pt x="122576" y="110263"/>
                </a:cubicBezTo>
                <a:cubicBezTo>
                  <a:pt x="119071" y="61151"/>
                  <a:pt x="119382" y="46125"/>
                  <a:pt x="122576" y="0"/>
                </a:cubicBezTo>
                <a:cubicBezTo>
                  <a:pt x="164484" y="93293"/>
                  <a:pt x="199921" y="153122"/>
                  <a:pt x="245151" y="220527"/>
                </a:cubicBezTo>
                <a:cubicBezTo>
                  <a:pt x="218282" y="269131"/>
                  <a:pt x="165638" y="351619"/>
                  <a:pt x="122576" y="441053"/>
                </a:cubicBezTo>
                <a:cubicBezTo>
                  <a:pt x="121939" y="407794"/>
                  <a:pt x="122531" y="374960"/>
                  <a:pt x="122576" y="330790"/>
                </a:cubicBezTo>
                <a:cubicBezTo>
                  <a:pt x="65176" y="331335"/>
                  <a:pt x="52336" y="335176"/>
                  <a:pt x="0" y="330790"/>
                </a:cubicBezTo>
                <a:cubicBezTo>
                  <a:pt x="-6317" y="250517"/>
                  <a:pt x="3166" y="212200"/>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168505442">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
        <p:nvSpPr>
          <p:cNvPr id="22" name="Rektangel: rundade hörn 21">
            <a:extLst>
              <a:ext uri="{FF2B5EF4-FFF2-40B4-BE49-F238E27FC236}">
                <a16:creationId xmlns:a16="http://schemas.microsoft.com/office/drawing/2014/main" id="{CCFF3E50-6516-4DF1-AA30-19ED78EC78BD}"/>
              </a:ext>
            </a:extLst>
          </p:cNvPr>
          <p:cNvSpPr/>
          <p:nvPr/>
        </p:nvSpPr>
        <p:spPr bwMode="auto">
          <a:xfrm>
            <a:off x="9961736" y="4192375"/>
            <a:ext cx="1552623" cy="1746160"/>
          </a:xfrm>
          <a:custGeom>
            <a:avLst/>
            <a:gdLst>
              <a:gd name="connsiteX0" fmla="*/ 0 w 1552623"/>
              <a:gd name="connsiteY0" fmla="*/ 258776 h 1746160"/>
              <a:gd name="connsiteX1" fmla="*/ 258776 w 1552623"/>
              <a:gd name="connsiteY1" fmla="*/ 0 h 1746160"/>
              <a:gd name="connsiteX2" fmla="*/ 745259 w 1552623"/>
              <a:gd name="connsiteY2" fmla="*/ 0 h 1746160"/>
              <a:gd name="connsiteX3" fmla="*/ 1293847 w 1552623"/>
              <a:gd name="connsiteY3" fmla="*/ 0 h 1746160"/>
              <a:gd name="connsiteX4" fmla="*/ 1552623 w 1552623"/>
              <a:gd name="connsiteY4" fmla="*/ 258776 h 1746160"/>
              <a:gd name="connsiteX5" fmla="*/ 1552623 w 1552623"/>
              <a:gd name="connsiteY5" fmla="*/ 848508 h 1746160"/>
              <a:gd name="connsiteX6" fmla="*/ 1552623 w 1552623"/>
              <a:gd name="connsiteY6" fmla="*/ 1487384 h 1746160"/>
              <a:gd name="connsiteX7" fmla="*/ 1293847 w 1552623"/>
              <a:gd name="connsiteY7" fmla="*/ 1746160 h 1746160"/>
              <a:gd name="connsiteX8" fmla="*/ 807364 w 1552623"/>
              <a:gd name="connsiteY8" fmla="*/ 1746160 h 1746160"/>
              <a:gd name="connsiteX9" fmla="*/ 258776 w 1552623"/>
              <a:gd name="connsiteY9" fmla="*/ 1746160 h 1746160"/>
              <a:gd name="connsiteX10" fmla="*/ 0 w 1552623"/>
              <a:gd name="connsiteY10" fmla="*/ 1487384 h 1746160"/>
              <a:gd name="connsiteX11" fmla="*/ 0 w 1552623"/>
              <a:gd name="connsiteY11" fmla="*/ 909938 h 1746160"/>
              <a:gd name="connsiteX12" fmla="*/ 0 w 1552623"/>
              <a:gd name="connsiteY12" fmla="*/ 258776 h 17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746160" fill="none" extrusionOk="0">
                <a:moveTo>
                  <a:pt x="0" y="258776"/>
                </a:moveTo>
                <a:cubicBezTo>
                  <a:pt x="-23774" y="91943"/>
                  <a:pt x="103306" y="-3283"/>
                  <a:pt x="258776" y="0"/>
                </a:cubicBezTo>
                <a:cubicBezTo>
                  <a:pt x="363726" y="590"/>
                  <a:pt x="595954" y="-20904"/>
                  <a:pt x="745259" y="0"/>
                </a:cubicBezTo>
                <a:cubicBezTo>
                  <a:pt x="894564" y="20904"/>
                  <a:pt x="1128870" y="-19593"/>
                  <a:pt x="1293847" y="0"/>
                </a:cubicBezTo>
                <a:cubicBezTo>
                  <a:pt x="1435720" y="4027"/>
                  <a:pt x="1537772" y="116427"/>
                  <a:pt x="1552623" y="258776"/>
                </a:cubicBezTo>
                <a:cubicBezTo>
                  <a:pt x="1562969" y="469780"/>
                  <a:pt x="1531763" y="559119"/>
                  <a:pt x="1552623" y="848508"/>
                </a:cubicBezTo>
                <a:cubicBezTo>
                  <a:pt x="1573483" y="1137897"/>
                  <a:pt x="1569287" y="1252869"/>
                  <a:pt x="1552623" y="1487384"/>
                </a:cubicBezTo>
                <a:cubicBezTo>
                  <a:pt x="1552170" y="1647347"/>
                  <a:pt x="1412316" y="1727646"/>
                  <a:pt x="1293847" y="1746160"/>
                </a:cubicBezTo>
                <a:cubicBezTo>
                  <a:pt x="1142471" y="1726035"/>
                  <a:pt x="1000989" y="1753580"/>
                  <a:pt x="807364" y="1746160"/>
                </a:cubicBezTo>
                <a:cubicBezTo>
                  <a:pt x="613739" y="1738740"/>
                  <a:pt x="384528" y="1761997"/>
                  <a:pt x="258776" y="1746160"/>
                </a:cubicBezTo>
                <a:cubicBezTo>
                  <a:pt x="88207" y="1755615"/>
                  <a:pt x="15249" y="1612672"/>
                  <a:pt x="0" y="1487384"/>
                </a:cubicBezTo>
                <a:cubicBezTo>
                  <a:pt x="-6315" y="1322205"/>
                  <a:pt x="-28444" y="1181877"/>
                  <a:pt x="0" y="909938"/>
                </a:cubicBezTo>
                <a:cubicBezTo>
                  <a:pt x="28444" y="637999"/>
                  <a:pt x="8887" y="404451"/>
                  <a:pt x="0" y="258776"/>
                </a:cubicBezTo>
                <a:close/>
              </a:path>
              <a:path w="1552623" h="1746160" stroke="0" extrusionOk="0">
                <a:moveTo>
                  <a:pt x="0" y="258776"/>
                </a:moveTo>
                <a:cubicBezTo>
                  <a:pt x="-21788" y="128520"/>
                  <a:pt x="103046" y="7452"/>
                  <a:pt x="258776" y="0"/>
                </a:cubicBezTo>
                <a:cubicBezTo>
                  <a:pt x="395375" y="-13377"/>
                  <a:pt x="580738" y="-3493"/>
                  <a:pt x="786662" y="0"/>
                </a:cubicBezTo>
                <a:cubicBezTo>
                  <a:pt x="992586" y="3493"/>
                  <a:pt x="1146188" y="-14860"/>
                  <a:pt x="1293847" y="0"/>
                </a:cubicBezTo>
                <a:cubicBezTo>
                  <a:pt x="1438588" y="20059"/>
                  <a:pt x="1556958" y="124196"/>
                  <a:pt x="1552623" y="258776"/>
                </a:cubicBezTo>
                <a:cubicBezTo>
                  <a:pt x="1544486" y="380982"/>
                  <a:pt x="1533108" y="569756"/>
                  <a:pt x="1552623" y="836222"/>
                </a:cubicBezTo>
                <a:cubicBezTo>
                  <a:pt x="1572138" y="1102688"/>
                  <a:pt x="1522164" y="1208949"/>
                  <a:pt x="1552623" y="1487384"/>
                </a:cubicBezTo>
                <a:cubicBezTo>
                  <a:pt x="1548664" y="1662074"/>
                  <a:pt x="1437018" y="1756497"/>
                  <a:pt x="1293847" y="1746160"/>
                </a:cubicBezTo>
                <a:cubicBezTo>
                  <a:pt x="1158830" y="1728898"/>
                  <a:pt x="976709" y="1753940"/>
                  <a:pt x="776312" y="1746160"/>
                </a:cubicBezTo>
                <a:cubicBezTo>
                  <a:pt x="575915" y="1738380"/>
                  <a:pt x="495759" y="1764636"/>
                  <a:pt x="258776" y="1746160"/>
                </a:cubicBezTo>
                <a:cubicBezTo>
                  <a:pt x="100657" y="1730297"/>
                  <a:pt x="17710" y="1637374"/>
                  <a:pt x="0" y="1487384"/>
                </a:cubicBezTo>
                <a:cubicBezTo>
                  <a:pt x="29719" y="1185860"/>
                  <a:pt x="-23022" y="1031146"/>
                  <a:pt x="0" y="873080"/>
                </a:cubicBezTo>
                <a:cubicBezTo>
                  <a:pt x="23022" y="715014"/>
                  <a:pt x="25114" y="547286"/>
                  <a:pt x="0" y="258776"/>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254784518">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lang="sv-SE" sz="1600">
                <a:latin typeface="Arial" charset="0"/>
              </a:rPr>
              <a:t>Invånare skickar bild under sjukvårdsrådgivningssamtalet</a:t>
            </a:r>
            <a:endParaRPr kumimoji="0" lang="sv-SE" sz="1600" b="0" i="0" u="none" strike="noStrike" cap="none" normalizeH="0" baseline="0">
              <a:ln>
                <a:noFill/>
              </a:ln>
              <a:solidFill>
                <a:schemeClr val="tx1"/>
              </a:solidFill>
              <a:effectLst/>
              <a:latin typeface="Arial" charset="0"/>
            </a:endParaRPr>
          </a:p>
        </p:txBody>
      </p:sp>
      <p:sp>
        <p:nvSpPr>
          <p:cNvPr id="23" name="Rektangel: rundade hörn 22">
            <a:extLst>
              <a:ext uri="{FF2B5EF4-FFF2-40B4-BE49-F238E27FC236}">
                <a16:creationId xmlns:a16="http://schemas.microsoft.com/office/drawing/2014/main" id="{0DE42BEA-48A4-4D1F-9623-5C262BAAEAD4}"/>
              </a:ext>
            </a:extLst>
          </p:cNvPr>
          <p:cNvSpPr/>
          <p:nvPr/>
        </p:nvSpPr>
        <p:spPr bwMode="auto">
          <a:xfrm>
            <a:off x="8163962" y="4192375"/>
            <a:ext cx="1552623" cy="1746160"/>
          </a:xfrm>
          <a:custGeom>
            <a:avLst/>
            <a:gdLst>
              <a:gd name="connsiteX0" fmla="*/ 0 w 1552623"/>
              <a:gd name="connsiteY0" fmla="*/ 258776 h 1746160"/>
              <a:gd name="connsiteX1" fmla="*/ 258776 w 1552623"/>
              <a:gd name="connsiteY1" fmla="*/ 0 h 1746160"/>
              <a:gd name="connsiteX2" fmla="*/ 786662 w 1552623"/>
              <a:gd name="connsiteY2" fmla="*/ 0 h 1746160"/>
              <a:gd name="connsiteX3" fmla="*/ 1293847 w 1552623"/>
              <a:gd name="connsiteY3" fmla="*/ 0 h 1746160"/>
              <a:gd name="connsiteX4" fmla="*/ 1552623 w 1552623"/>
              <a:gd name="connsiteY4" fmla="*/ 258776 h 1746160"/>
              <a:gd name="connsiteX5" fmla="*/ 1552623 w 1552623"/>
              <a:gd name="connsiteY5" fmla="*/ 897652 h 1746160"/>
              <a:gd name="connsiteX6" fmla="*/ 1552623 w 1552623"/>
              <a:gd name="connsiteY6" fmla="*/ 1487384 h 1746160"/>
              <a:gd name="connsiteX7" fmla="*/ 1293847 w 1552623"/>
              <a:gd name="connsiteY7" fmla="*/ 1746160 h 1746160"/>
              <a:gd name="connsiteX8" fmla="*/ 755610 w 1552623"/>
              <a:gd name="connsiteY8" fmla="*/ 1746160 h 1746160"/>
              <a:gd name="connsiteX9" fmla="*/ 258776 w 1552623"/>
              <a:gd name="connsiteY9" fmla="*/ 1746160 h 1746160"/>
              <a:gd name="connsiteX10" fmla="*/ 0 w 1552623"/>
              <a:gd name="connsiteY10" fmla="*/ 1487384 h 1746160"/>
              <a:gd name="connsiteX11" fmla="*/ 0 w 1552623"/>
              <a:gd name="connsiteY11" fmla="*/ 897652 h 1746160"/>
              <a:gd name="connsiteX12" fmla="*/ 0 w 1552623"/>
              <a:gd name="connsiteY12" fmla="*/ 258776 h 17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746160" fill="none" extrusionOk="0">
                <a:moveTo>
                  <a:pt x="0" y="258776"/>
                </a:moveTo>
                <a:cubicBezTo>
                  <a:pt x="-6138" y="111083"/>
                  <a:pt x="139315" y="-25838"/>
                  <a:pt x="258776" y="0"/>
                </a:cubicBezTo>
                <a:cubicBezTo>
                  <a:pt x="443241" y="12931"/>
                  <a:pt x="580402" y="22829"/>
                  <a:pt x="786662" y="0"/>
                </a:cubicBezTo>
                <a:cubicBezTo>
                  <a:pt x="992922" y="-22829"/>
                  <a:pt x="1181302" y="-7253"/>
                  <a:pt x="1293847" y="0"/>
                </a:cubicBezTo>
                <a:cubicBezTo>
                  <a:pt x="1466059" y="574"/>
                  <a:pt x="1525330" y="103360"/>
                  <a:pt x="1552623" y="258776"/>
                </a:cubicBezTo>
                <a:cubicBezTo>
                  <a:pt x="1521579" y="460588"/>
                  <a:pt x="1521043" y="714936"/>
                  <a:pt x="1552623" y="897652"/>
                </a:cubicBezTo>
                <a:cubicBezTo>
                  <a:pt x="1584203" y="1080368"/>
                  <a:pt x="1554006" y="1318886"/>
                  <a:pt x="1552623" y="1487384"/>
                </a:cubicBezTo>
                <a:cubicBezTo>
                  <a:pt x="1527862" y="1612295"/>
                  <a:pt x="1433005" y="1723471"/>
                  <a:pt x="1293847" y="1746160"/>
                </a:cubicBezTo>
                <a:cubicBezTo>
                  <a:pt x="1181003" y="1766396"/>
                  <a:pt x="999906" y="1755957"/>
                  <a:pt x="755610" y="1746160"/>
                </a:cubicBezTo>
                <a:cubicBezTo>
                  <a:pt x="511314" y="1736363"/>
                  <a:pt x="468822" y="1730745"/>
                  <a:pt x="258776" y="1746160"/>
                </a:cubicBezTo>
                <a:cubicBezTo>
                  <a:pt x="120362" y="1733518"/>
                  <a:pt x="1776" y="1612740"/>
                  <a:pt x="0" y="1487384"/>
                </a:cubicBezTo>
                <a:cubicBezTo>
                  <a:pt x="-950" y="1362982"/>
                  <a:pt x="-8409" y="1169189"/>
                  <a:pt x="0" y="897652"/>
                </a:cubicBezTo>
                <a:cubicBezTo>
                  <a:pt x="8409" y="626115"/>
                  <a:pt x="-1156" y="433631"/>
                  <a:pt x="0" y="258776"/>
                </a:cubicBezTo>
                <a:close/>
              </a:path>
              <a:path w="1552623" h="1746160" stroke="0" extrusionOk="0">
                <a:moveTo>
                  <a:pt x="0" y="258776"/>
                </a:moveTo>
                <a:cubicBezTo>
                  <a:pt x="15057" y="132076"/>
                  <a:pt x="117539" y="-33060"/>
                  <a:pt x="258776" y="0"/>
                </a:cubicBezTo>
                <a:cubicBezTo>
                  <a:pt x="477903" y="-18151"/>
                  <a:pt x="666360" y="14938"/>
                  <a:pt x="786662" y="0"/>
                </a:cubicBezTo>
                <a:cubicBezTo>
                  <a:pt x="906964" y="-14938"/>
                  <a:pt x="1046506" y="21319"/>
                  <a:pt x="1293847" y="0"/>
                </a:cubicBezTo>
                <a:cubicBezTo>
                  <a:pt x="1458798" y="-12254"/>
                  <a:pt x="1558216" y="125850"/>
                  <a:pt x="1552623" y="258776"/>
                </a:cubicBezTo>
                <a:cubicBezTo>
                  <a:pt x="1581625" y="538277"/>
                  <a:pt x="1575865" y="580150"/>
                  <a:pt x="1552623" y="848508"/>
                </a:cubicBezTo>
                <a:cubicBezTo>
                  <a:pt x="1529381" y="1116866"/>
                  <a:pt x="1526758" y="1193102"/>
                  <a:pt x="1552623" y="1487384"/>
                </a:cubicBezTo>
                <a:cubicBezTo>
                  <a:pt x="1553500" y="1622059"/>
                  <a:pt x="1440388" y="1776802"/>
                  <a:pt x="1293847" y="1746160"/>
                </a:cubicBezTo>
                <a:cubicBezTo>
                  <a:pt x="1059737" y="1763767"/>
                  <a:pt x="1025889" y="1768826"/>
                  <a:pt x="765961" y="1746160"/>
                </a:cubicBezTo>
                <a:cubicBezTo>
                  <a:pt x="506033" y="1723494"/>
                  <a:pt x="435514" y="1756310"/>
                  <a:pt x="258776" y="1746160"/>
                </a:cubicBezTo>
                <a:cubicBezTo>
                  <a:pt x="102673" y="1718170"/>
                  <a:pt x="-12070" y="1628338"/>
                  <a:pt x="0" y="1487384"/>
                </a:cubicBezTo>
                <a:cubicBezTo>
                  <a:pt x="-11845" y="1311386"/>
                  <a:pt x="-22372" y="1079852"/>
                  <a:pt x="0" y="848508"/>
                </a:cubicBezTo>
                <a:cubicBezTo>
                  <a:pt x="22372" y="617164"/>
                  <a:pt x="3629" y="475994"/>
                  <a:pt x="0" y="258776"/>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3426234594">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Sjuksköterskan kan se synliga åkommor som sår och utslag</a:t>
            </a:r>
          </a:p>
        </p:txBody>
      </p:sp>
      <p:sp>
        <p:nvSpPr>
          <p:cNvPr id="24" name="Rektangel: rundade hörn 23">
            <a:extLst>
              <a:ext uri="{FF2B5EF4-FFF2-40B4-BE49-F238E27FC236}">
                <a16:creationId xmlns:a16="http://schemas.microsoft.com/office/drawing/2014/main" id="{EAB42E81-ED82-4E15-BC70-4688704DD703}"/>
              </a:ext>
            </a:extLst>
          </p:cNvPr>
          <p:cNvSpPr/>
          <p:nvPr/>
        </p:nvSpPr>
        <p:spPr bwMode="auto">
          <a:xfrm>
            <a:off x="6366188" y="4229524"/>
            <a:ext cx="1565132" cy="1746160"/>
          </a:xfrm>
          <a:custGeom>
            <a:avLst/>
            <a:gdLst>
              <a:gd name="connsiteX0" fmla="*/ 0 w 1565132"/>
              <a:gd name="connsiteY0" fmla="*/ 260861 h 1746160"/>
              <a:gd name="connsiteX1" fmla="*/ 260861 w 1565132"/>
              <a:gd name="connsiteY1" fmla="*/ 0 h 1746160"/>
              <a:gd name="connsiteX2" fmla="*/ 772132 w 1565132"/>
              <a:gd name="connsiteY2" fmla="*/ 0 h 1746160"/>
              <a:gd name="connsiteX3" fmla="*/ 1304271 w 1565132"/>
              <a:gd name="connsiteY3" fmla="*/ 0 h 1746160"/>
              <a:gd name="connsiteX4" fmla="*/ 1565132 w 1565132"/>
              <a:gd name="connsiteY4" fmla="*/ 260861 h 1746160"/>
              <a:gd name="connsiteX5" fmla="*/ 1565132 w 1565132"/>
              <a:gd name="connsiteY5" fmla="*/ 836347 h 1746160"/>
              <a:gd name="connsiteX6" fmla="*/ 1565132 w 1565132"/>
              <a:gd name="connsiteY6" fmla="*/ 1485299 h 1746160"/>
              <a:gd name="connsiteX7" fmla="*/ 1304271 w 1565132"/>
              <a:gd name="connsiteY7" fmla="*/ 1746160 h 1746160"/>
              <a:gd name="connsiteX8" fmla="*/ 793000 w 1565132"/>
              <a:gd name="connsiteY8" fmla="*/ 1746160 h 1746160"/>
              <a:gd name="connsiteX9" fmla="*/ 260861 w 1565132"/>
              <a:gd name="connsiteY9" fmla="*/ 1746160 h 1746160"/>
              <a:gd name="connsiteX10" fmla="*/ 0 w 1565132"/>
              <a:gd name="connsiteY10" fmla="*/ 1485299 h 1746160"/>
              <a:gd name="connsiteX11" fmla="*/ 0 w 1565132"/>
              <a:gd name="connsiteY11" fmla="*/ 848591 h 1746160"/>
              <a:gd name="connsiteX12" fmla="*/ 0 w 1565132"/>
              <a:gd name="connsiteY12" fmla="*/ 260861 h 17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5132" h="1746160" fill="none" extrusionOk="0">
                <a:moveTo>
                  <a:pt x="0" y="260861"/>
                </a:moveTo>
                <a:cubicBezTo>
                  <a:pt x="11164" y="120682"/>
                  <a:pt x="92623" y="-18139"/>
                  <a:pt x="260861" y="0"/>
                </a:cubicBezTo>
                <a:cubicBezTo>
                  <a:pt x="488018" y="-23060"/>
                  <a:pt x="568464" y="-15818"/>
                  <a:pt x="772132" y="0"/>
                </a:cubicBezTo>
                <a:cubicBezTo>
                  <a:pt x="975800" y="15818"/>
                  <a:pt x="1138941" y="-14157"/>
                  <a:pt x="1304271" y="0"/>
                </a:cubicBezTo>
                <a:cubicBezTo>
                  <a:pt x="1456656" y="-6742"/>
                  <a:pt x="1585110" y="115399"/>
                  <a:pt x="1565132" y="260861"/>
                </a:cubicBezTo>
                <a:cubicBezTo>
                  <a:pt x="1540090" y="499939"/>
                  <a:pt x="1563291" y="572541"/>
                  <a:pt x="1565132" y="836347"/>
                </a:cubicBezTo>
                <a:cubicBezTo>
                  <a:pt x="1566973" y="1100153"/>
                  <a:pt x="1570650" y="1277581"/>
                  <a:pt x="1565132" y="1485299"/>
                </a:cubicBezTo>
                <a:cubicBezTo>
                  <a:pt x="1569189" y="1664349"/>
                  <a:pt x="1456980" y="1748688"/>
                  <a:pt x="1304271" y="1746160"/>
                </a:cubicBezTo>
                <a:cubicBezTo>
                  <a:pt x="1048975" y="1747316"/>
                  <a:pt x="903349" y="1726479"/>
                  <a:pt x="793000" y="1746160"/>
                </a:cubicBezTo>
                <a:cubicBezTo>
                  <a:pt x="682651" y="1765841"/>
                  <a:pt x="500655" y="1723773"/>
                  <a:pt x="260861" y="1746160"/>
                </a:cubicBezTo>
                <a:cubicBezTo>
                  <a:pt x="117141" y="1740944"/>
                  <a:pt x="2226" y="1611504"/>
                  <a:pt x="0" y="1485299"/>
                </a:cubicBezTo>
                <a:cubicBezTo>
                  <a:pt x="-25310" y="1320952"/>
                  <a:pt x="-26531" y="1147521"/>
                  <a:pt x="0" y="848591"/>
                </a:cubicBezTo>
                <a:cubicBezTo>
                  <a:pt x="26531" y="549661"/>
                  <a:pt x="13035" y="427217"/>
                  <a:pt x="0" y="260861"/>
                </a:cubicBezTo>
                <a:close/>
              </a:path>
              <a:path w="1565132" h="1746160" stroke="0" extrusionOk="0">
                <a:moveTo>
                  <a:pt x="0" y="260861"/>
                </a:moveTo>
                <a:cubicBezTo>
                  <a:pt x="14340" y="91270"/>
                  <a:pt x="104821" y="12533"/>
                  <a:pt x="260861" y="0"/>
                </a:cubicBezTo>
                <a:cubicBezTo>
                  <a:pt x="393619" y="21199"/>
                  <a:pt x="539624" y="14337"/>
                  <a:pt x="772132" y="0"/>
                </a:cubicBezTo>
                <a:cubicBezTo>
                  <a:pt x="1004640" y="-14337"/>
                  <a:pt x="1079181" y="17349"/>
                  <a:pt x="1304271" y="0"/>
                </a:cubicBezTo>
                <a:cubicBezTo>
                  <a:pt x="1444631" y="2805"/>
                  <a:pt x="1555471" y="91685"/>
                  <a:pt x="1565132" y="260861"/>
                </a:cubicBezTo>
                <a:cubicBezTo>
                  <a:pt x="1535507" y="392034"/>
                  <a:pt x="1557145" y="634341"/>
                  <a:pt x="1565132" y="873080"/>
                </a:cubicBezTo>
                <a:cubicBezTo>
                  <a:pt x="1573119" y="1111819"/>
                  <a:pt x="1574133" y="1332929"/>
                  <a:pt x="1565132" y="1485299"/>
                </a:cubicBezTo>
                <a:cubicBezTo>
                  <a:pt x="1598925" y="1634530"/>
                  <a:pt x="1443659" y="1745206"/>
                  <a:pt x="1304271" y="1746160"/>
                </a:cubicBezTo>
                <a:cubicBezTo>
                  <a:pt x="1119980" y="1756284"/>
                  <a:pt x="1008251" y="1749506"/>
                  <a:pt x="813868" y="1746160"/>
                </a:cubicBezTo>
                <a:cubicBezTo>
                  <a:pt x="619485" y="1742814"/>
                  <a:pt x="393170" y="1743584"/>
                  <a:pt x="260861" y="1746160"/>
                </a:cubicBezTo>
                <a:cubicBezTo>
                  <a:pt x="126467" y="1757329"/>
                  <a:pt x="12" y="1664305"/>
                  <a:pt x="0" y="1485299"/>
                </a:cubicBezTo>
                <a:cubicBezTo>
                  <a:pt x="8462" y="1318348"/>
                  <a:pt x="6061" y="1036185"/>
                  <a:pt x="0" y="909813"/>
                </a:cubicBezTo>
                <a:cubicBezTo>
                  <a:pt x="-6061" y="783441"/>
                  <a:pt x="10881" y="448763"/>
                  <a:pt x="0" y="260861"/>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3558330436">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algn="ctr" defTabSz="957263" fontAlgn="base">
              <a:spcBef>
                <a:spcPct val="0"/>
              </a:spcBef>
              <a:spcAft>
                <a:spcPct val="0"/>
              </a:spcAft>
            </a:pPr>
            <a:r>
              <a:rPr kumimoji="0" lang="sv-SE" sz="1600" b="0" i="0" u="none" strike="noStrike" cap="none" normalizeH="0" baseline="0">
                <a:ln>
                  <a:noFill/>
                </a:ln>
                <a:effectLst/>
                <a:latin typeface="Arial"/>
                <a:cs typeface="Arial"/>
              </a:rPr>
              <a:t>Högre </a:t>
            </a:r>
            <a:r>
              <a:rPr lang="sv-SE" sz="1600">
                <a:latin typeface="Arial"/>
                <a:cs typeface="Arial"/>
              </a:rPr>
              <a:t>precision i</a:t>
            </a:r>
            <a:r>
              <a:rPr kumimoji="0" lang="sv-SE" sz="1600" b="0" i="0" u="none" strike="noStrike" cap="none" normalizeH="0" baseline="0">
                <a:ln>
                  <a:noFill/>
                </a:ln>
                <a:effectLst/>
                <a:latin typeface="Arial"/>
                <a:cs typeface="Arial"/>
              </a:rPr>
              <a:t> den medicinska bedömningen</a:t>
            </a:r>
          </a:p>
        </p:txBody>
      </p:sp>
      <p:sp>
        <p:nvSpPr>
          <p:cNvPr id="25" name="Rektangel: rundade hörn 24">
            <a:extLst>
              <a:ext uri="{FF2B5EF4-FFF2-40B4-BE49-F238E27FC236}">
                <a16:creationId xmlns:a16="http://schemas.microsoft.com/office/drawing/2014/main" id="{927CA9C3-19B3-4472-B2F2-949718F5EF3C}"/>
              </a:ext>
            </a:extLst>
          </p:cNvPr>
          <p:cNvSpPr/>
          <p:nvPr/>
        </p:nvSpPr>
        <p:spPr bwMode="auto">
          <a:xfrm>
            <a:off x="2820676" y="4248715"/>
            <a:ext cx="1552623" cy="1746160"/>
          </a:xfrm>
          <a:custGeom>
            <a:avLst/>
            <a:gdLst>
              <a:gd name="connsiteX0" fmla="*/ 0 w 1552623"/>
              <a:gd name="connsiteY0" fmla="*/ 258776 h 1746160"/>
              <a:gd name="connsiteX1" fmla="*/ 258776 w 1552623"/>
              <a:gd name="connsiteY1" fmla="*/ 0 h 1746160"/>
              <a:gd name="connsiteX2" fmla="*/ 755610 w 1552623"/>
              <a:gd name="connsiteY2" fmla="*/ 0 h 1746160"/>
              <a:gd name="connsiteX3" fmla="*/ 1293847 w 1552623"/>
              <a:gd name="connsiteY3" fmla="*/ 0 h 1746160"/>
              <a:gd name="connsiteX4" fmla="*/ 1552623 w 1552623"/>
              <a:gd name="connsiteY4" fmla="*/ 258776 h 1746160"/>
              <a:gd name="connsiteX5" fmla="*/ 1552623 w 1552623"/>
              <a:gd name="connsiteY5" fmla="*/ 885366 h 1746160"/>
              <a:gd name="connsiteX6" fmla="*/ 1552623 w 1552623"/>
              <a:gd name="connsiteY6" fmla="*/ 1487384 h 1746160"/>
              <a:gd name="connsiteX7" fmla="*/ 1293847 w 1552623"/>
              <a:gd name="connsiteY7" fmla="*/ 1746160 h 1746160"/>
              <a:gd name="connsiteX8" fmla="*/ 765961 w 1552623"/>
              <a:gd name="connsiteY8" fmla="*/ 1746160 h 1746160"/>
              <a:gd name="connsiteX9" fmla="*/ 258776 w 1552623"/>
              <a:gd name="connsiteY9" fmla="*/ 1746160 h 1746160"/>
              <a:gd name="connsiteX10" fmla="*/ 0 w 1552623"/>
              <a:gd name="connsiteY10" fmla="*/ 1487384 h 1746160"/>
              <a:gd name="connsiteX11" fmla="*/ 0 w 1552623"/>
              <a:gd name="connsiteY11" fmla="*/ 885366 h 1746160"/>
              <a:gd name="connsiteX12" fmla="*/ 0 w 1552623"/>
              <a:gd name="connsiteY12" fmla="*/ 258776 h 17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746160" fill="none" extrusionOk="0">
                <a:moveTo>
                  <a:pt x="0" y="258776"/>
                </a:moveTo>
                <a:cubicBezTo>
                  <a:pt x="-2935" y="109975"/>
                  <a:pt x="127330" y="33448"/>
                  <a:pt x="258776" y="0"/>
                </a:cubicBezTo>
                <a:cubicBezTo>
                  <a:pt x="417112" y="-15440"/>
                  <a:pt x="581980" y="-19312"/>
                  <a:pt x="755610" y="0"/>
                </a:cubicBezTo>
                <a:cubicBezTo>
                  <a:pt x="929240" y="19312"/>
                  <a:pt x="1162455" y="15965"/>
                  <a:pt x="1293847" y="0"/>
                </a:cubicBezTo>
                <a:cubicBezTo>
                  <a:pt x="1449104" y="7909"/>
                  <a:pt x="1553072" y="107672"/>
                  <a:pt x="1552623" y="258776"/>
                </a:cubicBezTo>
                <a:cubicBezTo>
                  <a:pt x="1532026" y="554957"/>
                  <a:pt x="1582359" y="716150"/>
                  <a:pt x="1552623" y="885366"/>
                </a:cubicBezTo>
                <a:cubicBezTo>
                  <a:pt x="1522888" y="1054582"/>
                  <a:pt x="1532020" y="1335842"/>
                  <a:pt x="1552623" y="1487384"/>
                </a:cubicBezTo>
                <a:cubicBezTo>
                  <a:pt x="1564798" y="1613568"/>
                  <a:pt x="1452638" y="1714319"/>
                  <a:pt x="1293847" y="1746160"/>
                </a:cubicBezTo>
                <a:cubicBezTo>
                  <a:pt x="1103801" y="1745737"/>
                  <a:pt x="1027382" y="1758119"/>
                  <a:pt x="765961" y="1746160"/>
                </a:cubicBezTo>
                <a:cubicBezTo>
                  <a:pt x="504540" y="1734201"/>
                  <a:pt x="495887" y="1741098"/>
                  <a:pt x="258776" y="1746160"/>
                </a:cubicBezTo>
                <a:cubicBezTo>
                  <a:pt x="124626" y="1735533"/>
                  <a:pt x="3793" y="1638982"/>
                  <a:pt x="0" y="1487384"/>
                </a:cubicBezTo>
                <a:cubicBezTo>
                  <a:pt x="-21684" y="1219490"/>
                  <a:pt x="12481" y="1031058"/>
                  <a:pt x="0" y="885366"/>
                </a:cubicBezTo>
                <a:cubicBezTo>
                  <a:pt x="-12481" y="739674"/>
                  <a:pt x="21565" y="394057"/>
                  <a:pt x="0" y="258776"/>
                </a:cubicBezTo>
                <a:close/>
              </a:path>
              <a:path w="1552623" h="1746160" stroke="0" extrusionOk="0">
                <a:moveTo>
                  <a:pt x="0" y="258776"/>
                </a:moveTo>
                <a:cubicBezTo>
                  <a:pt x="-19873" y="97876"/>
                  <a:pt x="95680" y="-15147"/>
                  <a:pt x="258776" y="0"/>
                </a:cubicBezTo>
                <a:cubicBezTo>
                  <a:pt x="360894" y="17063"/>
                  <a:pt x="631043" y="-18308"/>
                  <a:pt x="765961" y="0"/>
                </a:cubicBezTo>
                <a:cubicBezTo>
                  <a:pt x="900879" y="18308"/>
                  <a:pt x="1130278" y="-984"/>
                  <a:pt x="1293847" y="0"/>
                </a:cubicBezTo>
                <a:cubicBezTo>
                  <a:pt x="1419829" y="-8126"/>
                  <a:pt x="1544653" y="121300"/>
                  <a:pt x="1552623" y="258776"/>
                </a:cubicBezTo>
                <a:cubicBezTo>
                  <a:pt x="1528030" y="523430"/>
                  <a:pt x="1544841" y="731721"/>
                  <a:pt x="1552623" y="860794"/>
                </a:cubicBezTo>
                <a:cubicBezTo>
                  <a:pt x="1560405" y="989867"/>
                  <a:pt x="1544370" y="1302890"/>
                  <a:pt x="1552623" y="1487384"/>
                </a:cubicBezTo>
                <a:cubicBezTo>
                  <a:pt x="1535029" y="1611456"/>
                  <a:pt x="1449523" y="1725675"/>
                  <a:pt x="1293847" y="1746160"/>
                </a:cubicBezTo>
                <a:cubicBezTo>
                  <a:pt x="1061779" y="1758840"/>
                  <a:pt x="985062" y="1726972"/>
                  <a:pt x="786662" y="1746160"/>
                </a:cubicBezTo>
                <a:cubicBezTo>
                  <a:pt x="588263" y="1765348"/>
                  <a:pt x="388071" y="1725386"/>
                  <a:pt x="258776" y="1746160"/>
                </a:cubicBezTo>
                <a:cubicBezTo>
                  <a:pt x="133234" y="1728810"/>
                  <a:pt x="17014" y="1640308"/>
                  <a:pt x="0" y="1487384"/>
                </a:cubicBezTo>
                <a:cubicBezTo>
                  <a:pt x="-27402" y="1202188"/>
                  <a:pt x="-11649" y="1085541"/>
                  <a:pt x="0" y="848508"/>
                </a:cubicBezTo>
                <a:cubicBezTo>
                  <a:pt x="11649" y="611475"/>
                  <a:pt x="-2993" y="549245"/>
                  <a:pt x="0" y="258776"/>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Färre patienter behöver uppsöka fysisk vård</a:t>
            </a:r>
          </a:p>
        </p:txBody>
      </p:sp>
      <p:sp>
        <p:nvSpPr>
          <p:cNvPr id="26" name="Rektangel: rundade hörn 25">
            <a:extLst>
              <a:ext uri="{FF2B5EF4-FFF2-40B4-BE49-F238E27FC236}">
                <a16:creationId xmlns:a16="http://schemas.microsoft.com/office/drawing/2014/main" id="{177E9766-609A-420A-A22F-E0BAF426D757}"/>
              </a:ext>
            </a:extLst>
          </p:cNvPr>
          <p:cNvSpPr/>
          <p:nvPr/>
        </p:nvSpPr>
        <p:spPr bwMode="auto">
          <a:xfrm>
            <a:off x="4593432" y="4229523"/>
            <a:ext cx="1552623" cy="1746160"/>
          </a:xfrm>
          <a:custGeom>
            <a:avLst/>
            <a:gdLst>
              <a:gd name="connsiteX0" fmla="*/ 0 w 1552623"/>
              <a:gd name="connsiteY0" fmla="*/ 258776 h 1746160"/>
              <a:gd name="connsiteX1" fmla="*/ 258776 w 1552623"/>
              <a:gd name="connsiteY1" fmla="*/ 0 h 1746160"/>
              <a:gd name="connsiteX2" fmla="*/ 797013 w 1552623"/>
              <a:gd name="connsiteY2" fmla="*/ 0 h 1746160"/>
              <a:gd name="connsiteX3" fmla="*/ 1293847 w 1552623"/>
              <a:gd name="connsiteY3" fmla="*/ 0 h 1746160"/>
              <a:gd name="connsiteX4" fmla="*/ 1552623 w 1552623"/>
              <a:gd name="connsiteY4" fmla="*/ 258776 h 1746160"/>
              <a:gd name="connsiteX5" fmla="*/ 1552623 w 1552623"/>
              <a:gd name="connsiteY5" fmla="*/ 848508 h 1746160"/>
              <a:gd name="connsiteX6" fmla="*/ 1552623 w 1552623"/>
              <a:gd name="connsiteY6" fmla="*/ 1487384 h 1746160"/>
              <a:gd name="connsiteX7" fmla="*/ 1293847 w 1552623"/>
              <a:gd name="connsiteY7" fmla="*/ 1746160 h 1746160"/>
              <a:gd name="connsiteX8" fmla="*/ 807364 w 1552623"/>
              <a:gd name="connsiteY8" fmla="*/ 1746160 h 1746160"/>
              <a:gd name="connsiteX9" fmla="*/ 258776 w 1552623"/>
              <a:gd name="connsiteY9" fmla="*/ 1746160 h 1746160"/>
              <a:gd name="connsiteX10" fmla="*/ 0 w 1552623"/>
              <a:gd name="connsiteY10" fmla="*/ 1487384 h 1746160"/>
              <a:gd name="connsiteX11" fmla="*/ 0 w 1552623"/>
              <a:gd name="connsiteY11" fmla="*/ 860794 h 1746160"/>
              <a:gd name="connsiteX12" fmla="*/ 0 w 1552623"/>
              <a:gd name="connsiteY12" fmla="*/ 258776 h 17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746160" fill="none" extrusionOk="0">
                <a:moveTo>
                  <a:pt x="0" y="258776"/>
                </a:moveTo>
                <a:cubicBezTo>
                  <a:pt x="20360" y="88867"/>
                  <a:pt x="146497" y="1177"/>
                  <a:pt x="258776" y="0"/>
                </a:cubicBezTo>
                <a:cubicBezTo>
                  <a:pt x="377957" y="-3827"/>
                  <a:pt x="620454" y="-1919"/>
                  <a:pt x="797013" y="0"/>
                </a:cubicBezTo>
                <a:cubicBezTo>
                  <a:pt x="973572" y="1919"/>
                  <a:pt x="1075572" y="17062"/>
                  <a:pt x="1293847" y="0"/>
                </a:cubicBezTo>
                <a:cubicBezTo>
                  <a:pt x="1412792" y="10471"/>
                  <a:pt x="1557257" y="119161"/>
                  <a:pt x="1552623" y="258776"/>
                </a:cubicBezTo>
                <a:cubicBezTo>
                  <a:pt x="1545667" y="539843"/>
                  <a:pt x="1579291" y="710752"/>
                  <a:pt x="1552623" y="848508"/>
                </a:cubicBezTo>
                <a:cubicBezTo>
                  <a:pt x="1525955" y="986264"/>
                  <a:pt x="1573244" y="1214103"/>
                  <a:pt x="1552623" y="1487384"/>
                </a:cubicBezTo>
                <a:cubicBezTo>
                  <a:pt x="1556195" y="1632259"/>
                  <a:pt x="1462360" y="1760096"/>
                  <a:pt x="1293847" y="1746160"/>
                </a:cubicBezTo>
                <a:cubicBezTo>
                  <a:pt x="1099938" y="1761238"/>
                  <a:pt x="937910" y="1760697"/>
                  <a:pt x="807364" y="1746160"/>
                </a:cubicBezTo>
                <a:cubicBezTo>
                  <a:pt x="676818" y="1731623"/>
                  <a:pt x="448105" y="1747905"/>
                  <a:pt x="258776" y="1746160"/>
                </a:cubicBezTo>
                <a:cubicBezTo>
                  <a:pt x="113284" y="1772721"/>
                  <a:pt x="9146" y="1621085"/>
                  <a:pt x="0" y="1487384"/>
                </a:cubicBezTo>
                <a:cubicBezTo>
                  <a:pt x="10733" y="1307242"/>
                  <a:pt x="-5309" y="1097976"/>
                  <a:pt x="0" y="860794"/>
                </a:cubicBezTo>
                <a:cubicBezTo>
                  <a:pt x="5309" y="623612"/>
                  <a:pt x="12381" y="429287"/>
                  <a:pt x="0" y="258776"/>
                </a:cubicBezTo>
                <a:close/>
              </a:path>
              <a:path w="1552623" h="1746160" stroke="0" extrusionOk="0">
                <a:moveTo>
                  <a:pt x="0" y="258776"/>
                </a:moveTo>
                <a:cubicBezTo>
                  <a:pt x="17919" y="87950"/>
                  <a:pt x="124181" y="-3460"/>
                  <a:pt x="258776" y="0"/>
                </a:cubicBezTo>
                <a:cubicBezTo>
                  <a:pt x="372421" y="22729"/>
                  <a:pt x="621033" y="-8920"/>
                  <a:pt x="745259" y="0"/>
                </a:cubicBezTo>
                <a:cubicBezTo>
                  <a:pt x="869485" y="8920"/>
                  <a:pt x="1055314" y="-9415"/>
                  <a:pt x="1293847" y="0"/>
                </a:cubicBezTo>
                <a:cubicBezTo>
                  <a:pt x="1454439" y="-17914"/>
                  <a:pt x="1557445" y="115214"/>
                  <a:pt x="1552623" y="258776"/>
                </a:cubicBezTo>
                <a:cubicBezTo>
                  <a:pt x="1559317" y="431480"/>
                  <a:pt x="1543838" y="649696"/>
                  <a:pt x="1552623" y="873080"/>
                </a:cubicBezTo>
                <a:cubicBezTo>
                  <a:pt x="1561408" y="1096464"/>
                  <a:pt x="1527968" y="1197375"/>
                  <a:pt x="1552623" y="1487384"/>
                </a:cubicBezTo>
                <a:cubicBezTo>
                  <a:pt x="1560403" y="1640496"/>
                  <a:pt x="1424676" y="1758505"/>
                  <a:pt x="1293847" y="1746160"/>
                </a:cubicBezTo>
                <a:cubicBezTo>
                  <a:pt x="1110076" y="1722979"/>
                  <a:pt x="994180" y="1752506"/>
                  <a:pt x="786662" y="1746160"/>
                </a:cubicBezTo>
                <a:cubicBezTo>
                  <a:pt x="579145" y="1739814"/>
                  <a:pt x="499803" y="1771679"/>
                  <a:pt x="258776" y="1746160"/>
                </a:cubicBezTo>
                <a:cubicBezTo>
                  <a:pt x="110611" y="1767004"/>
                  <a:pt x="7772" y="1645439"/>
                  <a:pt x="0" y="1487384"/>
                </a:cubicBezTo>
                <a:cubicBezTo>
                  <a:pt x="-18942" y="1310724"/>
                  <a:pt x="23885" y="1016935"/>
                  <a:pt x="0" y="860794"/>
                </a:cubicBezTo>
                <a:cubicBezTo>
                  <a:pt x="-23885" y="704653"/>
                  <a:pt x="-10142" y="390401"/>
                  <a:pt x="0" y="258776"/>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2356895416">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Fler kan få egenvårds-råd</a:t>
            </a:r>
          </a:p>
        </p:txBody>
      </p:sp>
      <p:sp>
        <p:nvSpPr>
          <p:cNvPr id="27" name="Pil: höger 26">
            <a:extLst>
              <a:ext uri="{FF2B5EF4-FFF2-40B4-BE49-F238E27FC236}">
                <a16:creationId xmlns:a16="http://schemas.microsoft.com/office/drawing/2014/main" id="{0DA2EB73-2D30-4D58-B645-838CEF5A2E6D}"/>
              </a:ext>
            </a:extLst>
          </p:cNvPr>
          <p:cNvSpPr/>
          <p:nvPr/>
        </p:nvSpPr>
        <p:spPr bwMode="auto">
          <a:xfrm rot="10800000">
            <a:off x="9704076" y="4802621"/>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31272" y="105215"/>
                  <a:pt x="85867" y="115429"/>
                  <a:pt x="122576" y="110263"/>
                </a:cubicBezTo>
                <a:cubicBezTo>
                  <a:pt x="121012" y="67411"/>
                  <a:pt x="122861" y="52061"/>
                  <a:pt x="122576" y="0"/>
                </a:cubicBezTo>
                <a:cubicBezTo>
                  <a:pt x="169690" y="105682"/>
                  <a:pt x="198007" y="111591"/>
                  <a:pt x="245151" y="220527"/>
                </a:cubicBezTo>
                <a:cubicBezTo>
                  <a:pt x="188950" y="297705"/>
                  <a:pt x="159859" y="393537"/>
                  <a:pt x="122576" y="441053"/>
                </a:cubicBezTo>
                <a:cubicBezTo>
                  <a:pt x="123142" y="403596"/>
                  <a:pt x="120246" y="375617"/>
                  <a:pt x="122576" y="330790"/>
                </a:cubicBezTo>
                <a:cubicBezTo>
                  <a:pt x="81207" y="327353"/>
                  <a:pt x="43037" y="333723"/>
                  <a:pt x="0" y="330790"/>
                </a:cubicBezTo>
                <a:cubicBezTo>
                  <a:pt x="-1706" y="264399"/>
                  <a:pt x="-6870" y="203257"/>
                  <a:pt x="0" y="110263"/>
                </a:cubicBezTo>
                <a:close/>
              </a:path>
              <a:path w="245151" h="441053" stroke="0" extrusionOk="0">
                <a:moveTo>
                  <a:pt x="0" y="110263"/>
                </a:moveTo>
                <a:cubicBezTo>
                  <a:pt x="25217" y="105416"/>
                  <a:pt x="80061" y="107590"/>
                  <a:pt x="122576" y="110263"/>
                </a:cubicBezTo>
                <a:cubicBezTo>
                  <a:pt x="117228" y="59915"/>
                  <a:pt x="119666" y="44349"/>
                  <a:pt x="122576" y="0"/>
                </a:cubicBezTo>
                <a:cubicBezTo>
                  <a:pt x="165697" y="70917"/>
                  <a:pt x="201311" y="117383"/>
                  <a:pt x="245151" y="220527"/>
                </a:cubicBezTo>
                <a:cubicBezTo>
                  <a:pt x="203207" y="309653"/>
                  <a:pt x="148974" y="367611"/>
                  <a:pt x="122576" y="441053"/>
                </a:cubicBezTo>
                <a:cubicBezTo>
                  <a:pt x="121861" y="416734"/>
                  <a:pt x="121760" y="380753"/>
                  <a:pt x="122576" y="330790"/>
                </a:cubicBezTo>
                <a:cubicBezTo>
                  <a:pt x="88213" y="328991"/>
                  <a:pt x="44175" y="330846"/>
                  <a:pt x="0" y="330790"/>
                </a:cubicBezTo>
                <a:cubicBezTo>
                  <a:pt x="-4802" y="269504"/>
                  <a:pt x="4966" y="209130"/>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056212489">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
        <p:nvSpPr>
          <p:cNvPr id="28" name="Pil: höger 27">
            <a:extLst>
              <a:ext uri="{FF2B5EF4-FFF2-40B4-BE49-F238E27FC236}">
                <a16:creationId xmlns:a16="http://schemas.microsoft.com/office/drawing/2014/main" id="{BEED399D-15C3-4F58-8F75-B1F05A26883C}"/>
              </a:ext>
            </a:extLst>
          </p:cNvPr>
          <p:cNvSpPr/>
          <p:nvPr/>
        </p:nvSpPr>
        <p:spPr bwMode="auto">
          <a:xfrm rot="10800000">
            <a:off x="7906302" y="4819217"/>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31746" y="111199"/>
                  <a:pt x="81856" y="113282"/>
                  <a:pt x="122576" y="110263"/>
                </a:cubicBezTo>
                <a:cubicBezTo>
                  <a:pt x="117349" y="88099"/>
                  <a:pt x="125404" y="23948"/>
                  <a:pt x="122576" y="0"/>
                </a:cubicBezTo>
                <a:cubicBezTo>
                  <a:pt x="158024" y="38633"/>
                  <a:pt x="206483" y="145493"/>
                  <a:pt x="245151" y="220527"/>
                </a:cubicBezTo>
                <a:cubicBezTo>
                  <a:pt x="210243" y="272380"/>
                  <a:pt x="159745" y="369507"/>
                  <a:pt x="122576" y="441053"/>
                </a:cubicBezTo>
                <a:cubicBezTo>
                  <a:pt x="126944" y="403042"/>
                  <a:pt x="126524" y="368868"/>
                  <a:pt x="122576" y="330790"/>
                </a:cubicBezTo>
                <a:cubicBezTo>
                  <a:pt x="67243" y="333017"/>
                  <a:pt x="27223" y="332219"/>
                  <a:pt x="0" y="330790"/>
                </a:cubicBezTo>
                <a:cubicBezTo>
                  <a:pt x="3119" y="221574"/>
                  <a:pt x="2975" y="192818"/>
                  <a:pt x="0" y="110263"/>
                </a:cubicBezTo>
                <a:close/>
              </a:path>
              <a:path w="245151" h="441053" stroke="0" extrusionOk="0">
                <a:moveTo>
                  <a:pt x="0" y="110263"/>
                </a:moveTo>
                <a:cubicBezTo>
                  <a:pt x="57859" y="111731"/>
                  <a:pt x="82551" y="111039"/>
                  <a:pt x="122576" y="110263"/>
                </a:cubicBezTo>
                <a:cubicBezTo>
                  <a:pt x="120300" y="68409"/>
                  <a:pt x="128037" y="33098"/>
                  <a:pt x="122576" y="0"/>
                </a:cubicBezTo>
                <a:cubicBezTo>
                  <a:pt x="183759" y="97208"/>
                  <a:pt x="214091" y="139991"/>
                  <a:pt x="245151" y="220527"/>
                </a:cubicBezTo>
                <a:cubicBezTo>
                  <a:pt x="202900" y="318260"/>
                  <a:pt x="184078" y="339029"/>
                  <a:pt x="122576" y="441053"/>
                </a:cubicBezTo>
                <a:cubicBezTo>
                  <a:pt x="126899" y="388803"/>
                  <a:pt x="117069" y="365561"/>
                  <a:pt x="122576" y="330790"/>
                </a:cubicBezTo>
                <a:cubicBezTo>
                  <a:pt x="74505" y="335925"/>
                  <a:pt x="27741" y="331431"/>
                  <a:pt x="0" y="330790"/>
                </a:cubicBezTo>
                <a:cubicBezTo>
                  <a:pt x="-7538" y="244301"/>
                  <a:pt x="-3987" y="176026"/>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205121408">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
        <p:nvSpPr>
          <p:cNvPr id="29" name="Pil: höger 28">
            <a:extLst>
              <a:ext uri="{FF2B5EF4-FFF2-40B4-BE49-F238E27FC236}">
                <a16:creationId xmlns:a16="http://schemas.microsoft.com/office/drawing/2014/main" id="{AEC9905F-40A6-4FF2-8518-9D6C8BE97AA8}"/>
              </a:ext>
            </a:extLst>
          </p:cNvPr>
          <p:cNvSpPr/>
          <p:nvPr/>
        </p:nvSpPr>
        <p:spPr bwMode="auto">
          <a:xfrm rot="10800000">
            <a:off x="6108528" y="4875559"/>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58184" y="105113"/>
                  <a:pt x="88076" y="109774"/>
                  <a:pt x="122576" y="110263"/>
                </a:cubicBezTo>
                <a:cubicBezTo>
                  <a:pt x="126174" y="83379"/>
                  <a:pt x="119850" y="53265"/>
                  <a:pt x="122576" y="0"/>
                </a:cubicBezTo>
                <a:cubicBezTo>
                  <a:pt x="171825" y="110481"/>
                  <a:pt x="218562" y="158050"/>
                  <a:pt x="245151" y="220527"/>
                </a:cubicBezTo>
                <a:cubicBezTo>
                  <a:pt x="206770" y="313987"/>
                  <a:pt x="156015" y="358409"/>
                  <a:pt x="122576" y="441053"/>
                </a:cubicBezTo>
                <a:cubicBezTo>
                  <a:pt x="125751" y="418381"/>
                  <a:pt x="117939" y="358372"/>
                  <a:pt x="122576" y="330790"/>
                </a:cubicBezTo>
                <a:cubicBezTo>
                  <a:pt x="84015" y="325115"/>
                  <a:pt x="25058" y="326791"/>
                  <a:pt x="0" y="330790"/>
                </a:cubicBezTo>
                <a:cubicBezTo>
                  <a:pt x="-265" y="266940"/>
                  <a:pt x="7086" y="184934"/>
                  <a:pt x="0" y="110263"/>
                </a:cubicBezTo>
                <a:close/>
              </a:path>
              <a:path w="245151" h="441053" stroke="0" extrusionOk="0">
                <a:moveTo>
                  <a:pt x="0" y="110263"/>
                </a:moveTo>
                <a:cubicBezTo>
                  <a:pt x="37311" y="105250"/>
                  <a:pt x="70253" y="105009"/>
                  <a:pt x="122576" y="110263"/>
                </a:cubicBezTo>
                <a:cubicBezTo>
                  <a:pt x="123337" y="59588"/>
                  <a:pt x="124300" y="46067"/>
                  <a:pt x="122576" y="0"/>
                </a:cubicBezTo>
                <a:cubicBezTo>
                  <a:pt x="149764" y="66840"/>
                  <a:pt x="209631" y="178606"/>
                  <a:pt x="245151" y="220527"/>
                </a:cubicBezTo>
                <a:cubicBezTo>
                  <a:pt x="212187" y="278850"/>
                  <a:pt x="160734" y="357222"/>
                  <a:pt x="122576" y="441053"/>
                </a:cubicBezTo>
                <a:cubicBezTo>
                  <a:pt x="120026" y="410359"/>
                  <a:pt x="119938" y="368744"/>
                  <a:pt x="122576" y="330790"/>
                </a:cubicBezTo>
                <a:cubicBezTo>
                  <a:pt x="80667" y="333709"/>
                  <a:pt x="27159" y="326398"/>
                  <a:pt x="0" y="330790"/>
                </a:cubicBezTo>
                <a:cubicBezTo>
                  <a:pt x="-4757" y="258589"/>
                  <a:pt x="-4810" y="185217"/>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3839791365">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
        <p:nvSpPr>
          <p:cNvPr id="30" name="Pil: höger 29">
            <a:extLst>
              <a:ext uri="{FF2B5EF4-FFF2-40B4-BE49-F238E27FC236}">
                <a16:creationId xmlns:a16="http://schemas.microsoft.com/office/drawing/2014/main" id="{412E35A7-CFCA-4177-A719-3FC09A9C2C33}"/>
              </a:ext>
            </a:extLst>
          </p:cNvPr>
          <p:cNvSpPr/>
          <p:nvPr/>
        </p:nvSpPr>
        <p:spPr bwMode="auto">
          <a:xfrm rot="10800000">
            <a:off x="4348281" y="4875559"/>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47938" y="104873"/>
                  <a:pt x="63478" y="107268"/>
                  <a:pt x="122576" y="110263"/>
                </a:cubicBezTo>
                <a:cubicBezTo>
                  <a:pt x="121490" y="62511"/>
                  <a:pt x="124898" y="27316"/>
                  <a:pt x="122576" y="0"/>
                </a:cubicBezTo>
                <a:cubicBezTo>
                  <a:pt x="184411" y="108556"/>
                  <a:pt x="223280" y="164816"/>
                  <a:pt x="245151" y="220527"/>
                </a:cubicBezTo>
                <a:cubicBezTo>
                  <a:pt x="220602" y="265002"/>
                  <a:pt x="178918" y="361230"/>
                  <a:pt x="122576" y="441053"/>
                </a:cubicBezTo>
                <a:cubicBezTo>
                  <a:pt x="125193" y="405950"/>
                  <a:pt x="117490" y="378509"/>
                  <a:pt x="122576" y="330790"/>
                </a:cubicBezTo>
                <a:cubicBezTo>
                  <a:pt x="68065" y="324957"/>
                  <a:pt x="43739" y="332398"/>
                  <a:pt x="0" y="330790"/>
                </a:cubicBezTo>
                <a:cubicBezTo>
                  <a:pt x="-2025" y="238921"/>
                  <a:pt x="9632" y="182102"/>
                  <a:pt x="0" y="110263"/>
                </a:cubicBezTo>
                <a:close/>
              </a:path>
              <a:path w="245151" h="441053" stroke="0" extrusionOk="0">
                <a:moveTo>
                  <a:pt x="0" y="110263"/>
                </a:moveTo>
                <a:cubicBezTo>
                  <a:pt x="57401" y="111147"/>
                  <a:pt x="61648" y="106027"/>
                  <a:pt x="122576" y="110263"/>
                </a:cubicBezTo>
                <a:cubicBezTo>
                  <a:pt x="124091" y="65328"/>
                  <a:pt x="121474" y="49796"/>
                  <a:pt x="122576" y="0"/>
                </a:cubicBezTo>
                <a:cubicBezTo>
                  <a:pt x="142607" y="61267"/>
                  <a:pt x="198963" y="147014"/>
                  <a:pt x="245151" y="220527"/>
                </a:cubicBezTo>
                <a:cubicBezTo>
                  <a:pt x="202589" y="322176"/>
                  <a:pt x="158425" y="368438"/>
                  <a:pt x="122576" y="441053"/>
                </a:cubicBezTo>
                <a:cubicBezTo>
                  <a:pt x="123404" y="417191"/>
                  <a:pt x="122497" y="374942"/>
                  <a:pt x="122576" y="330790"/>
                </a:cubicBezTo>
                <a:cubicBezTo>
                  <a:pt x="92082" y="330214"/>
                  <a:pt x="59001" y="330727"/>
                  <a:pt x="0" y="330790"/>
                </a:cubicBezTo>
                <a:cubicBezTo>
                  <a:pt x="1524" y="274092"/>
                  <a:pt x="-1672" y="213705"/>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50648756">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
        <p:nvSpPr>
          <p:cNvPr id="31" name="Rektangel: rundade hörn 30">
            <a:extLst>
              <a:ext uri="{FF2B5EF4-FFF2-40B4-BE49-F238E27FC236}">
                <a16:creationId xmlns:a16="http://schemas.microsoft.com/office/drawing/2014/main" id="{DDA7D473-8857-49E5-A3F9-B1CF89EAC52C}"/>
              </a:ext>
            </a:extLst>
          </p:cNvPr>
          <p:cNvSpPr/>
          <p:nvPr/>
        </p:nvSpPr>
        <p:spPr bwMode="auto">
          <a:xfrm>
            <a:off x="1035410" y="4275949"/>
            <a:ext cx="1552623" cy="1746160"/>
          </a:xfrm>
          <a:custGeom>
            <a:avLst/>
            <a:gdLst>
              <a:gd name="connsiteX0" fmla="*/ 0 w 1552623"/>
              <a:gd name="connsiteY0" fmla="*/ 258776 h 1746160"/>
              <a:gd name="connsiteX1" fmla="*/ 258776 w 1552623"/>
              <a:gd name="connsiteY1" fmla="*/ 0 h 1746160"/>
              <a:gd name="connsiteX2" fmla="*/ 765961 w 1552623"/>
              <a:gd name="connsiteY2" fmla="*/ 0 h 1746160"/>
              <a:gd name="connsiteX3" fmla="*/ 1293847 w 1552623"/>
              <a:gd name="connsiteY3" fmla="*/ 0 h 1746160"/>
              <a:gd name="connsiteX4" fmla="*/ 1552623 w 1552623"/>
              <a:gd name="connsiteY4" fmla="*/ 258776 h 1746160"/>
              <a:gd name="connsiteX5" fmla="*/ 1552623 w 1552623"/>
              <a:gd name="connsiteY5" fmla="*/ 897652 h 1746160"/>
              <a:gd name="connsiteX6" fmla="*/ 1552623 w 1552623"/>
              <a:gd name="connsiteY6" fmla="*/ 1487384 h 1746160"/>
              <a:gd name="connsiteX7" fmla="*/ 1293847 w 1552623"/>
              <a:gd name="connsiteY7" fmla="*/ 1746160 h 1746160"/>
              <a:gd name="connsiteX8" fmla="*/ 776312 w 1552623"/>
              <a:gd name="connsiteY8" fmla="*/ 1746160 h 1746160"/>
              <a:gd name="connsiteX9" fmla="*/ 258776 w 1552623"/>
              <a:gd name="connsiteY9" fmla="*/ 1746160 h 1746160"/>
              <a:gd name="connsiteX10" fmla="*/ 0 w 1552623"/>
              <a:gd name="connsiteY10" fmla="*/ 1487384 h 1746160"/>
              <a:gd name="connsiteX11" fmla="*/ 0 w 1552623"/>
              <a:gd name="connsiteY11" fmla="*/ 860794 h 1746160"/>
              <a:gd name="connsiteX12" fmla="*/ 0 w 1552623"/>
              <a:gd name="connsiteY12" fmla="*/ 258776 h 17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746160" fill="none" extrusionOk="0">
                <a:moveTo>
                  <a:pt x="0" y="258776"/>
                </a:moveTo>
                <a:cubicBezTo>
                  <a:pt x="-25087" y="128478"/>
                  <a:pt x="116658" y="-8209"/>
                  <a:pt x="258776" y="0"/>
                </a:cubicBezTo>
                <a:cubicBezTo>
                  <a:pt x="402238" y="-16858"/>
                  <a:pt x="618443" y="-23172"/>
                  <a:pt x="765961" y="0"/>
                </a:cubicBezTo>
                <a:cubicBezTo>
                  <a:pt x="913480" y="23172"/>
                  <a:pt x="1178403" y="3266"/>
                  <a:pt x="1293847" y="0"/>
                </a:cubicBezTo>
                <a:cubicBezTo>
                  <a:pt x="1434784" y="8141"/>
                  <a:pt x="1567290" y="146215"/>
                  <a:pt x="1552623" y="258776"/>
                </a:cubicBezTo>
                <a:cubicBezTo>
                  <a:pt x="1551413" y="390755"/>
                  <a:pt x="1558007" y="669953"/>
                  <a:pt x="1552623" y="897652"/>
                </a:cubicBezTo>
                <a:cubicBezTo>
                  <a:pt x="1547239" y="1125351"/>
                  <a:pt x="1527739" y="1245959"/>
                  <a:pt x="1552623" y="1487384"/>
                </a:cubicBezTo>
                <a:cubicBezTo>
                  <a:pt x="1549155" y="1604453"/>
                  <a:pt x="1430863" y="1767277"/>
                  <a:pt x="1293847" y="1746160"/>
                </a:cubicBezTo>
                <a:cubicBezTo>
                  <a:pt x="1141024" y="1739834"/>
                  <a:pt x="1027709" y="1739529"/>
                  <a:pt x="776312" y="1746160"/>
                </a:cubicBezTo>
                <a:cubicBezTo>
                  <a:pt x="524915" y="1752791"/>
                  <a:pt x="385394" y="1745950"/>
                  <a:pt x="258776" y="1746160"/>
                </a:cubicBezTo>
                <a:cubicBezTo>
                  <a:pt x="113299" y="1738948"/>
                  <a:pt x="-15725" y="1643693"/>
                  <a:pt x="0" y="1487384"/>
                </a:cubicBezTo>
                <a:cubicBezTo>
                  <a:pt x="-8568" y="1238098"/>
                  <a:pt x="14088" y="1070160"/>
                  <a:pt x="0" y="860794"/>
                </a:cubicBezTo>
                <a:cubicBezTo>
                  <a:pt x="-14088" y="651428"/>
                  <a:pt x="-16382" y="547280"/>
                  <a:pt x="0" y="258776"/>
                </a:cubicBezTo>
                <a:close/>
              </a:path>
              <a:path w="1552623" h="1746160" stroke="0" extrusionOk="0">
                <a:moveTo>
                  <a:pt x="0" y="258776"/>
                </a:moveTo>
                <a:cubicBezTo>
                  <a:pt x="-825" y="121879"/>
                  <a:pt x="121362" y="3820"/>
                  <a:pt x="258776" y="0"/>
                </a:cubicBezTo>
                <a:cubicBezTo>
                  <a:pt x="508980" y="-10090"/>
                  <a:pt x="599776" y="-12824"/>
                  <a:pt x="776312" y="0"/>
                </a:cubicBezTo>
                <a:cubicBezTo>
                  <a:pt x="952848" y="12824"/>
                  <a:pt x="1062761" y="6999"/>
                  <a:pt x="1293847" y="0"/>
                </a:cubicBezTo>
                <a:cubicBezTo>
                  <a:pt x="1412716" y="-23688"/>
                  <a:pt x="1548630" y="102375"/>
                  <a:pt x="1552623" y="258776"/>
                </a:cubicBezTo>
                <a:cubicBezTo>
                  <a:pt x="1536173" y="532429"/>
                  <a:pt x="1541185" y="657757"/>
                  <a:pt x="1552623" y="885366"/>
                </a:cubicBezTo>
                <a:cubicBezTo>
                  <a:pt x="1564062" y="1112975"/>
                  <a:pt x="1560831" y="1323293"/>
                  <a:pt x="1552623" y="1487384"/>
                </a:cubicBezTo>
                <a:cubicBezTo>
                  <a:pt x="1557408" y="1623121"/>
                  <a:pt x="1459475" y="1756035"/>
                  <a:pt x="1293847" y="1746160"/>
                </a:cubicBezTo>
                <a:cubicBezTo>
                  <a:pt x="1176138" y="1769395"/>
                  <a:pt x="874566" y="1723510"/>
                  <a:pt x="755610" y="1746160"/>
                </a:cubicBezTo>
                <a:cubicBezTo>
                  <a:pt x="636654" y="1768810"/>
                  <a:pt x="451462" y="1736549"/>
                  <a:pt x="258776" y="1746160"/>
                </a:cubicBezTo>
                <a:cubicBezTo>
                  <a:pt x="137022" y="1742332"/>
                  <a:pt x="-20391" y="1638205"/>
                  <a:pt x="0" y="1487384"/>
                </a:cubicBezTo>
                <a:cubicBezTo>
                  <a:pt x="-18660" y="1240045"/>
                  <a:pt x="-24877" y="1094367"/>
                  <a:pt x="0" y="897652"/>
                </a:cubicBezTo>
                <a:cubicBezTo>
                  <a:pt x="24877" y="700937"/>
                  <a:pt x="11980" y="515588"/>
                  <a:pt x="0" y="258776"/>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641929148">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Förbättrad tillgänglighet i första linjens vård</a:t>
            </a:r>
          </a:p>
        </p:txBody>
      </p:sp>
      <p:sp>
        <p:nvSpPr>
          <p:cNvPr id="32" name="Pil: höger 31">
            <a:extLst>
              <a:ext uri="{FF2B5EF4-FFF2-40B4-BE49-F238E27FC236}">
                <a16:creationId xmlns:a16="http://schemas.microsoft.com/office/drawing/2014/main" id="{7EA89961-9827-4B72-B219-A6A9BC7C3406}"/>
              </a:ext>
            </a:extLst>
          </p:cNvPr>
          <p:cNvSpPr/>
          <p:nvPr/>
        </p:nvSpPr>
        <p:spPr bwMode="auto">
          <a:xfrm rot="10800000">
            <a:off x="2575525" y="4902792"/>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39126" y="107856"/>
                  <a:pt x="80119" y="111079"/>
                  <a:pt x="122576" y="110263"/>
                </a:cubicBezTo>
                <a:cubicBezTo>
                  <a:pt x="126444" y="58425"/>
                  <a:pt x="127107" y="35196"/>
                  <a:pt x="122576" y="0"/>
                </a:cubicBezTo>
                <a:cubicBezTo>
                  <a:pt x="148127" y="54793"/>
                  <a:pt x="190323" y="113591"/>
                  <a:pt x="245151" y="220527"/>
                </a:cubicBezTo>
                <a:cubicBezTo>
                  <a:pt x="209041" y="298207"/>
                  <a:pt x="173018" y="333946"/>
                  <a:pt x="122576" y="441053"/>
                </a:cubicBezTo>
                <a:cubicBezTo>
                  <a:pt x="121193" y="401897"/>
                  <a:pt x="119258" y="352931"/>
                  <a:pt x="122576" y="330790"/>
                </a:cubicBezTo>
                <a:cubicBezTo>
                  <a:pt x="75762" y="326200"/>
                  <a:pt x="28596" y="328566"/>
                  <a:pt x="0" y="330790"/>
                </a:cubicBezTo>
                <a:cubicBezTo>
                  <a:pt x="7279" y="249081"/>
                  <a:pt x="-197" y="184109"/>
                  <a:pt x="0" y="110263"/>
                </a:cubicBezTo>
                <a:close/>
              </a:path>
              <a:path w="245151" h="441053" stroke="0" extrusionOk="0">
                <a:moveTo>
                  <a:pt x="0" y="110263"/>
                </a:moveTo>
                <a:cubicBezTo>
                  <a:pt x="51877" y="112100"/>
                  <a:pt x="62916" y="107913"/>
                  <a:pt x="122576" y="110263"/>
                </a:cubicBezTo>
                <a:cubicBezTo>
                  <a:pt x="119071" y="61151"/>
                  <a:pt x="119382" y="46125"/>
                  <a:pt x="122576" y="0"/>
                </a:cubicBezTo>
                <a:cubicBezTo>
                  <a:pt x="164484" y="93293"/>
                  <a:pt x="199921" y="153122"/>
                  <a:pt x="245151" y="220527"/>
                </a:cubicBezTo>
                <a:cubicBezTo>
                  <a:pt x="218282" y="269131"/>
                  <a:pt x="165638" y="351619"/>
                  <a:pt x="122576" y="441053"/>
                </a:cubicBezTo>
                <a:cubicBezTo>
                  <a:pt x="121939" y="407794"/>
                  <a:pt x="122531" y="374960"/>
                  <a:pt x="122576" y="330790"/>
                </a:cubicBezTo>
                <a:cubicBezTo>
                  <a:pt x="65176" y="331335"/>
                  <a:pt x="52336" y="335176"/>
                  <a:pt x="0" y="330790"/>
                </a:cubicBezTo>
                <a:cubicBezTo>
                  <a:pt x="-6317" y="250517"/>
                  <a:pt x="3166" y="212200"/>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168505442">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Tree>
    <p:extLst>
      <p:ext uri="{BB962C8B-B14F-4D97-AF65-F5344CB8AC3E}">
        <p14:creationId xmlns:p14="http://schemas.microsoft.com/office/powerpoint/2010/main" val="31795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2" name="Rektangel: rundade hörn 21">
            <a:extLst>
              <a:ext uri="{FF2B5EF4-FFF2-40B4-BE49-F238E27FC236}">
                <a16:creationId xmlns:a16="http://schemas.microsoft.com/office/drawing/2014/main" id="{CCFF3E50-6516-4DF1-AA30-19ED78EC78BD}"/>
              </a:ext>
            </a:extLst>
          </p:cNvPr>
          <p:cNvSpPr/>
          <p:nvPr/>
        </p:nvSpPr>
        <p:spPr bwMode="auto">
          <a:xfrm>
            <a:off x="9797405" y="3429000"/>
            <a:ext cx="1552623" cy="1746160"/>
          </a:xfrm>
          <a:custGeom>
            <a:avLst/>
            <a:gdLst>
              <a:gd name="connsiteX0" fmla="*/ 0 w 1552623"/>
              <a:gd name="connsiteY0" fmla="*/ 258776 h 1746160"/>
              <a:gd name="connsiteX1" fmla="*/ 258776 w 1552623"/>
              <a:gd name="connsiteY1" fmla="*/ 0 h 1746160"/>
              <a:gd name="connsiteX2" fmla="*/ 745259 w 1552623"/>
              <a:gd name="connsiteY2" fmla="*/ 0 h 1746160"/>
              <a:gd name="connsiteX3" fmla="*/ 1293847 w 1552623"/>
              <a:gd name="connsiteY3" fmla="*/ 0 h 1746160"/>
              <a:gd name="connsiteX4" fmla="*/ 1552623 w 1552623"/>
              <a:gd name="connsiteY4" fmla="*/ 258776 h 1746160"/>
              <a:gd name="connsiteX5" fmla="*/ 1552623 w 1552623"/>
              <a:gd name="connsiteY5" fmla="*/ 848508 h 1746160"/>
              <a:gd name="connsiteX6" fmla="*/ 1552623 w 1552623"/>
              <a:gd name="connsiteY6" fmla="*/ 1487384 h 1746160"/>
              <a:gd name="connsiteX7" fmla="*/ 1293847 w 1552623"/>
              <a:gd name="connsiteY7" fmla="*/ 1746160 h 1746160"/>
              <a:gd name="connsiteX8" fmla="*/ 807364 w 1552623"/>
              <a:gd name="connsiteY8" fmla="*/ 1746160 h 1746160"/>
              <a:gd name="connsiteX9" fmla="*/ 258776 w 1552623"/>
              <a:gd name="connsiteY9" fmla="*/ 1746160 h 1746160"/>
              <a:gd name="connsiteX10" fmla="*/ 0 w 1552623"/>
              <a:gd name="connsiteY10" fmla="*/ 1487384 h 1746160"/>
              <a:gd name="connsiteX11" fmla="*/ 0 w 1552623"/>
              <a:gd name="connsiteY11" fmla="*/ 909938 h 1746160"/>
              <a:gd name="connsiteX12" fmla="*/ 0 w 1552623"/>
              <a:gd name="connsiteY12" fmla="*/ 258776 h 17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746160" fill="none" extrusionOk="0">
                <a:moveTo>
                  <a:pt x="0" y="258776"/>
                </a:moveTo>
                <a:cubicBezTo>
                  <a:pt x="-23774" y="91943"/>
                  <a:pt x="103306" y="-3283"/>
                  <a:pt x="258776" y="0"/>
                </a:cubicBezTo>
                <a:cubicBezTo>
                  <a:pt x="363726" y="590"/>
                  <a:pt x="595954" y="-20904"/>
                  <a:pt x="745259" y="0"/>
                </a:cubicBezTo>
                <a:cubicBezTo>
                  <a:pt x="894564" y="20904"/>
                  <a:pt x="1128870" y="-19593"/>
                  <a:pt x="1293847" y="0"/>
                </a:cubicBezTo>
                <a:cubicBezTo>
                  <a:pt x="1435720" y="4027"/>
                  <a:pt x="1537772" y="116427"/>
                  <a:pt x="1552623" y="258776"/>
                </a:cubicBezTo>
                <a:cubicBezTo>
                  <a:pt x="1562969" y="469780"/>
                  <a:pt x="1531763" y="559119"/>
                  <a:pt x="1552623" y="848508"/>
                </a:cubicBezTo>
                <a:cubicBezTo>
                  <a:pt x="1573483" y="1137897"/>
                  <a:pt x="1569287" y="1252869"/>
                  <a:pt x="1552623" y="1487384"/>
                </a:cubicBezTo>
                <a:cubicBezTo>
                  <a:pt x="1552170" y="1647347"/>
                  <a:pt x="1412316" y="1727646"/>
                  <a:pt x="1293847" y="1746160"/>
                </a:cubicBezTo>
                <a:cubicBezTo>
                  <a:pt x="1142471" y="1726035"/>
                  <a:pt x="1000989" y="1753580"/>
                  <a:pt x="807364" y="1746160"/>
                </a:cubicBezTo>
                <a:cubicBezTo>
                  <a:pt x="613739" y="1738740"/>
                  <a:pt x="384528" y="1761997"/>
                  <a:pt x="258776" y="1746160"/>
                </a:cubicBezTo>
                <a:cubicBezTo>
                  <a:pt x="88207" y="1755615"/>
                  <a:pt x="15249" y="1612672"/>
                  <a:pt x="0" y="1487384"/>
                </a:cubicBezTo>
                <a:cubicBezTo>
                  <a:pt x="-6315" y="1322205"/>
                  <a:pt x="-28444" y="1181877"/>
                  <a:pt x="0" y="909938"/>
                </a:cubicBezTo>
                <a:cubicBezTo>
                  <a:pt x="28444" y="637999"/>
                  <a:pt x="8887" y="404451"/>
                  <a:pt x="0" y="258776"/>
                </a:cubicBezTo>
                <a:close/>
              </a:path>
              <a:path w="1552623" h="1746160" stroke="0" extrusionOk="0">
                <a:moveTo>
                  <a:pt x="0" y="258776"/>
                </a:moveTo>
                <a:cubicBezTo>
                  <a:pt x="-21788" y="128520"/>
                  <a:pt x="103046" y="7452"/>
                  <a:pt x="258776" y="0"/>
                </a:cubicBezTo>
                <a:cubicBezTo>
                  <a:pt x="395375" y="-13377"/>
                  <a:pt x="580738" y="-3493"/>
                  <a:pt x="786662" y="0"/>
                </a:cubicBezTo>
                <a:cubicBezTo>
                  <a:pt x="992586" y="3493"/>
                  <a:pt x="1146188" y="-14860"/>
                  <a:pt x="1293847" y="0"/>
                </a:cubicBezTo>
                <a:cubicBezTo>
                  <a:pt x="1438588" y="20059"/>
                  <a:pt x="1556958" y="124196"/>
                  <a:pt x="1552623" y="258776"/>
                </a:cubicBezTo>
                <a:cubicBezTo>
                  <a:pt x="1544486" y="380982"/>
                  <a:pt x="1533108" y="569756"/>
                  <a:pt x="1552623" y="836222"/>
                </a:cubicBezTo>
                <a:cubicBezTo>
                  <a:pt x="1572138" y="1102688"/>
                  <a:pt x="1522164" y="1208949"/>
                  <a:pt x="1552623" y="1487384"/>
                </a:cubicBezTo>
                <a:cubicBezTo>
                  <a:pt x="1548664" y="1662074"/>
                  <a:pt x="1437018" y="1756497"/>
                  <a:pt x="1293847" y="1746160"/>
                </a:cubicBezTo>
                <a:cubicBezTo>
                  <a:pt x="1158830" y="1728898"/>
                  <a:pt x="976709" y="1753940"/>
                  <a:pt x="776312" y="1746160"/>
                </a:cubicBezTo>
                <a:cubicBezTo>
                  <a:pt x="575915" y="1738380"/>
                  <a:pt x="495759" y="1764636"/>
                  <a:pt x="258776" y="1746160"/>
                </a:cubicBezTo>
                <a:cubicBezTo>
                  <a:pt x="100657" y="1730297"/>
                  <a:pt x="17710" y="1637374"/>
                  <a:pt x="0" y="1487384"/>
                </a:cubicBezTo>
                <a:cubicBezTo>
                  <a:pt x="29719" y="1185860"/>
                  <a:pt x="-23022" y="1031146"/>
                  <a:pt x="0" y="873080"/>
                </a:cubicBezTo>
                <a:cubicBezTo>
                  <a:pt x="23022" y="715014"/>
                  <a:pt x="25114" y="547286"/>
                  <a:pt x="0" y="258776"/>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254784518">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lang="sv-SE" sz="1600">
                <a:latin typeface="Arial" charset="0"/>
              </a:rPr>
              <a:t>Invånare skickar bild under sjukvårdsrådgivningssamtalet</a:t>
            </a:r>
            <a:endParaRPr kumimoji="0" lang="sv-SE" sz="1600" b="0" i="0" u="none" strike="noStrike" cap="none" normalizeH="0" baseline="0">
              <a:ln>
                <a:noFill/>
              </a:ln>
              <a:solidFill>
                <a:schemeClr val="tx1"/>
              </a:solidFill>
              <a:effectLst/>
              <a:latin typeface="Arial" charset="0"/>
            </a:endParaRPr>
          </a:p>
        </p:txBody>
      </p:sp>
      <p:sp>
        <p:nvSpPr>
          <p:cNvPr id="23" name="Rektangel: rundade hörn 22">
            <a:extLst>
              <a:ext uri="{FF2B5EF4-FFF2-40B4-BE49-F238E27FC236}">
                <a16:creationId xmlns:a16="http://schemas.microsoft.com/office/drawing/2014/main" id="{0DE42BEA-48A4-4D1F-9623-5C262BAAEAD4}"/>
              </a:ext>
            </a:extLst>
          </p:cNvPr>
          <p:cNvSpPr/>
          <p:nvPr/>
        </p:nvSpPr>
        <p:spPr bwMode="auto">
          <a:xfrm>
            <a:off x="7999631" y="3429000"/>
            <a:ext cx="1552623" cy="1746160"/>
          </a:xfrm>
          <a:custGeom>
            <a:avLst/>
            <a:gdLst>
              <a:gd name="connsiteX0" fmla="*/ 0 w 1552623"/>
              <a:gd name="connsiteY0" fmla="*/ 258776 h 1746160"/>
              <a:gd name="connsiteX1" fmla="*/ 258776 w 1552623"/>
              <a:gd name="connsiteY1" fmla="*/ 0 h 1746160"/>
              <a:gd name="connsiteX2" fmla="*/ 786662 w 1552623"/>
              <a:gd name="connsiteY2" fmla="*/ 0 h 1746160"/>
              <a:gd name="connsiteX3" fmla="*/ 1293847 w 1552623"/>
              <a:gd name="connsiteY3" fmla="*/ 0 h 1746160"/>
              <a:gd name="connsiteX4" fmla="*/ 1552623 w 1552623"/>
              <a:gd name="connsiteY4" fmla="*/ 258776 h 1746160"/>
              <a:gd name="connsiteX5" fmla="*/ 1552623 w 1552623"/>
              <a:gd name="connsiteY5" fmla="*/ 897652 h 1746160"/>
              <a:gd name="connsiteX6" fmla="*/ 1552623 w 1552623"/>
              <a:gd name="connsiteY6" fmla="*/ 1487384 h 1746160"/>
              <a:gd name="connsiteX7" fmla="*/ 1293847 w 1552623"/>
              <a:gd name="connsiteY7" fmla="*/ 1746160 h 1746160"/>
              <a:gd name="connsiteX8" fmla="*/ 755610 w 1552623"/>
              <a:gd name="connsiteY8" fmla="*/ 1746160 h 1746160"/>
              <a:gd name="connsiteX9" fmla="*/ 258776 w 1552623"/>
              <a:gd name="connsiteY9" fmla="*/ 1746160 h 1746160"/>
              <a:gd name="connsiteX10" fmla="*/ 0 w 1552623"/>
              <a:gd name="connsiteY10" fmla="*/ 1487384 h 1746160"/>
              <a:gd name="connsiteX11" fmla="*/ 0 w 1552623"/>
              <a:gd name="connsiteY11" fmla="*/ 897652 h 1746160"/>
              <a:gd name="connsiteX12" fmla="*/ 0 w 1552623"/>
              <a:gd name="connsiteY12" fmla="*/ 258776 h 17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746160" fill="none" extrusionOk="0">
                <a:moveTo>
                  <a:pt x="0" y="258776"/>
                </a:moveTo>
                <a:cubicBezTo>
                  <a:pt x="-6138" y="111083"/>
                  <a:pt x="139315" y="-25838"/>
                  <a:pt x="258776" y="0"/>
                </a:cubicBezTo>
                <a:cubicBezTo>
                  <a:pt x="443241" y="12931"/>
                  <a:pt x="580402" y="22829"/>
                  <a:pt x="786662" y="0"/>
                </a:cubicBezTo>
                <a:cubicBezTo>
                  <a:pt x="992922" y="-22829"/>
                  <a:pt x="1181302" y="-7253"/>
                  <a:pt x="1293847" y="0"/>
                </a:cubicBezTo>
                <a:cubicBezTo>
                  <a:pt x="1466059" y="574"/>
                  <a:pt x="1525330" y="103360"/>
                  <a:pt x="1552623" y="258776"/>
                </a:cubicBezTo>
                <a:cubicBezTo>
                  <a:pt x="1521579" y="460588"/>
                  <a:pt x="1521043" y="714936"/>
                  <a:pt x="1552623" y="897652"/>
                </a:cubicBezTo>
                <a:cubicBezTo>
                  <a:pt x="1584203" y="1080368"/>
                  <a:pt x="1554006" y="1318886"/>
                  <a:pt x="1552623" y="1487384"/>
                </a:cubicBezTo>
                <a:cubicBezTo>
                  <a:pt x="1527862" y="1612295"/>
                  <a:pt x="1433005" y="1723471"/>
                  <a:pt x="1293847" y="1746160"/>
                </a:cubicBezTo>
                <a:cubicBezTo>
                  <a:pt x="1181003" y="1766396"/>
                  <a:pt x="999906" y="1755957"/>
                  <a:pt x="755610" y="1746160"/>
                </a:cubicBezTo>
                <a:cubicBezTo>
                  <a:pt x="511314" y="1736363"/>
                  <a:pt x="468822" y="1730745"/>
                  <a:pt x="258776" y="1746160"/>
                </a:cubicBezTo>
                <a:cubicBezTo>
                  <a:pt x="120362" y="1733518"/>
                  <a:pt x="1776" y="1612740"/>
                  <a:pt x="0" y="1487384"/>
                </a:cubicBezTo>
                <a:cubicBezTo>
                  <a:pt x="-950" y="1362982"/>
                  <a:pt x="-8409" y="1169189"/>
                  <a:pt x="0" y="897652"/>
                </a:cubicBezTo>
                <a:cubicBezTo>
                  <a:pt x="8409" y="626115"/>
                  <a:pt x="-1156" y="433631"/>
                  <a:pt x="0" y="258776"/>
                </a:cubicBezTo>
                <a:close/>
              </a:path>
              <a:path w="1552623" h="1746160" stroke="0" extrusionOk="0">
                <a:moveTo>
                  <a:pt x="0" y="258776"/>
                </a:moveTo>
                <a:cubicBezTo>
                  <a:pt x="15057" y="132076"/>
                  <a:pt x="117539" y="-33060"/>
                  <a:pt x="258776" y="0"/>
                </a:cubicBezTo>
                <a:cubicBezTo>
                  <a:pt x="477903" y="-18151"/>
                  <a:pt x="666360" y="14938"/>
                  <a:pt x="786662" y="0"/>
                </a:cubicBezTo>
                <a:cubicBezTo>
                  <a:pt x="906964" y="-14938"/>
                  <a:pt x="1046506" y="21319"/>
                  <a:pt x="1293847" y="0"/>
                </a:cubicBezTo>
                <a:cubicBezTo>
                  <a:pt x="1458798" y="-12254"/>
                  <a:pt x="1558216" y="125850"/>
                  <a:pt x="1552623" y="258776"/>
                </a:cubicBezTo>
                <a:cubicBezTo>
                  <a:pt x="1581625" y="538277"/>
                  <a:pt x="1575865" y="580150"/>
                  <a:pt x="1552623" y="848508"/>
                </a:cubicBezTo>
                <a:cubicBezTo>
                  <a:pt x="1529381" y="1116866"/>
                  <a:pt x="1526758" y="1193102"/>
                  <a:pt x="1552623" y="1487384"/>
                </a:cubicBezTo>
                <a:cubicBezTo>
                  <a:pt x="1553500" y="1622059"/>
                  <a:pt x="1440388" y="1776802"/>
                  <a:pt x="1293847" y="1746160"/>
                </a:cubicBezTo>
                <a:cubicBezTo>
                  <a:pt x="1059737" y="1763767"/>
                  <a:pt x="1025889" y="1768826"/>
                  <a:pt x="765961" y="1746160"/>
                </a:cubicBezTo>
                <a:cubicBezTo>
                  <a:pt x="506033" y="1723494"/>
                  <a:pt x="435514" y="1756310"/>
                  <a:pt x="258776" y="1746160"/>
                </a:cubicBezTo>
                <a:cubicBezTo>
                  <a:pt x="102673" y="1718170"/>
                  <a:pt x="-12070" y="1628338"/>
                  <a:pt x="0" y="1487384"/>
                </a:cubicBezTo>
                <a:cubicBezTo>
                  <a:pt x="-11845" y="1311386"/>
                  <a:pt x="-22372" y="1079852"/>
                  <a:pt x="0" y="848508"/>
                </a:cubicBezTo>
                <a:cubicBezTo>
                  <a:pt x="22372" y="617164"/>
                  <a:pt x="3629" y="475994"/>
                  <a:pt x="0" y="258776"/>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3426234594">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Sjuksköterskan kan se synliga åkommor som sår och utslag</a:t>
            </a:r>
          </a:p>
        </p:txBody>
      </p:sp>
      <p:sp>
        <p:nvSpPr>
          <p:cNvPr id="24" name="Rektangel: rundade hörn 23">
            <a:extLst>
              <a:ext uri="{FF2B5EF4-FFF2-40B4-BE49-F238E27FC236}">
                <a16:creationId xmlns:a16="http://schemas.microsoft.com/office/drawing/2014/main" id="{EAB42E81-ED82-4E15-BC70-4688704DD703}"/>
              </a:ext>
            </a:extLst>
          </p:cNvPr>
          <p:cNvSpPr/>
          <p:nvPr/>
        </p:nvSpPr>
        <p:spPr bwMode="auto">
          <a:xfrm>
            <a:off x="6201857" y="3466149"/>
            <a:ext cx="1565132" cy="1746160"/>
          </a:xfrm>
          <a:custGeom>
            <a:avLst/>
            <a:gdLst>
              <a:gd name="connsiteX0" fmla="*/ 0 w 1565132"/>
              <a:gd name="connsiteY0" fmla="*/ 260861 h 1746160"/>
              <a:gd name="connsiteX1" fmla="*/ 260861 w 1565132"/>
              <a:gd name="connsiteY1" fmla="*/ 0 h 1746160"/>
              <a:gd name="connsiteX2" fmla="*/ 772132 w 1565132"/>
              <a:gd name="connsiteY2" fmla="*/ 0 h 1746160"/>
              <a:gd name="connsiteX3" fmla="*/ 1304271 w 1565132"/>
              <a:gd name="connsiteY3" fmla="*/ 0 h 1746160"/>
              <a:gd name="connsiteX4" fmla="*/ 1565132 w 1565132"/>
              <a:gd name="connsiteY4" fmla="*/ 260861 h 1746160"/>
              <a:gd name="connsiteX5" fmla="*/ 1565132 w 1565132"/>
              <a:gd name="connsiteY5" fmla="*/ 836347 h 1746160"/>
              <a:gd name="connsiteX6" fmla="*/ 1565132 w 1565132"/>
              <a:gd name="connsiteY6" fmla="*/ 1485299 h 1746160"/>
              <a:gd name="connsiteX7" fmla="*/ 1304271 w 1565132"/>
              <a:gd name="connsiteY7" fmla="*/ 1746160 h 1746160"/>
              <a:gd name="connsiteX8" fmla="*/ 793000 w 1565132"/>
              <a:gd name="connsiteY8" fmla="*/ 1746160 h 1746160"/>
              <a:gd name="connsiteX9" fmla="*/ 260861 w 1565132"/>
              <a:gd name="connsiteY9" fmla="*/ 1746160 h 1746160"/>
              <a:gd name="connsiteX10" fmla="*/ 0 w 1565132"/>
              <a:gd name="connsiteY10" fmla="*/ 1485299 h 1746160"/>
              <a:gd name="connsiteX11" fmla="*/ 0 w 1565132"/>
              <a:gd name="connsiteY11" fmla="*/ 848591 h 1746160"/>
              <a:gd name="connsiteX12" fmla="*/ 0 w 1565132"/>
              <a:gd name="connsiteY12" fmla="*/ 260861 h 17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5132" h="1746160" fill="none" extrusionOk="0">
                <a:moveTo>
                  <a:pt x="0" y="260861"/>
                </a:moveTo>
                <a:cubicBezTo>
                  <a:pt x="11164" y="120682"/>
                  <a:pt x="92623" y="-18139"/>
                  <a:pt x="260861" y="0"/>
                </a:cubicBezTo>
                <a:cubicBezTo>
                  <a:pt x="488018" y="-23060"/>
                  <a:pt x="568464" y="-15818"/>
                  <a:pt x="772132" y="0"/>
                </a:cubicBezTo>
                <a:cubicBezTo>
                  <a:pt x="975800" y="15818"/>
                  <a:pt x="1138941" y="-14157"/>
                  <a:pt x="1304271" y="0"/>
                </a:cubicBezTo>
                <a:cubicBezTo>
                  <a:pt x="1456656" y="-6742"/>
                  <a:pt x="1585110" y="115399"/>
                  <a:pt x="1565132" y="260861"/>
                </a:cubicBezTo>
                <a:cubicBezTo>
                  <a:pt x="1540090" y="499939"/>
                  <a:pt x="1563291" y="572541"/>
                  <a:pt x="1565132" y="836347"/>
                </a:cubicBezTo>
                <a:cubicBezTo>
                  <a:pt x="1566973" y="1100153"/>
                  <a:pt x="1570650" y="1277581"/>
                  <a:pt x="1565132" y="1485299"/>
                </a:cubicBezTo>
                <a:cubicBezTo>
                  <a:pt x="1569189" y="1664349"/>
                  <a:pt x="1456980" y="1748688"/>
                  <a:pt x="1304271" y="1746160"/>
                </a:cubicBezTo>
                <a:cubicBezTo>
                  <a:pt x="1048975" y="1747316"/>
                  <a:pt x="903349" y="1726479"/>
                  <a:pt x="793000" y="1746160"/>
                </a:cubicBezTo>
                <a:cubicBezTo>
                  <a:pt x="682651" y="1765841"/>
                  <a:pt x="500655" y="1723773"/>
                  <a:pt x="260861" y="1746160"/>
                </a:cubicBezTo>
                <a:cubicBezTo>
                  <a:pt x="117141" y="1740944"/>
                  <a:pt x="2226" y="1611504"/>
                  <a:pt x="0" y="1485299"/>
                </a:cubicBezTo>
                <a:cubicBezTo>
                  <a:pt x="-25310" y="1320952"/>
                  <a:pt x="-26531" y="1147521"/>
                  <a:pt x="0" y="848591"/>
                </a:cubicBezTo>
                <a:cubicBezTo>
                  <a:pt x="26531" y="549661"/>
                  <a:pt x="13035" y="427217"/>
                  <a:pt x="0" y="260861"/>
                </a:cubicBezTo>
                <a:close/>
              </a:path>
              <a:path w="1565132" h="1746160" stroke="0" extrusionOk="0">
                <a:moveTo>
                  <a:pt x="0" y="260861"/>
                </a:moveTo>
                <a:cubicBezTo>
                  <a:pt x="14340" y="91270"/>
                  <a:pt x="104821" y="12533"/>
                  <a:pt x="260861" y="0"/>
                </a:cubicBezTo>
                <a:cubicBezTo>
                  <a:pt x="393619" y="21199"/>
                  <a:pt x="539624" y="14337"/>
                  <a:pt x="772132" y="0"/>
                </a:cubicBezTo>
                <a:cubicBezTo>
                  <a:pt x="1004640" y="-14337"/>
                  <a:pt x="1079181" y="17349"/>
                  <a:pt x="1304271" y="0"/>
                </a:cubicBezTo>
                <a:cubicBezTo>
                  <a:pt x="1444631" y="2805"/>
                  <a:pt x="1555471" y="91685"/>
                  <a:pt x="1565132" y="260861"/>
                </a:cubicBezTo>
                <a:cubicBezTo>
                  <a:pt x="1535507" y="392034"/>
                  <a:pt x="1557145" y="634341"/>
                  <a:pt x="1565132" y="873080"/>
                </a:cubicBezTo>
                <a:cubicBezTo>
                  <a:pt x="1573119" y="1111819"/>
                  <a:pt x="1574133" y="1332929"/>
                  <a:pt x="1565132" y="1485299"/>
                </a:cubicBezTo>
                <a:cubicBezTo>
                  <a:pt x="1598925" y="1634530"/>
                  <a:pt x="1443659" y="1745206"/>
                  <a:pt x="1304271" y="1746160"/>
                </a:cubicBezTo>
                <a:cubicBezTo>
                  <a:pt x="1119980" y="1756284"/>
                  <a:pt x="1008251" y="1749506"/>
                  <a:pt x="813868" y="1746160"/>
                </a:cubicBezTo>
                <a:cubicBezTo>
                  <a:pt x="619485" y="1742814"/>
                  <a:pt x="393170" y="1743584"/>
                  <a:pt x="260861" y="1746160"/>
                </a:cubicBezTo>
                <a:cubicBezTo>
                  <a:pt x="126467" y="1757329"/>
                  <a:pt x="12" y="1664305"/>
                  <a:pt x="0" y="1485299"/>
                </a:cubicBezTo>
                <a:cubicBezTo>
                  <a:pt x="8462" y="1318348"/>
                  <a:pt x="6061" y="1036185"/>
                  <a:pt x="0" y="909813"/>
                </a:cubicBezTo>
                <a:cubicBezTo>
                  <a:pt x="-6061" y="783441"/>
                  <a:pt x="10881" y="448763"/>
                  <a:pt x="0" y="260861"/>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3558330436">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Högre kvalitet i den medicinska bedömningen</a:t>
            </a:r>
          </a:p>
        </p:txBody>
      </p:sp>
      <p:sp>
        <p:nvSpPr>
          <p:cNvPr id="25" name="Rektangel: rundade hörn 24">
            <a:extLst>
              <a:ext uri="{FF2B5EF4-FFF2-40B4-BE49-F238E27FC236}">
                <a16:creationId xmlns:a16="http://schemas.microsoft.com/office/drawing/2014/main" id="{927CA9C3-19B3-4472-B2F2-949718F5EF3C}"/>
              </a:ext>
            </a:extLst>
          </p:cNvPr>
          <p:cNvSpPr/>
          <p:nvPr/>
        </p:nvSpPr>
        <p:spPr bwMode="auto">
          <a:xfrm>
            <a:off x="2656345" y="3485340"/>
            <a:ext cx="1552623" cy="1746160"/>
          </a:xfrm>
          <a:custGeom>
            <a:avLst/>
            <a:gdLst>
              <a:gd name="connsiteX0" fmla="*/ 0 w 1552623"/>
              <a:gd name="connsiteY0" fmla="*/ 258776 h 1746160"/>
              <a:gd name="connsiteX1" fmla="*/ 258776 w 1552623"/>
              <a:gd name="connsiteY1" fmla="*/ 0 h 1746160"/>
              <a:gd name="connsiteX2" fmla="*/ 755610 w 1552623"/>
              <a:gd name="connsiteY2" fmla="*/ 0 h 1746160"/>
              <a:gd name="connsiteX3" fmla="*/ 1293847 w 1552623"/>
              <a:gd name="connsiteY3" fmla="*/ 0 h 1746160"/>
              <a:gd name="connsiteX4" fmla="*/ 1552623 w 1552623"/>
              <a:gd name="connsiteY4" fmla="*/ 258776 h 1746160"/>
              <a:gd name="connsiteX5" fmla="*/ 1552623 w 1552623"/>
              <a:gd name="connsiteY5" fmla="*/ 885366 h 1746160"/>
              <a:gd name="connsiteX6" fmla="*/ 1552623 w 1552623"/>
              <a:gd name="connsiteY6" fmla="*/ 1487384 h 1746160"/>
              <a:gd name="connsiteX7" fmla="*/ 1293847 w 1552623"/>
              <a:gd name="connsiteY7" fmla="*/ 1746160 h 1746160"/>
              <a:gd name="connsiteX8" fmla="*/ 765961 w 1552623"/>
              <a:gd name="connsiteY8" fmla="*/ 1746160 h 1746160"/>
              <a:gd name="connsiteX9" fmla="*/ 258776 w 1552623"/>
              <a:gd name="connsiteY9" fmla="*/ 1746160 h 1746160"/>
              <a:gd name="connsiteX10" fmla="*/ 0 w 1552623"/>
              <a:gd name="connsiteY10" fmla="*/ 1487384 h 1746160"/>
              <a:gd name="connsiteX11" fmla="*/ 0 w 1552623"/>
              <a:gd name="connsiteY11" fmla="*/ 885366 h 1746160"/>
              <a:gd name="connsiteX12" fmla="*/ 0 w 1552623"/>
              <a:gd name="connsiteY12" fmla="*/ 258776 h 17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746160" fill="none" extrusionOk="0">
                <a:moveTo>
                  <a:pt x="0" y="258776"/>
                </a:moveTo>
                <a:cubicBezTo>
                  <a:pt x="-2935" y="109975"/>
                  <a:pt x="127330" y="33448"/>
                  <a:pt x="258776" y="0"/>
                </a:cubicBezTo>
                <a:cubicBezTo>
                  <a:pt x="417112" y="-15440"/>
                  <a:pt x="581980" y="-19312"/>
                  <a:pt x="755610" y="0"/>
                </a:cubicBezTo>
                <a:cubicBezTo>
                  <a:pt x="929240" y="19312"/>
                  <a:pt x="1162455" y="15965"/>
                  <a:pt x="1293847" y="0"/>
                </a:cubicBezTo>
                <a:cubicBezTo>
                  <a:pt x="1449104" y="7909"/>
                  <a:pt x="1553072" y="107672"/>
                  <a:pt x="1552623" y="258776"/>
                </a:cubicBezTo>
                <a:cubicBezTo>
                  <a:pt x="1532026" y="554957"/>
                  <a:pt x="1582359" y="716150"/>
                  <a:pt x="1552623" y="885366"/>
                </a:cubicBezTo>
                <a:cubicBezTo>
                  <a:pt x="1522888" y="1054582"/>
                  <a:pt x="1532020" y="1335842"/>
                  <a:pt x="1552623" y="1487384"/>
                </a:cubicBezTo>
                <a:cubicBezTo>
                  <a:pt x="1564798" y="1613568"/>
                  <a:pt x="1452638" y="1714319"/>
                  <a:pt x="1293847" y="1746160"/>
                </a:cubicBezTo>
                <a:cubicBezTo>
                  <a:pt x="1103801" y="1745737"/>
                  <a:pt x="1027382" y="1758119"/>
                  <a:pt x="765961" y="1746160"/>
                </a:cubicBezTo>
                <a:cubicBezTo>
                  <a:pt x="504540" y="1734201"/>
                  <a:pt x="495887" y="1741098"/>
                  <a:pt x="258776" y="1746160"/>
                </a:cubicBezTo>
                <a:cubicBezTo>
                  <a:pt x="124626" y="1735533"/>
                  <a:pt x="3793" y="1638982"/>
                  <a:pt x="0" y="1487384"/>
                </a:cubicBezTo>
                <a:cubicBezTo>
                  <a:pt x="-21684" y="1219490"/>
                  <a:pt x="12481" y="1031058"/>
                  <a:pt x="0" y="885366"/>
                </a:cubicBezTo>
                <a:cubicBezTo>
                  <a:pt x="-12481" y="739674"/>
                  <a:pt x="21565" y="394057"/>
                  <a:pt x="0" y="258776"/>
                </a:cubicBezTo>
                <a:close/>
              </a:path>
              <a:path w="1552623" h="1746160" stroke="0" extrusionOk="0">
                <a:moveTo>
                  <a:pt x="0" y="258776"/>
                </a:moveTo>
                <a:cubicBezTo>
                  <a:pt x="-19873" y="97876"/>
                  <a:pt x="95680" y="-15147"/>
                  <a:pt x="258776" y="0"/>
                </a:cubicBezTo>
                <a:cubicBezTo>
                  <a:pt x="360894" y="17063"/>
                  <a:pt x="631043" y="-18308"/>
                  <a:pt x="765961" y="0"/>
                </a:cubicBezTo>
                <a:cubicBezTo>
                  <a:pt x="900879" y="18308"/>
                  <a:pt x="1130278" y="-984"/>
                  <a:pt x="1293847" y="0"/>
                </a:cubicBezTo>
                <a:cubicBezTo>
                  <a:pt x="1419829" y="-8126"/>
                  <a:pt x="1544653" y="121300"/>
                  <a:pt x="1552623" y="258776"/>
                </a:cubicBezTo>
                <a:cubicBezTo>
                  <a:pt x="1528030" y="523430"/>
                  <a:pt x="1544841" y="731721"/>
                  <a:pt x="1552623" y="860794"/>
                </a:cubicBezTo>
                <a:cubicBezTo>
                  <a:pt x="1560405" y="989867"/>
                  <a:pt x="1544370" y="1302890"/>
                  <a:pt x="1552623" y="1487384"/>
                </a:cubicBezTo>
                <a:cubicBezTo>
                  <a:pt x="1535029" y="1611456"/>
                  <a:pt x="1449523" y="1725675"/>
                  <a:pt x="1293847" y="1746160"/>
                </a:cubicBezTo>
                <a:cubicBezTo>
                  <a:pt x="1061779" y="1758840"/>
                  <a:pt x="985062" y="1726972"/>
                  <a:pt x="786662" y="1746160"/>
                </a:cubicBezTo>
                <a:cubicBezTo>
                  <a:pt x="588263" y="1765348"/>
                  <a:pt x="388071" y="1725386"/>
                  <a:pt x="258776" y="1746160"/>
                </a:cubicBezTo>
                <a:cubicBezTo>
                  <a:pt x="133234" y="1728810"/>
                  <a:pt x="17014" y="1640308"/>
                  <a:pt x="0" y="1487384"/>
                </a:cubicBezTo>
                <a:cubicBezTo>
                  <a:pt x="-27402" y="1202188"/>
                  <a:pt x="-11649" y="1085541"/>
                  <a:pt x="0" y="848508"/>
                </a:cubicBezTo>
                <a:cubicBezTo>
                  <a:pt x="11649" y="611475"/>
                  <a:pt x="-2993" y="549245"/>
                  <a:pt x="0" y="258776"/>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Färre patienter behöver uppsöka fysisk vård</a:t>
            </a:r>
          </a:p>
        </p:txBody>
      </p:sp>
      <p:sp>
        <p:nvSpPr>
          <p:cNvPr id="26" name="Rektangel: rundade hörn 25">
            <a:extLst>
              <a:ext uri="{FF2B5EF4-FFF2-40B4-BE49-F238E27FC236}">
                <a16:creationId xmlns:a16="http://schemas.microsoft.com/office/drawing/2014/main" id="{177E9766-609A-420A-A22F-E0BAF426D757}"/>
              </a:ext>
            </a:extLst>
          </p:cNvPr>
          <p:cNvSpPr/>
          <p:nvPr/>
        </p:nvSpPr>
        <p:spPr bwMode="auto">
          <a:xfrm>
            <a:off x="4429101" y="3466148"/>
            <a:ext cx="1552623" cy="1746160"/>
          </a:xfrm>
          <a:custGeom>
            <a:avLst/>
            <a:gdLst>
              <a:gd name="connsiteX0" fmla="*/ 0 w 1552623"/>
              <a:gd name="connsiteY0" fmla="*/ 258776 h 1746160"/>
              <a:gd name="connsiteX1" fmla="*/ 258776 w 1552623"/>
              <a:gd name="connsiteY1" fmla="*/ 0 h 1746160"/>
              <a:gd name="connsiteX2" fmla="*/ 797013 w 1552623"/>
              <a:gd name="connsiteY2" fmla="*/ 0 h 1746160"/>
              <a:gd name="connsiteX3" fmla="*/ 1293847 w 1552623"/>
              <a:gd name="connsiteY3" fmla="*/ 0 h 1746160"/>
              <a:gd name="connsiteX4" fmla="*/ 1552623 w 1552623"/>
              <a:gd name="connsiteY4" fmla="*/ 258776 h 1746160"/>
              <a:gd name="connsiteX5" fmla="*/ 1552623 w 1552623"/>
              <a:gd name="connsiteY5" fmla="*/ 848508 h 1746160"/>
              <a:gd name="connsiteX6" fmla="*/ 1552623 w 1552623"/>
              <a:gd name="connsiteY6" fmla="*/ 1487384 h 1746160"/>
              <a:gd name="connsiteX7" fmla="*/ 1293847 w 1552623"/>
              <a:gd name="connsiteY7" fmla="*/ 1746160 h 1746160"/>
              <a:gd name="connsiteX8" fmla="*/ 807364 w 1552623"/>
              <a:gd name="connsiteY8" fmla="*/ 1746160 h 1746160"/>
              <a:gd name="connsiteX9" fmla="*/ 258776 w 1552623"/>
              <a:gd name="connsiteY9" fmla="*/ 1746160 h 1746160"/>
              <a:gd name="connsiteX10" fmla="*/ 0 w 1552623"/>
              <a:gd name="connsiteY10" fmla="*/ 1487384 h 1746160"/>
              <a:gd name="connsiteX11" fmla="*/ 0 w 1552623"/>
              <a:gd name="connsiteY11" fmla="*/ 860794 h 1746160"/>
              <a:gd name="connsiteX12" fmla="*/ 0 w 1552623"/>
              <a:gd name="connsiteY12" fmla="*/ 258776 h 17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746160" fill="none" extrusionOk="0">
                <a:moveTo>
                  <a:pt x="0" y="258776"/>
                </a:moveTo>
                <a:cubicBezTo>
                  <a:pt x="20360" y="88867"/>
                  <a:pt x="146497" y="1177"/>
                  <a:pt x="258776" y="0"/>
                </a:cubicBezTo>
                <a:cubicBezTo>
                  <a:pt x="377957" y="-3827"/>
                  <a:pt x="620454" y="-1919"/>
                  <a:pt x="797013" y="0"/>
                </a:cubicBezTo>
                <a:cubicBezTo>
                  <a:pt x="973572" y="1919"/>
                  <a:pt x="1075572" y="17062"/>
                  <a:pt x="1293847" y="0"/>
                </a:cubicBezTo>
                <a:cubicBezTo>
                  <a:pt x="1412792" y="10471"/>
                  <a:pt x="1557257" y="119161"/>
                  <a:pt x="1552623" y="258776"/>
                </a:cubicBezTo>
                <a:cubicBezTo>
                  <a:pt x="1545667" y="539843"/>
                  <a:pt x="1579291" y="710752"/>
                  <a:pt x="1552623" y="848508"/>
                </a:cubicBezTo>
                <a:cubicBezTo>
                  <a:pt x="1525955" y="986264"/>
                  <a:pt x="1573244" y="1214103"/>
                  <a:pt x="1552623" y="1487384"/>
                </a:cubicBezTo>
                <a:cubicBezTo>
                  <a:pt x="1556195" y="1632259"/>
                  <a:pt x="1462360" y="1760096"/>
                  <a:pt x="1293847" y="1746160"/>
                </a:cubicBezTo>
                <a:cubicBezTo>
                  <a:pt x="1099938" y="1761238"/>
                  <a:pt x="937910" y="1760697"/>
                  <a:pt x="807364" y="1746160"/>
                </a:cubicBezTo>
                <a:cubicBezTo>
                  <a:pt x="676818" y="1731623"/>
                  <a:pt x="448105" y="1747905"/>
                  <a:pt x="258776" y="1746160"/>
                </a:cubicBezTo>
                <a:cubicBezTo>
                  <a:pt x="113284" y="1772721"/>
                  <a:pt x="9146" y="1621085"/>
                  <a:pt x="0" y="1487384"/>
                </a:cubicBezTo>
                <a:cubicBezTo>
                  <a:pt x="10733" y="1307242"/>
                  <a:pt x="-5309" y="1097976"/>
                  <a:pt x="0" y="860794"/>
                </a:cubicBezTo>
                <a:cubicBezTo>
                  <a:pt x="5309" y="623612"/>
                  <a:pt x="12381" y="429287"/>
                  <a:pt x="0" y="258776"/>
                </a:cubicBezTo>
                <a:close/>
              </a:path>
              <a:path w="1552623" h="1746160" stroke="0" extrusionOk="0">
                <a:moveTo>
                  <a:pt x="0" y="258776"/>
                </a:moveTo>
                <a:cubicBezTo>
                  <a:pt x="17919" y="87950"/>
                  <a:pt x="124181" y="-3460"/>
                  <a:pt x="258776" y="0"/>
                </a:cubicBezTo>
                <a:cubicBezTo>
                  <a:pt x="372421" y="22729"/>
                  <a:pt x="621033" y="-8920"/>
                  <a:pt x="745259" y="0"/>
                </a:cubicBezTo>
                <a:cubicBezTo>
                  <a:pt x="869485" y="8920"/>
                  <a:pt x="1055314" y="-9415"/>
                  <a:pt x="1293847" y="0"/>
                </a:cubicBezTo>
                <a:cubicBezTo>
                  <a:pt x="1454439" y="-17914"/>
                  <a:pt x="1557445" y="115214"/>
                  <a:pt x="1552623" y="258776"/>
                </a:cubicBezTo>
                <a:cubicBezTo>
                  <a:pt x="1559317" y="431480"/>
                  <a:pt x="1543838" y="649696"/>
                  <a:pt x="1552623" y="873080"/>
                </a:cubicBezTo>
                <a:cubicBezTo>
                  <a:pt x="1561408" y="1096464"/>
                  <a:pt x="1527968" y="1197375"/>
                  <a:pt x="1552623" y="1487384"/>
                </a:cubicBezTo>
                <a:cubicBezTo>
                  <a:pt x="1560403" y="1640496"/>
                  <a:pt x="1424676" y="1758505"/>
                  <a:pt x="1293847" y="1746160"/>
                </a:cubicBezTo>
                <a:cubicBezTo>
                  <a:pt x="1110076" y="1722979"/>
                  <a:pt x="994180" y="1752506"/>
                  <a:pt x="786662" y="1746160"/>
                </a:cubicBezTo>
                <a:cubicBezTo>
                  <a:pt x="579145" y="1739814"/>
                  <a:pt x="499803" y="1771679"/>
                  <a:pt x="258776" y="1746160"/>
                </a:cubicBezTo>
                <a:cubicBezTo>
                  <a:pt x="110611" y="1767004"/>
                  <a:pt x="7772" y="1645439"/>
                  <a:pt x="0" y="1487384"/>
                </a:cubicBezTo>
                <a:cubicBezTo>
                  <a:pt x="-18942" y="1310724"/>
                  <a:pt x="23885" y="1016935"/>
                  <a:pt x="0" y="860794"/>
                </a:cubicBezTo>
                <a:cubicBezTo>
                  <a:pt x="-23885" y="704653"/>
                  <a:pt x="-10142" y="390401"/>
                  <a:pt x="0" y="258776"/>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2356895416">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Fler samtal kan avslutas hos 1177</a:t>
            </a:r>
          </a:p>
        </p:txBody>
      </p:sp>
      <p:sp>
        <p:nvSpPr>
          <p:cNvPr id="27" name="Pil: höger 26">
            <a:extLst>
              <a:ext uri="{FF2B5EF4-FFF2-40B4-BE49-F238E27FC236}">
                <a16:creationId xmlns:a16="http://schemas.microsoft.com/office/drawing/2014/main" id="{0DA2EB73-2D30-4D58-B645-838CEF5A2E6D}"/>
              </a:ext>
            </a:extLst>
          </p:cNvPr>
          <p:cNvSpPr/>
          <p:nvPr/>
        </p:nvSpPr>
        <p:spPr bwMode="auto">
          <a:xfrm rot="10800000">
            <a:off x="9539745" y="4039246"/>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31272" y="105215"/>
                  <a:pt x="85867" y="115429"/>
                  <a:pt x="122576" y="110263"/>
                </a:cubicBezTo>
                <a:cubicBezTo>
                  <a:pt x="121012" y="67411"/>
                  <a:pt x="122861" y="52061"/>
                  <a:pt x="122576" y="0"/>
                </a:cubicBezTo>
                <a:cubicBezTo>
                  <a:pt x="169690" y="105682"/>
                  <a:pt x="198007" y="111591"/>
                  <a:pt x="245151" y="220527"/>
                </a:cubicBezTo>
                <a:cubicBezTo>
                  <a:pt x="188950" y="297705"/>
                  <a:pt x="159859" y="393537"/>
                  <a:pt x="122576" y="441053"/>
                </a:cubicBezTo>
                <a:cubicBezTo>
                  <a:pt x="123142" y="403596"/>
                  <a:pt x="120246" y="375617"/>
                  <a:pt x="122576" y="330790"/>
                </a:cubicBezTo>
                <a:cubicBezTo>
                  <a:pt x="81207" y="327353"/>
                  <a:pt x="43037" y="333723"/>
                  <a:pt x="0" y="330790"/>
                </a:cubicBezTo>
                <a:cubicBezTo>
                  <a:pt x="-1706" y="264399"/>
                  <a:pt x="-6870" y="203257"/>
                  <a:pt x="0" y="110263"/>
                </a:cubicBezTo>
                <a:close/>
              </a:path>
              <a:path w="245151" h="441053" stroke="0" extrusionOk="0">
                <a:moveTo>
                  <a:pt x="0" y="110263"/>
                </a:moveTo>
                <a:cubicBezTo>
                  <a:pt x="25217" y="105416"/>
                  <a:pt x="80061" y="107590"/>
                  <a:pt x="122576" y="110263"/>
                </a:cubicBezTo>
                <a:cubicBezTo>
                  <a:pt x="117228" y="59915"/>
                  <a:pt x="119666" y="44349"/>
                  <a:pt x="122576" y="0"/>
                </a:cubicBezTo>
                <a:cubicBezTo>
                  <a:pt x="165697" y="70917"/>
                  <a:pt x="201311" y="117383"/>
                  <a:pt x="245151" y="220527"/>
                </a:cubicBezTo>
                <a:cubicBezTo>
                  <a:pt x="203207" y="309653"/>
                  <a:pt x="148974" y="367611"/>
                  <a:pt x="122576" y="441053"/>
                </a:cubicBezTo>
                <a:cubicBezTo>
                  <a:pt x="121861" y="416734"/>
                  <a:pt x="121760" y="380753"/>
                  <a:pt x="122576" y="330790"/>
                </a:cubicBezTo>
                <a:cubicBezTo>
                  <a:pt x="88213" y="328991"/>
                  <a:pt x="44175" y="330846"/>
                  <a:pt x="0" y="330790"/>
                </a:cubicBezTo>
                <a:cubicBezTo>
                  <a:pt x="-4802" y="269504"/>
                  <a:pt x="4966" y="209130"/>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056212489">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
        <p:nvSpPr>
          <p:cNvPr id="28" name="Pil: höger 27">
            <a:extLst>
              <a:ext uri="{FF2B5EF4-FFF2-40B4-BE49-F238E27FC236}">
                <a16:creationId xmlns:a16="http://schemas.microsoft.com/office/drawing/2014/main" id="{BEED399D-15C3-4F58-8F75-B1F05A26883C}"/>
              </a:ext>
            </a:extLst>
          </p:cNvPr>
          <p:cNvSpPr/>
          <p:nvPr/>
        </p:nvSpPr>
        <p:spPr bwMode="auto">
          <a:xfrm rot="10800000">
            <a:off x="7741971" y="4055842"/>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31746" y="111199"/>
                  <a:pt x="81856" y="113282"/>
                  <a:pt x="122576" y="110263"/>
                </a:cubicBezTo>
                <a:cubicBezTo>
                  <a:pt x="117349" y="88099"/>
                  <a:pt x="125404" y="23948"/>
                  <a:pt x="122576" y="0"/>
                </a:cubicBezTo>
                <a:cubicBezTo>
                  <a:pt x="158024" y="38633"/>
                  <a:pt x="206483" y="145493"/>
                  <a:pt x="245151" y="220527"/>
                </a:cubicBezTo>
                <a:cubicBezTo>
                  <a:pt x="210243" y="272380"/>
                  <a:pt x="159745" y="369507"/>
                  <a:pt x="122576" y="441053"/>
                </a:cubicBezTo>
                <a:cubicBezTo>
                  <a:pt x="126944" y="403042"/>
                  <a:pt x="126524" y="368868"/>
                  <a:pt x="122576" y="330790"/>
                </a:cubicBezTo>
                <a:cubicBezTo>
                  <a:pt x="67243" y="333017"/>
                  <a:pt x="27223" y="332219"/>
                  <a:pt x="0" y="330790"/>
                </a:cubicBezTo>
                <a:cubicBezTo>
                  <a:pt x="3119" y="221574"/>
                  <a:pt x="2975" y="192818"/>
                  <a:pt x="0" y="110263"/>
                </a:cubicBezTo>
                <a:close/>
              </a:path>
              <a:path w="245151" h="441053" stroke="0" extrusionOk="0">
                <a:moveTo>
                  <a:pt x="0" y="110263"/>
                </a:moveTo>
                <a:cubicBezTo>
                  <a:pt x="57859" y="111731"/>
                  <a:pt x="82551" y="111039"/>
                  <a:pt x="122576" y="110263"/>
                </a:cubicBezTo>
                <a:cubicBezTo>
                  <a:pt x="120300" y="68409"/>
                  <a:pt x="128037" y="33098"/>
                  <a:pt x="122576" y="0"/>
                </a:cubicBezTo>
                <a:cubicBezTo>
                  <a:pt x="183759" y="97208"/>
                  <a:pt x="214091" y="139991"/>
                  <a:pt x="245151" y="220527"/>
                </a:cubicBezTo>
                <a:cubicBezTo>
                  <a:pt x="202900" y="318260"/>
                  <a:pt x="184078" y="339029"/>
                  <a:pt x="122576" y="441053"/>
                </a:cubicBezTo>
                <a:cubicBezTo>
                  <a:pt x="126899" y="388803"/>
                  <a:pt x="117069" y="365561"/>
                  <a:pt x="122576" y="330790"/>
                </a:cubicBezTo>
                <a:cubicBezTo>
                  <a:pt x="74505" y="335925"/>
                  <a:pt x="27741" y="331431"/>
                  <a:pt x="0" y="330790"/>
                </a:cubicBezTo>
                <a:cubicBezTo>
                  <a:pt x="-7538" y="244301"/>
                  <a:pt x="-3987" y="176026"/>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205121408">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
        <p:nvSpPr>
          <p:cNvPr id="29" name="Pil: höger 28">
            <a:extLst>
              <a:ext uri="{FF2B5EF4-FFF2-40B4-BE49-F238E27FC236}">
                <a16:creationId xmlns:a16="http://schemas.microsoft.com/office/drawing/2014/main" id="{AEC9905F-40A6-4FF2-8518-9D6C8BE97AA8}"/>
              </a:ext>
            </a:extLst>
          </p:cNvPr>
          <p:cNvSpPr/>
          <p:nvPr/>
        </p:nvSpPr>
        <p:spPr bwMode="auto">
          <a:xfrm rot="10800000">
            <a:off x="5944197" y="4112184"/>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58184" y="105113"/>
                  <a:pt x="88076" y="109774"/>
                  <a:pt x="122576" y="110263"/>
                </a:cubicBezTo>
                <a:cubicBezTo>
                  <a:pt x="126174" y="83379"/>
                  <a:pt x="119850" y="53265"/>
                  <a:pt x="122576" y="0"/>
                </a:cubicBezTo>
                <a:cubicBezTo>
                  <a:pt x="171825" y="110481"/>
                  <a:pt x="218562" y="158050"/>
                  <a:pt x="245151" y="220527"/>
                </a:cubicBezTo>
                <a:cubicBezTo>
                  <a:pt x="206770" y="313987"/>
                  <a:pt x="156015" y="358409"/>
                  <a:pt x="122576" y="441053"/>
                </a:cubicBezTo>
                <a:cubicBezTo>
                  <a:pt x="125751" y="418381"/>
                  <a:pt x="117939" y="358372"/>
                  <a:pt x="122576" y="330790"/>
                </a:cubicBezTo>
                <a:cubicBezTo>
                  <a:pt x="84015" y="325115"/>
                  <a:pt x="25058" y="326791"/>
                  <a:pt x="0" y="330790"/>
                </a:cubicBezTo>
                <a:cubicBezTo>
                  <a:pt x="-265" y="266940"/>
                  <a:pt x="7086" y="184934"/>
                  <a:pt x="0" y="110263"/>
                </a:cubicBezTo>
                <a:close/>
              </a:path>
              <a:path w="245151" h="441053" stroke="0" extrusionOk="0">
                <a:moveTo>
                  <a:pt x="0" y="110263"/>
                </a:moveTo>
                <a:cubicBezTo>
                  <a:pt x="37311" y="105250"/>
                  <a:pt x="70253" y="105009"/>
                  <a:pt x="122576" y="110263"/>
                </a:cubicBezTo>
                <a:cubicBezTo>
                  <a:pt x="123337" y="59588"/>
                  <a:pt x="124300" y="46067"/>
                  <a:pt x="122576" y="0"/>
                </a:cubicBezTo>
                <a:cubicBezTo>
                  <a:pt x="149764" y="66840"/>
                  <a:pt x="209631" y="178606"/>
                  <a:pt x="245151" y="220527"/>
                </a:cubicBezTo>
                <a:cubicBezTo>
                  <a:pt x="212187" y="278850"/>
                  <a:pt x="160734" y="357222"/>
                  <a:pt x="122576" y="441053"/>
                </a:cubicBezTo>
                <a:cubicBezTo>
                  <a:pt x="120026" y="410359"/>
                  <a:pt x="119938" y="368744"/>
                  <a:pt x="122576" y="330790"/>
                </a:cubicBezTo>
                <a:cubicBezTo>
                  <a:pt x="80667" y="333709"/>
                  <a:pt x="27159" y="326398"/>
                  <a:pt x="0" y="330790"/>
                </a:cubicBezTo>
                <a:cubicBezTo>
                  <a:pt x="-4757" y="258589"/>
                  <a:pt x="-4810" y="185217"/>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3839791365">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
        <p:nvSpPr>
          <p:cNvPr id="30" name="Pil: höger 29">
            <a:extLst>
              <a:ext uri="{FF2B5EF4-FFF2-40B4-BE49-F238E27FC236}">
                <a16:creationId xmlns:a16="http://schemas.microsoft.com/office/drawing/2014/main" id="{412E35A7-CFCA-4177-A719-3FC09A9C2C33}"/>
              </a:ext>
            </a:extLst>
          </p:cNvPr>
          <p:cNvSpPr/>
          <p:nvPr/>
        </p:nvSpPr>
        <p:spPr bwMode="auto">
          <a:xfrm rot="10800000">
            <a:off x="4183950" y="4112184"/>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47938" y="104873"/>
                  <a:pt x="63478" y="107268"/>
                  <a:pt x="122576" y="110263"/>
                </a:cubicBezTo>
                <a:cubicBezTo>
                  <a:pt x="121490" y="62511"/>
                  <a:pt x="124898" y="27316"/>
                  <a:pt x="122576" y="0"/>
                </a:cubicBezTo>
                <a:cubicBezTo>
                  <a:pt x="184411" y="108556"/>
                  <a:pt x="223280" y="164816"/>
                  <a:pt x="245151" y="220527"/>
                </a:cubicBezTo>
                <a:cubicBezTo>
                  <a:pt x="220602" y="265002"/>
                  <a:pt x="178918" y="361230"/>
                  <a:pt x="122576" y="441053"/>
                </a:cubicBezTo>
                <a:cubicBezTo>
                  <a:pt x="125193" y="405950"/>
                  <a:pt x="117490" y="378509"/>
                  <a:pt x="122576" y="330790"/>
                </a:cubicBezTo>
                <a:cubicBezTo>
                  <a:pt x="68065" y="324957"/>
                  <a:pt x="43739" y="332398"/>
                  <a:pt x="0" y="330790"/>
                </a:cubicBezTo>
                <a:cubicBezTo>
                  <a:pt x="-2025" y="238921"/>
                  <a:pt x="9632" y="182102"/>
                  <a:pt x="0" y="110263"/>
                </a:cubicBezTo>
                <a:close/>
              </a:path>
              <a:path w="245151" h="441053" stroke="0" extrusionOk="0">
                <a:moveTo>
                  <a:pt x="0" y="110263"/>
                </a:moveTo>
                <a:cubicBezTo>
                  <a:pt x="57401" y="111147"/>
                  <a:pt x="61648" y="106027"/>
                  <a:pt x="122576" y="110263"/>
                </a:cubicBezTo>
                <a:cubicBezTo>
                  <a:pt x="124091" y="65328"/>
                  <a:pt x="121474" y="49796"/>
                  <a:pt x="122576" y="0"/>
                </a:cubicBezTo>
                <a:cubicBezTo>
                  <a:pt x="142607" y="61267"/>
                  <a:pt x="198963" y="147014"/>
                  <a:pt x="245151" y="220527"/>
                </a:cubicBezTo>
                <a:cubicBezTo>
                  <a:pt x="202589" y="322176"/>
                  <a:pt x="158425" y="368438"/>
                  <a:pt x="122576" y="441053"/>
                </a:cubicBezTo>
                <a:cubicBezTo>
                  <a:pt x="123404" y="417191"/>
                  <a:pt x="122497" y="374942"/>
                  <a:pt x="122576" y="330790"/>
                </a:cubicBezTo>
                <a:cubicBezTo>
                  <a:pt x="92082" y="330214"/>
                  <a:pt x="59001" y="330727"/>
                  <a:pt x="0" y="330790"/>
                </a:cubicBezTo>
                <a:cubicBezTo>
                  <a:pt x="1524" y="274092"/>
                  <a:pt x="-1672" y="213705"/>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50648756">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sp>
        <p:nvSpPr>
          <p:cNvPr id="31" name="Rektangel: rundade hörn 30">
            <a:extLst>
              <a:ext uri="{FF2B5EF4-FFF2-40B4-BE49-F238E27FC236}">
                <a16:creationId xmlns:a16="http://schemas.microsoft.com/office/drawing/2014/main" id="{DDA7D473-8857-49E5-A3F9-B1CF89EAC52C}"/>
              </a:ext>
            </a:extLst>
          </p:cNvPr>
          <p:cNvSpPr/>
          <p:nvPr/>
        </p:nvSpPr>
        <p:spPr bwMode="auto">
          <a:xfrm>
            <a:off x="871079" y="3512574"/>
            <a:ext cx="1552623" cy="1746160"/>
          </a:xfrm>
          <a:custGeom>
            <a:avLst/>
            <a:gdLst>
              <a:gd name="connsiteX0" fmla="*/ 0 w 1552623"/>
              <a:gd name="connsiteY0" fmla="*/ 258776 h 1746160"/>
              <a:gd name="connsiteX1" fmla="*/ 258776 w 1552623"/>
              <a:gd name="connsiteY1" fmla="*/ 0 h 1746160"/>
              <a:gd name="connsiteX2" fmla="*/ 765961 w 1552623"/>
              <a:gd name="connsiteY2" fmla="*/ 0 h 1746160"/>
              <a:gd name="connsiteX3" fmla="*/ 1293847 w 1552623"/>
              <a:gd name="connsiteY3" fmla="*/ 0 h 1746160"/>
              <a:gd name="connsiteX4" fmla="*/ 1552623 w 1552623"/>
              <a:gd name="connsiteY4" fmla="*/ 258776 h 1746160"/>
              <a:gd name="connsiteX5" fmla="*/ 1552623 w 1552623"/>
              <a:gd name="connsiteY5" fmla="*/ 897652 h 1746160"/>
              <a:gd name="connsiteX6" fmla="*/ 1552623 w 1552623"/>
              <a:gd name="connsiteY6" fmla="*/ 1487384 h 1746160"/>
              <a:gd name="connsiteX7" fmla="*/ 1293847 w 1552623"/>
              <a:gd name="connsiteY7" fmla="*/ 1746160 h 1746160"/>
              <a:gd name="connsiteX8" fmla="*/ 776312 w 1552623"/>
              <a:gd name="connsiteY8" fmla="*/ 1746160 h 1746160"/>
              <a:gd name="connsiteX9" fmla="*/ 258776 w 1552623"/>
              <a:gd name="connsiteY9" fmla="*/ 1746160 h 1746160"/>
              <a:gd name="connsiteX10" fmla="*/ 0 w 1552623"/>
              <a:gd name="connsiteY10" fmla="*/ 1487384 h 1746160"/>
              <a:gd name="connsiteX11" fmla="*/ 0 w 1552623"/>
              <a:gd name="connsiteY11" fmla="*/ 860794 h 1746160"/>
              <a:gd name="connsiteX12" fmla="*/ 0 w 1552623"/>
              <a:gd name="connsiteY12" fmla="*/ 258776 h 174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623" h="1746160" fill="none" extrusionOk="0">
                <a:moveTo>
                  <a:pt x="0" y="258776"/>
                </a:moveTo>
                <a:cubicBezTo>
                  <a:pt x="-25087" y="128478"/>
                  <a:pt x="116658" y="-8209"/>
                  <a:pt x="258776" y="0"/>
                </a:cubicBezTo>
                <a:cubicBezTo>
                  <a:pt x="402238" y="-16858"/>
                  <a:pt x="618443" y="-23172"/>
                  <a:pt x="765961" y="0"/>
                </a:cubicBezTo>
                <a:cubicBezTo>
                  <a:pt x="913480" y="23172"/>
                  <a:pt x="1178403" y="3266"/>
                  <a:pt x="1293847" y="0"/>
                </a:cubicBezTo>
                <a:cubicBezTo>
                  <a:pt x="1434784" y="8141"/>
                  <a:pt x="1567290" y="146215"/>
                  <a:pt x="1552623" y="258776"/>
                </a:cubicBezTo>
                <a:cubicBezTo>
                  <a:pt x="1551413" y="390755"/>
                  <a:pt x="1558007" y="669953"/>
                  <a:pt x="1552623" y="897652"/>
                </a:cubicBezTo>
                <a:cubicBezTo>
                  <a:pt x="1547239" y="1125351"/>
                  <a:pt x="1527739" y="1245959"/>
                  <a:pt x="1552623" y="1487384"/>
                </a:cubicBezTo>
                <a:cubicBezTo>
                  <a:pt x="1549155" y="1604453"/>
                  <a:pt x="1430863" y="1767277"/>
                  <a:pt x="1293847" y="1746160"/>
                </a:cubicBezTo>
                <a:cubicBezTo>
                  <a:pt x="1141024" y="1739834"/>
                  <a:pt x="1027709" y="1739529"/>
                  <a:pt x="776312" y="1746160"/>
                </a:cubicBezTo>
                <a:cubicBezTo>
                  <a:pt x="524915" y="1752791"/>
                  <a:pt x="385394" y="1745950"/>
                  <a:pt x="258776" y="1746160"/>
                </a:cubicBezTo>
                <a:cubicBezTo>
                  <a:pt x="113299" y="1738948"/>
                  <a:pt x="-15725" y="1643693"/>
                  <a:pt x="0" y="1487384"/>
                </a:cubicBezTo>
                <a:cubicBezTo>
                  <a:pt x="-8568" y="1238098"/>
                  <a:pt x="14088" y="1070160"/>
                  <a:pt x="0" y="860794"/>
                </a:cubicBezTo>
                <a:cubicBezTo>
                  <a:pt x="-14088" y="651428"/>
                  <a:pt x="-16382" y="547280"/>
                  <a:pt x="0" y="258776"/>
                </a:cubicBezTo>
                <a:close/>
              </a:path>
              <a:path w="1552623" h="1746160" stroke="0" extrusionOk="0">
                <a:moveTo>
                  <a:pt x="0" y="258776"/>
                </a:moveTo>
                <a:cubicBezTo>
                  <a:pt x="-825" y="121879"/>
                  <a:pt x="121362" y="3820"/>
                  <a:pt x="258776" y="0"/>
                </a:cubicBezTo>
                <a:cubicBezTo>
                  <a:pt x="508980" y="-10090"/>
                  <a:pt x="599776" y="-12824"/>
                  <a:pt x="776312" y="0"/>
                </a:cubicBezTo>
                <a:cubicBezTo>
                  <a:pt x="952848" y="12824"/>
                  <a:pt x="1062761" y="6999"/>
                  <a:pt x="1293847" y="0"/>
                </a:cubicBezTo>
                <a:cubicBezTo>
                  <a:pt x="1412716" y="-23688"/>
                  <a:pt x="1548630" y="102375"/>
                  <a:pt x="1552623" y="258776"/>
                </a:cubicBezTo>
                <a:cubicBezTo>
                  <a:pt x="1536173" y="532429"/>
                  <a:pt x="1541185" y="657757"/>
                  <a:pt x="1552623" y="885366"/>
                </a:cubicBezTo>
                <a:cubicBezTo>
                  <a:pt x="1564062" y="1112975"/>
                  <a:pt x="1560831" y="1323293"/>
                  <a:pt x="1552623" y="1487384"/>
                </a:cubicBezTo>
                <a:cubicBezTo>
                  <a:pt x="1557408" y="1623121"/>
                  <a:pt x="1459475" y="1756035"/>
                  <a:pt x="1293847" y="1746160"/>
                </a:cubicBezTo>
                <a:cubicBezTo>
                  <a:pt x="1176138" y="1769395"/>
                  <a:pt x="874566" y="1723510"/>
                  <a:pt x="755610" y="1746160"/>
                </a:cubicBezTo>
                <a:cubicBezTo>
                  <a:pt x="636654" y="1768810"/>
                  <a:pt x="451462" y="1736549"/>
                  <a:pt x="258776" y="1746160"/>
                </a:cubicBezTo>
                <a:cubicBezTo>
                  <a:pt x="137022" y="1742332"/>
                  <a:pt x="-20391" y="1638205"/>
                  <a:pt x="0" y="1487384"/>
                </a:cubicBezTo>
                <a:cubicBezTo>
                  <a:pt x="-18660" y="1240045"/>
                  <a:pt x="-24877" y="1094367"/>
                  <a:pt x="0" y="897652"/>
                </a:cubicBezTo>
                <a:cubicBezTo>
                  <a:pt x="24877" y="700937"/>
                  <a:pt x="11980" y="515588"/>
                  <a:pt x="0" y="258776"/>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641929148">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Förbättrad tillgänglighet i första linjens vård</a:t>
            </a:r>
          </a:p>
        </p:txBody>
      </p:sp>
      <p:sp>
        <p:nvSpPr>
          <p:cNvPr id="32" name="Pil: höger 31">
            <a:extLst>
              <a:ext uri="{FF2B5EF4-FFF2-40B4-BE49-F238E27FC236}">
                <a16:creationId xmlns:a16="http://schemas.microsoft.com/office/drawing/2014/main" id="{7EA89961-9827-4B72-B219-A6A9BC7C3406}"/>
              </a:ext>
            </a:extLst>
          </p:cNvPr>
          <p:cNvSpPr/>
          <p:nvPr/>
        </p:nvSpPr>
        <p:spPr bwMode="auto">
          <a:xfrm rot="10800000">
            <a:off x="2411194" y="4139417"/>
            <a:ext cx="245151" cy="441053"/>
          </a:xfrm>
          <a:custGeom>
            <a:avLst/>
            <a:gdLst>
              <a:gd name="connsiteX0" fmla="*/ 0 w 245151"/>
              <a:gd name="connsiteY0" fmla="*/ 110263 h 441053"/>
              <a:gd name="connsiteX1" fmla="*/ 122576 w 245151"/>
              <a:gd name="connsiteY1" fmla="*/ 110263 h 441053"/>
              <a:gd name="connsiteX2" fmla="*/ 122576 w 245151"/>
              <a:gd name="connsiteY2" fmla="*/ 0 h 441053"/>
              <a:gd name="connsiteX3" fmla="*/ 245151 w 245151"/>
              <a:gd name="connsiteY3" fmla="*/ 220527 h 441053"/>
              <a:gd name="connsiteX4" fmla="*/ 122576 w 245151"/>
              <a:gd name="connsiteY4" fmla="*/ 441053 h 441053"/>
              <a:gd name="connsiteX5" fmla="*/ 122576 w 245151"/>
              <a:gd name="connsiteY5" fmla="*/ 330790 h 441053"/>
              <a:gd name="connsiteX6" fmla="*/ 0 w 245151"/>
              <a:gd name="connsiteY6" fmla="*/ 330790 h 441053"/>
              <a:gd name="connsiteX7" fmla="*/ 0 w 245151"/>
              <a:gd name="connsiteY7" fmla="*/ 110263 h 44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151" h="441053" fill="none" extrusionOk="0">
                <a:moveTo>
                  <a:pt x="0" y="110263"/>
                </a:moveTo>
                <a:cubicBezTo>
                  <a:pt x="39126" y="107856"/>
                  <a:pt x="80119" y="111079"/>
                  <a:pt x="122576" y="110263"/>
                </a:cubicBezTo>
                <a:cubicBezTo>
                  <a:pt x="126444" y="58425"/>
                  <a:pt x="127107" y="35196"/>
                  <a:pt x="122576" y="0"/>
                </a:cubicBezTo>
                <a:cubicBezTo>
                  <a:pt x="148127" y="54793"/>
                  <a:pt x="190323" y="113591"/>
                  <a:pt x="245151" y="220527"/>
                </a:cubicBezTo>
                <a:cubicBezTo>
                  <a:pt x="209041" y="298207"/>
                  <a:pt x="173018" y="333946"/>
                  <a:pt x="122576" y="441053"/>
                </a:cubicBezTo>
                <a:cubicBezTo>
                  <a:pt x="121193" y="401897"/>
                  <a:pt x="119258" y="352931"/>
                  <a:pt x="122576" y="330790"/>
                </a:cubicBezTo>
                <a:cubicBezTo>
                  <a:pt x="75762" y="326200"/>
                  <a:pt x="28596" y="328566"/>
                  <a:pt x="0" y="330790"/>
                </a:cubicBezTo>
                <a:cubicBezTo>
                  <a:pt x="7279" y="249081"/>
                  <a:pt x="-197" y="184109"/>
                  <a:pt x="0" y="110263"/>
                </a:cubicBezTo>
                <a:close/>
              </a:path>
              <a:path w="245151" h="441053" stroke="0" extrusionOk="0">
                <a:moveTo>
                  <a:pt x="0" y="110263"/>
                </a:moveTo>
                <a:cubicBezTo>
                  <a:pt x="51877" y="112100"/>
                  <a:pt x="62916" y="107913"/>
                  <a:pt x="122576" y="110263"/>
                </a:cubicBezTo>
                <a:cubicBezTo>
                  <a:pt x="119071" y="61151"/>
                  <a:pt x="119382" y="46125"/>
                  <a:pt x="122576" y="0"/>
                </a:cubicBezTo>
                <a:cubicBezTo>
                  <a:pt x="164484" y="93293"/>
                  <a:pt x="199921" y="153122"/>
                  <a:pt x="245151" y="220527"/>
                </a:cubicBezTo>
                <a:cubicBezTo>
                  <a:pt x="218282" y="269131"/>
                  <a:pt x="165638" y="351619"/>
                  <a:pt x="122576" y="441053"/>
                </a:cubicBezTo>
                <a:cubicBezTo>
                  <a:pt x="121939" y="407794"/>
                  <a:pt x="122531" y="374960"/>
                  <a:pt x="122576" y="330790"/>
                </a:cubicBezTo>
                <a:cubicBezTo>
                  <a:pt x="65176" y="331335"/>
                  <a:pt x="52336" y="335176"/>
                  <a:pt x="0" y="330790"/>
                </a:cubicBezTo>
                <a:cubicBezTo>
                  <a:pt x="-6317" y="250517"/>
                  <a:pt x="3166" y="212200"/>
                  <a:pt x="0" y="110263"/>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1168505442">
                  <a:prstGeom prst="rightArrow">
                    <a:avLst/>
                  </a:prstGeom>
                  <ask:type>
                    <ask:lineSketchFreehand/>
                  </ask:type>
                </ask:lineSketchStyleProps>
              </a:ext>
            </a:extLst>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defTabSz="957263"/>
            <a:endParaRPr lang="sv-SE" sz="1600" err="1"/>
          </a:p>
        </p:txBody>
      </p:sp>
      <p:pic>
        <p:nvPicPr>
          <p:cNvPr id="18" name="Bildobjekt 17" descr="En bild som visar ritning&#10;&#10;Automatiskt genererad beskrivning">
            <a:extLst>
              <a:ext uri="{FF2B5EF4-FFF2-40B4-BE49-F238E27FC236}">
                <a16:creationId xmlns:a16="http://schemas.microsoft.com/office/drawing/2014/main" id="{2FB4EEF6-9C61-4907-8A1E-2D5E55546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23" y="2014012"/>
            <a:ext cx="1438781" cy="1609483"/>
          </a:xfrm>
          <a:prstGeom prst="rect">
            <a:avLst/>
          </a:prstGeom>
        </p:spPr>
      </p:pic>
      <p:pic>
        <p:nvPicPr>
          <p:cNvPr id="20" name="Bildobjekt 19" descr="En bild som visar rum&#10;&#10;Automatiskt genererad beskrivning">
            <a:extLst>
              <a:ext uri="{FF2B5EF4-FFF2-40B4-BE49-F238E27FC236}">
                <a16:creationId xmlns:a16="http://schemas.microsoft.com/office/drawing/2014/main" id="{D6BE99A4-B12D-46B2-92AF-11368E1F2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3943" y="334715"/>
            <a:ext cx="1438781" cy="1591194"/>
          </a:xfrm>
          <a:prstGeom prst="rect">
            <a:avLst/>
          </a:prstGeom>
        </p:spPr>
      </p:pic>
      <p:pic>
        <p:nvPicPr>
          <p:cNvPr id="41" name="Bildobjekt 40" descr="En bild som visar boll, rum&#10;&#10;Automatiskt genererad beskrivning">
            <a:extLst>
              <a:ext uri="{FF2B5EF4-FFF2-40B4-BE49-F238E27FC236}">
                <a16:creationId xmlns:a16="http://schemas.microsoft.com/office/drawing/2014/main" id="{802BD120-55F8-4480-B1E9-30E60C1F8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608" y="2185779"/>
            <a:ext cx="1438781" cy="1603387"/>
          </a:xfrm>
          <a:prstGeom prst="rect">
            <a:avLst/>
          </a:prstGeom>
        </p:spPr>
      </p:pic>
      <p:pic>
        <p:nvPicPr>
          <p:cNvPr id="43" name="Bildobjekt 42" descr="En bild som visar klocka&#10;&#10;Automatiskt genererad beskrivning">
            <a:extLst>
              <a:ext uri="{FF2B5EF4-FFF2-40B4-BE49-F238E27FC236}">
                <a16:creationId xmlns:a16="http://schemas.microsoft.com/office/drawing/2014/main" id="{3EC75FED-7E23-4425-84D0-863528224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2320" y="1139457"/>
            <a:ext cx="1438781" cy="1572904"/>
          </a:xfrm>
          <a:prstGeom prst="rect">
            <a:avLst/>
          </a:prstGeom>
        </p:spPr>
      </p:pic>
      <p:sp>
        <p:nvSpPr>
          <p:cNvPr id="2" name="textruta 1">
            <a:extLst>
              <a:ext uri="{FF2B5EF4-FFF2-40B4-BE49-F238E27FC236}">
                <a16:creationId xmlns:a16="http://schemas.microsoft.com/office/drawing/2014/main" id="{991A61F4-21D1-4B0B-985A-3120D20AC7C4}"/>
              </a:ext>
            </a:extLst>
          </p:cNvPr>
          <p:cNvSpPr txBox="1"/>
          <p:nvPr/>
        </p:nvSpPr>
        <p:spPr>
          <a:xfrm>
            <a:off x="1072770" y="334715"/>
            <a:ext cx="1868910" cy="369332"/>
          </a:xfrm>
          <a:prstGeom prst="rect">
            <a:avLst/>
          </a:prstGeom>
          <a:noFill/>
        </p:spPr>
        <p:txBody>
          <a:bodyPr wrap="none" rtlCol="0">
            <a:spAutoFit/>
          </a:bodyPr>
          <a:lstStyle/>
          <a:p>
            <a:r>
              <a:rPr lang="sv-SE"/>
              <a:t>Brukskvaliteterna</a:t>
            </a:r>
          </a:p>
        </p:txBody>
      </p:sp>
    </p:spTree>
    <p:extLst>
      <p:ext uri="{BB962C8B-B14F-4D97-AF65-F5344CB8AC3E}">
        <p14:creationId xmlns:p14="http://schemas.microsoft.com/office/powerpoint/2010/main" val="2987708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Bildobjekt 4" descr="En bild som visar skärmbild, karta&#10;&#10;Automatiskt genererad beskrivning">
            <a:extLst>
              <a:ext uri="{FF2B5EF4-FFF2-40B4-BE49-F238E27FC236}">
                <a16:creationId xmlns:a16="http://schemas.microsoft.com/office/drawing/2014/main" id="{0789C438-3179-4DEF-9FF4-1DB36DB8393C}"/>
              </a:ext>
            </a:extLst>
          </p:cNvPr>
          <p:cNvPicPr>
            <a:picLocks noChangeAspect="1"/>
          </p:cNvPicPr>
          <p:nvPr/>
        </p:nvPicPr>
        <p:blipFill rotWithShape="1">
          <a:blip r:embed="rId2">
            <a:extLst>
              <a:ext uri="{28A0092B-C50C-407E-A947-70E740481C1C}">
                <a14:useLocalDpi xmlns:a14="http://schemas.microsoft.com/office/drawing/2010/main" val="0"/>
              </a:ext>
            </a:extLst>
          </a:blip>
          <a:srcRect l="3065"/>
          <a:stretch/>
        </p:blipFill>
        <p:spPr>
          <a:xfrm>
            <a:off x="78658" y="183711"/>
            <a:ext cx="12113342" cy="6350241"/>
          </a:xfrm>
          <a:prstGeom prst="rect">
            <a:avLst/>
          </a:prstGeom>
        </p:spPr>
      </p:pic>
    </p:spTree>
    <p:extLst>
      <p:ext uri="{BB962C8B-B14F-4D97-AF65-F5344CB8AC3E}">
        <p14:creationId xmlns:p14="http://schemas.microsoft.com/office/powerpoint/2010/main" val="3983934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125925-E74E-4D66-8B5C-D03CAC0051D3}"/>
              </a:ext>
            </a:extLst>
          </p:cNvPr>
          <p:cNvSpPr>
            <a:spLocks noGrp="1"/>
          </p:cNvSpPr>
          <p:nvPr>
            <p:ph type="title"/>
          </p:nvPr>
        </p:nvSpPr>
        <p:spPr/>
        <p:txBody>
          <a:bodyPr/>
          <a:lstStyle/>
          <a:p>
            <a:r>
              <a:rPr lang="sv-SE">
                <a:latin typeface="Helvetica" panose="020B0604020202020204" pitchFamily="34" charset="0"/>
                <a:cs typeface="Helvetica" panose="020B0604020202020204" pitchFamily="34" charset="0"/>
              </a:rPr>
              <a:t>Vi valde ut de nyttor som vi ansåg viktigast att ha med i kalkylen</a:t>
            </a:r>
          </a:p>
        </p:txBody>
      </p:sp>
      <p:pic>
        <p:nvPicPr>
          <p:cNvPr id="5" name="Bildobjekt 4">
            <a:extLst>
              <a:ext uri="{FF2B5EF4-FFF2-40B4-BE49-F238E27FC236}">
                <a16:creationId xmlns:a16="http://schemas.microsoft.com/office/drawing/2014/main" id="{2B2788E9-4A71-4963-B670-4219BD276CCB}"/>
              </a:ext>
            </a:extLst>
          </p:cNvPr>
          <p:cNvPicPr/>
          <p:nvPr/>
        </p:nvPicPr>
        <p:blipFill rotWithShape="1">
          <a:blip r:embed="rId2"/>
          <a:srcRect b="64795"/>
          <a:stretch/>
        </p:blipFill>
        <p:spPr>
          <a:xfrm>
            <a:off x="936521" y="2367522"/>
            <a:ext cx="6622173" cy="3239901"/>
          </a:xfrm>
          <a:custGeom>
            <a:avLst/>
            <a:gdLst>
              <a:gd name="connsiteX0" fmla="*/ 0 w 6622173"/>
              <a:gd name="connsiteY0" fmla="*/ 0 h 3239901"/>
              <a:gd name="connsiteX1" fmla="*/ 794661 w 6622173"/>
              <a:gd name="connsiteY1" fmla="*/ 0 h 3239901"/>
              <a:gd name="connsiteX2" fmla="*/ 1258213 w 6622173"/>
              <a:gd name="connsiteY2" fmla="*/ 0 h 3239901"/>
              <a:gd name="connsiteX3" fmla="*/ 1787987 w 6622173"/>
              <a:gd name="connsiteY3" fmla="*/ 0 h 3239901"/>
              <a:gd name="connsiteX4" fmla="*/ 2516426 w 6622173"/>
              <a:gd name="connsiteY4" fmla="*/ 0 h 3239901"/>
              <a:gd name="connsiteX5" fmla="*/ 3244865 w 6622173"/>
              <a:gd name="connsiteY5" fmla="*/ 0 h 3239901"/>
              <a:gd name="connsiteX6" fmla="*/ 3907082 w 6622173"/>
              <a:gd name="connsiteY6" fmla="*/ 0 h 3239901"/>
              <a:gd name="connsiteX7" fmla="*/ 4569299 w 6622173"/>
              <a:gd name="connsiteY7" fmla="*/ 0 h 3239901"/>
              <a:gd name="connsiteX8" fmla="*/ 5165295 w 6622173"/>
              <a:gd name="connsiteY8" fmla="*/ 0 h 3239901"/>
              <a:gd name="connsiteX9" fmla="*/ 5893734 w 6622173"/>
              <a:gd name="connsiteY9" fmla="*/ 0 h 3239901"/>
              <a:gd name="connsiteX10" fmla="*/ 6622173 w 6622173"/>
              <a:gd name="connsiteY10" fmla="*/ 0 h 3239901"/>
              <a:gd name="connsiteX11" fmla="*/ 6622173 w 6622173"/>
              <a:gd name="connsiteY11" fmla="*/ 647980 h 3239901"/>
              <a:gd name="connsiteX12" fmla="*/ 6622173 w 6622173"/>
              <a:gd name="connsiteY12" fmla="*/ 1198763 h 3239901"/>
              <a:gd name="connsiteX13" fmla="*/ 6622173 w 6622173"/>
              <a:gd name="connsiteY13" fmla="*/ 1749547 h 3239901"/>
              <a:gd name="connsiteX14" fmla="*/ 6622173 w 6622173"/>
              <a:gd name="connsiteY14" fmla="*/ 2332729 h 3239901"/>
              <a:gd name="connsiteX15" fmla="*/ 6622173 w 6622173"/>
              <a:gd name="connsiteY15" fmla="*/ 3239901 h 3239901"/>
              <a:gd name="connsiteX16" fmla="*/ 5959956 w 6622173"/>
              <a:gd name="connsiteY16" fmla="*/ 3239901 h 3239901"/>
              <a:gd name="connsiteX17" fmla="*/ 5165295 w 6622173"/>
              <a:gd name="connsiteY17" fmla="*/ 3239901 h 3239901"/>
              <a:gd name="connsiteX18" fmla="*/ 4436856 w 6622173"/>
              <a:gd name="connsiteY18" fmla="*/ 3239901 h 3239901"/>
              <a:gd name="connsiteX19" fmla="*/ 3708417 w 6622173"/>
              <a:gd name="connsiteY19" fmla="*/ 3239901 h 3239901"/>
              <a:gd name="connsiteX20" fmla="*/ 3112421 w 6622173"/>
              <a:gd name="connsiteY20" fmla="*/ 3239901 h 3239901"/>
              <a:gd name="connsiteX21" fmla="*/ 2383982 w 6622173"/>
              <a:gd name="connsiteY21" fmla="*/ 3239901 h 3239901"/>
              <a:gd name="connsiteX22" fmla="*/ 1787987 w 6622173"/>
              <a:gd name="connsiteY22" fmla="*/ 3239901 h 3239901"/>
              <a:gd name="connsiteX23" fmla="*/ 1059548 w 6622173"/>
              <a:gd name="connsiteY23" fmla="*/ 3239901 h 3239901"/>
              <a:gd name="connsiteX24" fmla="*/ 595996 w 6622173"/>
              <a:gd name="connsiteY24" fmla="*/ 3239901 h 3239901"/>
              <a:gd name="connsiteX25" fmla="*/ 0 w 6622173"/>
              <a:gd name="connsiteY25" fmla="*/ 3239901 h 3239901"/>
              <a:gd name="connsiteX26" fmla="*/ 0 w 6622173"/>
              <a:gd name="connsiteY26" fmla="*/ 2559522 h 3239901"/>
              <a:gd name="connsiteX27" fmla="*/ 0 w 6622173"/>
              <a:gd name="connsiteY27" fmla="*/ 1943941 h 3239901"/>
              <a:gd name="connsiteX28" fmla="*/ 0 w 6622173"/>
              <a:gd name="connsiteY28" fmla="*/ 1295960 h 3239901"/>
              <a:gd name="connsiteX29" fmla="*/ 0 w 6622173"/>
              <a:gd name="connsiteY29" fmla="*/ 647980 h 3239901"/>
              <a:gd name="connsiteX30" fmla="*/ 0 w 6622173"/>
              <a:gd name="connsiteY30" fmla="*/ 0 h 323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22173" h="3239901" fill="none" extrusionOk="0">
                <a:moveTo>
                  <a:pt x="0" y="0"/>
                </a:moveTo>
                <a:cubicBezTo>
                  <a:pt x="163289" y="15606"/>
                  <a:pt x="479700" y="-38653"/>
                  <a:pt x="794661" y="0"/>
                </a:cubicBezTo>
                <a:cubicBezTo>
                  <a:pt x="1109622" y="38653"/>
                  <a:pt x="1142456" y="-12371"/>
                  <a:pt x="1258213" y="0"/>
                </a:cubicBezTo>
                <a:cubicBezTo>
                  <a:pt x="1373970" y="12371"/>
                  <a:pt x="1544919" y="4579"/>
                  <a:pt x="1787987" y="0"/>
                </a:cubicBezTo>
                <a:cubicBezTo>
                  <a:pt x="2031055" y="-4579"/>
                  <a:pt x="2295144" y="-14874"/>
                  <a:pt x="2516426" y="0"/>
                </a:cubicBezTo>
                <a:cubicBezTo>
                  <a:pt x="2737708" y="14874"/>
                  <a:pt x="2886184" y="-19670"/>
                  <a:pt x="3244865" y="0"/>
                </a:cubicBezTo>
                <a:cubicBezTo>
                  <a:pt x="3603546" y="19670"/>
                  <a:pt x="3769786" y="23966"/>
                  <a:pt x="3907082" y="0"/>
                </a:cubicBezTo>
                <a:cubicBezTo>
                  <a:pt x="4044378" y="-23966"/>
                  <a:pt x="4238773" y="-33043"/>
                  <a:pt x="4569299" y="0"/>
                </a:cubicBezTo>
                <a:cubicBezTo>
                  <a:pt x="4899825" y="33043"/>
                  <a:pt x="4966700" y="-23192"/>
                  <a:pt x="5165295" y="0"/>
                </a:cubicBezTo>
                <a:cubicBezTo>
                  <a:pt x="5363890" y="23192"/>
                  <a:pt x="5666049" y="34771"/>
                  <a:pt x="5893734" y="0"/>
                </a:cubicBezTo>
                <a:cubicBezTo>
                  <a:pt x="6121419" y="-34771"/>
                  <a:pt x="6298159" y="-7071"/>
                  <a:pt x="6622173" y="0"/>
                </a:cubicBezTo>
                <a:cubicBezTo>
                  <a:pt x="6609719" y="268576"/>
                  <a:pt x="6648081" y="390249"/>
                  <a:pt x="6622173" y="647980"/>
                </a:cubicBezTo>
                <a:cubicBezTo>
                  <a:pt x="6596265" y="905711"/>
                  <a:pt x="6626238" y="936392"/>
                  <a:pt x="6622173" y="1198763"/>
                </a:cubicBezTo>
                <a:cubicBezTo>
                  <a:pt x="6618108" y="1461134"/>
                  <a:pt x="6631961" y="1495126"/>
                  <a:pt x="6622173" y="1749547"/>
                </a:cubicBezTo>
                <a:cubicBezTo>
                  <a:pt x="6612385" y="2003968"/>
                  <a:pt x="6650759" y="2128833"/>
                  <a:pt x="6622173" y="2332729"/>
                </a:cubicBezTo>
                <a:cubicBezTo>
                  <a:pt x="6593587" y="2536625"/>
                  <a:pt x="6595801" y="3012536"/>
                  <a:pt x="6622173" y="3239901"/>
                </a:cubicBezTo>
                <a:cubicBezTo>
                  <a:pt x="6459115" y="3237553"/>
                  <a:pt x="6281336" y="3258082"/>
                  <a:pt x="5959956" y="3239901"/>
                </a:cubicBezTo>
                <a:cubicBezTo>
                  <a:pt x="5638576" y="3221720"/>
                  <a:pt x="5460388" y="3212666"/>
                  <a:pt x="5165295" y="3239901"/>
                </a:cubicBezTo>
                <a:cubicBezTo>
                  <a:pt x="4870202" y="3267136"/>
                  <a:pt x="4673538" y="3250540"/>
                  <a:pt x="4436856" y="3239901"/>
                </a:cubicBezTo>
                <a:cubicBezTo>
                  <a:pt x="4200174" y="3229262"/>
                  <a:pt x="3959243" y="3237568"/>
                  <a:pt x="3708417" y="3239901"/>
                </a:cubicBezTo>
                <a:cubicBezTo>
                  <a:pt x="3457591" y="3242234"/>
                  <a:pt x="3352393" y="3227125"/>
                  <a:pt x="3112421" y="3239901"/>
                </a:cubicBezTo>
                <a:cubicBezTo>
                  <a:pt x="2872449" y="3252677"/>
                  <a:pt x="2680558" y="3253356"/>
                  <a:pt x="2383982" y="3239901"/>
                </a:cubicBezTo>
                <a:cubicBezTo>
                  <a:pt x="2087406" y="3226446"/>
                  <a:pt x="2029226" y="3226355"/>
                  <a:pt x="1787987" y="3239901"/>
                </a:cubicBezTo>
                <a:cubicBezTo>
                  <a:pt x="1546749" y="3253447"/>
                  <a:pt x="1370245" y="3244527"/>
                  <a:pt x="1059548" y="3239901"/>
                </a:cubicBezTo>
                <a:cubicBezTo>
                  <a:pt x="748851" y="3235275"/>
                  <a:pt x="751007" y="3218604"/>
                  <a:pt x="595996" y="3239901"/>
                </a:cubicBezTo>
                <a:cubicBezTo>
                  <a:pt x="440985" y="3261198"/>
                  <a:pt x="235619" y="3236485"/>
                  <a:pt x="0" y="3239901"/>
                </a:cubicBezTo>
                <a:cubicBezTo>
                  <a:pt x="-21827" y="3087927"/>
                  <a:pt x="437" y="2855321"/>
                  <a:pt x="0" y="2559522"/>
                </a:cubicBezTo>
                <a:cubicBezTo>
                  <a:pt x="-437" y="2263723"/>
                  <a:pt x="-26932" y="2245767"/>
                  <a:pt x="0" y="1943941"/>
                </a:cubicBezTo>
                <a:cubicBezTo>
                  <a:pt x="26932" y="1642115"/>
                  <a:pt x="-17551" y="1585838"/>
                  <a:pt x="0" y="1295960"/>
                </a:cubicBezTo>
                <a:cubicBezTo>
                  <a:pt x="17551" y="1006082"/>
                  <a:pt x="-355" y="794446"/>
                  <a:pt x="0" y="647980"/>
                </a:cubicBezTo>
                <a:cubicBezTo>
                  <a:pt x="355" y="501514"/>
                  <a:pt x="11096" y="279206"/>
                  <a:pt x="0" y="0"/>
                </a:cubicBezTo>
                <a:close/>
              </a:path>
              <a:path w="6622173" h="3239901" stroke="0" extrusionOk="0">
                <a:moveTo>
                  <a:pt x="0" y="0"/>
                </a:moveTo>
                <a:cubicBezTo>
                  <a:pt x="339692" y="29377"/>
                  <a:pt x="609316" y="-4440"/>
                  <a:pt x="794661" y="0"/>
                </a:cubicBezTo>
                <a:cubicBezTo>
                  <a:pt x="980006" y="4440"/>
                  <a:pt x="1071280" y="-19048"/>
                  <a:pt x="1258213" y="0"/>
                </a:cubicBezTo>
                <a:cubicBezTo>
                  <a:pt x="1445146" y="19048"/>
                  <a:pt x="1692109" y="-11130"/>
                  <a:pt x="1920430" y="0"/>
                </a:cubicBezTo>
                <a:cubicBezTo>
                  <a:pt x="2148751" y="11130"/>
                  <a:pt x="2239268" y="-14269"/>
                  <a:pt x="2383982" y="0"/>
                </a:cubicBezTo>
                <a:cubicBezTo>
                  <a:pt x="2528696" y="14269"/>
                  <a:pt x="2849729" y="25356"/>
                  <a:pt x="3178643" y="0"/>
                </a:cubicBezTo>
                <a:cubicBezTo>
                  <a:pt x="3507557" y="-25356"/>
                  <a:pt x="3606412" y="-33463"/>
                  <a:pt x="3973304" y="0"/>
                </a:cubicBezTo>
                <a:cubicBezTo>
                  <a:pt x="4340196" y="33463"/>
                  <a:pt x="4306924" y="19586"/>
                  <a:pt x="4503078" y="0"/>
                </a:cubicBezTo>
                <a:cubicBezTo>
                  <a:pt x="4699232" y="-19586"/>
                  <a:pt x="5121464" y="472"/>
                  <a:pt x="5297738" y="0"/>
                </a:cubicBezTo>
                <a:cubicBezTo>
                  <a:pt x="5474012" y="-472"/>
                  <a:pt x="5581801" y="17289"/>
                  <a:pt x="5827512" y="0"/>
                </a:cubicBezTo>
                <a:cubicBezTo>
                  <a:pt x="6073223" y="-17289"/>
                  <a:pt x="6353914" y="29985"/>
                  <a:pt x="6622173" y="0"/>
                </a:cubicBezTo>
                <a:cubicBezTo>
                  <a:pt x="6601965" y="144127"/>
                  <a:pt x="6600537" y="384512"/>
                  <a:pt x="6622173" y="615581"/>
                </a:cubicBezTo>
                <a:cubicBezTo>
                  <a:pt x="6643809" y="846650"/>
                  <a:pt x="6638511" y="1006437"/>
                  <a:pt x="6622173" y="1231162"/>
                </a:cubicBezTo>
                <a:cubicBezTo>
                  <a:pt x="6605835" y="1455887"/>
                  <a:pt x="6600146" y="1647950"/>
                  <a:pt x="6622173" y="1814345"/>
                </a:cubicBezTo>
                <a:cubicBezTo>
                  <a:pt x="6644200" y="1980740"/>
                  <a:pt x="6627945" y="2227051"/>
                  <a:pt x="6622173" y="2462325"/>
                </a:cubicBezTo>
                <a:cubicBezTo>
                  <a:pt x="6616401" y="2697599"/>
                  <a:pt x="6652592" y="3004133"/>
                  <a:pt x="6622173" y="3239901"/>
                </a:cubicBezTo>
                <a:cubicBezTo>
                  <a:pt x="6355939" y="3264147"/>
                  <a:pt x="6194390" y="3221594"/>
                  <a:pt x="5893734" y="3239901"/>
                </a:cubicBezTo>
                <a:cubicBezTo>
                  <a:pt x="5593078" y="3258208"/>
                  <a:pt x="5317999" y="3275309"/>
                  <a:pt x="5099073" y="3239901"/>
                </a:cubicBezTo>
                <a:cubicBezTo>
                  <a:pt x="4880147" y="3204493"/>
                  <a:pt x="4766336" y="3224051"/>
                  <a:pt x="4503078" y="3239901"/>
                </a:cubicBezTo>
                <a:cubicBezTo>
                  <a:pt x="4239821" y="3255751"/>
                  <a:pt x="4143021" y="3213644"/>
                  <a:pt x="3907082" y="3239901"/>
                </a:cubicBezTo>
                <a:cubicBezTo>
                  <a:pt x="3671143" y="3266158"/>
                  <a:pt x="3457978" y="3276532"/>
                  <a:pt x="3112421" y="3239901"/>
                </a:cubicBezTo>
                <a:cubicBezTo>
                  <a:pt x="2766864" y="3203270"/>
                  <a:pt x="2623955" y="3253237"/>
                  <a:pt x="2450204" y="3239901"/>
                </a:cubicBezTo>
                <a:cubicBezTo>
                  <a:pt x="2276453" y="3226565"/>
                  <a:pt x="2051095" y="3221246"/>
                  <a:pt x="1721765" y="3239901"/>
                </a:cubicBezTo>
                <a:cubicBezTo>
                  <a:pt x="1392435" y="3258556"/>
                  <a:pt x="1233259" y="3210552"/>
                  <a:pt x="993326" y="3239901"/>
                </a:cubicBezTo>
                <a:cubicBezTo>
                  <a:pt x="753393" y="3269250"/>
                  <a:pt x="343573" y="3263211"/>
                  <a:pt x="0" y="3239901"/>
                </a:cubicBezTo>
                <a:cubicBezTo>
                  <a:pt x="-26503" y="2968688"/>
                  <a:pt x="25660" y="2887900"/>
                  <a:pt x="0" y="2591921"/>
                </a:cubicBezTo>
                <a:cubicBezTo>
                  <a:pt x="-25660" y="2295942"/>
                  <a:pt x="5682" y="2296111"/>
                  <a:pt x="0" y="2008739"/>
                </a:cubicBezTo>
                <a:cubicBezTo>
                  <a:pt x="-5682" y="1721367"/>
                  <a:pt x="27372" y="1575253"/>
                  <a:pt x="0" y="1360758"/>
                </a:cubicBezTo>
                <a:cubicBezTo>
                  <a:pt x="-27372" y="1146263"/>
                  <a:pt x="-23771" y="993795"/>
                  <a:pt x="0" y="745177"/>
                </a:cubicBezTo>
                <a:cubicBezTo>
                  <a:pt x="23771" y="496559"/>
                  <a:pt x="15715" y="267342"/>
                  <a:pt x="0" y="0"/>
                </a:cubicBezTo>
                <a:close/>
              </a:path>
            </a:pathLst>
          </a:custGeom>
          <a:ln>
            <a:solidFill>
              <a:schemeClr val="tx1"/>
            </a:solidFill>
            <a:extLst>
              <a:ext uri="{C807C97D-BFC1-408E-A445-0C87EB9F89A2}">
                <ask:lineSketchStyleProps xmlns:ask="http://schemas.microsoft.com/office/drawing/2018/sketchyshapes" sd="1234793191">
                  <a:prstGeom prst="rect">
                    <a:avLst/>
                  </a:prstGeom>
                  <ask:type>
                    <ask:lineSketchFreehand/>
                  </ask:type>
                </ask:lineSketchStyleProps>
              </a:ext>
            </a:extLst>
          </a:ln>
          <a:effectLst/>
        </p:spPr>
      </p:pic>
    </p:spTree>
    <p:extLst>
      <p:ext uri="{BB962C8B-B14F-4D97-AF65-F5344CB8AC3E}">
        <p14:creationId xmlns:p14="http://schemas.microsoft.com/office/powerpoint/2010/main" val="3728389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125925-E74E-4D66-8B5C-D03CAC0051D3}"/>
              </a:ext>
            </a:extLst>
          </p:cNvPr>
          <p:cNvSpPr>
            <a:spLocks noGrp="1"/>
          </p:cNvSpPr>
          <p:nvPr>
            <p:ph type="title"/>
          </p:nvPr>
        </p:nvSpPr>
        <p:spPr/>
        <p:txBody>
          <a:bodyPr/>
          <a:lstStyle/>
          <a:p>
            <a:r>
              <a:rPr lang="sv-SE">
                <a:latin typeface="Helvetica" panose="020B0604020202020204" pitchFamily="34" charset="0"/>
                <a:cs typeface="Helvetica" panose="020B0604020202020204" pitchFamily="34" charset="0"/>
              </a:rPr>
              <a:t>Vi kategoriserade nyttorna för att veta hur vi skulle hantera dem i kalkylen</a:t>
            </a:r>
          </a:p>
        </p:txBody>
      </p:sp>
      <p:pic>
        <p:nvPicPr>
          <p:cNvPr id="5" name="Bildobjekt 4">
            <a:extLst>
              <a:ext uri="{FF2B5EF4-FFF2-40B4-BE49-F238E27FC236}">
                <a16:creationId xmlns:a16="http://schemas.microsoft.com/office/drawing/2014/main" id="{F505BCE4-ECFB-4C7E-9B49-A42172A1AC63}"/>
              </a:ext>
            </a:extLst>
          </p:cNvPr>
          <p:cNvPicPr/>
          <p:nvPr/>
        </p:nvPicPr>
        <p:blipFill rotWithShape="1">
          <a:blip r:embed="rId2"/>
          <a:srcRect t="19504"/>
          <a:stretch/>
        </p:blipFill>
        <p:spPr>
          <a:xfrm>
            <a:off x="628209" y="2197213"/>
            <a:ext cx="4887363" cy="1710813"/>
          </a:xfrm>
          <a:custGeom>
            <a:avLst/>
            <a:gdLst>
              <a:gd name="connsiteX0" fmla="*/ 0 w 4887363"/>
              <a:gd name="connsiteY0" fmla="*/ 0 h 1710813"/>
              <a:gd name="connsiteX1" fmla="*/ 795942 w 4887363"/>
              <a:gd name="connsiteY1" fmla="*/ 0 h 1710813"/>
              <a:gd name="connsiteX2" fmla="*/ 1494137 w 4887363"/>
              <a:gd name="connsiteY2" fmla="*/ 0 h 1710813"/>
              <a:gd name="connsiteX3" fmla="*/ 2143458 w 4887363"/>
              <a:gd name="connsiteY3" fmla="*/ 0 h 1710813"/>
              <a:gd name="connsiteX4" fmla="*/ 2792779 w 4887363"/>
              <a:gd name="connsiteY4" fmla="*/ 0 h 1710813"/>
              <a:gd name="connsiteX5" fmla="*/ 3442100 w 4887363"/>
              <a:gd name="connsiteY5" fmla="*/ 0 h 1710813"/>
              <a:gd name="connsiteX6" fmla="*/ 4042547 w 4887363"/>
              <a:gd name="connsiteY6" fmla="*/ 0 h 1710813"/>
              <a:gd name="connsiteX7" fmla="*/ 4887363 w 4887363"/>
              <a:gd name="connsiteY7" fmla="*/ 0 h 1710813"/>
              <a:gd name="connsiteX8" fmla="*/ 4887363 w 4887363"/>
              <a:gd name="connsiteY8" fmla="*/ 604487 h 1710813"/>
              <a:gd name="connsiteX9" fmla="*/ 4887363 w 4887363"/>
              <a:gd name="connsiteY9" fmla="*/ 1140542 h 1710813"/>
              <a:gd name="connsiteX10" fmla="*/ 4887363 w 4887363"/>
              <a:gd name="connsiteY10" fmla="*/ 1710813 h 1710813"/>
              <a:gd name="connsiteX11" fmla="*/ 4140295 w 4887363"/>
              <a:gd name="connsiteY11" fmla="*/ 1710813 h 1710813"/>
              <a:gd name="connsiteX12" fmla="*/ 3539847 w 4887363"/>
              <a:gd name="connsiteY12" fmla="*/ 1710813 h 1710813"/>
              <a:gd name="connsiteX13" fmla="*/ 2743905 w 4887363"/>
              <a:gd name="connsiteY13" fmla="*/ 1710813 h 1710813"/>
              <a:gd name="connsiteX14" fmla="*/ 2143458 w 4887363"/>
              <a:gd name="connsiteY14" fmla="*/ 1710813 h 1710813"/>
              <a:gd name="connsiteX15" fmla="*/ 1591884 w 4887363"/>
              <a:gd name="connsiteY15" fmla="*/ 1710813 h 1710813"/>
              <a:gd name="connsiteX16" fmla="*/ 942563 w 4887363"/>
              <a:gd name="connsiteY16" fmla="*/ 1710813 h 1710813"/>
              <a:gd name="connsiteX17" fmla="*/ 0 w 4887363"/>
              <a:gd name="connsiteY17" fmla="*/ 1710813 h 1710813"/>
              <a:gd name="connsiteX18" fmla="*/ 0 w 4887363"/>
              <a:gd name="connsiteY18" fmla="*/ 1140542 h 1710813"/>
              <a:gd name="connsiteX19" fmla="*/ 0 w 4887363"/>
              <a:gd name="connsiteY19" fmla="*/ 553163 h 1710813"/>
              <a:gd name="connsiteX20" fmla="*/ 0 w 4887363"/>
              <a:gd name="connsiteY20" fmla="*/ 0 h 171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7363" h="1710813" fill="none" extrusionOk="0">
                <a:moveTo>
                  <a:pt x="0" y="0"/>
                </a:moveTo>
                <a:cubicBezTo>
                  <a:pt x="223286" y="-311"/>
                  <a:pt x="474496" y="28308"/>
                  <a:pt x="795942" y="0"/>
                </a:cubicBezTo>
                <a:cubicBezTo>
                  <a:pt x="1117388" y="-28308"/>
                  <a:pt x="1186973" y="-8975"/>
                  <a:pt x="1494137" y="0"/>
                </a:cubicBezTo>
                <a:cubicBezTo>
                  <a:pt x="1801302" y="8975"/>
                  <a:pt x="1920020" y="10990"/>
                  <a:pt x="2143458" y="0"/>
                </a:cubicBezTo>
                <a:cubicBezTo>
                  <a:pt x="2366896" y="-10990"/>
                  <a:pt x="2610846" y="2153"/>
                  <a:pt x="2792779" y="0"/>
                </a:cubicBezTo>
                <a:cubicBezTo>
                  <a:pt x="2974712" y="-2153"/>
                  <a:pt x="3194205" y="23185"/>
                  <a:pt x="3442100" y="0"/>
                </a:cubicBezTo>
                <a:cubicBezTo>
                  <a:pt x="3689995" y="-23185"/>
                  <a:pt x="3896620" y="-11935"/>
                  <a:pt x="4042547" y="0"/>
                </a:cubicBezTo>
                <a:cubicBezTo>
                  <a:pt x="4188474" y="11935"/>
                  <a:pt x="4532751" y="-6146"/>
                  <a:pt x="4887363" y="0"/>
                </a:cubicBezTo>
                <a:cubicBezTo>
                  <a:pt x="4894069" y="218783"/>
                  <a:pt x="4904727" y="454261"/>
                  <a:pt x="4887363" y="604487"/>
                </a:cubicBezTo>
                <a:cubicBezTo>
                  <a:pt x="4869999" y="754713"/>
                  <a:pt x="4897381" y="896798"/>
                  <a:pt x="4887363" y="1140542"/>
                </a:cubicBezTo>
                <a:cubicBezTo>
                  <a:pt x="4877345" y="1384286"/>
                  <a:pt x="4895056" y="1506473"/>
                  <a:pt x="4887363" y="1710813"/>
                </a:cubicBezTo>
                <a:cubicBezTo>
                  <a:pt x="4727281" y="1684490"/>
                  <a:pt x="4307523" y="1688339"/>
                  <a:pt x="4140295" y="1710813"/>
                </a:cubicBezTo>
                <a:cubicBezTo>
                  <a:pt x="3973067" y="1733287"/>
                  <a:pt x="3759058" y="1686852"/>
                  <a:pt x="3539847" y="1710813"/>
                </a:cubicBezTo>
                <a:cubicBezTo>
                  <a:pt x="3320636" y="1734774"/>
                  <a:pt x="3130403" y="1694998"/>
                  <a:pt x="2743905" y="1710813"/>
                </a:cubicBezTo>
                <a:cubicBezTo>
                  <a:pt x="2357407" y="1726628"/>
                  <a:pt x="2395865" y="1711206"/>
                  <a:pt x="2143458" y="1710813"/>
                </a:cubicBezTo>
                <a:cubicBezTo>
                  <a:pt x="1891051" y="1710420"/>
                  <a:pt x="1850211" y="1732192"/>
                  <a:pt x="1591884" y="1710813"/>
                </a:cubicBezTo>
                <a:cubicBezTo>
                  <a:pt x="1333557" y="1689434"/>
                  <a:pt x="1093881" y="1735030"/>
                  <a:pt x="942563" y="1710813"/>
                </a:cubicBezTo>
                <a:cubicBezTo>
                  <a:pt x="791245" y="1686596"/>
                  <a:pt x="352725" y="1669045"/>
                  <a:pt x="0" y="1710813"/>
                </a:cubicBezTo>
                <a:cubicBezTo>
                  <a:pt x="2495" y="1570977"/>
                  <a:pt x="26872" y="1263689"/>
                  <a:pt x="0" y="1140542"/>
                </a:cubicBezTo>
                <a:cubicBezTo>
                  <a:pt x="-26872" y="1017395"/>
                  <a:pt x="-10022" y="742241"/>
                  <a:pt x="0" y="553163"/>
                </a:cubicBezTo>
                <a:cubicBezTo>
                  <a:pt x="10022" y="364085"/>
                  <a:pt x="-20646" y="226016"/>
                  <a:pt x="0" y="0"/>
                </a:cubicBezTo>
                <a:close/>
              </a:path>
              <a:path w="4887363" h="1710813" stroke="0" extrusionOk="0">
                <a:moveTo>
                  <a:pt x="0" y="0"/>
                </a:moveTo>
                <a:cubicBezTo>
                  <a:pt x="266670" y="-27364"/>
                  <a:pt x="397828" y="-12620"/>
                  <a:pt x="649321" y="0"/>
                </a:cubicBezTo>
                <a:cubicBezTo>
                  <a:pt x="900814" y="12620"/>
                  <a:pt x="995848" y="-15523"/>
                  <a:pt x="1200895" y="0"/>
                </a:cubicBezTo>
                <a:cubicBezTo>
                  <a:pt x="1405942" y="15523"/>
                  <a:pt x="1665752" y="-19231"/>
                  <a:pt x="1899090" y="0"/>
                </a:cubicBezTo>
                <a:cubicBezTo>
                  <a:pt x="2132429" y="19231"/>
                  <a:pt x="2426129" y="-23646"/>
                  <a:pt x="2597284" y="0"/>
                </a:cubicBezTo>
                <a:cubicBezTo>
                  <a:pt x="2768439" y="23646"/>
                  <a:pt x="3230205" y="-4390"/>
                  <a:pt x="3393226" y="0"/>
                </a:cubicBezTo>
                <a:cubicBezTo>
                  <a:pt x="3556247" y="4390"/>
                  <a:pt x="3956178" y="15898"/>
                  <a:pt x="4189168" y="0"/>
                </a:cubicBezTo>
                <a:cubicBezTo>
                  <a:pt x="4422158" y="-15898"/>
                  <a:pt x="4731348" y="87"/>
                  <a:pt x="4887363" y="0"/>
                </a:cubicBezTo>
                <a:cubicBezTo>
                  <a:pt x="4884124" y="121606"/>
                  <a:pt x="4902801" y="383362"/>
                  <a:pt x="4887363" y="587379"/>
                </a:cubicBezTo>
                <a:cubicBezTo>
                  <a:pt x="4871925" y="791396"/>
                  <a:pt x="4862014" y="908326"/>
                  <a:pt x="4887363" y="1191866"/>
                </a:cubicBezTo>
                <a:cubicBezTo>
                  <a:pt x="4912712" y="1475406"/>
                  <a:pt x="4872389" y="1455671"/>
                  <a:pt x="4887363" y="1710813"/>
                </a:cubicBezTo>
                <a:cubicBezTo>
                  <a:pt x="4637636" y="1700030"/>
                  <a:pt x="4529040" y="1740107"/>
                  <a:pt x="4189168" y="1710813"/>
                </a:cubicBezTo>
                <a:cubicBezTo>
                  <a:pt x="3849296" y="1681519"/>
                  <a:pt x="3769588" y="1705998"/>
                  <a:pt x="3588721" y="1710813"/>
                </a:cubicBezTo>
                <a:cubicBezTo>
                  <a:pt x="3407854" y="1715628"/>
                  <a:pt x="3101622" y="1731660"/>
                  <a:pt x="2890526" y="1710813"/>
                </a:cubicBezTo>
                <a:cubicBezTo>
                  <a:pt x="2679431" y="1689966"/>
                  <a:pt x="2498892" y="1717384"/>
                  <a:pt x="2143458" y="1710813"/>
                </a:cubicBezTo>
                <a:cubicBezTo>
                  <a:pt x="1788024" y="1704242"/>
                  <a:pt x="1795546" y="1698225"/>
                  <a:pt x="1543010" y="1710813"/>
                </a:cubicBezTo>
                <a:cubicBezTo>
                  <a:pt x="1290474" y="1723401"/>
                  <a:pt x="1248496" y="1725931"/>
                  <a:pt x="991436" y="1710813"/>
                </a:cubicBezTo>
                <a:cubicBezTo>
                  <a:pt x="734376" y="1695695"/>
                  <a:pt x="264133" y="1726773"/>
                  <a:pt x="0" y="1710813"/>
                </a:cubicBezTo>
                <a:cubicBezTo>
                  <a:pt x="13941" y="1549118"/>
                  <a:pt x="-26043" y="1364660"/>
                  <a:pt x="0" y="1140542"/>
                </a:cubicBezTo>
                <a:cubicBezTo>
                  <a:pt x="26043" y="916424"/>
                  <a:pt x="9040" y="749874"/>
                  <a:pt x="0" y="587379"/>
                </a:cubicBezTo>
                <a:cubicBezTo>
                  <a:pt x="-9040" y="424884"/>
                  <a:pt x="20971" y="273952"/>
                  <a:pt x="0" y="0"/>
                </a:cubicBezTo>
                <a:close/>
              </a:path>
            </a:pathLst>
          </a:custGeom>
          <a:ln w="3175">
            <a:solidFill>
              <a:schemeClr val="tx1"/>
            </a:solidFill>
            <a:extLst>
              <a:ext uri="{C807C97D-BFC1-408E-A445-0C87EB9F89A2}">
                <ask:lineSketchStyleProps xmlns:ask="http://schemas.microsoft.com/office/drawing/2018/sketchyshapes" sd="1847713923">
                  <a:prstGeom prst="rect">
                    <a:avLst/>
                  </a:prstGeom>
                  <ask:type>
                    <ask:lineSketchFreehand/>
                  </ask:type>
                </ask:lineSketchStyleProps>
              </a:ext>
            </a:extLst>
          </a:ln>
          <a:effectLst/>
        </p:spPr>
      </p:pic>
      <p:pic>
        <p:nvPicPr>
          <p:cNvPr id="6" name="Bildobjekt 5">
            <a:extLst>
              <a:ext uri="{FF2B5EF4-FFF2-40B4-BE49-F238E27FC236}">
                <a16:creationId xmlns:a16="http://schemas.microsoft.com/office/drawing/2014/main" id="{F6A98A21-4AF7-4084-B0D9-2080FCB9F38D}"/>
              </a:ext>
            </a:extLst>
          </p:cNvPr>
          <p:cNvPicPr/>
          <p:nvPr/>
        </p:nvPicPr>
        <p:blipFill>
          <a:blip r:embed="rId3"/>
          <a:stretch>
            <a:fillRect/>
          </a:stretch>
        </p:blipFill>
        <p:spPr>
          <a:xfrm>
            <a:off x="2759363" y="4643506"/>
            <a:ext cx="4851814" cy="1919113"/>
          </a:xfrm>
          <a:custGeom>
            <a:avLst/>
            <a:gdLst>
              <a:gd name="connsiteX0" fmla="*/ 0 w 4851814"/>
              <a:gd name="connsiteY0" fmla="*/ 0 h 1919113"/>
              <a:gd name="connsiteX1" fmla="*/ 644598 w 4851814"/>
              <a:gd name="connsiteY1" fmla="*/ 0 h 1919113"/>
              <a:gd name="connsiteX2" fmla="*/ 1386233 w 4851814"/>
              <a:gd name="connsiteY2" fmla="*/ 0 h 1919113"/>
              <a:gd name="connsiteX3" fmla="*/ 2079349 w 4851814"/>
              <a:gd name="connsiteY3" fmla="*/ 0 h 1919113"/>
              <a:gd name="connsiteX4" fmla="*/ 2675429 w 4851814"/>
              <a:gd name="connsiteY4" fmla="*/ 0 h 1919113"/>
              <a:gd name="connsiteX5" fmla="*/ 3417063 w 4851814"/>
              <a:gd name="connsiteY5" fmla="*/ 0 h 1919113"/>
              <a:gd name="connsiteX6" fmla="*/ 4110180 w 4851814"/>
              <a:gd name="connsiteY6" fmla="*/ 0 h 1919113"/>
              <a:gd name="connsiteX7" fmla="*/ 4851814 w 4851814"/>
              <a:gd name="connsiteY7" fmla="*/ 0 h 1919113"/>
              <a:gd name="connsiteX8" fmla="*/ 4851814 w 4851814"/>
              <a:gd name="connsiteY8" fmla="*/ 582131 h 1919113"/>
              <a:gd name="connsiteX9" fmla="*/ 4851814 w 4851814"/>
              <a:gd name="connsiteY9" fmla="*/ 1202644 h 1919113"/>
              <a:gd name="connsiteX10" fmla="*/ 4851814 w 4851814"/>
              <a:gd name="connsiteY10" fmla="*/ 1919113 h 1919113"/>
              <a:gd name="connsiteX11" fmla="*/ 4304252 w 4851814"/>
              <a:gd name="connsiteY11" fmla="*/ 1919113 h 1919113"/>
              <a:gd name="connsiteX12" fmla="*/ 3756690 w 4851814"/>
              <a:gd name="connsiteY12" fmla="*/ 1919113 h 1919113"/>
              <a:gd name="connsiteX13" fmla="*/ 3209128 w 4851814"/>
              <a:gd name="connsiteY13" fmla="*/ 1919113 h 1919113"/>
              <a:gd name="connsiteX14" fmla="*/ 2613048 w 4851814"/>
              <a:gd name="connsiteY14" fmla="*/ 1919113 h 1919113"/>
              <a:gd name="connsiteX15" fmla="*/ 1871414 w 4851814"/>
              <a:gd name="connsiteY15" fmla="*/ 1919113 h 1919113"/>
              <a:gd name="connsiteX16" fmla="*/ 1178298 w 4851814"/>
              <a:gd name="connsiteY16" fmla="*/ 1919113 h 1919113"/>
              <a:gd name="connsiteX17" fmla="*/ 0 w 4851814"/>
              <a:gd name="connsiteY17" fmla="*/ 1919113 h 1919113"/>
              <a:gd name="connsiteX18" fmla="*/ 0 w 4851814"/>
              <a:gd name="connsiteY18" fmla="*/ 1260218 h 1919113"/>
              <a:gd name="connsiteX19" fmla="*/ 0 w 4851814"/>
              <a:gd name="connsiteY19" fmla="*/ 639704 h 1919113"/>
              <a:gd name="connsiteX20" fmla="*/ 0 w 4851814"/>
              <a:gd name="connsiteY20" fmla="*/ 0 h 191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51814" h="1919113" fill="none" extrusionOk="0">
                <a:moveTo>
                  <a:pt x="0" y="0"/>
                </a:moveTo>
                <a:cubicBezTo>
                  <a:pt x="285313" y="18923"/>
                  <a:pt x="345180" y="27329"/>
                  <a:pt x="644598" y="0"/>
                </a:cubicBezTo>
                <a:cubicBezTo>
                  <a:pt x="944016" y="-27329"/>
                  <a:pt x="1211739" y="-30158"/>
                  <a:pt x="1386233" y="0"/>
                </a:cubicBezTo>
                <a:cubicBezTo>
                  <a:pt x="1560727" y="30158"/>
                  <a:pt x="1801576" y="-8695"/>
                  <a:pt x="2079349" y="0"/>
                </a:cubicBezTo>
                <a:cubicBezTo>
                  <a:pt x="2357122" y="8695"/>
                  <a:pt x="2500134" y="-2027"/>
                  <a:pt x="2675429" y="0"/>
                </a:cubicBezTo>
                <a:cubicBezTo>
                  <a:pt x="2850724" y="2027"/>
                  <a:pt x="3135960" y="12364"/>
                  <a:pt x="3417063" y="0"/>
                </a:cubicBezTo>
                <a:cubicBezTo>
                  <a:pt x="3698166" y="-12364"/>
                  <a:pt x="3873453" y="18471"/>
                  <a:pt x="4110180" y="0"/>
                </a:cubicBezTo>
                <a:cubicBezTo>
                  <a:pt x="4346907" y="-18471"/>
                  <a:pt x="4610219" y="2086"/>
                  <a:pt x="4851814" y="0"/>
                </a:cubicBezTo>
                <a:cubicBezTo>
                  <a:pt x="4838124" y="141362"/>
                  <a:pt x="4841439" y="302953"/>
                  <a:pt x="4851814" y="582131"/>
                </a:cubicBezTo>
                <a:cubicBezTo>
                  <a:pt x="4862189" y="861309"/>
                  <a:pt x="4873739" y="953482"/>
                  <a:pt x="4851814" y="1202644"/>
                </a:cubicBezTo>
                <a:cubicBezTo>
                  <a:pt x="4829889" y="1451806"/>
                  <a:pt x="4828410" y="1714099"/>
                  <a:pt x="4851814" y="1919113"/>
                </a:cubicBezTo>
                <a:cubicBezTo>
                  <a:pt x="4662142" y="1914745"/>
                  <a:pt x="4447272" y="1938648"/>
                  <a:pt x="4304252" y="1919113"/>
                </a:cubicBezTo>
                <a:cubicBezTo>
                  <a:pt x="4161232" y="1899578"/>
                  <a:pt x="3898902" y="1939839"/>
                  <a:pt x="3756690" y="1919113"/>
                </a:cubicBezTo>
                <a:cubicBezTo>
                  <a:pt x="3614478" y="1898387"/>
                  <a:pt x="3361164" y="1908429"/>
                  <a:pt x="3209128" y="1919113"/>
                </a:cubicBezTo>
                <a:cubicBezTo>
                  <a:pt x="3057092" y="1929797"/>
                  <a:pt x="2823098" y="1903124"/>
                  <a:pt x="2613048" y="1919113"/>
                </a:cubicBezTo>
                <a:cubicBezTo>
                  <a:pt x="2402998" y="1935102"/>
                  <a:pt x="2092449" y="1882524"/>
                  <a:pt x="1871414" y="1919113"/>
                </a:cubicBezTo>
                <a:cubicBezTo>
                  <a:pt x="1650379" y="1955702"/>
                  <a:pt x="1401852" y="1915321"/>
                  <a:pt x="1178298" y="1919113"/>
                </a:cubicBezTo>
                <a:cubicBezTo>
                  <a:pt x="954744" y="1922905"/>
                  <a:pt x="405706" y="1940745"/>
                  <a:pt x="0" y="1919113"/>
                </a:cubicBezTo>
                <a:cubicBezTo>
                  <a:pt x="-6496" y="1694683"/>
                  <a:pt x="32379" y="1530198"/>
                  <a:pt x="0" y="1260218"/>
                </a:cubicBezTo>
                <a:cubicBezTo>
                  <a:pt x="-32379" y="990239"/>
                  <a:pt x="14957" y="929272"/>
                  <a:pt x="0" y="639704"/>
                </a:cubicBezTo>
                <a:cubicBezTo>
                  <a:pt x="-14957" y="350136"/>
                  <a:pt x="17392" y="307399"/>
                  <a:pt x="0" y="0"/>
                </a:cubicBezTo>
                <a:close/>
              </a:path>
              <a:path w="4851814" h="1919113" stroke="0" extrusionOk="0">
                <a:moveTo>
                  <a:pt x="0" y="0"/>
                </a:moveTo>
                <a:cubicBezTo>
                  <a:pt x="171698" y="-36980"/>
                  <a:pt x="614071" y="37048"/>
                  <a:pt x="790153" y="0"/>
                </a:cubicBezTo>
                <a:cubicBezTo>
                  <a:pt x="966235" y="-37048"/>
                  <a:pt x="1294365" y="-9974"/>
                  <a:pt x="1483269" y="0"/>
                </a:cubicBezTo>
                <a:cubicBezTo>
                  <a:pt x="1672173" y="9974"/>
                  <a:pt x="1824132" y="-8133"/>
                  <a:pt x="2079349" y="0"/>
                </a:cubicBezTo>
                <a:cubicBezTo>
                  <a:pt x="2334566" y="8133"/>
                  <a:pt x="2575721" y="-28550"/>
                  <a:pt x="2820983" y="0"/>
                </a:cubicBezTo>
                <a:cubicBezTo>
                  <a:pt x="3066245" y="28550"/>
                  <a:pt x="3245334" y="-25866"/>
                  <a:pt x="3368545" y="0"/>
                </a:cubicBezTo>
                <a:cubicBezTo>
                  <a:pt x="3491756" y="25866"/>
                  <a:pt x="3984420" y="29479"/>
                  <a:pt x="4158698" y="0"/>
                </a:cubicBezTo>
                <a:cubicBezTo>
                  <a:pt x="4332976" y="-29479"/>
                  <a:pt x="4712830" y="-6530"/>
                  <a:pt x="4851814" y="0"/>
                </a:cubicBezTo>
                <a:cubicBezTo>
                  <a:pt x="4841466" y="218744"/>
                  <a:pt x="4877603" y="339596"/>
                  <a:pt x="4851814" y="601322"/>
                </a:cubicBezTo>
                <a:cubicBezTo>
                  <a:pt x="4826025" y="863048"/>
                  <a:pt x="4851189" y="987582"/>
                  <a:pt x="4851814" y="1183453"/>
                </a:cubicBezTo>
                <a:cubicBezTo>
                  <a:pt x="4852439" y="1379324"/>
                  <a:pt x="4884337" y="1688208"/>
                  <a:pt x="4851814" y="1919113"/>
                </a:cubicBezTo>
                <a:cubicBezTo>
                  <a:pt x="4645792" y="1919813"/>
                  <a:pt x="4501253" y="1900879"/>
                  <a:pt x="4304252" y="1919113"/>
                </a:cubicBezTo>
                <a:cubicBezTo>
                  <a:pt x="4107251" y="1937347"/>
                  <a:pt x="3894085" y="1912179"/>
                  <a:pt x="3659654" y="1919113"/>
                </a:cubicBezTo>
                <a:cubicBezTo>
                  <a:pt x="3425223" y="1926047"/>
                  <a:pt x="3105805" y="1938093"/>
                  <a:pt x="2918020" y="1919113"/>
                </a:cubicBezTo>
                <a:cubicBezTo>
                  <a:pt x="2730235" y="1900133"/>
                  <a:pt x="2504251" y="1944048"/>
                  <a:pt x="2370458" y="1919113"/>
                </a:cubicBezTo>
                <a:cubicBezTo>
                  <a:pt x="2236665" y="1894178"/>
                  <a:pt x="1888094" y="1929281"/>
                  <a:pt x="1725860" y="1919113"/>
                </a:cubicBezTo>
                <a:cubicBezTo>
                  <a:pt x="1563626" y="1908945"/>
                  <a:pt x="1165401" y="1914053"/>
                  <a:pt x="984225" y="1919113"/>
                </a:cubicBezTo>
                <a:cubicBezTo>
                  <a:pt x="803050" y="1924173"/>
                  <a:pt x="431202" y="1902636"/>
                  <a:pt x="0" y="1919113"/>
                </a:cubicBezTo>
                <a:cubicBezTo>
                  <a:pt x="-17167" y="1638414"/>
                  <a:pt x="29549" y="1446925"/>
                  <a:pt x="0" y="1279409"/>
                </a:cubicBezTo>
                <a:cubicBezTo>
                  <a:pt x="-29549" y="1111893"/>
                  <a:pt x="-7204" y="797682"/>
                  <a:pt x="0" y="601322"/>
                </a:cubicBezTo>
                <a:cubicBezTo>
                  <a:pt x="7204" y="404962"/>
                  <a:pt x="-15413" y="160897"/>
                  <a:pt x="0" y="0"/>
                </a:cubicBezTo>
                <a:close/>
              </a:path>
            </a:pathLst>
          </a:custGeom>
          <a:ln w="3175">
            <a:solidFill>
              <a:schemeClr val="tx1"/>
            </a:solidFill>
            <a:extLst>
              <a:ext uri="{C807C97D-BFC1-408E-A445-0C87EB9F89A2}">
                <ask:lineSketchStyleProps xmlns:ask="http://schemas.microsoft.com/office/drawing/2018/sketchyshapes" sd="2114233369">
                  <a:prstGeom prst="rect">
                    <a:avLst/>
                  </a:prstGeom>
                  <ask:type>
                    <ask:lineSketchFreehand/>
                  </ask:type>
                </ask:lineSketchStyleProps>
              </a:ext>
            </a:extLst>
          </a:ln>
          <a:effectLst/>
        </p:spPr>
      </p:pic>
      <p:pic>
        <p:nvPicPr>
          <p:cNvPr id="7" name="Bildobjekt 6">
            <a:extLst>
              <a:ext uri="{FF2B5EF4-FFF2-40B4-BE49-F238E27FC236}">
                <a16:creationId xmlns:a16="http://schemas.microsoft.com/office/drawing/2014/main" id="{B517543F-F85F-4FE8-AD39-49936697E5CF}"/>
              </a:ext>
            </a:extLst>
          </p:cNvPr>
          <p:cNvPicPr/>
          <p:nvPr/>
        </p:nvPicPr>
        <p:blipFill>
          <a:blip r:embed="rId4"/>
          <a:stretch>
            <a:fillRect/>
          </a:stretch>
        </p:blipFill>
        <p:spPr>
          <a:xfrm>
            <a:off x="6676429" y="1966451"/>
            <a:ext cx="5241863" cy="2057083"/>
          </a:xfrm>
          <a:custGeom>
            <a:avLst/>
            <a:gdLst>
              <a:gd name="connsiteX0" fmla="*/ 0 w 5241863"/>
              <a:gd name="connsiteY0" fmla="*/ 0 h 2057083"/>
              <a:gd name="connsiteX1" fmla="*/ 760070 w 5241863"/>
              <a:gd name="connsiteY1" fmla="*/ 0 h 2057083"/>
              <a:gd name="connsiteX2" fmla="*/ 1415303 w 5241863"/>
              <a:gd name="connsiteY2" fmla="*/ 0 h 2057083"/>
              <a:gd name="connsiteX3" fmla="*/ 1913280 w 5241863"/>
              <a:gd name="connsiteY3" fmla="*/ 0 h 2057083"/>
              <a:gd name="connsiteX4" fmla="*/ 2568513 w 5241863"/>
              <a:gd name="connsiteY4" fmla="*/ 0 h 2057083"/>
              <a:gd name="connsiteX5" fmla="*/ 3171327 w 5241863"/>
              <a:gd name="connsiteY5" fmla="*/ 0 h 2057083"/>
              <a:gd name="connsiteX6" fmla="*/ 3878979 w 5241863"/>
              <a:gd name="connsiteY6" fmla="*/ 0 h 2057083"/>
              <a:gd name="connsiteX7" fmla="*/ 4586630 w 5241863"/>
              <a:gd name="connsiteY7" fmla="*/ 0 h 2057083"/>
              <a:gd name="connsiteX8" fmla="*/ 5241863 w 5241863"/>
              <a:gd name="connsiteY8" fmla="*/ 0 h 2057083"/>
              <a:gd name="connsiteX9" fmla="*/ 5241863 w 5241863"/>
              <a:gd name="connsiteY9" fmla="*/ 685694 h 2057083"/>
              <a:gd name="connsiteX10" fmla="*/ 5241863 w 5241863"/>
              <a:gd name="connsiteY10" fmla="*/ 1371389 h 2057083"/>
              <a:gd name="connsiteX11" fmla="*/ 5241863 w 5241863"/>
              <a:gd name="connsiteY11" fmla="*/ 2057083 h 2057083"/>
              <a:gd name="connsiteX12" fmla="*/ 4691467 w 5241863"/>
              <a:gd name="connsiteY12" fmla="*/ 2057083 h 2057083"/>
              <a:gd name="connsiteX13" fmla="*/ 3931397 w 5241863"/>
              <a:gd name="connsiteY13" fmla="*/ 2057083 h 2057083"/>
              <a:gd name="connsiteX14" fmla="*/ 3223746 w 5241863"/>
              <a:gd name="connsiteY14" fmla="*/ 2057083 h 2057083"/>
              <a:gd name="connsiteX15" fmla="*/ 2673350 w 5241863"/>
              <a:gd name="connsiteY15" fmla="*/ 2057083 h 2057083"/>
              <a:gd name="connsiteX16" fmla="*/ 2122955 w 5241863"/>
              <a:gd name="connsiteY16" fmla="*/ 2057083 h 2057083"/>
              <a:gd name="connsiteX17" fmla="*/ 1415303 w 5241863"/>
              <a:gd name="connsiteY17" fmla="*/ 2057083 h 2057083"/>
              <a:gd name="connsiteX18" fmla="*/ 655233 w 5241863"/>
              <a:gd name="connsiteY18" fmla="*/ 2057083 h 2057083"/>
              <a:gd name="connsiteX19" fmla="*/ 0 w 5241863"/>
              <a:gd name="connsiteY19" fmla="*/ 2057083 h 2057083"/>
              <a:gd name="connsiteX20" fmla="*/ 0 w 5241863"/>
              <a:gd name="connsiteY20" fmla="*/ 1350818 h 2057083"/>
              <a:gd name="connsiteX21" fmla="*/ 0 w 5241863"/>
              <a:gd name="connsiteY21" fmla="*/ 644553 h 2057083"/>
              <a:gd name="connsiteX22" fmla="*/ 0 w 5241863"/>
              <a:gd name="connsiteY22" fmla="*/ 0 h 205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41863" h="2057083" fill="none" extrusionOk="0">
                <a:moveTo>
                  <a:pt x="0" y="0"/>
                </a:moveTo>
                <a:cubicBezTo>
                  <a:pt x="269568" y="-6651"/>
                  <a:pt x="568851" y="-36240"/>
                  <a:pt x="760070" y="0"/>
                </a:cubicBezTo>
                <a:cubicBezTo>
                  <a:pt x="951289" y="36240"/>
                  <a:pt x="1192828" y="20853"/>
                  <a:pt x="1415303" y="0"/>
                </a:cubicBezTo>
                <a:cubicBezTo>
                  <a:pt x="1637778" y="-20853"/>
                  <a:pt x="1738183" y="23880"/>
                  <a:pt x="1913280" y="0"/>
                </a:cubicBezTo>
                <a:cubicBezTo>
                  <a:pt x="2088377" y="-23880"/>
                  <a:pt x="2386152" y="30012"/>
                  <a:pt x="2568513" y="0"/>
                </a:cubicBezTo>
                <a:cubicBezTo>
                  <a:pt x="2750874" y="-30012"/>
                  <a:pt x="2891332" y="20963"/>
                  <a:pt x="3171327" y="0"/>
                </a:cubicBezTo>
                <a:cubicBezTo>
                  <a:pt x="3451322" y="-20963"/>
                  <a:pt x="3605810" y="-20767"/>
                  <a:pt x="3878979" y="0"/>
                </a:cubicBezTo>
                <a:cubicBezTo>
                  <a:pt x="4152148" y="20767"/>
                  <a:pt x="4438699" y="-30872"/>
                  <a:pt x="4586630" y="0"/>
                </a:cubicBezTo>
                <a:cubicBezTo>
                  <a:pt x="4734561" y="30872"/>
                  <a:pt x="5069678" y="-124"/>
                  <a:pt x="5241863" y="0"/>
                </a:cubicBezTo>
                <a:cubicBezTo>
                  <a:pt x="5264053" y="211929"/>
                  <a:pt x="5218101" y="533248"/>
                  <a:pt x="5241863" y="685694"/>
                </a:cubicBezTo>
                <a:cubicBezTo>
                  <a:pt x="5265625" y="838140"/>
                  <a:pt x="5241649" y="1136139"/>
                  <a:pt x="5241863" y="1371389"/>
                </a:cubicBezTo>
                <a:cubicBezTo>
                  <a:pt x="5242077" y="1606639"/>
                  <a:pt x="5223376" y="1785005"/>
                  <a:pt x="5241863" y="2057083"/>
                </a:cubicBezTo>
                <a:cubicBezTo>
                  <a:pt x="5088354" y="2031623"/>
                  <a:pt x="4883640" y="2030518"/>
                  <a:pt x="4691467" y="2057083"/>
                </a:cubicBezTo>
                <a:cubicBezTo>
                  <a:pt x="4499294" y="2083648"/>
                  <a:pt x="4220777" y="2088560"/>
                  <a:pt x="3931397" y="2057083"/>
                </a:cubicBezTo>
                <a:cubicBezTo>
                  <a:pt x="3642017" y="2025607"/>
                  <a:pt x="3495109" y="2066644"/>
                  <a:pt x="3223746" y="2057083"/>
                </a:cubicBezTo>
                <a:cubicBezTo>
                  <a:pt x="2952383" y="2047522"/>
                  <a:pt x="2883116" y="2057629"/>
                  <a:pt x="2673350" y="2057083"/>
                </a:cubicBezTo>
                <a:cubicBezTo>
                  <a:pt x="2463584" y="2056537"/>
                  <a:pt x="2239209" y="2056323"/>
                  <a:pt x="2122955" y="2057083"/>
                </a:cubicBezTo>
                <a:cubicBezTo>
                  <a:pt x="2006702" y="2057843"/>
                  <a:pt x="1596184" y="2086902"/>
                  <a:pt x="1415303" y="2057083"/>
                </a:cubicBezTo>
                <a:cubicBezTo>
                  <a:pt x="1234422" y="2027264"/>
                  <a:pt x="1032366" y="2027565"/>
                  <a:pt x="655233" y="2057083"/>
                </a:cubicBezTo>
                <a:cubicBezTo>
                  <a:pt x="278100" y="2086602"/>
                  <a:pt x="324257" y="2067316"/>
                  <a:pt x="0" y="2057083"/>
                </a:cubicBezTo>
                <a:cubicBezTo>
                  <a:pt x="-26374" y="1739492"/>
                  <a:pt x="28744" y="1594075"/>
                  <a:pt x="0" y="1350818"/>
                </a:cubicBezTo>
                <a:cubicBezTo>
                  <a:pt x="-28744" y="1107561"/>
                  <a:pt x="3419" y="816468"/>
                  <a:pt x="0" y="644553"/>
                </a:cubicBezTo>
                <a:cubicBezTo>
                  <a:pt x="-3419" y="472638"/>
                  <a:pt x="-4882" y="193249"/>
                  <a:pt x="0" y="0"/>
                </a:cubicBezTo>
                <a:close/>
              </a:path>
              <a:path w="5241863" h="2057083" stroke="0" extrusionOk="0">
                <a:moveTo>
                  <a:pt x="0" y="0"/>
                </a:moveTo>
                <a:cubicBezTo>
                  <a:pt x="264663" y="-8704"/>
                  <a:pt x="428763" y="27292"/>
                  <a:pt x="602814" y="0"/>
                </a:cubicBezTo>
                <a:cubicBezTo>
                  <a:pt x="776865" y="-27292"/>
                  <a:pt x="882129" y="23127"/>
                  <a:pt x="1153210" y="0"/>
                </a:cubicBezTo>
                <a:cubicBezTo>
                  <a:pt x="1424291" y="-23127"/>
                  <a:pt x="1641029" y="-27329"/>
                  <a:pt x="1808443" y="0"/>
                </a:cubicBezTo>
                <a:cubicBezTo>
                  <a:pt x="1975857" y="27329"/>
                  <a:pt x="2169835" y="6503"/>
                  <a:pt x="2306420" y="0"/>
                </a:cubicBezTo>
                <a:cubicBezTo>
                  <a:pt x="2443005" y="-6503"/>
                  <a:pt x="2823515" y="26240"/>
                  <a:pt x="2961653" y="0"/>
                </a:cubicBezTo>
                <a:cubicBezTo>
                  <a:pt x="3099791" y="-26240"/>
                  <a:pt x="3484655" y="-7622"/>
                  <a:pt x="3616885" y="0"/>
                </a:cubicBezTo>
                <a:cubicBezTo>
                  <a:pt x="3749115" y="7622"/>
                  <a:pt x="4013159" y="6632"/>
                  <a:pt x="4114862" y="0"/>
                </a:cubicBezTo>
                <a:cubicBezTo>
                  <a:pt x="4216565" y="-6632"/>
                  <a:pt x="4392293" y="-23890"/>
                  <a:pt x="4665258" y="0"/>
                </a:cubicBezTo>
                <a:cubicBezTo>
                  <a:pt x="4938223" y="23890"/>
                  <a:pt x="5072279" y="848"/>
                  <a:pt x="5241863" y="0"/>
                </a:cubicBezTo>
                <a:cubicBezTo>
                  <a:pt x="5267737" y="322271"/>
                  <a:pt x="5216943" y="351806"/>
                  <a:pt x="5241863" y="644553"/>
                </a:cubicBezTo>
                <a:cubicBezTo>
                  <a:pt x="5266783" y="937300"/>
                  <a:pt x="5207669" y="1114980"/>
                  <a:pt x="5241863" y="1350818"/>
                </a:cubicBezTo>
                <a:cubicBezTo>
                  <a:pt x="5276057" y="1586657"/>
                  <a:pt x="5242618" y="1846887"/>
                  <a:pt x="5241863" y="2057083"/>
                </a:cubicBezTo>
                <a:cubicBezTo>
                  <a:pt x="5076538" y="2068231"/>
                  <a:pt x="4687600" y="2023230"/>
                  <a:pt x="4534211" y="2057083"/>
                </a:cubicBezTo>
                <a:cubicBezTo>
                  <a:pt x="4380822" y="2090936"/>
                  <a:pt x="4093974" y="2043488"/>
                  <a:pt x="3931397" y="2057083"/>
                </a:cubicBezTo>
                <a:cubicBezTo>
                  <a:pt x="3768820" y="2070678"/>
                  <a:pt x="3563886" y="2067640"/>
                  <a:pt x="3328583" y="2057083"/>
                </a:cubicBezTo>
                <a:cubicBezTo>
                  <a:pt x="3093280" y="2046526"/>
                  <a:pt x="2984998" y="2024936"/>
                  <a:pt x="2673350" y="2057083"/>
                </a:cubicBezTo>
                <a:cubicBezTo>
                  <a:pt x="2361702" y="2089230"/>
                  <a:pt x="2343231" y="2065859"/>
                  <a:pt x="2070536" y="2057083"/>
                </a:cubicBezTo>
                <a:cubicBezTo>
                  <a:pt x="1797841" y="2048307"/>
                  <a:pt x="1671182" y="2075965"/>
                  <a:pt x="1520140" y="2057083"/>
                </a:cubicBezTo>
                <a:cubicBezTo>
                  <a:pt x="1369098" y="2038201"/>
                  <a:pt x="1038549" y="2031851"/>
                  <a:pt x="760070" y="2057083"/>
                </a:cubicBezTo>
                <a:cubicBezTo>
                  <a:pt x="481591" y="2082316"/>
                  <a:pt x="320688" y="2092837"/>
                  <a:pt x="0" y="2057083"/>
                </a:cubicBezTo>
                <a:cubicBezTo>
                  <a:pt x="30621" y="1818000"/>
                  <a:pt x="28823" y="1660294"/>
                  <a:pt x="0" y="1412530"/>
                </a:cubicBezTo>
                <a:cubicBezTo>
                  <a:pt x="-28823" y="1164766"/>
                  <a:pt x="-23950" y="1026073"/>
                  <a:pt x="0" y="747407"/>
                </a:cubicBezTo>
                <a:cubicBezTo>
                  <a:pt x="23950" y="468741"/>
                  <a:pt x="19844" y="244362"/>
                  <a:pt x="0" y="0"/>
                </a:cubicBezTo>
                <a:close/>
              </a:path>
            </a:pathLst>
          </a:custGeom>
          <a:ln w="3175">
            <a:solidFill>
              <a:schemeClr val="tx1"/>
            </a:solidFill>
            <a:extLst>
              <a:ext uri="{C807C97D-BFC1-408E-A445-0C87EB9F89A2}">
                <ask:lineSketchStyleProps xmlns:ask="http://schemas.microsoft.com/office/drawing/2018/sketchyshapes" sd="2124921750">
                  <a:prstGeom prst="rect">
                    <a:avLst/>
                  </a:prstGeom>
                  <ask:type>
                    <ask:lineSketchFreehand/>
                  </ask:type>
                </ask:lineSketchStyleProps>
              </a:ext>
            </a:extLst>
          </a:ln>
          <a:effectLst/>
        </p:spPr>
      </p:pic>
      <p:sp>
        <p:nvSpPr>
          <p:cNvPr id="9" name="Rektangel: rundade hörn 8">
            <a:extLst>
              <a:ext uri="{FF2B5EF4-FFF2-40B4-BE49-F238E27FC236}">
                <a16:creationId xmlns:a16="http://schemas.microsoft.com/office/drawing/2014/main" id="{EA3EF12A-9136-4398-88B6-924A02D16688}"/>
              </a:ext>
            </a:extLst>
          </p:cNvPr>
          <p:cNvSpPr/>
          <p:nvPr/>
        </p:nvSpPr>
        <p:spPr bwMode="auto">
          <a:xfrm>
            <a:off x="4864737" y="4384726"/>
            <a:ext cx="2746439" cy="748576"/>
          </a:xfrm>
          <a:custGeom>
            <a:avLst/>
            <a:gdLst>
              <a:gd name="connsiteX0" fmla="*/ 0 w 2746439"/>
              <a:gd name="connsiteY0" fmla="*/ 124765 h 748576"/>
              <a:gd name="connsiteX1" fmla="*/ 124765 w 2746439"/>
              <a:gd name="connsiteY1" fmla="*/ 0 h 748576"/>
              <a:gd name="connsiteX2" fmla="*/ 748992 w 2746439"/>
              <a:gd name="connsiteY2" fmla="*/ 0 h 748576"/>
              <a:gd name="connsiteX3" fmla="*/ 1298312 w 2746439"/>
              <a:gd name="connsiteY3" fmla="*/ 0 h 748576"/>
              <a:gd name="connsiteX4" fmla="*/ 1872601 w 2746439"/>
              <a:gd name="connsiteY4" fmla="*/ 0 h 748576"/>
              <a:gd name="connsiteX5" fmla="*/ 2621674 w 2746439"/>
              <a:gd name="connsiteY5" fmla="*/ 0 h 748576"/>
              <a:gd name="connsiteX6" fmla="*/ 2746439 w 2746439"/>
              <a:gd name="connsiteY6" fmla="*/ 124765 h 748576"/>
              <a:gd name="connsiteX7" fmla="*/ 2746439 w 2746439"/>
              <a:gd name="connsiteY7" fmla="*/ 623811 h 748576"/>
              <a:gd name="connsiteX8" fmla="*/ 2621674 w 2746439"/>
              <a:gd name="connsiteY8" fmla="*/ 748576 h 748576"/>
              <a:gd name="connsiteX9" fmla="*/ 2072354 w 2746439"/>
              <a:gd name="connsiteY9" fmla="*/ 748576 h 748576"/>
              <a:gd name="connsiteX10" fmla="*/ 1498065 w 2746439"/>
              <a:gd name="connsiteY10" fmla="*/ 748576 h 748576"/>
              <a:gd name="connsiteX11" fmla="*/ 923776 w 2746439"/>
              <a:gd name="connsiteY11" fmla="*/ 748576 h 748576"/>
              <a:gd name="connsiteX12" fmla="*/ 124765 w 2746439"/>
              <a:gd name="connsiteY12" fmla="*/ 748576 h 748576"/>
              <a:gd name="connsiteX13" fmla="*/ 0 w 2746439"/>
              <a:gd name="connsiteY13" fmla="*/ 623811 h 748576"/>
              <a:gd name="connsiteX14" fmla="*/ 0 w 2746439"/>
              <a:gd name="connsiteY14" fmla="*/ 124765 h 7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6439" h="748576" fill="none" extrusionOk="0">
                <a:moveTo>
                  <a:pt x="0" y="124765"/>
                </a:moveTo>
                <a:cubicBezTo>
                  <a:pt x="-6329" y="58913"/>
                  <a:pt x="49980" y="-1482"/>
                  <a:pt x="124765" y="0"/>
                </a:cubicBezTo>
                <a:cubicBezTo>
                  <a:pt x="275879" y="-2299"/>
                  <a:pt x="488127" y="5743"/>
                  <a:pt x="748992" y="0"/>
                </a:cubicBezTo>
                <a:cubicBezTo>
                  <a:pt x="1009857" y="-5743"/>
                  <a:pt x="1067250" y="-23033"/>
                  <a:pt x="1298312" y="0"/>
                </a:cubicBezTo>
                <a:cubicBezTo>
                  <a:pt x="1529374" y="23033"/>
                  <a:pt x="1613690" y="-5183"/>
                  <a:pt x="1872601" y="0"/>
                </a:cubicBezTo>
                <a:cubicBezTo>
                  <a:pt x="2131512" y="5183"/>
                  <a:pt x="2372222" y="15086"/>
                  <a:pt x="2621674" y="0"/>
                </a:cubicBezTo>
                <a:cubicBezTo>
                  <a:pt x="2692715" y="-2935"/>
                  <a:pt x="2751032" y="46645"/>
                  <a:pt x="2746439" y="124765"/>
                </a:cubicBezTo>
                <a:cubicBezTo>
                  <a:pt x="2733317" y="301281"/>
                  <a:pt x="2749058" y="447805"/>
                  <a:pt x="2746439" y="623811"/>
                </a:cubicBezTo>
                <a:cubicBezTo>
                  <a:pt x="2732206" y="688740"/>
                  <a:pt x="2688266" y="755651"/>
                  <a:pt x="2621674" y="748576"/>
                </a:cubicBezTo>
                <a:cubicBezTo>
                  <a:pt x="2351730" y="737100"/>
                  <a:pt x="2191791" y="748700"/>
                  <a:pt x="2072354" y="748576"/>
                </a:cubicBezTo>
                <a:cubicBezTo>
                  <a:pt x="1952917" y="748452"/>
                  <a:pt x="1646882" y="747504"/>
                  <a:pt x="1498065" y="748576"/>
                </a:cubicBezTo>
                <a:cubicBezTo>
                  <a:pt x="1349248" y="749648"/>
                  <a:pt x="1119389" y="750775"/>
                  <a:pt x="923776" y="748576"/>
                </a:cubicBezTo>
                <a:cubicBezTo>
                  <a:pt x="728163" y="746377"/>
                  <a:pt x="444297" y="737483"/>
                  <a:pt x="124765" y="748576"/>
                </a:cubicBezTo>
                <a:cubicBezTo>
                  <a:pt x="52827" y="746558"/>
                  <a:pt x="-218" y="690981"/>
                  <a:pt x="0" y="623811"/>
                </a:cubicBezTo>
                <a:cubicBezTo>
                  <a:pt x="-8084" y="414192"/>
                  <a:pt x="6916" y="246047"/>
                  <a:pt x="0" y="124765"/>
                </a:cubicBezTo>
                <a:close/>
              </a:path>
              <a:path w="2746439" h="748576" stroke="0" extrusionOk="0">
                <a:moveTo>
                  <a:pt x="0" y="124765"/>
                </a:moveTo>
                <a:cubicBezTo>
                  <a:pt x="-5425" y="50950"/>
                  <a:pt x="46886" y="-6735"/>
                  <a:pt x="124765" y="0"/>
                </a:cubicBezTo>
                <a:cubicBezTo>
                  <a:pt x="366738" y="9112"/>
                  <a:pt x="573507" y="15912"/>
                  <a:pt x="724023" y="0"/>
                </a:cubicBezTo>
                <a:cubicBezTo>
                  <a:pt x="874539" y="-15912"/>
                  <a:pt x="1157070" y="12257"/>
                  <a:pt x="1348250" y="0"/>
                </a:cubicBezTo>
                <a:cubicBezTo>
                  <a:pt x="1539430" y="-12257"/>
                  <a:pt x="1699164" y="-13458"/>
                  <a:pt x="1897570" y="0"/>
                </a:cubicBezTo>
                <a:cubicBezTo>
                  <a:pt x="2095976" y="13458"/>
                  <a:pt x="2421040" y="-3288"/>
                  <a:pt x="2621674" y="0"/>
                </a:cubicBezTo>
                <a:cubicBezTo>
                  <a:pt x="2685455" y="-4008"/>
                  <a:pt x="2748064" y="44825"/>
                  <a:pt x="2746439" y="124765"/>
                </a:cubicBezTo>
                <a:cubicBezTo>
                  <a:pt x="2771130" y="290271"/>
                  <a:pt x="2760849" y="420289"/>
                  <a:pt x="2746439" y="623811"/>
                </a:cubicBezTo>
                <a:cubicBezTo>
                  <a:pt x="2741916" y="700259"/>
                  <a:pt x="2687853" y="749069"/>
                  <a:pt x="2621674" y="748576"/>
                </a:cubicBezTo>
                <a:cubicBezTo>
                  <a:pt x="2480173" y="761850"/>
                  <a:pt x="2324740" y="761692"/>
                  <a:pt x="2072354" y="748576"/>
                </a:cubicBezTo>
                <a:cubicBezTo>
                  <a:pt x="1819968" y="735460"/>
                  <a:pt x="1726173" y="730007"/>
                  <a:pt x="1498065" y="748576"/>
                </a:cubicBezTo>
                <a:cubicBezTo>
                  <a:pt x="1269957" y="767145"/>
                  <a:pt x="1057238" y="743175"/>
                  <a:pt x="923776" y="748576"/>
                </a:cubicBezTo>
                <a:cubicBezTo>
                  <a:pt x="790314" y="753977"/>
                  <a:pt x="454330" y="732972"/>
                  <a:pt x="124765" y="748576"/>
                </a:cubicBezTo>
                <a:cubicBezTo>
                  <a:pt x="52696" y="750289"/>
                  <a:pt x="-2383" y="706908"/>
                  <a:pt x="0" y="623811"/>
                </a:cubicBezTo>
                <a:cubicBezTo>
                  <a:pt x="19196" y="522810"/>
                  <a:pt x="-3197" y="295177"/>
                  <a:pt x="0" y="124765"/>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Kan värderas i pengar men </a:t>
            </a:r>
            <a:r>
              <a:rPr lang="sv-SE" sz="1600">
                <a:latin typeface="Arial" charset="0"/>
              </a:rPr>
              <a:t>realiseras på annat sätt</a:t>
            </a:r>
            <a:endParaRPr kumimoji="0" lang="sv-SE" sz="1600" b="0" i="0" u="none" strike="noStrike" cap="none" normalizeH="0" baseline="0">
              <a:ln>
                <a:noFill/>
              </a:ln>
              <a:solidFill>
                <a:schemeClr val="tx1"/>
              </a:solidFill>
              <a:effectLst/>
              <a:latin typeface="Arial" charset="0"/>
            </a:endParaRPr>
          </a:p>
        </p:txBody>
      </p:sp>
      <p:sp>
        <p:nvSpPr>
          <p:cNvPr id="10" name="Rektangel: rundade hörn 9">
            <a:extLst>
              <a:ext uri="{FF2B5EF4-FFF2-40B4-BE49-F238E27FC236}">
                <a16:creationId xmlns:a16="http://schemas.microsoft.com/office/drawing/2014/main" id="{3A204949-986C-4DC0-98C4-0514E35DF1BA}"/>
              </a:ext>
            </a:extLst>
          </p:cNvPr>
          <p:cNvSpPr/>
          <p:nvPr/>
        </p:nvSpPr>
        <p:spPr bwMode="auto">
          <a:xfrm>
            <a:off x="9297360" y="1690688"/>
            <a:ext cx="2462524" cy="748576"/>
          </a:xfrm>
          <a:custGeom>
            <a:avLst/>
            <a:gdLst>
              <a:gd name="connsiteX0" fmla="*/ 0 w 2462524"/>
              <a:gd name="connsiteY0" fmla="*/ 124765 h 748576"/>
              <a:gd name="connsiteX1" fmla="*/ 124765 w 2462524"/>
              <a:gd name="connsiteY1" fmla="*/ 0 h 748576"/>
              <a:gd name="connsiteX2" fmla="*/ 678014 w 2462524"/>
              <a:gd name="connsiteY2" fmla="*/ 0 h 748576"/>
              <a:gd name="connsiteX3" fmla="*/ 1164872 w 2462524"/>
              <a:gd name="connsiteY3" fmla="*/ 0 h 748576"/>
              <a:gd name="connsiteX4" fmla="*/ 1673861 w 2462524"/>
              <a:gd name="connsiteY4" fmla="*/ 0 h 748576"/>
              <a:gd name="connsiteX5" fmla="*/ 2337759 w 2462524"/>
              <a:gd name="connsiteY5" fmla="*/ 0 h 748576"/>
              <a:gd name="connsiteX6" fmla="*/ 2462524 w 2462524"/>
              <a:gd name="connsiteY6" fmla="*/ 124765 h 748576"/>
              <a:gd name="connsiteX7" fmla="*/ 2462524 w 2462524"/>
              <a:gd name="connsiteY7" fmla="*/ 623811 h 748576"/>
              <a:gd name="connsiteX8" fmla="*/ 2337759 w 2462524"/>
              <a:gd name="connsiteY8" fmla="*/ 748576 h 748576"/>
              <a:gd name="connsiteX9" fmla="*/ 1850900 w 2462524"/>
              <a:gd name="connsiteY9" fmla="*/ 748576 h 748576"/>
              <a:gd name="connsiteX10" fmla="*/ 1341912 w 2462524"/>
              <a:gd name="connsiteY10" fmla="*/ 748576 h 748576"/>
              <a:gd name="connsiteX11" fmla="*/ 832923 w 2462524"/>
              <a:gd name="connsiteY11" fmla="*/ 748576 h 748576"/>
              <a:gd name="connsiteX12" fmla="*/ 124765 w 2462524"/>
              <a:gd name="connsiteY12" fmla="*/ 748576 h 748576"/>
              <a:gd name="connsiteX13" fmla="*/ 0 w 2462524"/>
              <a:gd name="connsiteY13" fmla="*/ 623811 h 748576"/>
              <a:gd name="connsiteX14" fmla="*/ 0 w 2462524"/>
              <a:gd name="connsiteY14" fmla="*/ 124765 h 7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2524" h="748576" fill="none" extrusionOk="0">
                <a:moveTo>
                  <a:pt x="0" y="124765"/>
                </a:moveTo>
                <a:cubicBezTo>
                  <a:pt x="-6329" y="58913"/>
                  <a:pt x="49980" y="-1482"/>
                  <a:pt x="124765" y="0"/>
                </a:cubicBezTo>
                <a:cubicBezTo>
                  <a:pt x="359133" y="18570"/>
                  <a:pt x="482394" y="-3139"/>
                  <a:pt x="678014" y="0"/>
                </a:cubicBezTo>
                <a:cubicBezTo>
                  <a:pt x="873634" y="3139"/>
                  <a:pt x="986094" y="3968"/>
                  <a:pt x="1164872" y="0"/>
                </a:cubicBezTo>
                <a:cubicBezTo>
                  <a:pt x="1343650" y="-3968"/>
                  <a:pt x="1545083" y="-13521"/>
                  <a:pt x="1673861" y="0"/>
                </a:cubicBezTo>
                <a:cubicBezTo>
                  <a:pt x="1802639" y="13521"/>
                  <a:pt x="2150264" y="7028"/>
                  <a:pt x="2337759" y="0"/>
                </a:cubicBezTo>
                <a:cubicBezTo>
                  <a:pt x="2408800" y="-2935"/>
                  <a:pt x="2467117" y="46645"/>
                  <a:pt x="2462524" y="124765"/>
                </a:cubicBezTo>
                <a:cubicBezTo>
                  <a:pt x="2449402" y="301281"/>
                  <a:pt x="2465143" y="447805"/>
                  <a:pt x="2462524" y="623811"/>
                </a:cubicBezTo>
                <a:cubicBezTo>
                  <a:pt x="2448291" y="688740"/>
                  <a:pt x="2404351" y="755651"/>
                  <a:pt x="2337759" y="748576"/>
                </a:cubicBezTo>
                <a:cubicBezTo>
                  <a:pt x="2144911" y="748260"/>
                  <a:pt x="2006018" y="734015"/>
                  <a:pt x="1850900" y="748576"/>
                </a:cubicBezTo>
                <a:cubicBezTo>
                  <a:pt x="1695782" y="763137"/>
                  <a:pt x="1473535" y="759786"/>
                  <a:pt x="1341912" y="748576"/>
                </a:cubicBezTo>
                <a:cubicBezTo>
                  <a:pt x="1210289" y="737366"/>
                  <a:pt x="945266" y="757628"/>
                  <a:pt x="832923" y="748576"/>
                </a:cubicBezTo>
                <a:cubicBezTo>
                  <a:pt x="720580" y="739524"/>
                  <a:pt x="332641" y="748201"/>
                  <a:pt x="124765" y="748576"/>
                </a:cubicBezTo>
                <a:cubicBezTo>
                  <a:pt x="52827" y="746558"/>
                  <a:pt x="-218" y="690981"/>
                  <a:pt x="0" y="623811"/>
                </a:cubicBezTo>
                <a:cubicBezTo>
                  <a:pt x="-8084" y="414192"/>
                  <a:pt x="6916" y="246047"/>
                  <a:pt x="0" y="124765"/>
                </a:cubicBezTo>
                <a:close/>
              </a:path>
              <a:path w="2462524" h="748576" stroke="0" extrusionOk="0">
                <a:moveTo>
                  <a:pt x="0" y="124765"/>
                </a:moveTo>
                <a:cubicBezTo>
                  <a:pt x="-5425" y="50950"/>
                  <a:pt x="46886" y="-6735"/>
                  <a:pt x="124765" y="0"/>
                </a:cubicBezTo>
                <a:cubicBezTo>
                  <a:pt x="290649" y="22077"/>
                  <a:pt x="392372" y="13689"/>
                  <a:pt x="655884" y="0"/>
                </a:cubicBezTo>
                <a:cubicBezTo>
                  <a:pt x="919396" y="-13689"/>
                  <a:pt x="1026329" y="-26390"/>
                  <a:pt x="1209132" y="0"/>
                </a:cubicBezTo>
                <a:cubicBezTo>
                  <a:pt x="1391935" y="26390"/>
                  <a:pt x="1580990" y="-4940"/>
                  <a:pt x="1695991" y="0"/>
                </a:cubicBezTo>
                <a:cubicBezTo>
                  <a:pt x="1810992" y="4940"/>
                  <a:pt x="2121040" y="16833"/>
                  <a:pt x="2337759" y="0"/>
                </a:cubicBezTo>
                <a:cubicBezTo>
                  <a:pt x="2401540" y="-4008"/>
                  <a:pt x="2464149" y="44825"/>
                  <a:pt x="2462524" y="124765"/>
                </a:cubicBezTo>
                <a:cubicBezTo>
                  <a:pt x="2487215" y="290271"/>
                  <a:pt x="2476934" y="420289"/>
                  <a:pt x="2462524" y="623811"/>
                </a:cubicBezTo>
                <a:cubicBezTo>
                  <a:pt x="2458001" y="700259"/>
                  <a:pt x="2403938" y="749069"/>
                  <a:pt x="2337759" y="748576"/>
                </a:cubicBezTo>
                <a:cubicBezTo>
                  <a:pt x="2165426" y="738109"/>
                  <a:pt x="2020112" y="761135"/>
                  <a:pt x="1850900" y="748576"/>
                </a:cubicBezTo>
                <a:cubicBezTo>
                  <a:pt x="1681688" y="736017"/>
                  <a:pt x="1532301" y="749866"/>
                  <a:pt x="1341912" y="748576"/>
                </a:cubicBezTo>
                <a:cubicBezTo>
                  <a:pt x="1151523" y="747286"/>
                  <a:pt x="1007121" y="753696"/>
                  <a:pt x="832923" y="748576"/>
                </a:cubicBezTo>
                <a:cubicBezTo>
                  <a:pt x="658725" y="743456"/>
                  <a:pt x="449844" y="777369"/>
                  <a:pt x="124765" y="748576"/>
                </a:cubicBezTo>
                <a:cubicBezTo>
                  <a:pt x="52696" y="750289"/>
                  <a:pt x="-2383" y="706908"/>
                  <a:pt x="0" y="623811"/>
                </a:cubicBezTo>
                <a:cubicBezTo>
                  <a:pt x="19196" y="522810"/>
                  <a:pt x="-3197" y="295177"/>
                  <a:pt x="0" y="124765"/>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lang="sv-SE" sz="1600">
                <a:latin typeface="Arial" charset="0"/>
              </a:rPr>
              <a:t>Kan mätas men svåra att värdera i pengar</a:t>
            </a:r>
            <a:endParaRPr kumimoji="0" lang="sv-SE" sz="1600" b="0" i="0" u="none" strike="noStrike" cap="none" normalizeH="0" baseline="0">
              <a:ln>
                <a:noFill/>
              </a:ln>
              <a:solidFill>
                <a:schemeClr val="tx1"/>
              </a:solidFill>
              <a:effectLst/>
              <a:latin typeface="Arial" charset="0"/>
            </a:endParaRPr>
          </a:p>
        </p:txBody>
      </p:sp>
      <p:sp>
        <p:nvSpPr>
          <p:cNvPr id="11" name="Rektangel: rundade hörn 10">
            <a:extLst>
              <a:ext uri="{FF2B5EF4-FFF2-40B4-BE49-F238E27FC236}">
                <a16:creationId xmlns:a16="http://schemas.microsoft.com/office/drawing/2014/main" id="{80994947-48C7-41CA-80D8-21B420002BB0}"/>
              </a:ext>
            </a:extLst>
          </p:cNvPr>
          <p:cNvSpPr/>
          <p:nvPr/>
        </p:nvSpPr>
        <p:spPr bwMode="auto">
          <a:xfrm>
            <a:off x="2619524" y="1866545"/>
            <a:ext cx="2746439" cy="748576"/>
          </a:xfrm>
          <a:custGeom>
            <a:avLst/>
            <a:gdLst>
              <a:gd name="connsiteX0" fmla="*/ 0 w 2746439"/>
              <a:gd name="connsiteY0" fmla="*/ 124765 h 748576"/>
              <a:gd name="connsiteX1" fmla="*/ 124765 w 2746439"/>
              <a:gd name="connsiteY1" fmla="*/ 0 h 748576"/>
              <a:gd name="connsiteX2" fmla="*/ 748992 w 2746439"/>
              <a:gd name="connsiteY2" fmla="*/ 0 h 748576"/>
              <a:gd name="connsiteX3" fmla="*/ 1298312 w 2746439"/>
              <a:gd name="connsiteY3" fmla="*/ 0 h 748576"/>
              <a:gd name="connsiteX4" fmla="*/ 1872601 w 2746439"/>
              <a:gd name="connsiteY4" fmla="*/ 0 h 748576"/>
              <a:gd name="connsiteX5" fmla="*/ 2621674 w 2746439"/>
              <a:gd name="connsiteY5" fmla="*/ 0 h 748576"/>
              <a:gd name="connsiteX6" fmla="*/ 2746439 w 2746439"/>
              <a:gd name="connsiteY6" fmla="*/ 124765 h 748576"/>
              <a:gd name="connsiteX7" fmla="*/ 2746439 w 2746439"/>
              <a:gd name="connsiteY7" fmla="*/ 623811 h 748576"/>
              <a:gd name="connsiteX8" fmla="*/ 2621674 w 2746439"/>
              <a:gd name="connsiteY8" fmla="*/ 748576 h 748576"/>
              <a:gd name="connsiteX9" fmla="*/ 2072354 w 2746439"/>
              <a:gd name="connsiteY9" fmla="*/ 748576 h 748576"/>
              <a:gd name="connsiteX10" fmla="*/ 1498065 w 2746439"/>
              <a:gd name="connsiteY10" fmla="*/ 748576 h 748576"/>
              <a:gd name="connsiteX11" fmla="*/ 923776 w 2746439"/>
              <a:gd name="connsiteY11" fmla="*/ 748576 h 748576"/>
              <a:gd name="connsiteX12" fmla="*/ 124765 w 2746439"/>
              <a:gd name="connsiteY12" fmla="*/ 748576 h 748576"/>
              <a:gd name="connsiteX13" fmla="*/ 0 w 2746439"/>
              <a:gd name="connsiteY13" fmla="*/ 623811 h 748576"/>
              <a:gd name="connsiteX14" fmla="*/ 0 w 2746439"/>
              <a:gd name="connsiteY14" fmla="*/ 124765 h 7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6439" h="748576" fill="none" extrusionOk="0">
                <a:moveTo>
                  <a:pt x="0" y="124765"/>
                </a:moveTo>
                <a:cubicBezTo>
                  <a:pt x="-6329" y="58913"/>
                  <a:pt x="49980" y="-1482"/>
                  <a:pt x="124765" y="0"/>
                </a:cubicBezTo>
                <a:cubicBezTo>
                  <a:pt x="275879" y="-2299"/>
                  <a:pt x="488127" y="5743"/>
                  <a:pt x="748992" y="0"/>
                </a:cubicBezTo>
                <a:cubicBezTo>
                  <a:pt x="1009857" y="-5743"/>
                  <a:pt x="1067250" y="-23033"/>
                  <a:pt x="1298312" y="0"/>
                </a:cubicBezTo>
                <a:cubicBezTo>
                  <a:pt x="1529374" y="23033"/>
                  <a:pt x="1613690" y="-5183"/>
                  <a:pt x="1872601" y="0"/>
                </a:cubicBezTo>
                <a:cubicBezTo>
                  <a:pt x="2131512" y="5183"/>
                  <a:pt x="2372222" y="15086"/>
                  <a:pt x="2621674" y="0"/>
                </a:cubicBezTo>
                <a:cubicBezTo>
                  <a:pt x="2692715" y="-2935"/>
                  <a:pt x="2751032" y="46645"/>
                  <a:pt x="2746439" y="124765"/>
                </a:cubicBezTo>
                <a:cubicBezTo>
                  <a:pt x="2733317" y="301281"/>
                  <a:pt x="2749058" y="447805"/>
                  <a:pt x="2746439" y="623811"/>
                </a:cubicBezTo>
                <a:cubicBezTo>
                  <a:pt x="2732206" y="688740"/>
                  <a:pt x="2688266" y="755651"/>
                  <a:pt x="2621674" y="748576"/>
                </a:cubicBezTo>
                <a:cubicBezTo>
                  <a:pt x="2351730" y="737100"/>
                  <a:pt x="2191791" y="748700"/>
                  <a:pt x="2072354" y="748576"/>
                </a:cubicBezTo>
                <a:cubicBezTo>
                  <a:pt x="1952917" y="748452"/>
                  <a:pt x="1646882" y="747504"/>
                  <a:pt x="1498065" y="748576"/>
                </a:cubicBezTo>
                <a:cubicBezTo>
                  <a:pt x="1349248" y="749648"/>
                  <a:pt x="1119389" y="750775"/>
                  <a:pt x="923776" y="748576"/>
                </a:cubicBezTo>
                <a:cubicBezTo>
                  <a:pt x="728163" y="746377"/>
                  <a:pt x="444297" y="737483"/>
                  <a:pt x="124765" y="748576"/>
                </a:cubicBezTo>
                <a:cubicBezTo>
                  <a:pt x="52827" y="746558"/>
                  <a:pt x="-218" y="690981"/>
                  <a:pt x="0" y="623811"/>
                </a:cubicBezTo>
                <a:cubicBezTo>
                  <a:pt x="-8084" y="414192"/>
                  <a:pt x="6916" y="246047"/>
                  <a:pt x="0" y="124765"/>
                </a:cubicBezTo>
                <a:close/>
              </a:path>
              <a:path w="2746439" h="748576" stroke="0" extrusionOk="0">
                <a:moveTo>
                  <a:pt x="0" y="124765"/>
                </a:moveTo>
                <a:cubicBezTo>
                  <a:pt x="-5425" y="50950"/>
                  <a:pt x="46886" y="-6735"/>
                  <a:pt x="124765" y="0"/>
                </a:cubicBezTo>
                <a:cubicBezTo>
                  <a:pt x="366738" y="9112"/>
                  <a:pt x="573507" y="15912"/>
                  <a:pt x="724023" y="0"/>
                </a:cubicBezTo>
                <a:cubicBezTo>
                  <a:pt x="874539" y="-15912"/>
                  <a:pt x="1157070" y="12257"/>
                  <a:pt x="1348250" y="0"/>
                </a:cubicBezTo>
                <a:cubicBezTo>
                  <a:pt x="1539430" y="-12257"/>
                  <a:pt x="1699164" y="-13458"/>
                  <a:pt x="1897570" y="0"/>
                </a:cubicBezTo>
                <a:cubicBezTo>
                  <a:pt x="2095976" y="13458"/>
                  <a:pt x="2421040" y="-3288"/>
                  <a:pt x="2621674" y="0"/>
                </a:cubicBezTo>
                <a:cubicBezTo>
                  <a:pt x="2685455" y="-4008"/>
                  <a:pt x="2748064" y="44825"/>
                  <a:pt x="2746439" y="124765"/>
                </a:cubicBezTo>
                <a:cubicBezTo>
                  <a:pt x="2771130" y="290271"/>
                  <a:pt x="2760849" y="420289"/>
                  <a:pt x="2746439" y="623811"/>
                </a:cubicBezTo>
                <a:cubicBezTo>
                  <a:pt x="2741916" y="700259"/>
                  <a:pt x="2687853" y="749069"/>
                  <a:pt x="2621674" y="748576"/>
                </a:cubicBezTo>
                <a:cubicBezTo>
                  <a:pt x="2480173" y="761850"/>
                  <a:pt x="2324740" y="761692"/>
                  <a:pt x="2072354" y="748576"/>
                </a:cubicBezTo>
                <a:cubicBezTo>
                  <a:pt x="1819968" y="735460"/>
                  <a:pt x="1726173" y="730007"/>
                  <a:pt x="1498065" y="748576"/>
                </a:cubicBezTo>
                <a:cubicBezTo>
                  <a:pt x="1269957" y="767145"/>
                  <a:pt x="1057238" y="743175"/>
                  <a:pt x="923776" y="748576"/>
                </a:cubicBezTo>
                <a:cubicBezTo>
                  <a:pt x="790314" y="753977"/>
                  <a:pt x="454330" y="732972"/>
                  <a:pt x="124765" y="748576"/>
                </a:cubicBezTo>
                <a:cubicBezTo>
                  <a:pt x="52696" y="750289"/>
                  <a:pt x="-2383" y="706908"/>
                  <a:pt x="0" y="623811"/>
                </a:cubicBezTo>
                <a:cubicBezTo>
                  <a:pt x="19196" y="522810"/>
                  <a:pt x="-3197" y="295177"/>
                  <a:pt x="0" y="124765"/>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Värderas och realiseras i pengar</a:t>
            </a:r>
          </a:p>
        </p:txBody>
      </p:sp>
    </p:spTree>
    <p:extLst>
      <p:ext uri="{BB962C8B-B14F-4D97-AF65-F5344CB8AC3E}">
        <p14:creationId xmlns:p14="http://schemas.microsoft.com/office/powerpoint/2010/main" val="2435962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125925-E74E-4D66-8B5C-D03CAC0051D3}"/>
              </a:ext>
            </a:extLst>
          </p:cNvPr>
          <p:cNvSpPr>
            <a:spLocks noGrp="1"/>
          </p:cNvSpPr>
          <p:nvPr>
            <p:ph type="title"/>
          </p:nvPr>
        </p:nvSpPr>
        <p:spPr/>
        <p:txBody>
          <a:bodyPr/>
          <a:lstStyle/>
          <a:p>
            <a:r>
              <a:rPr lang="sv-SE">
                <a:latin typeface="Helvetica" panose="020B0604020202020204" pitchFamily="34" charset="0"/>
                <a:cs typeface="Helvetica" panose="020B0604020202020204" pitchFamily="34" charset="0"/>
              </a:rPr>
              <a:t>Vi värderade nyttorna </a:t>
            </a:r>
          </a:p>
        </p:txBody>
      </p:sp>
      <p:pic>
        <p:nvPicPr>
          <p:cNvPr id="5" name="Bildobjekt 4">
            <a:extLst>
              <a:ext uri="{FF2B5EF4-FFF2-40B4-BE49-F238E27FC236}">
                <a16:creationId xmlns:a16="http://schemas.microsoft.com/office/drawing/2014/main" id="{F505BCE4-ECFB-4C7E-9B49-A42172A1AC63}"/>
              </a:ext>
            </a:extLst>
          </p:cNvPr>
          <p:cNvPicPr/>
          <p:nvPr/>
        </p:nvPicPr>
        <p:blipFill rotWithShape="1">
          <a:blip r:embed="rId2"/>
          <a:srcRect t="19504"/>
          <a:stretch/>
        </p:blipFill>
        <p:spPr>
          <a:xfrm>
            <a:off x="628209" y="2197213"/>
            <a:ext cx="4887363" cy="1710813"/>
          </a:xfrm>
          <a:custGeom>
            <a:avLst/>
            <a:gdLst>
              <a:gd name="connsiteX0" fmla="*/ 0 w 4887363"/>
              <a:gd name="connsiteY0" fmla="*/ 0 h 1710813"/>
              <a:gd name="connsiteX1" fmla="*/ 795942 w 4887363"/>
              <a:gd name="connsiteY1" fmla="*/ 0 h 1710813"/>
              <a:gd name="connsiteX2" fmla="*/ 1494137 w 4887363"/>
              <a:gd name="connsiteY2" fmla="*/ 0 h 1710813"/>
              <a:gd name="connsiteX3" fmla="*/ 2143458 w 4887363"/>
              <a:gd name="connsiteY3" fmla="*/ 0 h 1710813"/>
              <a:gd name="connsiteX4" fmla="*/ 2792779 w 4887363"/>
              <a:gd name="connsiteY4" fmla="*/ 0 h 1710813"/>
              <a:gd name="connsiteX5" fmla="*/ 3442100 w 4887363"/>
              <a:gd name="connsiteY5" fmla="*/ 0 h 1710813"/>
              <a:gd name="connsiteX6" fmla="*/ 4042547 w 4887363"/>
              <a:gd name="connsiteY6" fmla="*/ 0 h 1710813"/>
              <a:gd name="connsiteX7" fmla="*/ 4887363 w 4887363"/>
              <a:gd name="connsiteY7" fmla="*/ 0 h 1710813"/>
              <a:gd name="connsiteX8" fmla="*/ 4887363 w 4887363"/>
              <a:gd name="connsiteY8" fmla="*/ 604487 h 1710813"/>
              <a:gd name="connsiteX9" fmla="*/ 4887363 w 4887363"/>
              <a:gd name="connsiteY9" fmla="*/ 1140542 h 1710813"/>
              <a:gd name="connsiteX10" fmla="*/ 4887363 w 4887363"/>
              <a:gd name="connsiteY10" fmla="*/ 1710813 h 1710813"/>
              <a:gd name="connsiteX11" fmla="*/ 4140295 w 4887363"/>
              <a:gd name="connsiteY11" fmla="*/ 1710813 h 1710813"/>
              <a:gd name="connsiteX12" fmla="*/ 3539847 w 4887363"/>
              <a:gd name="connsiteY12" fmla="*/ 1710813 h 1710813"/>
              <a:gd name="connsiteX13" fmla="*/ 2743905 w 4887363"/>
              <a:gd name="connsiteY13" fmla="*/ 1710813 h 1710813"/>
              <a:gd name="connsiteX14" fmla="*/ 2143458 w 4887363"/>
              <a:gd name="connsiteY14" fmla="*/ 1710813 h 1710813"/>
              <a:gd name="connsiteX15" fmla="*/ 1591884 w 4887363"/>
              <a:gd name="connsiteY15" fmla="*/ 1710813 h 1710813"/>
              <a:gd name="connsiteX16" fmla="*/ 942563 w 4887363"/>
              <a:gd name="connsiteY16" fmla="*/ 1710813 h 1710813"/>
              <a:gd name="connsiteX17" fmla="*/ 0 w 4887363"/>
              <a:gd name="connsiteY17" fmla="*/ 1710813 h 1710813"/>
              <a:gd name="connsiteX18" fmla="*/ 0 w 4887363"/>
              <a:gd name="connsiteY18" fmla="*/ 1140542 h 1710813"/>
              <a:gd name="connsiteX19" fmla="*/ 0 w 4887363"/>
              <a:gd name="connsiteY19" fmla="*/ 553163 h 1710813"/>
              <a:gd name="connsiteX20" fmla="*/ 0 w 4887363"/>
              <a:gd name="connsiteY20" fmla="*/ 0 h 171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7363" h="1710813" fill="none" extrusionOk="0">
                <a:moveTo>
                  <a:pt x="0" y="0"/>
                </a:moveTo>
                <a:cubicBezTo>
                  <a:pt x="223286" y="-311"/>
                  <a:pt x="474496" y="28308"/>
                  <a:pt x="795942" y="0"/>
                </a:cubicBezTo>
                <a:cubicBezTo>
                  <a:pt x="1117388" y="-28308"/>
                  <a:pt x="1186973" y="-8975"/>
                  <a:pt x="1494137" y="0"/>
                </a:cubicBezTo>
                <a:cubicBezTo>
                  <a:pt x="1801302" y="8975"/>
                  <a:pt x="1920020" y="10990"/>
                  <a:pt x="2143458" y="0"/>
                </a:cubicBezTo>
                <a:cubicBezTo>
                  <a:pt x="2366896" y="-10990"/>
                  <a:pt x="2610846" y="2153"/>
                  <a:pt x="2792779" y="0"/>
                </a:cubicBezTo>
                <a:cubicBezTo>
                  <a:pt x="2974712" y="-2153"/>
                  <a:pt x="3194205" y="23185"/>
                  <a:pt x="3442100" y="0"/>
                </a:cubicBezTo>
                <a:cubicBezTo>
                  <a:pt x="3689995" y="-23185"/>
                  <a:pt x="3896620" y="-11935"/>
                  <a:pt x="4042547" y="0"/>
                </a:cubicBezTo>
                <a:cubicBezTo>
                  <a:pt x="4188474" y="11935"/>
                  <a:pt x="4532751" y="-6146"/>
                  <a:pt x="4887363" y="0"/>
                </a:cubicBezTo>
                <a:cubicBezTo>
                  <a:pt x="4894069" y="218783"/>
                  <a:pt x="4904727" y="454261"/>
                  <a:pt x="4887363" y="604487"/>
                </a:cubicBezTo>
                <a:cubicBezTo>
                  <a:pt x="4869999" y="754713"/>
                  <a:pt x="4897381" y="896798"/>
                  <a:pt x="4887363" y="1140542"/>
                </a:cubicBezTo>
                <a:cubicBezTo>
                  <a:pt x="4877345" y="1384286"/>
                  <a:pt x="4895056" y="1506473"/>
                  <a:pt x="4887363" y="1710813"/>
                </a:cubicBezTo>
                <a:cubicBezTo>
                  <a:pt x="4727281" y="1684490"/>
                  <a:pt x="4307523" y="1688339"/>
                  <a:pt x="4140295" y="1710813"/>
                </a:cubicBezTo>
                <a:cubicBezTo>
                  <a:pt x="3973067" y="1733287"/>
                  <a:pt x="3759058" y="1686852"/>
                  <a:pt x="3539847" y="1710813"/>
                </a:cubicBezTo>
                <a:cubicBezTo>
                  <a:pt x="3320636" y="1734774"/>
                  <a:pt x="3130403" y="1694998"/>
                  <a:pt x="2743905" y="1710813"/>
                </a:cubicBezTo>
                <a:cubicBezTo>
                  <a:pt x="2357407" y="1726628"/>
                  <a:pt x="2395865" y="1711206"/>
                  <a:pt x="2143458" y="1710813"/>
                </a:cubicBezTo>
                <a:cubicBezTo>
                  <a:pt x="1891051" y="1710420"/>
                  <a:pt x="1850211" y="1732192"/>
                  <a:pt x="1591884" y="1710813"/>
                </a:cubicBezTo>
                <a:cubicBezTo>
                  <a:pt x="1333557" y="1689434"/>
                  <a:pt x="1093881" y="1735030"/>
                  <a:pt x="942563" y="1710813"/>
                </a:cubicBezTo>
                <a:cubicBezTo>
                  <a:pt x="791245" y="1686596"/>
                  <a:pt x="352725" y="1669045"/>
                  <a:pt x="0" y="1710813"/>
                </a:cubicBezTo>
                <a:cubicBezTo>
                  <a:pt x="2495" y="1570977"/>
                  <a:pt x="26872" y="1263689"/>
                  <a:pt x="0" y="1140542"/>
                </a:cubicBezTo>
                <a:cubicBezTo>
                  <a:pt x="-26872" y="1017395"/>
                  <a:pt x="-10022" y="742241"/>
                  <a:pt x="0" y="553163"/>
                </a:cubicBezTo>
                <a:cubicBezTo>
                  <a:pt x="10022" y="364085"/>
                  <a:pt x="-20646" y="226016"/>
                  <a:pt x="0" y="0"/>
                </a:cubicBezTo>
                <a:close/>
              </a:path>
              <a:path w="4887363" h="1710813" stroke="0" extrusionOk="0">
                <a:moveTo>
                  <a:pt x="0" y="0"/>
                </a:moveTo>
                <a:cubicBezTo>
                  <a:pt x="266670" y="-27364"/>
                  <a:pt x="397828" y="-12620"/>
                  <a:pt x="649321" y="0"/>
                </a:cubicBezTo>
                <a:cubicBezTo>
                  <a:pt x="900814" y="12620"/>
                  <a:pt x="995848" y="-15523"/>
                  <a:pt x="1200895" y="0"/>
                </a:cubicBezTo>
                <a:cubicBezTo>
                  <a:pt x="1405942" y="15523"/>
                  <a:pt x="1665752" y="-19231"/>
                  <a:pt x="1899090" y="0"/>
                </a:cubicBezTo>
                <a:cubicBezTo>
                  <a:pt x="2132429" y="19231"/>
                  <a:pt x="2426129" y="-23646"/>
                  <a:pt x="2597284" y="0"/>
                </a:cubicBezTo>
                <a:cubicBezTo>
                  <a:pt x="2768439" y="23646"/>
                  <a:pt x="3230205" y="-4390"/>
                  <a:pt x="3393226" y="0"/>
                </a:cubicBezTo>
                <a:cubicBezTo>
                  <a:pt x="3556247" y="4390"/>
                  <a:pt x="3956178" y="15898"/>
                  <a:pt x="4189168" y="0"/>
                </a:cubicBezTo>
                <a:cubicBezTo>
                  <a:pt x="4422158" y="-15898"/>
                  <a:pt x="4731348" y="87"/>
                  <a:pt x="4887363" y="0"/>
                </a:cubicBezTo>
                <a:cubicBezTo>
                  <a:pt x="4884124" y="121606"/>
                  <a:pt x="4902801" y="383362"/>
                  <a:pt x="4887363" y="587379"/>
                </a:cubicBezTo>
                <a:cubicBezTo>
                  <a:pt x="4871925" y="791396"/>
                  <a:pt x="4862014" y="908326"/>
                  <a:pt x="4887363" y="1191866"/>
                </a:cubicBezTo>
                <a:cubicBezTo>
                  <a:pt x="4912712" y="1475406"/>
                  <a:pt x="4872389" y="1455671"/>
                  <a:pt x="4887363" y="1710813"/>
                </a:cubicBezTo>
                <a:cubicBezTo>
                  <a:pt x="4637636" y="1700030"/>
                  <a:pt x="4529040" y="1740107"/>
                  <a:pt x="4189168" y="1710813"/>
                </a:cubicBezTo>
                <a:cubicBezTo>
                  <a:pt x="3849296" y="1681519"/>
                  <a:pt x="3769588" y="1705998"/>
                  <a:pt x="3588721" y="1710813"/>
                </a:cubicBezTo>
                <a:cubicBezTo>
                  <a:pt x="3407854" y="1715628"/>
                  <a:pt x="3101622" y="1731660"/>
                  <a:pt x="2890526" y="1710813"/>
                </a:cubicBezTo>
                <a:cubicBezTo>
                  <a:pt x="2679431" y="1689966"/>
                  <a:pt x="2498892" y="1717384"/>
                  <a:pt x="2143458" y="1710813"/>
                </a:cubicBezTo>
                <a:cubicBezTo>
                  <a:pt x="1788024" y="1704242"/>
                  <a:pt x="1795546" y="1698225"/>
                  <a:pt x="1543010" y="1710813"/>
                </a:cubicBezTo>
                <a:cubicBezTo>
                  <a:pt x="1290474" y="1723401"/>
                  <a:pt x="1248496" y="1725931"/>
                  <a:pt x="991436" y="1710813"/>
                </a:cubicBezTo>
                <a:cubicBezTo>
                  <a:pt x="734376" y="1695695"/>
                  <a:pt x="264133" y="1726773"/>
                  <a:pt x="0" y="1710813"/>
                </a:cubicBezTo>
                <a:cubicBezTo>
                  <a:pt x="13941" y="1549118"/>
                  <a:pt x="-26043" y="1364660"/>
                  <a:pt x="0" y="1140542"/>
                </a:cubicBezTo>
                <a:cubicBezTo>
                  <a:pt x="26043" y="916424"/>
                  <a:pt x="9040" y="749874"/>
                  <a:pt x="0" y="587379"/>
                </a:cubicBezTo>
                <a:cubicBezTo>
                  <a:pt x="-9040" y="424884"/>
                  <a:pt x="20971" y="273952"/>
                  <a:pt x="0" y="0"/>
                </a:cubicBezTo>
                <a:close/>
              </a:path>
            </a:pathLst>
          </a:custGeom>
          <a:ln w="3175">
            <a:solidFill>
              <a:schemeClr val="tx1"/>
            </a:solidFill>
            <a:extLst>
              <a:ext uri="{C807C97D-BFC1-408E-A445-0C87EB9F89A2}">
                <ask:lineSketchStyleProps xmlns:ask="http://schemas.microsoft.com/office/drawing/2018/sketchyshapes" sd="1847713923">
                  <a:prstGeom prst="rect">
                    <a:avLst/>
                  </a:prstGeom>
                  <ask:type>
                    <ask:lineSketchFreehand/>
                  </ask:type>
                </ask:lineSketchStyleProps>
              </a:ext>
            </a:extLst>
          </a:ln>
          <a:effectLst/>
        </p:spPr>
      </p:pic>
      <p:pic>
        <p:nvPicPr>
          <p:cNvPr id="6" name="Bildobjekt 5">
            <a:extLst>
              <a:ext uri="{FF2B5EF4-FFF2-40B4-BE49-F238E27FC236}">
                <a16:creationId xmlns:a16="http://schemas.microsoft.com/office/drawing/2014/main" id="{F6A98A21-4AF7-4084-B0D9-2080FCB9F38D}"/>
              </a:ext>
            </a:extLst>
          </p:cNvPr>
          <p:cNvPicPr/>
          <p:nvPr/>
        </p:nvPicPr>
        <p:blipFill>
          <a:blip r:embed="rId3"/>
          <a:stretch>
            <a:fillRect/>
          </a:stretch>
        </p:blipFill>
        <p:spPr>
          <a:xfrm>
            <a:off x="2759363" y="4643506"/>
            <a:ext cx="4851814" cy="1919113"/>
          </a:xfrm>
          <a:custGeom>
            <a:avLst/>
            <a:gdLst>
              <a:gd name="connsiteX0" fmla="*/ 0 w 4851814"/>
              <a:gd name="connsiteY0" fmla="*/ 0 h 1919113"/>
              <a:gd name="connsiteX1" fmla="*/ 644598 w 4851814"/>
              <a:gd name="connsiteY1" fmla="*/ 0 h 1919113"/>
              <a:gd name="connsiteX2" fmla="*/ 1386233 w 4851814"/>
              <a:gd name="connsiteY2" fmla="*/ 0 h 1919113"/>
              <a:gd name="connsiteX3" fmla="*/ 2079349 w 4851814"/>
              <a:gd name="connsiteY3" fmla="*/ 0 h 1919113"/>
              <a:gd name="connsiteX4" fmla="*/ 2675429 w 4851814"/>
              <a:gd name="connsiteY4" fmla="*/ 0 h 1919113"/>
              <a:gd name="connsiteX5" fmla="*/ 3417063 w 4851814"/>
              <a:gd name="connsiteY5" fmla="*/ 0 h 1919113"/>
              <a:gd name="connsiteX6" fmla="*/ 4110180 w 4851814"/>
              <a:gd name="connsiteY6" fmla="*/ 0 h 1919113"/>
              <a:gd name="connsiteX7" fmla="*/ 4851814 w 4851814"/>
              <a:gd name="connsiteY7" fmla="*/ 0 h 1919113"/>
              <a:gd name="connsiteX8" fmla="*/ 4851814 w 4851814"/>
              <a:gd name="connsiteY8" fmla="*/ 582131 h 1919113"/>
              <a:gd name="connsiteX9" fmla="*/ 4851814 w 4851814"/>
              <a:gd name="connsiteY9" fmla="*/ 1202644 h 1919113"/>
              <a:gd name="connsiteX10" fmla="*/ 4851814 w 4851814"/>
              <a:gd name="connsiteY10" fmla="*/ 1919113 h 1919113"/>
              <a:gd name="connsiteX11" fmla="*/ 4304252 w 4851814"/>
              <a:gd name="connsiteY11" fmla="*/ 1919113 h 1919113"/>
              <a:gd name="connsiteX12" fmla="*/ 3756690 w 4851814"/>
              <a:gd name="connsiteY12" fmla="*/ 1919113 h 1919113"/>
              <a:gd name="connsiteX13" fmla="*/ 3209128 w 4851814"/>
              <a:gd name="connsiteY13" fmla="*/ 1919113 h 1919113"/>
              <a:gd name="connsiteX14" fmla="*/ 2613048 w 4851814"/>
              <a:gd name="connsiteY14" fmla="*/ 1919113 h 1919113"/>
              <a:gd name="connsiteX15" fmla="*/ 1871414 w 4851814"/>
              <a:gd name="connsiteY15" fmla="*/ 1919113 h 1919113"/>
              <a:gd name="connsiteX16" fmla="*/ 1178298 w 4851814"/>
              <a:gd name="connsiteY16" fmla="*/ 1919113 h 1919113"/>
              <a:gd name="connsiteX17" fmla="*/ 0 w 4851814"/>
              <a:gd name="connsiteY17" fmla="*/ 1919113 h 1919113"/>
              <a:gd name="connsiteX18" fmla="*/ 0 w 4851814"/>
              <a:gd name="connsiteY18" fmla="*/ 1260218 h 1919113"/>
              <a:gd name="connsiteX19" fmla="*/ 0 w 4851814"/>
              <a:gd name="connsiteY19" fmla="*/ 639704 h 1919113"/>
              <a:gd name="connsiteX20" fmla="*/ 0 w 4851814"/>
              <a:gd name="connsiteY20" fmla="*/ 0 h 191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51814" h="1919113" fill="none" extrusionOk="0">
                <a:moveTo>
                  <a:pt x="0" y="0"/>
                </a:moveTo>
                <a:cubicBezTo>
                  <a:pt x="285313" y="18923"/>
                  <a:pt x="345180" y="27329"/>
                  <a:pt x="644598" y="0"/>
                </a:cubicBezTo>
                <a:cubicBezTo>
                  <a:pt x="944016" y="-27329"/>
                  <a:pt x="1211739" y="-30158"/>
                  <a:pt x="1386233" y="0"/>
                </a:cubicBezTo>
                <a:cubicBezTo>
                  <a:pt x="1560727" y="30158"/>
                  <a:pt x="1801576" y="-8695"/>
                  <a:pt x="2079349" y="0"/>
                </a:cubicBezTo>
                <a:cubicBezTo>
                  <a:pt x="2357122" y="8695"/>
                  <a:pt x="2500134" y="-2027"/>
                  <a:pt x="2675429" y="0"/>
                </a:cubicBezTo>
                <a:cubicBezTo>
                  <a:pt x="2850724" y="2027"/>
                  <a:pt x="3135960" y="12364"/>
                  <a:pt x="3417063" y="0"/>
                </a:cubicBezTo>
                <a:cubicBezTo>
                  <a:pt x="3698166" y="-12364"/>
                  <a:pt x="3873453" y="18471"/>
                  <a:pt x="4110180" y="0"/>
                </a:cubicBezTo>
                <a:cubicBezTo>
                  <a:pt x="4346907" y="-18471"/>
                  <a:pt x="4610219" y="2086"/>
                  <a:pt x="4851814" y="0"/>
                </a:cubicBezTo>
                <a:cubicBezTo>
                  <a:pt x="4838124" y="141362"/>
                  <a:pt x="4841439" y="302953"/>
                  <a:pt x="4851814" y="582131"/>
                </a:cubicBezTo>
                <a:cubicBezTo>
                  <a:pt x="4862189" y="861309"/>
                  <a:pt x="4873739" y="953482"/>
                  <a:pt x="4851814" y="1202644"/>
                </a:cubicBezTo>
                <a:cubicBezTo>
                  <a:pt x="4829889" y="1451806"/>
                  <a:pt x="4828410" y="1714099"/>
                  <a:pt x="4851814" y="1919113"/>
                </a:cubicBezTo>
                <a:cubicBezTo>
                  <a:pt x="4662142" y="1914745"/>
                  <a:pt x="4447272" y="1938648"/>
                  <a:pt x="4304252" y="1919113"/>
                </a:cubicBezTo>
                <a:cubicBezTo>
                  <a:pt x="4161232" y="1899578"/>
                  <a:pt x="3898902" y="1939839"/>
                  <a:pt x="3756690" y="1919113"/>
                </a:cubicBezTo>
                <a:cubicBezTo>
                  <a:pt x="3614478" y="1898387"/>
                  <a:pt x="3361164" y="1908429"/>
                  <a:pt x="3209128" y="1919113"/>
                </a:cubicBezTo>
                <a:cubicBezTo>
                  <a:pt x="3057092" y="1929797"/>
                  <a:pt x="2823098" y="1903124"/>
                  <a:pt x="2613048" y="1919113"/>
                </a:cubicBezTo>
                <a:cubicBezTo>
                  <a:pt x="2402998" y="1935102"/>
                  <a:pt x="2092449" y="1882524"/>
                  <a:pt x="1871414" y="1919113"/>
                </a:cubicBezTo>
                <a:cubicBezTo>
                  <a:pt x="1650379" y="1955702"/>
                  <a:pt x="1401852" y="1915321"/>
                  <a:pt x="1178298" y="1919113"/>
                </a:cubicBezTo>
                <a:cubicBezTo>
                  <a:pt x="954744" y="1922905"/>
                  <a:pt x="405706" y="1940745"/>
                  <a:pt x="0" y="1919113"/>
                </a:cubicBezTo>
                <a:cubicBezTo>
                  <a:pt x="-6496" y="1694683"/>
                  <a:pt x="32379" y="1530198"/>
                  <a:pt x="0" y="1260218"/>
                </a:cubicBezTo>
                <a:cubicBezTo>
                  <a:pt x="-32379" y="990239"/>
                  <a:pt x="14957" y="929272"/>
                  <a:pt x="0" y="639704"/>
                </a:cubicBezTo>
                <a:cubicBezTo>
                  <a:pt x="-14957" y="350136"/>
                  <a:pt x="17392" y="307399"/>
                  <a:pt x="0" y="0"/>
                </a:cubicBezTo>
                <a:close/>
              </a:path>
              <a:path w="4851814" h="1919113" stroke="0" extrusionOk="0">
                <a:moveTo>
                  <a:pt x="0" y="0"/>
                </a:moveTo>
                <a:cubicBezTo>
                  <a:pt x="171698" y="-36980"/>
                  <a:pt x="614071" y="37048"/>
                  <a:pt x="790153" y="0"/>
                </a:cubicBezTo>
                <a:cubicBezTo>
                  <a:pt x="966235" y="-37048"/>
                  <a:pt x="1294365" y="-9974"/>
                  <a:pt x="1483269" y="0"/>
                </a:cubicBezTo>
                <a:cubicBezTo>
                  <a:pt x="1672173" y="9974"/>
                  <a:pt x="1824132" y="-8133"/>
                  <a:pt x="2079349" y="0"/>
                </a:cubicBezTo>
                <a:cubicBezTo>
                  <a:pt x="2334566" y="8133"/>
                  <a:pt x="2575721" y="-28550"/>
                  <a:pt x="2820983" y="0"/>
                </a:cubicBezTo>
                <a:cubicBezTo>
                  <a:pt x="3066245" y="28550"/>
                  <a:pt x="3245334" y="-25866"/>
                  <a:pt x="3368545" y="0"/>
                </a:cubicBezTo>
                <a:cubicBezTo>
                  <a:pt x="3491756" y="25866"/>
                  <a:pt x="3984420" y="29479"/>
                  <a:pt x="4158698" y="0"/>
                </a:cubicBezTo>
                <a:cubicBezTo>
                  <a:pt x="4332976" y="-29479"/>
                  <a:pt x="4712830" y="-6530"/>
                  <a:pt x="4851814" y="0"/>
                </a:cubicBezTo>
                <a:cubicBezTo>
                  <a:pt x="4841466" y="218744"/>
                  <a:pt x="4877603" y="339596"/>
                  <a:pt x="4851814" y="601322"/>
                </a:cubicBezTo>
                <a:cubicBezTo>
                  <a:pt x="4826025" y="863048"/>
                  <a:pt x="4851189" y="987582"/>
                  <a:pt x="4851814" y="1183453"/>
                </a:cubicBezTo>
                <a:cubicBezTo>
                  <a:pt x="4852439" y="1379324"/>
                  <a:pt x="4884337" y="1688208"/>
                  <a:pt x="4851814" y="1919113"/>
                </a:cubicBezTo>
                <a:cubicBezTo>
                  <a:pt x="4645792" y="1919813"/>
                  <a:pt x="4501253" y="1900879"/>
                  <a:pt x="4304252" y="1919113"/>
                </a:cubicBezTo>
                <a:cubicBezTo>
                  <a:pt x="4107251" y="1937347"/>
                  <a:pt x="3894085" y="1912179"/>
                  <a:pt x="3659654" y="1919113"/>
                </a:cubicBezTo>
                <a:cubicBezTo>
                  <a:pt x="3425223" y="1926047"/>
                  <a:pt x="3105805" y="1938093"/>
                  <a:pt x="2918020" y="1919113"/>
                </a:cubicBezTo>
                <a:cubicBezTo>
                  <a:pt x="2730235" y="1900133"/>
                  <a:pt x="2504251" y="1944048"/>
                  <a:pt x="2370458" y="1919113"/>
                </a:cubicBezTo>
                <a:cubicBezTo>
                  <a:pt x="2236665" y="1894178"/>
                  <a:pt x="1888094" y="1929281"/>
                  <a:pt x="1725860" y="1919113"/>
                </a:cubicBezTo>
                <a:cubicBezTo>
                  <a:pt x="1563626" y="1908945"/>
                  <a:pt x="1165401" y="1914053"/>
                  <a:pt x="984225" y="1919113"/>
                </a:cubicBezTo>
                <a:cubicBezTo>
                  <a:pt x="803050" y="1924173"/>
                  <a:pt x="431202" y="1902636"/>
                  <a:pt x="0" y="1919113"/>
                </a:cubicBezTo>
                <a:cubicBezTo>
                  <a:pt x="-17167" y="1638414"/>
                  <a:pt x="29549" y="1446925"/>
                  <a:pt x="0" y="1279409"/>
                </a:cubicBezTo>
                <a:cubicBezTo>
                  <a:pt x="-29549" y="1111893"/>
                  <a:pt x="-7204" y="797682"/>
                  <a:pt x="0" y="601322"/>
                </a:cubicBezTo>
                <a:cubicBezTo>
                  <a:pt x="7204" y="404962"/>
                  <a:pt x="-15413" y="160897"/>
                  <a:pt x="0" y="0"/>
                </a:cubicBezTo>
                <a:close/>
              </a:path>
            </a:pathLst>
          </a:custGeom>
          <a:ln w="3175">
            <a:solidFill>
              <a:schemeClr val="tx1"/>
            </a:solidFill>
            <a:extLst>
              <a:ext uri="{C807C97D-BFC1-408E-A445-0C87EB9F89A2}">
                <ask:lineSketchStyleProps xmlns:ask="http://schemas.microsoft.com/office/drawing/2018/sketchyshapes" sd="2114233369">
                  <a:prstGeom prst="rect">
                    <a:avLst/>
                  </a:prstGeom>
                  <ask:type>
                    <ask:lineSketchFreehand/>
                  </ask:type>
                </ask:lineSketchStyleProps>
              </a:ext>
            </a:extLst>
          </a:ln>
          <a:effectLst/>
        </p:spPr>
      </p:pic>
      <p:pic>
        <p:nvPicPr>
          <p:cNvPr id="7" name="Bildobjekt 6">
            <a:extLst>
              <a:ext uri="{FF2B5EF4-FFF2-40B4-BE49-F238E27FC236}">
                <a16:creationId xmlns:a16="http://schemas.microsoft.com/office/drawing/2014/main" id="{B517543F-F85F-4FE8-AD39-49936697E5CF}"/>
              </a:ext>
            </a:extLst>
          </p:cNvPr>
          <p:cNvPicPr/>
          <p:nvPr/>
        </p:nvPicPr>
        <p:blipFill>
          <a:blip r:embed="rId4"/>
          <a:stretch>
            <a:fillRect/>
          </a:stretch>
        </p:blipFill>
        <p:spPr>
          <a:xfrm>
            <a:off x="6676429" y="1966451"/>
            <a:ext cx="5241863" cy="2057083"/>
          </a:xfrm>
          <a:custGeom>
            <a:avLst/>
            <a:gdLst>
              <a:gd name="connsiteX0" fmla="*/ 0 w 5241863"/>
              <a:gd name="connsiteY0" fmla="*/ 0 h 2057083"/>
              <a:gd name="connsiteX1" fmla="*/ 760070 w 5241863"/>
              <a:gd name="connsiteY1" fmla="*/ 0 h 2057083"/>
              <a:gd name="connsiteX2" fmla="*/ 1415303 w 5241863"/>
              <a:gd name="connsiteY2" fmla="*/ 0 h 2057083"/>
              <a:gd name="connsiteX3" fmla="*/ 1913280 w 5241863"/>
              <a:gd name="connsiteY3" fmla="*/ 0 h 2057083"/>
              <a:gd name="connsiteX4" fmla="*/ 2568513 w 5241863"/>
              <a:gd name="connsiteY4" fmla="*/ 0 h 2057083"/>
              <a:gd name="connsiteX5" fmla="*/ 3171327 w 5241863"/>
              <a:gd name="connsiteY5" fmla="*/ 0 h 2057083"/>
              <a:gd name="connsiteX6" fmla="*/ 3878979 w 5241863"/>
              <a:gd name="connsiteY6" fmla="*/ 0 h 2057083"/>
              <a:gd name="connsiteX7" fmla="*/ 4586630 w 5241863"/>
              <a:gd name="connsiteY7" fmla="*/ 0 h 2057083"/>
              <a:gd name="connsiteX8" fmla="*/ 5241863 w 5241863"/>
              <a:gd name="connsiteY8" fmla="*/ 0 h 2057083"/>
              <a:gd name="connsiteX9" fmla="*/ 5241863 w 5241863"/>
              <a:gd name="connsiteY9" fmla="*/ 685694 h 2057083"/>
              <a:gd name="connsiteX10" fmla="*/ 5241863 w 5241863"/>
              <a:gd name="connsiteY10" fmla="*/ 1371389 h 2057083"/>
              <a:gd name="connsiteX11" fmla="*/ 5241863 w 5241863"/>
              <a:gd name="connsiteY11" fmla="*/ 2057083 h 2057083"/>
              <a:gd name="connsiteX12" fmla="*/ 4691467 w 5241863"/>
              <a:gd name="connsiteY12" fmla="*/ 2057083 h 2057083"/>
              <a:gd name="connsiteX13" fmla="*/ 3931397 w 5241863"/>
              <a:gd name="connsiteY13" fmla="*/ 2057083 h 2057083"/>
              <a:gd name="connsiteX14" fmla="*/ 3223746 w 5241863"/>
              <a:gd name="connsiteY14" fmla="*/ 2057083 h 2057083"/>
              <a:gd name="connsiteX15" fmla="*/ 2673350 w 5241863"/>
              <a:gd name="connsiteY15" fmla="*/ 2057083 h 2057083"/>
              <a:gd name="connsiteX16" fmla="*/ 2122955 w 5241863"/>
              <a:gd name="connsiteY16" fmla="*/ 2057083 h 2057083"/>
              <a:gd name="connsiteX17" fmla="*/ 1415303 w 5241863"/>
              <a:gd name="connsiteY17" fmla="*/ 2057083 h 2057083"/>
              <a:gd name="connsiteX18" fmla="*/ 655233 w 5241863"/>
              <a:gd name="connsiteY18" fmla="*/ 2057083 h 2057083"/>
              <a:gd name="connsiteX19" fmla="*/ 0 w 5241863"/>
              <a:gd name="connsiteY19" fmla="*/ 2057083 h 2057083"/>
              <a:gd name="connsiteX20" fmla="*/ 0 w 5241863"/>
              <a:gd name="connsiteY20" fmla="*/ 1350818 h 2057083"/>
              <a:gd name="connsiteX21" fmla="*/ 0 w 5241863"/>
              <a:gd name="connsiteY21" fmla="*/ 644553 h 2057083"/>
              <a:gd name="connsiteX22" fmla="*/ 0 w 5241863"/>
              <a:gd name="connsiteY22" fmla="*/ 0 h 205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41863" h="2057083" fill="none" extrusionOk="0">
                <a:moveTo>
                  <a:pt x="0" y="0"/>
                </a:moveTo>
                <a:cubicBezTo>
                  <a:pt x="269568" y="-6651"/>
                  <a:pt x="568851" y="-36240"/>
                  <a:pt x="760070" y="0"/>
                </a:cubicBezTo>
                <a:cubicBezTo>
                  <a:pt x="951289" y="36240"/>
                  <a:pt x="1192828" y="20853"/>
                  <a:pt x="1415303" y="0"/>
                </a:cubicBezTo>
                <a:cubicBezTo>
                  <a:pt x="1637778" y="-20853"/>
                  <a:pt x="1738183" y="23880"/>
                  <a:pt x="1913280" y="0"/>
                </a:cubicBezTo>
                <a:cubicBezTo>
                  <a:pt x="2088377" y="-23880"/>
                  <a:pt x="2386152" y="30012"/>
                  <a:pt x="2568513" y="0"/>
                </a:cubicBezTo>
                <a:cubicBezTo>
                  <a:pt x="2750874" y="-30012"/>
                  <a:pt x="2891332" y="20963"/>
                  <a:pt x="3171327" y="0"/>
                </a:cubicBezTo>
                <a:cubicBezTo>
                  <a:pt x="3451322" y="-20963"/>
                  <a:pt x="3605810" y="-20767"/>
                  <a:pt x="3878979" y="0"/>
                </a:cubicBezTo>
                <a:cubicBezTo>
                  <a:pt x="4152148" y="20767"/>
                  <a:pt x="4438699" y="-30872"/>
                  <a:pt x="4586630" y="0"/>
                </a:cubicBezTo>
                <a:cubicBezTo>
                  <a:pt x="4734561" y="30872"/>
                  <a:pt x="5069678" y="-124"/>
                  <a:pt x="5241863" y="0"/>
                </a:cubicBezTo>
                <a:cubicBezTo>
                  <a:pt x="5264053" y="211929"/>
                  <a:pt x="5218101" y="533248"/>
                  <a:pt x="5241863" y="685694"/>
                </a:cubicBezTo>
                <a:cubicBezTo>
                  <a:pt x="5265625" y="838140"/>
                  <a:pt x="5241649" y="1136139"/>
                  <a:pt x="5241863" y="1371389"/>
                </a:cubicBezTo>
                <a:cubicBezTo>
                  <a:pt x="5242077" y="1606639"/>
                  <a:pt x="5223376" y="1785005"/>
                  <a:pt x="5241863" y="2057083"/>
                </a:cubicBezTo>
                <a:cubicBezTo>
                  <a:pt x="5088354" y="2031623"/>
                  <a:pt x="4883640" y="2030518"/>
                  <a:pt x="4691467" y="2057083"/>
                </a:cubicBezTo>
                <a:cubicBezTo>
                  <a:pt x="4499294" y="2083648"/>
                  <a:pt x="4220777" y="2088560"/>
                  <a:pt x="3931397" y="2057083"/>
                </a:cubicBezTo>
                <a:cubicBezTo>
                  <a:pt x="3642017" y="2025607"/>
                  <a:pt x="3495109" y="2066644"/>
                  <a:pt x="3223746" y="2057083"/>
                </a:cubicBezTo>
                <a:cubicBezTo>
                  <a:pt x="2952383" y="2047522"/>
                  <a:pt x="2883116" y="2057629"/>
                  <a:pt x="2673350" y="2057083"/>
                </a:cubicBezTo>
                <a:cubicBezTo>
                  <a:pt x="2463584" y="2056537"/>
                  <a:pt x="2239209" y="2056323"/>
                  <a:pt x="2122955" y="2057083"/>
                </a:cubicBezTo>
                <a:cubicBezTo>
                  <a:pt x="2006702" y="2057843"/>
                  <a:pt x="1596184" y="2086902"/>
                  <a:pt x="1415303" y="2057083"/>
                </a:cubicBezTo>
                <a:cubicBezTo>
                  <a:pt x="1234422" y="2027264"/>
                  <a:pt x="1032366" y="2027565"/>
                  <a:pt x="655233" y="2057083"/>
                </a:cubicBezTo>
                <a:cubicBezTo>
                  <a:pt x="278100" y="2086602"/>
                  <a:pt x="324257" y="2067316"/>
                  <a:pt x="0" y="2057083"/>
                </a:cubicBezTo>
                <a:cubicBezTo>
                  <a:pt x="-26374" y="1739492"/>
                  <a:pt x="28744" y="1594075"/>
                  <a:pt x="0" y="1350818"/>
                </a:cubicBezTo>
                <a:cubicBezTo>
                  <a:pt x="-28744" y="1107561"/>
                  <a:pt x="3419" y="816468"/>
                  <a:pt x="0" y="644553"/>
                </a:cubicBezTo>
                <a:cubicBezTo>
                  <a:pt x="-3419" y="472638"/>
                  <a:pt x="-4882" y="193249"/>
                  <a:pt x="0" y="0"/>
                </a:cubicBezTo>
                <a:close/>
              </a:path>
              <a:path w="5241863" h="2057083" stroke="0" extrusionOk="0">
                <a:moveTo>
                  <a:pt x="0" y="0"/>
                </a:moveTo>
                <a:cubicBezTo>
                  <a:pt x="264663" y="-8704"/>
                  <a:pt x="428763" y="27292"/>
                  <a:pt x="602814" y="0"/>
                </a:cubicBezTo>
                <a:cubicBezTo>
                  <a:pt x="776865" y="-27292"/>
                  <a:pt x="882129" y="23127"/>
                  <a:pt x="1153210" y="0"/>
                </a:cubicBezTo>
                <a:cubicBezTo>
                  <a:pt x="1424291" y="-23127"/>
                  <a:pt x="1641029" y="-27329"/>
                  <a:pt x="1808443" y="0"/>
                </a:cubicBezTo>
                <a:cubicBezTo>
                  <a:pt x="1975857" y="27329"/>
                  <a:pt x="2169835" y="6503"/>
                  <a:pt x="2306420" y="0"/>
                </a:cubicBezTo>
                <a:cubicBezTo>
                  <a:pt x="2443005" y="-6503"/>
                  <a:pt x="2823515" y="26240"/>
                  <a:pt x="2961653" y="0"/>
                </a:cubicBezTo>
                <a:cubicBezTo>
                  <a:pt x="3099791" y="-26240"/>
                  <a:pt x="3484655" y="-7622"/>
                  <a:pt x="3616885" y="0"/>
                </a:cubicBezTo>
                <a:cubicBezTo>
                  <a:pt x="3749115" y="7622"/>
                  <a:pt x="4013159" y="6632"/>
                  <a:pt x="4114862" y="0"/>
                </a:cubicBezTo>
                <a:cubicBezTo>
                  <a:pt x="4216565" y="-6632"/>
                  <a:pt x="4392293" y="-23890"/>
                  <a:pt x="4665258" y="0"/>
                </a:cubicBezTo>
                <a:cubicBezTo>
                  <a:pt x="4938223" y="23890"/>
                  <a:pt x="5072279" y="848"/>
                  <a:pt x="5241863" y="0"/>
                </a:cubicBezTo>
                <a:cubicBezTo>
                  <a:pt x="5267737" y="322271"/>
                  <a:pt x="5216943" y="351806"/>
                  <a:pt x="5241863" y="644553"/>
                </a:cubicBezTo>
                <a:cubicBezTo>
                  <a:pt x="5266783" y="937300"/>
                  <a:pt x="5207669" y="1114980"/>
                  <a:pt x="5241863" y="1350818"/>
                </a:cubicBezTo>
                <a:cubicBezTo>
                  <a:pt x="5276057" y="1586657"/>
                  <a:pt x="5242618" y="1846887"/>
                  <a:pt x="5241863" y="2057083"/>
                </a:cubicBezTo>
                <a:cubicBezTo>
                  <a:pt x="5076538" y="2068231"/>
                  <a:pt x="4687600" y="2023230"/>
                  <a:pt x="4534211" y="2057083"/>
                </a:cubicBezTo>
                <a:cubicBezTo>
                  <a:pt x="4380822" y="2090936"/>
                  <a:pt x="4093974" y="2043488"/>
                  <a:pt x="3931397" y="2057083"/>
                </a:cubicBezTo>
                <a:cubicBezTo>
                  <a:pt x="3768820" y="2070678"/>
                  <a:pt x="3563886" y="2067640"/>
                  <a:pt x="3328583" y="2057083"/>
                </a:cubicBezTo>
                <a:cubicBezTo>
                  <a:pt x="3093280" y="2046526"/>
                  <a:pt x="2984998" y="2024936"/>
                  <a:pt x="2673350" y="2057083"/>
                </a:cubicBezTo>
                <a:cubicBezTo>
                  <a:pt x="2361702" y="2089230"/>
                  <a:pt x="2343231" y="2065859"/>
                  <a:pt x="2070536" y="2057083"/>
                </a:cubicBezTo>
                <a:cubicBezTo>
                  <a:pt x="1797841" y="2048307"/>
                  <a:pt x="1671182" y="2075965"/>
                  <a:pt x="1520140" y="2057083"/>
                </a:cubicBezTo>
                <a:cubicBezTo>
                  <a:pt x="1369098" y="2038201"/>
                  <a:pt x="1038549" y="2031851"/>
                  <a:pt x="760070" y="2057083"/>
                </a:cubicBezTo>
                <a:cubicBezTo>
                  <a:pt x="481591" y="2082316"/>
                  <a:pt x="320688" y="2092837"/>
                  <a:pt x="0" y="2057083"/>
                </a:cubicBezTo>
                <a:cubicBezTo>
                  <a:pt x="30621" y="1818000"/>
                  <a:pt x="28823" y="1660294"/>
                  <a:pt x="0" y="1412530"/>
                </a:cubicBezTo>
                <a:cubicBezTo>
                  <a:pt x="-28823" y="1164766"/>
                  <a:pt x="-23950" y="1026073"/>
                  <a:pt x="0" y="747407"/>
                </a:cubicBezTo>
                <a:cubicBezTo>
                  <a:pt x="23950" y="468741"/>
                  <a:pt x="19844" y="244362"/>
                  <a:pt x="0" y="0"/>
                </a:cubicBezTo>
                <a:close/>
              </a:path>
            </a:pathLst>
          </a:custGeom>
          <a:ln w="3175">
            <a:solidFill>
              <a:schemeClr val="tx1"/>
            </a:solidFill>
            <a:extLst>
              <a:ext uri="{C807C97D-BFC1-408E-A445-0C87EB9F89A2}">
                <ask:lineSketchStyleProps xmlns:ask="http://schemas.microsoft.com/office/drawing/2018/sketchyshapes" sd="2124921750">
                  <a:prstGeom prst="rect">
                    <a:avLst/>
                  </a:prstGeom>
                  <ask:type>
                    <ask:lineSketchFreehand/>
                  </ask:type>
                </ask:lineSketchStyleProps>
              </a:ext>
            </a:extLst>
          </a:ln>
          <a:effectLst/>
        </p:spPr>
      </p:pic>
      <p:sp>
        <p:nvSpPr>
          <p:cNvPr id="9" name="Rektangel: rundade hörn 8">
            <a:extLst>
              <a:ext uri="{FF2B5EF4-FFF2-40B4-BE49-F238E27FC236}">
                <a16:creationId xmlns:a16="http://schemas.microsoft.com/office/drawing/2014/main" id="{EA3EF12A-9136-4398-88B6-924A02D16688}"/>
              </a:ext>
            </a:extLst>
          </p:cNvPr>
          <p:cNvSpPr/>
          <p:nvPr/>
        </p:nvSpPr>
        <p:spPr bwMode="auto">
          <a:xfrm>
            <a:off x="4864737" y="4384726"/>
            <a:ext cx="2746439" cy="748576"/>
          </a:xfrm>
          <a:custGeom>
            <a:avLst/>
            <a:gdLst>
              <a:gd name="connsiteX0" fmla="*/ 0 w 2746439"/>
              <a:gd name="connsiteY0" fmla="*/ 124765 h 748576"/>
              <a:gd name="connsiteX1" fmla="*/ 124765 w 2746439"/>
              <a:gd name="connsiteY1" fmla="*/ 0 h 748576"/>
              <a:gd name="connsiteX2" fmla="*/ 748992 w 2746439"/>
              <a:gd name="connsiteY2" fmla="*/ 0 h 748576"/>
              <a:gd name="connsiteX3" fmla="*/ 1298312 w 2746439"/>
              <a:gd name="connsiteY3" fmla="*/ 0 h 748576"/>
              <a:gd name="connsiteX4" fmla="*/ 1872601 w 2746439"/>
              <a:gd name="connsiteY4" fmla="*/ 0 h 748576"/>
              <a:gd name="connsiteX5" fmla="*/ 2621674 w 2746439"/>
              <a:gd name="connsiteY5" fmla="*/ 0 h 748576"/>
              <a:gd name="connsiteX6" fmla="*/ 2746439 w 2746439"/>
              <a:gd name="connsiteY6" fmla="*/ 124765 h 748576"/>
              <a:gd name="connsiteX7" fmla="*/ 2746439 w 2746439"/>
              <a:gd name="connsiteY7" fmla="*/ 623811 h 748576"/>
              <a:gd name="connsiteX8" fmla="*/ 2621674 w 2746439"/>
              <a:gd name="connsiteY8" fmla="*/ 748576 h 748576"/>
              <a:gd name="connsiteX9" fmla="*/ 2072354 w 2746439"/>
              <a:gd name="connsiteY9" fmla="*/ 748576 h 748576"/>
              <a:gd name="connsiteX10" fmla="*/ 1498065 w 2746439"/>
              <a:gd name="connsiteY10" fmla="*/ 748576 h 748576"/>
              <a:gd name="connsiteX11" fmla="*/ 923776 w 2746439"/>
              <a:gd name="connsiteY11" fmla="*/ 748576 h 748576"/>
              <a:gd name="connsiteX12" fmla="*/ 124765 w 2746439"/>
              <a:gd name="connsiteY12" fmla="*/ 748576 h 748576"/>
              <a:gd name="connsiteX13" fmla="*/ 0 w 2746439"/>
              <a:gd name="connsiteY13" fmla="*/ 623811 h 748576"/>
              <a:gd name="connsiteX14" fmla="*/ 0 w 2746439"/>
              <a:gd name="connsiteY14" fmla="*/ 124765 h 7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6439" h="748576" fill="none" extrusionOk="0">
                <a:moveTo>
                  <a:pt x="0" y="124765"/>
                </a:moveTo>
                <a:cubicBezTo>
                  <a:pt x="-6329" y="58913"/>
                  <a:pt x="49980" y="-1482"/>
                  <a:pt x="124765" y="0"/>
                </a:cubicBezTo>
                <a:cubicBezTo>
                  <a:pt x="275879" y="-2299"/>
                  <a:pt x="488127" y="5743"/>
                  <a:pt x="748992" y="0"/>
                </a:cubicBezTo>
                <a:cubicBezTo>
                  <a:pt x="1009857" y="-5743"/>
                  <a:pt x="1067250" y="-23033"/>
                  <a:pt x="1298312" y="0"/>
                </a:cubicBezTo>
                <a:cubicBezTo>
                  <a:pt x="1529374" y="23033"/>
                  <a:pt x="1613690" y="-5183"/>
                  <a:pt x="1872601" y="0"/>
                </a:cubicBezTo>
                <a:cubicBezTo>
                  <a:pt x="2131512" y="5183"/>
                  <a:pt x="2372222" y="15086"/>
                  <a:pt x="2621674" y="0"/>
                </a:cubicBezTo>
                <a:cubicBezTo>
                  <a:pt x="2692715" y="-2935"/>
                  <a:pt x="2751032" y="46645"/>
                  <a:pt x="2746439" y="124765"/>
                </a:cubicBezTo>
                <a:cubicBezTo>
                  <a:pt x="2733317" y="301281"/>
                  <a:pt x="2749058" y="447805"/>
                  <a:pt x="2746439" y="623811"/>
                </a:cubicBezTo>
                <a:cubicBezTo>
                  <a:pt x="2732206" y="688740"/>
                  <a:pt x="2688266" y="755651"/>
                  <a:pt x="2621674" y="748576"/>
                </a:cubicBezTo>
                <a:cubicBezTo>
                  <a:pt x="2351730" y="737100"/>
                  <a:pt x="2191791" y="748700"/>
                  <a:pt x="2072354" y="748576"/>
                </a:cubicBezTo>
                <a:cubicBezTo>
                  <a:pt x="1952917" y="748452"/>
                  <a:pt x="1646882" y="747504"/>
                  <a:pt x="1498065" y="748576"/>
                </a:cubicBezTo>
                <a:cubicBezTo>
                  <a:pt x="1349248" y="749648"/>
                  <a:pt x="1119389" y="750775"/>
                  <a:pt x="923776" y="748576"/>
                </a:cubicBezTo>
                <a:cubicBezTo>
                  <a:pt x="728163" y="746377"/>
                  <a:pt x="444297" y="737483"/>
                  <a:pt x="124765" y="748576"/>
                </a:cubicBezTo>
                <a:cubicBezTo>
                  <a:pt x="52827" y="746558"/>
                  <a:pt x="-218" y="690981"/>
                  <a:pt x="0" y="623811"/>
                </a:cubicBezTo>
                <a:cubicBezTo>
                  <a:pt x="-8084" y="414192"/>
                  <a:pt x="6916" y="246047"/>
                  <a:pt x="0" y="124765"/>
                </a:cubicBezTo>
                <a:close/>
              </a:path>
              <a:path w="2746439" h="748576" stroke="0" extrusionOk="0">
                <a:moveTo>
                  <a:pt x="0" y="124765"/>
                </a:moveTo>
                <a:cubicBezTo>
                  <a:pt x="-5425" y="50950"/>
                  <a:pt x="46886" y="-6735"/>
                  <a:pt x="124765" y="0"/>
                </a:cubicBezTo>
                <a:cubicBezTo>
                  <a:pt x="366738" y="9112"/>
                  <a:pt x="573507" y="15912"/>
                  <a:pt x="724023" y="0"/>
                </a:cubicBezTo>
                <a:cubicBezTo>
                  <a:pt x="874539" y="-15912"/>
                  <a:pt x="1157070" y="12257"/>
                  <a:pt x="1348250" y="0"/>
                </a:cubicBezTo>
                <a:cubicBezTo>
                  <a:pt x="1539430" y="-12257"/>
                  <a:pt x="1699164" y="-13458"/>
                  <a:pt x="1897570" y="0"/>
                </a:cubicBezTo>
                <a:cubicBezTo>
                  <a:pt x="2095976" y="13458"/>
                  <a:pt x="2421040" y="-3288"/>
                  <a:pt x="2621674" y="0"/>
                </a:cubicBezTo>
                <a:cubicBezTo>
                  <a:pt x="2685455" y="-4008"/>
                  <a:pt x="2748064" y="44825"/>
                  <a:pt x="2746439" y="124765"/>
                </a:cubicBezTo>
                <a:cubicBezTo>
                  <a:pt x="2771130" y="290271"/>
                  <a:pt x="2760849" y="420289"/>
                  <a:pt x="2746439" y="623811"/>
                </a:cubicBezTo>
                <a:cubicBezTo>
                  <a:pt x="2741916" y="700259"/>
                  <a:pt x="2687853" y="749069"/>
                  <a:pt x="2621674" y="748576"/>
                </a:cubicBezTo>
                <a:cubicBezTo>
                  <a:pt x="2480173" y="761850"/>
                  <a:pt x="2324740" y="761692"/>
                  <a:pt x="2072354" y="748576"/>
                </a:cubicBezTo>
                <a:cubicBezTo>
                  <a:pt x="1819968" y="735460"/>
                  <a:pt x="1726173" y="730007"/>
                  <a:pt x="1498065" y="748576"/>
                </a:cubicBezTo>
                <a:cubicBezTo>
                  <a:pt x="1269957" y="767145"/>
                  <a:pt x="1057238" y="743175"/>
                  <a:pt x="923776" y="748576"/>
                </a:cubicBezTo>
                <a:cubicBezTo>
                  <a:pt x="790314" y="753977"/>
                  <a:pt x="454330" y="732972"/>
                  <a:pt x="124765" y="748576"/>
                </a:cubicBezTo>
                <a:cubicBezTo>
                  <a:pt x="52696" y="750289"/>
                  <a:pt x="-2383" y="706908"/>
                  <a:pt x="0" y="623811"/>
                </a:cubicBezTo>
                <a:cubicBezTo>
                  <a:pt x="19196" y="522810"/>
                  <a:pt x="-3197" y="295177"/>
                  <a:pt x="0" y="124765"/>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Kan värderas i pengar men </a:t>
            </a:r>
            <a:r>
              <a:rPr lang="sv-SE" sz="1600">
                <a:latin typeface="Arial" charset="0"/>
              </a:rPr>
              <a:t>realiseras på annat sätt</a:t>
            </a:r>
            <a:endParaRPr kumimoji="0" lang="sv-SE" sz="1600" b="0" i="0" u="none" strike="noStrike" cap="none" normalizeH="0" baseline="0">
              <a:ln>
                <a:noFill/>
              </a:ln>
              <a:solidFill>
                <a:schemeClr val="tx1"/>
              </a:solidFill>
              <a:effectLst/>
              <a:latin typeface="Arial" charset="0"/>
            </a:endParaRPr>
          </a:p>
        </p:txBody>
      </p:sp>
      <p:sp>
        <p:nvSpPr>
          <p:cNvPr id="10" name="Rektangel: rundade hörn 9">
            <a:extLst>
              <a:ext uri="{FF2B5EF4-FFF2-40B4-BE49-F238E27FC236}">
                <a16:creationId xmlns:a16="http://schemas.microsoft.com/office/drawing/2014/main" id="{3A204949-986C-4DC0-98C4-0514E35DF1BA}"/>
              </a:ext>
            </a:extLst>
          </p:cNvPr>
          <p:cNvSpPr/>
          <p:nvPr/>
        </p:nvSpPr>
        <p:spPr bwMode="auto">
          <a:xfrm>
            <a:off x="9297360" y="1690688"/>
            <a:ext cx="2462524" cy="748576"/>
          </a:xfrm>
          <a:custGeom>
            <a:avLst/>
            <a:gdLst>
              <a:gd name="connsiteX0" fmla="*/ 0 w 2462524"/>
              <a:gd name="connsiteY0" fmla="*/ 124765 h 748576"/>
              <a:gd name="connsiteX1" fmla="*/ 124765 w 2462524"/>
              <a:gd name="connsiteY1" fmla="*/ 0 h 748576"/>
              <a:gd name="connsiteX2" fmla="*/ 678014 w 2462524"/>
              <a:gd name="connsiteY2" fmla="*/ 0 h 748576"/>
              <a:gd name="connsiteX3" fmla="*/ 1164872 w 2462524"/>
              <a:gd name="connsiteY3" fmla="*/ 0 h 748576"/>
              <a:gd name="connsiteX4" fmla="*/ 1673861 w 2462524"/>
              <a:gd name="connsiteY4" fmla="*/ 0 h 748576"/>
              <a:gd name="connsiteX5" fmla="*/ 2337759 w 2462524"/>
              <a:gd name="connsiteY5" fmla="*/ 0 h 748576"/>
              <a:gd name="connsiteX6" fmla="*/ 2462524 w 2462524"/>
              <a:gd name="connsiteY6" fmla="*/ 124765 h 748576"/>
              <a:gd name="connsiteX7" fmla="*/ 2462524 w 2462524"/>
              <a:gd name="connsiteY7" fmla="*/ 623811 h 748576"/>
              <a:gd name="connsiteX8" fmla="*/ 2337759 w 2462524"/>
              <a:gd name="connsiteY8" fmla="*/ 748576 h 748576"/>
              <a:gd name="connsiteX9" fmla="*/ 1850900 w 2462524"/>
              <a:gd name="connsiteY9" fmla="*/ 748576 h 748576"/>
              <a:gd name="connsiteX10" fmla="*/ 1341912 w 2462524"/>
              <a:gd name="connsiteY10" fmla="*/ 748576 h 748576"/>
              <a:gd name="connsiteX11" fmla="*/ 832923 w 2462524"/>
              <a:gd name="connsiteY11" fmla="*/ 748576 h 748576"/>
              <a:gd name="connsiteX12" fmla="*/ 124765 w 2462524"/>
              <a:gd name="connsiteY12" fmla="*/ 748576 h 748576"/>
              <a:gd name="connsiteX13" fmla="*/ 0 w 2462524"/>
              <a:gd name="connsiteY13" fmla="*/ 623811 h 748576"/>
              <a:gd name="connsiteX14" fmla="*/ 0 w 2462524"/>
              <a:gd name="connsiteY14" fmla="*/ 124765 h 7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2524" h="748576" fill="none" extrusionOk="0">
                <a:moveTo>
                  <a:pt x="0" y="124765"/>
                </a:moveTo>
                <a:cubicBezTo>
                  <a:pt x="-6329" y="58913"/>
                  <a:pt x="49980" y="-1482"/>
                  <a:pt x="124765" y="0"/>
                </a:cubicBezTo>
                <a:cubicBezTo>
                  <a:pt x="359133" y="18570"/>
                  <a:pt x="482394" y="-3139"/>
                  <a:pt x="678014" y="0"/>
                </a:cubicBezTo>
                <a:cubicBezTo>
                  <a:pt x="873634" y="3139"/>
                  <a:pt x="986094" y="3968"/>
                  <a:pt x="1164872" y="0"/>
                </a:cubicBezTo>
                <a:cubicBezTo>
                  <a:pt x="1343650" y="-3968"/>
                  <a:pt x="1545083" y="-13521"/>
                  <a:pt x="1673861" y="0"/>
                </a:cubicBezTo>
                <a:cubicBezTo>
                  <a:pt x="1802639" y="13521"/>
                  <a:pt x="2150264" y="7028"/>
                  <a:pt x="2337759" y="0"/>
                </a:cubicBezTo>
                <a:cubicBezTo>
                  <a:pt x="2408800" y="-2935"/>
                  <a:pt x="2467117" y="46645"/>
                  <a:pt x="2462524" y="124765"/>
                </a:cubicBezTo>
                <a:cubicBezTo>
                  <a:pt x="2449402" y="301281"/>
                  <a:pt x="2465143" y="447805"/>
                  <a:pt x="2462524" y="623811"/>
                </a:cubicBezTo>
                <a:cubicBezTo>
                  <a:pt x="2448291" y="688740"/>
                  <a:pt x="2404351" y="755651"/>
                  <a:pt x="2337759" y="748576"/>
                </a:cubicBezTo>
                <a:cubicBezTo>
                  <a:pt x="2144911" y="748260"/>
                  <a:pt x="2006018" y="734015"/>
                  <a:pt x="1850900" y="748576"/>
                </a:cubicBezTo>
                <a:cubicBezTo>
                  <a:pt x="1695782" y="763137"/>
                  <a:pt x="1473535" y="759786"/>
                  <a:pt x="1341912" y="748576"/>
                </a:cubicBezTo>
                <a:cubicBezTo>
                  <a:pt x="1210289" y="737366"/>
                  <a:pt x="945266" y="757628"/>
                  <a:pt x="832923" y="748576"/>
                </a:cubicBezTo>
                <a:cubicBezTo>
                  <a:pt x="720580" y="739524"/>
                  <a:pt x="332641" y="748201"/>
                  <a:pt x="124765" y="748576"/>
                </a:cubicBezTo>
                <a:cubicBezTo>
                  <a:pt x="52827" y="746558"/>
                  <a:pt x="-218" y="690981"/>
                  <a:pt x="0" y="623811"/>
                </a:cubicBezTo>
                <a:cubicBezTo>
                  <a:pt x="-8084" y="414192"/>
                  <a:pt x="6916" y="246047"/>
                  <a:pt x="0" y="124765"/>
                </a:cubicBezTo>
                <a:close/>
              </a:path>
              <a:path w="2462524" h="748576" stroke="0" extrusionOk="0">
                <a:moveTo>
                  <a:pt x="0" y="124765"/>
                </a:moveTo>
                <a:cubicBezTo>
                  <a:pt x="-5425" y="50950"/>
                  <a:pt x="46886" y="-6735"/>
                  <a:pt x="124765" y="0"/>
                </a:cubicBezTo>
                <a:cubicBezTo>
                  <a:pt x="290649" y="22077"/>
                  <a:pt x="392372" y="13689"/>
                  <a:pt x="655884" y="0"/>
                </a:cubicBezTo>
                <a:cubicBezTo>
                  <a:pt x="919396" y="-13689"/>
                  <a:pt x="1026329" y="-26390"/>
                  <a:pt x="1209132" y="0"/>
                </a:cubicBezTo>
                <a:cubicBezTo>
                  <a:pt x="1391935" y="26390"/>
                  <a:pt x="1580990" y="-4940"/>
                  <a:pt x="1695991" y="0"/>
                </a:cubicBezTo>
                <a:cubicBezTo>
                  <a:pt x="1810992" y="4940"/>
                  <a:pt x="2121040" y="16833"/>
                  <a:pt x="2337759" y="0"/>
                </a:cubicBezTo>
                <a:cubicBezTo>
                  <a:pt x="2401540" y="-4008"/>
                  <a:pt x="2464149" y="44825"/>
                  <a:pt x="2462524" y="124765"/>
                </a:cubicBezTo>
                <a:cubicBezTo>
                  <a:pt x="2487215" y="290271"/>
                  <a:pt x="2476934" y="420289"/>
                  <a:pt x="2462524" y="623811"/>
                </a:cubicBezTo>
                <a:cubicBezTo>
                  <a:pt x="2458001" y="700259"/>
                  <a:pt x="2403938" y="749069"/>
                  <a:pt x="2337759" y="748576"/>
                </a:cubicBezTo>
                <a:cubicBezTo>
                  <a:pt x="2165426" y="738109"/>
                  <a:pt x="2020112" y="761135"/>
                  <a:pt x="1850900" y="748576"/>
                </a:cubicBezTo>
                <a:cubicBezTo>
                  <a:pt x="1681688" y="736017"/>
                  <a:pt x="1532301" y="749866"/>
                  <a:pt x="1341912" y="748576"/>
                </a:cubicBezTo>
                <a:cubicBezTo>
                  <a:pt x="1151523" y="747286"/>
                  <a:pt x="1007121" y="753696"/>
                  <a:pt x="832923" y="748576"/>
                </a:cubicBezTo>
                <a:cubicBezTo>
                  <a:pt x="658725" y="743456"/>
                  <a:pt x="449844" y="777369"/>
                  <a:pt x="124765" y="748576"/>
                </a:cubicBezTo>
                <a:cubicBezTo>
                  <a:pt x="52696" y="750289"/>
                  <a:pt x="-2383" y="706908"/>
                  <a:pt x="0" y="623811"/>
                </a:cubicBezTo>
                <a:cubicBezTo>
                  <a:pt x="19196" y="522810"/>
                  <a:pt x="-3197" y="295177"/>
                  <a:pt x="0" y="124765"/>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lang="sv-SE" sz="1600">
                <a:latin typeface="Arial" charset="0"/>
              </a:rPr>
              <a:t>Kan mätas men svåra att värdera i pengar</a:t>
            </a:r>
            <a:endParaRPr kumimoji="0" lang="sv-SE" sz="1600" b="0" i="0" u="none" strike="noStrike" cap="none" normalizeH="0" baseline="0">
              <a:ln>
                <a:noFill/>
              </a:ln>
              <a:solidFill>
                <a:schemeClr val="tx1"/>
              </a:solidFill>
              <a:effectLst/>
              <a:latin typeface="Arial" charset="0"/>
            </a:endParaRPr>
          </a:p>
        </p:txBody>
      </p:sp>
      <p:sp>
        <p:nvSpPr>
          <p:cNvPr id="11" name="Rektangel: rundade hörn 10">
            <a:extLst>
              <a:ext uri="{FF2B5EF4-FFF2-40B4-BE49-F238E27FC236}">
                <a16:creationId xmlns:a16="http://schemas.microsoft.com/office/drawing/2014/main" id="{80994947-48C7-41CA-80D8-21B420002BB0}"/>
              </a:ext>
            </a:extLst>
          </p:cNvPr>
          <p:cNvSpPr/>
          <p:nvPr/>
        </p:nvSpPr>
        <p:spPr bwMode="auto">
          <a:xfrm>
            <a:off x="2619524" y="1866545"/>
            <a:ext cx="2746439" cy="748576"/>
          </a:xfrm>
          <a:custGeom>
            <a:avLst/>
            <a:gdLst>
              <a:gd name="connsiteX0" fmla="*/ 0 w 2746439"/>
              <a:gd name="connsiteY0" fmla="*/ 124765 h 748576"/>
              <a:gd name="connsiteX1" fmla="*/ 124765 w 2746439"/>
              <a:gd name="connsiteY1" fmla="*/ 0 h 748576"/>
              <a:gd name="connsiteX2" fmla="*/ 748992 w 2746439"/>
              <a:gd name="connsiteY2" fmla="*/ 0 h 748576"/>
              <a:gd name="connsiteX3" fmla="*/ 1298312 w 2746439"/>
              <a:gd name="connsiteY3" fmla="*/ 0 h 748576"/>
              <a:gd name="connsiteX4" fmla="*/ 1872601 w 2746439"/>
              <a:gd name="connsiteY4" fmla="*/ 0 h 748576"/>
              <a:gd name="connsiteX5" fmla="*/ 2621674 w 2746439"/>
              <a:gd name="connsiteY5" fmla="*/ 0 h 748576"/>
              <a:gd name="connsiteX6" fmla="*/ 2746439 w 2746439"/>
              <a:gd name="connsiteY6" fmla="*/ 124765 h 748576"/>
              <a:gd name="connsiteX7" fmla="*/ 2746439 w 2746439"/>
              <a:gd name="connsiteY7" fmla="*/ 623811 h 748576"/>
              <a:gd name="connsiteX8" fmla="*/ 2621674 w 2746439"/>
              <a:gd name="connsiteY8" fmla="*/ 748576 h 748576"/>
              <a:gd name="connsiteX9" fmla="*/ 2072354 w 2746439"/>
              <a:gd name="connsiteY9" fmla="*/ 748576 h 748576"/>
              <a:gd name="connsiteX10" fmla="*/ 1498065 w 2746439"/>
              <a:gd name="connsiteY10" fmla="*/ 748576 h 748576"/>
              <a:gd name="connsiteX11" fmla="*/ 923776 w 2746439"/>
              <a:gd name="connsiteY11" fmla="*/ 748576 h 748576"/>
              <a:gd name="connsiteX12" fmla="*/ 124765 w 2746439"/>
              <a:gd name="connsiteY12" fmla="*/ 748576 h 748576"/>
              <a:gd name="connsiteX13" fmla="*/ 0 w 2746439"/>
              <a:gd name="connsiteY13" fmla="*/ 623811 h 748576"/>
              <a:gd name="connsiteX14" fmla="*/ 0 w 2746439"/>
              <a:gd name="connsiteY14" fmla="*/ 124765 h 7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6439" h="748576" fill="none" extrusionOk="0">
                <a:moveTo>
                  <a:pt x="0" y="124765"/>
                </a:moveTo>
                <a:cubicBezTo>
                  <a:pt x="-6329" y="58913"/>
                  <a:pt x="49980" y="-1482"/>
                  <a:pt x="124765" y="0"/>
                </a:cubicBezTo>
                <a:cubicBezTo>
                  <a:pt x="275879" y="-2299"/>
                  <a:pt x="488127" y="5743"/>
                  <a:pt x="748992" y="0"/>
                </a:cubicBezTo>
                <a:cubicBezTo>
                  <a:pt x="1009857" y="-5743"/>
                  <a:pt x="1067250" y="-23033"/>
                  <a:pt x="1298312" y="0"/>
                </a:cubicBezTo>
                <a:cubicBezTo>
                  <a:pt x="1529374" y="23033"/>
                  <a:pt x="1613690" y="-5183"/>
                  <a:pt x="1872601" y="0"/>
                </a:cubicBezTo>
                <a:cubicBezTo>
                  <a:pt x="2131512" y="5183"/>
                  <a:pt x="2372222" y="15086"/>
                  <a:pt x="2621674" y="0"/>
                </a:cubicBezTo>
                <a:cubicBezTo>
                  <a:pt x="2692715" y="-2935"/>
                  <a:pt x="2751032" y="46645"/>
                  <a:pt x="2746439" y="124765"/>
                </a:cubicBezTo>
                <a:cubicBezTo>
                  <a:pt x="2733317" y="301281"/>
                  <a:pt x="2749058" y="447805"/>
                  <a:pt x="2746439" y="623811"/>
                </a:cubicBezTo>
                <a:cubicBezTo>
                  <a:pt x="2732206" y="688740"/>
                  <a:pt x="2688266" y="755651"/>
                  <a:pt x="2621674" y="748576"/>
                </a:cubicBezTo>
                <a:cubicBezTo>
                  <a:pt x="2351730" y="737100"/>
                  <a:pt x="2191791" y="748700"/>
                  <a:pt x="2072354" y="748576"/>
                </a:cubicBezTo>
                <a:cubicBezTo>
                  <a:pt x="1952917" y="748452"/>
                  <a:pt x="1646882" y="747504"/>
                  <a:pt x="1498065" y="748576"/>
                </a:cubicBezTo>
                <a:cubicBezTo>
                  <a:pt x="1349248" y="749648"/>
                  <a:pt x="1119389" y="750775"/>
                  <a:pt x="923776" y="748576"/>
                </a:cubicBezTo>
                <a:cubicBezTo>
                  <a:pt x="728163" y="746377"/>
                  <a:pt x="444297" y="737483"/>
                  <a:pt x="124765" y="748576"/>
                </a:cubicBezTo>
                <a:cubicBezTo>
                  <a:pt x="52827" y="746558"/>
                  <a:pt x="-218" y="690981"/>
                  <a:pt x="0" y="623811"/>
                </a:cubicBezTo>
                <a:cubicBezTo>
                  <a:pt x="-8084" y="414192"/>
                  <a:pt x="6916" y="246047"/>
                  <a:pt x="0" y="124765"/>
                </a:cubicBezTo>
                <a:close/>
              </a:path>
              <a:path w="2746439" h="748576" stroke="0" extrusionOk="0">
                <a:moveTo>
                  <a:pt x="0" y="124765"/>
                </a:moveTo>
                <a:cubicBezTo>
                  <a:pt x="-5425" y="50950"/>
                  <a:pt x="46886" y="-6735"/>
                  <a:pt x="124765" y="0"/>
                </a:cubicBezTo>
                <a:cubicBezTo>
                  <a:pt x="366738" y="9112"/>
                  <a:pt x="573507" y="15912"/>
                  <a:pt x="724023" y="0"/>
                </a:cubicBezTo>
                <a:cubicBezTo>
                  <a:pt x="874539" y="-15912"/>
                  <a:pt x="1157070" y="12257"/>
                  <a:pt x="1348250" y="0"/>
                </a:cubicBezTo>
                <a:cubicBezTo>
                  <a:pt x="1539430" y="-12257"/>
                  <a:pt x="1699164" y="-13458"/>
                  <a:pt x="1897570" y="0"/>
                </a:cubicBezTo>
                <a:cubicBezTo>
                  <a:pt x="2095976" y="13458"/>
                  <a:pt x="2421040" y="-3288"/>
                  <a:pt x="2621674" y="0"/>
                </a:cubicBezTo>
                <a:cubicBezTo>
                  <a:pt x="2685455" y="-4008"/>
                  <a:pt x="2748064" y="44825"/>
                  <a:pt x="2746439" y="124765"/>
                </a:cubicBezTo>
                <a:cubicBezTo>
                  <a:pt x="2771130" y="290271"/>
                  <a:pt x="2760849" y="420289"/>
                  <a:pt x="2746439" y="623811"/>
                </a:cubicBezTo>
                <a:cubicBezTo>
                  <a:pt x="2741916" y="700259"/>
                  <a:pt x="2687853" y="749069"/>
                  <a:pt x="2621674" y="748576"/>
                </a:cubicBezTo>
                <a:cubicBezTo>
                  <a:pt x="2480173" y="761850"/>
                  <a:pt x="2324740" y="761692"/>
                  <a:pt x="2072354" y="748576"/>
                </a:cubicBezTo>
                <a:cubicBezTo>
                  <a:pt x="1819968" y="735460"/>
                  <a:pt x="1726173" y="730007"/>
                  <a:pt x="1498065" y="748576"/>
                </a:cubicBezTo>
                <a:cubicBezTo>
                  <a:pt x="1269957" y="767145"/>
                  <a:pt x="1057238" y="743175"/>
                  <a:pt x="923776" y="748576"/>
                </a:cubicBezTo>
                <a:cubicBezTo>
                  <a:pt x="790314" y="753977"/>
                  <a:pt x="454330" y="732972"/>
                  <a:pt x="124765" y="748576"/>
                </a:cubicBezTo>
                <a:cubicBezTo>
                  <a:pt x="52696" y="750289"/>
                  <a:pt x="-2383" y="706908"/>
                  <a:pt x="0" y="623811"/>
                </a:cubicBezTo>
                <a:cubicBezTo>
                  <a:pt x="19196" y="522810"/>
                  <a:pt x="-3197" y="295177"/>
                  <a:pt x="0" y="124765"/>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Värderas och realiseras i pengar</a:t>
            </a:r>
          </a:p>
        </p:txBody>
      </p:sp>
      <p:sp>
        <p:nvSpPr>
          <p:cNvPr id="12" name="Rektangel: rundade hörn 11">
            <a:extLst>
              <a:ext uri="{FF2B5EF4-FFF2-40B4-BE49-F238E27FC236}">
                <a16:creationId xmlns:a16="http://schemas.microsoft.com/office/drawing/2014/main" id="{FC2E701E-0D79-4DA6-B57B-984CA2988B9C}"/>
              </a:ext>
            </a:extLst>
          </p:cNvPr>
          <p:cNvSpPr/>
          <p:nvPr/>
        </p:nvSpPr>
        <p:spPr bwMode="auto">
          <a:xfrm>
            <a:off x="3071890" y="3326164"/>
            <a:ext cx="2746439" cy="748576"/>
          </a:xfrm>
          <a:custGeom>
            <a:avLst/>
            <a:gdLst>
              <a:gd name="connsiteX0" fmla="*/ 0 w 2746439"/>
              <a:gd name="connsiteY0" fmla="*/ 124765 h 748576"/>
              <a:gd name="connsiteX1" fmla="*/ 124765 w 2746439"/>
              <a:gd name="connsiteY1" fmla="*/ 0 h 748576"/>
              <a:gd name="connsiteX2" fmla="*/ 748992 w 2746439"/>
              <a:gd name="connsiteY2" fmla="*/ 0 h 748576"/>
              <a:gd name="connsiteX3" fmla="*/ 1298312 w 2746439"/>
              <a:gd name="connsiteY3" fmla="*/ 0 h 748576"/>
              <a:gd name="connsiteX4" fmla="*/ 1872601 w 2746439"/>
              <a:gd name="connsiteY4" fmla="*/ 0 h 748576"/>
              <a:gd name="connsiteX5" fmla="*/ 2621674 w 2746439"/>
              <a:gd name="connsiteY5" fmla="*/ 0 h 748576"/>
              <a:gd name="connsiteX6" fmla="*/ 2746439 w 2746439"/>
              <a:gd name="connsiteY6" fmla="*/ 124765 h 748576"/>
              <a:gd name="connsiteX7" fmla="*/ 2746439 w 2746439"/>
              <a:gd name="connsiteY7" fmla="*/ 623811 h 748576"/>
              <a:gd name="connsiteX8" fmla="*/ 2621674 w 2746439"/>
              <a:gd name="connsiteY8" fmla="*/ 748576 h 748576"/>
              <a:gd name="connsiteX9" fmla="*/ 2072354 w 2746439"/>
              <a:gd name="connsiteY9" fmla="*/ 748576 h 748576"/>
              <a:gd name="connsiteX10" fmla="*/ 1498065 w 2746439"/>
              <a:gd name="connsiteY10" fmla="*/ 748576 h 748576"/>
              <a:gd name="connsiteX11" fmla="*/ 923776 w 2746439"/>
              <a:gd name="connsiteY11" fmla="*/ 748576 h 748576"/>
              <a:gd name="connsiteX12" fmla="*/ 124765 w 2746439"/>
              <a:gd name="connsiteY12" fmla="*/ 748576 h 748576"/>
              <a:gd name="connsiteX13" fmla="*/ 0 w 2746439"/>
              <a:gd name="connsiteY13" fmla="*/ 623811 h 748576"/>
              <a:gd name="connsiteX14" fmla="*/ 0 w 2746439"/>
              <a:gd name="connsiteY14" fmla="*/ 124765 h 7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6439" h="748576" fill="none" extrusionOk="0">
                <a:moveTo>
                  <a:pt x="0" y="124765"/>
                </a:moveTo>
                <a:cubicBezTo>
                  <a:pt x="-6329" y="58913"/>
                  <a:pt x="49980" y="-1482"/>
                  <a:pt x="124765" y="0"/>
                </a:cubicBezTo>
                <a:cubicBezTo>
                  <a:pt x="275879" y="-2299"/>
                  <a:pt x="488127" y="5743"/>
                  <a:pt x="748992" y="0"/>
                </a:cubicBezTo>
                <a:cubicBezTo>
                  <a:pt x="1009857" y="-5743"/>
                  <a:pt x="1067250" y="-23033"/>
                  <a:pt x="1298312" y="0"/>
                </a:cubicBezTo>
                <a:cubicBezTo>
                  <a:pt x="1529374" y="23033"/>
                  <a:pt x="1613690" y="-5183"/>
                  <a:pt x="1872601" y="0"/>
                </a:cubicBezTo>
                <a:cubicBezTo>
                  <a:pt x="2131512" y="5183"/>
                  <a:pt x="2372222" y="15086"/>
                  <a:pt x="2621674" y="0"/>
                </a:cubicBezTo>
                <a:cubicBezTo>
                  <a:pt x="2692715" y="-2935"/>
                  <a:pt x="2751032" y="46645"/>
                  <a:pt x="2746439" y="124765"/>
                </a:cubicBezTo>
                <a:cubicBezTo>
                  <a:pt x="2733317" y="301281"/>
                  <a:pt x="2749058" y="447805"/>
                  <a:pt x="2746439" y="623811"/>
                </a:cubicBezTo>
                <a:cubicBezTo>
                  <a:pt x="2732206" y="688740"/>
                  <a:pt x="2688266" y="755651"/>
                  <a:pt x="2621674" y="748576"/>
                </a:cubicBezTo>
                <a:cubicBezTo>
                  <a:pt x="2351730" y="737100"/>
                  <a:pt x="2191791" y="748700"/>
                  <a:pt x="2072354" y="748576"/>
                </a:cubicBezTo>
                <a:cubicBezTo>
                  <a:pt x="1952917" y="748452"/>
                  <a:pt x="1646882" y="747504"/>
                  <a:pt x="1498065" y="748576"/>
                </a:cubicBezTo>
                <a:cubicBezTo>
                  <a:pt x="1349248" y="749648"/>
                  <a:pt x="1119389" y="750775"/>
                  <a:pt x="923776" y="748576"/>
                </a:cubicBezTo>
                <a:cubicBezTo>
                  <a:pt x="728163" y="746377"/>
                  <a:pt x="444297" y="737483"/>
                  <a:pt x="124765" y="748576"/>
                </a:cubicBezTo>
                <a:cubicBezTo>
                  <a:pt x="52827" y="746558"/>
                  <a:pt x="-218" y="690981"/>
                  <a:pt x="0" y="623811"/>
                </a:cubicBezTo>
                <a:cubicBezTo>
                  <a:pt x="-8084" y="414192"/>
                  <a:pt x="6916" y="246047"/>
                  <a:pt x="0" y="124765"/>
                </a:cubicBezTo>
                <a:close/>
              </a:path>
              <a:path w="2746439" h="748576" stroke="0" extrusionOk="0">
                <a:moveTo>
                  <a:pt x="0" y="124765"/>
                </a:moveTo>
                <a:cubicBezTo>
                  <a:pt x="-5425" y="50950"/>
                  <a:pt x="46886" y="-6735"/>
                  <a:pt x="124765" y="0"/>
                </a:cubicBezTo>
                <a:cubicBezTo>
                  <a:pt x="366738" y="9112"/>
                  <a:pt x="573507" y="15912"/>
                  <a:pt x="724023" y="0"/>
                </a:cubicBezTo>
                <a:cubicBezTo>
                  <a:pt x="874539" y="-15912"/>
                  <a:pt x="1157070" y="12257"/>
                  <a:pt x="1348250" y="0"/>
                </a:cubicBezTo>
                <a:cubicBezTo>
                  <a:pt x="1539430" y="-12257"/>
                  <a:pt x="1699164" y="-13458"/>
                  <a:pt x="1897570" y="0"/>
                </a:cubicBezTo>
                <a:cubicBezTo>
                  <a:pt x="2095976" y="13458"/>
                  <a:pt x="2421040" y="-3288"/>
                  <a:pt x="2621674" y="0"/>
                </a:cubicBezTo>
                <a:cubicBezTo>
                  <a:pt x="2685455" y="-4008"/>
                  <a:pt x="2748064" y="44825"/>
                  <a:pt x="2746439" y="124765"/>
                </a:cubicBezTo>
                <a:cubicBezTo>
                  <a:pt x="2771130" y="290271"/>
                  <a:pt x="2760849" y="420289"/>
                  <a:pt x="2746439" y="623811"/>
                </a:cubicBezTo>
                <a:cubicBezTo>
                  <a:pt x="2741916" y="700259"/>
                  <a:pt x="2687853" y="749069"/>
                  <a:pt x="2621674" y="748576"/>
                </a:cubicBezTo>
                <a:cubicBezTo>
                  <a:pt x="2480173" y="761850"/>
                  <a:pt x="2324740" y="761692"/>
                  <a:pt x="2072354" y="748576"/>
                </a:cubicBezTo>
                <a:cubicBezTo>
                  <a:pt x="1819968" y="735460"/>
                  <a:pt x="1726173" y="730007"/>
                  <a:pt x="1498065" y="748576"/>
                </a:cubicBezTo>
                <a:cubicBezTo>
                  <a:pt x="1269957" y="767145"/>
                  <a:pt x="1057238" y="743175"/>
                  <a:pt x="923776" y="748576"/>
                </a:cubicBezTo>
                <a:cubicBezTo>
                  <a:pt x="790314" y="753977"/>
                  <a:pt x="454330" y="732972"/>
                  <a:pt x="124765" y="748576"/>
                </a:cubicBezTo>
                <a:cubicBezTo>
                  <a:pt x="52696" y="750289"/>
                  <a:pt x="-2383" y="706908"/>
                  <a:pt x="0" y="623811"/>
                </a:cubicBezTo>
                <a:cubicBezTo>
                  <a:pt x="19196" y="522810"/>
                  <a:pt x="-3197" y="295177"/>
                  <a:pt x="0" y="124765"/>
                </a:cubicBezTo>
                <a:close/>
              </a:path>
            </a:pathLst>
          </a:custGeom>
          <a:solidFill>
            <a:srgbClr val="FFFF00"/>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lang="sv-SE" sz="1600">
                <a:latin typeface="Arial" charset="0"/>
              </a:rPr>
              <a:t>78 kr för restid</a:t>
            </a:r>
          </a:p>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200 kr för vårdbesök</a:t>
            </a:r>
          </a:p>
          <a:p>
            <a:pPr marL="0" marR="0" indent="0" algn="ctr" defTabSz="957263" rtl="0" eaLnBrk="1" fontAlgn="base" latinLnBrk="0" hangingPunct="1">
              <a:lnSpc>
                <a:spcPct val="100000"/>
              </a:lnSpc>
              <a:spcBef>
                <a:spcPct val="0"/>
              </a:spcBef>
              <a:spcAft>
                <a:spcPct val="0"/>
              </a:spcAft>
              <a:buClrTx/>
              <a:buSzTx/>
              <a:buFontTx/>
              <a:buNone/>
              <a:tabLst/>
            </a:pPr>
            <a:r>
              <a:rPr lang="sv-SE" sz="1600">
                <a:latin typeface="Arial" charset="0"/>
              </a:rPr>
              <a:t>= 278 kr/besök</a:t>
            </a:r>
            <a:endParaRPr kumimoji="0" lang="sv-SE" sz="1600" b="0" i="0" u="none" strike="noStrike" cap="none" normalizeH="0" baseline="0">
              <a:ln>
                <a:noFill/>
              </a:ln>
              <a:solidFill>
                <a:schemeClr val="tx1"/>
              </a:solidFill>
              <a:effectLst/>
              <a:latin typeface="Arial" charset="0"/>
            </a:endParaRPr>
          </a:p>
        </p:txBody>
      </p:sp>
      <p:sp>
        <p:nvSpPr>
          <p:cNvPr id="13" name="Rektangel: rundade hörn 12">
            <a:extLst>
              <a:ext uri="{FF2B5EF4-FFF2-40B4-BE49-F238E27FC236}">
                <a16:creationId xmlns:a16="http://schemas.microsoft.com/office/drawing/2014/main" id="{5D36D2F3-AF1A-45DD-B8BE-74361275EFE9}"/>
              </a:ext>
            </a:extLst>
          </p:cNvPr>
          <p:cNvSpPr/>
          <p:nvPr/>
        </p:nvSpPr>
        <p:spPr bwMode="auto">
          <a:xfrm>
            <a:off x="5818329" y="6109424"/>
            <a:ext cx="2746439" cy="748576"/>
          </a:xfrm>
          <a:custGeom>
            <a:avLst/>
            <a:gdLst>
              <a:gd name="connsiteX0" fmla="*/ 0 w 2746439"/>
              <a:gd name="connsiteY0" fmla="*/ 124765 h 748576"/>
              <a:gd name="connsiteX1" fmla="*/ 124765 w 2746439"/>
              <a:gd name="connsiteY1" fmla="*/ 0 h 748576"/>
              <a:gd name="connsiteX2" fmla="*/ 748992 w 2746439"/>
              <a:gd name="connsiteY2" fmla="*/ 0 h 748576"/>
              <a:gd name="connsiteX3" fmla="*/ 1298312 w 2746439"/>
              <a:gd name="connsiteY3" fmla="*/ 0 h 748576"/>
              <a:gd name="connsiteX4" fmla="*/ 1872601 w 2746439"/>
              <a:gd name="connsiteY4" fmla="*/ 0 h 748576"/>
              <a:gd name="connsiteX5" fmla="*/ 2621674 w 2746439"/>
              <a:gd name="connsiteY5" fmla="*/ 0 h 748576"/>
              <a:gd name="connsiteX6" fmla="*/ 2746439 w 2746439"/>
              <a:gd name="connsiteY6" fmla="*/ 124765 h 748576"/>
              <a:gd name="connsiteX7" fmla="*/ 2746439 w 2746439"/>
              <a:gd name="connsiteY7" fmla="*/ 623811 h 748576"/>
              <a:gd name="connsiteX8" fmla="*/ 2621674 w 2746439"/>
              <a:gd name="connsiteY8" fmla="*/ 748576 h 748576"/>
              <a:gd name="connsiteX9" fmla="*/ 2072354 w 2746439"/>
              <a:gd name="connsiteY9" fmla="*/ 748576 h 748576"/>
              <a:gd name="connsiteX10" fmla="*/ 1498065 w 2746439"/>
              <a:gd name="connsiteY10" fmla="*/ 748576 h 748576"/>
              <a:gd name="connsiteX11" fmla="*/ 923776 w 2746439"/>
              <a:gd name="connsiteY11" fmla="*/ 748576 h 748576"/>
              <a:gd name="connsiteX12" fmla="*/ 124765 w 2746439"/>
              <a:gd name="connsiteY12" fmla="*/ 748576 h 748576"/>
              <a:gd name="connsiteX13" fmla="*/ 0 w 2746439"/>
              <a:gd name="connsiteY13" fmla="*/ 623811 h 748576"/>
              <a:gd name="connsiteX14" fmla="*/ 0 w 2746439"/>
              <a:gd name="connsiteY14" fmla="*/ 124765 h 7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6439" h="748576" fill="none" extrusionOk="0">
                <a:moveTo>
                  <a:pt x="0" y="124765"/>
                </a:moveTo>
                <a:cubicBezTo>
                  <a:pt x="-6329" y="58913"/>
                  <a:pt x="49980" y="-1482"/>
                  <a:pt x="124765" y="0"/>
                </a:cubicBezTo>
                <a:cubicBezTo>
                  <a:pt x="275879" y="-2299"/>
                  <a:pt x="488127" y="5743"/>
                  <a:pt x="748992" y="0"/>
                </a:cubicBezTo>
                <a:cubicBezTo>
                  <a:pt x="1009857" y="-5743"/>
                  <a:pt x="1067250" y="-23033"/>
                  <a:pt x="1298312" y="0"/>
                </a:cubicBezTo>
                <a:cubicBezTo>
                  <a:pt x="1529374" y="23033"/>
                  <a:pt x="1613690" y="-5183"/>
                  <a:pt x="1872601" y="0"/>
                </a:cubicBezTo>
                <a:cubicBezTo>
                  <a:pt x="2131512" y="5183"/>
                  <a:pt x="2372222" y="15086"/>
                  <a:pt x="2621674" y="0"/>
                </a:cubicBezTo>
                <a:cubicBezTo>
                  <a:pt x="2692715" y="-2935"/>
                  <a:pt x="2751032" y="46645"/>
                  <a:pt x="2746439" y="124765"/>
                </a:cubicBezTo>
                <a:cubicBezTo>
                  <a:pt x="2733317" y="301281"/>
                  <a:pt x="2749058" y="447805"/>
                  <a:pt x="2746439" y="623811"/>
                </a:cubicBezTo>
                <a:cubicBezTo>
                  <a:pt x="2732206" y="688740"/>
                  <a:pt x="2688266" y="755651"/>
                  <a:pt x="2621674" y="748576"/>
                </a:cubicBezTo>
                <a:cubicBezTo>
                  <a:pt x="2351730" y="737100"/>
                  <a:pt x="2191791" y="748700"/>
                  <a:pt x="2072354" y="748576"/>
                </a:cubicBezTo>
                <a:cubicBezTo>
                  <a:pt x="1952917" y="748452"/>
                  <a:pt x="1646882" y="747504"/>
                  <a:pt x="1498065" y="748576"/>
                </a:cubicBezTo>
                <a:cubicBezTo>
                  <a:pt x="1349248" y="749648"/>
                  <a:pt x="1119389" y="750775"/>
                  <a:pt x="923776" y="748576"/>
                </a:cubicBezTo>
                <a:cubicBezTo>
                  <a:pt x="728163" y="746377"/>
                  <a:pt x="444297" y="737483"/>
                  <a:pt x="124765" y="748576"/>
                </a:cubicBezTo>
                <a:cubicBezTo>
                  <a:pt x="52827" y="746558"/>
                  <a:pt x="-218" y="690981"/>
                  <a:pt x="0" y="623811"/>
                </a:cubicBezTo>
                <a:cubicBezTo>
                  <a:pt x="-8084" y="414192"/>
                  <a:pt x="6916" y="246047"/>
                  <a:pt x="0" y="124765"/>
                </a:cubicBezTo>
                <a:close/>
              </a:path>
              <a:path w="2746439" h="748576" stroke="0" extrusionOk="0">
                <a:moveTo>
                  <a:pt x="0" y="124765"/>
                </a:moveTo>
                <a:cubicBezTo>
                  <a:pt x="-5425" y="50950"/>
                  <a:pt x="46886" y="-6735"/>
                  <a:pt x="124765" y="0"/>
                </a:cubicBezTo>
                <a:cubicBezTo>
                  <a:pt x="366738" y="9112"/>
                  <a:pt x="573507" y="15912"/>
                  <a:pt x="724023" y="0"/>
                </a:cubicBezTo>
                <a:cubicBezTo>
                  <a:pt x="874539" y="-15912"/>
                  <a:pt x="1157070" y="12257"/>
                  <a:pt x="1348250" y="0"/>
                </a:cubicBezTo>
                <a:cubicBezTo>
                  <a:pt x="1539430" y="-12257"/>
                  <a:pt x="1699164" y="-13458"/>
                  <a:pt x="1897570" y="0"/>
                </a:cubicBezTo>
                <a:cubicBezTo>
                  <a:pt x="2095976" y="13458"/>
                  <a:pt x="2421040" y="-3288"/>
                  <a:pt x="2621674" y="0"/>
                </a:cubicBezTo>
                <a:cubicBezTo>
                  <a:pt x="2685455" y="-4008"/>
                  <a:pt x="2748064" y="44825"/>
                  <a:pt x="2746439" y="124765"/>
                </a:cubicBezTo>
                <a:cubicBezTo>
                  <a:pt x="2771130" y="290271"/>
                  <a:pt x="2760849" y="420289"/>
                  <a:pt x="2746439" y="623811"/>
                </a:cubicBezTo>
                <a:cubicBezTo>
                  <a:pt x="2741916" y="700259"/>
                  <a:pt x="2687853" y="749069"/>
                  <a:pt x="2621674" y="748576"/>
                </a:cubicBezTo>
                <a:cubicBezTo>
                  <a:pt x="2480173" y="761850"/>
                  <a:pt x="2324740" y="761692"/>
                  <a:pt x="2072354" y="748576"/>
                </a:cubicBezTo>
                <a:cubicBezTo>
                  <a:pt x="1819968" y="735460"/>
                  <a:pt x="1726173" y="730007"/>
                  <a:pt x="1498065" y="748576"/>
                </a:cubicBezTo>
                <a:cubicBezTo>
                  <a:pt x="1269957" y="767145"/>
                  <a:pt x="1057238" y="743175"/>
                  <a:pt x="923776" y="748576"/>
                </a:cubicBezTo>
                <a:cubicBezTo>
                  <a:pt x="790314" y="753977"/>
                  <a:pt x="454330" y="732972"/>
                  <a:pt x="124765" y="748576"/>
                </a:cubicBezTo>
                <a:cubicBezTo>
                  <a:pt x="52696" y="750289"/>
                  <a:pt x="-2383" y="706908"/>
                  <a:pt x="0" y="623811"/>
                </a:cubicBezTo>
                <a:cubicBezTo>
                  <a:pt x="19196" y="522810"/>
                  <a:pt x="-3197" y="295177"/>
                  <a:pt x="0" y="124765"/>
                </a:cubicBezTo>
                <a:close/>
              </a:path>
            </a:pathLst>
          </a:custGeom>
          <a:solidFill>
            <a:srgbClr val="FFFF00"/>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lang="sv-SE" sz="1600">
                <a:latin typeface="Arial" charset="0"/>
              </a:rPr>
              <a:t>2 000 kr för ett vårdbesök</a:t>
            </a:r>
            <a:endParaRPr kumimoji="0" lang="sv-SE" sz="1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15759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145631-CBBD-4712-AFDA-D0685D5F158D}"/>
              </a:ext>
            </a:extLst>
          </p:cNvPr>
          <p:cNvSpPr>
            <a:spLocks noGrp="1"/>
          </p:cNvSpPr>
          <p:nvPr>
            <p:ph type="title"/>
          </p:nvPr>
        </p:nvSpPr>
        <p:spPr>
          <a:xfrm>
            <a:off x="356038" y="354614"/>
            <a:ext cx="11479924" cy="1325563"/>
          </a:xfrm>
        </p:spPr>
        <p:txBody>
          <a:bodyPr/>
          <a:lstStyle/>
          <a:p>
            <a:r>
              <a:rPr lang="sv-SE">
                <a:latin typeface="Helvetica" panose="020B0604020202020204" pitchFamily="34" charset="0"/>
                <a:cs typeface="Helvetica" panose="020B0604020202020204" pitchFamily="34" charset="0"/>
              </a:rPr>
              <a:t>Vi gjorde en mätplan för att följa upp nyttorna</a:t>
            </a:r>
          </a:p>
        </p:txBody>
      </p:sp>
      <p:pic>
        <p:nvPicPr>
          <p:cNvPr id="4" name="Bildobjekt 3">
            <a:extLst>
              <a:ext uri="{FF2B5EF4-FFF2-40B4-BE49-F238E27FC236}">
                <a16:creationId xmlns:a16="http://schemas.microsoft.com/office/drawing/2014/main" id="{311EC4B6-CA0C-461B-A294-E18EF29A1D7F}"/>
              </a:ext>
            </a:extLst>
          </p:cNvPr>
          <p:cNvPicPr>
            <a:picLocks noChangeAspect="1"/>
          </p:cNvPicPr>
          <p:nvPr/>
        </p:nvPicPr>
        <p:blipFill>
          <a:blip r:embed="rId2"/>
          <a:stretch>
            <a:fillRect/>
          </a:stretch>
        </p:blipFill>
        <p:spPr>
          <a:xfrm>
            <a:off x="838201" y="1762600"/>
            <a:ext cx="3881284" cy="4909038"/>
          </a:xfrm>
          <a:custGeom>
            <a:avLst/>
            <a:gdLst>
              <a:gd name="connsiteX0" fmla="*/ 0 w 3881284"/>
              <a:gd name="connsiteY0" fmla="*/ 0 h 4909038"/>
              <a:gd name="connsiteX1" fmla="*/ 608068 w 3881284"/>
              <a:gd name="connsiteY1" fmla="*/ 0 h 4909038"/>
              <a:gd name="connsiteX2" fmla="*/ 1138510 w 3881284"/>
              <a:gd name="connsiteY2" fmla="*/ 0 h 4909038"/>
              <a:gd name="connsiteX3" fmla="*/ 1668952 w 3881284"/>
              <a:gd name="connsiteY3" fmla="*/ 0 h 4909038"/>
              <a:gd name="connsiteX4" fmla="*/ 2238207 w 3881284"/>
              <a:gd name="connsiteY4" fmla="*/ 0 h 4909038"/>
              <a:gd name="connsiteX5" fmla="*/ 2807462 w 3881284"/>
              <a:gd name="connsiteY5" fmla="*/ 0 h 4909038"/>
              <a:gd name="connsiteX6" fmla="*/ 3881284 w 3881284"/>
              <a:gd name="connsiteY6" fmla="*/ 0 h 4909038"/>
              <a:gd name="connsiteX7" fmla="*/ 3881284 w 3881284"/>
              <a:gd name="connsiteY7" fmla="*/ 711811 h 4909038"/>
              <a:gd name="connsiteX8" fmla="*/ 3881284 w 3881284"/>
              <a:gd name="connsiteY8" fmla="*/ 1374531 h 4909038"/>
              <a:gd name="connsiteX9" fmla="*/ 3881284 w 3881284"/>
              <a:gd name="connsiteY9" fmla="*/ 1889980 h 4909038"/>
              <a:gd name="connsiteX10" fmla="*/ 3881284 w 3881284"/>
              <a:gd name="connsiteY10" fmla="*/ 2454519 h 4909038"/>
              <a:gd name="connsiteX11" fmla="*/ 3881284 w 3881284"/>
              <a:gd name="connsiteY11" fmla="*/ 2969968 h 4909038"/>
              <a:gd name="connsiteX12" fmla="*/ 3881284 w 3881284"/>
              <a:gd name="connsiteY12" fmla="*/ 3436327 h 4909038"/>
              <a:gd name="connsiteX13" fmla="*/ 3881284 w 3881284"/>
              <a:gd name="connsiteY13" fmla="*/ 4099047 h 4909038"/>
              <a:gd name="connsiteX14" fmla="*/ 3881284 w 3881284"/>
              <a:gd name="connsiteY14" fmla="*/ 4909038 h 4909038"/>
              <a:gd name="connsiteX15" fmla="*/ 3350842 w 3881284"/>
              <a:gd name="connsiteY15" fmla="*/ 4909038 h 4909038"/>
              <a:gd name="connsiteX16" fmla="*/ 2820400 w 3881284"/>
              <a:gd name="connsiteY16" fmla="*/ 4909038 h 4909038"/>
              <a:gd name="connsiteX17" fmla="*/ 2173519 w 3881284"/>
              <a:gd name="connsiteY17" fmla="*/ 4909038 h 4909038"/>
              <a:gd name="connsiteX18" fmla="*/ 1526638 w 3881284"/>
              <a:gd name="connsiteY18" fmla="*/ 4909038 h 4909038"/>
              <a:gd name="connsiteX19" fmla="*/ 840945 w 3881284"/>
              <a:gd name="connsiteY19" fmla="*/ 4909038 h 4909038"/>
              <a:gd name="connsiteX20" fmla="*/ 0 w 3881284"/>
              <a:gd name="connsiteY20" fmla="*/ 4909038 h 4909038"/>
              <a:gd name="connsiteX21" fmla="*/ 0 w 3881284"/>
              <a:gd name="connsiteY21" fmla="*/ 4442679 h 4909038"/>
              <a:gd name="connsiteX22" fmla="*/ 0 w 3881284"/>
              <a:gd name="connsiteY22" fmla="*/ 3927230 h 4909038"/>
              <a:gd name="connsiteX23" fmla="*/ 0 w 3881284"/>
              <a:gd name="connsiteY23" fmla="*/ 3313601 h 4909038"/>
              <a:gd name="connsiteX24" fmla="*/ 0 w 3881284"/>
              <a:gd name="connsiteY24" fmla="*/ 2699971 h 4909038"/>
              <a:gd name="connsiteX25" fmla="*/ 0 w 3881284"/>
              <a:gd name="connsiteY25" fmla="*/ 2037251 h 4909038"/>
              <a:gd name="connsiteX26" fmla="*/ 0 w 3881284"/>
              <a:gd name="connsiteY26" fmla="*/ 1325440 h 4909038"/>
              <a:gd name="connsiteX27" fmla="*/ 0 w 3881284"/>
              <a:gd name="connsiteY27" fmla="*/ 809991 h 4909038"/>
              <a:gd name="connsiteX28" fmla="*/ 0 w 3881284"/>
              <a:gd name="connsiteY28" fmla="*/ 0 h 490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81284" h="4909038" fill="none" extrusionOk="0">
                <a:moveTo>
                  <a:pt x="0" y="0"/>
                </a:moveTo>
                <a:cubicBezTo>
                  <a:pt x="153167" y="-10881"/>
                  <a:pt x="363734" y="-25945"/>
                  <a:pt x="608068" y="0"/>
                </a:cubicBezTo>
                <a:cubicBezTo>
                  <a:pt x="852402" y="25945"/>
                  <a:pt x="954980" y="8652"/>
                  <a:pt x="1138510" y="0"/>
                </a:cubicBezTo>
                <a:cubicBezTo>
                  <a:pt x="1322040" y="-8652"/>
                  <a:pt x="1408567" y="-21057"/>
                  <a:pt x="1668952" y="0"/>
                </a:cubicBezTo>
                <a:cubicBezTo>
                  <a:pt x="1929337" y="21057"/>
                  <a:pt x="2058318" y="-16192"/>
                  <a:pt x="2238207" y="0"/>
                </a:cubicBezTo>
                <a:cubicBezTo>
                  <a:pt x="2418096" y="16192"/>
                  <a:pt x="2545214" y="937"/>
                  <a:pt x="2807462" y="0"/>
                </a:cubicBezTo>
                <a:cubicBezTo>
                  <a:pt x="3069710" y="-937"/>
                  <a:pt x="3543499" y="-44709"/>
                  <a:pt x="3881284" y="0"/>
                </a:cubicBezTo>
                <a:cubicBezTo>
                  <a:pt x="3893708" y="190519"/>
                  <a:pt x="3890686" y="519326"/>
                  <a:pt x="3881284" y="711811"/>
                </a:cubicBezTo>
                <a:cubicBezTo>
                  <a:pt x="3871882" y="904296"/>
                  <a:pt x="3910415" y="1057294"/>
                  <a:pt x="3881284" y="1374531"/>
                </a:cubicBezTo>
                <a:cubicBezTo>
                  <a:pt x="3852153" y="1691768"/>
                  <a:pt x="3903740" y="1652424"/>
                  <a:pt x="3881284" y="1889980"/>
                </a:cubicBezTo>
                <a:cubicBezTo>
                  <a:pt x="3858828" y="2127536"/>
                  <a:pt x="3884054" y="2307509"/>
                  <a:pt x="3881284" y="2454519"/>
                </a:cubicBezTo>
                <a:cubicBezTo>
                  <a:pt x="3878514" y="2601529"/>
                  <a:pt x="3905430" y="2793007"/>
                  <a:pt x="3881284" y="2969968"/>
                </a:cubicBezTo>
                <a:cubicBezTo>
                  <a:pt x="3857138" y="3146929"/>
                  <a:pt x="3893167" y="3314424"/>
                  <a:pt x="3881284" y="3436327"/>
                </a:cubicBezTo>
                <a:cubicBezTo>
                  <a:pt x="3869401" y="3558230"/>
                  <a:pt x="3911361" y="3814381"/>
                  <a:pt x="3881284" y="4099047"/>
                </a:cubicBezTo>
                <a:cubicBezTo>
                  <a:pt x="3851207" y="4383713"/>
                  <a:pt x="3885768" y="4574169"/>
                  <a:pt x="3881284" y="4909038"/>
                </a:cubicBezTo>
                <a:cubicBezTo>
                  <a:pt x="3637201" y="4926679"/>
                  <a:pt x="3597668" y="4908075"/>
                  <a:pt x="3350842" y="4909038"/>
                </a:cubicBezTo>
                <a:cubicBezTo>
                  <a:pt x="3104016" y="4910001"/>
                  <a:pt x="3014484" y="4908061"/>
                  <a:pt x="2820400" y="4909038"/>
                </a:cubicBezTo>
                <a:cubicBezTo>
                  <a:pt x="2626316" y="4910015"/>
                  <a:pt x="2444450" y="4923108"/>
                  <a:pt x="2173519" y="4909038"/>
                </a:cubicBezTo>
                <a:cubicBezTo>
                  <a:pt x="1902588" y="4894968"/>
                  <a:pt x="1663412" y="4910230"/>
                  <a:pt x="1526638" y="4909038"/>
                </a:cubicBezTo>
                <a:cubicBezTo>
                  <a:pt x="1389864" y="4907846"/>
                  <a:pt x="1175043" y="4912878"/>
                  <a:pt x="840945" y="4909038"/>
                </a:cubicBezTo>
                <a:cubicBezTo>
                  <a:pt x="506847" y="4905198"/>
                  <a:pt x="208038" y="4925424"/>
                  <a:pt x="0" y="4909038"/>
                </a:cubicBezTo>
                <a:cubicBezTo>
                  <a:pt x="-12160" y="4793112"/>
                  <a:pt x="1896" y="4566748"/>
                  <a:pt x="0" y="4442679"/>
                </a:cubicBezTo>
                <a:cubicBezTo>
                  <a:pt x="-1896" y="4318610"/>
                  <a:pt x="7677" y="4177271"/>
                  <a:pt x="0" y="3927230"/>
                </a:cubicBezTo>
                <a:cubicBezTo>
                  <a:pt x="-7677" y="3677189"/>
                  <a:pt x="-14140" y="3517204"/>
                  <a:pt x="0" y="3313601"/>
                </a:cubicBezTo>
                <a:cubicBezTo>
                  <a:pt x="14140" y="3109998"/>
                  <a:pt x="-8063" y="2962061"/>
                  <a:pt x="0" y="2699971"/>
                </a:cubicBezTo>
                <a:cubicBezTo>
                  <a:pt x="8063" y="2437881"/>
                  <a:pt x="28887" y="2286645"/>
                  <a:pt x="0" y="2037251"/>
                </a:cubicBezTo>
                <a:cubicBezTo>
                  <a:pt x="-28887" y="1787857"/>
                  <a:pt x="30079" y="1532620"/>
                  <a:pt x="0" y="1325440"/>
                </a:cubicBezTo>
                <a:cubicBezTo>
                  <a:pt x="-30079" y="1118260"/>
                  <a:pt x="25435" y="968218"/>
                  <a:pt x="0" y="809991"/>
                </a:cubicBezTo>
                <a:cubicBezTo>
                  <a:pt x="-25435" y="651764"/>
                  <a:pt x="-5631" y="355067"/>
                  <a:pt x="0" y="0"/>
                </a:cubicBezTo>
                <a:close/>
              </a:path>
              <a:path w="3881284" h="4909038" stroke="0" extrusionOk="0">
                <a:moveTo>
                  <a:pt x="0" y="0"/>
                </a:moveTo>
                <a:cubicBezTo>
                  <a:pt x="174569" y="-14554"/>
                  <a:pt x="326731" y="-18287"/>
                  <a:pt x="569255" y="0"/>
                </a:cubicBezTo>
                <a:cubicBezTo>
                  <a:pt x="811779" y="18287"/>
                  <a:pt x="963480" y="-10363"/>
                  <a:pt x="1138510" y="0"/>
                </a:cubicBezTo>
                <a:cubicBezTo>
                  <a:pt x="1313541" y="10363"/>
                  <a:pt x="1495123" y="15310"/>
                  <a:pt x="1707765" y="0"/>
                </a:cubicBezTo>
                <a:cubicBezTo>
                  <a:pt x="1920408" y="-15310"/>
                  <a:pt x="2115035" y="25647"/>
                  <a:pt x="2393458" y="0"/>
                </a:cubicBezTo>
                <a:cubicBezTo>
                  <a:pt x="2671881" y="-25647"/>
                  <a:pt x="2713991" y="-3451"/>
                  <a:pt x="3001526" y="0"/>
                </a:cubicBezTo>
                <a:cubicBezTo>
                  <a:pt x="3289061" y="3451"/>
                  <a:pt x="3532440" y="-42337"/>
                  <a:pt x="3881284" y="0"/>
                </a:cubicBezTo>
                <a:cubicBezTo>
                  <a:pt x="3860180" y="121788"/>
                  <a:pt x="3855538" y="366833"/>
                  <a:pt x="3881284" y="515449"/>
                </a:cubicBezTo>
                <a:cubicBezTo>
                  <a:pt x="3907030" y="664065"/>
                  <a:pt x="3884292" y="846439"/>
                  <a:pt x="3881284" y="1030898"/>
                </a:cubicBezTo>
                <a:cubicBezTo>
                  <a:pt x="3878276" y="1215357"/>
                  <a:pt x="3881561" y="1397429"/>
                  <a:pt x="3881284" y="1546347"/>
                </a:cubicBezTo>
                <a:cubicBezTo>
                  <a:pt x="3881007" y="1695265"/>
                  <a:pt x="3895460" y="1884090"/>
                  <a:pt x="3881284" y="2012706"/>
                </a:cubicBezTo>
                <a:cubicBezTo>
                  <a:pt x="3867108" y="2141322"/>
                  <a:pt x="3890095" y="2541278"/>
                  <a:pt x="3881284" y="2675426"/>
                </a:cubicBezTo>
                <a:cubicBezTo>
                  <a:pt x="3872473" y="2809574"/>
                  <a:pt x="3902659" y="3050217"/>
                  <a:pt x="3881284" y="3190875"/>
                </a:cubicBezTo>
                <a:cubicBezTo>
                  <a:pt x="3859909" y="3331533"/>
                  <a:pt x="3848971" y="3625765"/>
                  <a:pt x="3881284" y="3902685"/>
                </a:cubicBezTo>
                <a:cubicBezTo>
                  <a:pt x="3913598" y="4179605"/>
                  <a:pt x="3840779" y="4662658"/>
                  <a:pt x="3881284" y="4909038"/>
                </a:cubicBezTo>
                <a:cubicBezTo>
                  <a:pt x="3642560" y="4893357"/>
                  <a:pt x="3474392" y="4912130"/>
                  <a:pt x="3273216" y="4909038"/>
                </a:cubicBezTo>
                <a:cubicBezTo>
                  <a:pt x="3072040" y="4905946"/>
                  <a:pt x="2787981" y="4934306"/>
                  <a:pt x="2587523" y="4909038"/>
                </a:cubicBezTo>
                <a:cubicBezTo>
                  <a:pt x="2387065" y="4883770"/>
                  <a:pt x="2216675" y="4916271"/>
                  <a:pt x="2018268" y="4909038"/>
                </a:cubicBezTo>
                <a:cubicBezTo>
                  <a:pt x="1819861" y="4901805"/>
                  <a:pt x="1485169" y="4938699"/>
                  <a:pt x="1293761" y="4909038"/>
                </a:cubicBezTo>
                <a:cubicBezTo>
                  <a:pt x="1102353" y="4879377"/>
                  <a:pt x="927910" y="4926799"/>
                  <a:pt x="763319" y="4909038"/>
                </a:cubicBezTo>
                <a:cubicBezTo>
                  <a:pt x="598728" y="4891277"/>
                  <a:pt x="292405" y="4888866"/>
                  <a:pt x="0" y="4909038"/>
                </a:cubicBezTo>
                <a:cubicBezTo>
                  <a:pt x="22089" y="4600223"/>
                  <a:pt x="-649" y="4518995"/>
                  <a:pt x="0" y="4246318"/>
                </a:cubicBezTo>
                <a:cubicBezTo>
                  <a:pt x="649" y="3973641"/>
                  <a:pt x="24953" y="3874770"/>
                  <a:pt x="0" y="3681779"/>
                </a:cubicBezTo>
                <a:cubicBezTo>
                  <a:pt x="-24953" y="3488788"/>
                  <a:pt x="-9547" y="3272425"/>
                  <a:pt x="0" y="3019058"/>
                </a:cubicBezTo>
                <a:cubicBezTo>
                  <a:pt x="9547" y="2765691"/>
                  <a:pt x="-2608" y="2549811"/>
                  <a:pt x="0" y="2356338"/>
                </a:cubicBezTo>
                <a:cubicBezTo>
                  <a:pt x="2608" y="2162865"/>
                  <a:pt x="-22405" y="1936229"/>
                  <a:pt x="0" y="1791799"/>
                </a:cubicBezTo>
                <a:cubicBezTo>
                  <a:pt x="22405" y="1647369"/>
                  <a:pt x="7335" y="1424110"/>
                  <a:pt x="0" y="1325440"/>
                </a:cubicBezTo>
                <a:cubicBezTo>
                  <a:pt x="-7335" y="1226770"/>
                  <a:pt x="13504" y="1062821"/>
                  <a:pt x="0" y="809991"/>
                </a:cubicBezTo>
                <a:cubicBezTo>
                  <a:pt x="-13504" y="557161"/>
                  <a:pt x="-12285" y="290721"/>
                  <a:pt x="0" y="0"/>
                </a:cubicBezTo>
                <a:close/>
              </a:path>
            </a:pathLst>
          </a:custGeom>
          <a:ln>
            <a:solidFill>
              <a:schemeClr val="tx1"/>
            </a:solidFill>
            <a:extLst>
              <a:ext uri="{C807C97D-BFC1-408E-A445-0C87EB9F89A2}">
                <ask:lineSketchStyleProps xmlns:ask="http://schemas.microsoft.com/office/drawing/2018/sketchyshapes" sd="1416650540">
                  <a:prstGeom prst="rect">
                    <a:avLst/>
                  </a:prstGeom>
                  <ask:type>
                    <ask:lineSketchFreehand/>
                  </ask:type>
                </ask:lineSketchStyleProps>
              </a:ext>
            </a:extLst>
          </a:ln>
        </p:spPr>
      </p:pic>
    </p:spTree>
    <p:extLst>
      <p:ext uri="{BB962C8B-B14F-4D97-AF65-F5344CB8AC3E}">
        <p14:creationId xmlns:p14="http://schemas.microsoft.com/office/powerpoint/2010/main" val="153709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145631-CBBD-4712-AFDA-D0685D5F158D}"/>
              </a:ext>
            </a:extLst>
          </p:cNvPr>
          <p:cNvSpPr>
            <a:spLocks noGrp="1"/>
          </p:cNvSpPr>
          <p:nvPr>
            <p:ph type="title"/>
          </p:nvPr>
        </p:nvSpPr>
        <p:spPr/>
        <p:txBody>
          <a:bodyPr/>
          <a:lstStyle/>
          <a:p>
            <a:r>
              <a:rPr lang="sv-SE">
                <a:latin typeface="Helvetica" panose="020B0604020202020204" pitchFamily="34" charset="0"/>
                <a:cs typeface="Helvetica" panose="020B0604020202020204" pitchFamily="34" charset="0"/>
              </a:rPr>
              <a:t>Vi sammanställde alla kostnader</a:t>
            </a:r>
          </a:p>
        </p:txBody>
      </p:sp>
      <p:sp>
        <p:nvSpPr>
          <p:cNvPr id="5" name="Rektangel: rundade hörn 4">
            <a:extLst>
              <a:ext uri="{FF2B5EF4-FFF2-40B4-BE49-F238E27FC236}">
                <a16:creationId xmlns:a16="http://schemas.microsoft.com/office/drawing/2014/main" id="{89CF82A8-F96F-4A6D-A4BD-0C46DB6AA3B4}"/>
              </a:ext>
            </a:extLst>
          </p:cNvPr>
          <p:cNvSpPr/>
          <p:nvPr/>
        </p:nvSpPr>
        <p:spPr bwMode="auto">
          <a:xfrm>
            <a:off x="910797" y="1690688"/>
            <a:ext cx="2746439" cy="748576"/>
          </a:xfrm>
          <a:custGeom>
            <a:avLst/>
            <a:gdLst>
              <a:gd name="connsiteX0" fmla="*/ 0 w 2746439"/>
              <a:gd name="connsiteY0" fmla="*/ 124765 h 748576"/>
              <a:gd name="connsiteX1" fmla="*/ 124765 w 2746439"/>
              <a:gd name="connsiteY1" fmla="*/ 0 h 748576"/>
              <a:gd name="connsiteX2" fmla="*/ 748992 w 2746439"/>
              <a:gd name="connsiteY2" fmla="*/ 0 h 748576"/>
              <a:gd name="connsiteX3" fmla="*/ 1298312 w 2746439"/>
              <a:gd name="connsiteY3" fmla="*/ 0 h 748576"/>
              <a:gd name="connsiteX4" fmla="*/ 1872601 w 2746439"/>
              <a:gd name="connsiteY4" fmla="*/ 0 h 748576"/>
              <a:gd name="connsiteX5" fmla="*/ 2621674 w 2746439"/>
              <a:gd name="connsiteY5" fmla="*/ 0 h 748576"/>
              <a:gd name="connsiteX6" fmla="*/ 2746439 w 2746439"/>
              <a:gd name="connsiteY6" fmla="*/ 124765 h 748576"/>
              <a:gd name="connsiteX7" fmla="*/ 2746439 w 2746439"/>
              <a:gd name="connsiteY7" fmla="*/ 623811 h 748576"/>
              <a:gd name="connsiteX8" fmla="*/ 2621674 w 2746439"/>
              <a:gd name="connsiteY8" fmla="*/ 748576 h 748576"/>
              <a:gd name="connsiteX9" fmla="*/ 2072354 w 2746439"/>
              <a:gd name="connsiteY9" fmla="*/ 748576 h 748576"/>
              <a:gd name="connsiteX10" fmla="*/ 1498065 w 2746439"/>
              <a:gd name="connsiteY10" fmla="*/ 748576 h 748576"/>
              <a:gd name="connsiteX11" fmla="*/ 923776 w 2746439"/>
              <a:gd name="connsiteY11" fmla="*/ 748576 h 748576"/>
              <a:gd name="connsiteX12" fmla="*/ 124765 w 2746439"/>
              <a:gd name="connsiteY12" fmla="*/ 748576 h 748576"/>
              <a:gd name="connsiteX13" fmla="*/ 0 w 2746439"/>
              <a:gd name="connsiteY13" fmla="*/ 623811 h 748576"/>
              <a:gd name="connsiteX14" fmla="*/ 0 w 2746439"/>
              <a:gd name="connsiteY14" fmla="*/ 124765 h 7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6439" h="748576" fill="none" extrusionOk="0">
                <a:moveTo>
                  <a:pt x="0" y="124765"/>
                </a:moveTo>
                <a:cubicBezTo>
                  <a:pt x="-6329" y="58913"/>
                  <a:pt x="49980" y="-1482"/>
                  <a:pt x="124765" y="0"/>
                </a:cubicBezTo>
                <a:cubicBezTo>
                  <a:pt x="275879" y="-2299"/>
                  <a:pt x="488127" y="5743"/>
                  <a:pt x="748992" y="0"/>
                </a:cubicBezTo>
                <a:cubicBezTo>
                  <a:pt x="1009857" y="-5743"/>
                  <a:pt x="1067250" y="-23033"/>
                  <a:pt x="1298312" y="0"/>
                </a:cubicBezTo>
                <a:cubicBezTo>
                  <a:pt x="1529374" y="23033"/>
                  <a:pt x="1613690" y="-5183"/>
                  <a:pt x="1872601" y="0"/>
                </a:cubicBezTo>
                <a:cubicBezTo>
                  <a:pt x="2131512" y="5183"/>
                  <a:pt x="2372222" y="15086"/>
                  <a:pt x="2621674" y="0"/>
                </a:cubicBezTo>
                <a:cubicBezTo>
                  <a:pt x="2692715" y="-2935"/>
                  <a:pt x="2751032" y="46645"/>
                  <a:pt x="2746439" y="124765"/>
                </a:cubicBezTo>
                <a:cubicBezTo>
                  <a:pt x="2733317" y="301281"/>
                  <a:pt x="2749058" y="447805"/>
                  <a:pt x="2746439" y="623811"/>
                </a:cubicBezTo>
                <a:cubicBezTo>
                  <a:pt x="2732206" y="688740"/>
                  <a:pt x="2688266" y="755651"/>
                  <a:pt x="2621674" y="748576"/>
                </a:cubicBezTo>
                <a:cubicBezTo>
                  <a:pt x="2351730" y="737100"/>
                  <a:pt x="2191791" y="748700"/>
                  <a:pt x="2072354" y="748576"/>
                </a:cubicBezTo>
                <a:cubicBezTo>
                  <a:pt x="1952917" y="748452"/>
                  <a:pt x="1646882" y="747504"/>
                  <a:pt x="1498065" y="748576"/>
                </a:cubicBezTo>
                <a:cubicBezTo>
                  <a:pt x="1349248" y="749648"/>
                  <a:pt x="1119389" y="750775"/>
                  <a:pt x="923776" y="748576"/>
                </a:cubicBezTo>
                <a:cubicBezTo>
                  <a:pt x="728163" y="746377"/>
                  <a:pt x="444297" y="737483"/>
                  <a:pt x="124765" y="748576"/>
                </a:cubicBezTo>
                <a:cubicBezTo>
                  <a:pt x="52827" y="746558"/>
                  <a:pt x="-218" y="690981"/>
                  <a:pt x="0" y="623811"/>
                </a:cubicBezTo>
                <a:cubicBezTo>
                  <a:pt x="-8084" y="414192"/>
                  <a:pt x="6916" y="246047"/>
                  <a:pt x="0" y="124765"/>
                </a:cubicBezTo>
                <a:close/>
              </a:path>
              <a:path w="2746439" h="748576" stroke="0" extrusionOk="0">
                <a:moveTo>
                  <a:pt x="0" y="124765"/>
                </a:moveTo>
                <a:cubicBezTo>
                  <a:pt x="-5425" y="50950"/>
                  <a:pt x="46886" y="-6735"/>
                  <a:pt x="124765" y="0"/>
                </a:cubicBezTo>
                <a:cubicBezTo>
                  <a:pt x="366738" y="9112"/>
                  <a:pt x="573507" y="15912"/>
                  <a:pt x="724023" y="0"/>
                </a:cubicBezTo>
                <a:cubicBezTo>
                  <a:pt x="874539" y="-15912"/>
                  <a:pt x="1157070" y="12257"/>
                  <a:pt x="1348250" y="0"/>
                </a:cubicBezTo>
                <a:cubicBezTo>
                  <a:pt x="1539430" y="-12257"/>
                  <a:pt x="1699164" y="-13458"/>
                  <a:pt x="1897570" y="0"/>
                </a:cubicBezTo>
                <a:cubicBezTo>
                  <a:pt x="2095976" y="13458"/>
                  <a:pt x="2421040" y="-3288"/>
                  <a:pt x="2621674" y="0"/>
                </a:cubicBezTo>
                <a:cubicBezTo>
                  <a:pt x="2685455" y="-4008"/>
                  <a:pt x="2748064" y="44825"/>
                  <a:pt x="2746439" y="124765"/>
                </a:cubicBezTo>
                <a:cubicBezTo>
                  <a:pt x="2771130" y="290271"/>
                  <a:pt x="2760849" y="420289"/>
                  <a:pt x="2746439" y="623811"/>
                </a:cubicBezTo>
                <a:cubicBezTo>
                  <a:pt x="2741916" y="700259"/>
                  <a:pt x="2687853" y="749069"/>
                  <a:pt x="2621674" y="748576"/>
                </a:cubicBezTo>
                <a:cubicBezTo>
                  <a:pt x="2480173" y="761850"/>
                  <a:pt x="2324740" y="761692"/>
                  <a:pt x="2072354" y="748576"/>
                </a:cubicBezTo>
                <a:cubicBezTo>
                  <a:pt x="1819968" y="735460"/>
                  <a:pt x="1726173" y="730007"/>
                  <a:pt x="1498065" y="748576"/>
                </a:cubicBezTo>
                <a:cubicBezTo>
                  <a:pt x="1269957" y="767145"/>
                  <a:pt x="1057238" y="743175"/>
                  <a:pt x="923776" y="748576"/>
                </a:cubicBezTo>
                <a:cubicBezTo>
                  <a:pt x="790314" y="753977"/>
                  <a:pt x="454330" y="732972"/>
                  <a:pt x="124765" y="748576"/>
                </a:cubicBezTo>
                <a:cubicBezTo>
                  <a:pt x="52696" y="750289"/>
                  <a:pt x="-2383" y="706908"/>
                  <a:pt x="0" y="623811"/>
                </a:cubicBezTo>
                <a:cubicBezTo>
                  <a:pt x="19196" y="522810"/>
                  <a:pt x="-3197" y="295177"/>
                  <a:pt x="0" y="124765"/>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Projektkostnader</a:t>
            </a:r>
          </a:p>
        </p:txBody>
      </p:sp>
      <p:sp>
        <p:nvSpPr>
          <p:cNvPr id="6" name="Rektangel: rundade hörn 5">
            <a:extLst>
              <a:ext uri="{FF2B5EF4-FFF2-40B4-BE49-F238E27FC236}">
                <a16:creationId xmlns:a16="http://schemas.microsoft.com/office/drawing/2014/main" id="{82458C3C-E67C-487D-9124-1B2C09E0E3B7}"/>
              </a:ext>
            </a:extLst>
          </p:cNvPr>
          <p:cNvSpPr/>
          <p:nvPr/>
        </p:nvSpPr>
        <p:spPr bwMode="auto">
          <a:xfrm>
            <a:off x="910797" y="2641963"/>
            <a:ext cx="2746439" cy="748576"/>
          </a:xfrm>
          <a:custGeom>
            <a:avLst/>
            <a:gdLst>
              <a:gd name="connsiteX0" fmla="*/ 0 w 2746439"/>
              <a:gd name="connsiteY0" fmla="*/ 124765 h 748576"/>
              <a:gd name="connsiteX1" fmla="*/ 124765 w 2746439"/>
              <a:gd name="connsiteY1" fmla="*/ 0 h 748576"/>
              <a:gd name="connsiteX2" fmla="*/ 748992 w 2746439"/>
              <a:gd name="connsiteY2" fmla="*/ 0 h 748576"/>
              <a:gd name="connsiteX3" fmla="*/ 1298312 w 2746439"/>
              <a:gd name="connsiteY3" fmla="*/ 0 h 748576"/>
              <a:gd name="connsiteX4" fmla="*/ 1872601 w 2746439"/>
              <a:gd name="connsiteY4" fmla="*/ 0 h 748576"/>
              <a:gd name="connsiteX5" fmla="*/ 2621674 w 2746439"/>
              <a:gd name="connsiteY5" fmla="*/ 0 h 748576"/>
              <a:gd name="connsiteX6" fmla="*/ 2746439 w 2746439"/>
              <a:gd name="connsiteY6" fmla="*/ 124765 h 748576"/>
              <a:gd name="connsiteX7" fmla="*/ 2746439 w 2746439"/>
              <a:gd name="connsiteY7" fmla="*/ 623811 h 748576"/>
              <a:gd name="connsiteX8" fmla="*/ 2621674 w 2746439"/>
              <a:gd name="connsiteY8" fmla="*/ 748576 h 748576"/>
              <a:gd name="connsiteX9" fmla="*/ 2072354 w 2746439"/>
              <a:gd name="connsiteY9" fmla="*/ 748576 h 748576"/>
              <a:gd name="connsiteX10" fmla="*/ 1498065 w 2746439"/>
              <a:gd name="connsiteY10" fmla="*/ 748576 h 748576"/>
              <a:gd name="connsiteX11" fmla="*/ 923776 w 2746439"/>
              <a:gd name="connsiteY11" fmla="*/ 748576 h 748576"/>
              <a:gd name="connsiteX12" fmla="*/ 124765 w 2746439"/>
              <a:gd name="connsiteY12" fmla="*/ 748576 h 748576"/>
              <a:gd name="connsiteX13" fmla="*/ 0 w 2746439"/>
              <a:gd name="connsiteY13" fmla="*/ 623811 h 748576"/>
              <a:gd name="connsiteX14" fmla="*/ 0 w 2746439"/>
              <a:gd name="connsiteY14" fmla="*/ 124765 h 7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6439" h="748576" fill="none" extrusionOk="0">
                <a:moveTo>
                  <a:pt x="0" y="124765"/>
                </a:moveTo>
                <a:cubicBezTo>
                  <a:pt x="-6329" y="58913"/>
                  <a:pt x="49980" y="-1482"/>
                  <a:pt x="124765" y="0"/>
                </a:cubicBezTo>
                <a:cubicBezTo>
                  <a:pt x="275879" y="-2299"/>
                  <a:pt x="488127" y="5743"/>
                  <a:pt x="748992" y="0"/>
                </a:cubicBezTo>
                <a:cubicBezTo>
                  <a:pt x="1009857" y="-5743"/>
                  <a:pt x="1067250" y="-23033"/>
                  <a:pt x="1298312" y="0"/>
                </a:cubicBezTo>
                <a:cubicBezTo>
                  <a:pt x="1529374" y="23033"/>
                  <a:pt x="1613690" y="-5183"/>
                  <a:pt x="1872601" y="0"/>
                </a:cubicBezTo>
                <a:cubicBezTo>
                  <a:pt x="2131512" y="5183"/>
                  <a:pt x="2372222" y="15086"/>
                  <a:pt x="2621674" y="0"/>
                </a:cubicBezTo>
                <a:cubicBezTo>
                  <a:pt x="2692715" y="-2935"/>
                  <a:pt x="2751032" y="46645"/>
                  <a:pt x="2746439" y="124765"/>
                </a:cubicBezTo>
                <a:cubicBezTo>
                  <a:pt x="2733317" y="301281"/>
                  <a:pt x="2749058" y="447805"/>
                  <a:pt x="2746439" y="623811"/>
                </a:cubicBezTo>
                <a:cubicBezTo>
                  <a:pt x="2732206" y="688740"/>
                  <a:pt x="2688266" y="755651"/>
                  <a:pt x="2621674" y="748576"/>
                </a:cubicBezTo>
                <a:cubicBezTo>
                  <a:pt x="2351730" y="737100"/>
                  <a:pt x="2191791" y="748700"/>
                  <a:pt x="2072354" y="748576"/>
                </a:cubicBezTo>
                <a:cubicBezTo>
                  <a:pt x="1952917" y="748452"/>
                  <a:pt x="1646882" y="747504"/>
                  <a:pt x="1498065" y="748576"/>
                </a:cubicBezTo>
                <a:cubicBezTo>
                  <a:pt x="1349248" y="749648"/>
                  <a:pt x="1119389" y="750775"/>
                  <a:pt x="923776" y="748576"/>
                </a:cubicBezTo>
                <a:cubicBezTo>
                  <a:pt x="728163" y="746377"/>
                  <a:pt x="444297" y="737483"/>
                  <a:pt x="124765" y="748576"/>
                </a:cubicBezTo>
                <a:cubicBezTo>
                  <a:pt x="52827" y="746558"/>
                  <a:pt x="-218" y="690981"/>
                  <a:pt x="0" y="623811"/>
                </a:cubicBezTo>
                <a:cubicBezTo>
                  <a:pt x="-8084" y="414192"/>
                  <a:pt x="6916" y="246047"/>
                  <a:pt x="0" y="124765"/>
                </a:cubicBezTo>
                <a:close/>
              </a:path>
              <a:path w="2746439" h="748576" stroke="0" extrusionOk="0">
                <a:moveTo>
                  <a:pt x="0" y="124765"/>
                </a:moveTo>
                <a:cubicBezTo>
                  <a:pt x="-5425" y="50950"/>
                  <a:pt x="46886" y="-6735"/>
                  <a:pt x="124765" y="0"/>
                </a:cubicBezTo>
                <a:cubicBezTo>
                  <a:pt x="366738" y="9112"/>
                  <a:pt x="573507" y="15912"/>
                  <a:pt x="724023" y="0"/>
                </a:cubicBezTo>
                <a:cubicBezTo>
                  <a:pt x="874539" y="-15912"/>
                  <a:pt x="1157070" y="12257"/>
                  <a:pt x="1348250" y="0"/>
                </a:cubicBezTo>
                <a:cubicBezTo>
                  <a:pt x="1539430" y="-12257"/>
                  <a:pt x="1699164" y="-13458"/>
                  <a:pt x="1897570" y="0"/>
                </a:cubicBezTo>
                <a:cubicBezTo>
                  <a:pt x="2095976" y="13458"/>
                  <a:pt x="2421040" y="-3288"/>
                  <a:pt x="2621674" y="0"/>
                </a:cubicBezTo>
                <a:cubicBezTo>
                  <a:pt x="2685455" y="-4008"/>
                  <a:pt x="2748064" y="44825"/>
                  <a:pt x="2746439" y="124765"/>
                </a:cubicBezTo>
                <a:cubicBezTo>
                  <a:pt x="2771130" y="290271"/>
                  <a:pt x="2760849" y="420289"/>
                  <a:pt x="2746439" y="623811"/>
                </a:cubicBezTo>
                <a:cubicBezTo>
                  <a:pt x="2741916" y="700259"/>
                  <a:pt x="2687853" y="749069"/>
                  <a:pt x="2621674" y="748576"/>
                </a:cubicBezTo>
                <a:cubicBezTo>
                  <a:pt x="2480173" y="761850"/>
                  <a:pt x="2324740" y="761692"/>
                  <a:pt x="2072354" y="748576"/>
                </a:cubicBezTo>
                <a:cubicBezTo>
                  <a:pt x="1819968" y="735460"/>
                  <a:pt x="1726173" y="730007"/>
                  <a:pt x="1498065" y="748576"/>
                </a:cubicBezTo>
                <a:cubicBezTo>
                  <a:pt x="1269957" y="767145"/>
                  <a:pt x="1057238" y="743175"/>
                  <a:pt x="923776" y="748576"/>
                </a:cubicBezTo>
                <a:cubicBezTo>
                  <a:pt x="790314" y="753977"/>
                  <a:pt x="454330" y="732972"/>
                  <a:pt x="124765" y="748576"/>
                </a:cubicBezTo>
                <a:cubicBezTo>
                  <a:pt x="52696" y="750289"/>
                  <a:pt x="-2383" y="706908"/>
                  <a:pt x="0" y="623811"/>
                </a:cubicBezTo>
                <a:cubicBezTo>
                  <a:pt x="19196" y="522810"/>
                  <a:pt x="-3197" y="295177"/>
                  <a:pt x="0" y="124765"/>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Verksamhetsförändring</a:t>
            </a:r>
          </a:p>
        </p:txBody>
      </p:sp>
      <p:sp>
        <p:nvSpPr>
          <p:cNvPr id="7" name="Rektangel: rundade hörn 6">
            <a:extLst>
              <a:ext uri="{FF2B5EF4-FFF2-40B4-BE49-F238E27FC236}">
                <a16:creationId xmlns:a16="http://schemas.microsoft.com/office/drawing/2014/main" id="{F03C289C-01B5-42AB-AF47-08EEB7E6B7BC}"/>
              </a:ext>
            </a:extLst>
          </p:cNvPr>
          <p:cNvSpPr/>
          <p:nvPr/>
        </p:nvSpPr>
        <p:spPr bwMode="auto">
          <a:xfrm>
            <a:off x="910797" y="3593238"/>
            <a:ext cx="2746439" cy="748576"/>
          </a:xfrm>
          <a:custGeom>
            <a:avLst/>
            <a:gdLst>
              <a:gd name="connsiteX0" fmla="*/ 0 w 2746439"/>
              <a:gd name="connsiteY0" fmla="*/ 124765 h 748576"/>
              <a:gd name="connsiteX1" fmla="*/ 124765 w 2746439"/>
              <a:gd name="connsiteY1" fmla="*/ 0 h 748576"/>
              <a:gd name="connsiteX2" fmla="*/ 748992 w 2746439"/>
              <a:gd name="connsiteY2" fmla="*/ 0 h 748576"/>
              <a:gd name="connsiteX3" fmla="*/ 1298312 w 2746439"/>
              <a:gd name="connsiteY3" fmla="*/ 0 h 748576"/>
              <a:gd name="connsiteX4" fmla="*/ 1872601 w 2746439"/>
              <a:gd name="connsiteY4" fmla="*/ 0 h 748576"/>
              <a:gd name="connsiteX5" fmla="*/ 2621674 w 2746439"/>
              <a:gd name="connsiteY5" fmla="*/ 0 h 748576"/>
              <a:gd name="connsiteX6" fmla="*/ 2746439 w 2746439"/>
              <a:gd name="connsiteY6" fmla="*/ 124765 h 748576"/>
              <a:gd name="connsiteX7" fmla="*/ 2746439 w 2746439"/>
              <a:gd name="connsiteY7" fmla="*/ 623811 h 748576"/>
              <a:gd name="connsiteX8" fmla="*/ 2621674 w 2746439"/>
              <a:gd name="connsiteY8" fmla="*/ 748576 h 748576"/>
              <a:gd name="connsiteX9" fmla="*/ 2072354 w 2746439"/>
              <a:gd name="connsiteY9" fmla="*/ 748576 h 748576"/>
              <a:gd name="connsiteX10" fmla="*/ 1498065 w 2746439"/>
              <a:gd name="connsiteY10" fmla="*/ 748576 h 748576"/>
              <a:gd name="connsiteX11" fmla="*/ 923776 w 2746439"/>
              <a:gd name="connsiteY11" fmla="*/ 748576 h 748576"/>
              <a:gd name="connsiteX12" fmla="*/ 124765 w 2746439"/>
              <a:gd name="connsiteY12" fmla="*/ 748576 h 748576"/>
              <a:gd name="connsiteX13" fmla="*/ 0 w 2746439"/>
              <a:gd name="connsiteY13" fmla="*/ 623811 h 748576"/>
              <a:gd name="connsiteX14" fmla="*/ 0 w 2746439"/>
              <a:gd name="connsiteY14" fmla="*/ 124765 h 7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6439" h="748576" fill="none" extrusionOk="0">
                <a:moveTo>
                  <a:pt x="0" y="124765"/>
                </a:moveTo>
                <a:cubicBezTo>
                  <a:pt x="-6329" y="58913"/>
                  <a:pt x="49980" y="-1482"/>
                  <a:pt x="124765" y="0"/>
                </a:cubicBezTo>
                <a:cubicBezTo>
                  <a:pt x="275879" y="-2299"/>
                  <a:pt x="488127" y="5743"/>
                  <a:pt x="748992" y="0"/>
                </a:cubicBezTo>
                <a:cubicBezTo>
                  <a:pt x="1009857" y="-5743"/>
                  <a:pt x="1067250" y="-23033"/>
                  <a:pt x="1298312" y="0"/>
                </a:cubicBezTo>
                <a:cubicBezTo>
                  <a:pt x="1529374" y="23033"/>
                  <a:pt x="1613690" y="-5183"/>
                  <a:pt x="1872601" y="0"/>
                </a:cubicBezTo>
                <a:cubicBezTo>
                  <a:pt x="2131512" y="5183"/>
                  <a:pt x="2372222" y="15086"/>
                  <a:pt x="2621674" y="0"/>
                </a:cubicBezTo>
                <a:cubicBezTo>
                  <a:pt x="2692715" y="-2935"/>
                  <a:pt x="2751032" y="46645"/>
                  <a:pt x="2746439" y="124765"/>
                </a:cubicBezTo>
                <a:cubicBezTo>
                  <a:pt x="2733317" y="301281"/>
                  <a:pt x="2749058" y="447805"/>
                  <a:pt x="2746439" y="623811"/>
                </a:cubicBezTo>
                <a:cubicBezTo>
                  <a:pt x="2732206" y="688740"/>
                  <a:pt x="2688266" y="755651"/>
                  <a:pt x="2621674" y="748576"/>
                </a:cubicBezTo>
                <a:cubicBezTo>
                  <a:pt x="2351730" y="737100"/>
                  <a:pt x="2191791" y="748700"/>
                  <a:pt x="2072354" y="748576"/>
                </a:cubicBezTo>
                <a:cubicBezTo>
                  <a:pt x="1952917" y="748452"/>
                  <a:pt x="1646882" y="747504"/>
                  <a:pt x="1498065" y="748576"/>
                </a:cubicBezTo>
                <a:cubicBezTo>
                  <a:pt x="1349248" y="749648"/>
                  <a:pt x="1119389" y="750775"/>
                  <a:pt x="923776" y="748576"/>
                </a:cubicBezTo>
                <a:cubicBezTo>
                  <a:pt x="728163" y="746377"/>
                  <a:pt x="444297" y="737483"/>
                  <a:pt x="124765" y="748576"/>
                </a:cubicBezTo>
                <a:cubicBezTo>
                  <a:pt x="52827" y="746558"/>
                  <a:pt x="-218" y="690981"/>
                  <a:pt x="0" y="623811"/>
                </a:cubicBezTo>
                <a:cubicBezTo>
                  <a:pt x="-8084" y="414192"/>
                  <a:pt x="6916" y="246047"/>
                  <a:pt x="0" y="124765"/>
                </a:cubicBezTo>
                <a:close/>
              </a:path>
              <a:path w="2746439" h="748576" stroke="0" extrusionOk="0">
                <a:moveTo>
                  <a:pt x="0" y="124765"/>
                </a:moveTo>
                <a:cubicBezTo>
                  <a:pt x="-5425" y="50950"/>
                  <a:pt x="46886" y="-6735"/>
                  <a:pt x="124765" y="0"/>
                </a:cubicBezTo>
                <a:cubicBezTo>
                  <a:pt x="366738" y="9112"/>
                  <a:pt x="573507" y="15912"/>
                  <a:pt x="724023" y="0"/>
                </a:cubicBezTo>
                <a:cubicBezTo>
                  <a:pt x="874539" y="-15912"/>
                  <a:pt x="1157070" y="12257"/>
                  <a:pt x="1348250" y="0"/>
                </a:cubicBezTo>
                <a:cubicBezTo>
                  <a:pt x="1539430" y="-12257"/>
                  <a:pt x="1699164" y="-13458"/>
                  <a:pt x="1897570" y="0"/>
                </a:cubicBezTo>
                <a:cubicBezTo>
                  <a:pt x="2095976" y="13458"/>
                  <a:pt x="2421040" y="-3288"/>
                  <a:pt x="2621674" y="0"/>
                </a:cubicBezTo>
                <a:cubicBezTo>
                  <a:pt x="2685455" y="-4008"/>
                  <a:pt x="2748064" y="44825"/>
                  <a:pt x="2746439" y="124765"/>
                </a:cubicBezTo>
                <a:cubicBezTo>
                  <a:pt x="2771130" y="290271"/>
                  <a:pt x="2760849" y="420289"/>
                  <a:pt x="2746439" y="623811"/>
                </a:cubicBezTo>
                <a:cubicBezTo>
                  <a:pt x="2741916" y="700259"/>
                  <a:pt x="2687853" y="749069"/>
                  <a:pt x="2621674" y="748576"/>
                </a:cubicBezTo>
                <a:cubicBezTo>
                  <a:pt x="2480173" y="761850"/>
                  <a:pt x="2324740" y="761692"/>
                  <a:pt x="2072354" y="748576"/>
                </a:cubicBezTo>
                <a:cubicBezTo>
                  <a:pt x="1819968" y="735460"/>
                  <a:pt x="1726173" y="730007"/>
                  <a:pt x="1498065" y="748576"/>
                </a:cubicBezTo>
                <a:cubicBezTo>
                  <a:pt x="1269957" y="767145"/>
                  <a:pt x="1057238" y="743175"/>
                  <a:pt x="923776" y="748576"/>
                </a:cubicBezTo>
                <a:cubicBezTo>
                  <a:pt x="790314" y="753977"/>
                  <a:pt x="454330" y="732972"/>
                  <a:pt x="124765" y="748576"/>
                </a:cubicBezTo>
                <a:cubicBezTo>
                  <a:pt x="52696" y="750289"/>
                  <a:pt x="-2383" y="706908"/>
                  <a:pt x="0" y="623811"/>
                </a:cubicBezTo>
                <a:cubicBezTo>
                  <a:pt x="19196" y="522810"/>
                  <a:pt x="-3197" y="295177"/>
                  <a:pt x="0" y="124765"/>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Förvaltningskostnader</a:t>
            </a:r>
          </a:p>
        </p:txBody>
      </p:sp>
      <p:sp>
        <p:nvSpPr>
          <p:cNvPr id="8" name="Rektangel: rundade hörn 7">
            <a:extLst>
              <a:ext uri="{FF2B5EF4-FFF2-40B4-BE49-F238E27FC236}">
                <a16:creationId xmlns:a16="http://schemas.microsoft.com/office/drawing/2014/main" id="{E3EFF969-2C80-42FD-9AB2-CE1B58BE1AD2}"/>
              </a:ext>
            </a:extLst>
          </p:cNvPr>
          <p:cNvSpPr/>
          <p:nvPr/>
        </p:nvSpPr>
        <p:spPr bwMode="auto">
          <a:xfrm>
            <a:off x="910797" y="4544513"/>
            <a:ext cx="2746439" cy="748576"/>
          </a:xfrm>
          <a:custGeom>
            <a:avLst/>
            <a:gdLst>
              <a:gd name="connsiteX0" fmla="*/ 0 w 2746439"/>
              <a:gd name="connsiteY0" fmla="*/ 124765 h 748576"/>
              <a:gd name="connsiteX1" fmla="*/ 124765 w 2746439"/>
              <a:gd name="connsiteY1" fmla="*/ 0 h 748576"/>
              <a:gd name="connsiteX2" fmla="*/ 748992 w 2746439"/>
              <a:gd name="connsiteY2" fmla="*/ 0 h 748576"/>
              <a:gd name="connsiteX3" fmla="*/ 1298312 w 2746439"/>
              <a:gd name="connsiteY3" fmla="*/ 0 h 748576"/>
              <a:gd name="connsiteX4" fmla="*/ 1872601 w 2746439"/>
              <a:gd name="connsiteY4" fmla="*/ 0 h 748576"/>
              <a:gd name="connsiteX5" fmla="*/ 2621674 w 2746439"/>
              <a:gd name="connsiteY5" fmla="*/ 0 h 748576"/>
              <a:gd name="connsiteX6" fmla="*/ 2746439 w 2746439"/>
              <a:gd name="connsiteY6" fmla="*/ 124765 h 748576"/>
              <a:gd name="connsiteX7" fmla="*/ 2746439 w 2746439"/>
              <a:gd name="connsiteY7" fmla="*/ 623811 h 748576"/>
              <a:gd name="connsiteX8" fmla="*/ 2621674 w 2746439"/>
              <a:gd name="connsiteY8" fmla="*/ 748576 h 748576"/>
              <a:gd name="connsiteX9" fmla="*/ 2072354 w 2746439"/>
              <a:gd name="connsiteY9" fmla="*/ 748576 h 748576"/>
              <a:gd name="connsiteX10" fmla="*/ 1498065 w 2746439"/>
              <a:gd name="connsiteY10" fmla="*/ 748576 h 748576"/>
              <a:gd name="connsiteX11" fmla="*/ 923776 w 2746439"/>
              <a:gd name="connsiteY11" fmla="*/ 748576 h 748576"/>
              <a:gd name="connsiteX12" fmla="*/ 124765 w 2746439"/>
              <a:gd name="connsiteY12" fmla="*/ 748576 h 748576"/>
              <a:gd name="connsiteX13" fmla="*/ 0 w 2746439"/>
              <a:gd name="connsiteY13" fmla="*/ 623811 h 748576"/>
              <a:gd name="connsiteX14" fmla="*/ 0 w 2746439"/>
              <a:gd name="connsiteY14" fmla="*/ 124765 h 74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6439" h="748576" fill="none" extrusionOk="0">
                <a:moveTo>
                  <a:pt x="0" y="124765"/>
                </a:moveTo>
                <a:cubicBezTo>
                  <a:pt x="-6329" y="58913"/>
                  <a:pt x="49980" y="-1482"/>
                  <a:pt x="124765" y="0"/>
                </a:cubicBezTo>
                <a:cubicBezTo>
                  <a:pt x="275879" y="-2299"/>
                  <a:pt x="488127" y="5743"/>
                  <a:pt x="748992" y="0"/>
                </a:cubicBezTo>
                <a:cubicBezTo>
                  <a:pt x="1009857" y="-5743"/>
                  <a:pt x="1067250" y="-23033"/>
                  <a:pt x="1298312" y="0"/>
                </a:cubicBezTo>
                <a:cubicBezTo>
                  <a:pt x="1529374" y="23033"/>
                  <a:pt x="1613690" y="-5183"/>
                  <a:pt x="1872601" y="0"/>
                </a:cubicBezTo>
                <a:cubicBezTo>
                  <a:pt x="2131512" y="5183"/>
                  <a:pt x="2372222" y="15086"/>
                  <a:pt x="2621674" y="0"/>
                </a:cubicBezTo>
                <a:cubicBezTo>
                  <a:pt x="2692715" y="-2935"/>
                  <a:pt x="2751032" y="46645"/>
                  <a:pt x="2746439" y="124765"/>
                </a:cubicBezTo>
                <a:cubicBezTo>
                  <a:pt x="2733317" y="301281"/>
                  <a:pt x="2749058" y="447805"/>
                  <a:pt x="2746439" y="623811"/>
                </a:cubicBezTo>
                <a:cubicBezTo>
                  <a:pt x="2732206" y="688740"/>
                  <a:pt x="2688266" y="755651"/>
                  <a:pt x="2621674" y="748576"/>
                </a:cubicBezTo>
                <a:cubicBezTo>
                  <a:pt x="2351730" y="737100"/>
                  <a:pt x="2191791" y="748700"/>
                  <a:pt x="2072354" y="748576"/>
                </a:cubicBezTo>
                <a:cubicBezTo>
                  <a:pt x="1952917" y="748452"/>
                  <a:pt x="1646882" y="747504"/>
                  <a:pt x="1498065" y="748576"/>
                </a:cubicBezTo>
                <a:cubicBezTo>
                  <a:pt x="1349248" y="749648"/>
                  <a:pt x="1119389" y="750775"/>
                  <a:pt x="923776" y="748576"/>
                </a:cubicBezTo>
                <a:cubicBezTo>
                  <a:pt x="728163" y="746377"/>
                  <a:pt x="444297" y="737483"/>
                  <a:pt x="124765" y="748576"/>
                </a:cubicBezTo>
                <a:cubicBezTo>
                  <a:pt x="52827" y="746558"/>
                  <a:pt x="-218" y="690981"/>
                  <a:pt x="0" y="623811"/>
                </a:cubicBezTo>
                <a:cubicBezTo>
                  <a:pt x="-8084" y="414192"/>
                  <a:pt x="6916" y="246047"/>
                  <a:pt x="0" y="124765"/>
                </a:cubicBezTo>
                <a:close/>
              </a:path>
              <a:path w="2746439" h="748576" stroke="0" extrusionOk="0">
                <a:moveTo>
                  <a:pt x="0" y="124765"/>
                </a:moveTo>
                <a:cubicBezTo>
                  <a:pt x="-5425" y="50950"/>
                  <a:pt x="46886" y="-6735"/>
                  <a:pt x="124765" y="0"/>
                </a:cubicBezTo>
                <a:cubicBezTo>
                  <a:pt x="366738" y="9112"/>
                  <a:pt x="573507" y="15912"/>
                  <a:pt x="724023" y="0"/>
                </a:cubicBezTo>
                <a:cubicBezTo>
                  <a:pt x="874539" y="-15912"/>
                  <a:pt x="1157070" y="12257"/>
                  <a:pt x="1348250" y="0"/>
                </a:cubicBezTo>
                <a:cubicBezTo>
                  <a:pt x="1539430" y="-12257"/>
                  <a:pt x="1699164" y="-13458"/>
                  <a:pt x="1897570" y="0"/>
                </a:cubicBezTo>
                <a:cubicBezTo>
                  <a:pt x="2095976" y="13458"/>
                  <a:pt x="2421040" y="-3288"/>
                  <a:pt x="2621674" y="0"/>
                </a:cubicBezTo>
                <a:cubicBezTo>
                  <a:pt x="2685455" y="-4008"/>
                  <a:pt x="2748064" y="44825"/>
                  <a:pt x="2746439" y="124765"/>
                </a:cubicBezTo>
                <a:cubicBezTo>
                  <a:pt x="2771130" y="290271"/>
                  <a:pt x="2760849" y="420289"/>
                  <a:pt x="2746439" y="623811"/>
                </a:cubicBezTo>
                <a:cubicBezTo>
                  <a:pt x="2741916" y="700259"/>
                  <a:pt x="2687853" y="749069"/>
                  <a:pt x="2621674" y="748576"/>
                </a:cubicBezTo>
                <a:cubicBezTo>
                  <a:pt x="2480173" y="761850"/>
                  <a:pt x="2324740" y="761692"/>
                  <a:pt x="2072354" y="748576"/>
                </a:cubicBezTo>
                <a:cubicBezTo>
                  <a:pt x="1819968" y="735460"/>
                  <a:pt x="1726173" y="730007"/>
                  <a:pt x="1498065" y="748576"/>
                </a:cubicBezTo>
                <a:cubicBezTo>
                  <a:pt x="1269957" y="767145"/>
                  <a:pt x="1057238" y="743175"/>
                  <a:pt x="923776" y="748576"/>
                </a:cubicBezTo>
                <a:cubicBezTo>
                  <a:pt x="790314" y="753977"/>
                  <a:pt x="454330" y="732972"/>
                  <a:pt x="124765" y="748576"/>
                </a:cubicBezTo>
                <a:cubicBezTo>
                  <a:pt x="52696" y="750289"/>
                  <a:pt x="-2383" y="706908"/>
                  <a:pt x="0" y="623811"/>
                </a:cubicBezTo>
                <a:cubicBezTo>
                  <a:pt x="19196" y="522810"/>
                  <a:pt x="-3197" y="295177"/>
                  <a:pt x="0" y="124765"/>
                </a:cubicBezTo>
                <a:close/>
              </a:path>
            </a:pathLst>
          </a:custGeom>
          <a:solidFill>
            <a:srgbClr val="B2E6E6"/>
          </a:solidFill>
          <a:ln w="19050"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4182901425">
                  <a:prstGeom prst="roundRect">
                    <a:avLst/>
                  </a:prstGeom>
                  <ask:type>
                    <ask:lineSketchFreehand/>
                  </ask:type>
                </ask:lineSketchStyleProps>
              </a:ext>
            </a:extLst>
          </a:ln>
          <a:effectLst/>
        </p:spPr>
        <p:txBody>
          <a:bodyPr vert="horz" wrap="square" lIns="90000" tIns="46800" rIns="90000" bIns="46800" numCol="1" rtlCol="0" anchor="ctr" anchorCtr="0" compatLnSpc="1">
            <a:prstTxWarp prst="textNoShape">
              <a:avLst/>
            </a:prstTxWarp>
            <a:noAutofit/>
          </a:bodyPr>
          <a:lstStyle/>
          <a:p>
            <a:pPr marL="0" marR="0" indent="0" algn="ctr" defTabSz="957263" rtl="0" eaLnBrk="1" fontAlgn="base" latinLnBrk="0" hangingPunct="1">
              <a:lnSpc>
                <a:spcPct val="100000"/>
              </a:lnSpc>
              <a:spcBef>
                <a:spcPct val="0"/>
              </a:spcBef>
              <a:spcAft>
                <a:spcPct val="0"/>
              </a:spcAft>
              <a:buClrTx/>
              <a:buSzTx/>
              <a:buFontTx/>
              <a:buNone/>
              <a:tabLst/>
            </a:pPr>
            <a:r>
              <a:rPr kumimoji="0" lang="sv-SE" sz="1600" b="0" i="0" u="none" strike="noStrike" cap="none" normalizeH="0" baseline="0">
                <a:ln>
                  <a:noFill/>
                </a:ln>
                <a:solidFill>
                  <a:schemeClr val="tx1"/>
                </a:solidFill>
                <a:effectLst/>
                <a:latin typeface="Arial" charset="0"/>
              </a:rPr>
              <a:t>Investeringar</a:t>
            </a:r>
          </a:p>
        </p:txBody>
      </p:sp>
    </p:spTree>
    <p:extLst>
      <p:ext uri="{BB962C8B-B14F-4D97-AF65-F5344CB8AC3E}">
        <p14:creationId xmlns:p14="http://schemas.microsoft.com/office/powerpoint/2010/main" val="30199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ktangel: rundade hörn 45">
            <a:extLst>
              <a:ext uri="{FF2B5EF4-FFF2-40B4-BE49-F238E27FC236}">
                <a16:creationId xmlns:a16="http://schemas.microsoft.com/office/drawing/2014/main" id="{898650C0-EAF4-4D4C-821F-4AE2366FF98B}"/>
              </a:ext>
            </a:extLst>
          </p:cNvPr>
          <p:cNvSpPr/>
          <p:nvPr/>
        </p:nvSpPr>
        <p:spPr>
          <a:xfrm>
            <a:off x="9617712" y="4291541"/>
            <a:ext cx="2156317" cy="979395"/>
          </a:xfrm>
          <a:prstGeom prst="roundRect">
            <a:avLst/>
          </a:prstGeom>
          <a:solidFill>
            <a:srgbClr val="E0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Bildobjekt 59">
            <a:extLst>
              <a:ext uri="{FF2B5EF4-FFF2-40B4-BE49-F238E27FC236}">
                <a16:creationId xmlns:a16="http://schemas.microsoft.com/office/drawing/2014/main" id="{47450F3C-F6E3-4587-91B3-E273ACD707B9}"/>
              </a:ext>
            </a:extLst>
          </p:cNvPr>
          <p:cNvPicPr>
            <a:picLocks noChangeAspect="1"/>
          </p:cNvPicPr>
          <p:nvPr/>
        </p:nvPicPr>
        <p:blipFill rotWithShape="1">
          <a:blip r:embed="rId2">
            <a:extLst>
              <a:ext uri="{28A0092B-C50C-407E-A947-70E740481C1C}">
                <a14:useLocalDpi xmlns:a14="http://schemas.microsoft.com/office/drawing/2010/main" val="0"/>
              </a:ext>
            </a:extLst>
          </a:blip>
          <a:srcRect l="20364" t="11651" r="23860" b="7565"/>
          <a:stretch/>
        </p:blipFill>
        <p:spPr>
          <a:xfrm>
            <a:off x="635925" y="593428"/>
            <a:ext cx="3480451" cy="2835572"/>
          </a:xfrm>
          <a:prstGeom prst="rect">
            <a:avLst/>
          </a:prstGeom>
        </p:spPr>
      </p:pic>
      <p:sp>
        <p:nvSpPr>
          <p:cNvPr id="38" name="textruta 37">
            <a:extLst>
              <a:ext uri="{FF2B5EF4-FFF2-40B4-BE49-F238E27FC236}">
                <a16:creationId xmlns:a16="http://schemas.microsoft.com/office/drawing/2014/main" id="{86BB2282-4534-4C81-971B-4F9105E48563}"/>
              </a:ext>
            </a:extLst>
          </p:cNvPr>
          <p:cNvSpPr txBox="1"/>
          <p:nvPr/>
        </p:nvSpPr>
        <p:spPr>
          <a:xfrm>
            <a:off x="925861" y="3568020"/>
            <a:ext cx="3685321" cy="2462213"/>
          </a:xfrm>
          <a:prstGeom prst="rect">
            <a:avLst/>
          </a:prstGeom>
          <a:noFill/>
        </p:spPr>
        <p:txBody>
          <a:bodyPr wrap="square" rtlCol="0">
            <a:spAutoFit/>
          </a:bodyPr>
          <a:lstStyle/>
          <a:p>
            <a:pPr lvl="0">
              <a:defRPr/>
            </a:pPr>
            <a:r>
              <a:rPr lang="sv-SE" sz="1400" b="1">
                <a:solidFill>
                  <a:prstClr val="black"/>
                </a:solidFill>
                <a:latin typeface="Helvetica" panose="020B0604020202020204" pitchFamily="34" charset="0"/>
                <a:cs typeface="Helvetica" panose="020B0604020202020204" pitchFamily="34" charset="0"/>
              </a:rPr>
              <a:t>Innehåll: </a:t>
            </a:r>
            <a:r>
              <a:rPr lang="sv-SE" sz="1400">
                <a:solidFill>
                  <a:prstClr val="black"/>
                </a:solidFill>
                <a:latin typeface="Helvetica" panose="020B0604020202020204" pitchFamily="34" charset="0"/>
                <a:cs typeface="Helvetica" panose="020B0604020202020204" pitchFamily="34" charset="0"/>
              </a:rPr>
              <a:t>Genomgång av arbete med nyttorealisering och effekthemtagning</a:t>
            </a:r>
            <a:r>
              <a:rPr lang="sv-SE" sz="1400" b="1">
                <a:solidFill>
                  <a:prstClr val="black"/>
                </a:solidFill>
                <a:latin typeface="Helvetica" panose="020B0604020202020204" pitchFamily="34" charset="0"/>
                <a:cs typeface="Helvetica" panose="020B0604020202020204" pitchFamily="34" charset="0"/>
              </a:rPr>
              <a:t>.</a:t>
            </a:r>
          </a:p>
          <a:p>
            <a:pPr lvl="0">
              <a:defRPr/>
            </a:pPr>
            <a:r>
              <a:rPr lang="sv-SE" sz="1400" b="1">
                <a:solidFill>
                  <a:prstClr val="black"/>
                </a:solidFill>
                <a:latin typeface="Helvetica" panose="020B0604020202020204" pitchFamily="34" charset="0"/>
                <a:cs typeface="Helvetica" panose="020B0604020202020204" pitchFamily="34" charset="0"/>
              </a:rPr>
              <a:t> </a:t>
            </a:r>
          </a:p>
          <a:p>
            <a:pPr lvl="0">
              <a:defRPr/>
            </a:pPr>
            <a:r>
              <a:rPr lang="sv-SE" sz="1400" b="1">
                <a:solidFill>
                  <a:prstClr val="black"/>
                </a:solidFill>
                <a:latin typeface="Helvetica" panose="020B0604020202020204" pitchFamily="34" charset="0"/>
                <a:cs typeface="Helvetica" panose="020B0604020202020204" pitchFamily="34" charset="0"/>
              </a:rPr>
              <a:t>Kunskapsmål: </a:t>
            </a:r>
            <a:r>
              <a:rPr lang="sv-SE" sz="1400">
                <a:solidFill>
                  <a:prstClr val="black"/>
                </a:solidFill>
                <a:latin typeface="Helvetica" panose="020B0604020202020204" pitchFamily="34" charset="0"/>
                <a:cs typeface="Helvetica" panose="020B0604020202020204" pitchFamily="34" charset="0"/>
              </a:rPr>
              <a:t>Utveckla förtrogenhet med teorier och begrepp inom området samt färdigheter att använda dessa inom verksamheten. Speciellt för målformulering och utvärdering.</a:t>
            </a:r>
          </a:p>
          <a:p>
            <a:pPr lvl="0">
              <a:defRPr/>
            </a:pPr>
            <a:endParaRPr lang="sv-SE" sz="1400" b="1">
              <a:solidFill>
                <a:prstClr val="black"/>
              </a:solidFill>
              <a:latin typeface="Helvetica" panose="020B0604020202020204" pitchFamily="34" charset="0"/>
              <a:cs typeface="Helvetica" panose="020B0604020202020204" pitchFamily="34" charset="0"/>
            </a:endParaRPr>
          </a:p>
          <a:p>
            <a:pPr lvl="0">
              <a:defRPr/>
            </a:pPr>
            <a:r>
              <a:rPr lang="sv-SE" sz="1400" b="1">
                <a:solidFill>
                  <a:prstClr val="black"/>
                </a:solidFill>
                <a:latin typeface="Helvetica" panose="020B0604020202020204" pitchFamily="34" charset="0"/>
                <a:cs typeface="Helvetica" panose="020B0604020202020204" pitchFamily="34" charset="0"/>
              </a:rPr>
              <a:t>Eget arbete: </a:t>
            </a:r>
            <a:r>
              <a:rPr lang="sv-SE" sz="1400">
                <a:solidFill>
                  <a:prstClr val="black"/>
                </a:solidFill>
                <a:latin typeface="Helvetica" panose="020B0604020202020204" pitchFamily="34" charset="0"/>
                <a:cs typeface="Helvetica" panose="020B0604020202020204" pitchFamily="34" charset="0"/>
              </a:rPr>
              <a:t>Kartlägga nyttorna för en tjänst – identifiera, beskriv, prioritera, kategorisera. </a:t>
            </a:r>
          </a:p>
        </p:txBody>
      </p:sp>
      <p:grpSp>
        <p:nvGrpSpPr>
          <p:cNvPr id="2" name="Grupp 1">
            <a:extLst>
              <a:ext uri="{FF2B5EF4-FFF2-40B4-BE49-F238E27FC236}">
                <a16:creationId xmlns:a16="http://schemas.microsoft.com/office/drawing/2014/main" id="{C45B1408-795A-4B7D-B29B-864348C0E735}"/>
              </a:ext>
            </a:extLst>
          </p:cNvPr>
          <p:cNvGrpSpPr/>
          <p:nvPr/>
        </p:nvGrpSpPr>
        <p:grpSpPr>
          <a:xfrm>
            <a:off x="5175263" y="879560"/>
            <a:ext cx="6598766" cy="5488496"/>
            <a:chOff x="5175263" y="879560"/>
            <a:chExt cx="6598766" cy="5488496"/>
          </a:xfrm>
        </p:grpSpPr>
        <p:sp>
          <p:nvSpPr>
            <p:cNvPr id="74" name="Rektangel: rundade hörn 73">
              <a:extLst>
                <a:ext uri="{FF2B5EF4-FFF2-40B4-BE49-F238E27FC236}">
                  <a16:creationId xmlns:a16="http://schemas.microsoft.com/office/drawing/2014/main" id="{6BCB6C45-28C9-405C-B5FA-68B611F7EB04}"/>
                </a:ext>
              </a:extLst>
            </p:cNvPr>
            <p:cNvSpPr/>
            <p:nvPr/>
          </p:nvSpPr>
          <p:spPr>
            <a:xfrm>
              <a:off x="9606832" y="879560"/>
              <a:ext cx="2156317" cy="1043610"/>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ktangel: rundade hörn 74">
              <a:extLst>
                <a:ext uri="{FF2B5EF4-FFF2-40B4-BE49-F238E27FC236}">
                  <a16:creationId xmlns:a16="http://schemas.microsoft.com/office/drawing/2014/main" id="{F9FC7DA0-A03B-4364-901F-14E2DB84D373}"/>
                </a:ext>
              </a:extLst>
            </p:cNvPr>
            <p:cNvSpPr/>
            <p:nvPr/>
          </p:nvSpPr>
          <p:spPr>
            <a:xfrm>
              <a:off x="7393696" y="1999403"/>
              <a:ext cx="2156317" cy="104361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ktangel: rundade hörn 75">
              <a:extLst>
                <a:ext uri="{FF2B5EF4-FFF2-40B4-BE49-F238E27FC236}">
                  <a16:creationId xmlns:a16="http://schemas.microsoft.com/office/drawing/2014/main" id="{3D3129B4-E7DD-47BC-8367-B4AE5CCC6D80}"/>
                </a:ext>
              </a:extLst>
            </p:cNvPr>
            <p:cNvSpPr/>
            <p:nvPr/>
          </p:nvSpPr>
          <p:spPr>
            <a:xfrm>
              <a:off x="9617712" y="1999403"/>
              <a:ext cx="2156317" cy="104361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ktangel: rundade hörn 76">
              <a:extLst>
                <a:ext uri="{FF2B5EF4-FFF2-40B4-BE49-F238E27FC236}">
                  <a16:creationId xmlns:a16="http://schemas.microsoft.com/office/drawing/2014/main" id="{BE6134C7-FE79-4904-BBA5-7477FF1256D1}"/>
                </a:ext>
              </a:extLst>
            </p:cNvPr>
            <p:cNvSpPr/>
            <p:nvPr/>
          </p:nvSpPr>
          <p:spPr>
            <a:xfrm>
              <a:off x="7393696" y="3145472"/>
              <a:ext cx="2156317" cy="104361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ktangel: rundade hörn 77">
              <a:extLst>
                <a:ext uri="{FF2B5EF4-FFF2-40B4-BE49-F238E27FC236}">
                  <a16:creationId xmlns:a16="http://schemas.microsoft.com/office/drawing/2014/main" id="{2E7EAD19-DAF2-40B7-A1EA-06E1E4011A9F}"/>
                </a:ext>
              </a:extLst>
            </p:cNvPr>
            <p:cNvSpPr/>
            <p:nvPr/>
          </p:nvSpPr>
          <p:spPr>
            <a:xfrm>
              <a:off x="9617712" y="3145472"/>
              <a:ext cx="2156317" cy="104361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ktangel: rundade hörn 78">
              <a:extLst>
                <a:ext uri="{FF2B5EF4-FFF2-40B4-BE49-F238E27FC236}">
                  <a16:creationId xmlns:a16="http://schemas.microsoft.com/office/drawing/2014/main" id="{A617F99A-D525-4826-84AB-DCA30B2DCB10}"/>
                </a:ext>
              </a:extLst>
            </p:cNvPr>
            <p:cNvSpPr/>
            <p:nvPr/>
          </p:nvSpPr>
          <p:spPr>
            <a:xfrm>
              <a:off x="7393696" y="4263942"/>
              <a:ext cx="2156317" cy="104361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ktangel: rundade hörn 80">
              <a:extLst>
                <a:ext uri="{FF2B5EF4-FFF2-40B4-BE49-F238E27FC236}">
                  <a16:creationId xmlns:a16="http://schemas.microsoft.com/office/drawing/2014/main" id="{CBF3DE88-FBF8-4420-981D-58790E202121}"/>
                </a:ext>
              </a:extLst>
            </p:cNvPr>
            <p:cNvSpPr/>
            <p:nvPr/>
          </p:nvSpPr>
          <p:spPr>
            <a:xfrm>
              <a:off x="7393696" y="879560"/>
              <a:ext cx="2156317" cy="104361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ktangel: rundade hörn 81">
              <a:extLst>
                <a:ext uri="{FF2B5EF4-FFF2-40B4-BE49-F238E27FC236}">
                  <a16:creationId xmlns:a16="http://schemas.microsoft.com/office/drawing/2014/main" id="{9C3DB322-3E3C-4C3A-9783-1D86F150164E}"/>
                </a:ext>
              </a:extLst>
            </p:cNvPr>
            <p:cNvSpPr/>
            <p:nvPr/>
          </p:nvSpPr>
          <p:spPr>
            <a:xfrm>
              <a:off x="5175263" y="879560"/>
              <a:ext cx="2156317" cy="104361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ktangel: rundade hörn 82">
              <a:extLst>
                <a:ext uri="{FF2B5EF4-FFF2-40B4-BE49-F238E27FC236}">
                  <a16:creationId xmlns:a16="http://schemas.microsoft.com/office/drawing/2014/main" id="{5F048CEA-EAA4-43F5-AFE6-67C08E6D8203}"/>
                </a:ext>
              </a:extLst>
            </p:cNvPr>
            <p:cNvSpPr/>
            <p:nvPr/>
          </p:nvSpPr>
          <p:spPr>
            <a:xfrm>
              <a:off x="5184958" y="3145472"/>
              <a:ext cx="2156317" cy="1031653"/>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ktangel: rundade hörn 83">
              <a:extLst>
                <a:ext uri="{FF2B5EF4-FFF2-40B4-BE49-F238E27FC236}">
                  <a16:creationId xmlns:a16="http://schemas.microsoft.com/office/drawing/2014/main" id="{2186E4FF-9361-4424-903A-A02DFEBD9175}"/>
                </a:ext>
              </a:extLst>
            </p:cNvPr>
            <p:cNvSpPr/>
            <p:nvPr/>
          </p:nvSpPr>
          <p:spPr>
            <a:xfrm>
              <a:off x="5194651" y="5362725"/>
              <a:ext cx="2136929" cy="1005331"/>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ktangel: rundade hörn 84">
              <a:extLst>
                <a:ext uri="{FF2B5EF4-FFF2-40B4-BE49-F238E27FC236}">
                  <a16:creationId xmlns:a16="http://schemas.microsoft.com/office/drawing/2014/main" id="{F65240C4-2EFE-4497-8170-629E0B4221AC}"/>
                </a:ext>
              </a:extLst>
            </p:cNvPr>
            <p:cNvSpPr/>
            <p:nvPr/>
          </p:nvSpPr>
          <p:spPr>
            <a:xfrm>
              <a:off x="5184958" y="1999403"/>
              <a:ext cx="2156317" cy="104361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xtruta 85">
              <a:extLst>
                <a:ext uri="{FF2B5EF4-FFF2-40B4-BE49-F238E27FC236}">
                  <a16:creationId xmlns:a16="http://schemas.microsoft.com/office/drawing/2014/main" id="{3C2FA7AF-0883-4E96-8FAC-26F7CBBE510E}"/>
                </a:ext>
              </a:extLst>
            </p:cNvPr>
            <p:cNvSpPr txBox="1"/>
            <p:nvPr/>
          </p:nvSpPr>
          <p:spPr>
            <a:xfrm>
              <a:off x="5714339" y="1024508"/>
              <a:ext cx="11384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Tjänstedesign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Orientering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Målgrupper</a:t>
              </a:r>
            </a:p>
          </p:txBody>
        </p:sp>
        <p:sp>
          <p:nvSpPr>
            <p:cNvPr id="87" name="textruta 86">
              <a:extLst>
                <a:ext uri="{FF2B5EF4-FFF2-40B4-BE49-F238E27FC236}">
                  <a16:creationId xmlns:a16="http://schemas.microsoft.com/office/drawing/2014/main" id="{5C9F17F0-2C11-43CE-BD53-2E19A7771891}"/>
                </a:ext>
              </a:extLst>
            </p:cNvPr>
            <p:cNvSpPr txBox="1"/>
            <p:nvPr/>
          </p:nvSpPr>
          <p:spPr>
            <a:xfrm>
              <a:off x="7996730" y="1035141"/>
              <a:ext cx="11144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Behovsfångst</a:t>
              </a:r>
            </a:p>
          </p:txBody>
        </p:sp>
        <p:sp>
          <p:nvSpPr>
            <p:cNvPr id="88" name="textruta 87">
              <a:extLst>
                <a:ext uri="{FF2B5EF4-FFF2-40B4-BE49-F238E27FC236}">
                  <a16:creationId xmlns:a16="http://schemas.microsoft.com/office/drawing/2014/main" id="{2E450AF0-5A45-48C8-AB32-A0A1B9D7F817}"/>
                </a:ext>
              </a:extLst>
            </p:cNvPr>
            <p:cNvSpPr txBox="1"/>
            <p:nvPr/>
          </p:nvSpPr>
          <p:spPr>
            <a:xfrm>
              <a:off x="10236483" y="1035141"/>
              <a:ext cx="104913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Visualisering</a:t>
              </a:r>
            </a:p>
          </p:txBody>
        </p:sp>
        <p:sp>
          <p:nvSpPr>
            <p:cNvPr id="89" name="textruta 88">
              <a:extLst>
                <a:ext uri="{FF2B5EF4-FFF2-40B4-BE49-F238E27FC236}">
                  <a16:creationId xmlns:a16="http://schemas.microsoft.com/office/drawing/2014/main" id="{7BB306D7-155F-43E5-B9D4-F92C4F040DD0}"/>
                </a:ext>
              </a:extLst>
            </p:cNvPr>
            <p:cNvSpPr txBox="1"/>
            <p:nvPr/>
          </p:nvSpPr>
          <p:spPr>
            <a:xfrm>
              <a:off x="5714339" y="2155092"/>
              <a:ext cx="14943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Förändringsledning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90" name="textruta 89">
              <a:extLst>
                <a:ext uri="{FF2B5EF4-FFF2-40B4-BE49-F238E27FC236}">
                  <a16:creationId xmlns:a16="http://schemas.microsoft.com/office/drawing/2014/main" id="{6EBB9080-EE4A-4088-967F-66195DB4A848}"/>
                </a:ext>
              </a:extLst>
            </p:cNvPr>
            <p:cNvSpPr txBox="1"/>
            <p:nvPr/>
          </p:nvSpPr>
          <p:spPr>
            <a:xfrm>
              <a:off x="7996730" y="2155092"/>
              <a:ext cx="13195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Analys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Brukskvaliteter 1</a:t>
              </a:r>
            </a:p>
          </p:txBody>
        </p:sp>
        <p:sp>
          <p:nvSpPr>
            <p:cNvPr id="91" name="textruta 90">
              <a:extLst>
                <a:ext uri="{FF2B5EF4-FFF2-40B4-BE49-F238E27FC236}">
                  <a16:creationId xmlns:a16="http://schemas.microsoft.com/office/drawing/2014/main" id="{A3FB77B6-01F6-44A0-9882-24D06D656C99}"/>
                </a:ext>
              </a:extLst>
            </p:cNvPr>
            <p:cNvSpPr txBox="1"/>
            <p:nvPr/>
          </p:nvSpPr>
          <p:spPr>
            <a:xfrm>
              <a:off x="10236483" y="2155092"/>
              <a:ext cx="13195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Brukskvaliteter 2</a:t>
              </a:r>
            </a:p>
          </p:txBody>
        </p:sp>
        <p:sp>
          <p:nvSpPr>
            <p:cNvPr id="92" name="textruta 91">
              <a:extLst>
                <a:ext uri="{FF2B5EF4-FFF2-40B4-BE49-F238E27FC236}">
                  <a16:creationId xmlns:a16="http://schemas.microsoft.com/office/drawing/2014/main" id="{3E719CC5-19AF-4791-B822-06055DDDAF8C}"/>
                </a:ext>
              </a:extLst>
            </p:cNvPr>
            <p:cNvSpPr txBox="1"/>
            <p:nvPr/>
          </p:nvSpPr>
          <p:spPr>
            <a:xfrm>
              <a:off x="5714339" y="3312693"/>
              <a:ext cx="12666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Förhållningssätt</a:t>
              </a:r>
            </a:p>
          </p:txBody>
        </p:sp>
        <p:sp>
          <p:nvSpPr>
            <p:cNvPr id="93" name="textruta 92">
              <a:extLst>
                <a:ext uri="{FF2B5EF4-FFF2-40B4-BE49-F238E27FC236}">
                  <a16:creationId xmlns:a16="http://schemas.microsoft.com/office/drawing/2014/main" id="{C3957D5E-D742-4D6D-A4A2-C4B7BB5C16AE}"/>
                </a:ext>
              </a:extLst>
            </p:cNvPr>
            <p:cNvSpPr txBox="1"/>
            <p:nvPr/>
          </p:nvSpPr>
          <p:spPr>
            <a:xfrm>
              <a:off x="7996730" y="3312693"/>
              <a:ext cx="13949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Service Blueprint</a:t>
              </a:r>
            </a:p>
          </p:txBody>
        </p:sp>
        <p:sp>
          <p:nvSpPr>
            <p:cNvPr id="94" name="textruta 93">
              <a:extLst>
                <a:ext uri="{FF2B5EF4-FFF2-40B4-BE49-F238E27FC236}">
                  <a16:creationId xmlns:a16="http://schemas.microsoft.com/office/drawing/2014/main" id="{F0E224B5-688F-4477-A29F-C7D8BCEF6D73}"/>
                </a:ext>
              </a:extLst>
            </p:cNvPr>
            <p:cNvSpPr txBox="1"/>
            <p:nvPr/>
          </p:nvSpPr>
          <p:spPr>
            <a:xfrm>
              <a:off x="10236483" y="3312693"/>
              <a:ext cx="12570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Lösningsförslag</a:t>
              </a:r>
            </a:p>
          </p:txBody>
        </p:sp>
        <p:sp>
          <p:nvSpPr>
            <p:cNvPr id="95" name="textruta 94">
              <a:extLst>
                <a:ext uri="{FF2B5EF4-FFF2-40B4-BE49-F238E27FC236}">
                  <a16:creationId xmlns:a16="http://schemas.microsoft.com/office/drawing/2014/main" id="{9BDA4224-9582-493F-8CE6-5BF8FB36386D}"/>
                </a:ext>
              </a:extLst>
            </p:cNvPr>
            <p:cNvSpPr txBox="1"/>
            <p:nvPr/>
          </p:nvSpPr>
          <p:spPr>
            <a:xfrm>
              <a:off x="5714339" y="4470295"/>
              <a:ext cx="10413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Trygga team</a:t>
              </a:r>
            </a:p>
          </p:txBody>
        </p:sp>
        <p:sp>
          <p:nvSpPr>
            <p:cNvPr id="96" name="textruta 95">
              <a:extLst>
                <a:ext uri="{FF2B5EF4-FFF2-40B4-BE49-F238E27FC236}">
                  <a16:creationId xmlns:a16="http://schemas.microsoft.com/office/drawing/2014/main" id="{2EAE0C26-20CB-4C16-A446-C69299635409}"/>
                </a:ext>
              </a:extLst>
            </p:cNvPr>
            <p:cNvSpPr txBox="1"/>
            <p:nvPr/>
          </p:nvSpPr>
          <p:spPr>
            <a:xfrm>
              <a:off x="7996730" y="4470295"/>
              <a:ext cx="8931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Prototyper</a:t>
              </a:r>
            </a:p>
          </p:txBody>
        </p:sp>
        <p:sp>
          <p:nvSpPr>
            <p:cNvPr id="97" name="textruta 96">
              <a:extLst>
                <a:ext uri="{FF2B5EF4-FFF2-40B4-BE49-F238E27FC236}">
                  <a16:creationId xmlns:a16="http://schemas.microsoft.com/office/drawing/2014/main" id="{4036A5CB-0F90-42BA-B628-5DA07550654A}"/>
                </a:ext>
              </a:extLst>
            </p:cNvPr>
            <p:cNvSpPr txBox="1"/>
            <p:nvPr/>
          </p:nvSpPr>
          <p:spPr>
            <a:xfrm>
              <a:off x="10236483" y="4470295"/>
              <a:ext cx="13761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Nyttorealisering</a:t>
              </a:r>
              <a:b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b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Effekthemtagning</a:t>
              </a:r>
            </a:p>
          </p:txBody>
        </p:sp>
        <p:pic>
          <p:nvPicPr>
            <p:cNvPr id="98" name="Bildobjekt 97" descr="1_grå.emf">
              <a:extLst>
                <a:ext uri="{FF2B5EF4-FFF2-40B4-BE49-F238E27FC236}">
                  <a16:creationId xmlns:a16="http://schemas.microsoft.com/office/drawing/2014/main" id="{9E5075FB-19EF-4A0A-906B-CF949FF07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993" y="992609"/>
              <a:ext cx="432001" cy="432001"/>
            </a:xfrm>
            <a:prstGeom prst="rect">
              <a:avLst/>
            </a:prstGeom>
          </p:spPr>
        </p:pic>
        <p:pic>
          <p:nvPicPr>
            <p:cNvPr id="99" name="Bildobjekt 98" descr="2_grå.emf">
              <a:extLst>
                <a:ext uri="{FF2B5EF4-FFF2-40B4-BE49-F238E27FC236}">
                  <a16:creationId xmlns:a16="http://schemas.microsoft.com/office/drawing/2014/main" id="{E5F1ACC0-4BB1-4B44-BE2F-48E7D411F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328" y="992609"/>
              <a:ext cx="432001" cy="432001"/>
            </a:xfrm>
            <a:prstGeom prst="rect">
              <a:avLst/>
            </a:prstGeom>
          </p:spPr>
        </p:pic>
        <p:pic>
          <p:nvPicPr>
            <p:cNvPr id="100" name="Bildobjekt 99" descr="3_grå.emf">
              <a:extLst>
                <a:ext uri="{FF2B5EF4-FFF2-40B4-BE49-F238E27FC236}">
                  <a16:creationId xmlns:a16="http://schemas.microsoft.com/office/drawing/2014/main" id="{FCF6208F-E0C4-4869-8216-7C3450EAA6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6224" y="992609"/>
              <a:ext cx="432001" cy="432001"/>
            </a:xfrm>
            <a:prstGeom prst="rect">
              <a:avLst/>
            </a:prstGeom>
          </p:spPr>
        </p:pic>
        <p:pic>
          <p:nvPicPr>
            <p:cNvPr id="101" name="Bildobjekt 100" descr="4_grå.emf">
              <a:extLst>
                <a:ext uri="{FF2B5EF4-FFF2-40B4-BE49-F238E27FC236}">
                  <a16:creationId xmlns:a16="http://schemas.microsoft.com/office/drawing/2014/main" id="{72B1B2BA-A50E-48C0-B715-34F3978A4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993" y="2155092"/>
              <a:ext cx="432001" cy="432001"/>
            </a:xfrm>
            <a:prstGeom prst="rect">
              <a:avLst/>
            </a:prstGeom>
          </p:spPr>
        </p:pic>
        <p:pic>
          <p:nvPicPr>
            <p:cNvPr id="102" name="Bildobjekt 101" descr="5_grå.emf">
              <a:extLst>
                <a:ext uri="{FF2B5EF4-FFF2-40B4-BE49-F238E27FC236}">
                  <a16:creationId xmlns:a16="http://schemas.microsoft.com/office/drawing/2014/main" id="{BD6F0323-02AE-4B2F-A9C4-EFFABF2C81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1328" y="2155092"/>
              <a:ext cx="432001" cy="432001"/>
            </a:xfrm>
            <a:prstGeom prst="rect">
              <a:avLst/>
            </a:prstGeom>
          </p:spPr>
        </p:pic>
        <p:pic>
          <p:nvPicPr>
            <p:cNvPr id="103" name="Bildobjekt 102" descr="6_grå.emf">
              <a:extLst>
                <a:ext uri="{FF2B5EF4-FFF2-40B4-BE49-F238E27FC236}">
                  <a16:creationId xmlns:a16="http://schemas.microsoft.com/office/drawing/2014/main" id="{E7E67082-57B8-4D08-821C-9BEC051C22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6224" y="2155092"/>
              <a:ext cx="432001" cy="432001"/>
            </a:xfrm>
            <a:prstGeom prst="rect">
              <a:avLst/>
            </a:prstGeom>
          </p:spPr>
        </p:pic>
        <p:pic>
          <p:nvPicPr>
            <p:cNvPr id="104" name="Bildobjekt 103" descr="7_grå.emf">
              <a:extLst>
                <a:ext uri="{FF2B5EF4-FFF2-40B4-BE49-F238E27FC236}">
                  <a16:creationId xmlns:a16="http://schemas.microsoft.com/office/drawing/2014/main" id="{E540153A-FECE-40E7-BC95-B1AC962B09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6993" y="3312693"/>
              <a:ext cx="432001" cy="432001"/>
            </a:xfrm>
            <a:prstGeom prst="rect">
              <a:avLst/>
            </a:prstGeom>
          </p:spPr>
        </p:pic>
        <p:pic>
          <p:nvPicPr>
            <p:cNvPr id="105" name="Bildobjekt 104" descr="8_grå.emf">
              <a:extLst>
                <a:ext uri="{FF2B5EF4-FFF2-40B4-BE49-F238E27FC236}">
                  <a16:creationId xmlns:a16="http://schemas.microsoft.com/office/drawing/2014/main" id="{C5CB5D30-E865-43BA-9FFA-C9F045D8AC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1328" y="3312693"/>
              <a:ext cx="432001" cy="432001"/>
            </a:xfrm>
            <a:prstGeom prst="rect">
              <a:avLst/>
            </a:prstGeom>
          </p:spPr>
        </p:pic>
        <p:pic>
          <p:nvPicPr>
            <p:cNvPr id="106" name="Bildobjekt 105" descr="9_grå.emf">
              <a:extLst>
                <a:ext uri="{FF2B5EF4-FFF2-40B4-BE49-F238E27FC236}">
                  <a16:creationId xmlns:a16="http://schemas.microsoft.com/office/drawing/2014/main" id="{18B9A800-7933-40F0-9B7D-7CD3F442C5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26224" y="3312693"/>
              <a:ext cx="432001" cy="432001"/>
            </a:xfrm>
            <a:prstGeom prst="rect">
              <a:avLst/>
            </a:prstGeom>
          </p:spPr>
        </p:pic>
        <p:pic>
          <p:nvPicPr>
            <p:cNvPr id="107" name="Bildobjekt 106" descr="10_grå.emf">
              <a:extLst>
                <a:ext uri="{FF2B5EF4-FFF2-40B4-BE49-F238E27FC236}">
                  <a16:creationId xmlns:a16="http://schemas.microsoft.com/office/drawing/2014/main" id="{59CA9180-8C19-40AC-9E51-9BA944469D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6993" y="4470295"/>
              <a:ext cx="432001" cy="432001"/>
            </a:xfrm>
            <a:prstGeom prst="rect">
              <a:avLst/>
            </a:prstGeom>
          </p:spPr>
        </p:pic>
        <p:pic>
          <p:nvPicPr>
            <p:cNvPr id="108" name="Bildobjekt 107" descr="11_grå.emf">
              <a:extLst>
                <a:ext uri="{FF2B5EF4-FFF2-40B4-BE49-F238E27FC236}">
                  <a16:creationId xmlns:a16="http://schemas.microsoft.com/office/drawing/2014/main" id="{C449B02B-EBD0-418F-9B50-548873185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81328" y="4470295"/>
              <a:ext cx="432001" cy="432001"/>
            </a:xfrm>
            <a:prstGeom prst="rect">
              <a:avLst/>
            </a:prstGeom>
          </p:spPr>
        </p:pic>
        <p:pic>
          <p:nvPicPr>
            <p:cNvPr id="109" name="Bildobjekt 108" descr="12_grå.emf">
              <a:extLst>
                <a:ext uri="{FF2B5EF4-FFF2-40B4-BE49-F238E27FC236}">
                  <a16:creationId xmlns:a16="http://schemas.microsoft.com/office/drawing/2014/main" id="{FE270E8D-00ED-4439-86AB-680ED3EFED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26224" y="4470295"/>
              <a:ext cx="432001" cy="432001"/>
            </a:xfrm>
            <a:prstGeom prst="rect">
              <a:avLst/>
            </a:prstGeom>
          </p:spPr>
        </p:pic>
        <p:pic>
          <p:nvPicPr>
            <p:cNvPr id="110" name="Bildobjekt 109" descr="13_grå.emf">
              <a:extLst>
                <a:ext uri="{FF2B5EF4-FFF2-40B4-BE49-F238E27FC236}">
                  <a16:creationId xmlns:a16="http://schemas.microsoft.com/office/drawing/2014/main" id="{6F5D0272-E912-4867-85C9-7A64942D91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76993" y="5598232"/>
              <a:ext cx="432001" cy="432001"/>
            </a:xfrm>
            <a:prstGeom prst="rect">
              <a:avLst/>
            </a:prstGeom>
          </p:spPr>
        </p:pic>
        <p:sp>
          <p:nvSpPr>
            <p:cNvPr id="111" name="textruta 110">
              <a:extLst>
                <a:ext uri="{FF2B5EF4-FFF2-40B4-BE49-F238E27FC236}">
                  <a16:creationId xmlns:a16="http://schemas.microsoft.com/office/drawing/2014/main" id="{84318EA5-B788-43BB-B22A-D1EDBD6171BF}"/>
                </a:ext>
              </a:extLst>
            </p:cNvPr>
            <p:cNvSpPr txBox="1"/>
            <p:nvPr/>
          </p:nvSpPr>
          <p:spPr>
            <a:xfrm>
              <a:off x="5708994" y="5642416"/>
              <a:ext cx="14366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Delning och avslut</a:t>
              </a:r>
            </a:p>
          </p:txBody>
        </p:sp>
        <p:sp>
          <p:nvSpPr>
            <p:cNvPr id="112" name="Rektangel: rundade hörn 111">
              <a:extLst>
                <a:ext uri="{FF2B5EF4-FFF2-40B4-BE49-F238E27FC236}">
                  <a16:creationId xmlns:a16="http://schemas.microsoft.com/office/drawing/2014/main" id="{2553ECEC-F55D-4490-B174-4A12B24F2C80}"/>
                </a:ext>
              </a:extLst>
            </p:cNvPr>
            <p:cNvSpPr/>
            <p:nvPr/>
          </p:nvSpPr>
          <p:spPr>
            <a:xfrm>
              <a:off x="5196117" y="4279484"/>
              <a:ext cx="2136929" cy="1005331"/>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5" name="Bildobjekt 44" descr="12_grå.emf">
            <a:extLst>
              <a:ext uri="{FF2B5EF4-FFF2-40B4-BE49-F238E27FC236}">
                <a16:creationId xmlns:a16="http://schemas.microsoft.com/office/drawing/2014/main" id="{B4CC25A8-39C4-4634-A69B-57193CD2921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990" y="3188330"/>
            <a:ext cx="556364" cy="556364"/>
          </a:xfrm>
          <a:prstGeom prst="rect">
            <a:avLst/>
          </a:prstGeom>
        </p:spPr>
      </p:pic>
    </p:spTree>
    <p:extLst>
      <p:ext uri="{BB962C8B-B14F-4D97-AF65-F5344CB8AC3E}">
        <p14:creationId xmlns:p14="http://schemas.microsoft.com/office/powerpoint/2010/main" val="3712220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037360-7FEB-4682-9593-18AC73EF74D8}"/>
              </a:ext>
            </a:extLst>
          </p:cNvPr>
          <p:cNvSpPr>
            <a:spLocks noGrp="1"/>
          </p:cNvSpPr>
          <p:nvPr>
            <p:ph type="title"/>
          </p:nvPr>
        </p:nvSpPr>
        <p:spPr/>
        <p:txBody>
          <a:bodyPr/>
          <a:lstStyle/>
          <a:p>
            <a:r>
              <a:rPr lang="sv-SE">
                <a:latin typeface="Helvetica" panose="020B0604020202020204" pitchFamily="34" charset="0"/>
                <a:cs typeface="Helvetica" panose="020B0604020202020204" pitchFamily="34" charset="0"/>
              </a:rPr>
              <a:t>Vi använde en excelmall för sätta ihop en preliminär kalkyl</a:t>
            </a:r>
          </a:p>
        </p:txBody>
      </p:sp>
      <p:pic>
        <p:nvPicPr>
          <p:cNvPr id="4" name="Bildobjekt 3">
            <a:extLst>
              <a:ext uri="{FF2B5EF4-FFF2-40B4-BE49-F238E27FC236}">
                <a16:creationId xmlns:a16="http://schemas.microsoft.com/office/drawing/2014/main" id="{B723D001-F445-4DA1-96A9-1D1BEE218B51}"/>
              </a:ext>
            </a:extLst>
          </p:cNvPr>
          <p:cNvPicPr/>
          <p:nvPr/>
        </p:nvPicPr>
        <p:blipFill>
          <a:blip r:embed="rId2"/>
          <a:stretch>
            <a:fillRect/>
          </a:stretch>
        </p:blipFill>
        <p:spPr>
          <a:xfrm>
            <a:off x="958920" y="1898755"/>
            <a:ext cx="7378115" cy="2168737"/>
          </a:xfrm>
          <a:custGeom>
            <a:avLst/>
            <a:gdLst>
              <a:gd name="connsiteX0" fmla="*/ 0 w 7378115"/>
              <a:gd name="connsiteY0" fmla="*/ 0 h 2168737"/>
              <a:gd name="connsiteX1" fmla="*/ 670738 w 7378115"/>
              <a:gd name="connsiteY1" fmla="*/ 0 h 2168737"/>
              <a:gd name="connsiteX2" fmla="*/ 1120132 w 7378115"/>
              <a:gd name="connsiteY2" fmla="*/ 0 h 2168737"/>
              <a:gd name="connsiteX3" fmla="*/ 1864651 w 7378115"/>
              <a:gd name="connsiteY3" fmla="*/ 0 h 2168737"/>
              <a:gd name="connsiteX4" fmla="*/ 2535389 w 7378115"/>
              <a:gd name="connsiteY4" fmla="*/ 0 h 2168737"/>
              <a:gd name="connsiteX5" fmla="*/ 3058564 w 7378115"/>
              <a:gd name="connsiteY5" fmla="*/ 0 h 2168737"/>
              <a:gd name="connsiteX6" fmla="*/ 3581739 w 7378115"/>
              <a:gd name="connsiteY6" fmla="*/ 0 h 2168737"/>
              <a:gd name="connsiteX7" fmla="*/ 4178696 w 7378115"/>
              <a:gd name="connsiteY7" fmla="*/ 0 h 2168737"/>
              <a:gd name="connsiteX8" fmla="*/ 4923215 w 7378115"/>
              <a:gd name="connsiteY8" fmla="*/ 0 h 2168737"/>
              <a:gd name="connsiteX9" fmla="*/ 5446390 w 7378115"/>
              <a:gd name="connsiteY9" fmla="*/ 0 h 2168737"/>
              <a:gd name="connsiteX10" fmla="*/ 5895785 w 7378115"/>
              <a:gd name="connsiteY10" fmla="*/ 0 h 2168737"/>
              <a:gd name="connsiteX11" fmla="*/ 6714085 w 7378115"/>
              <a:gd name="connsiteY11" fmla="*/ 0 h 2168737"/>
              <a:gd name="connsiteX12" fmla="*/ 7378115 w 7378115"/>
              <a:gd name="connsiteY12" fmla="*/ 0 h 2168737"/>
              <a:gd name="connsiteX13" fmla="*/ 7378115 w 7378115"/>
              <a:gd name="connsiteY13" fmla="*/ 563872 h 2168737"/>
              <a:gd name="connsiteX14" fmla="*/ 7378115 w 7378115"/>
              <a:gd name="connsiteY14" fmla="*/ 1084369 h 2168737"/>
              <a:gd name="connsiteX15" fmla="*/ 7378115 w 7378115"/>
              <a:gd name="connsiteY15" fmla="*/ 1626553 h 2168737"/>
              <a:gd name="connsiteX16" fmla="*/ 7378115 w 7378115"/>
              <a:gd name="connsiteY16" fmla="*/ 2168737 h 2168737"/>
              <a:gd name="connsiteX17" fmla="*/ 6854940 w 7378115"/>
              <a:gd name="connsiteY17" fmla="*/ 2168737 h 2168737"/>
              <a:gd name="connsiteX18" fmla="*/ 6184202 w 7378115"/>
              <a:gd name="connsiteY18" fmla="*/ 2168737 h 2168737"/>
              <a:gd name="connsiteX19" fmla="*/ 5587245 w 7378115"/>
              <a:gd name="connsiteY19" fmla="*/ 2168737 h 2168737"/>
              <a:gd name="connsiteX20" fmla="*/ 4990289 w 7378115"/>
              <a:gd name="connsiteY20" fmla="*/ 2168737 h 2168737"/>
              <a:gd name="connsiteX21" fmla="*/ 4171989 w 7378115"/>
              <a:gd name="connsiteY21" fmla="*/ 2168737 h 2168737"/>
              <a:gd name="connsiteX22" fmla="*/ 3353689 w 7378115"/>
              <a:gd name="connsiteY22" fmla="*/ 2168737 h 2168737"/>
              <a:gd name="connsiteX23" fmla="*/ 2535389 w 7378115"/>
              <a:gd name="connsiteY23" fmla="*/ 2168737 h 2168737"/>
              <a:gd name="connsiteX24" fmla="*/ 1790870 w 7378115"/>
              <a:gd name="connsiteY24" fmla="*/ 2168737 h 2168737"/>
              <a:gd name="connsiteX25" fmla="*/ 972570 w 7378115"/>
              <a:gd name="connsiteY25" fmla="*/ 2168737 h 2168737"/>
              <a:gd name="connsiteX26" fmla="*/ 0 w 7378115"/>
              <a:gd name="connsiteY26" fmla="*/ 2168737 h 2168737"/>
              <a:gd name="connsiteX27" fmla="*/ 0 w 7378115"/>
              <a:gd name="connsiteY27" fmla="*/ 1604865 h 2168737"/>
              <a:gd name="connsiteX28" fmla="*/ 0 w 7378115"/>
              <a:gd name="connsiteY28" fmla="*/ 1106056 h 2168737"/>
              <a:gd name="connsiteX29" fmla="*/ 0 w 7378115"/>
              <a:gd name="connsiteY29" fmla="*/ 585559 h 2168737"/>
              <a:gd name="connsiteX30" fmla="*/ 0 w 7378115"/>
              <a:gd name="connsiteY30" fmla="*/ 0 h 216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78115" h="2168737" fill="none" extrusionOk="0">
                <a:moveTo>
                  <a:pt x="0" y="0"/>
                </a:moveTo>
                <a:cubicBezTo>
                  <a:pt x="204937" y="-27912"/>
                  <a:pt x="527391" y="-14923"/>
                  <a:pt x="670738" y="0"/>
                </a:cubicBezTo>
                <a:cubicBezTo>
                  <a:pt x="814085" y="14923"/>
                  <a:pt x="973971" y="1845"/>
                  <a:pt x="1120132" y="0"/>
                </a:cubicBezTo>
                <a:cubicBezTo>
                  <a:pt x="1266293" y="-1845"/>
                  <a:pt x="1544882" y="34571"/>
                  <a:pt x="1864651" y="0"/>
                </a:cubicBezTo>
                <a:cubicBezTo>
                  <a:pt x="2184420" y="-34571"/>
                  <a:pt x="2397958" y="-19135"/>
                  <a:pt x="2535389" y="0"/>
                </a:cubicBezTo>
                <a:cubicBezTo>
                  <a:pt x="2672820" y="19135"/>
                  <a:pt x="2878282" y="-22428"/>
                  <a:pt x="3058564" y="0"/>
                </a:cubicBezTo>
                <a:cubicBezTo>
                  <a:pt x="3238846" y="22428"/>
                  <a:pt x="3418722" y="4467"/>
                  <a:pt x="3581739" y="0"/>
                </a:cubicBezTo>
                <a:cubicBezTo>
                  <a:pt x="3744757" y="-4467"/>
                  <a:pt x="3888541" y="7128"/>
                  <a:pt x="4178696" y="0"/>
                </a:cubicBezTo>
                <a:cubicBezTo>
                  <a:pt x="4468851" y="-7128"/>
                  <a:pt x="4646622" y="6500"/>
                  <a:pt x="4923215" y="0"/>
                </a:cubicBezTo>
                <a:cubicBezTo>
                  <a:pt x="5199808" y="-6500"/>
                  <a:pt x="5199911" y="-5846"/>
                  <a:pt x="5446390" y="0"/>
                </a:cubicBezTo>
                <a:cubicBezTo>
                  <a:pt x="5692869" y="5846"/>
                  <a:pt x="5734500" y="-6312"/>
                  <a:pt x="5895785" y="0"/>
                </a:cubicBezTo>
                <a:cubicBezTo>
                  <a:pt x="6057071" y="6312"/>
                  <a:pt x="6380146" y="34714"/>
                  <a:pt x="6714085" y="0"/>
                </a:cubicBezTo>
                <a:cubicBezTo>
                  <a:pt x="7048024" y="-34714"/>
                  <a:pt x="7108139" y="-27295"/>
                  <a:pt x="7378115" y="0"/>
                </a:cubicBezTo>
                <a:cubicBezTo>
                  <a:pt x="7385948" y="267714"/>
                  <a:pt x="7371837" y="384886"/>
                  <a:pt x="7378115" y="563872"/>
                </a:cubicBezTo>
                <a:cubicBezTo>
                  <a:pt x="7384393" y="742858"/>
                  <a:pt x="7391431" y="850079"/>
                  <a:pt x="7378115" y="1084369"/>
                </a:cubicBezTo>
                <a:cubicBezTo>
                  <a:pt x="7364799" y="1318659"/>
                  <a:pt x="7387628" y="1381762"/>
                  <a:pt x="7378115" y="1626553"/>
                </a:cubicBezTo>
                <a:cubicBezTo>
                  <a:pt x="7368602" y="1871344"/>
                  <a:pt x="7364560" y="1918392"/>
                  <a:pt x="7378115" y="2168737"/>
                </a:cubicBezTo>
                <a:cubicBezTo>
                  <a:pt x="7161816" y="2185618"/>
                  <a:pt x="7007261" y="2145408"/>
                  <a:pt x="6854940" y="2168737"/>
                </a:cubicBezTo>
                <a:cubicBezTo>
                  <a:pt x="6702620" y="2192066"/>
                  <a:pt x="6369385" y="2142347"/>
                  <a:pt x="6184202" y="2168737"/>
                </a:cubicBezTo>
                <a:cubicBezTo>
                  <a:pt x="5999019" y="2195127"/>
                  <a:pt x="5714199" y="2170730"/>
                  <a:pt x="5587245" y="2168737"/>
                </a:cubicBezTo>
                <a:cubicBezTo>
                  <a:pt x="5460291" y="2166744"/>
                  <a:pt x="5164153" y="2139464"/>
                  <a:pt x="4990289" y="2168737"/>
                </a:cubicBezTo>
                <a:cubicBezTo>
                  <a:pt x="4816425" y="2198010"/>
                  <a:pt x="4470722" y="2159530"/>
                  <a:pt x="4171989" y="2168737"/>
                </a:cubicBezTo>
                <a:cubicBezTo>
                  <a:pt x="3873256" y="2177944"/>
                  <a:pt x="3569587" y="2182556"/>
                  <a:pt x="3353689" y="2168737"/>
                </a:cubicBezTo>
                <a:cubicBezTo>
                  <a:pt x="3137791" y="2154918"/>
                  <a:pt x="2718670" y="2159726"/>
                  <a:pt x="2535389" y="2168737"/>
                </a:cubicBezTo>
                <a:cubicBezTo>
                  <a:pt x="2352108" y="2177748"/>
                  <a:pt x="2051162" y="2154578"/>
                  <a:pt x="1790870" y="2168737"/>
                </a:cubicBezTo>
                <a:cubicBezTo>
                  <a:pt x="1530578" y="2182896"/>
                  <a:pt x="1340594" y="2163682"/>
                  <a:pt x="972570" y="2168737"/>
                </a:cubicBezTo>
                <a:cubicBezTo>
                  <a:pt x="604546" y="2173792"/>
                  <a:pt x="392978" y="2203916"/>
                  <a:pt x="0" y="2168737"/>
                </a:cubicBezTo>
                <a:cubicBezTo>
                  <a:pt x="-4499" y="2008799"/>
                  <a:pt x="10705" y="1738399"/>
                  <a:pt x="0" y="1604865"/>
                </a:cubicBezTo>
                <a:cubicBezTo>
                  <a:pt x="-10705" y="1471331"/>
                  <a:pt x="15987" y="1349329"/>
                  <a:pt x="0" y="1106056"/>
                </a:cubicBezTo>
                <a:cubicBezTo>
                  <a:pt x="-15987" y="862783"/>
                  <a:pt x="-9815" y="761234"/>
                  <a:pt x="0" y="585559"/>
                </a:cubicBezTo>
                <a:cubicBezTo>
                  <a:pt x="9815" y="409884"/>
                  <a:pt x="-20275" y="292569"/>
                  <a:pt x="0" y="0"/>
                </a:cubicBezTo>
                <a:close/>
              </a:path>
              <a:path w="7378115" h="2168737" stroke="0" extrusionOk="0">
                <a:moveTo>
                  <a:pt x="0" y="0"/>
                </a:moveTo>
                <a:cubicBezTo>
                  <a:pt x="245472" y="-18606"/>
                  <a:pt x="300456" y="16869"/>
                  <a:pt x="596957" y="0"/>
                </a:cubicBezTo>
                <a:cubicBezTo>
                  <a:pt x="893458" y="-16869"/>
                  <a:pt x="951456" y="-16855"/>
                  <a:pt x="1046351" y="0"/>
                </a:cubicBezTo>
                <a:cubicBezTo>
                  <a:pt x="1141246" y="16855"/>
                  <a:pt x="1419759" y="-5230"/>
                  <a:pt x="1643307" y="0"/>
                </a:cubicBezTo>
                <a:cubicBezTo>
                  <a:pt x="1866855" y="5230"/>
                  <a:pt x="1998236" y="-4686"/>
                  <a:pt x="2314045" y="0"/>
                </a:cubicBezTo>
                <a:cubicBezTo>
                  <a:pt x="2629854" y="4686"/>
                  <a:pt x="2665560" y="-12764"/>
                  <a:pt x="2911002" y="0"/>
                </a:cubicBezTo>
                <a:cubicBezTo>
                  <a:pt x="3156444" y="12764"/>
                  <a:pt x="3264178" y="-12622"/>
                  <a:pt x="3434177" y="0"/>
                </a:cubicBezTo>
                <a:cubicBezTo>
                  <a:pt x="3604176" y="12622"/>
                  <a:pt x="3681873" y="16992"/>
                  <a:pt x="3883571" y="0"/>
                </a:cubicBezTo>
                <a:cubicBezTo>
                  <a:pt x="4085269" y="-16992"/>
                  <a:pt x="4399323" y="-969"/>
                  <a:pt x="4628090" y="0"/>
                </a:cubicBezTo>
                <a:cubicBezTo>
                  <a:pt x="4856857" y="969"/>
                  <a:pt x="4886882" y="-19393"/>
                  <a:pt x="5077485" y="0"/>
                </a:cubicBezTo>
                <a:cubicBezTo>
                  <a:pt x="5268088" y="19393"/>
                  <a:pt x="5363972" y="-10872"/>
                  <a:pt x="5526879" y="0"/>
                </a:cubicBezTo>
                <a:cubicBezTo>
                  <a:pt x="5689786" y="10872"/>
                  <a:pt x="6025156" y="-19931"/>
                  <a:pt x="6345179" y="0"/>
                </a:cubicBezTo>
                <a:cubicBezTo>
                  <a:pt x="6665202" y="19931"/>
                  <a:pt x="6894573" y="37499"/>
                  <a:pt x="7378115" y="0"/>
                </a:cubicBezTo>
                <a:cubicBezTo>
                  <a:pt x="7358785" y="150800"/>
                  <a:pt x="7375985" y="369020"/>
                  <a:pt x="7378115" y="477122"/>
                </a:cubicBezTo>
                <a:cubicBezTo>
                  <a:pt x="7380245" y="585224"/>
                  <a:pt x="7367063" y="771353"/>
                  <a:pt x="7378115" y="997619"/>
                </a:cubicBezTo>
                <a:cubicBezTo>
                  <a:pt x="7389167" y="1223885"/>
                  <a:pt x="7402491" y="1349705"/>
                  <a:pt x="7378115" y="1518116"/>
                </a:cubicBezTo>
                <a:cubicBezTo>
                  <a:pt x="7353739" y="1686527"/>
                  <a:pt x="7410016" y="2005071"/>
                  <a:pt x="7378115" y="2168737"/>
                </a:cubicBezTo>
                <a:cubicBezTo>
                  <a:pt x="7134790" y="2194749"/>
                  <a:pt x="6850625" y="2203551"/>
                  <a:pt x="6633596" y="2168737"/>
                </a:cubicBezTo>
                <a:cubicBezTo>
                  <a:pt x="6416567" y="2133923"/>
                  <a:pt x="6176906" y="2174947"/>
                  <a:pt x="5815296" y="2168737"/>
                </a:cubicBezTo>
                <a:cubicBezTo>
                  <a:pt x="5453686" y="2162527"/>
                  <a:pt x="5535800" y="2159322"/>
                  <a:pt x="5365902" y="2168737"/>
                </a:cubicBezTo>
                <a:cubicBezTo>
                  <a:pt x="5196004" y="2178152"/>
                  <a:pt x="5021395" y="2145812"/>
                  <a:pt x="4768945" y="2168737"/>
                </a:cubicBezTo>
                <a:cubicBezTo>
                  <a:pt x="4516495" y="2191662"/>
                  <a:pt x="4333581" y="2162080"/>
                  <a:pt x="4024426" y="2168737"/>
                </a:cubicBezTo>
                <a:cubicBezTo>
                  <a:pt x="3715271" y="2175394"/>
                  <a:pt x="3710111" y="2180249"/>
                  <a:pt x="3575032" y="2168737"/>
                </a:cubicBezTo>
                <a:cubicBezTo>
                  <a:pt x="3439953" y="2157225"/>
                  <a:pt x="3119503" y="2136344"/>
                  <a:pt x="2904294" y="2168737"/>
                </a:cubicBezTo>
                <a:cubicBezTo>
                  <a:pt x="2689085" y="2201130"/>
                  <a:pt x="2490234" y="2196579"/>
                  <a:pt x="2307338" y="2168737"/>
                </a:cubicBezTo>
                <a:cubicBezTo>
                  <a:pt x="2124442" y="2140895"/>
                  <a:pt x="1998195" y="2154586"/>
                  <a:pt x="1857944" y="2168737"/>
                </a:cubicBezTo>
                <a:cubicBezTo>
                  <a:pt x="1717693" y="2182888"/>
                  <a:pt x="1549750" y="2156688"/>
                  <a:pt x="1408549" y="2168737"/>
                </a:cubicBezTo>
                <a:cubicBezTo>
                  <a:pt x="1267349" y="2180786"/>
                  <a:pt x="970934" y="2153567"/>
                  <a:pt x="737811" y="2168737"/>
                </a:cubicBezTo>
                <a:cubicBezTo>
                  <a:pt x="504688" y="2183907"/>
                  <a:pt x="271172" y="2150038"/>
                  <a:pt x="0" y="2168737"/>
                </a:cubicBezTo>
                <a:cubicBezTo>
                  <a:pt x="-12496" y="1911282"/>
                  <a:pt x="14829" y="1764419"/>
                  <a:pt x="0" y="1626553"/>
                </a:cubicBezTo>
                <a:cubicBezTo>
                  <a:pt x="-14829" y="1488687"/>
                  <a:pt x="-23790" y="1205422"/>
                  <a:pt x="0" y="1040994"/>
                </a:cubicBezTo>
                <a:cubicBezTo>
                  <a:pt x="23790" y="876566"/>
                  <a:pt x="2414" y="779651"/>
                  <a:pt x="0" y="542184"/>
                </a:cubicBezTo>
                <a:cubicBezTo>
                  <a:pt x="-2414" y="304717"/>
                  <a:pt x="13177" y="187321"/>
                  <a:pt x="0" y="0"/>
                </a:cubicBezTo>
                <a:close/>
              </a:path>
            </a:pathLst>
          </a:custGeom>
          <a:ln>
            <a:solidFill>
              <a:schemeClr val="tx1"/>
            </a:solidFill>
            <a:extLst>
              <a:ext uri="{C807C97D-BFC1-408E-A445-0C87EB9F89A2}">
                <ask:lineSketchStyleProps xmlns:ask="http://schemas.microsoft.com/office/drawing/2018/sketchyshapes" sd="2154537858">
                  <a:prstGeom prst="rect">
                    <a:avLst/>
                  </a:prstGeom>
                  <ask:type>
                    <ask:lineSketchFreehand/>
                  </ask:type>
                </ask:lineSketchStyleProps>
              </a:ext>
            </a:extLst>
          </a:ln>
        </p:spPr>
      </p:pic>
      <p:pic>
        <p:nvPicPr>
          <p:cNvPr id="5" name="Bildobjekt 4">
            <a:extLst>
              <a:ext uri="{FF2B5EF4-FFF2-40B4-BE49-F238E27FC236}">
                <a16:creationId xmlns:a16="http://schemas.microsoft.com/office/drawing/2014/main" id="{D9BC41A3-F92E-40D0-BE9D-CC23DC16AB7C}"/>
              </a:ext>
            </a:extLst>
          </p:cNvPr>
          <p:cNvPicPr/>
          <p:nvPr/>
        </p:nvPicPr>
        <p:blipFill>
          <a:blip r:embed="rId3"/>
          <a:stretch>
            <a:fillRect/>
          </a:stretch>
        </p:blipFill>
        <p:spPr>
          <a:xfrm>
            <a:off x="1682205" y="2983123"/>
            <a:ext cx="7852290" cy="2427359"/>
          </a:xfrm>
          <a:custGeom>
            <a:avLst/>
            <a:gdLst>
              <a:gd name="connsiteX0" fmla="*/ 0 w 7852290"/>
              <a:gd name="connsiteY0" fmla="*/ 0 h 2427359"/>
              <a:gd name="connsiteX1" fmla="*/ 418789 w 7852290"/>
              <a:gd name="connsiteY1" fmla="*/ 0 h 2427359"/>
              <a:gd name="connsiteX2" fmla="*/ 916100 w 7852290"/>
              <a:gd name="connsiteY2" fmla="*/ 0 h 2427359"/>
              <a:gd name="connsiteX3" fmla="*/ 1334889 w 7852290"/>
              <a:gd name="connsiteY3" fmla="*/ 0 h 2427359"/>
              <a:gd name="connsiteX4" fmla="*/ 1910724 w 7852290"/>
              <a:gd name="connsiteY4" fmla="*/ 0 h 2427359"/>
              <a:gd name="connsiteX5" fmla="*/ 2722127 w 7852290"/>
              <a:gd name="connsiteY5" fmla="*/ 0 h 2427359"/>
              <a:gd name="connsiteX6" fmla="*/ 3455008 w 7852290"/>
              <a:gd name="connsiteY6" fmla="*/ 0 h 2427359"/>
              <a:gd name="connsiteX7" fmla="*/ 3952319 w 7852290"/>
              <a:gd name="connsiteY7" fmla="*/ 0 h 2427359"/>
              <a:gd name="connsiteX8" fmla="*/ 4606677 w 7852290"/>
              <a:gd name="connsiteY8" fmla="*/ 0 h 2427359"/>
              <a:gd name="connsiteX9" fmla="*/ 5182511 w 7852290"/>
              <a:gd name="connsiteY9" fmla="*/ 0 h 2427359"/>
              <a:gd name="connsiteX10" fmla="*/ 5915392 w 7852290"/>
              <a:gd name="connsiteY10" fmla="*/ 0 h 2427359"/>
              <a:gd name="connsiteX11" fmla="*/ 6726795 w 7852290"/>
              <a:gd name="connsiteY11" fmla="*/ 0 h 2427359"/>
              <a:gd name="connsiteX12" fmla="*/ 7145584 w 7852290"/>
              <a:gd name="connsiteY12" fmla="*/ 0 h 2427359"/>
              <a:gd name="connsiteX13" fmla="*/ 7852290 w 7852290"/>
              <a:gd name="connsiteY13" fmla="*/ 0 h 2427359"/>
              <a:gd name="connsiteX14" fmla="*/ 7852290 w 7852290"/>
              <a:gd name="connsiteY14" fmla="*/ 655387 h 2427359"/>
              <a:gd name="connsiteX15" fmla="*/ 7852290 w 7852290"/>
              <a:gd name="connsiteY15" fmla="*/ 1237953 h 2427359"/>
              <a:gd name="connsiteX16" fmla="*/ 7852290 w 7852290"/>
              <a:gd name="connsiteY16" fmla="*/ 1869066 h 2427359"/>
              <a:gd name="connsiteX17" fmla="*/ 7852290 w 7852290"/>
              <a:gd name="connsiteY17" fmla="*/ 2427359 h 2427359"/>
              <a:gd name="connsiteX18" fmla="*/ 7119410 w 7852290"/>
              <a:gd name="connsiteY18" fmla="*/ 2427359 h 2427359"/>
              <a:gd name="connsiteX19" fmla="*/ 6386529 w 7852290"/>
              <a:gd name="connsiteY19" fmla="*/ 2427359 h 2427359"/>
              <a:gd name="connsiteX20" fmla="*/ 5810695 w 7852290"/>
              <a:gd name="connsiteY20" fmla="*/ 2427359 h 2427359"/>
              <a:gd name="connsiteX21" fmla="*/ 5156337 w 7852290"/>
              <a:gd name="connsiteY21" fmla="*/ 2427359 h 2427359"/>
              <a:gd name="connsiteX22" fmla="*/ 4659025 w 7852290"/>
              <a:gd name="connsiteY22" fmla="*/ 2427359 h 2427359"/>
              <a:gd name="connsiteX23" fmla="*/ 3847622 w 7852290"/>
              <a:gd name="connsiteY23" fmla="*/ 2427359 h 2427359"/>
              <a:gd name="connsiteX24" fmla="*/ 3271787 w 7852290"/>
              <a:gd name="connsiteY24" fmla="*/ 2427359 h 2427359"/>
              <a:gd name="connsiteX25" fmla="*/ 2695953 w 7852290"/>
              <a:gd name="connsiteY25" fmla="*/ 2427359 h 2427359"/>
              <a:gd name="connsiteX26" fmla="*/ 1963073 w 7852290"/>
              <a:gd name="connsiteY26" fmla="*/ 2427359 h 2427359"/>
              <a:gd name="connsiteX27" fmla="*/ 1544284 w 7852290"/>
              <a:gd name="connsiteY27" fmla="*/ 2427359 h 2427359"/>
              <a:gd name="connsiteX28" fmla="*/ 811403 w 7852290"/>
              <a:gd name="connsiteY28" fmla="*/ 2427359 h 2427359"/>
              <a:gd name="connsiteX29" fmla="*/ 0 w 7852290"/>
              <a:gd name="connsiteY29" fmla="*/ 2427359 h 2427359"/>
              <a:gd name="connsiteX30" fmla="*/ 0 w 7852290"/>
              <a:gd name="connsiteY30" fmla="*/ 1796246 h 2427359"/>
              <a:gd name="connsiteX31" fmla="*/ 0 w 7852290"/>
              <a:gd name="connsiteY31" fmla="*/ 1189406 h 2427359"/>
              <a:gd name="connsiteX32" fmla="*/ 0 w 7852290"/>
              <a:gd name="connsiteY32" fmla="*/ 606840 h 2427359"/>
              <a:gd name="connsiteX33" fmla="*/ 0 w 7852290"/>
              <a:gd name="connsiteY33" fmla="*/ 0 h 242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852290" h="2427359" fill="none" extrusionOk="0">
                <a:moveTo>
                  <a:pt x="0" y="0"/>
                </a:moveTo>
                <a:cubicBezTo>
                  <a:pt x="157967" y="-14003"/>
                  <a:pt x="282442" y="12599"/>
                  <a:pt x="418789" y="0"/>
                </a:cubicBezTo>
                <a:cubicBezTo>
                  <a:pt x="555136" y="-12599"/>
                  <a:pt x="814941" y="-859"/>
                  <a:pt x="916100" y="0"/>
                </a:cubicBezTo>
                <a:cubicBezTo>
                  <a:pt x="1017259" y="859"/>
                  <a:pt x="1207152" y="9715"/>
                  <a:pt x="1334889" y="0"/>
                </a:cubicBezTo>
                <a:cubicBezTo>
                  <a:pt x="1462626" y="-9715"/>
                  <a:pt x="1636402" y="-24242"/>
                  <a:pt x="1910724" y="0"/>
                </a:cubicBezTo>
                <a:cubicBezTo>
                  <a:pt x="2185046" y="24242"/>
                  <a:pt x="2534331" y="26004"/>
                  <a:pt x="2722127" y="0"/>
                </a:cubicBezTo>
                <a:cubicBezTo>
                  <a:pt x="2909923" y="-26004"/>
                  <a:pt x="3160011" y="-17809"/>
                  <a:pt x="3455008" y="0"/>
                </a:cubicBezTo>
                <a:cubicBezTo>
                  <a:pt x="3750005" y="17809"/>
                  <a:pt x="3838502" y="23757"/>
                  <a:pt x="3952319" y="0"/>
                </a:cubicBezTo>
                <a:cubicBezTo>
                  <a:pt x="4066136" y="-23757"/>
                  <a:pt x="4462393" y="-7106"/>
                  <a:pt x="4606677" y="0"/>
                </a:cubicBezTo>
                <a:cubicBezTo>
                  <a:pt x="4750961" y="7106"/>
                  <a:pt x="4997742" y="26910"/>
                  <a:pt x="5182511" y="0"/>
                </a:cubicBezTo>
                <a:cubicBezTo>
                  <a:pt x="5367280" y="-26910"/>
                  <a:pt x="5572160" y="8584"/>
                  <a:pt x="5915392" y="0"/>
                </a:cubicBezTo>
                <a:cubicBezTo>
                  <a:pt x="6258624" y="-8584"/>
                  <a:pt x="6475778" y="-37648"/>
                  <a:pt x="6726795" y="0"/>
                </a:cubicBezTo>
                <a:cubicBezTo>
                  <a:pt x="6977812" y="37648"/>
                  <a:pt x="6958764" y="12399"/>
                  <a:pt x="7145584" y="0"/>
                </a:cubicBezTo>
                <a:cubicBezTo>
                  <a:pt x="7332404" y="-12399"/>
                  <a:pt x="7518218" y="-6565"/>
                  <a:pt x="7852290" y="0"/>
                </a:cubicBezTo>
                <a:cubicBezTo>
                  <a:pt x="7833770" y="161715"/>
                  <a:pt x="7830690" y="380267"/>
                  <a:pt x="7852290" y="655387"/>
                </a:cubicBezTo>
                <a:cubicBezTo>
                  <a:pt x="7873890" y="930507"/>
                  <a:pt x="7835979" y="1074241"/>
                  <a:pt x="7852290" y="1237953"/>
                </a:cubicBezTo>
                <a:cubicBezTo>
                  <a:pt x="7868601" y="1401665"/>
                  <a:pt x="7864300" y="1577020"/>
                  <a:pt x="7852290" y="1869066"/>
                </a:cubicBezTo>
                <a:cubicBezTo>
                  <a:pt x="7840280" y="2161112"/>
                  <a:pt x="7827698" y="2211859"/>
                  <a:pt x="7852290" y="2427359"/>
                </a:cubicBezTo>
                <a:cubicBezTo>
                  <a:pt x="7576084" y="2445061"/>
                  <a:pt x="7328309" y="2441092"/>
                  <a:pt x="7119410" y="2427359"/>
                </a:cubicBezTo>
                <a:cubicBezTo>
                  <a:pt x="6910511" y="2413626"/>
                  <a:pt x="6535177" y="2437212"/>
                  <a:pt x="6386529" y="2427359"/>
                </a:cubicBezTo>
                <a:cubicBezTo>
                  <a:pt x="6237881" y="2417506"/>
                  <a:pt x="6042508" y="2437817"/>
                  <a:pt x="5810695" y="2427359"/>
                </a:cubicBezTo>
                <a:cubicBezTo>
                  <a:pt x="5578882" y="2416901"/>
                  <a:pt x="5391676" y="2458069"/>
                  <a:pt x="5156337" y="2427359"/>
                </a:cubicBezTo>
                <a:cubicBezTo>
                  <a:pt x="4920998" y="2396649"/>
                  <a:pt x="4833271" y="2432289"/>
                  <a:pt x="4659025" y="2427359"/>
                </a:cubicBezTo>
                <a:cubicBezTo>
                  <a:pt x="4484779" y="2422429"/>
                  <a:pt x="4172418" y="2445557"/>
                  <a:pt x="3847622" y="2427359"/>
                </a:cubicBezTo>
                <a:cubicBezTo>
                  <a:pt x="3522826" y="2409161"/>
                  <a:pt x="3411596" y="2425793"/>
                  <a:pt x="3271787" y="2427359"/>
                </a:cubicBezTo>
                <a:cubicBezTo>
                  <a:pt x="3131979" y="2428925"/>
                  <a:pt x="2879201" y="2420152"/>
                  <a:pt x="2695953" y="2427359"/>
                </a:cubicBezTo>
                <a:cubicBezTo>
                  <a:pt x="2512705" y="2434566"/>
                  <a:pt x="2307223" y="2400456"/>
                  <a:pt x="1963073" y="2427359"/>
                </a:cubicBezTo>
                <a:cubicBezTo>
                  <a:pt x="1618923" y="2454262"/>
                  <a:pt x="1730604" y="2443302"/>
                  <a:pt x="1544284" y="2427359"/>
                </a:cubicBezTo>
                <a:cubicBezTo>
                  <a:pt x="1357964" y="2411416"/>
                  <a:pt x="961978" y="2442917"/>
                  <a:pt x="811403" y="2427359"/>
                </a:cubicBezTo>
                <a:cubicBezTo>
                  <a:pt x="660828" y="2411801"/>
                  <a:pt x="324023" y="2404101"/>
                  <a:pt x="0" y="2427359"/>
                </a:cubicBezTo>
                <a:cubicBezTo>
                  <a:pt x="5899" y="2116379"/>
                  <a:pt x="15690" y="2073753"/>
                  <a:pt x="0" y="1796246"/>
                </a:cubicBezTo>
                <a:cubicBezTo>
                  <a:pt x="-15690" y="1518739"/>
                  <a:pt x="26288" y="1373662"/>
                  <a:pt x="0" y="1189406"/>
                </a:cubicBezTo>
                <a:cubicBezTo>
                  <a:pt x="-26288" y="1005150"/>
                  <a:pt x="-3101" y="789702"/>
                  <a:pt x="0" y="606840"/>
                </a:cubicBezTo>
                <a:cubicBezTo>
                  <a:pt x="3101" y="423978"/>
                  <a:pt x="-25778" y="218162"/>
                  <a:pt x="0" y="0"/>
                </a:cubicBezTo>
                <a:close/>
              </a:path>
              <a:path w="7852290" h="2427359" stroke="0" extrusionOk="0">
                <a:moveTo>
                  <a:pt x="0" y="0"/>
                </a:moveTo>
                <a:cubicBezTo>
                  <a:pt x="137757" y="-12279"/>
                  <a:pt x="321873" y="-19411"/>
                  <a:pt x="418789" y="0"/>
                </a:cubicBezTo>
                <a:cubicBezTo>
                  <a:pt x="515705" y="19411"/>
                  <a:pt x="926660" y="5563"/>
                  <a:pt x="1073146" y="0"/>
                </a:cubicBezTo>
                <a:cubicBezTo>
                  <a:pt x="1219632" y="-5563"/>
                  <a:pt x="1589311" y="-11772"/>
                  <a:pt x="1727504" y="0"/>
                </a:cubicBezTo>
                <a:cubicBezTo>
                  <a:pt x="1865697" y="11772"/>
                  <a:pt x="2113788" y="3565"/>
                  <a:pt x="2381861" y="0"/>
                </a:cubicBezTo>
                <a:cubicBezTo>
                  <a:pt x="2649934" y="-3565"/>
                  <a:pt x="2754064" y="-6855"/>
                  <a:pt x="3036219" y="0"/>
                </a:cubicBezTo>
                <a:cubicBezTo>
                  <a:pt x="3318374" y="6855"/>
                  <a:pt x="3490618" y="-6783"/>
                  <a:pt x="3769099" y="0"/>
                </a:cubicBezTo>
                <a:cubicBezTo>
                  <a:pt x="4047580" y="6783"/>
                  <a:pt x="4352115" y="-13480"/>
                  <a:pt x="4501980" y="0"/>
                </a:cubicBezTo>
                <a:cubicBezTo>
                  <a:pt x="4651845" y="13480"/>
                  <a:pt x="4874418" y="-2306"/>
                  <a:pt x="4999291" y="0"/>
                </a:cubicBezTo>
                <a:cubicBezTo>
                  <a:pt x="5124164" y="2306"/>
                  <a:pt x="5430230" y="3334"/>
                  <a:pt x="5653649" y="0"/>
                </a:cubicBezTo>
                <a:cubicBezTo>
                  <a:pt x="5877068" y="-3334"/>
                  <a:pt x="5947331" y="-6839"/>
                  <a:pt x="6229483" y="0"/>
                </a:cubicBezTo>
                <a:cubicBezTo>
                  <a:pt x="6511635" y="6839"/>
                  <a:pt x="6725023" y="23736"/>
                  <a:pt x="7040887" y="0"/>
                </a:cubicBezTo>
                <a:cubicBezTo>
                  <a:pt x="7356751" y="-23736"/>
                  <a:pt x="7610057" y="-3345"/>
                  <a:pt x="7852290" y="0"/>
                </a:cubicBezTo>
                <a:cubicBezTo>
                  <a:pt x="7850146" y="301127"/>
                  <a:pt x="7834929" y="327895"/>
                  <a:pt x="7852290" y="606840"/>
                </a:cubicBezTo>
                <a:cubicBezTo>
                  <a:pt x="7869651" y="885785"/>
                  <a:pt x="7837195" y="931664"/>
                  <a:pt x="7852290" y="1189406"/>
                </a:cubicBezTo>
                <a:cubicBezTo>
                  <a:pt x="7867385" y="1447148"/>
                  <a:pt x="7833385" y="1653721"/>
                  <a:pt x="7852290" y="1820519"/>
                </a:cubicBezTo>
                <a:cubicBezTo>
                  <a:pt x="7871195" y="1987317"/>
                  <a:pt x="7877328" y="2268075"/>
                  <a:pt x="7852290" y="2427359"/>
                </a:cubicBezTo>
                <a:cubicBezTo>
                  <a:pt x="7532164" y="2459893"/>
                  <a:pt x="7423078" y="2422260"/>
                  <a:pt x="7197933" y="2427359"/>
                </a:cubicBezTo>
                <a:cubicBezTo>
                  <a:pt x="6972788" y="2432458"/>
                  <a:pt x="6660871" y="2397459"/>
                  <a:pt x="6386529" y="2427359"/>
                </a:cubicBezTo>
                <a:cubicBezTo>
                  <a:pt x="6112187" y="2457259"/>
                  <a:pt x="5963328" y="2466999"/>
                  <a:pt x="5575126" y="2427359"/>
                </a:cubicBezTo>
                <a:cubicBezTo>
                  <a:pt x="5186924" y="2387719"/>
                  <a:pt x="5274447" y="2441536"/>
                  <a:pt x="5077814" y="2427359"/>
                </a:cubicBezTo>
                <a:cubicBezTo>
                  <a:pt x="4881181" y="2413182"/>
                  <a:pt x="4513001" y="2416848"/>
                  <a:pt x="4266411" y="2427359"/>
                </a:cubicBezTo>
                <a:cubicBezTo>
                  <a:pt x="4019821" y="2437870"/>
                  <a:pt x="4014215" y="2419743"/>
                  <a:pt x="3769099" y="2427359"/>
                </a:cubicBezTo>
                <a:cubicBezTo>
                  <a:pt x="3523983" y="2434975"/>
                  <a:pt x="3231749" y="2452412"/>
                  <a:pt x="2957696" y="2427359"/>
                </a:cubicBezTo>
                <a:cubicBezTo>
                  <a:pt x="2683643" y="2402306"/>
                  <a:pt x="2670617" y="2448477"/>
                  <a:pt x="2460384" y="2427359"/>
                </a:cubicBezTo>
                <a:cubicBezTo>
                  <a:pt x="2250151" y="2406241"/>
                  <a:pt x="2116543" y="2444234"/>
                  <a:pt x="1806027" y="2427359"/>
                </a:cubicBezTo>
                <a:cubicBezTo>
                  <a:pt x="1495511" y="2410484"/>
                  <a:pt x="1526008" y="2428920"/>
                  <a:pt x="1387238" y="2427359"/>
                </a:cubicBezTo>
                <a:cubicBezTo>
                  <a:pt x="1248468" y="2425798"/>
                  <a:pt x="1055391" y="2408254"/>
                  <a:pt x="889926" y="2427359"/>
                </a:cubicBezTo>
                <a:cubicBezTo>
                  <a:pt x="724461" y="2446464"/>
                  <a:pt x="377814" y="2465841"/>
                  <a:pt x="0" y="2427359"/>
                </a:cubicBezTo>
                <a:cubicBezTo>
                  <a:pt x="26634" y="2162796"/>
                  <a:pt x="16875" y="2110954"/>
                  <a:pt x="0" y="1893340"/>
                </a:cubicBezTo>
                <a:cubicBezTo>
                  <a:pt x="-16875" y="1675726"/>
                  <a:pt x="5760" y="1518211"/>
                  <a:pt x="0" y="1237953"/>
                </a:cubicBezTo>
                <a:cubicBezTo>
                  <a:pt x="-5760" y="957695"/>
                  <a:pt x="19758" y="839023"/>
                  <a:pt x="0" y="631113"/>
                </a:cubicBezTo>
                <a:cubicBezTo>
                  <a:pt x="-19758" y="423203"/>
                  <a:pt x="-29646" y="276013"/>
                  <a:pt x="0" y="0"/>
                </a:cubicBezTo>
                <a:close/>
              </a:path>
            </a:pathLst>
          </a:custGeom>
          <a:ln>
            <a:solidFill>
              <a:schemeClr val="tx1"/>
            </a:solidFill>
            <a:extLst>
              <a:ext uri="{C807C97D-BFC1-408E-A445-0C87EB9F89A2}">
                <ask:lineSketchStyleProps xmlns:ask="http://schemas.microsoft.com/office/drawing/2018/sketchyshapes" sd="2116695027">
                  <a:prstGeom prst="rect">
                    <a:avLst/>
                  </a:prstGeom>
                  <ask:type>
                    <ask:lineSketchFreehand/>
                  </ask:type>
                </ask:lineSketchStyleProps>
              </a:ext>
            </a:extLst>
          </a:ln>
        </p:spPr>
      </p:pic>
      <p:pic>
        <p:nvPicPr>
          <p:cNvPr id="6" name="Bildobjekt 5">
            <a:extLst>
              <a:ext uri="{FF2B5EF4-FFF2-40B4-BE49-F238E27FC236}">
                <a16:creationId xmlns:a16="http://schemas.microsoft.com/office/drawing/2014/main" id="{A37D253F-96FC-4D01-9115-6F2AE88F039D}"/>
              </a:ext>
            </a:extLst>
          </p:cNvPr>
          <p:cNvPicPr/>
          <p:nvPr/>
        </p:nvPicPr>
        <p:blipFill>
          <a:blip r:embed="rId4"/>
          <a:stretch>
            <a:fillRect/>
          </a:stretch>
        </p:blipFill>
        <p:spPr>
          <a:xfrm>
            <a:off x="3320786" y="4196802"/>
            <a:ext cx="7478833" cy="2427358"/>
          </a:xfrm>
          <a:custGeom>
            <a:avLst/>
            <a:gdLst>
              <a:gd name="connsiteX0" fmla="*/ 0 w 7478833"/>
              <a:gd name="connsiteY0" fmla="*/ 0 h 2427358"/>
              <a:gd name="connsiteX1" fmla="*/ 754682 w 7478833"/>
              <a:gd name="connsiteY1" fmla="*/ 0 h 2427358"/>
              <a:gd name="connsiteX2" fmla="*/ 1359788 w 7478833"/>
              <a:gd name="connsiteY2" fmla="*/ 0 h 2427358"/>
              <a:gd name="connsiteX3" fmla="*/ 1890105 w 7478833"/>
              <a:gd name="connsiteY3" fmla="*/ 0 h 2427358"/>
              <a:gd name="connsiteX4" fmla="*/ 2569999 w 7478833"/>
              <a:gd name="connsiteY4" fmla="*/ 0 h 2427358"/>
              <a:gd name="connsiteX5" fmla="*/ 3399470 w 7478833"/>
              <a:gd name="connsiteY5" fmla="*/ 0 h 2427358"/>
              <a:gd name="connsiteX6" fmla="*/ 3929787 w 7478833"/>
              <a:gd name="connsiteY6" fmla="*/ 0 h 2427358"/>
              <a:gd name="connsiteX7" fmla="*/ 4609681 w 7478833"/>
              <a:gd name="connsiteY7" fmla="*/ 0 h 2427358"/>
              <a:gd name="connsiteX8" fmla="*/ 5289575 w 7478833"/>
              <a:gd name="connsiteY8" fmla="*/ 0 h 2427358"/>
              <a:gd name="connsiteX9" fmla="*/ 5894680 w 7478833"/>
              <a:gd name="connsiteY9" fmla="*/ 0 h 2427358"/>
              <a:gd name="connsiteX10" fmla="*/ 6649362 w 7478833"/>
              <a:gd name="connsiteY10" fmla="*/ 0 h 2427358"/>
              <a:gd name="connsiteX11" fmla="*/ 7478833 w 7478833"/>
              <a:gd name="connsiteY11" fmla="*/ 0 h 2427358"/>
              <a:gd name="connsiteX12" fmla="*/ 7478833 w 7478833"/>
              <a:gd name="connsiteY12" fmla="*/ 558292 h 2427358"/>
              <a:gd name="connsiteX13" fmla="*/ 7478833 w 7478833"/>
              <a:gd name="connsiteY13" fmla="*/ 1189405 h 2427358"/>
              <a:gd name="connsiteX14" fmla="*/ 7478833 w 7478833"/>
              <a:gd name="connsiteY14" fmla="*/ 1771971 h 2427358"/>
              <a:gd name="connsiteX15" fmla="*/ 7478833 w 7478833"/>
              <a:gd name="connsiteY15" fmla="*/ 2427358 h 2427358"/>
              <a:gd name="connsiteX16" fmla="*/ 6798939 w 7478833"/>
              <a:gd name="connsiteY16" fmla="*/ 2427358 h 2427358"/>
              <a:gd name="connsiteX17" fmla="*/ 5969469 w 7478833"/>
              <a:gd name="connsiteY17" fmla="*/ 2427358 h 2427358"/>
              <a:gd name="connsiteX18" fmla="*/ 5364363 w 7478833"/>
              <a:gd name="connsiteY18" fmla="*/ 2427358 h 2427358"/>
              <a:gd name="connsiteX19" fmla="*/ 4609681 w 7478833"/>
              <a:gd name="connsiteY19" fmla="*/ 2427358 h 2427358"/>
              <a:gd name="connsiteX20" fmla="*/ 4079363 w 7478833"/>
              <a:gd name="connsiteY20" fmla="*/ 2427358 h 2427358"/>
              <a:gd name="connsiteX21" fmla="*/ 3249893 w 7478833"/>
              <a:gd name="connsiteY21" fmla="*/ 2427358 h 2427358"/>
              <a:gd name="connsiteX22" fmla="*/ 2495211 w 7478833"/>
              <a:gd name="connsiteY22" fmla="*/ 2427358 h 2427358"/>
              <a:gd name="connsiteX23" fmla="*/ 1890105 w 7478833"/>
              <a:gd name="connsiteY23" fmla="*/ 2427358 h 2427358"/>
              <a:gd name="connsiteX24" fmla="*/ 1284999 w 7478833"/>
              <a:gd name="connsiteY24" fmla="*/ 2427358 h 2427358"/>
              <a:gd name="connsiteX25" fmla="*/ 829471 w 7478833"/>
              <a:gd name="connsiteY25" fmla="*/ 2427358 h 2427358"/>
              <a:gd name="connsiteX26" fmla="*/ 0 w 7478833"/>
              <a:gd name="connsiteY26" fmla="*/ 2427358 h 2427358"/>
              <a:gd name="connsiteX27" fmla="*/ 0 w 7478833"/>
              <a:gd name="connsiteY27" fmla="*/ 1796245 h 2427358"/>
              <a:gd name="connsiteX28" fmla="*/ 0 w 7478833"/>
              <a:gd name="connsiteY28" fmla="*/ 1213679 h 2427358"/>
              <a:gd name="connsiteX29" fmla="*/ 0 w 7478833"/>
              <a:gd name="connsiteY29" fmla="*/ 558292 h 2427358"/>
              <a:gd name="connsiteX30" fmla="*/ 0 w 7478833"/>
              <a:gd name="connsiteY30" fmla="*/ 0 h 24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78833" h="2427358" fill="none" extrusionOk="0">
                <a:moveTo>
                  <a:pt x="0" y="0"/>
                </a:moveTo>
                <a:cubicBezTo>
                  <a:pt x="327155" y="34760"/>
                  <a:pt x="472100" y="12885"/>
                  <a:pt x="754682" y="0"/>
                </a:cubicBezTo>
                <a:cubicBezTo>
                  <a:pt x="1037264" y="-12885"/>
                  <a:pt x="1217015" y="14386"/>
                  <a:pt x="1359788" y="0"/>
                </a:cubicBezTo>
                <a:cubicBezTo>
                  <a:pt x="1502561" y="-14386"/>
                  <a:pt x="1650517" y="-22352"/>
                  <a:pt x="1890105" y="0"/>
                </a:cubicBezTo>
                <a:cubicBezTo>
                  <a:pt x="2129693" y="22352"/>
                  <a:pt x="2368717" y="-31511"/>
                  <a:pt x="2569999" y="0"/>
                </a:cubicBezTo>
                <a:cubicBezTo>
                  <a:pt x="2771281" y="31511"/>
                  <a:pt x="3103987" y="18888"/>
                  <a:pt x="3399470" y="0"/>
                </a:cubicBezTo>
                <a:cubicBezTo>
                  <a:pt x="3694953" y="-18888"/>
                  <a:pt x="3687574" y="-12885"/>
                  <a:pt x="3929787" y="0"/>
                </a:cubicBezTo>
                <a:cubicBezTo>
                  <a:pt x="4172000" y="12885"/>
                  <a:pt x="4376833" y="-631"/>
                  <a:pt x="4609681" y="0"/>
                </a:cubicBezTo>
                <a:cubicBezTo>
                  <a:pt x="4842529" y="631"/>
                  <a:pt x="5039308" y="-2238"/>
                  <a:pt x="5289575" y="0"/>
                </a:cubicBezTo>
                <a:cubicBezTo>
                  <a:pt x="5539842" y="2238"/>
                  <a:pt x="5701901" y="25118"/>
                  <a:pt x="5894680" y="0"/>
                </a:cubicBezTo>
                <a:cubicBezTo>
                  <a:pt x="6087460" y="-25118"/>
                  <a:pt x="6453974" y="-14744"/>
                  <a:pt x="6649362" y="0"/>
                </a:cubicBezTo>
                <a:cubicBezTo>
                  <a:pt x="6844750" y="14744"/>
                  <a:pt x="7279883" y="-24567"/>
                  <a:pt x="7478833" y="0"/>
                </a:cubicBezTo>
                <a:cubicBezTo>
                  <a:pt x="7482142" y="129456"/>
                  <a:pt x="7482756" y="403168"/>
                  <a:pt x="7478833" y="558292"/>
                </a:cubicBezTo>
                <a:cubicBezTo>
                  <a:pt x="7474910" y="713416"/>
                  <a:pt x="7483337" y="1061228"/>
                  <a:pt x="7478833" y="1189405"/>
                </a:cubicBezTo>
                <a:cubicBezTo>
                  <a:pt x="7474329" y="1317582"/>
                  <a:pt x="7461368" y="1634388"/>
                  <a:pt x="7478833" y="1771971"/>
                </a:cubicBezTo>
                <a:cubicBezTo>
                  <a:pt x="7496298" y="1909554"/>
                  <a:pt x="7504879" y="2295239"/>
                  <a:pt x="7478833" y="2427358"/>
                </a:cubicBezTo>
                <a:cubicBezTo>
                  <a:pt x="7222417" y="2446256"/>
                  <a:pt x="7038389" y="2444622"/>
                  <a:pt x="6798939" y="2427358"/>
                </a:cubicBezTo>
                <a:cubicBezTo>
                  <a:pt x="6559489" y="2410094"/>
                  <a:pt x="6216021" y="2404344"/>
                  <a:pt x="5969469" y="2427358"/>
                </a:cubicBezTo>
                <a:cubicBezTo>
                  <a:pt x="5722917" y="2450373"/>
                  <a:pt x="5659469" y="2402656"/>
                  <a:pt x="5364363" y="2427358"/>
                </a:cubicBezTo>
                <a:cubicBezTo>
                  <a:pt x="5069257" y="2452060"/>
                  <a:pt x="4896595" y="2408757"/>
                  <a:pt x="4609681" y="2427358"/>
                </a:cubicBezTo>
                <a:cubicBezTo>
                  <a:pt x="4322767" y="2445959"/>
                  <a:pt x="4276341" y="2407644"/>
                  <a:pt x="4079363" y="2427358"/>
                </a:cubicBezTo>
                <a:cubicBezTo>
                  <a:pt x="3882385" y="2447072"/>
                  <a:pt x="3524629" y="2393577"/>
                  <a:pt x="3249893" y="2427358"/>
                </a:cubicBezTo>
                <a:cubicBezTo>
                  <a:pt x="2975157" y="2461140"/>
                  <a:pt x="2778515" y="2433656"/>
                  <a:pt x="2495211" y="2427358"/>
                </a:cubicBezTo>
                <a:cubicBezTo>
                  <a:pt x="2211907" y="2421060"/>
                  <a:pt x="2076151" y="2409745"/>
                  <a:pt x="1890105" y="2427358"/>
                </a:cubicBezTo>
                <a:cubicBezTo>
                  <a:pt x="1704059" y="2444971"/>
                  <a:pt x="1572042" y="2448815"/>
                  <a:pt x="1284999" y="2427358"/>
                </a:cubicBezTo>
                <a:cubicBezTo>
                  <a:pt x="997956" y="2405901"/>
                  <a:pt x="939742" y="2405957"/>
                  <a:pt x="829471" y="2427358"/>
                </a:cubicBezTo>
                <a:cubicBezTo>
                  <a:pt x="719200" y="2448759"/>
                  <a:pt x="219328" y="2462092"/>
                  <a:pt x="0" y="2427358"/>
                </a:cubicBezTo>
                <a:cubicBezTo>
                  <a:pt x="-15772" y="2165658"/>
                  <a:pt x="-3986" y="1980918"/>
                  <a:pt x="0" y="1796245"/>
                </a:cubicBezTo>
                <a:cubicBezTo>
                  <a:pt x="3986" y="1611572"/>
                  <a:pt x="-3093" y="1482480"/>
                  <a:pt x="0" y="1213679"/>
                </a:cubicBezTo>
                <a:cubicBezTo>
                  <a:pt x="3093" y="944878"/>
                  <a:pt x="3764" y="768926"/>
                  <a:pt x="0" y="558292"/>
                </a:cubicBezTo>
                <a:cubicBezTo>
                  <a:pt x="-3764" y="347658"/>
                  <a:pt x="-16713" y="182872"/>
                  <a:pt x="0" y="0"/>
                </a:cubicBezTo>
                <a:close/>
              </a:path>
              <a:path w="7478833" h="2427358" stroke="0" extrusionOk="0">
                <a:moveTo>
                  <a:pt x="0" y="0"/>
                </a:moveTo>
                <a:cubicBezTo>
                  <a:pt x="128908" y="15751"/>
                  <a:pt x="234552" y="-9627"/>
                  <a:pt x="455529" y="0"/>
                </a:cubicBezTo>
                <a:cubicBezTo>
                  <a:pt x="676506" y="9627"/>
                  <a:pt x="872226" y="-1838"/>
                  <a:pt x="1135423" y="0"/>
                </a:cubicBezTo>
                <a:cubicBezTo>
                  <a:pt x="1398620" y="1838"/>
                  <a:pt x="1794313" y="40292"/>
                  <a:pt x="1964893" y="0"/>
                </a:cubicBezTo>
                <a:cubicBezTo>
                  <a:pt x="2135473" y="-40292"/>
                  <a:pt x="2541094" y="8018"/>
                  <a:pt x="2719576" y="0"/>
                </a:cubicBezTo>
                <a:cubicBezTo>
                  <a:pt x="2898058" y="-8018"/>
                  <a:pt x="3194039" y="31680"/>
                  <a:pt x="3549046" y="0"/>
                </a:cubicBezTo>
                <a:cubicBezTo>
                  <a:pt x="3904053" y="-31680"/>
                  <a:pt x="3964715" y="-24863"/>
                  <a:pt x="4079363" y="0"/>
                </a:cubicBezTo>
                <a:cubicBezTo>
                  <a:pt x="4194011" y="24863"/>
                  <a:pt x="4534898" y="-8876"/>
                  <a:pt x="4759257" y="0"/>
                </a:cubicBezTo>
                <a:cubicBezTo>
                  <a:pt x="4983616" y="8876"/>
                  <a:pt x="5223247" y="4870"/>
                  <a:pt x="5439151" y="0"/>
                </a:cubicBezTo>
                <a:cubicBezTo>
                  <a:pt x="5655055" y="-4870"/>
                  <a:pt x="5702297" y="7323"/>
                  <a:pt x="5894680" y="0"/>
                </a:cubicBezTo>
                <a:cubicBezTo>
                  <a:pt x="6087063" y="-7323"/>
                  <a:pt x="6540730" y="-36593"/>
                  <a:pt x="6724151" y="0"/>
                </a:cubicBezTo>
                <a:cubicBezTo>
                  <a:pt x="6907572" y="36593"/>
                  <a:pt x="7202157" y="-6295"/>
                  <a:pt x="7478833" y="0"/>
                </a:cubicBezTo>
                <a:cubicBezTo>
                  <a:pt x="7452596" y="314323"/>
                  <a:pt x="7460788" y="341004"/>
                  <a:pt x="7478833" y="631113"/>
                </a:cubicBezTo>
                <a:cubicBezTo>
                  <a:pt x="7496878" y="921222"/>
                  <a:pt x="7472887" y="1033903"/>
                  <a:pt x="7478833" y="1286500"/>
                </a:cubicBezTo>
                <a:cubicBezTo>
                  <a:pt x="7484779" y="1539097"/>
                  <a:pt x="7480325" y="1862974"/>
                  <a:pt x="7478833" y="2427358"/>
                </a:cubicBezTo>
                <a:cubicBezTo>
                  <a:pt x="7361779" y="2412501"/>
                  <a:pt x="7209850" y="2405352"/>
                  <a:pt x="7023304" y="2427358"/>
                </a:cubicBezTo>
                <a:cubicBezTo>
                  <a:pt x="6836758" y="2449364"/>
                  <a:pt x="6767049" y="2440860"/>
                  <a:pt x="6567775" y="2427358"/>
                </a:cubicBezTo>
                <a:cubicBezTo>
                  <a:pt x="6368501" y="2413856"/>
                  <a:pt x="6123012" y="2446946"/>
                  <a:pt x="5738305" y="2427358"/>
                </a:cubicBezTo>
                <a:cubicBezTo>
                  <a:pt x="5353598" y="2407771"/>
                  <a:pt x="5411478" y="2452163"/>
                  <a:pt x="5133199" y="2427358"/>
                </a:cubicBezTo>
                <a:cubicBezTo>
                  <a:pt x="4854920" y="2402553"/>
                  <a:pt x="4654981" y="2449157"/>
                  <a:pt x="4528093" y="2427358"/>
                </a:cubicBezTo>
                <a:cubicBezTo>
                  <a:pt x="4401205" y="2405559"/>
                  <a:pt x="3998206" y="2423460"/>
                  <a:pt x="3773411" y="2427358"/>
                </a:cubicBezTo>
                <a:cubicBezTo>
                  <a:pt x="3548616" y="2431256"/>
                  <a:pt x="3384147" y="2435968"/>
                  <a:pt x="3243094" y="2427358"/>
                </a:cubicBezTo>
                <a:cubicBezTo>
                  <a:pt x="3102041" y="2418748"/>
                  <a:pt x="2839352" y="2418706"/>
                  <a:pt x="2488412" y="2427358"/>
                </a:cubicBezTo>
                <a:cubicBezTo>
                  <a:pt x="2137472" y="2436010"/>
                  <a:pt x="2175921" y="2427785"/>
                  <a:pt x="1883306" y="2427358"/>
                </a:cubicBezTo>
                <a:cubicBezTo>
                  <a:pt x="1590691" y="2426931"/>
                  <a:pt x="1638752" y="2442268"/>
                  <a:pt x="1427777" y="2427358"/>
                </a:cubicBezTo>
                <a:cubicBezTo>
                  <a:pt x="1216802" y="2412448"/>
                  <a:pt x="859735" y="2398817"/>
                  <a:pt x="673095" y="2427358"/>
                </a:cubicBezTo>
                <a:cubicBezTo>
                  <a:pt x="486455" y="2455899"/>
                  <a:pt x="261050" y="2407653"/>
                  <a:pt x="0" y="2427358"/>
                </a:cubicBezTo>
                <a:cubicBezTo>
                  <a:pt x="26771" y="2264744"/>
                  <a:pt x="-5497" y="2025770"/>
                  <a:pt x="0" y="1796245"/>
                </a:cubicBezTo>
                <a:cubicBezTo>
                  <a:pt x="5497" y="1566720"/>
                  <a:pt x="28092" y="1337226"/>
                  <a:pt x="0" y="1165132"/>
                </a:cubicBezTo>
                <a:cubicBezTo>
                  <a:pt x="-28092" y="993038"/>
                  <a:pt x="44026" y="386405"/>
                  <a:pt x="0" y="0"/>
                </a:cubicBezTo>
                <a:close/>
              </a:path>
            </a:pathLst>
          </a:custGeom>
          <a:ln>
            <a:solidFill>
              <a:schemeClr val="tx1"/>
            </a:solidFill>
            <a:extLst>
              <a:ext uri="{C807C97D-BFC1-408E-A445-0C87EB9F89A2}">
                <ask:lineSketchStyleProps xmlns:ask="http://schemas.microsoft.com/office/drawing/2018/sketchyshapes" sd="602146778">
                  <a:prstGeom prst="rect">
                    <a:avLst/>
                  </a:prstGeom>
                  <ask:type>
                    <ask:lineSketchFreehand/>
                  </ask:type>
                </ask:lineSketchStyleProps>
              </a:ext>
            </a:extLst>
          </a:ln>
        </p:spPr>
      </p:pic>
    </p:spTree>
    <p:extLst>
      <p:ext uri="{BB962C8B-B14F-4D97-AF65-F5344CB8AC3E}">
        <p14:creationId xmlns:p14="http://schemas.microsoft.com/office/powerpoint/2010/main" val="534300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D33480-5C52-4166-8A3A-B94AE2B17A63}"/>
              </a:ext>
            </a:extLst>
          </p:cNvPr>
          <p:cNvSpPr>
            <a:spLocks noGrp="1"/>
          </p:cNvSpPr>
          <p:nvPr>
            <p:ph type="title"/>
          </p:nvPr>
        </p:nvSpPr>
        <p:spPr/>
        <p:txBody>
          <a:bodyPr/>
          <a:lstStyle/>
          <a:p>
            <a:r>
              <a:rPr lang="sv-SE">
                <a:latin typeface="Helvetica" panose="020B0604020202020204" pitchFamily="34" charset="0"/>
                <a:cs typeface="Helvetica" panose="020B0604020202020204" pitchFamily="34" charset="0"/>
              </a:rPr>
              <a:t>Vi genomförde piloterna</a:t>
            </a:r>
          </a:p>
        </p:txBody>
      </p:sp>
      <p:pic>
        <p:nvPicPr>
          <p:cNvPr id="4" name="Picture 30">
            <a:extLst>
              <a:ext uri="{FF2B5EF4-FFF2-40B4-BE49-F238E27FC236}">
                <a16:creationId xmlns:a16="http://schemas.microsoft.com/office/drawing/2014/main" id="{F0EB6603-3DC5-4E25-A867-2478FA77B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302" y="2081277"/>
            <a:ext cx="3275665" cy="3394510"/>
          </a:xfrm>
          <a:prstGeom prst="rect">
            <a:avLst/>
          </a:prstGeom>
        </p:spPr>
      </p:pic>
      <p:pic>
        <p:nvPicPr>
          <p:cNvPr id="5" name="Picture 23">
            <a:extLst>
              <a:ext uri="{FF2B5EF4-FFF2-40B4-BE49-F238E27FC236}">
                <a16:creationId xmlns:a16="http://schemas.microsoft.com/office/drawing/2014/main" id="{D5000ABA-A4E6-4C6A-8A0E-3D55D2A9C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539" y="2294223"/>
            <a:ext cx="3831159" cy="3005363"/>
          </a:xfrm>
          <a:prstGeom prst="rect">
            <a:avLst/>
          </a:prstGeom>
        </p:spPr>
      </p:pic>
    </p:spTree>
    <p:extLst>
      <p:ext uri="{BB962C8B-B14F-4D97-AF65-F5344CB8AC3E}">
        <p14:creationId xmlns:p14="http://schemas.microsoft.com/office/powerpoint/2010/main" val="2171068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D33480-5C52-4166-8A3A-B94AE2B17A63}"/>
              </a:ext>
            </a:extLst>
          </p:cNvPr>
          <p:cNvSpPr>
            <a:spLocks noGrp="1"/>
          </p:cNvSpPr>
          <p:nvPr>
            <p:ph type="title"/>
          </p:nvPr>
        </p:nvSpPr>
        <p:spPr/>
        <p:txBody>
          <a:bodyPr/>
          <a:lstStyle/>
          <a:p>
            <a:r>
              <a:rPr lang="sv-SE"/>
              <a:t>Vi färdigställde kalkylen med värden från effektmätningen</a:t>
            </a:r>
          </a:p>
        </p:txBody>
      </p:sp>
      <p:pic>
        <p:nvPicPr>
          <p:cNvPr id="3" name="Bildobjekt 2">
            <a:extLst>
              <a:ext uri="{FF2B5EF4-FFF2-40B4-BE49-F238E27FC236}">
                <a16:creationId xmlns:a16="http://schemas.microsoft.com/office/drawing/2014/main" id="{8DEB9775-C82E-47B9-8779-0A1903378D31}"/>
              </a:ext>
            </a:extLst>
          </p:cNvPr>
          <p:cNvPicPr>
            <a:picLocks noChangeAspect="1"/>
          </p:cNvPicPr>
          <p:nvPr/>
        </p:nvPicPr>
        <p:blipFill>
          <a:blip r:embed="rId2"/>
          <a:stretch>
            <a:fillRect/>
          </a:stretch>
        </p:blipFill>
        <p:spPr>
          <a:xfrm rot="21361904">
            <a:off x="949553" y="1897529"/>
            <a:ext cx="6096528" cy="3429297"/>
          </a:xfrm>
          <a:custGeom>
            <a:avLst/>
            <a:gdLst>
              <a:gd name="connsiteX0" fmla="*/ 0 w 6096528"/>
              <a:gd name="connsiteY0" fmla="*/ 0 h 3429297"/>
              <a:gd name="connsiteX1" fmla="*/ 616427 w 6096528"/>
              <a:gd name="connsiteY1" fmla="*/ 0 h 3429297"/>
              <a:gd name="connsiteX2" fmla="*/ 1354784 w 6096528"/>
              <a:gd name="connsiteY2" fmla="*/ 0 h 3429297"/>
              <a:gd name="connsiteX3" fmla="*/ 1971211 w 6096528"/>
              <a:gd name="connsiteY3" fmla="*/ 0 h 3429297"/>
              <a:gd name="connsiteX4" fmla="*/ 2587637 w 6096528"/>
              <a:gd name="connsiteY4" fmla="*/ 0 h 3429297"/>
              <a:gd name="connsiteX5" fmla="*/ 3204064 w 6096528"/>
              <a:gd name="connsiteY5" fmla="*/ 0 h 3429297"/>
              <a:gd name="connsiteX6" fmla="*/ 3881456 w 6096528"/>
              <a:gd name="connsiteY6" fmla="*/ 0 h 3429297"/>
              <a:gd name="connsiteX7" fmla="*/ 4497883 w 6096528"/>
              <a:gd name="connsiteY7" fmla="*/ 0 h 3429297"/>
              <a:gd name="connsiteX8" fmla="*/ 5236240 w 6096528"/>
              <a:gd name="connsiteY8" fmla="*/ 0 h 3429297"/>
              <a:gd name="connsiteX9" fmla="*/ 6096528 w 6096528"/>
              <a:gd name="connsiteY9" fmla="*/ 0 h 3429297"/>
              <a:gd name="connsiteX10" fmla="*/ 6096528 w 6096528"/>
              <a:gd name="connsiteY10" fmla="*/ 617273 h 3429297"/>
              <a:gd name="connsiteX11" fmla="*/ 6096528 w 6096528"/>
              <a:gd name="connsiteY11" fmla="*/ 1303133 h 3429297"/>
              <a:gd name="connsiteX12" fmla="*/ 6096528 w 6096528"/>
              <a:gd name="connsiteY12" fmla="*/ 2057578 h 3429297"/>
              <a:gd name="connsiteX13" fmla="*/ 6096528 w 6096528"/>
              <a:gd name="connsiteY13" fmla="*/ 2812024 h 3429297"/>
              <a:gd name="connsiteX14" fmla="*/ 6096528 w 6096528"/>
              <a:gd name="connsiteY14" fmla="*/ 3429297 h 3429297"/>
              <a:gd name="connsiteX15" fmla="*/ 5297205 w 6096528"/>
              <a:gd name="connsiteY15" fmla="*/ 3429297 h 3429297"/>
              <a:gd name="connsiteX16" fmla="*/ 4802709 w 6096528"/>
              <a:gd name="connsiteY16" fmla="*/ 3429297 h 3429297"/>
              <a:gd name="connsiteX17" fmla="*/ 4247248 w 6096528"/>
              <a:gd name="connsiteY17" fmla="*/ 3429297 h 3429297"/>
              <a:gd name="connsiteX18" fmla="*/ 3569856 w 6096528"/>
              <a:gd name="connsiteY18" fmla="*/ 3429297 h 3429297"/>
              <a:gd name="connsiteX19" fmla="*/ 3075360 w 6096528"/>
              <a:gd name="connsiteY19" fmla="*/ 3429297 h 3429297"/>
              <a:gd name="connsiteX20" fmla="*/ 2397968 w 6096528"/>
              <a:gd name="connsiteY20" fmla="*/ 3429297 h 3429297"/>
              <a:gd name="connsiteX21" fmla="*/ 1720576 w 6096528"/>
              <a:gd name="connsiteY21" fmla="*/ 3429297 h 3429297"/>
              <a:gd name="connsiteX22" fmla="*/ 1104149 w 6096528"/>
              <a:gd name="connsiteY22" fmla="*/ 3429297 h 3429297"/>
              <a:gd name="connsiteX23" fmla="*/ 609653 w 6096528"/>
              <a:gd name="connsiteY23" fmla="*/ 3429297 h 3429297"/>
              <a:gd name="connsiteX24" fmla="*/ 0 w 6096528"/>
              <a:gd name="connsiteY24" fmla="*/ 3429297 h 3429297"/>
              <a:gd name="connsiteX25" fmla="*/ 0 w 6096528"/>
              <a:gd name="connsiteY25" fmla="*/ 2709145 h 3429297"/>
              <a:gd name="connsiteX26" fmla="*/ 0 w 6096528"/>
              <a:gd name="connsiteY26" fmla="*/ 2091871 h 3429297"/>
              <a:gd name="connsiteX27" fmla="*/ 0 w 6096528"/>
              <a:gd name="connsiteY27" fmla="*/ 1337426 h 3429297"/>
              <a:gd name="connsiteX28" fmla="*/ 0 w 6096528"/>
              <a:gd name="connsiteY28" fmla="*/ 617273 h 3429297"/>
              <a:gd name="connsiteX29" fmla="*/ 0 w 6096528"/>
              <a:gd name="connsiteY29" fmla="*/ 0 h 342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96528" h="3429297" fill="none" extrusionOk="0">
                <a:moveTo>
                  <a:pt x="0" y="0"/>
                </a:moveTo>
                <a:cubicBezTo>
                  <a:pt x="202426" y="12705"/>
                  <a:pt x="480899" y="-24023"/>
                  <a:pt x="616427" y="0"/>
                </a:cubicBezTo>
                <a:cubicBezTo>
                  <a:pt x="751955" y="24023"/>
                  <a:pt x="1190090" y="-24558"/>
                  <a:pt x="1354784" y="0"/>
                </a:cubicBezTo>
                <a:cubicBezTo>
                  <a:pt x="1519478" y="24558"/>
                  <a:pt x="1788935" y="24371"/>
                  <a:pt x="1971211" y="0"/>
                </a:cubicBezTo>
                <a:cubicBezTo>
                  <a:pt x="2153487" y="-24371"/>
                  <a:pt x="2387280" y="16462"/>
                  <a:pt x="2587637" y="0"/>
                </a:cubicBezTo>
                <a:cubicBezTo>
                  <a:pt x="2787994" y="-16462"/>
                  <a:pt x="3041181" y="-24740"/>
                  <a:pt x="3204064" y="0"/>
                </a:cubicBezTo>
                <a:cubicBezTo>
                  <a:pt x="3366947" y="24740"/>
                  <a:pt x="3579919" y="-16254"/>
                  <a:pt x="3881456" y="0"/>
                </a:cubicBezTo>
                <a:cubicBezTo>
                  <a:pt x="4182993" y="16254"/>
                  <a:pt x="4354296" y="-16339"/>
                  <a:pt x="4497883" y="0"/>
                </a:cubicBezTo>
                <a:cubicBezTo>
                  <a:pt x="4641470" y="16339"/>
                  <a:pt x="4962702" y="-32729"/>
                  <a:pt x="5236240" y="0"/>
                </a:cubicBezTo>
                <a:cubicBezTo>
                  <a:pt x="5509778" y="32729"/>
                  <a:pt x="5724610" y="259"/>
                  <a:pt x="6096528" y="0"/>
                </a:cubicBezTo>
                <a:cubicBezTo>
                  <a:pt x="6090472" y="234843"/>
                  <a:pt x="6108702" y="445003"/>
                  <a:pt x="6096528" y="617273"/>
                </a:cubicBezTo>
                <a:cubicBezTo>
                  <a:pt x="6084354" y="789543"/>
                  <a:pt x="6125924" y="1062176"/>
                  <a:pt x="6096528" y="1303133"/>
                </a:cubicBezTo>
                <a:cubicBezTo>
                  <a:pt x="6067132" y="1544090"/>
                  <a:pt x="6076225" y="1866243"/>
                  <a:pt x="6096528" y="2057578"/>
                </a:cubicBezTo>
                <a:cubicBezTo>
                  <a:pt x="6116831" y="2248914"/>
                  <a:pt x="6086155" y="2603789"/>
                  <a:pt x="6096528" y="2812024"/>
                </a:cubicBezTo>
                <a:cubicBezTo>
                  <a:pt x="6106901" y="3020259"/>
                  <a:pt x="6123361" y="3273913"/>
                  <a:pt x="6096528" y="3429297"/>
                </a:cubicBezTo>
                <a:cubicBezTo>
                  <a:pt x="5735761" y="3407393"/>
                  <a:pt x="5476357" y="3467155"/>
                  <a:pt x="5297205" y="3429297"/>
                </a:cubicBezTo>
                <a:cubicBezTo>
                  <a:pt x="5118053" y="3391439"/>
                  <a:pt x="5026715" y="3427123"/>
                  <a:pt x="4802709" y="3429297"/>
                </a:cubicBezTo>
                <a:cubicBezTo>
                  <a:pt x="4578703" y="3431471"/>
                  <a:pt x="4382086" y="3446976"/>
                  <a:pt x="4247248" y="3429297"/>
                </a:cubicBezTo>
                <a:cubicBezTo>
                  <a:pt x="4112410" y="3411618"/>
                  <a:pt x="3886012" y="3398962"/>
                  <a:pt x="3569856" y="3429297"/>
                </a:cubicBezTo>
                <a:cubicBezTo>
                  <a:pt x="3253700" y="3459632"/>
                  <a:pt x="3312704" y="3433474"/>
                  <a:pt x="3075360" y="3429297"/>
                </a:cubicBezTo>
                <a:cubicBezTo>
                  <a:pt x="2838016" y="3425120"/>
                  <a:pt x="2606575" y="3425592"/>
                  <a:pt x="2397968" y="3429297"/>
                </a:cubicBezTo>
                <a:cubicBezTo>
                  <a:pt x="2189361" y="3433002"/>
                  <a:pt x="1942462" y="3414675"/>
                  <a:pt x="1720576" y="3429297"/>
                </a:cubicBezTo>
                <a:cubicBezTo>
                  <a:pt x="1498690" y="3443919"/>
                  <a:pt x="1260170" y="3443468"/>
                  <a:pt x="1104149" y="3429297"/>
                </a:cubicBezTo>
                <a:cubicBezTo>
                  <a:pt x="948128" y="3415126"/>
                  <a:pt x="743305" y="3423128"/>
                  <a:pt x="609653" y="3429297"/>
                </a:cubicBezTo>
                <a:cubicBezTo>
                  <a:pt x="476001" y="3435466"/>
                  <a:pt x="166106" y="3430214"/>
                  <a:pt x="0" y="3429297"/>
                </a:cubicBezTo>
                <a:cubicBezTo>
                  <a:pt x="6177" y="3270322"/>
                  <a:pt x="9094" y="2891769"/>
                  <a:pt x="0" y="2709145"/>
                </a:cubicBezTo>
                <a:cubicBezTo>
                  <a:pt x="-9094" y="2526521"/>
                  <a:pt x="100" y="2294481"/>
                  <a:pt x="0" y="2091871"/>
                </a:cubicBezTo>
                <a:cubicBezTo>
                  <a:pt x="-100" y="1889261"/>
                  <a:pt x="9707" y="1710845"/>
                  <a:pt x="0" y="1337426"/>
                </a:cubicBezTo>
                <a:cubicBezTo>
                  <a:pt x="-9707" y="964007"/>
                  <a:pt x="-23841" y="852776"/>
                  <a:pt x="0" y="617273"/>
                </a:cubicBezTo>
                <a:cubicBezTo>
                  <a:pt x="23841" y="381770"/>
                  <a:pt x="-14344" y="223468"/>
                  <a:pt x="0" y="0"/>
                </a:cubicBezTo>
                <a:close/>
              </a:path>
              <a:path w="6096528" h="3429297" stroke="0" extrusionOk="0">
                <a:moveTo>
                  <a:pt x="0" y="0"/>
                </a:moveTo>
                <a:cubicBezTo>
                  <a:pt x="137759" y="-15905"/>
                  <a:pt x="416905" y="158"/>
                  <a:pt x="555461" y="0"/>
                </a:cubicBezTo>
                <a:cubicBezTo>
                  <a:pt x="694017" y="-158"/>
                  <a:pt x="888559" y="-23246"/>
                  <a:pt x="1171888" y="0"/>
                </a:cubicBezTo>
                <a:cubicBezTo>
                  <a:pt x="1455217" y="23246"/>
                  <a:pt x="1728938" y="28281"/>
                  <a:pt x="1910245" y="0"/>
                </a:cubicBezTo>
                <a:cubicBezTo>
                  <a:pt x="2091552" y="-28281"/>
                  <a:pt x="2343318" y="1684"/>
                  <a:pt x="2648603" y="0"/>
                </a:cubicBezTo>
                <a:cubicBezTo>
                  <a:pt x="2953888" y="-1684"/>
                  <a:pt x="3075956" y="13342"/>
                  <a:pt x="3325995" y="0"/>
                </a:cubicBezTo>
                <a:cubicBezTo>
                  <a:pt x="3576034" y="-13342"/>
                  <a:pt x="3738028" y="26065"/>
                  <a:pt x="3881456" y="0"/>
                </a:cubicBezTo>
                <a:cubicBezTo>
                  <a:pt x="4024884" y="-26065"/>
                  <a:pt x="4247940" y="-15268"/>
                  <a:pt x="4375952" y="0"/>
                </a:cubicBezTo>
                <a:cubicBezTo>
                  <a:pt x="4503964" y="15268"/>
                  <a:pt x="4710638" y="-5966"/>
                  <a:pt x="4870448" y="0"/>
                </a:cubicBezTo>
                <a:cubicBezTo>
                  <a:pt x="5030258" y="5966"/>
                  <a:pt x="5814226" y="61126"/>
                  <a:pt x="6096528" y="0"/>
                </a:cubicBezTo>
                <a:cubicBezTo>
                  <a:pt x="6099508" y="261163"/>
                  <a:pt x="6069743" y="383149"/>
                  <a:pt x="6096528" y="720152"/>
                </a:cubicBezTo>
                <a:cubicBezTo>
                  <a:pt x="6123313" y="1057155"/>
                  <a:pt x="6092149" y="1181763"/>
                  <a:pt x="6096528" y="1440305"/>
                </a:cubicBezTo>
                <a:cubicBezTo>
                  <a:pt x="6100907" y="1698847"/>
                  <a:pt x="6105325" y="1838450"/>
                  <a:pt x="6096528" y="2057578"/>
                </a:cubicBezTo>
                <a:cubicBezTo>
                  <a:pt x="6087731" y="2276706"/>
                  <a:pt x="6097755" y="2437653"/>
                  <a:pt x="6096528" y="2812024"/>
                </a:cubicBezTo>
                <a:cubicBezTo>
                  <a:pt x="6095301" y="3186395"/>
                  <a:pt x="6121854" y="3304407"/>
                  <a:pt x="6096528" y="3429297"/>
                </a:cubicBezTo>
                <a:cubicBezTo>
                  <a:pt x="5990708" y="3415511"/>
                  <a:pt x="5701326" y="3453722"/>
                  <a:pt x="5602032" y="3429297"/>
                </a:cubicBezTo>
                <a:cubicBezTo>
                  <a:pt x="5502738" y="3404872"/>
                  <a:pt x="5179476" y="3458536"/>
                  <a:pt x="4863675" y="3429297"/>
                </a:cubicBezTo>
                <a:cubicBezTo>
                  <a:pt x="4547874" y="3400058"/>
                  <a:pt x="4560419" y="3408364"/>
                  <a:pt x="4308213" y="3429297"/>
                </a:cubicBezTo>
                <a:cubicBezTo>
                  <a:pt x="4056007" y="3450230"/>
                  <a:pt x="4007455" y="3432904"/>
                  <a:pt x="3813717" y="3429297"/>
                </a:cubicBezTo>
                <a:cubicBezTo>
                  <a:pt x="3619979" y="3425690"/>
                  <a:pt x="3448982" y="3434920"/>
                  <a:pt x="3197290" y="3429297"/>
                </a:cubicBezTo>
                <a:cubicBezTo>
                  <a:pt x="2945598" y="3423674"/>
                  <a:pt x="2713958" y="3416801"/>
                  <a:pt x="2397968" y="3429297"/>
                </a:cubicBezTo>
                <a:cubicBezTo>
                  <a:pt x="2081978" y="3441793"/>
                  <a:pt x="2066515" y="3422355"/>
                  <a:pt x="1781541" y="3429297"/>
                </a:cubicBezTo>
                <a:cubicBezTo>
                  <a:pt x="1496567" y="3436239"/>
                  <a:pt x="1338212" y="3441471"/>
                  <a:pt x="1226080" y="3429297"/>
                </a:cubicBezTo>
                <a:cubicBezTo>
                  <a:pt x="1113948" y="3417123"/>
                  <a:pt x="409976" y="3485727"/>
                  <a:pt x="0" y="3429297"/>
                </a:cubicBezTo>
                <a:cubicBezTo>
                  <a:pt x="16852" y="3119016"/>
                  <a:pt x="3905" y="3024901"/>
                  <a:pt x="0" y="2777731"/>
                </a:cubicBezTo>
                <a:cubicBezTo>
                  <a:pt x="-3905" y="2530561"/>
                  <a:pt x="31699" y="2400373"/>
                  <a:pt x="0" y="2091871"/>
                </a:cubicBezTo>
                <a:cubicBezTo>
                  <a:pt x="-31699" y="1783369"/>
                  <a:pt x="6898" y="1548249"/>
                  <a:pt x="0" y="1337426"/>
                </a:cubicBezTo>
                <a:cubicBezTo>
                  <a:pt x="-6898" y="1126604"/>
                  <a:pt x="22869" y="815565"/>
                  <a:pt x="0" y="651566"/>
                </a:cubicBezTo>
                <a:cubicBezTo>
                  <a:pt x="-22869" y="487567"/>
                  <a:pt x="-17941" y="182215"/>
                  <a:pt x="0" y="0"/>
                </a:cubicBezTo>
                <a:close/>
              </a:path>
            </a:pathLst>
          </a:custGeom>
          <a:ln>
            <a:solidFill>
              <a:schemeClr val="tx1"/>
            </a:solidFill>
            <a:extLst>
              <a:ext uri="{C807C97D-BFC1-408E-A445-0C87EB9F89A2}">
                <ask:lineSketchStyleProps xmlns:ask="http://schemas.microsoft.com/office/drawing/2018/sketchyshapes" sd="1347060935">
                  <a:prstGeom prst="rect">
                    <a:avLst/>
                  </a:prstGeom>
                  <ask:type>
                    <ask:lineSketchFreehand/>
                  </ask:type>
                </ask:lineSketchStyleProps>
              </a:ext>
            </a:extLst>
          </a:ln>
        </p:spPr>
      </p:pic>
      <p:sp>
        <p:nvSpPr>
          <p:cNvPr id="6" name="textruta 5">
            <a:extLst>
              <a:ext uri="{FF2B5EF4-FFF2-40B4-BE49-F238E27FC236}">
                <a16:creationId xmlns:a16="http://schemas.microsoft.com/office/drawing/2014/main" id="{A7F1887C-22CC-491E-9F7A-E89DFB075603}"/>
              </a:ext>
            </a:extLst>
          </p:cNvPr>
          <p:cNvSpPr txBox="1"/>
          <p:nvPr/>
        </p:nvSpPr>
        <p:spPr>
          <a:xfrm>
            <a:off x="7675418" y="3612177"/>
            <a:ext cx="3962400" cy="646331"/>
          </a:xfrm>
          <a:prstGeom prst="rect">
            <a:avLst/>
          </a:prstGeom>
          <a:noFill/>
        </p:spPr>
        <p:txBody>
          <a:bodyPr wrap="square" rtlCol="0">
            <a:spAutoFit/>
          </a:bodyPr>
          <a:lstStyle/>
          <a:p>
            <a:r>
              <a:rPr lang="sv-SE"/>
              <a:t>Projektet fortsätter – kalkylen uppdateras. </a:t>
            </a:r>
          </a:p>
        </p:txBody>
      </p:sp>
    </p:spTree>
    <p:extLst>
      <p:ext uri="{BB962C8B-B14F-4D97-AF65-F5344CB8AC3E}">
        <p14:creationId xmlns:p14="http://schemas.microsoft.com/office/powerpoint/2010/main" val="1509893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rundade hörn 24">
            <a:extLst>
              <a:ext uri="{FF2B5EF4-FFF2-40B4-BE49-F238E27FC236}">
                <a16:creationId xmlns:a16="http://schemas.microsoft.com/office/drawing/2014/main" id="{31613BBC-56E1-4A06-8792-D21113B52C60}"/>
              </a:ext>
            </a:extLst>
          </p:cNvPr>
          <p:cNvSpPr/>
          <p:nvPr/>
        </p:nvSpPr>
        <p:spPr>
          <a:xfrm>
            <a:off x="308758" y="2054431"/>
            <a:ext cx="7066062" cy="3891809"/>
          </a:xfrm>
          <a:prstGeom prst="roundRect">
            <a:avLst/>
          </a:prstGeom>
          <a:solidFill>
            <a:srgbClr val="B2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10ABDACE-2D4A-4F0C-9C6F-083470239405}"/>
              </a:ext>
            </a:extLst>
          </p:cNvPr>
          <p:cNvSpPr txBox="1"/>
          <p:nvPr/>
        </p:nvSpPr>
        <p:spPr>
          <a:xfrm>
            <a:off x="1251029" y="911760"/>
            <a:ext cx="2067489" cy="769441"/>
          </a:xfrm>
          <a:prstGeom prst="rect">
            <a:avLst/>
          </a:prstGeom>
          <a:noFill/>
        </p:spPr>
        <p:txBody>
          <a:bodyPr wrap="none" rtlCol="0">
            <a:spAutoFit/>
          </a:bodyPr>
          <a:lstStyle/>
          <a:p>
            <a:r>
              <a:rPr lang="sv-SE" sz="4400">
                <a:latin typeface="Helvetica" panose="020B0604020202020204" pitchFamily="34" charset="0"/>
                <a:cs typeface="Helvetica" panose="020B0604020202020204" pitchFamily="34" charset="0"/>
              </a:rPr>
              <a:t>Verktyg</a:t>
            </a:r>
          </a:p>
        </p:txBody>
      </p:sp>
      <p:sp>
        <p:nvSpPr>
          <p:cNvPr id="26" name="textruta 25">
            <a:extLst>
              <a:ext uri="{FF2B5EF4-FFF2-40B4-BE49-F238E27FC236}">
                <a16:creationId xmlns:a16="http://schemas.microsoft.com/office/drawing/2014/main" id="{3F333FE5-3C96-4BE8-B7CD-1D9D6C841DF1}"/>
              </a:ext>
            </a:extLst>
          </p:cNvPr>
          <p:cNvSpPr txBox="1"/>
          <p:nvPr/>
        </p:nvSpPr>
        <p:spPr>
          <a:xfrm>
            <a:off x="7864208" y="4598735"/>
            <a:ext cx="1577676" cy="523220"/>
          </a:xfrm>
          <a:prstGeom prst="rect">
            <a:avLst/>
          </a:prstGeom>
          <a:noFill/>
        </p:spPr>
        <p:txBody>
          <a:bodyPr wrap="none" rtlCol="0">
            <a:spAutoFit/>
          </a:bodyPr>
          <a:lstStyle/>
          <a:p>
            <a:r>
              <a:rPr lang="sv-SE" sz="1400">
                <a:latin typeface="Helvetica" panose="020B0604020202020204" pitchFamily="34" charset="0"/>
                <a:cs typeface="Helvetica" panose="020B0604020202020204" pitchFamily="34" charset="0"/>
              </a:rPr>
              <a:t>Nyttorealiserings-</a:t>
            </a:r>
          </a:p>
          <a:p>
            <a:r>
              <a:rPr lang="sv-SE" sz="1400">
                <a:latin typeface="Helvetica" panose="020B0604020202020204" pitchFamily="34" charset="0"/>
                <a:cs typeface="Helvetica" panose="020B0604020202020204" pitchFamily="34" charset="0"/>
              </a:rPr>
              <a:t>plan</a:t>
            </a:r>
          </a:p>
        </p:txBody>
      </p:sp>
      <p:sp>
        <p:nvSpPr>
          <p:cNvPr id="32" name="textruta 31">
            <a:extLst>
              <a:ext uri="{FF2B5EF4-FFF2-40B4-BE49-F238E27FC236}">
                <a16:creationId xmlns:a16="http://schemas.microsoft.com/office/drawing/2014/main" id="{9119B120-9EA8-4CF0-B1FD-E5F3DA011C0F}"/>
              </a:ext>
            </a:extLst>
          </p:cNvPr>
          <p:cNvSpPr txBox="1"/>
          <p:nvPr/>
        </p:nvSpPr>
        <p:spPr>
          <a:xfrm>
            <a:off x="10700169" y="4598735"/>
            <a:ext cx="1080745" cy="307777"/>
          </a:xfrm>
          <a:prstGeom prst="rect">
            <a:avLst/>
          </a:prstGeom>
          <a:noFill/>
        </p:spPr>
        <p:txBody>
          <a:bodyPr wrap="none" rtlCol="0">
            <a:spAutoFit/>
          </a:bodyPr>
          <a:lstStyle/>
          <a:p>
            <a:r>
              <a:rPr lang="sv-SE" sz="1400">
                <a:latin typeface="Helvetica" panose="020B0604020202020204" pitchFamily="34" charset="0"/>
                <a:cs typeface="Helvetica" panose="020B0604020202020204" pitchFamily="34" charset="0"/>
              </a:rPr>
              <a:t>Uppföljning</a:t>
            </a:r>
          </a:p>
        </p:txBody>
      </p:sp>
      <p:pic>
        <p:nvPicPr>
          <p:cNvPr id="33" name="Bildobjekt 32" descr="En bild som visar skjorta&#10;&#10;Automatiskt genererad beskrivning">
            <a:extLst>
              <a:ext uri="{FF2B5EF4-FFF2-40B4-BE49-F238E27FC236}">
                <a16:creationId xmlns:a16="http://schemas.microsoft.com/office/drawing/2014/main" id="{A70FCAB7-2726-482F-9CC1-BAA454C8C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23" y="2657048"/>
            <a:ext cx="636304" cy="848819"/>
          </a:xfrm>
          <a:prstGeom prst="rect">
            <a:avLst/>
          </a:prstGeom>
        </p:spPr>
      </p:pic>
      <p:pic>
        <p:nvPicPr>
          <p:cNvPr id="34" name="Bildobjekt 33" descr="En bild som visar klocka, ritning&#10;&#10;Automatiskt genererad beskrivning">
            <a:extLst>
              <a:ext uri="{FF2B5EF4-FFF2-40B4-BE49-F238E27FC236}">
                <a16:creationId xmlns:a16="http://schemas.microsoft.com/office/drawing/2014/main" id="{4F9A8112-B117-43FE-9F77-70EA0F6415F1}"/>
              </a:ext>
            </a:extLst>
          </p:cNvPr>
          <p:cNvPicPr>
            <a:picLocks noChangeAspect="1"/>
          </p:cNvPicPr>
          <p:nvPr/>
        </p:nvPicPr>
        <p:blipFill rotWithShape="1">
          <a:blip r:embed="rId4">
            <a:extLst>
              <a:ext uri="{28A0092B-C50C-407E-A947-70E740481C1C}">
                <a14:useLocalDpi xmlns:a14="http://schemas.microsoft.com/office/drawing/2010/main" val="0"/>
              </a:ext>
            </a:extLst>
          </a:blip>
          <a:srcRect l="55556" t="46376"/>
          <a:stretch/>
        </p:blipFill>
        <p:spPr>
          <a:xfrm>
            <a:off x="1348230" y="2880583"/>
            <a:ext cx="703056" cy="635893"/>
          </a:xfrm>
          <a:prstGeom prst="rect">
            <a:avLst/>
          </a:prstGeom>
        </p:spPr>
      </p:pic>
      <p:pic>
        <p:nvPicPr>
          <p:cNvPr id="42" name="Bildobjekt 41" descr="En bild som visar klocka&#10;&#10;Automatiskt genererad beskrivning">
            <a:extLst>
              <a:ext uri="{FF2B5EF4-FFF2-40B4-BE49-F238E27FC236}">
                <a16:creationId xmlns:a16="http://schemas.microsoft.com/office/drawing/2014/main" id="{F41D9F14-D579-444B-8280-CA24C6E1D8A2}"/>
              </a:ext>
            </a:extLst>
          </p:cNvPr>
          <p:cNvPicPr>
            <a:picLocks noChangeAspect="1"/>
          </p:cNvPicPr>
          <p:nvPr/>
        </p:nvPicPr>
        <p:blipFill rotWithShape="1">
          <a:blip r:embed="rId5">
            <a:extLst>
              <a:ext uri="{28A0092B-C50C-407E-A947-70E740481C1C}">
                <a14:useLocalDpi xmlns:a14="http://schemas.microsoft.com/office/drawing/2010/main" val="0"/>
              </a:ext>
            </a:extLst>
          </a:blip>
          <a:srcRect l="27668" t="66908" r="25057"/>
          <a:stretch/>
        </p:blipFill>
        <p:spPr>
          <a:xfrm>
            <a:off x="2870823" y="3516476"/>
            <a:ext cx="1825408" cy="957881"/>
          </a:xfrm>
          <a:prstGeom prst="rect">
            <a:avLst/>
          </a:prstGeom>
        </p:spPr>
      </p:pic>
      <p:pic>
        <p:nvPicPr>
          <p:cNvPr id="43" name="Bildobjekt 42">
            <a:extLst>
              <a:ext uri="{FF2B5EF4-FFF2-40B4-BE49-F238E27FC236}">
                <a16:creationId xmlns:a16="http://schemas.microsoft.com/office/drawing/2014/main" id="{83CB72DB-951C-446B-99DB-C11EA022AD5D}"/>
              </a:ext>
            </a:extLst>
          </p:cNvPr>
          <p:cNvPicPr>
            <a:picLocks noChangeAspect="1"/>
          </p:cNvPicPr>
          <p:nvPr/>
        </p:nvPicPr>
        <p:blipFill rotWithShape="1">
          <a:blip r:embed="rId6">
            <a:extLst>
              <a:ext uri="{28A0092B-C50C-407E-A947-70E740481C1C}">
                <a14:useLocalDpi xmlns:a14="http://schemas.microsoft.com/office/drawing/2010/main" val="0"/>
              </a:ext>
            </a:extLst>
          </a:blip>
          <a:srcRect l="32718" t="23360" r="60121" b="67569"/>
          <a:stretch/>
        </p:blipFill>
        <p:spPr>
          <a:xfrm>
            <a:off x="4281403" y="2693438"/>
            <a:ext cx="494371" cy="344769"/>
          </a:xfrm>
          <a:prstGeom prst="rect">
            <a:avLst/>
          </a:prstGeom>
        </p:spPr>
      </p:pic>
      <p:pic>
        <p:nvPicPr>
          <p:cNvPr id="44" name="Bildobjekt 43">
            <a:extLst>
              <a:ext uri="{FF2B5EF4-FFF2-40B4-BE49-F238E27FC236}">
                <a16:creationId xmlns:a16="http://schemas.microsoft.com/office/drawing/2014/main" id="{E3B8EE6F-951D-4F58-A7C7-8996EC0055F5}"/>
              </a:ext>
            </a:extLst>
          </p:cNvPr>
          <p:cNvPicPr>
            <a:picLocks noChangeAspect="1"/>
          </p:cNvPicPr>
          <p:nvPr/>
        </p:nvPicPr>
        <p:blipFill rotWithShape="1">
          <a:blip r:embed="rId6">
            <a:extLst>
              <a:ext uri="{28A0092B-C50C-407E-A947-70E740481C1C}">
                <a14:useLocalDpi xmlns:a14="http://schemas.microsoft.com/office/drawing/2010/main" val="0"/>
              </a:ext>
            </a:extLst>
          </a:blip>
          <a:srcRect l="32718" t="23360" r="49313" b="67569"/>
          <a:stretch/>
        </p:blipFill>
        <p:spPr>
          <a:xfrm>
            <a:off x="3074635" y="2693438"/>
            <a:ext cx="1240468" cy="344769"/>
          </a:xfrm>
          <a:prstGeom prst="rect">
            <a:avLst/>
          </a:prstGeom>
        </p:spPr>
      </p:pic>
      <p:pic>
        <p:nvPicPr>
          <p:cNvPr id="45" name="Bildobjekt 44">
            <a:extLst>
              <a:ext uri="{FF2B5EF4-FFF2-40B4-BE49-F238E27FC236}">
                <a16:creationId xmlns:a16="http://schemas.microsoft.com/office/drawing/2014/main" id="{573845C8-8088-4B7C-946D-3EE813C1902D}"/>
              </a:ext>
            </a:extLst>
          </p:cNvPr>
          <p:cNvPicPr>
            <a:picLocks noChangeAspect="1"/>
          </p:cNvPicPr>
          <p:nvPr/>
        </p:nvPicPr>
        <p:blipFill rotWithShape="1">
          <a:blip r:embed="rId6">
            <a:extLst>
              <a:ext uri="{28A0092B-C50C-407E-A947-70E740481C1C}">
                <a14:useLocalDpi xmlns:a14="http://schemas.microsoft.com/office/drawing/2010/main" val="0"/>
              </a:ext>
            </a:extLst>
          </a:blip>
          <a:srcRect l="32718" t="23360" r="51998" b="67569"/>
          <a:stretch/>
        </p:blipFill>
        <p:spPr>
          <a:xfrm>
            <a:off x="3074635" y="3187709"/>
            <a:ext cx="1055114" cy="344769"/>
          </a:xfrm>
          <a:prstGeom prst="rect">
            <a:avLst/>
          </a:prstGeom>
        </p:spPr>
      </p:pic>
      <p:pic>
        <p:nvPicPr>
          <p:cNvPr id="46" name="Bildobjekt 45">
            <a:extLst>
              <a:ext uri="{FF2B5EF4-FFF2-40B4-BE49-F238E27FC236}">
                <a16:creationId xmlns:a16="http://schemas.microsoft.com/office/drawing/2014/main" id="{AEB3C7E3-8E93-452D-A648-B47B92FDB747}"/>
              </a:ext>
            </a:extLst>
          </p:cNvPr>
          <p:cNvPicPr>
            <a:picLocks noChangeAspect="1"/>
          </p:cNvPicPr>
          <p:nvPr/>
        </p:nvPicPr>
        <p:blipFill rotWithShape="1">
          <a:blip r:embed="rId6">
            <a:extLst>
              <a:ext uri="{28A0092B-C50C-407E-A947-70E740481C1C}">
                <a14:useLocalDpi xmlns:a14="http://schemas.microsoft.com/office/drawing/2010/main" val="0"/>
              </a:ext>
            </a:extLst>
          </a:blip>
          <a:srcRect l="39350" t="26133" r="57348" b="69573"/>
          <a:stretch/>
        </p:blipFill>
        <p:spPr>
          <a:xfrm rot="5400000">
            <a:off x="3145421" y="3011713"/>
            <a:ext cx="223095" cy="166760"/>
          </a:xfrm>
          <a:prstGeom prst="rect">
            <a:avLst/>
          </a:prstGeom>
        </p:spPr>
      </p:pic>
      <p:pic>
        <p:nvPicPr>
          <p:cNvPr id="47" name="Bildobjekt 46">
            <a:extLst>
              <a:ext uri="{FF2B5EF4-FFF2-40B4-BE49-F238E27FC236}">
                <a16:creationId xmlns:a16="http://schemas.microsoft.com/office/drawing/2014/main" id="{33B66CE4-BB3B-429C-B9A1-04FB71965BD0}"/>
              </a:ext>
            </a:extLst>
          </p:cNvPr>
          <p:cNvPicPr>
            <a:picLocks noChangeAspect="1"/>
          </p:cNvPicPr>
          <p:nvPr/>
        </p:nvPicPr>
        <p:blipFill rotWithShape="1">
          <a:blip r:embed="rId6">
            <a:extLst>
              <a:ext uri="{28A0092B-C50C-407E-A947-70E740481C1C}">
                <a14:useLocalDpi xmlns:a14="http://schemas.microsoft.com/office/drawing/2010/main" val="0"/>
              </a:ext>
            </a:extLst>
          </a:blip>
          <a:srcRect l="39350" t="26133" r="57348" b="69573"/>
          <a:stretch/>
        </p:blipFill>
        <p:spPr>
          <a:xfrm rot="16200000" flipV="1">
            <a:off x="3749666" y="3017234"/>
            <a:ext cx="223095" cy="166760"/>
          </a:xfrm>
          <a:prstGeom prst="rect">
            <a:avLst/>
          </a:prstGeom>
        </p:spPr>
      </p:pic>
      <p:sp>
        <p:nvSpPr>
          <p:cNvPr id="48" name="textruta 47">
            <a:extLst>
              <a:ext uri="{FF2B5EF4-FFF2-40B4-BE49-F238E27FC236}">
                <a16:creationId xmlns:a16="http://schemas.microsoft.com/office/drawing/2014/main" id="{785FB1B1-40BD-4FB5-A2B3-7BE68FA284E8}"/>
              </a:ext>
            </a:extLst>
          </p:cNvPr>
          <p:cNvSpPr txBox="1"/>
          <p:nvPr/>
        </p:nvSpPr>
        <p:spPr>
          <a:xfrm>
            <a:off x="667919" y="4598735"/>
            <a:ext cx="1608133" cy="738664"/>
          </a:xfrm>
          <a:prstGeom prst="rect">
            <a:avLst/>
          </a:prstGeom>
          <a:noFill/>
        </p:spPr>
        <p:txBody>
          <a:bodyPr wrap="none" lIns="91440" tIns="45720" rIns="91440" bIns="45720" rtlCol="0" anchor="t">
            <a:spAutoFit/>
          </a:bodyPr>
          <a:lstStyle/>
          <a:p>
            <a:r>
              <a:rPr lang="sv-SE" sz="1400">
                <a:latin typeface="Helvetica"/>
                <a:cs typeface="Helvetica"/>
              </a:rPr>
              <a:t>Nyttobeskrivning, </a:t>
            </a:r>
            <a:endParaRPr lang="sv-SE" sz="1400">
              <a:latin typeface="Helvetica" panose="020B0604020202020204" pitchFamily="34" charset="0"/>
              <a:cs typeface="Helvetica" panose="020B0604020202020204" pitchFamily="34" charset="0"/>
            </a:endParaRPr>
          </a:p>
          <a:p>
            <a:r>
              <a:rPr lang="sv-SE" sz="1400">
                <a:latin typeface="Helvetica"/>
                <a:cs typeface="Helvetica"/>
              </a:rPr>
              <a:t>exempelvis </a:t>
            </a:r>
            <a:endParaRPr lang="sv-SE" sz="1400">
              <a:latin typeface="Helvetica" panose="020B0604020202020204" pitchFamily="34" charset="0"/>
              <a:cs typeface="Helvetica" panose="020B0604020202020204" pitchFamily="34" charset="0"/>
            </a:endParaRPr>
          </a:p>
          <a:p>
            <a:r>
              <a:rPr lang="sv-SE" sz="1400">
                <a:latin typeface="Helvetica"/>
                <a:cs typeface="Helvetica"/>
              </a:rPr>
              <a:t>brukskvaliteter</a:t>
            </a:r>
          </a:p>
        </p:txBody>
      </p:sp>
      <p:pic>
        <p:nvPicPr>
          <p:cNvPr id="49" name="Bildobjekt 48" descr="En bild som visar skjorta&#10;&#10;Automatiskt genererad beskrivning">
            <a:extLst>
              <a:ext uri="{FF2B5EF4-FFF2-40B4-BE49-F238E27FC236}">
                <a16:creationId xmlns:a16="http://schemas.microsoft.com/office/drawing/2014/main" id="{BF588B42-3C66-46D1-A002-2AD105CD6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37" y="3432958"/>
            <a:ext cx="636304" cy="848819"/>
          </a:xfrm>
          <a:prstGeom prst="rect">
            <a:avLst/>
          </a:prstGeom>
        </p:spPr>
      </p:pic>
      <p:pic>
        <p:nvPicPr>
          <p:cNvPr id="50" name="Bildobjekt 49" descr="En bild som visar klocka, ritning&#10;&#10;Automatiskt genererad beskrivning">
            <a:extLst>
              <a:ext uri="{FF2B5EF4-FFF2-40B4-BE49-F238E27FC236}">
                <a16:creationId xmlns:a16="http://schemas.microsoft.com/office/drawing/2014/main" id="{9BD0E11F-3CF1-43F9-B85A-6E615DBAEAA0}"/>
              </a:ext>
            </a:extLst>
          </p:cNvPr>
          <p:cNvPicPr>
            <a:picLocks noChangeAspect="1"/>
          </p:cNvPicPr>
          <p:nvPr/>
        </p:nvPicPr>
        <p:blipFill rotWithShape="1">
          <a:blip r:embed="rId4">
            <a:extLst>
              <a:ext uri="{28A0092B-C50C-407E-A947-70E740481C1C}">
                <a14:useLocalDpi xmlns:a14="http://schemas.microsoft.com/office/drawing/2010/main" val="0"/>
              </a:ext>
            </a:extLst>
          </a:blip>
          <a:srcRect l="55556" t="46376"/>
          <a:stretch/>
        </p:blipFill>
        <p:spPr>
          <a:xfrm>
            <a:off x="1377415" y="3619989"/>
            <a:ext cx="703056" cy="635893"/>
          </a:xfrm>
          <a:prstGeom prst="rect">
            <a:avLst/>
          </a:prstGeom>
        </p:spPr>
      </p:pic>
      <p:sp>
        <p:nvSpPr>
          <p:cNvPr id="51" name="textruta 50">
            <a:extLst>
              <a:ext uri="{FF2B5EF4-FFF2-40B4-BE49-F238E27FC236}">
                <a16:creationId xmlns:a16="http://schemas.microsoft.com/office/drawing/2014/main" id="{A5663665-2774-4336-99AD-B9C19698F851}"/>
              </a:ext>
            </a:extLst>
          </p:cNvPr>
          <p:cNvSpPr txBox="1"/>
          <p:nvPr/>
        </p:nvSpPr>
        <p:spPr>
          <a:xfrm>
            <a:off x="3058910" y="4598735"/>
            <a:ext cx="1067856" cy="307777"/>
          </a:xfrm>
          <a:prstGeom prst="rect">
            <a:avLst/>
          </a:prstGeom>
          <a:noFill/>
        </p:spPr>
        <p:txBody>
          <a:bodyPr wrap="none" rtlCol="0">
            <a:spAutoFit/>
          </a:bodyPr>
          <a:lstStyle/>
          <a:p>
            <a:r>
              <a:rPr lang="sv-SE" sz="1400">
                <a:latin typeface="Helvetica" panose="020B0604020202020204" pitchFamily="34" charset="0"/>
                <a:cs typeface="Helvetica" panose="020B0604020202020204" pitchFamily="34" charset="0"/>
              </a:rPr>
              <a:t>Effektkedja</a:t>
            </a:r>
          </a:p>
        </p:txBody>
      </p:sp>
      <p:sp>
        <p:nvSpPr>
          <p:cNvPr id="52" name="textruta 51">
            <a:extLst>
              <a:ext uri="{FF2B5EF4-FFF2-40B4-BE49-F238E27FC236}">
                <a16:creationId xmlns:a16="http://schemas.microsoft.com/office/drawing/2014/main" id="{BC7BE241-26F5-4A5E-B800-BBFA3438DA44}"/>
              </a:ext>
            </a:extLst>
          </p:cNvPr>
          <p:cNvSpPr txBox="1"/>
          <p:nvPr/>
        </p:nvSpPr>
        <p:spPr>
          <a:xfrm>
            <a:off x="5366924" y="4598735"/>
            <a:ext cx="1051891" cy="307777"/>
          </a:xfrm>
          <a:prstGeom prst="rect">
            <a:avLst/>
          </a:prstGeom>
          <a:noFill/>
        </p:spPr>
        <p:txBody>
          <a:bodyPr wrap="none" lIns="91440" tIns="45720" rIns="91440" bIns="45720" rtlCol="0" anchor="t">
            <a:spAutoFit/>
          </a:bodyPr>
          <a:lstStyle/>
          <a:p>
            <a:r>
              <a:rPr lang="sv-SE" sz="1400">
                <a:latin typeface="Helvetica"/>
                <a:cs typeface="Helvetica"/>
              </a:rPr>
              <a:t>Nyttokalkyl</a:t>
            </a:r>
            <a:endParaRPr lang="sv-SE" sz="1400">
              <a:latin typeface="Helvetica" panose="020B0604020202020204" pitchFamily="34" charset="0"/>
              <a:cs typeface="Helvetica" panose="020B0604020202020204" pitchFamily="34" charset="0"/>
            </a:endParaRPr>
          </a:p>
        </p:txBody>
      </p:sp>
      <p:grpSp>
        <p:nvGrpSpPr>
          <p:cNvPr id="8" name="Grupp 7">
            <a:extLst>
              <a:ext uri="{FF2B5EF4-FFF2-40B4-BE49-F238E27FC236}">
                <a16:creationId xmlns:a16="http://schemas.microsoft.com/office/drawing/2014/main" id="{4CB387D6-E1A0-4781-A976-128E6D9E0CFA}"/>
              </a:ext>
            </a:extLst>
          </p:cNvPr>
          <p:cNvGrpSpPr/>
          <p:nvPr/>
        </p:nvGrpSpPr>
        <p:grpSpPr>
          <a:xfrm>
            <a:off x="7925218" y="2432349"/>
            <a:ext cx="1482289" cy="1823533"/>
            <a:chOff x="9179129" y="2155267"/>
            <a:chExt cx="1482289" cy="1823533"/>
          </a:xfrm>
        </p:grpSpPr>
        <p:pic>
          <p:nvPicPr>
            <p:cNvPr id="3" name="Bildobjekt 2" descr="En bild som visar tecken&#10;&#10;Automatiskt genererad beskrivning">
              <a:extLst>
                <a:ext uri="{FF2B5EF4-FFF2-40B4-BE49-F238E27FC236}">
                  <a16:creationId xmlns:a16="http://schemas.microsoft.com/office/drawing/2014/main" id="{B83FD647-D639-4684-B4FF-263601CBC3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13126">
              <a:off x="9179129" y="2155267"/>
              <a:ext cx="802080" cy="1069962"/>
            </a:xfrm>
            <a:prstGeom prst="rect">
              <a:avLst/>
            </a:prstGeom>
          </p:spPr>
        </p:pic>
        <p:pic>
          <p:nvPicPr>
            <p:cNvPr id="5" name="Bildobjekt 4" descr="En bild som visar skärm, tecken, skjorta, person&#10;&#10;Automatiskt genererad beskrivning">
              <a:extLst>
                <a:ext uri="{FF2B5EF4-FFF2-40B4-BE49-F238E27FC236}">
                  <a16:creationId xmlns:a16="http://schemas.microsoft.com/office/drawing/2014/main" id="{1F7BA0C3-EBFD-41AF-BEFE-4B05B7AF77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55688">
              <a:off x="9389832" y="3067040"/>
              <a:ext cx="683486" cy="911760"/>
            </a:xfrm>
            <a:prstGeom prst="rect">
              <a:avLst/>
            </a:prstGeom>
          </p:spPr>
        </p:pic>
        <p:pic>
          <p:nvPicPr>
            <p:cNvPr id="7" name="Bildobjekt 6">
              <a:extLst>
                <a:ext uri="{FF2B5EF4-FFF2-40B4-BE49-F238E27FC236}">
                  <a16:creationId xmlns:a16="http://schemas.microsoft.com/office/drawing/2014/main" id="{ABB14099-FC21-46BF-B916-1FD686611C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87643" y="2392765"/>
              <a:ext cx="873775" cy="1165602"/>
            </a:xfrm>
            <a:prstGeom prst="rect">
              <a:avLst/>
            </a:prstGeom>
          </p:spPr>
        </p:pic>
      </p:grpSp>
      <p:pic>
        <p:nvPicPr>
          <p:cNvPr id="11" name="Bildobjekt 10" descr="En bild som visar tecken, klocka, ritning&#10;&#10;Automatiskt genererad beskrivning">
            <a:extLst>
              <a:ext uri="{FF2B5EF4-FFF2-40B4-BE49-F238E27FC236}">
                <a16:creationId xmlns:a16="http://schemas.microsoft.com/office/drawing/2014/main" id="{A8C3A7C6-200D-4E18-81F9-E96D133E6B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33035" y="2606842"/>
            <a:ext cx="1347879" cy="1798049"/>
          </a:xfrm>
          <a:prstGeom prst="rect">
            <a:avLst/>
          </a:prstGeom>
        </p:spPr>
      </p:pic>
      <p:pic>
        <p:nvPicPr>
          <p:cNvPr id="27" name="Bildobjekt 26" descr="En bild som visar ritning&#10;&#10;Automatiskt genererad beskrivning">
            <a:extLst>
              <a:ext uri="{FF2B5EF4-FFF2-40B4-BE49-F238E27FC236}">
                <a16:creationId xmlns:a16="http://schemas.microsoft.com/office/drawing/2014/main" id="{B275A32C-B808-429B-B466-56EAC2330E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7405" y="2636665"/>
            <a:ext cx="1213820" cy="1619217"/>
          </a:xfrm>
          <a:prstGeom prst="rect">
            <a:avLst/>
          </a:prstGeom>
        </p:spPr>
      </p:pic>
      <p:pic>
        <p:nvPicPr>
          <p:cNvPr id="15" name="Bildobjekt 14" descr="En bild som visar klocka&#10;&#10;Automatiskt genererad beskrivning">
            <a:extLst>
              <a:ext uri="{FF2B5EF4-FFF2-40B4-BE49-F238E27FC236}">
                <a16:creationId xmlns:a16="http://schemas.microsoft.com/office/drawing/2014/main" id="{B694BE8F-BB4F-4F8D-93D5-5743B0B11D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63850">
            <a:off x="6153622" y="2941643"/>
            <a:ext cx="997733" cy="1330960"/>
          </a:xfrm>
          <a:prstGeom prst="rect">
            <a:avLst/>
          </a:prstGeom>
        </p:spPr>
      </p:pic>
    </p:spTree>
    <p:extLst>
      <p:ext uri="{BB962C8B-B14F-4D97-AF65-F5344CB8AC3E}">
        <p14:creationId xmlns:p14="http://schemas.microsoft.com/office/powerpoint/2010/main" val="4061511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rundade hörn 3">
            <a:extLst>
              <a:ext uri="{FF2B5EF4-FFF2-40B4-BE49-F238E27FC236}">
                <a16:creationId xmlns:a16="http://schemas.microsoft.com/office/drawing/2014/main" id="{137CEA77-673A-4C38-BC52-9CECACFBDB2B}"/>
              </a:ext>
            </a:extLst>
          </p:cNvPr>
          <p:cNvSpPr/>
          <p:nvPr/>
        </p:nvSpPr>
        <p:spPr>
          <a:xfrm>
            <a:off x="720436" y="1798320"/>
            <a:ext cx="10935855" cy="1462116"/>
          </a:xfrm>
          <a:prstGeom prst="roundRect">
            <a:avLst/>
          </a:prstGeom>
          <a:solidFill>
            <a:srgbClr val="B2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60C7C76-AF36-4CB7-9B62-69A7D805DA59}"/>
              </a:ext>
            </a:extLst>
          </p:cNvPr>
          <p:cNvSpPr>
            <a:spLocks noGrp="1"/>
          </p:cNvSpPr>
          <p:nvPr>
            <p:ph type="title"/>
          </p:nvPr>
        </p:nvSpPr>
        <p:spPr/>
        <p:txBody>
          <a:bodyPr>
            <a:normAutofit/>
          </a:bodyPr>
          <a:lstStyle/>
          <a:p>
            <a:r>
              <a:rPr lang="sv-SE">
                <a:latin typeface="Helvetica" panose="020B0604020202020204" pitchFamily="34" charset="0"/>
                <a:cs typeface="Helvetica" panose="020B0604020202020204" pitchFamily="34" charset="0"/>
              </a:rPr>
              <a:t>Aktivt och systematiskt arbete</a:t>
            </a:r>
          </a:p>
        </p:txBody>
      </p:sp>
      <p:sp>
        <p:nvSpPr>
          <p:cNvPr id="3" name="Platshållare för innehåll 2">
            <a:extLst>
              <a:ext uri="{FF2B5EF4-FFF2-40B4-BE49-F238E27FC236}">
                <a16:creationId xmlns:a16="http://schemas.microsoft.com/office/drawing/2014/main" id="{31993904-77F5-4409-97ED-DABC7FD34161}"/>
              </a:ext>
            </a:extLst>
          </p:cNvPr>
          <p:cNvSpPr>
            <a:spLocks noGrp="1"/>
          </p:cNvSpPr>
          <p:nvPr>
            <p:ph idx="1"/>
          </p:nvPr>
        </p:nvSpPr>
        <p:spPr>
          <a:xfrm>
            <a:off x="838200" y="2035831"/>
            <a:ext cx="9251731" cy="4351338"/>
          </a:xfrm>
        </p:spPr>
        <p:txBody>
          <a:bodyPr>
            <a:normAutofit/>
          </a:bodyPr>
          <a:lstStyle/>
          <a:p>
            <a:pPr marL="514350" indent="-514350">
              <a:buClr>
                <a:srgbClr val="00A9A7"/>
              </a:buClr>
              <a:buFont typeface="+mj-lt"/>
              <a:buAutoNum type="arabicPeriod"/>
            </a:pPr>
            <a:r>
              <a:rPr lang="sv-SE" sz="2400">
                <a:latin typeface="Helvetica" panose="020B0604020202020204" pitchFamily="34" charset="0"/>
                <a:cs typeface="Helvetica" panose="020B0604020202020204" pitchFamily="34" charset="0"/>
              </a:rPr>
              <a:t>Kartlägga nyttor</a:t>
            </a:r>
          </a:p>
          <a:p>
            <a:pPr marL="457200" lvl="1" indent="0">
              <a:buNone/>
            </a:pPr>
            <a:r>
              <a:rPr lang="sv-SE" sz="2000">
                <a:latin typeface="Helvetica" panose="020B0604020202020204" pitchFamily="34" charset="0"/>
                <a:cs typeface="Helvetica" panose="020B0604020202020204" pitchFamily="34" charset="0"/>
              </a:rPr>
              <a:t>Identifiera, beskriv, prioritera, kategorisera, ta fram mätplan, uppskatta förändringen, värdera</a:t>
            </a:r>
          </a:p>
          <a:p>
            <a:pPr marL="457200" lvl="1" indent="0">
              <a:buNone/>
            </a:pPr>
            <a:endParaRPr lang="sv-SE" sz="2000">
              <a:latin typeface="Helvetica" panose="020B0604020202020204" pitchFamily="34" charset="0"/>
              <a:cs typeface="Helvetica" panose="020B0604020202020204" pitchFamily="34" charset="0"/>
            </a:endParaRPr>
          </a:p>
          <a:p>
            <a:pPr marL="514350" indent="-514350">
              <a:buClr>
                <a:srgbClr val="00A9A7"/>
              </a:buClr>
              <a:buFont typeface="+mj-lt"/>
              <a:buAutoNum type="arabicPeriod"/>
            </a:pPr>
            <a:r>
              <a:rPr lang="sv-SE" sz="2400">
                <a:latin typeface="Helvetica" panose="020B0604020202020204" pitchFamily="34" charset="0"/>
                <a:cs typeface="Helvetica" panose="020B0604020202020204" pitchFamily="34" charset="0"/>
              </a:rPr>
              <a:t>Planera realiseringen</a:t>
            </a:r>
          </a:p>
          <a:p>
            <a:pPr marL="457200" lvl="1" indent="0">
              <a:buNone/>
            </a:pPr>
            <a:r>
              <a:rPr lang="sv-SE" sz="2000">
                <a:latin typeface="Helvetica" panose="020B0604020202020204" pitchFamily="34" charset="0"/>
                <a:cs typeface="Helvetica" panose="020B0604020202020204" pitchFamily="34" charset="0"/>
              </a:rPr>
              <a:t>Hur ska nyttorna realiseras? Vem ansvarar för realiseringen? När ska nyttorna realiseras? Hur ska nyttorna följas upp? Hur ska nyttorna omsättas? </a:t>
            </a:r>
          </a:p>
          <a:p>
            <a:pPr marL="457200" lvl="1" indent="0">
              <a:buNone/>
            </a:pPr>
            <a:endParaRPr lang="sv-SE" sz="2000">
              <a:latin typeface="Helvetica" panose="020B0604020202020204" pitchFamily="34" charset="0"/>
              <a:cs typeface="Helvetica" panose="020B0604020202020204" pitchFamily="34" charset="0"/>
            </a:endParaRPr>
          </a:p>
          <a:p>
            <a:pPr marL="514350" indent="-514350">
              <a:buClr>
                <a:srgbClr val="00A9A7"/>
              </a:buClr>
              <a:buFont typeface="+mj-lt"/>
              <a:buAutoNum type="arabicPeriod"/>
            </a:pPr>
            <a:r>
              <a:rPr lang="sv-SE" sz="2400">
                <a:latin typeface="Helvetica" panose="020B0604020202020204" pitchFamily="34" charset="0"/>
                <a:cs typeface="Helvetica" panose="020B0604020202020204" pitchFamily="34" charset="0"/>
              </a:rPr>
              <a:t>Följ upp realiseringen</a:t>
            </a:r>
          </a:p>
          <a:p>
            <a:pPr marL="457200" lvl="1" indent="0">
              <a:buNone/>
            </a:pPr>
            <a:r>
              <a:rPr lang="sv-SE" sz="2000">
                <a:latin typeface="Helvetica" panose="020B0604020202020204" pitchFamily="34" charset="0"/>
                <a:cs typeface="Helvetica" panose="020B0604020202020204" pitchFamily="34" charset="0"/>
              </a:rPr>
              <a:t>Följ upp – fånga upp avvikelser - korrigera</a:t>
            </a:r>
          </a:p>
        </p:txBody>
      </p:sp>
    </p:spTree>
    <p:extLst>
      <p:ext uri="{BB962C8B-B14F-4D97-AF65-F5344CB8AC3E}">
        <p14:creationId xmlns:p14="http://schemas.microsoft.com/office/powerpoint/2010/main" val="2734277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85FC2F89-1C96-42F5-9512-FE6BA768C1AC}"/>
              </a:ext>
            </a:extLst>
          </p:cNvPr>
          <p:cNvSpPr txBox="1"/>
          <p:nvPr/>
        </p:nvSpPr>
        <p:spPr>
          <a:xfrm>
            <a:off x="1202902" y="1152391"/>
            <a:ext cx="4177747" cy="707886"/>
          </a:xfrm>
          <a:prstGeom prst="rect">
            <a:avLst/>
          </a:prstGeom>
          <a:noFill/>
        </p:spPr>
        <p:txBody>
          <a:bodyPr wrap="none" rtlCol="0">
            <a:spAutoFit/>
          </a:bodyPr>
          <a:lstStyle/>
          <a:p>
            <a:r>
              <a:rPr lang="sv-SE" sz="4000">
                <a:latin typeface="Helvetica" panose="020B0604020202020204" pitchFamily="34" charset="0"/>
                <a:cs typeface="Helvetica" panose="020B0604020202020204" pitchFamily="34" charset="0"/>
              </a:rPr>
              <a:t>Resurser och tips</a:t>
            </a:r>
          </a:p>
        </p:txBody>
      </p:sp>
      <p:sp>
        <p:nvSpPr>
          <p:cNvPr id="5" name="Platshållare för innehåll 2">
            <a:extLst>
              <a:ext uri="{FF2B5EF4-FFF2-40B4-BE49-F238E27FC236}">
                <a16:creationId xmlns:a16="http://schemas.microsoft.com/office/drawing/2014/main" id="{08D047F5-FE2C-4C61-8764-9264DCA832BD}"/>
              </a:ext>
            </a:extLst>
          </p:cNvPr>
          <p:cNvSpPr txBox="1">
            <a:spLocks/>
          </p:cNvSpPr>
          <p:nvPr/>
        </p:nvSpPr>
        <p:spPr bwMode="auto">
          <a:xfrm>
            <a:off x="1202902" y="2195970"/>
            <a:ext cx="10527136" cy="404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66700" indent="-266700" algn="l" defTabSz="957263" rtl="0" eaLnBrk="1" fontAlgn="base" hangingPunct="1">
              <a:lnSpc>
                <a:spcPct val="120000"/>
              </a:lnSpc>
              <a:spcBef>
                <a:spcPct val="20000"/>
              </a:spcBef>
              <a:spcAft>
                <a:spcPct val="20000"/>
              </a:spcAft>
              <a:buClr>
                <a:srgbClr val="00A9A7"/>
              </a:buClr>
              <a:buSzPct val="110000"/>
              <a:buFont typeface="Symbol" pitchFamily="18" charset="2"/>
              <a:buChar char="·"/>
              <a:defRPr sz="2100">
                <a:solidFill>
                  <a:srgbClr val="000000"/>
                </a:solidFill>
                <a:latin typeface="+mn-lt"/>
                <a:ea typeface="+mn-ea"/>
                <a:cs typeface="+mn-cs"/>
              </a:defRPr>
            </a:lvl1pPr>
            <a:lvl2pPr marL="568325" indent="-192088" algn="l" defTabSz="957263" rtl="0" eaLnBrk="1" fontAlgn="base" hangingPunct="1">
              <a:lnSpc>
                <a:spcPct val="120000"/>
              </a:lnSpc>
              <a:spcBef>
                <a:spcPct val="20000"/>
              </a:spcBef>
              <a:spcAft>
                <a:spcPct val="20000"/>
              </a:spcAft>
              <a:buSzPct val="90000"/>
              <a:buBlip>
                <a:blip r:embed="rId3"/>
              </a:buBlip>
              <a:defRPr>
                <a:solidFill>
                  <a:srgbClr val="000000"/>
                </a:solidFill>
                <a:latin typeface="+mn-lt"/>
              </a:defRPr>
            </a:lvl2pPr>
            <a:lvl3pPr marL="947738" indent="-198438" algn="l" defTabSz="957263" rtl="0" eaLnBrk="1" fontAlgn="base" hangingPunct="1">
              <a:lnSpc>
                <a:spcPct val="120000"/>
              </a:lnSpc>
              <a:spcBef>
                <a:spcPct val="20000"/>
              </a:spcBef>
              <a:spcAft>
                <a:spcPct val="20000"/>
              </a:spcAft>
              <a:buSzPct val="90000"/>
              <a:buBlip>
                <a:blip r:embed="rId3"/>
              </a:buBlip>
              <a:defRPr>
                <a:solidFill>
                  <a:srgbClr val="000000"/>
                </a:solidFill>
                <a:latin typeface="+mn-lt"/>
              </a:defRPr>
            </a:lvl3pPr>
            <a:lvl4pPr marL="1319213" indent="-200025"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4pPr>
            <a:lvl5pPr marL="16954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5pPr>
            <a:lvl6pPr marL="21526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6pPr>
            <a:lvl7pPr marL="26098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7pPr>
            <a:lvl8pPr marL="30670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8pPr>
            <a:lvl9pPr marL="35242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9pPr>
          </a:lstStyle>
          <a:p>
            <a:pPr>
              <a:lnSpc>
                <a:spcPct val="100000"/>
              </a:lnSpc>
            </a:pPr>
            <a:r>
              <a:rPr lang="sv-SE" sz="2000"/>
              <a:t>Nationella nätverket för nyttorealisering – öppet för alla anställda inom offentlig sektor </a:t>
            </a:r>
            <a:r>
              <a:rPr lang="sv-SE" sz="2000">
                <a:hlinkClick r:id="rId4"/>
              </a:rPr>
              <a:t>https://www.digg.se/utveckling-av-digital-forvaltning/nyttorealisering</a:t>
            </a:r>
            <a:r>
              <a:rPr lang="sv-SE" sz="2000"/>
              <a:t> </a:t>
            </a:r>
          </a:p>
          <a:p>
            <a:pPr>
              <a:lnSpc>
                <a:spcPct val="100000"/>
              </a:lnSpc>
            </a:pPr>
            <a:r>
              <a:rPr lang="sv-SE" sz="2000"/>
              <a:t>Dela Digitalt  - se andras arbete</a:t>
            </a:r>
            <a:br>
              <a:rPr lang="sv-SE" sz="2000"/>
            </a:br>
            <a:r>
              <a:rPr lang="sv-SE" sz="2000">
                <a:hlinkClick r:id="rId5"/>
              </a:rPr>
              <a:t>https://deladigitalt.se/delameddig</a:t>
            </a:r>
            <a:endParaRPr lang="sv-SE" sz="2000"/>
          </a:p>
          <a:p>
            <a:pPr>
              <a:lnSpc>
                <a:spcPct val="100000"/>
              </a:lnSpc>
            </a:pPr>
            <a:r>
              <a:rPr lang="sv-SE" sz="2000"/>
              <a:t>SKRs E-utbildning om nyttorealisering </a:t>
            </a:r>
            <a:r>
              <a:rPr lang="sv-SE" sz="2000">
                <a:hlinkClick r:id="rId6"/>
              </a:rPr>
              <a:t>https://skr.se/tjanster/kurserochkonferenser/onlinekurser/onlinekurser/eutbildningomnyttorealisering.33333.html</a:t>
            </a:r>
            <a:r>
              <a:rPr lang="sv-SE" sz="2000"/>
              <a:t> </a:t>
            </a:r>
          </a:p>
          <a:p>
            <a:pPr>
              <a:lnSpc>
                <a:spcPct val="100000"/>
              </a:lnSpc>
            </a:pPr>
            <a:r>
              <a:rPr lang="sv-SE" sz="2000" err="1"/>
              <a:t>DIGGs</a:t>
            </a:r>
            <a:r>
              <a:rPr lang="sv-SE" sz="2000"/>
              <a:t> vägledning i nyttorealisering och mallar</a:t>
            </a:r>
            <a:br>
              <a:rPr lang="sv-SE" sz="2000"/>
            </a:br>
            <a:r>
              <a:rPr lang="sv-SE" sz="2000">
                <a:hlinkClick r:id="rId4"/>
              </a:rPr>
              <a:t>https://www.digg.se/utveckling-av-digital-forvaltning/nyttorealisering</a:t>
            </a:r>
            <a:r>
              <a:rPr lang="sv-SE" sz="2000"/>
              <a:t> </a:t>
            </a:r>
          </a:p>
          <a:p>
            <a:pPr>
              <a:lnSpc>
                <a:spcPct val="100000"/>
              </a:lnSpc>
            </a:pPr>
            <a:r>
              <a:rPr lang="sv-SE" sz="2000"/>
              <a:t>SKR - diverse material, filmer, information om nyttorealisering</a:t>
            </a:r>
            <a:br>
              <a:rPr lang="sv-SE" sz="2000"/>
            </a:br>
            <a:r>
              <a:rPr lang="sv-SE" sz="2000">
                <a:hlinkClick r:id="rId7"/>
              </a:rPr>
              <a:t>https://skr.se/naringslivarbetedigitalisering/digitalisering/ledningstyrningorganisationdigitalisering/nyttorealisering.25765.html</a:t>
            </a:r>
            <a:r>
              <a:rPr lang="sv-SE" sz="2000"/>
              <a:t> </a:t>
            </a:r>
          </a:p>
        </p:txBody>
      </p:sp>
    </p:spTree>
    <p:extLst>
      <p:ext uri="{BB962C8B-B14F-4D97-AF65-F5344CB8AC3E}">
        <p14:creationId xmlns:p14="http://schemas.microsoft.com/office/powerpoint/2010/main" val="4269509869"/>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85FC2F89-1C96-42F5-9512-FE6BA768C1AC}"/>
              </a:ext>
            </a:extLst>
          </p:cNvPr>
          <p:cNvSpPr txBox="1"/>
          <p:nvPr/>
        </p:nvSpPr>
        <p:spPr>
          <a:xfrm>
            <a:off x="1202902" y="1152391"/>
            <a:ext cx="7972054" cy="1323439"/>
          </a:xfrm>
          <a:prstGeom prst="rect">
            <a:avLst/>
          </a:prstGeom>
          <a:noFill/>
        </p:spPr>
        <p:txBody>
          <a:bodyPr wrap="none" lIns="91440" tIns="45720" rIns="91440" bIns="45720" rtlCol="0" anchor="t">
            <a:spAutoFit/>
          </a:bodyPr>
          <a:lstStyle/>
          <a:p>
            <a:r>
              <a:rPr lang="sv-SE" sz="4000" err="1">
                <a:latin typeface="Helvetica"/>
                <a:cs typeface="Helvetica"/>
              </a:rPr>
              <a:t>Ineras</a:t>
            </a:r>
            <a:r>
              <a:rPr lang="sv-SE" sz="4000">
                <a:latin typeface="Helvetica"/>
                <a:cs typeface="Helvetica"/>
              </a:rPr>
              <a:t> instruktion för nyttokalkyler </a:t>
            </a:r>
            <a:endParaRPr lang="sv-SE" err="1">
              <a:latin typeface="Calibri" panose="020F0502020204030204"/>
              <a:cs typeface="Calibri" panose="020F0502020204030204"/>
            </a:endParaRPr>
          </a:p>
          <a:p>
            <a:r>
              <a:rPr lang="sv-SE" sz="4000">
                <a:latin typeface="Helvetica"/>
                <a:cs typeface="Helvetica"/>
              </a:rPr>
              <a:t>+ </a:t>
            </a:r>
            <a:r>
              <a:rPr lang="sv-SE" sz="4000" err="1">
                <a:latin typeface="Helvetica"/>
                <a:cs typeface="Helvetica"/>
              </a:rPr>
              <a:t>excelmall</a:t>
            </a:r>
            <a:endParaRPr lang="sv-SE" err="1">
              <a:cs typeface="Calibri" panose="020F0502020204030204"/>
            </a:endParaRPr>
          </a:p>
        </p:txBody>
      </p:sp>
      <p:sp>
        <p:nvSpPr>
          <p:cNvPr id="5" name="Platshållare för innehåll 2">
            <a:extLst>
              <a:ext uri="{FF2B5EF4-FFF2-40B4-BE49-F238E27FC236}">
                <a16:creationId xmlns:a16="http://schemas.microsoft.com/office/drawing/2014/main" id="{08D047F5-FE2C-4C61-8764-9264DCA832BD}"/>
              </a:ext>
            </a:extLst>
          </p:cNvPr>
          <p:cNvSpPr txBox="1">
            <a:spLocks/>
          </p:cNvSpPr>
          <p:nvPr/>
        </p:nvSpPr>
        <p:spPr bwMode="auto">
          <a:xfrm>
            <a:off x="1171152" y="2444919"/>
            <a:ext cx="9280948" cy="428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66700" indent="-266700" algn="l" defTabSz="957263" rtl="0" eaLnBrk="1" fontAlgn="base" hangingPunct="1">
              <a:lnSpc>
                <a:spcPct val="120000"/>
              </a:lnSpc>
              <a:spcBef>
                <a:spcPct val="20000"/>
              </a:spcBef>
              <a:spcAft>
                <a:spcPct val="20000"/>
              </a:spcAft>
              <a:buClr>
                <a:srgbClr val="00A9A7"/>
              </a:buClr>
              <a:buSzPct val="110000"/>
              <a:buFont typeface="Symbol" pitchFamily="18" charset="2"/>
              <a:buChar char="·"/>
              <a:defRPr sz="2100">
                <a:solidFill>
                  <a:srgbClr val="000000"/>
                </a:solidFill>
                <a:latin typeface="+mn-lt"/>
                <a:ea typeface="+mn-ea"/>
                <a:cs typeface="+mn-cs"/>
              </a:defRPr>
            </a:lvl1pPr>
            <a:lvl2pPr marL="568325" indent="-192088" algn="l" defTabSz="957263" rtl="0" eaLnBrk="1" fontAlgn="base" hangingPunct="1">
              <a:lnSpc>
                <a:spcPct val="120000"/>
              </a:lnSpc>
              <a:spcBef>
                <a:spcPct val="20000"/>
              </a:spcBef>
              <a:spcAft>
                <a:spcPct val="20000"/>
              </a:spcAft>
              <a:buSzPct val="90000"/>
              <a:buBlip>
                <a:blip r:embed="rId3"/>
              </a:buBlip>
              <a:defRPr>
                <a:solidFill>
                  <a:srgbClr val="000000"/>
                </a:solidFill>
                <a:latin typeface="+mn-lt"/>
              </a:defRPr>
            </a:lvl2pPr>
            <a:lvl3pPr marL="947738" indent="-198438" algn="l" defTabSz="957263" rtl="0" eaLnBrk="1" fontAlgn="base" hangingPunct="1">
              <a:lnSpc>
                <a:spcPct val="120000"/>
              </a:lnSpc>
              <a:spcBef>
                <a:spcPct val="20000"/>
              </a:spcBef>
              <a:spcAft>
                <a:spcPct val="20000"/>
              </a:spcAft>
              <a:buSzPct val="90000"/>
              <a:buBlip>
                <a:blip r:embed="rId3"/>
              </a:buBlip>
              <a:defRPr>
                <a:solidFill>
                  <a:srgbClr val="000000"/>
                </a:solidFill>
                <a:latin typeface="+mn-lt"/>
              </a:defRPr>
            </a:lvl3pPr>
            <a:lvl4pPr marL="1319213" indent="-200025"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4pPr>
            <a:lvl5pPr marL="16954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5pPr>
            <a:lvl6pPr marL="21526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6pPr>
            <a:lvl7pPr marL="26098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7pPr>
            <a:lvl8pPr marL="30670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8pPr>
            <a:lvl9pPr marL="35242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9pPr>
          </a:lstStyle>
          <a:p>
            <a:pPr marL="0" indent="0">
              <a:lnSpc>
                <a:spcPct val="100000"/>
              </a:lnSpc>
              <a:buNone/>
            </a:pPr>
            <a:endParaRPr lang="sv-SE"/>
          </a:p>
          <a:p>
            <a:pPr marL="0" indent="0">
              <a:lnSpc>
                <a:spcPct val="100000"/>
              </a:lnSpc>
              <a:buNone/>
            </a:pPr>
            <a:endParaRPr lang="sv-SE"/>
          </a:p>
          <a:p>
            <a:pPr marL="0" indent="0">
              <a:lnSpc>
                <a:spcPct val="100000"/>
              </a:lnSpc>
              <a:buNone/>
            </a:pPr>
            <a:endParaRPr lang="sv-SE"/>
          </a:p>
          <a:p>
            <a:pPr marL="0" indent="0">
              <a:lnSpc>
                <a:spcPct val="100000"/>
              </a:lnSpc>
              <a:buNone/>
            </a:pPr>
            <a:endParaRPr lang="sv-SE"/>
          </a:p>
          <a:p>
            <a:pPr marL="0" indent="0">
              <a:lnSpc>
                <a:spcPct val="100000"/>
              </a:lnSpc>
              <a:buNone/>
            </a:pPr>
            <a:endParaRPr lang="sv-SE"/>
          </a:p>
          <a:p>
            <a:pPr marL="0" indent="0">
              <a:lnSpc>
                <a:spcPct val="100000"/>
              </a:lnSpc>
              <a:buNone/>
            </a:pPr>
            <a:endParaRPr lang="sv-SE"/>
          </a:p>
          <a:p>
            <a:pPr marL="0" indent="0">
              <a:lnSpc>
                <a:spcPct val="100000"/>
              </a:lnSpc>
              <a:buNone/>
            </a:pPr>
            <a:endParaRPr lang="sv-SE"/>
          </a:p>
          <a:p>
            <a:pPr marL="0" indent="0">
              <a:lnSpc>
                <a:spcPct val="100000"/>
              </a:lnSpc>
              <a:buNone/>
            </a:pPr>
            <a:endParaRPr lang="sv-SE"/>
          </a:p>
          <a:p>
            <a:pPr marL="0" indent="0">
              <a:lnSpc>
                <a:spcPct val="100000"/>
              </a:lnSpc>
              <a:buNone/>
            </a:pPr>
            <a:endParaRPr lang="sv-SE" sz="1600"/>
          </a:p>
          <a:p>
            <a:pPr marL="0" indent="0">
              <a:lnSpc>
                <a:spcPct val="100000"/>
              </a:lnSpc>
              <a:buNone/>
            </a:pPr>
            <a:r>
              <a:rPr lang="sv-SE" sz="1600">
                <a:hlinkClick r:id="rId4"/>
              </a:rPr>
              <a:t>https://inera.atlassian.net/wiki/spaces/OINK/overview?homepageId=559056362</a:t>
            </a:r>
            <a:r>
              <a:rPr lang="sv-SE" sz="1600"/>
              <a:t> </a:t>
            </a:r>
            <a:endParaRPr lang="sv-SE" sz="1600">
              <a:cs typeface="Calibri"/>
            </a:endParaRPr>
          </a:p>
        </p:txBody>
      </p:sp>
      <p:pic>
        <p:nvPicPr>
          <p:cNvPr id="3" name="Bildobjekt 5">
            <a:extLst>
              <a:ext uri="{FF2B5EF4-FFF2-40B4-BE49-F238E27FC236}">
                <a16:creationId xmlns:a16="http://schemas.microsoft.com/office/drawing/2014/main" id="{60DE5BF3-E3D7-43A9-B5DE-6C9DD2F25BF0}"/>
              </a:ext>
            </a:extLst>
          </p:cNvPr>
          <p:cNvPicPr>
            <a:picLocks noChangeAspect="1"/>
          </p:cNvPicPr>
          <p:nvPr/>
        </p:nvPicPr>
        <p:blipFill>
          <a:blip r:embed="rId5"/>
          <a:stretch>
            <a:fillRect/>
          </a:stretch>
        </p:blipFill>
        <p:spPr>
          <a:xfrm>
            <a:off x="1200150" y="2441359"/>
            <a:ext cx="6950075" cy="3761217"/>
          </a:xfrm>
          <a:custGeom>
            <a:avLst/>
            <a:gdLst>
              <a:gd name="connsiteX0" fmla="*/ 0 w 6950075"/>
              <a:gd name="connsiteY0" fmla="*/ 0 h 3761217"/>
              <a:gd name="connsiteX1" fmla="*/ 834009 w 6950075"/>
              <a:gd name="connsiteY1" fmla="*/ 0 h 3761217"/>
              <a:gd name="connsiteX2" fmla="*/ 1598517 w 6950075"/>
              <a:gd name="connsiteY2" fmla="*/ 0 h 3761217"/>
              <a:gd name="connsiteX3" fmla="*/ 2293525 w 6950075"/>
              <a:gd name="connsiteY3" fmla="*/ 0 h 3761217"/>
              <a:gd name="connsiteX4" fmla="*/ 2780030 w 6950075"/>
              <a:gd name="connsiteY4" fmla="*/ 0 h 3761217"/>
              <a:gd name="connsiteX5" fmla="*/ 3544538 w 6950075"/>
              <a:gd name="connsiteY5" fmla="*/ 0 h 3761217"/>
              <a:gd name="connsiteX6" fmla="*/ 4170045 w 6950075"/>
              <a:gd name="connsiteY6" fmla="*/ 0 h 3761217"/>
              <a:gd name="connsiteX7" fmla="*/ 4934553 w 6950075"/>
              <a:gd name="connsiteY7" fmla="*/ 0 h 3761217"/>
              <a:gd name="connsiteX8" fmla="*/ 5421059 w 6950075"/>
              <a:gd name="connsiteY8" fmla="*/ 0 h 3761217"/>
              <a:gd name="connsiteX9" fmla="*/ 5977065 w 6950075"/>
              <a:gd name="connsiteY9" fmla="*/ 0 h 3761217"/>
              <a:gd name="connsiteX10" fmla="*/ 6950075 w 6950075"/>
              <a:gd name="connsiteY10" fmla="*/ 0 h 3761217"/>
              <a:gd name="connsiteX11" fmla="*/ 6950075 w 6950075"/>
              <a:gd name="connsiteY11" fmla="*/ 589257 h 3761217"/>
              <a:gd name="connsiteX12" fmla="*/ 6950075 w 6950075"/>
              <a:gd name="connsiteY12" fmla="*/ 1291351 h 3761217"/>
              <a:gd name="connsiteX13" fmla="*/ 6950075 w 6950075"/>
              <a:gd name="connsiteY13" fmla="*/ 1955833 h 3761217"/>
              <a:gd name="connsiteX14" fmla="*/ 6950075 w 6950075"/>
              <a:gd name="connsiteY14" fmla="*/ 2507478 h 3761217"/>
              <a:gd name="connsiteX15" fmla="*/ 6950075 w 6950075"/>
              <a:gd name="connsiteY15" fmla="*/ 3171960 h 3761217"/>
              <a:gd name="connsiteX16" fmla="*/ 6950075 w 6950075"/>
              <a:gd name="connsiteY16" fmla="*/ 3761217 h 3761217"/>
              <a:gd name="connsiteX17" fmla="*/ 6463570 w 6950075"/>
              <a:gd name="connsiteY17" fmla="*/ 3761217 h 3761217"/>
              <a:gd name="connsiteX18" fmla="*/ 5768562 w 6950075"/>
              <a:gd name="connsiteY18" fmla="*/ 3761217 h 3761217"/>
              <a:gd name="connsiteX19" fmla="*/ 5073555 w 6950075"/>
              <a:gd name="connsiteY19" fmla="*/ 3761217 h 3761217"/>
              <a:gd name="connsiteX20" fmla="*/ 4448048 w 6950075"/>
              <a:gd name="connsiteY20" fmla="*/ 3761217 h 3761217"/>
              <a:gd name="connsiteX21" fmla="*/ 3753040 w 6950075"/>
              <a:gd name="connsiteY21" fmla="*/ 3761217 h 3761217"/>
              <a:gd name="connsiteX22" fmla="*/ 3127534 w 6950075"/>
              <a:gd name="connsiteY22" fmla="*/ 3761217 h 3761217"/>
              <a:gd name="connsiteX23" fmla="*/ 2641028 w 6950075"/>
              <a:gd name="connsiteY23" fmla="*/ 3761217 h 3761217"/>
              <a:gd name="connsiteX24" fmla="*/ 2085022 w 6950075"/>
              <a:gd name="connsiteY24" fmla="*/ 3761217 h 3761217"/>
              <a:gd name="connsiteX25" fmla="*/ 1320514 w 6950075"/>
              <a:gd name="connsiteY25" fmla="*/ 3761217 h 3761217"/>
              <a:gd name="connsiteX26" fmla="*/ 0 w 6950075"/>
              <a:gd name="connsiteY26" fmla="*/ 3761217 h 3761217"/>
              <a:gd name="connsiteX27" fmla="*/ 0 w 6950075"/>
              <a:gd name="connsiteY27" fmla="*/ 3059123 h 3761217"/>
              <a:gd name="connsiteX28" fmla="*/ 0 w 6950075"/>
              <a:gd name="connsiteY28" fmla="*/ 2545090 h 3761217"/>
              <a:gd name="connsiteX29" fmla="*/ 0 w 6950075"/>
              <a:gd name="connsiteY29" fmla="*/ 2031057 h 3761217"/>
              <a:gd name="connsiteX30" fmla="*/ 0 w 6950075"/>
              <a:gd name="connsiteY30" fmla="*/ 1328963 h 3761217"/>
              <a:gd name="connsiteX31" fmla="*/ 0 w 6950075"/>
              <a:gd name="connsiteY31" fmla="*/ 702094 h 3761217"/>
              <a:gd name="connsiteX32" fmla="*/ 0 w 6950075"/>
              <a:gd name="connsiteY32" fmla="*/ 0 h 376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50075" h="3761217" fill="none" extrusionOk="0">
                <a:moveTo>
                  <a:pt x="0" y="0"/>
                </a:moveTo>
                <a:cubicBezTo>
                  <a:pt x="212725" y="28004"/>
                  <a:pt x="588767" y="1335"/>
                  <a:pt x="834009" y="0"/>
                </a:cubicBezTo>
                <a:cubicBezTo>
                  <a:pt x="1079251" y="-1335"/>
                  <a:pt x="1425039" y="29768"/>
                  <a:pt x="1598517" y="0"/>
                </a:cubicBezTo>
                <a:cubicBezTo>
                  <a:pt x="1771995" y="-29768"/>
                  <a:pt x="2045735" y="28000"/>
                  <a:pt x="2293525" y="0"/>
                </a:cubicBezTo>
                <a:cubicBezTo>
                  <a:pt x="2541315" y="-28000"/>
                  <a:pt x="2587563" y="18975"/>
                  <a:pt x="2780030" y="0"/>
                </a:cubicBezTo>
                <a:cubicBezTo>
                  <a:pt x="2972498" y="-18975"/>
                  <a:pt x="3328104" y="18821"/>
                  <a:pt x="3544538" y="0"/>
                </a:cubicBezTo>
                <a:cubicBezTo>
                  <a:pt x="3760972" y="-18821"/>
                  <a:pt x="3927594" y="-21229"/>
                  <a:pt x="4170045" y="0"/>
                </a:cubicBezTo>
                <a:cubicBezTo>
                  <a:pt x="4412496" y="21229"/>
                  <a:pt x="4578179" y="-16175"/>
                  <a:pt x="4934553" y="0"/>
                </a:cubicBezTo>
                <a:cubicBezTo>
                  <a:pt x="5290927" y="16175"/>
                  <a:pt x="5263536" y="-23917"/>
                  <a:pt x="5421059" y="0"/>
                </a:cubicBezTo>
                <a:cubicBezTo>
                  <a:pt x="5578582" y="23917"/>
                  <a:pt x="5777196" y="3860"/>
                  <a:pt x="5977065" y="0"/>
                </a:cubicBezTo>
                <a:cubicBezTo>
                  <a:pt x="6176934" y="-3860"/>
                  <a:pt x="6734120" y="-12653"/>
                  <a:pt x="6950075" y="0"/>
                </a:cubicBezTo>
                <a:cubicBezTo>
                  <a:pt x="6933819" y="289014"/>
                  <a:pt x="6924468" y="326090"/>
                  <a:pt x="6950075" y="589257"/>
                </a:cubicBezTo>
                <a:cubicBezTo>
                  <a:pt x="6975682" y="852424"/>
                  <a:pt x="6928779" y="994886"/>
                  <a:pt x="6950075" y="1291351"/>
                </a:cubicBezTo>
                <a:cubicBezTo>
                  <a:pt x="6971371" y="1587816"/>
                  <a:pt x="6955996" y="1693073"/>
                  <a:pt x="6950075" y="1955833"/>
                </a:cubicBezTo>
                <a:cubicBezTo>
                  <a:pt x="6944154" y="2218593"/>
                  <a:pt x="6933450" y="2263936"/>
                  <a:pt x="6950075" y="2507478"/>
                </a:cubicBezTo>
                <a:cubicBezTo>
                  <a:pt x="6966700" y="2751021"/>
                  <a:pt x="6939889" y="3020563"/>
                  <a:pt x="6950075" y="3171960"/>
                </a:cubicBezTo>
                <a:cubicBezTo>
                  <a:pt x="6960261" y="3323357"/>
                  <a:pt x="6948422" y="3566833"/>
                  <a:pt x="6950075" y="3761217"/>
                </a:cubicBezTo>
                <a:cubicBezTo>
                  <a:pt x="6751700" y="3775448"/>
                  <a:pt x="6641714" y="3781031"/>
                  <a:pt x="6463570" y="3761217"/>
                </a:cubicBezTo>
                <a:cubicBezTo>
                  <a:pt x="6285427" y="3741403"/>
                  <a:pt x="5972094" y="3751950"/>
                  <a:pt x="5768562" y="3761217"/>
                </a:cubicBezTo>
                <a:cubicBezTo>
                  <a:pt x="5565030" y="3770484"/>
                  <a:pt x="5252658" y="3733989"/>
                  <a:pt x="5073555" y="3761217"/>
                </a:cubicBezTo>
                <a:cubicBezTo>
                  <a:pt x="4894452" y="3788445"/>
                  <a:pt x="4665043" y="3752476"/>
                  <a:pt x="4448048" y="3761217"/>
                </a:cubicBezTo>
                <a:cubicBezTo>
                  <a:pt x="4231053" y="3769958"/>
                  <a:pt x="4093093" y="3777250"/>
                  <a:pt x="3753040" y="3761217"/>
                </a:cubicBezTo>
                <a:cubicBezTo>
                  <a:pt x="3412987" y="3745184"/>
                  <a:pt x="3269947" y="3770720"/>
                  <a:pt x="3127534" y="3761217"/>
                </a:cubicBezTo>
                <a:cubicBezTo>
                  <a:pt x="2985121" y="3751714"/>
                  <a:pt x="2801291" y="3747028"/>
                  <a:pt x="2641028" y="3761217"/>
                </a:cubicBezTo>
                <a:cubicBezTo>
                  <a:pt x="2480765" y="3775406"/>
                  <a:pt x="2209457" y="3777127"/>
                  <a:pt x="2085022" y="3761217"/>
                </a:cubicBezTo>
                <a:cubicBezTo>
                  <a:pt x="1960587" y="3745307"/>
                  <a:pt x="1665069" y="3790311"/>
                  <a:pt x="1320514" y="3761217"/>
                </a:cubicBezTo>
                <a:cubicBezTo>
                  <a:pt x="975959" y="3732123"/>
                  <a:pt x="333442" y="3763920"/>
                  <a:pt x="0" y="3761217"/>
                </a:cubicBezTo>
                <a:cubicBezTo>
                  <a:pt x="30144" y="3454498"/>
                  <a:pt x="10951" y="3207109"/>
                  <a:pt x="0" y="3059123"/>
                </a:cubicBezTo>
                <a:cubicBezTo>
                  <a:pt x="-10951" y="2911137"/>
                  <a:pt x="19616" y="2791738"/>
                  <a:pt x="0" y="2545090"/>
                </a:cubicBezTo>
                <a:cubicBezTo>
                  <a:pt x="-19616" y="2298442"/>
                  <a:pt x="-18585" y="2184906"/>
                  <a:pt x="0" y="2031057"/>
                </a:cubicBezTo>
                <a:cubicBezTo>
                  <a:pt x="18585" y="1877208"/>
                  <a:pt x="-24384" y="1493500"/>
                  <a:pt x="0" y="1328963"/>
                </a:cubicBezTo>
                <a:cubicBezTo>
                  <a:pt x="24384" y="1164426"/>
                  <a:pt x="-20606" y="885896"/>
                  <a:pt x="0" y="702094"/>
                </a:cubicBezTo>
                <a:cubicBezTo>
                  <a:pt x="20606" y="518292"/>
                  <a:pt x="-18535" y="312133"/>
                  <a:pt x="0" y="0"/>
                </a:cubicBezTo>
                <a:close/>
              </a:path>
              <a:path w="6950075" h="3761217" stroke="0" extrusionOk="0">
                <a:moveTo>
                  <a:pt x="0" y="0"/>
                </a:moveTo>
                <a:cubicBezTo>
                  <a:pt x="291239" y="-15356"/>
                  <a:pt x="400023" y="4423"/>
                  <a:pt x="625507" y="0"/>
                </a:cubicBezTo>
                <a:cubicBezTo>
                  <a:pt x="850991" y="-4423"/>
                  <a:pt x="1197329" y="12296"/>
                  <a:pt x="1459516" y="0"/>
                </a:cubicBezTo>
                <a:cubicBezTo>
                  <a:pt x="1721703" y="-12296"/>
                  <a:pt x="1894268" y="-2887"/>
                  <a:pt x="2015522" y="0"/>
                </a:cubicBezTo>
                <a:cubicBezTo>
                  <a:pt x="2136776" y="2887"/>
                  <a:pt x="2366183" y="22065"/>
                  <a:pt x="2571528" y="0"/>
                </a:cubicBezTo>
                <a:cubicBezTo>
                  <a:pt x="2776873" y="-22065"/>
                  <a:pt x="3133447" y="-18419"/>
                  <a:pt x="3405537" y="0"/>
                </a:cubicBezTo>
                <a:cubicBezTo>
                  <a:pt x="3677627" y="18419"/>
                  <a:pt x="3849721" y="-16254"/>
                  <a:pt x="4031044" y="0"/>
                </a:cubicBezTo>
                <a:cubicBezTo>
                  <a:pt x="4212367" y="16254"/>
                  <a:pt x="4448445" y="-34145"/>
                  <a:pt x="4726051" y="0"/>
                </a:cubicBezTo>
                <a:cubicBezTo>
                  <a:pt x="5003657" y="34145"/>
                  <a:pt x="5043172" y="18648"/>
                  <a:pt x="5282057" y="0"/>
                </a:cubicBezTo>
                <a:cubicBezTo>
                  <a:pt x="5520942" y="-18648"/>
                  <a:pt x="5771187" y="-26139"/>
                  <a:pt x="5977065" y="0"/>
                </a:cubicBezTo>
                <a:cubicBezTo>
                  <a:pt x="6182943" y="26139"/>
                  <a:pt x="6662027" y="-43767"/>
                  <a:pt x="6950075" y="0"/>
                </a:cubicBezTo>
                <a:cubicBezTo>
                  <a:pt x="6934730" y="164406"/>
                  <a:pt x="6926990" y="304437"/>
                  <a:pt x="6950075" y="551645"/>
                </a:cubicBezTo>
                <a:cubicBezTo>
                  <a:pt x="6973160" y="798853"/>
                  <a:pt x="6966474" y="941124"/>
                  <a:pt x="6950075" y="1065678"/>
                </a:cubicBezTo>
                <a:cubicBezTo>
                  <a:pt x="6933676" y="1190232"/>
                  <a:pt x="6949462" y="1442213"/>
                  <a:pt x="6950075" y="1617323"/>
                </a:cubicBezTo>
                <a:cubicBezTo>
                  <a:pt x="6950688" y="1792434"/>
                  <a:pt x="6957077" y="1972551"/>
                  <a:pt x="6950075" y="2244193"/>
                </a:cubicBezTo>
                <a:cubicBezTo>
                  <a:pt x="6943074" y="2515835"/>
                  <a:pt x="6929663" y="2672450"/>
                  <a:pt x="6950075" y="2908674"/>
                </a:cubicBezTo>
                <a:cubicBezTo>
                  <a:pt x="6970487" y="3144898"/>
                  <a:pt x="6927616" y="3359856"/>
                  <a:pt x="6950075" y="3761217"/>
                </a:cubicBezTo>
                <a:cubicBezTo>
                  <a:pt x="6729814" y="3732574"/>
                  <a:pt x="6402736" y="3763223"/>
                  <a:pt x="6255068" y="3761217"/>
                </a:cubicBezTo>
                <a:cubicBezTo>
                  <a:pt x="6107400" y="3759211"/>
                  <a:pt x="5907147" y="3760934"/>
                  <a:pt x="5699062" y="3761217"/>
                </a:cubicBezTo>
                <a:cubicBezTo>
                  <a:pt x="5490977" y="3761500"/>
                  <a:pt x="5193474" y="3732076"/>
                  <a:pt x="4934553" y="3761217"/>
                </a:cubicBezTo>
                <a:cubicBezTo>
                  <a:pt x="4675632" y="3790358"/>
                  <a:pt x="4381942" y="3766440"/>
                  <a:pt x="4100544" y="3761217"/>
                </a:cubicBezTo>
                <a:cubicBezTo>
                  <a:pt x="3819146" y="3755994"/>
                  <a:pt x="3738930" y="3770526"/>
                  <a:pt x="3405537" y="3761217"/>
                </a:cubicBezTo>
                <a:cubicBezTo>
                  <a:pt x="3072144" y="3751908"/>
                  <a:pt x="2883715" y="3764796"/>
                  <a:pt x="2641029" y="3761217"/>
                </a:cubicBezTo>
                <a:cubicBezTo>
                  <a:pt x="2398343" y="3757638"/>
                  <a:pt x="2268487" y="3773512"/>
                  <a:pt x="2015522" y="3761217"/>
                </a:cubicBezTo>
                <a:cubicBezTo>
                  <a:pt x="1762557" y="3748922"/>
                  <a:pt x="1752774" y="3759743"/>
                  <a:pt x="1529016" y="3761217"/>
                </a:cubicBezTo>
                <a:cubicBezTo>
                  <a:pt x="1305258" y="3762691"/>
                  <a:pt x="1048676" y="3787486"/>
                  <a:pt x="834009" y="3761217"/>
                </a:cubicBezTo>
                <a:cubicBezTo>
                  <a:pt x="619342" y="3734948"/>
                  <a:pt x="372037" y="3731712"/>
                  <a:pt x="0" y="3761217"/>
                </a:cubicBezTo>
                <a:cubicBezTo>
                  <a:pt x="-22707" y="3629230"/>
                  <a:pt x="-6789" y="3372971"/>
                  <a:pt x="0" y="3209572"/>
                </a:cubicBezTo>
                <a:cubicBezTo>
                  <a:pt x="6789" y="3046173"/>
                  <a:pt x="21777" y="2850989"/>
                  <a:pt x="0" y="2582702"/>
                </a:cubicBezTo>
                <a:cubicBezTo>
                  <a:pt x="-21777" y="2314415"/>
                  <a:pt x="20838" y="2281435"/>
                  <a:pt x="0" y="1993445"/>
                </a:cubicBezTo>
                <a:cubicBezTo>
                  <a:pt x="-20838" y="1705455"/>
                  <a:pt x="-21076" y="1523097"/>
                  <a:pt x="0" y="1291351"/>
                </a:cubicBezTo>
                <a:cubicBezTo>
                  <a:pt x="21076" y="1059605"/>
                  <a:pt x="-23952" y="869435"/>
                  <a:pt x="0" y="702094"/>
                </a:cubicBezTo>
                <a:cubicBezTo>
                  <a:pt x="23952" y="534753"/>
                  <a:pt x="-25260" y="308316"/>
                  <a:pt x="0" y="0"/>
                </a:cubicBezTo>
                <a:close/>
              </a:path>
            </a:pathLst>
          </a:custGeom>
          <a:ln>
            <a:solidFill>
              <a:schemeClr val="tx1"/>
            </a:solidFill>
            <a:extLst>
              <a:ext uri="{C807C97D-BFC1-408E-A445-0C87EB9F89A2}">
                <ask:lineSketchStyleProps xmlns:ask="http://schemas.microsoft.com/office/drawing/2018/sketchyshapes" sd="723572292">
                  <a:prstGeom prst="rect">
                    <a:avLst/>
                  </a:prstGeom>
                  <ask:type>
                    <ask:lineSketchFreehand/>
                  </ask:type>
                </ask:lineSketchStyleProps>
              </a:ext>
            </a:extLst>
          </a:ln>
        </p:spPr>
      </p:pic>
    </p:spTree>
    <p:extLst>
      <p:ext uri="{BB962C8B-B14F-4D97-AF65-F5344CB8AC3E}">
        <p14:creationId xmlns:p14="http://schemas.microsoft.com/office/powerpoint/2010/main" val="3579103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85FC2F89-1C96-42F5-9512-FE6BA768C1AC}"/>
              </a:ext>
            </a:extLst>
          </p:cNvPr>
          <p:cNvSpPr txBox="1"/>
          <p:nvPr/>
        </p:nvSpPr>
        <p:spPr>
          <a:xfrm>
            <a:off x="1202902" y="1152391"/>
            <a:ext cx="4320413" cy="707886"/>
          </a:xfrm>
          <a:prstGeom prst="rect">
            <a:avLst/>
          </a:prstGeom>
          <a:noFill/>
        </p:spPr>
        <p:txBody>
          <a:bodyPr wrap="none" rtlCol="0">
            <a:spAutoFit/>
          </a:bodyPr>
          <a:lstStyle/>
          <a:p>
            <a:r>
              <a:rPr lang="sv-SE" sz="4000">
                <a:latin typeface="Helvetica" panose="020B0604020202020204" pitchFamily="34" charset="0"/>
                <a:cs typeface="Helvetica" panose="020B0604020202020204" pitchFamily="34" charset="0"/>
              </a:rPr>
              <a:t>Och ett bonustips</a:t>
            </a:r>
          </a:p>
        </p:txBody>
      </p:sp>
      <p:sp>
        <p:nvSpPr>
          <p:cNvPr id="5" name="Platshållare för innehåll 2">
            <a:extLst>
              <a:ext uri="{FF2B5EF4-FFF2-40B4-BE49-F238E27FC236}">
                <a16:creationId xmlns:a16="http://schemas.microsoft.com/office/drawing/2014/main" id="{08D047F5-FE2C-4C61-8764-9264DCA832BD}"/>
              </a:ext>
            </a:extLst>
          </p:cNvPr>
          <p:cNvSpPr txBox="1">
            <a:spLocks/>
          </p:cNvSpPr>
          <p:nvPr/>
        </p:nvSpPr>
        <p:spPr bwMode="auto">
          <a:xfrm>
            <a:off x="1202902" y="2103606"/>
            <a:ext cx="10527136" cy="404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66700" indent="-266700" algn="l" defTabSz="957263" rtl="0" eaLnBrk="1" fontAlgn="base" hangingPunct="1">
              <a:lnSpc>
                <a:spcPct val="120000"/>
              </a:lnSpc>
              <a:spcBef>
                <a:spcPct val="20000"/>
              </a:spcBef>
              <a:spcAft>
                <a:spcPct val="20000"/>
              </a:spcAft>
              <a:buClr>
                <a:srgbClr val="00A9A7"/>
              </a:buClr>
              <a:buSzPct val="110000"/>
              <a:buFont typeface="Symbol" pitchFamily="18" charset="2"/>
              <a:buChar char="·"/>
              <a:defRPr sz="2100">
                <a:solidFill>
                  <a:srgbClr val="000000"/>
                </a:solidFill>
                <a:latin typeface="+mn-lt"/>
                <a:ea typeface="+mn-ea"/>
                <a:cs typeface="+mn-cs"/>
              </a:defRPr>
            </a:lvl1pPr>
            <a:lvl2pPr marL="568325" indent="-192088" algn="l" defTabSz="957263" rtl="0" eaLnBrk="1" fontAlgn="base" hangingPunct="1">
              <a:lnSpc>
                <a:spcPct val="120000"/>
              </a:lnSpc>
              <a:spcBef>
                <a:spcPct val="20000"/>
              </a:spcBef>
              <a:spcAft>
                <a:spcPct val="20000"/>
              </a:spcAft>
              <a:buSzPct val="90000"/>
              <a:buBlip>
                <a:blip r:embed="rId3"/>
              </a:buBlip>
              <a:defRPr>
                <a:solidFill>
                  <a:srgbClr val="000000"/>
                </a:solidFill>
                <a:latin typeface="+mn-lt"/>
              </a:defRPr>
            </a:lvl2pPr>
            <a:lvl3pPr marL="947738" indent="-198438" algn="l" defTabSz="957263" rtl="0" eaLnBrk="1" fontAlgn="base" hangingPunct="1">
              <a:lnSpc>
                <a:spcPct val="120000"/>
              </a:lnSpc>
              <a:spcBef>
                <a:spcPct val="20000"/>
              </a:spcBef>
              <a:spcAft>
                <a:spcPct val="20000"/>
              </a:spcAft>
              <a:buSzPct val="90000"/>
              <a:buBlip>
                <a:blip r:embed="rId3"/>
              </a:buBlip>
              <a:defRPr>
                <a:solidFill>
                  <a:srgbClr val="000000"/>
                </a:solidFill>
                <a:latin typeface="+mn-lt"/>
              </a:defRPr>
            </a:lvl3pPr>
            <a:lvl4pPr marL="1319213" indent="-200025"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4pPr>
            <a:lvl5pPr marL="16954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5pPr>
            <a:lvl6pPr marL="21526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6pPr>
            <a:lvl7pPr marL="26098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7pPr>
            <a:lvl8pPr marL="30670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8pPr>
            <a:lvl9pPr marL="35242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9pPr>
          </a:lstStyle>
          <a:p>
            <a:pPr>
              <a:lnSpc>
                <a:spcPct val="100000"/>
              </a:lnSpc>
            </a:pPr>
            <a:r>
              <a:rPr lang="sv-SE" sz="2000"/>
              <a:t>Nyttorealisering på norska: ”</a:t>
            </a:r>
            <a:r>
              <a:rPr lang="sv-SE" sz="2000" err="1"/>
              <a:t>gevinstrealisering</a:t>
            </a:r>
            <a:r>
              <a:rPr lang="sv-SE" sz="2000"/>
              <a:t>”! Enkelt och tydligt inklusive mallar. </a:t>
            </a:r>
          </a:p>
          <a:p>
            <a:pPr marL="0" indent="0">
              <a:lnSpc>
                <a:spcPct val="100000"/>
              </a:lnSpc>
              <a:buNone/>
            </a:pPr>
            <a:r>
              <a:rPr lang="sv-SE" sz="2000">
                <a:hlinkClick r:id="rId4"/>
              </a:rPr>
              <a:t>https://www.ks.no/fagomrader/innovasjon/innovasjonsledelse/veikart-for-tjenesteinnovasjon/alle-verktoy/gevinstrealisering/</a:t>
            </a:r>
            <a:r>
              <a:rPr lang="sv-SE" sz="2000"/>
              <a:t> </a:t>
            </a:r>
          </a:p>
        </p:txBody>
      </p:sp>
      <p:pic>
        <p:nvPicPr>
          <p:cNvPr id="2" name="Bildobjekt 1">
            <a:extLst>
              <a:ext uri="{FF2B5EF4-FFF2-40B4-BE49-F238E27FC236}">
                <a16:creationId xmlns:a16="http://schemas.microsoft.com/office/drawing/2014/main" id="{E3A3D1D0-9851-401B-81E9-AD26EE708974}"/>
              </a:ext>
            </a:extLst>
          </p:cNvPr>
          <p:cNvPicPr>
            <a:picLocks noChangeAspect="1"/>
          </p:cNvPicPr>
          <p:nvPr/>
        </p:nvPicPr>
        <p:blipFill>
          <a:blip r:embed="rId5"/>
          <a:stretch>
            <a:fillRect/>
          </a:stretch>
        </p:blipFill>
        <p:spPr>
          <a:xfrm rot="21149600">
            <a:off x="8849450" y="4408994"/>
            <a:ext cx="1945265" cy="1412721"/>
          </a:xfrm>
          <a:custGeom>
            <a:avLst/>
            <a:gdLst>
              <a:gd name="connsiteX0" fmla="*/ 0 w 1945265"/>
              <a:gd name="connsiteY0" fmla="*/ 0 h 1412721"/>
              <a:gd name="connsiteX1" fmla="*/ 466864 w 1945265"/>
              <a:gd name="connsiteY1" fmla="*/ 0 h 1412721"/>
              <a:gd name="connsiteX2" fmla="*/ 914275 w 1945265"/>
              <a:gd name="connsiteY2" fmla="*/ 0 h 1412721"/>
              <a:gd name="connsiteX3" fmla="*/ 1342233 w 1945265"/>
              <a:gd name="connsiteY3" fmla="*/ 0 h 1412721"/>
              <a:gd name="connsiteX4" fmla="*/ 1945265 w 1945265"/>
              <a:gd name="connsiteY4" fmla="*/ 0 h 1412721"/>
              <a:gd name="connsiteX5" fmla="*/ 1945265 w 1945265"/>
              <a:gd name="connsiteY5" fmla="*/ 442653 h 1412721"/>
              <a:gd name="connsiteX6" fmla="*/ 1945265 w 1945265"/>
              <a:gd name="connsiteY6" fmla="*/ 871178 h 1412721"/>
              <a:gd name="connsiteX7" fmla="*/ 1945265 w 1945265"/>
              <a:gd name="connsiteY7" fmla="*/ 1412721 h 1412721"/>
              <a:gd name="connsiteX8" fmla="*/ 1497854 w 1945265"/>
              <a:gd name="connsiteY8" fmla="*/ 1412721 h 1412721"/>
              <a:gd name="connsiteX9" fmla="*/ 1011538 w 1945265"/>
              <a:gd name="connsiteY9" fmla="*/ 1412721 h 1412721"/>
              <a:gd name="connsiteX10" fmla="*/ 486316 w 1945265"/>
              <a:gd name="connsiteY10" fmla="*/ 1412721 h 1412721"/>
              <a:gd name="connsiteX11" fmla="*/ 0 w 1945265"/>
              <a:gd name="connsiteY11" fmla="*/ 1412721 h 1412721"/>
              <a:gd name="connsiteX12" fmla="*/ 0 w 1945265"/>
              <a:gd name="connsiteY12" fmla="*/ 955941 h 1412721"/>
              <a:gd name="connsiteX13" fmla="*/ 0 w 1945265"/>
              <a:gd name="connsiteY13" fmla="*/ 470907 h 1412721"/>
              <a:gd name="connsiteX14" fmla="*/ 0 w 1945265"/>
              <a:gd name="connsiteY14" fmla="*/ 0 h 141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5265" h="1412721" fill="none" extrusionOk="0">
                <a:moveTo>
                  <a:pt x="0" y="0"/>
                </a:moveTo>
                <a:cubicBezTo>
                  <a:pt x="105290" y="-14635"/>
                  <a:pt x="271034" y="30024"/>
                  <a:pt x="466864" y="0"/>
                </a:cubicBezTo>
                <a:cubicBezTo>
                  <a:pt x="662694" y="-30024"/>
                  <a:pt x="804568" y="24799"/>
                  <a:pt x="914275" y="0"/>
                </a:cubicBezTo>
                <a:cubicBezTo>
                  <a:pt x="1023982" y="-24799"/>
                  <a:pt x="1129943" y="8783"/>
                  <a:pt x="1342233" y="0"/>
                </a:cubicBezTo>
                <a:cubicBezTo>
                  <a:pt x="1554523" y="-8783"/>
                  <a:pt x="1708670" y="55238"/>
                  <a:pt x="1945265" y="0"/>
                </a:cubicBezTo>
                <a:cubicBezTo>
                  <a:pt x="1969844" y="196918"/>
                  <a:pt x="1937200" y="279240"/>
                  <a:pt x="1945265" y="442653"/>
                </a:cubicBezTo>
                <a:cubicBezTo>
                  <a:pt x="1953330" y="606066"/>
                  <a:pt x="1914264" y="718221"/>
                  <a:pt x="1945265" y="871178"/>
                </a:cubicBezTo>
                <a:cubicBezTo>
                  <a:pt x="1976266" y="1024136"/>
                  <a:pt x="1943846" y="1191109"/>
                  <a:pt x="1945265" y="1412721"/>
                </a:cubicBezTo>
                <a:cubicBezTo>
                  <a:pt x="1812843" y="1436530"/>
                  <a:pt x="1706178" y="1408111"/>
                  <a:pt x="1497854" y="1412721"/>
                </a:cubicBezTo>
                <a:cubicBezTo>
                  <a:pt x="1289530" y="1417331"/>
                  <a:pt x="1213267" y="1381975"/>
                  <a:pt x="1011538" y="1412721"/>
                </a:cubicBezTo>
                <a:cubicBezTo>
                  <a:pt x="809809" y="1443467"/>
                  <a:pt x="628267" y="1404338"/>
                  <a:pt x="486316" y="1412721"/>
                </a:cubicBezTo>
                <a:cubicBezTo>
                  <a:pt x="344365" y="1421104"/>
                  <a:pt x="181652" y="1402131"/>
                  <a:pt x="0" y="1412721"/>
                </a:cubicBezTo>
                <a:cubicBezTo>
                  <a:pt x="-22908" y="1241586"/>
                  <a:pt x="18828" y="1182391"/>
                  <a:pt x="0" y="955941"/>
                </a:cubicBezTo>
                <a:cubicBezTo>
                  <a:pt x="-18828" y="729491"/>
                  <a:pt x="18405" y="673200"/>
                  <a:pt x="0" y="470907"/>
                </a:cubicBezTo>
                <a:cubicBezTo>
                  <a:pt x="-18405" y="268614"/>
                  <a:pt x="7863" y="143269"/>
                  <a:pt x="0" y="0"/>
                </a:cubicBezTo>
                <a:close/>
              </a:path>
              <a:path w="1945265" h="1412721" stroke="0" extrusionOk="0">
                <a:moveTo>
                  <a:pt x="0" y="0"/>
                </a:moveTo>
                <a:cubicBezTo>
                  <a:pt x="133968" y="-46382"/>
                  <a:pt x="334118" y="8800"/>
                  <a:pt x="486316" y="0"/>
                </a:cubicBezTo>
                <a:cubicBezTo>
                  <a:pt x="638514" y="-8800"/>
                  <a:pt x="835532" y="53201"/>
                  <a:pt x="933727" y="0"/>
                </a:cubicBezTo>
                <a:cubicBezTo>
                  <a:pt x="1031922" y="-53201"/>
                  <a:pt x="1248230" y="3754"/>
                  <a:pt x="1420043" y="0"/>
                </a:cubicBezTo>
                <a:cubicBezTo>
                  <a:pt x="1591856" y="-3754"/>
                  <a:pt x="1729888" y="19765"/>
                  <a:pt x="1945265" y="0"/>
                </a:cubicBezTo>
                <a:cubicBezTo>
                  <a:pt x="1988106" y="148410"/>
                  <a:pt x="1923178" y="327505"/>
                  <a:pt x="1945265" y="456780"/>
                </a:cubicBezTo>
                <a:cubicBezTo>
                  <a:pt x="1967352" y="586055"/>
                  <a:pt x="1919917" y="776253"/>
                  <a:pt x="1945265" y="899432"/>
                </a:cubicBezTo>
                <a:cubicBezTo>
                  <a:pt x="1970613" y="1022611"/>
                  <a:pt x="1939935" y="1254041"/>
                  <a:pt x="1945265" y="1412721"/>
                </a:cubicBezTo>
                <a:cubicBezTo>
                  <a:pt x="1838460" y="1415241"/>
                  <a:pt x="1730222" y="1406826"/>
                  <a:pt x="1517307" y="1412721"/>
                </a:cubicBezTo>
                <a:cubicBezTo>
                  <a:pt x="1304392" y="1418616"/>
                  <a:pt x="1163050" y="1375994"/>
                  <a:pt x="1030990" y="1412721"/>
                </a:cubicBezTo>
                <a:cubicBezTo>
                  <a:pt x="898930" y="1449448"/>
                  <a:pt x="721163" y="1404351"/>
                  <a:pt x="564127" y="1412721"/>
                </a:cubicBezTo>
                <a:cubicBezTo>
                  <a:pt x="407091" y="1421091"/>
                  <a:pt x="165510" y="1361081"/>
                  <a:pt x="0" y="1412721"/>
                </a:cubicBezTo>
                <a:cubicBezTo>
                  <a:pt x="-13076" y="1300829"/>
                  <a:pt x="15611" y="1113533"/>
                  <a:pt x="0" y="941814"/>
                </a:cubicBezTo>
                <a:cubicBezTo>
                  <a:pt x="-15611" y="770095"/>
                  <a:pt x="6210" y="688669"/>
                  <a:pt x="0" y="470907"/>
                </a:cubicBezTo>
                <a:cubicBezTo>
                  <a:pt x="-6210" y="253145"/>
                  <a:pt x="2819" y="165892"/>
                  <a:pt x="0" y="0"/>
                </a:cubicBezTo>
                <a:close/>
              </a:path>
            </a:pathLst>
          </a:custGeom>
          <a:ln>
            <a:solidFill>
              <a:schemeClr val="tx1"/>
            </a:solidFill>
            <a:extLst>
              <a:ext uri="{C807C97D-BFC1-408E-A445-0C87EB9F89A2}">
                <ask:lineSketchStyleProps xmlns:ask="http://schemas.microsoft.com/office/drawing/2018/sketchyshapes" sd="2031338592">
                  <a:prstGeom prst="rect">
                    <a:avLst/>
                  </a:prstGeom>
                  <ask:type>
                    <ask:lineSketchScribble/>
                  </ask:type>
                </ask:lineSketchStyleProps>
              </a:ext>
            </a:extLst>
          </a:ln>
        </p:spPr>
      </p:pic>
    </p:spTree>
    <p:extLst>
      <p:ext uri="{BB962C8B-B14F-4D97-AF65-F5344CB8AC3E}">
        <p14:creationId xmlns:p14="http://schemas.microsoft.com/office/powerpoint/2010/main" val="404615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BC8B6C20-6FC9-4368-94B3-725A4AE12021}"/>
              </a:ext>
            </a:extLst>
          </p:cNvPr>
          <p:cNvSpPr txBox="1"/>
          <p:nvPr/>
        </p:nvSpPr>
        <p:spPr>
          <a:xfrm>
            <a:off x="3313843" y="2226435"/>
            <a:ext cx="539442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Reflektion och frågor</a:t>
            </a:r>
          </a:p>
        </p:txBody>
      </p:sp>
      <p:pic>
        <p:nvPicPr>
          <p:cNvPr id="5" name="Bildobjekt 4" descr="En bild som visar vektorgrafik, objekt&#10;&#10;Automatiskt genererad beskrivning">
            <a:extLst>
              <a:ext uri="{FF2B5EF4-FFF2-40B4-BE49-F238E27FC236}">
                <a16:creationId xmlns:a16="http://schemas.microsoft.com/office/drawing/2014/main" id="{E4498321-972D-4722-8DE0-DA7BCEFB8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759" y="2466456"/>
            <a:ext cx="2092481" cy="2791337"/>
          </a:xfrm>
          <a:prstGeom prst="rect">
            <a:avLst/>
          </a:prstGeom>
        </p:spPr>
      </p:pic>
    </p:spTree>
    <p:extLst>
      <p:ext uri="{BB962C8B-B14F-4D97-AF65-F5344CB8AC3E}">
        <p14:creationId xmlns:p14="http://schemas.microsoft.com/office/powerpoint/2010/main" val="3177244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8FD790D1-B08B-4899-AA18-071DCE549BFB}"/>
              </a:ext>
            </a:extLst>
          </p:cNvPr>
          <p:cNvSpPr>
            <a:spLocks noGrp="1"/>
          </p:cNvSpPr>
          <p:nvPr>
            <p:ph idx="1"/>
          </p:nvPr>
        </p:nvSpPr>
        <p:spPr>
          <a:xfrm>
            <a:off x="1078728" y="2731733"/>
            <a:ext cx="4514897" cy="2880791"/>
          </a:xfrm>
        </p:spPr>
        <p:txBody>
          <a:bodyPr>
            <a:normAutofit/>
          </a:bodyPr>
          <a:lstStyle/>
          <a:p>
            <a:pPr marL="0" indent="0">
              <a:buNone/>
            </a:pPr>
            <a:r>
              <a:rPr lang="sv-SE" sz="2400">
                <a:latin typeface="Helvetica" panose="020B0604020202020204" pitchFamily="34" charset="0"/>
                <a:cs typeface="Helvetica" panose="020B0604020202020204" pitchFamily="34" charset="0"/>
              </a:rPr>
              <a:t>Vilka nyttor förväntar ni er när er målgrupp börjar använda tjänsten? </a:t>
            </a:r>
          </a:p>
        </p:txBody>
      </p:sp>
      <p:pic>
        <p:nvPicPr>
          <p:cNvPr id="4" name="Bildobjekt 3" descr="En bild som visar person, vägg, inomhus, leker&#10;&#10;Beskrivning genererad med mycket hög exakthet">
            <a:extLst>
              <a:ext uri="{FF2B5EF4-FFF2-40B4-BE49-F238E27FC236}">
                <a16:creationId xmlns:a16="http://schemas.microsoft.com/office/drawing/2014/main" id="{736225A0-8EBE-4A22-8487-46D33476AEF3}"/>
              </a:ext>
            </a:extLst>
          </p:cNvPr>
          <p:cNvPicPr>
            <a:picLocks noChangeAspect="1"/>
          </p:cNvPicPr>
          <p:nvPr/>
        </p:nvPicPr>
        <p:blipFill>
          <a:blip r:embed="rId3"/>
          <a:stretch>
            <a:fillRect/>
          </a:stretch>
        </p:blipFill>
        <p:spPr>
          <a:xfrm>
            <a:off x="7315796" y="568567"/>
            <a:ext cx="4323991" cy="3464280"/>
          </a:xfrm>
          <a:prstGeom prst="rect">
            <a:avLst/>
          </a:prstGeom>
          <a:ln>
            <a:noFill/>
          </a:ln>
          <a:effectLst/>
        </p:spPr>
      </p:pic>
      <p:sp>
        <p:nvSpPr>
          <p:cNvPr id="8" name="textruta 7">
            <a:extLst>
              <a:ext uri="{FF2B5EF4-FFF2-40B4-BE49-F238E27FC236}">
                <a16:creationId xmlns:a16="http://schemas.microsoft.com/office/drawing/2014/main" id="{A857D149-6C45-4CCA-AB72-537320F16D6F}"/>
              </a:ext>
            </a:extLst>
          </p:cNvPr>
          <p:cNvSpPr txBox="1"/>
          <p:nvPr/>
        </p:nvSpPr>
        <p:spPr>
          <a:xfrm>
            <a:off x="1078728" y="1804466"/>
            <a:ext cx="18101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Övning</a:t>
            </a:r>
          </a:p>
        </p:txBody>
      </p:sp>
      <p:pic>
        <p:nvPicPr>
          <p:cNvPr id="9" name="Bildobjekt 8" descr="En bild som visar vektorgrafik, objekt&#10;&#10;Automatiskt genererad beskrivning">
            <a:extLst>
              <a:ext uri="{FF2B5EF4-FFF2-40B4-BE49-F238E27FC236}">
                <a16:creationId xmlns:a16="http://schemas.microsoft.com/office/drawing/2014/main" id="{8EBB0F33-E2E3-4FFD-A167-FAFE454E8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684" y="-110249"/>
            <a:ext cx="1538312" cy="2052084"/>
          </a:xfrm>
          <a:prstGeom prst="rect">
            <a:avLst/>
          </a:prstGeom>
        </p:spPr>
      </p:pic>
      <p:pic>
        <p:nvPicPr>
          <p:cNvPr id="12" name="Bildobjekt 11" descr="En bild som visar ritning, bord&#10;&#10;Automatiskt genererad beskrivning">
            <a:extLst>
              <a:ext uri="{FF2B5EF4-FFF2-40B4-BE49-F238E27FC236}">
                <a16:creationId xmlns:a16="http://schemas.microsoft.com/office/drawing/2014/main" id="{D5525840-6F0F-433E-9B15-5957B8FAD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1680">
            <a:off x="6008227" y="3733428"/>
            <a:ext cx="5076607" cy="2574300"/>
          </a:xfrm>
          <a:prstGeom prst="rect">
            <a:avLst/>
          </a:prstGeom>
        </p:spPr>
      </p:pic>
      <p:sp>
        <p:nvSpPr>
          <p:cNvPr id="10" name="textruta 9">
            <a:extLst>
              <a:ext uri="{FF2B5EF4-FFF2-40B4-BE49-F238E27FC236}">
                <a16:creationId xmlns:a16="http://schemas.microsoft.com/office/drawing/2014/main" id="{BCF3CF06-3E3F-4D9D-A59A-BE9F3817B545}"/>
              </a:ext>
            </a:extLst>
          </p:cNvPr>
          <p:cNvSpPr txBox="1"/>
          <p:nvPr/>
        </p:nvSpPr>
        <p:spPr>
          <a:xfrm rot="20716225">
            <a:off x="6368121" y="4227899"/>
            <a:ext cx="4323991" cy="1477328"/>
          </a:xfrm>
          <a:prstGeom prst="rect">
            <a:avLst/>
          </a:prstGeom>
          <a:noFill/>
        </p:spPr>
        <p:txBody>
          <a:bodyPr wrap="square" rtlCol="0">
            <a:spAutoFit/>
          </a:bodyPr>
          <a:lstStyle/>
          <a:p>
            <a:r>
              <a:rPr lang="sv-SE" b="1">
                <a:latin typeface="Helvetica" panose="020B0604020202020204" pitchFamily="34" charset="0"/>
                <a:cs typeface="Helvetica" panose="020B0604020202020204" pitchFamily="34" charset="0"/>
              </a:rPr>
              <a:t>Nytta</a:t>
            </a:r>
          </a:p>
          <a:p>
            <a:r>
              <a:rPr lang="sv-SE">
                <a:latin typeface="Helvetica" panose="020B0604020202020204" pitchFamily="34" charset="0"/>
                <a:cs typeface="Helvetica" panose="020B0604020202020204" pitchFamily="34" charset="0"/>
              </a:rPr>
              <a:t>- den mätbara förbättring till följd av en förändring som uppfattas som positivt av en eller flera intressenter, samt bidrar till verksamhetsmål.</a:t>
            </a:r>
          </a:p>
        </p:txBody>
      </p:sp>
    </p:spTree>
    <p:extLst>
      <p:ext uri="{BB962C8B-B14F-4D97-AF65-F5344CB8AC3E}">
        <p14:creationId xmlns:p14="http://schemas.microsoft.com/office/powerpoint/2010/main" val="2714251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8F2DA56-387C-4C08-8285-F490DCAA7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699" y="2151581"/>
            <a:ext cx="6454301" cy="3630544"/>
          </a:xfrm>
          <a:prstGeom prst="rect">
            <a:avLst/>
          </a:prstGeom>
        </p:spPr>
      </p:pic>
      <p:sp>
        <p:nvSpPr>
          <p:cNvPr id="4" name="textruta 3">
            <a:extLst>
              <a:ext uri="{FF2B5EF4-FFF2-40B4-BE49-F238E27FC236}">
                <a16:creationId xmlns:a16="http://schemas.microsoft.com/office/drawing/2014/main" id="{85FC2F89-1C96-42F5-9512-FE6BA768C1AC}"/>
              </a:ext>
            </a:extLst>
          </p:cNvPr>
          <p:cNvSpPr txBox="1"/>
          <p:nvPr/>
        </p:nvSpPr>
        <p:spPr>
          <a:xfrm>
            <a:off x="902113" y="745835"/>
            <a:ext cx="3122971" cy="584775"/>
          </a:xfrm>
          <a:prstGeom prst="rect">
            <a:avLst/>
          </a:prstGeom>
          <a:noFill/>
        </p:spPr>
        <p:txBody>
          <a:bodyPr wrap="none" rtlCol="0">
            <a:spAutoFit/>
          </a:bodyPr>
          <a:lstStyle/>
          <a:p>
            <a:r>
              <a:rPr lang="sv-SE" sz="3200">
                <a:latin typeface="Helvetica" panose="020B0604020202020204" pitchFamily="34" charset="0"/>
                <a:cs typeface="Helvetica" panose="020B0604020202020204" pitchFamily="34" charset="0"/>
              </a:rPr>
              <a:t>Dagens innehåll</a:t>
            </a:r>
          </a:p>
        </p:txBody>
      </p:sp>
      <p:sp>
        <p:nvSpPr>
          <p:cNvPr id="6" name="textruta 5">
            <a:extLst>
              <a:ext uri="{FF2B5EF4-FFF2-40B4-BE49-F238E27FC236}">
                <a16:creationId xmlns:a16="http://schemas.microsoft.com/office/drawing/2014/main" id="{0FCC077C-1525-4AA0-8ECE-93FAC352DE23}"/>
              </a:ext>
            </a:extLst>
          </p:cNvPr>
          <p:cNvSpPr txBox="1"/>
          <p:nvPr/>
        </p:nvSpPr>
        <p:spPr>
          <a:xfrm>
            <a:off x="1019071" y="1751757"/>
            <a:ext cx="4969298" cy="4262705"/>
          </a:xfrm>
          <a:prstGeom prst="rect">
            <a:avLst/>
          </a:prstGeom>
          <a:noFill/>
        </p:spPr>
        <p:txBody>
          <a:bodyPr wrap="square" lIns="91440" tIns="45720" rIns="91440" bIns="45720" rtlCol="0" anchor="t">
            <a:spAutoFit/>
          </a:bodyPr>
          <a:lstStyle/>
          <a:p>
            <a:pPr>
              <a:spcAft>
                <a:spcPts val="600"/>
              </a:spcAft>
              <a:buClr>
                <a:srgbClr val="00A9A7"/>
              </a:buClr>
            </a:pPr>
            <a:r>
              <a:rPr lang="sv-SE" err="1">
                <a:latin typeface="Helvetica"/>
                <a:cs typeface="Helvetica"/>
              </a:rPr>
              <a:t>Kl</a:t>
            </a:r>
            <a:r>
              <a:rPr lang="sv-SE">
                <a:latin typeface="Helvetica"/>
                <a:cs typeface="Helvetica"/>
              </a:rPr>
              <a:t> 09:45</a:t>
            </a:r>
            <a:endParaRPr lang="sv-SE">
              <a:latin typeface="Helvetica" panose="020B0604020202020204" pitchFamily="34" charset="0"/>
              <a:cs typeface="Helvetica" panose="020B0604020202020204" pitchFamily="34" charset="0"/>
            </a:endParaRPr>
          </a:p>
          <a:p>
            <a:pPr marL="285750" indent="-285750">
              <a:spcAft>
                <a:spcPts val="600"/>
              </a:spcAft>
              <a:buClr>
                <a:srgbClr val="00A9A7"/>
              </a:buClr>
              <a:buFont typeface="Arial" panose="020B0604020202020204" pitchFamily="34" charset="0"/>
              <a:buChar char="•"/>
            </a:pPr>
            <a:r>
              <a:rPr lang="sv-SE">
                <a:latin typeface="Helvetica"/>
                <a:cs typeface="Helvetica"/>
              </a:rPr>
              <a:t>Nyttorealisering och effekthemtagning</a:t>
            </a:r>
          </a:p>
          <a:p>
            <a:pPr marL="285750" indent="-285750">
              <a:spcAft>
                <a:spcPts val="600"/>
              </a:spcAft>
              <a:buClr>
                <a:srgbClr val="00A9A7"/>
              </a:buClr>
              <a:buFont typeface="Arial" panose="020B0604020202020204" pitchFamily="34" charset="0"/>
              <a:buChar char="•"/>
            </a:pPr>
            <a:r>
              <a:rPr lang="sv-SE">
                <a:latin typeface="Helvetica"/>
                <a:cs typeface="Helvetica"/>
              </a:rPr>
              <a:t>Vi kommer ta en bensträckare också!</a:t>
            </a:r>
          </a:p>
          <a:p>
            <a:pPr>
              <a:spcAft>
                <a:spcPts val="600"/>
              </a:spcAft>
              <a:buClr>
                <a:srgbClr val="00A9A7"/>
              </a:buClr>
            </a:pPr>
            <a:endParaRPr lang="sv-SE">
              <a:latin typeface="Helvetica" panose="020B0604020202020204" pitchFamily="34" charset="0"/>
              <a:cs typeface="Helvetica" panose="020B0604020202020204" pitchFamily="34" charset="0"/>
            </a:endParaRPr>
          </a:p>
          <a:p>
            <a:pPr>
              <a:spcAft>
                <a:spcPts val="600"/>
              </a:spcAft>
              <a:buClr>
                <a:srgbClr val="00A9A7"/>
              </a:buClr>
            </a:pPr>
            <a:r>
              <a:rPr lang="sv-SE" err="1">
                <a:latin typeface="Helvetica"/>
                <a:cs typeface="Helvetica"/>
              </a:rPr>
              <a:t>Kl</a:t>
            </a:r>
            <a:r>
              <a:rPr lang="sv-SE">
                <a:latin typeface="Helvetica"/>
                <a:cs typeface="Helvetica"/>
              </a:rPr>
              <a:t> 11:00</a:t>
            </a:r>
            <a:endParaRPr lang="sv-SE">
              <a:latin typeface="Helvetica" panose="020B0604020202020204" pitchFamily="34" charset="0"/>
              <a:cs typeface="Helvetica" panose="020B0604020202020204" pitchFamily="34" charset="0"/>
            </a:endParaRPr>
          </a:p>
          <a:p>
            <a:pPr marL="285750" indent="-285750">
              <a:spcAft>
                <a:spcPts val="600"/>
              </a:spcAft>
              <a:buClr>
                <a:srgbClr val="00A9A7"/>
              </a:buClr>
              <a:buFont typeface="Arial" panose="020B0604020202020204" pitchFamily="34" charset="0"/>
              <a:buChar char="•"/>
            </a:pPr>
            <a:r>
              <a:rPr lang="sv-SE">
                <a:latin typeface="Helvetica"/>
                <a:cs typeface="Helvetica"/>
              </a:rPr>
              <a:t>Övning</a:t>
            </a:r>
          </a:p>
          <a:p>
            <a:pPr>
              <a:spcAft>
                <a:spcPts val="600"/>
              </a:spcAft>
              <a:buClr>
                <a:srgbClr val="00A9A7"/>
              </a:buClr>
            </a:pPr>
            <a:endParaRPr lang="sv-SE">
              <a:latin typeface="Helvetica" panose="020B0604020202020204" pitchFamily="34" charset="0"/>
              <a:cs typeface="Helvetica" panose="020B0604020202020204" pitchFamily="34" charset="0"/>
            </a:endParaRPr>
          </a:p>
          <a:p>
            <a:pPr>
              <a:spcAft>
                <a:spcPts val="600"/>
              </a:spcAft>
              <a:buClr>
                <a:srgbClr val="00A9A7"/>
              </a:buClr>
            </a:pPr>
            <a:r>
              <a:rPr lang="sv-SE" err="1">
                <a:latin typeface="Helvetica"/>
                <a:cs typeface="Helvetica"/>
              </a:rPr>
              <a:t>Kl</a:t>
            </a:r>
            <a:r>
              <a:rPr lang="sv-SE">
                <a:latin typeface="Helvetica"/>
                <a:cs typeface="Helvetica"/>
              </a:rPr>
              <a:t> 11.15</a:t>
            </a:r>
            <a:endParaRPr lang="sv-SE">
              <a:latin typeface="Helvetica" panose="020B0604020202020204" pitchFamily="34" charset="0"/>
              <a:cs typeface="Helvetica" panose="020B0604020202020204" pitchFamily="34" charset="0"/>
            </a:endParaRPr>
          </a:p>
          <a:p>
            <a:pPr marL="285750" indent="-285750">
              <a:spcAft>
                <a:spcPts val="600"/>
              </a:spcAft>
              <a:buClr>
                <a:srgbClr val="00A9A7"/>
              </a:buClr>
              <a:buFont typeface="Arial" panose="020B0604020202020204" pitchFamily="34" charset="0"/>
              <a:buChar char="•"/>
            </a:pPr>
            <a:r>
              <a:rPr lang="sv-SE">
                <a:latin typeface="Helvetica"/>
                <a:cs typeface="Helvetica"/>
              </a:rPr>
              <a:t>Återsamling och reflektion</a:t>
            </a:r>
          </a:p>
          <a:p>
            <a:pPr marL="285750" indent="-285750">
              <a:spcAft>
                <a:spcPts val="600"/>
              </a:spcAft>
              <a:buClr>
                <a:srgbClr val="00A9A7"/>
              </a:buClr>
              <a:buFont typeface="Arial" panose="020B0604020202020204" pitchFamily="34" charset="0"/>
              <a:buChar char="•"/>
            </a:pPr>
            <a:r>
              <a:rPr lang="sv-SE">
                <a:latin typeface="Helvetica"/>
                <a:cs typeface="Helvetica"/>
              </a:rPr>
              <a:t>Eget arbete</a:t>
            </a:r>
          </a:p>
          <a:p>
            <a:pPr>
              <a:spcAft>
                <a:spcPts val="600"/>
              </a:spcAft>
              <a:buClr>
                <a:srgbClr val="00A9A7"/>
              </a:buClr>
            </a:pPr>
            <a:endParaRPr lang="sv-SE">
              <a:latin typeface="Helvetica" panose="020B0604020202020204" pitchFamily="34" charset="0"/>
              <a:cs typeface="Helvetica" panose="020B0604020202020204" pitchFamily="34" charset="0"/>
            </a:endParaRPr>
          </a:p>
          <a:p>
            <a:pPr>
              <a:spcAft>
                <a:spcPts val="600"/>
              </a:spcAft>
              <a:buClr>
                <a:srgbClr val="00A9A7"/>
              </a:buClr>
            </a:pPr>
            <a:r>
              <a:rPr lang="sv-SE" err="1">
                <a:latin typeface="Helvetica"/>
                <a:cs typeface="Helvetica"/>
              </a:rPr>
              <a:t>Kl</a:t>
            </a:r>
            <a:r>
              <a:rPr lang="sv-SE">
                <a:latin typeface="Helvetica"/>
                <a:cs typeface="Helvetica"/>
              </a:rPr>
              <a:t> 11:30 Avslut</a:t>
            </a:r>
          </a:p>
        </p:txBody>
      </p:sp>
    </p:spTree>
    <p:extLst>
      <p:ext uri="{BB962C8B-B14F-4D97-AF65-F5344CB8AC3E}">
        <p14:creationId xmlns:p14="http://schemas.microsoft.com/office/powerpoint/2010/main" val="20086372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7827AB91-1850-4329-95B3-5303DF6A2443}"/>
              </a:ext>
            </a:extLst>
          </p:cNvPr>
          <p:cNvSpPr txBox="1"/>
          <p:nvPr/>
        </p:nvSpPr>
        <p:spPr>
          <a:xfrm>
            <a:off x="2782901" y="1741211"/>
            <a:ext cx="3608680"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Återsamling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och delning</a:t>
            </a:r>
          </a:p>
        </p:txBody>
      </p:sp>
      <p:pic>
        <p:nvPicPr>
          <p:cNvPr id="5" name="Bildobjekt 4">
            <a:extLst>
              <a:ext uri="{FF2B5EF4-FFF2-40B4-BE49-F238E27FC236}">
                <a16:creationId xmlns:a16="http://schemas.microsoft.com/office/drawing/2014/main" id="{E0E45385-593C-4863-839D-73FB1CE83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935" y="1587992"/>
            <a:ext cx="2760164" cy="3682015"/>
          </a:xfrm>
          <a:prstGeom prst="rect">
            <a:avLst/>
          </a:prstGeom>
        </p:spPr>
      </p:pic>
      <p:sp>
        <p:nvSpPr>
          <p:cNvPr id="7" name="Platshållare för innehåll 2">
            <a:extLst>
              <a:ext uri="{FF2B5EF4-FFF2-40B4-BE49-F238E27FC236}">
                <a16:creationId xmlns:a16="http://schemas.microsoft.com/office/drawing/2014/main" id="{0E3D8F53-43F4-43F1-AD6D-C87C0A9AB426}"/>
              </a:ext>
            </a:extLst>
          </p:cNvPr>
          <p:cNvSpPr txBox="1">
            <a:spLocks/>
          </p:cNvSpPr>
          <p:nvPr/>
        </p:nvSpPr>
        <p:spPr bwMode="auto">
          <a:xfrm>
            <a:off x="3176440" y="3547130"/>
            <a:ext cx="3039165" cy="131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66700" indent="-266700" algn="l" defTabSz="957263" rtl="0" eaLnBrk="1" fontAlgn="base" hangingPunct="1">
              <a:lnSpc>
                <a:spcPct val="120000"/>
              </a:lnSpc>
              <a:spcBef>
                <a:spcPct val="20000"/>
              </a:spcBef>
              <a:spcAft>
                <a:spcPct val="20000"/>
              </a:spcAft>
              <a:buClr>
                <a:srgbClr val="00A9A7"/>
              </a:buClr>
              <a:buSzPct val="110000"/>
              <a:buFont typeface="Symbol" pitchFamily="18" charset="2"/>
              <a:buChar char="·"/>
              <a:defRPr sz="2100">
                <a:solidFill>
                  <a:srgbClr val="000000"/>
                </a:solidFill>
                <a:latin typeface="+mn-lt"/>
                <a:ea typeface="+mn-ea"/>
                <a:cs typeface="+mn-cs"/>
              </a:defRPr>
            </a:lvl1pPr>
            <a:lvl2pPr marL="568325" indent="-192088" algn="l" defTabSz="957263" rtl="0" eaLnBrk="1" fontAlgn="base" hangingPunct="1">
              <a:lnSpc>
                <a:spcPct val="120000"/>
              </a:lnSpc>
              <a:spcBef>
                <a:spcPct val="20000"/>
              </a:spcBef>
              <a:spcAft>
                <a:spcPct val="20000"/>
              </a:spcAft>
              <a:buSzPct val="90000"/>
              <a:buBlip>
                <a:blip r:embed="rId4"/>
              </a:buBlip>
              <a:defRPr>
                <a:solidFill>
                  <a:srgbClr val="000000"/>
                </a:solidFill>
                <a:latin typeface="+mn-lt"/>
              </a:defRPr>
            </a:lvl2pPr>
            <a:lvl3pPr marL="947738" indent="-198438" algn="l" defTabSz="957263" rtl="0" eaLnBrk="1" fontAlgn="base" hangingPunct="1">
              <a:lnSpc>
                <a:spcPct val="120000"/>
              </a:lnSpc>
              <a:spcBef>
                <a:spcPct val="20000"/>
              </a:spcBef>
              <a:spcAft>
                <a:spcPct val="20000"/>
              </a:spcAft>
              <a:buSzPct val="90000"/>
              <a:buBlip>
                <a:blip r:embed="rId4"/>
              </a:buBlip>
              <a:defRPr>
                <a:solidFill>
                  <a:srgbClr val="000000"/>
                </a:solidFill>
                <a:latin typeface="+mn-lt"/>
              </a:defRPr>
            </a:lvl3pPr>
            <a:lvl4pPr marL="1319213" indent="-200025" algn="l" defTabSz="957263" rtl="0" eaLnBrk="1" fontAlgn="base" hangingPunct="1">
              <a:lnSpc>
                <a:spcPct val="120000"/>
              </a:lnSpc>
              <a:spcBef>
                <a:spcPct val="20000"/>
              </a:spcBef>
              <a:spcAft>
                <a:spcPct val="20000"/>
              </a:spcAft>
              <a:buSzPct val="90000"/>
              <a:buBlip>
                <a:blip r:embed="rId4"/>
              </a:buBlip>
              <a:defRPr>
                <a:solidFill>
                  <a:schemeClr val="tx1"/>
                </a:solidFill>
                <a:latin typeface="+mn-lt"/>
              </a:defRPr>
            </a:lvl4pPr>
            <a:lvl5pPr marL="1695450" indent="-188913" algn="l" defTabSz="957263" rtl="0" eaLnBrk="1" fontAlgn="base" hangingPunct="1">
              <a:lnSpc>
                <a:spcPct val="120000"/>
              </a:lnSpc>
              <a:spcBef>
                <a:spcPct val="20000"/>
              </a:spcBef>
              <a:spcAft>
                <a:spcPct val="20000"/>
              </a:spcAft>
              <a:buSzPct val="90000"/>
              <a:buBlip>
                <a:blip r:embed="rId4"/>
              </a:buBlip>
              <a:defRPr>
                <a:solidFill>
                  <a:schemeClr val="tx1"/>
                </a:solidFill>
                <a:latin typeface="+mn-lt"/>
              </a:defRPr>
            </a:lvl5pPr>
            <a:lvl6pPr marL="2152650" indent="-188913" algn="l" defTabSz="957263" rtl="0" eaLnBrk="1" fontAlgn="base" hangingPunct="1">
              <a:lnSpc>
                <a:spcPct val="120000"/>
              </a:lnSpc>
              <a:spcBef>
                <a:spcPct val="20000"/>
              </a:spcBef>
              <a:spcAft>
                <a:spcPct val="20000"/>
              </a:spcAft>
              <a:buSzPct val="90000"/>
              <a:buBlip>
                <a:blip r:embed="rId4"/>
              </a:buBlip>
              <a:defRPr>
                <a:solidFill>
                  <a:schemeClr val="tx1"/>
                </a:solidFill>
                <a:latin typeface="+mn-lt"/>
              </a:defRPr>
            </a:lvl6pPr>
            <a:lvl7pPr marL="2609850" indent="-188913" algn="l" defTabSz="957263" rtl="0" eaLnBrk="1" fontAlgn="base" hangingPunct="1">
              <a:lnSpc>
                <a:spcPct val="120000"/>
              </a:lnSpc>
              <a:spcBef>
                <a:spcPct val="20000"/>
              </a:spcBef>
              <a:spcAft>
                <a:spcPct val="20000"/>
              </a:spcAft>
              <a:buSzPct val="90000"/>
              <a:buBlip>
                <a:blip r:embed="rId4"/>
              </a:buBlip>
              <a:defRPr>
                <a:solidFill>
                  <a:schemeClr val="tx1"/>
                </a:solidFill>
                <a:latin typeface="+mn-lt"/>
              </a:defRPr>
            </a:lvl7pPr>
            <a:lvl8pPr marL="3067050" indent="-188913" algn="l" defTabSz="957263" rtl="0" eaLnBrk="1" fontAlgn="base" hangingPunct="1">
              <a:lnSpc>
                <a:spcPct val="120000"/>
              </a:lnSpc>
              <a:spcBef>
                <a:spcPct val="20000"/>
              </a:spcBef>
              <a:spcAft>
                <a:spcPct val="20000"/>
              </a:spcAft>
              <a:buSzPct val="90000"/>
              <a:buBlip>
                <a:blip r:embed="rId4"/>
              </a:buBlip>
              <a:defRPr>
                <a:solidFill>
                  <a:schemeClr val="tx1"/>
                </a:solidFill>
                <a:latin typeface="+mn-lt"/>
              </a:defRPr>
            </a:lvl8pPr>
            <a:lvl9pPr marL="3524250" indent="-188913" algn="l" defTabSz="957263" rtl="0" eaLnBrk="1" fontAlgn="base" hangingPunct="1">
              <a:lnSpc>
                <a:spcPct val="120000"/>
              </a:lnSpc>
              <a:spcBef>
                <a:spcPct val="20000"/>
              </a:spcBef>
              <a:spcAft>
                <a:spcPct val="20000"/>
              </a:spcAft>
              <a:buSzPct val="90000"/>
              <a:buBlip>
                <a:blip r:embed="rId4"/>
              </a:buBlip>
              <a:defRPr>
                <a:solidFill>
                  <a:schemeClr val="tx1"/>
                </a:solidFill>
                <a:latin typeface="+mn-lt"/>
              </a:defRPr>
            </a:lvl9pPr>
          </a:lstStyle>
          <a:p>
            <a:pPr marL="285750" indent="-285750">
              <a:spcAft>
                <a:spcPts val="600"/>
              </a:spcAft>
              <a:buFont typeface="Arial" panose="020B0604020202020204" pitchFamily="34" charset="0"/>
              <a:buChar char="•"/>
            </a:pPr>
            <a:r>
              <a:rPr lang="sv-SE" sz="2400" err="1">
                <a:latin typeface="Helvetica" panose="020B0604020202020204" pitchFamily="34" charset="0"/>
                <a:cs typeface="Helvetica" panose="020B0604020202020204" pitchFamily="34" charset="0"/>
              </a:rPr>
              <a:t>Kl</a:t>
            </a:r>
            <a:r>
              <a:rPr lang="sv-SE" sz="2400">
                <a:latin typeface="Helvetica" panose="020B0604020202020204" pitchFamily="34" charset="0"/>
                <a:cs typeface="Helvetica" panose="020B0604020202020204" pitchFamily="34" charset="0"/>
              </a:rPr>
              <a:t> 10:45</a:t>
            </a:r>
          </a:p>
        </p:txBody>
      </p:sp>
    </p:spTree>
    <p:extLst>
      <p:ext uri="{BB962C8B-B14F-4D97-AF65-F5344CB8AC3E}">
        <p14:creationId xmlns:p14="http://schemas.microsoft.com/office/powerpoint/2010/main" val="2306616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85FC2F89-1C96-42F5-9512-FE6BA768C1AC}"/>
              </a:ext>
            </a:extLst>
          </p:cNvPr>
          <p:cNvSpPr txBox="1"/>
          <p:nvPr/>
        </p:nvSpPr>
        <p:spPr>
          <a:xfrm>
            <a:off x="1462810" y="1238297"/>
            <a:ext cx="2808782" cy="707886"/>
          </a:xfrm>
          <a:prstGeom prst="rect">
            <a:avLst/>
          </a:prstGeom>
          <a:noFill/>
        </p:spPr>
        <p:txBody>
          <a:bodyPr wrap="none" rtlCol="0">
            <a:spAutoFit/>
          </a:bodyPr>
          <a:lstStyle/>
          <a:p>
            <a:r>
              <a:rPr lang="sv-SE" sz="4000">
                <a:latin typeface="Helvetica" panose="020B0604020202020204" pitchFamily="34" charset="0"/>
                <a:cs typeface="Helvetica" panose="020B0604020202020204" pitchFamily="34" charset="0"/>
              </a:rPr>
              <a:t>Nästa gång</a:t>
            </a:r>
          </a:p>
        </p:txBody>
      </p:sp>
      <p:sp>
        <p:nvSpPr>
          <p:cNvPr id="6" name="Platshållare för innehåll 2">
            <a:extLst>
              <a:ext uri="{FF2B5EF4-FFF2-40B4-BE49-F238E27FC236}">
                <a16:creationId xmlns:a16="http://schemas.microsoft.com/office/drawing/2014/main" id="{336324F0-C654-40D2-BD10-5258E555ED93}"/>
              </a:ext>
            </a:extLst>
          </p:cNvPr>
          <p:cNvSpPr txBox="1">
            <a:spLocks/>
          </p:cNvSpPr>
          <p:nvPr/>
        </p:nvSpPr>
        <p:spPr bwMode="auto">
          <a:xfrm>
            <a:off x="1462810" y="2434946"/>
            <a:ext cx="4278771" cy="283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66700" indent="-266700" algn="l" defTabSz="957263" rtl="0" eaLnBrk="1" fontAlgn="base" hangingPunct="1">
              <a:lnSpc>
                <a:spcPct val="120000"/>
              </a:lnSpc>
              <a:spcBef>
                <a:spcPct val="20000"/>
              </a:spcBef>
              <a:spcAft>
                <a:spcPct val="20000"/>
              </a:spcAft>
              <a:buClr>
                <a:srgbClr val="00A9A7"/>
              </a:buClr>
              <a:buSzPct val="110000"/>
              <a:buFont typeface="Symbol" pitchFamily="18" charset="2"/>
              <a:buChar char="·"/>
              <a:defRPr sz="2100">
                <a:solidFill>
                  <a:srgbClr val="000000"/>
                </a:solidFill>
                <a:latin typeface="+mn-lt"/>
                <a:ea typeface="+mn-ea"/>
                <a:cs typeface="+mn-cs"/>
              </a:defRPr>
            </a:lvl1pPr>
            <a:lvl2pPr marL="568325" indent="-192088" algn="l" defTabSz="957263" rtl="0" eaLnBrk="1" fontAlgn="base" hangingPunct="1">
              <a:lnSpc>
                <a:spcPct val="120000"/>
              </a:lnSpc>
              <a:spcBef>
                <a:spcPct val="20000"/>
              </a:spcBef>
              <a:spcAft>
                <a:spcPct val="20000"/>
              </a:spcAft>
              <a:buSzPct val="90000"/>
              <a:buBlip>
                <a:blip r:embed="rId3"/>
              </a:buBlip>
              <a:defRPr>
                <a:solidFill>
                  <a:srgbClr val="000000"/>
                </a:solidFill>
                <a:latin typeface="+mn-lt"/>
              </a:defRPr>
            </a:lvl2pPr>
            <a:lvl3pPr marL="947738" indent="-198438" algn="l" defTabSz="957263" rtl="0" eaLnBrk="1" fontAlgn="base" hangingPunct="1">
              <a:lnSpc>
                <a:spcPct val="120000"/>
              </a:lnSpc>
              <a:spcBef>
                <a:spcPct val="20000"/>
              </a:spcBef>
              <a:spcAft>
                <a:spcPct val="20000"/>
              </a:spcAft>
              <a:buSzPct val="90000"/>
              <a:buBlip>
                <a:blip r:embed="rId3"/>
              </a:buBlip>
              <a:defRPr>
                <a:solidFill>
                  <a:srgbClr val="000000"/>
                </a:solidFill>
                <a:latin typeface="+mn-lt"/>
              </a:defRPr>
            </a:lvl3pPr>
            <a:lvl4pPr marL="1319213" indent="-200025"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4pPr>
            <a:lvl5pPr marL="16954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5pPr>
            <a:lvl6pPr marL="21526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6pPr>
            <a:lvl7pPr marL="26098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7pPr>
            <a:lvl8pPr marL="30670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8pPr>
            <a:lvl9pPr marL="35242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9pPr>
          </a:lstStyle>
          <a:p>
            <a:pPr marL="285750" indent="-285750">
              <a:spcAft>
                <a:spcPts val="600"/>
              </a:spcAft>
              <a:buFont typeface="Arial" panose="020B0604020202020204" pitchFamily="34" charset="0"/>
              <a:buChar char="•"/>
            </a:pPr>
            <a:endParaRPr lang="sv-SE" sz="2000">
              <a:latin typeface="Helvetica" panose="020B0604020202020204" pitchFamily="34" charset="0"/>
              <a:cs typeface="Helvetica" panose="020B0604020202020204" pitchFamily="34" charset="0"/>
            </a:endParaRPr>
          </a:p>
        </p:txBody>
      </p:sp>
      <p:sp>
        <p:nvSpPr>
          <p:cNvPr id="9" name="Platshållare för innehåll 2">
            <a:extLst>
              <a:ext uri="{FF2B5EF4-FFF2-40B4-BE49-F238E27FC236}">
                <a16:creationId xmlns:a16="http://schemas.microsoft.com/office/drawing/2014/main" id="{058CE056-5F3E-4AD6-84CC-E691002B20C9}"/>
              </a:ext>
            </a:extLst>
          </p:cNvPr>
          <p:cNvSpPr txBox="1">
            <a:spLocks/>
          </p:cNvSpPr>
          <p:nvPr/>
        </p:nvSpPr>
        <p:spPr bwMode="auto">
          <a:xfrm>
            <a:off x="1615210" y="2587346"/>
            <a:ext cx="4278771" cy="283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66700" indent="-266700" algn="l" defTabSz="957263" rtl="0" eaLnBrk="1" fontAlgn="base" hangingPunct="1">
              <a:lnSpc>
                <a:spcPct val="120000"/>
              </a:lnSpc>
              <a:spcBef>
                <a:spcPct val="20000"/>
              </a:spcBef>
              <a:spcAft>
                <a:spcPct val="20000"/>
              </a:spcAft>
              <a:buClr>
                <a:srgbClr val="00A9A7"/>
              </a:buClr>
              <a:buSzPct val="110000"/>
              <a:buFont typeface="Symbol" pitchFamily="18" charset="2"/>
              <a:buChar char="·"/>
              <a:defRPr sz="2100">
                <a:solidFill>
                  <a:srgbClr val="000000"/>
                </a:solidFill>
                <a:latin typeface="+mn-lt"/>
                <a:ea typeface="+mn-ea"/>
                <a:cs typeface="+mn-cs"/>
              </a:defRPr>
            </a:lvl1pPr>
            <a:lvl2pPr marL="568325" indent="-192088" algn="l" defTabSz="957263" rtl="0" eaLnBrk="1" fontAlgn="base" hangingPunct="1">
              <a:lnSpc>
                <a:spcPct val="120000"/>
              </a:lnSpc>
              <a:spcBef>
                <a:spcPct val="20000"/>
              </a:spcBef>
              <a:spcAft>
                <a:spcPct val="20000"/>
              </a:spcAft>
              <a:buSzPct val="90000"/>
              <a:buBlip>
                <a:blip r:embed="rId3"/>
              </a:buBlip>
              <a:defRPr>
                <a:solidFill>
                  <a:srgbClr val="000000"/>
                </a:solidFill>
                <a:latin typeface="+mn-lt"/>
              </a:defRPr>
            </a:lvl2pPr>
            <a:lvl3pPr marL="947738" indent="-198438" algn="l" defTabSz="957263" rtl="0" eaLnBrk="1" fontAlgn="base" hangingPunct="1">
              <a:lnSpc>
                <a:spcPct val="120000"/>
              </a:lnSpc>
              <a:spcBef>
                <a:spcPct val="20000"/>
              </a:spcBef>
              <a:spcAft>
                <a:spcPct val="20000"/>
              </a:spcAft>
              <a:buSzPct val="90000"/>
              <a:buBlip>
                <a:blip r:embed="rId3"/>
              </a:buBlip>
              <a:defRPr>
                <a:solidFill>
                  <a:srgbClr val="000000"/>
                </a:solidFill>
                <a:latin typeface="+mn-lt"/>
              </a:defRPr>
            </a:lvl3pPr>
            <a:lvl4pPr marL="1319213" indent="-200025"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4pPr>
            <a:lvl5pPr marL="16954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5pPr>
            <a:lvl6pPr marL="21526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6pPr>
            <a:lvl7pPr marL="26098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7pPr>
            <a:lvl8pPr marL="30670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8pPr>
            <a:lvl9pPr marL="3524250" indent="-188913" algn="l" defTabSz="957263" rtl="0" eaLnBrk="1" fontAlgn="base" hangingPunct="1">
              <a:lnSpc>
                <a:spcPct val="120000"/>
              </a:lnSpc>
              <a:spcBef>
                <a:spcPct val="20000"/>
              </a:spcBef>
              <a:spcAft>
                <a:spcPct val="20000"/>
              </a:spcAft>
              <a:buSzPct val="90000"/>
              <a:buBlip>
                <a:blip r:embed="rId3"/>
              </a:buBlip>
              <a:defRPr>
                <a:solidFill>
                  <a:schemeClr val="tx1"/>
                </a:solidFill>
                <a:latin typeface="+mn-lt"/>
              </a:defRPr>
            </a:lvl9pPr>
          </a:lstStyle>
          <a:p>
            <a:pPr marL="285750" indent="-285750">
              <a:spcAft>
                <a:spcPts val="600"/>
              </a:spcAft>
              <a:buFont typeface="Arial" panose="020B0604020202020204" pitchFamily="34" charset="0"/>
              <a:buChar char="•"/>
            </a:pPr>
            <a:r>
              <a:rPr lang="sv-SE" sz="2000">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4098307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DBE192AD-E2C8-443F-96DF-BF67C4D007BE}"/>
              </a:ext>
            </a:extLst>
          </p:cNvPr>
          <p:cNvSpPr txBox="1"/>
          <p:nvPr/>
        </p:nvSpPr>
        <p:spPr>
          <a:xfrm>
            <a:off x="3486952" y="1379134"/>
            <a:ext cx="5218095"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Nyttorealisering </a:t>
            </a:r>
            <a:r>
              <a:rPr lang="sv-SE" sz="4800">
                <a:solidFill>
                  <a:prstClr val="black"/>
                </a:solidFill>
                <a:latin typeface="Helvetica" panose="020B0604020202020204" pitchFamily="34" charset="0"/>
                <a:cs typeface="Helvetica" panose="020B0604020202020204" pitchFamily="34" charset="0"/>
              </a:rPr>
              <a:t>&amp;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rPr>
              <a:t>effekthemtagning</a:t>
            </a:r>
          </a:p>
        </p:txBody>
      </p:sp>
      <p:pic>
        <p:nvPicPr>
          <p:cNvPr id="3" name="Bildobjekt 2">
            <a:extLst>
              <a:ext uri="{FF2B5EF4-FFF2-40B4-BE49-F238E27FC236}">
                <a16:creationId xmlns:a16="http://schemas.microsoft.com/office/drawing/2014/main" id="{84D3185D-4C66-403D-A0E2-1D9C7030756A}"/>
              </a:ext>
            </a:extLst>
          </p:cNvPr>
          <p:cNvPicPr>
            <a:picLocks noChangeAspect="1"/>
          </p:cNvPicPr>
          <p:nvPr/>
        </p:nvPicPr>
        <p:blipFill rotWithShape="1">
          <a:blip r:embed="rId3">
            <a:extLst>
              <a:ext uri="{28A0092B-C50C-407E-A947-70E740481C1C}">
                <a14:useLocalDpi xmlns:a14="http://schemas.microsoft.com/office/drawing/2010/main" val="0"/>
              </a:ext>
            </a:extLst>
          </a:blip>
          <a:srcRect l="20364" t="11651" r="23860" b="7565"/>
          <a:stretch/>
        </p:blipFill>
        <p:spPr>
          <a:xfrm>
            <a:off x="4047843" y="3337560"/>
            <a:ext cx="4096314" cy="3337324"/>
          </a:xfrm>
          <a:prstGeom prst="rect">
            <a:avLst/>
          </a:prstGeom>
        </p:spPr>
      </p:pic>
    </p:spTree>
    <p:extLst>
      <p:ext uri="{BB962C8B-B14F-4D97-AF65-F5344CB8AC3E}">
        <p14:creationId xmlns:p14="http://schemas.microsoft.com/office/powerpoint/2010/main" val="2922825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0F456014-85C5-4836-AD50-828DDBB4E018}"/>
              </a:ext>
            </a:extLst>
          </p:cNvPr>
          <p:cNvSpPr txBox="1"/>
          <p:nvPr/>
        </p:nvSpPr>
        <p:spPr>
          <a:xfrm>
            <a:off x="1251029" y="911760"/>
            <a:ext cx="2162772" cy="769441"/>
          </a:xfrm>
          <a:prstGeom prst="rect">
            <a:avLst/>
          </a:prstGeom>
          <a:noFill/>
        </p:spPr>
        <p:txBody>
          <a:bodyPr wrap="none" rtlCol="0">
            <a:spAutoFit/>
          </a:bodyPr>
          <a:lstStyle/>
          <a:p>
            <a:r>
              <a:rPr lang="sv-SE" sz="4400">
                <a:latin typeface="Helvetica" panose="020B0604020202020204" pitchFamily="34" charset="0"/>
                <a:cs typeface="Helvetica" panose="020B0604020202020204" pitchFamily="34" charset="0"/>
              </a:rPr>
              <a:t>Innehåll</a:t>
            </a:r>
          </a:p>
        </p:txBody>
      </p:sp>
      <p:sp>
        <p:nvSpPr>
          <p:cNvPr id="7" name="Platshållare för innehåll 2">
            <a:extLst>
              <a:ext uri="{FF2B5EF4-FFF2-40B4-BE49-F238E27FC236}">
                <a16:creationId xmlns:a16="http://schemas.microsoft.com/office/drawing/2014/main" id="{3CE8A0B4-63B0-4CBC-9E89-6178F3EC4E91}"/>
              </a:ext>
            </a:extLst>
          </p:cNvPr>
          <p:cNvSpPr txBox="1">
            <a:spLocks/>
          </p:cNvSpPr>
          <p:nvPr/>
        </p:nvSpPr>
        <p:spPr bwMode="auto">
          <a:xfrm>
            <a:off x="1251029" y="2191294"/>
            <a:ext cx="5832943" cy="375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266700" indent="-266700" algn="l" defTabSz="957263" rtl="0" eaLnBrk="1" fontAlgn="base" hangingPunct="1">
              <a:lnSpc>
                <a:spcPct val="120000"/>
              </a:lnSpc>
              <a:spcBef>
                <a:spcPct val="20000"/>
              </a:spcBef>
              <a:spcAft>
                <a:spcPct val="20000"/>
              </a:spcAft>
              <a:buClr>
                <a:srgbClr val="00A9A7"/>
              </a:buClr>
              <a:buSzPct val="110000"/>
              <a:buFont typeface="Symbol" pitchFamily="18" charset="2"/>
              <a:buChar char="·"/>
              <a:defRPr sz="2100">
                <a:solidFill>
                  <a:srgbClr val="000000"/>
                </a:solidFill>
                <a:latin typeface="+mn-lt"/>
                <a:ea typeface="+mn-ea"/>
                <a:cs typeface="+mn-cs"/>
              </a:defRPr>
            </a:lvl1pPr>
            <a:lvl2pPr marL="568325" indent="-192088" algn="l" defTabSz="957263" rtl="0" eaLnBrk="1" fontAlgn="base" hangingPunct="1">
              <a:lnSpc>
                <a:spcPct val="120000"/>
              </a:lnSpc>
              <a:spcBef>
                <a:spcPct val="20000"/>
              </a:spcBef>
              <a:spcAft>
                <a:spcPct val="20000"/>
              </a:spcAft>
              <a:buSzPct val="90000"/>
              <a:buBlip>
                <a:blip r:embed="rId2"/>
              </a:buBlip>
              <a:defRPr>
                <a:solidFill>
                  <a:srgbClr val="000000"/>
                </a:solidFill>
                <a:latin typeface="+mn-lt"/>
              </a:defRPr>
            </a:lvl2pPr>
            <a:lvl3pPr marL="947738" indent="-198438" algn="l" defTabSz="957263" rtl="0" eaLnBrk="1" fontAlgn="base" hangingPunct="1">
              <a:lnSpc>
                <a:spcPct val="120000"/>
              </a:lnSpc>
              <a:spcBef>
                <a:spcPct val="20000"/>
              </a:spcBef>
              <a:spcAft>
                <a:spcPct val="20000"/>
              </a:spcAft>
              <a:buSzPct val="90000"/>
              <a:buBlip>
                <a:blip r:embed="rId2"/>
              </a:buBlip>
              <a:defRPr>
                <a:solidFill>
                  <a:srgbClr val="000000"/>
                </a:solidFill>
                <a:latin typeface="+mn-lt"/>
              </a:defRPr>
            </a:lvl3pPr>
            <a:lvl4pPr marL="1319213" indent="-200025"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4pPr>
            <a:lvl5pPr marL="16954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5pPr>
            <a:lvl6pPr marL="21526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6pPr>
            <a:lvl7pPr marL="26098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7pPr>
            <a:lvl8pPr marL="30670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8pPr>
            <a:lvl9pPr marL="3524250" indent="-188913" algn="l" defTabSz="957263" rtl="0" eaLnBrk="1" fontAlgn="base" hangingPunct="1">
              <a:lnSpc>
                <a:spcPct val="120000"/>
              </a:lnSpc>
              <a:spcBef>
                <a:spcPct val="20000"/>
              </a:spcBef>
              <a:spcAft>
                <a:spcPct val="20000"/>
              </a:spcAft>
              <a:buSzPct val="90000"/>
              <a:buBlip>
                <a:blip r:embed="rId2"/>
              </a:buBlip>
              <a:defRPr>
                <a:solidFill>
                  <a:schemeClr val="tx1"/>
                </a:solidFill>
                <a:latin typeface="+mn-lt"/>
              </a:defRPr>
            </a:lvl9pPr>
          </a:lstStyle>
          <a:p>
            <a:pPr marL="285750" indent="-285750">
              <a:spcAft>
                <a:spcPts val="600"/>
              </a:spcAft>
              <a:buFont typeface="Arial" panose="020B0604020202020204" pitchFamily="34" charset="0"/>
              <a:buChar char="•"/>
            </a:pPr>
            <a:r>
              <a:rPr lang="sv-SE" sz="2400">
                <a:latin typeface="Helvetica"/>
                <a:cs typeface="Helvetica"/>
              </a:rPr>
              <a:t>Vad är nyttorealisering? </a:t>
            </a:r>
            <a:endParaRPr lang="sv-SE" sz="2400">
              <a:latin typeface="Helvetica" panose="020B0604020202020204" pitchFamily="34" charset="0"/>
              <a:cs typeface="Helvetica" panose="020B0604020202020204" pitchFamily="34" charset="0"/>
            </a:endParaRPr>
          </a:p>
          <a:p>
            <a:pPr marL="285750" indent="-285750">
              <a:spcAft>
                <a:spcPts val="600"/>
              </a:spcAft>
              <a:buFont typeface="Arial" panose="020B0604020202020204" pitchFamily="34" charset="0"/>
              <a:buChar char="•"/>
            </a:pPr>
            <a:r>
              <a:rPr lang="sv-SE" sz="2400">
                <a:latin typeface="Helvetica"/>
                <a:cs typeface="Helvetica"/>
              </a:rPr>
              <a:t>Exempel på en nyttokalkyl</a:t>
            </a:r>
            <a:endParaRPr lang="sv-SE" sz="2400">
              <a:latin typeface="Helvetica" panose="020B0604020202020204" pitchFamily="34" charset="0"/>
              <a:cs typeface="Helvetica" panose="020B0604020202020204" pitchFamily="34" charset="0"/>
            </a:endParaRPr>
          </a:p>
          <a:p>
            <a:pPr marL="285750" indent="-285750">
              <a:spcAft>
                <a:spcPts val="600"/>
              </a:spcAft>
              <a:buFont typeface="Arial" panose="020B0604020202020204" pitchFamily="34" charset="0"/>
              <a:buChar char="•"/>
            </a:pPr>
            <a:r>
              <a:rPr lang="sv-SE" sz="2400">
                <a:latin typeface="Helvetica"/>
                <a:cs typeface="Helvetica"/>
              </a:rPr>
              <a:t>Hur vi tog fram kalkylen</a:t>
            </a:r>
          </a:p>
          <a:p>
            <a:pPr marL="285750" indent="-285750">
              <a:spcAft>
                <a:spcPts val="600"/>
              </a:spcAft>
              <a:buFont typeface="Arial" panose="020B0604020202020204" pitchFamily="34" charset="0"/>
              <a:buChar char="•"/>
            </a:pPr>
            <a:r>
              <a:rPr lang="sv-SE" sz="2400">
                <a:latin typeface="Helvetica"/>
                <a:cs typeface="Helvetica"/>
              </a:rPr>
              <a:t>Övning</a:t>
            </a:r>
          </a:p>
        </p:txBody>
      </p:sp>
    </p:spTree>
    <p:extLst>
      <p:ext uri="{BB962C8B-B14F-4D97-AF65-F5344CB8AC3E}">
        <p14:creationId xmlns:p14="http://schemas.microsoft.com/office/powerpoint/2010/main" val="1831087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1014A32F-CEF8-4BE6-B588-E314F066C5EE}"/>
              </a:ext>
            </a:extLst>
          </p:cNvPr>
          <p:cNvSpPr txBox="1"/>
          <p:nvPr/>
        </p:nvSpPr>
        <p:spPr>
          <a:xfrm>
            <a:off x="2622028" y="4560791"/>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2000">
                <a:latin typeface="Helvetica" panose="020B0604020202020204" pitchFamily="34" charset="0"/>
                <a:cs typeface="Helvetica" panose="020B0604020202020204" pitchFamily="34" charset="0"/>
              </a:rPr>
              <a:t>NULÄGE</a:t>
            </a:r>
            <a:endParaRPr lang="sv-SE" sz="3200">
              <a:latin typeface="Helvetica" panose="020B0604020202020204" pitchFamily="34" charset="0"/>
              <a:cs typeface="Helvetica" panose="020B0604020202020204" pitchFamily="34" charset="0"/>
            </a:endParaRPr>
          </a:p>
        </p:txBody>
      </p:sp>
      <p:pic>
        <p:nvPicPr>
          <p:cNvPr id="15" name="Bildobjekt 14" descr="En bild som visar ritning&#10;&#10;Automatiskt genererad beskrivning">
            <a:extLst>
              <a:ext uri="{FF2B5EF4-FFF2-40B4-BE49-F238E27FC236}">
                <a16:creationId xmlns:a16="http://schemas.microsoft.com/office/drawing/2014/main" id="{6F68BA82-E344-4123-A13C-D4CC036D0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721" y="1597129"/>
            <a:ext cx="4840942" cy="2723030"/>
          </a:xfrm>
          <a:prstGeom prst="rect">
            <a:avLst/>
          </a:prstGeom>
        </p:spPr>
      </p:pic>
      <p:sp>
        <p:nvSpPr>
          <p:cNvPr id="16" name="Ellips 15">
            <a:extLst>
              <a:ext uri="{FF2B5EF4-FFF2-40B4-BE49-F238E27FC236}">
                <a16:creationId xmlns:a16="http://schemas.microsoft.com/office/drawing/2014/main" id="{1C59B87F-C4F4-497A-B50A-CF9226C4A67F}"/>
              </a:ext>
              <a:ext uri="{C183D7F6-B498-43B3-948B-1728B52AA6E4}">
                <adec:decorative xmlns:adec="http://schemas.microsoft.com/office/drawing/2017/decorative" val="1"/>
              </a:ext>
            </a:extLst>
          </p:cNvPr>
          <p:cNvSpPr/>
          <p:nvPr/>
        </p:nvSpPr>
        <p:spPr>
          <a:xfrm>
            <a:off x="7815525" y="1682154"/>
            <a:ext cx="1977978" cy="16535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7" name="Bildobjekt 16" descr="En bild som visar text&#10;&#10;Automatiskt genererad beskrivning">
            <a:extLst>
              <a:ext uri="{FF2B5EF4-FFF2-40B4-BE49-F238E27FC236}">
                <a16:creationId xmlns:a16="http://schemas.microsoft.com/office/drawing/2014/main" id="{864A9594-5A2A-4FC5-87E8-F0EA16246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4564" y="1457456"/>
            <a:ext cx="4406672" cy="3303390"/>
          </a:xfrm>
          <a:prstGeom prst="rect">
            <a:avLst/>
          </a:prstGeom>
        </p:spPr>
      </p:pic>
      <p:sp>
        <p:nvSpPr>
          <p:cNvPr id="18" name="textruta 17">
            <a:extLst>
              <a:ext uri="{FF2B5EF4-FFF2-40B4-BE49-F238E27FC236}">
                <a16:creationId xmlns:a16="http://schemas.microsoft.com/office/drawing/2014/main" id="{88E0224B-4920-43BE-AFE8-0CAB7610EDCC}"/>
              </a:ext>
            </a:extLst>
          </p:cNvPr>
          <p:cNvSpPr txBox="1"/>
          <p:nvPr/>
        </p:nvSpPr>
        <p:spPr>
          <a:xfrm>
            <a:off x="8528037" y="4585434"/>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2000" err="1">
                <a:latin typeface="Helvetica" panose="020B0604020202020204" pitchFamily="34" charset="0"/>
                <a:cs typeface="Helvetica" panose="020B0604020202020204" pitchFamily="34" charset="0"/>
              </a:rPr>
              <a:t>NYLÄGE</a:t>
            </a:r>
            <a:endParaRPr lang="sv-SE" sz="320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55873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 3">
            <a:extLst>
              <a:ext uri="{FF2B5EF4-FFF2-40B4-BE49-F238E27FC236}">
                <a16:creationId xmlns:a16="http://schemas.microsoft.com/office/drawing/2014/main" id="{E6C4A754-4BED-4F87-9203-5F3155F3568B}"/>
              </a:ext>
            </a:extLst>
          </p:cNvPr>
          <p:cNvGrpSpPr/>
          <p:nvPr/>
        </p:nvGrpSpPr>
        <p:grpSpPr>
          <a:xfrm>
            <a:off x="815196" y="1886027"/>
            <a:ext cx="10964663" cy="3399745"/>
            <a:chOff x="815196" y="1886027"/>
            <a:chExt cx="10964663" cy="3399745"/>
          </a:xfrm>
        </p:grpSpPr>
        <p:sp>
          <p:nvSpPr>
            <p:cNvPr id="19" name="Ellips 18">
              <a:extLst>
                <a:ext uri="{FF2B5EF4-FFF2-40B4-BE49-F238E27FC236}">
                  <a16:creationId xmlns:a16="http://schemas.microsoft.com/office/drawing/2014/main" id="{97B50ACA-17BC-443B-A27B-D9535129906B}"/>
                </a:ext>
              </a:extLst>
            </p:cNvPr>
            <p:cNvSpPr/>
            <p:nvPr/>
          </p:nvSpPr>
          <p:spPr>
            <a:xfrm>
              <a:off x="5037528" y="2335051"/>
              <a:ext cx="2520000" cy="2520000"/>
            </a:xfrm>
            <a:prstGeom prst="ellipse">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0B56738B-6C38-43F5-BB87-C5AD37120B32}"/>
                </a:ext>
              </a:extLst>
            </p:cNvPr>
            <p:cNvSpPr/>
            <p:nvPr/>
          </p:nvSpPr>
          <p:spPr>
            <a:xfrm>
              <a:off x="7148694" y="2335051"/>
              <a:ext cx="2520000" cy="2520000"/>
            </a:xfrm>
            <a:prstGeom prst="ellipse">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F8CEA503-FE2F-48B7-906E-D25AEB5C7B98}"/>
                </a:ext>
              </a:extLst>
            </p:cNvPr>
            <p:cNvSpPr/>
            <p:nvPr/>
          </p:nvSpPr>
          <p:spPr>
            <a:xfrm>
              <a:off x="9259859" y="2335051"/>
              <a:ext cx="2520000" cy="2520000"/>
            </a:xfrm>
            <a:prstGeom prst="ellipse">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Ellips 1">
              <a:extLst>
                <a:ext uri="{FF2B5EF4-FFF2-40B4-BE49-F238E27FC236}">
                  <a16:creationId xmlns:a16="http://schemas.microsoft.com/office/drawing/2014/main" id="{E7F58B4E-0077-493C-80FE-12E402D6B280}"/>
                </a:ext>
              </a:extLst>
            </p:cNvPr>
            <p:cNvSpPr/>
            <p:nvPr/>
          </p:nvSpPr>
          <p:spPr>
            <a:xfrm>
              <a:off x="815196" y="2335051"/>
              <a:ext cx="2520000" cy="2520000"/>
            </a:xfrm>
            <a:prstGeom prst="ellipse">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C6A923C2-DBB4-41DB-9B7A-82CACE725B91}"/>
                </a:ext>
              </a:extLst>
            </p:cNvPr>
            <p:cNvSpPr/>
            <p:nvPr/>
          </p:nvSpPr>
          <p:spPr>
            <a:xfrm>
              <a:off x="2926362" y="2335051"/>
              <a:ext cx="2520000" cy="2520000"/>
            </a:xfrm>
            <a:prstGeom prst="ellipse">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32AB64BD-2035-40C4-B716-84D64E67678A}"/>
                </a:ext>
              </a:extLst>
            </p:cNvPr>
            <p:cNvSpPr txBox="1"/>
            <p:nvPr/>
          </p:nvSpPr>
          <p:spPr>
            <a:xfrm>
              <a:off x="1383378" y="4139149"/>
              <a:ext cx="1324402" cy="307777"/>
            </a:xfrm>
            <a:prstGeom prst="rect">
              <a:avLst/>
            </a:prstGeom>
            <a:noFill/>
          </p:spPr>
          <p:txBody>
            <a:bodyPr wrap="none" rtlCol="0">
              <a:spAutoFit/>
            </a:bodyPr>
            <a:lstStyle/>
            <a:p>
              <a:r>
                <a:rPr lang="sv-SE" sz="1400">
                  <a:latin typeface="Helvetica" panose="020B0604020202020204" pitchFamily="34" charset="0"/>
                  <a:cs typeface="Helvetica" panose="020B0604020202020204" pitchFamily="34" charset="0"/>
                </a:rPr>
                <a:t>UNDERSÖKA</a:t>
              </a:r>
              <a:endParaRPr lang="sv-SE" sz="1600">
                <a:latin typeface="Helvetica" panose="020B0604020202020204" pitchFamily="34" charset="0"/>
                <a:cs typeface="Helvetica" panose="020B0604020202020204" pitchFamily="34" charset="0"/>
              </a:endParaRPr>
            </a:p>
          </p:txBody>
        </p:sp>
        <p:sp>
          <p:nvSpPr>
            <p:cNvPr id="10" name="textruta 9">
              <a:extLst>
                <a:ext uri="{FF2B5EF4-FFF2-40B4-BE49-F238E27FC236}">
                  <a16:creationId xmlns:a16="http://schemas.microsoft.com/office/drawing/2014/main" id="{EACFA80A-7769-4B7E-A7DA-6D0CFBE15F0B}"/>
                </a:ext>
              </a:extLst>
            </p:cNvPr>
            <p:cNvSpPr txBox="1"/>
            <p:nvPr/>
          </p:nvSpPr>
          <p:spPr>
            <a:xfrm>
              <a:off x="3629269" y="4139149"/>
              <a:ext cx="1072217" cy="307777"/>
            </a:xfrm>
            <a:prstGeom prst="rect">
              <a:avLst/>
            </a:prstGeom>
            <a:noFill/>
          </p:spPr>
          <p:txBody>
            <a:bodyPr wrap="none" rtlCol="0">
              <a:spAutoFit/>
            </a:bodyPr>
            <a:lstStyle/>
            <a:p>
              <a:r>
                <a:rPr lang="sv-SE" sz="1400">
                  <a:latin typeface="Helvetica" panose="020B0604020202020204" pitchFamily="34" charset="0"/>
                  <a:cs typeface="Helvetica" panose="020B0604020202020204" pitchFamily="34" charset="0"/>
                </a:rPr>
                <a:t>BESKRIVA</a:t>
              </a:r>
              <a:endParaRPr lang="sv-SE" sz="1600">
                <a:latin typeface="Helvetica" panose="020B0604020202020204" pitchFamily="34" charset="0"/>
                <a:cs typeface="Helvetica" panose="020B0604020202020204" pitchFamily="34" charset="0"/>
              </a:endParaRPr>
            </a:p>
          </p:txBody>
        </p:sp>
        <p:sp>
          <p:nvSpPr>
            <p:cNvPr id="11" name="textruta 10">
              <a:extLst>
                <a:ext uri="{FF2B5EF4-FFF2-40B4-BE49-F238E27FC236}">
                  <a16:creationId xmlns:a16="http://schemas.microsoft.com/office/drawing/2014/main" id="{19D97B67-7883-4378-BACE-5115F22E84FB}"/>
                </a:ext>
              </a:extLst>
            </p:cNvPr>
            <p:cNvSpPr txBox="1"/>
            <p:nvPr/>
          </p:nvSpPr>
          <p:spPr>
            <a:xfrm>
              <a:off x="5551294" y="4139149"/>
              <a:ext cx="1494320" cy="307777"/>
            </a:xfrm>
            <a:prstGeom prst="rect">
              <a:avLst/>
            </a:prstGeom>
            <a:noFill/>
          </p:spPr>
          <p:txBody>
            <a:bodyPr wrap="none" rtlCol="0">
              <a:spAutoFit/>
            </a:bodyPr>
            <a:lstStyle/>
            <a:p>
              <a:r>
                <a:rPr lang="sv-SE" sz="1400">
                  <a:latin typeface="Helvetica" panose="020B0604020202020204" pitchFamily="34" charset="0"/>
                  <a:cs typeface="Helvetica" panose="020B0604020202020204" pitchFamily="34" charset="0"/>
                </a:rPr>
                <a:t>IDÉGENERERA</a:t>
              </a:r>
              <a:endParaRPr lang="sv-SE" sz="1600">
                <a:latin typeface="Helvetica" panose="020B0604020202020204" pitchFamily="34" charset="0"/>
                <a:cs typeface="Helvetica" panose="020B0604020202020204" pitchFamily="34" charset="0"/>
              </a:endParaRPr>
            </a:p>
          </p:txBody>
        </p:sp>
        <p:sp>
          <p:nvSpPr>
            <p:cNvPr id="12" name="textruta 11">
              <a:extLst>
                <a:ext uri="{FF2B5EF4-FFF2-40B4-BE49-F238E27FC236}">
                  <a16:creationId xmlns:a16="http://schemas.microsoft.com/office/drawing/2014/main" id="{5C2BF740-70A3-40FB-B175-B10E20548C1B}"/>
                </a:ext>
              </a:extLst>
            </p:cNvPr>
            <p:cNvSpPr txBox="1"/>
            <p:nvPr/>
          </p:nvSpPr>
          <p:spPr>
            <a:xfrm>
              <a:off x="7809221" y="4139149"/>
              <a:ext cx="1275734" cy="307777"/>
            </a:xfrm>
            <a:prstGeom prst="rect">
              <a:avLst/>
            </a:prstGeom>
            <a:noFill/>
          </p:spPr>
          <p:txBody>
            <a:bodyPr wrap="none" rtlCol="0">
              <a:spAutoFit/>
            </a:bodyPr>
            <a:lstStyle/>
            <a:p>
              <a:r>
                <a:rPr lang="sv-SE" sz="1400" err="1">
                  <a:latin typeface="Helvetica" panose="020B0604020202020204" pitchFamily="34" charset="0"/>
                  <a:cs typeface="Helvetica" panose="020B0604020202020204" pitchFamily="34" charset="0"/>
                </a:rPr>
                <a:t>PROTOTYPA</a:t>
              </a:r>
              <a:endParaRPr lang="sv-SE" sz="1400">
                <a:latin typeface="Helvetica" panose="020B0604020202020204" pitchFamily="34" charset="0"/>
                <a:cs typeface="Helvetica" panose="020B0604020202020204" pitchFamily="34" charset="0"/>
              </a:endParaRPr>
            </a:p>
          </p:txBody>
        </p:sp>
        <p:sp>
          <p:nvSpPr>
            <p:cNvPr id="13" name="textruta 12">
              <a:extLst>
                <a:ext uri="{FF2B5EF4-FFF2-40B4-BE49-F238E27FC236}">
                  <a16:creationId xmlns:a16="http://schemas.microsoft.com/office/drawing/2014/main" id="{9390E35E-BB77-4197-8E00-32009F067C61}"/>
                </a:ext>
              </a:extLst>
            </p:cNvPr>
            <p:cNvSpPr txBox="1"/>
            <p:nvPr/>
          </p:nvSpPr>
          <p:spPr>
            <a:xfrm>
              <a:off x="10159037" y="4139149"/>
              <a:ext cx="750014" cy="307777"/>
            </a:xfrm>
            <a:prstGeom prst="rect">
              <a:avLst/>
            </a:prstGeom>
            <a:noFill/>
          </p:spPr>
          <p:txBody>
            <a:bodyPr wrap="none" rtlCol="0">
              <a:spAutoFit/>
            </a:bodyPr>
            <a:lstStyle/>
            <a:p>
              <a:r>
                <a:rPr lang="sv-SE" sz="1400">
                  <a:latin typeface="Helvetica" panose="020B0604020202020204" pitchFamily="34" charset="0"/>
                  <a:cs typeface="Helvetica" panose="020B0604020202020204" pitchFamily="34" charset="0"/>
                </a:rPr>
                <a:t>TESTA</a:t>
              </a:r>
            </a:p>
          </p:txBody>
        </p:sp>
        <p:pic>
          <p:nvPicPr>
            <p:cNvPr id="14" name="Bildobjekt 13">
              <a:extLst>
                <a:ext uri="{FF2B5EF4-FFF2-40B4-BE49-F238E27FC236}">
                  <a16:creationId xmlns:a16="http://schemas.microsoft.com/office/drawing/2014/main" id="{0513305B-E45A-4684-8C74-5B9FA38CB905}"/>
                </a:ext>
              </a:extLst>
            </p:cNvPr>
            <p:cNvPicPr>
              <a:picLocks noChangeAspect="1"/>
            </p:cNvPicPr>
            <p:nvPr/>
          </p:nvPicPr>
          <p:blipFill rotWithShape="1">
            <a:blip r:embed="rId3">
              <a:extLst>
                <a:ext uri="{28A0092B-C50C-407E-A947-70E740481C1C}">
                  <a14:useLocalDpi xmlns:a14="http://schemas.microsoft.com/office/drawing/2010/main" val="0"/>
                </a:ext>
              </a:extLst>
            </a:blip>
            <a:srcRect r="48688"/>
            <a:stretch/>
          </p:blipFill>
          <p:spPr>
            <a:xfrm>
              <a:off x="1335250" y="2708513"/>
              <a:ext cx="1479892" cy="1622319"/>
            </a:xfrm>
            <a:prstGeom prst="rect">
              <a:avLst/>
            </a:prstGeom>
          </p:spPr>
        </p:pic>
        <p:pic>
          <p:nvPicPr>
            <p:cNvPr id="5" name="Bildobjekt 4" descr="En bild som visar skjorta&#10;&#10;Automatiskt genererad beskrivning">
              <a:extLst>
                <a:ext uri="{FF2B5EF4-FFF2-40B4-BE49-F238E27FC236}">
                  <a16:creationId xmlns:a16="http://schemas.microsoft.com/office/drawing/2014/main" id="{46EE5001-9F99-453E-B184-62EC1F812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6151" y="2179341"/>
              <a:ext cx="1668191" cy="2225341"/>
            </a:xfrm>
            <a:prstGeom prst="rect">
              <a:avLst/>
            </a:prstGeom>
          </p:spPr>
        </p:pic>
        <p:pic>
          <p:nvPicPr>
            <p:cNvPr id="21" name="Bildobjekt 20" descr="En bild som visar ljus&#10;&#10;Automatiskt genererad beskrivning">
              <a:extLst>
                <a:ext uri="{FF2B5EF4-FFF2-40B4-BE49-F238E27FC236}">
                  <a16:creationId xmlns:a16="http://schemas.microsoft.com/office/drawing/2014/main" id="{95274026-C7D0-4A2F-B397-533F9C2685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3200" y="2399849"/>
              <a:ext cx="1428854" cy="1906069"/>
            </a:xfrm>
            <a:prstGeom prst="rect">
              <a:avLst/>
            </a:prstGeom>
          </p:spPr>
        </p:pic>
        <p:grpSp>
          <p:nvGrpSpPr>
            <p:cNvPr id="41" name="Grupp 40">
              <a:extLst>
                <a:ext uri="{FF2B5EF4-FFF2-40B4-BE49-F238E27FC236}">
                  <a16:creationId xmlns:a16="http://schemas.microsoft.com/office/drawing/2014/main" id="{97E225ED-E09F-4386-92CB-978202485F31}"/>
                </a:ext>
              </a:extLst>
            </p:cNvPr>
            <p:cNvGrpSpPr/>
            <p:nvPr/>
          </p:nvGrpSpPr>
          <p:grpSpPr>
            <a:xfrm>
              <a:off x="6924750" y="1886027"/>
              <a:ext cx="3368492" cy="3399745"/>
              <a:chOff x="-1100357" y="2834697"/>
              <a:chExt cx="3368492" cy="3399745"/>
            </a:xfrm>
          </p:grpSpPr>
          <p:pic>
            <p:nvPicPr>
              <p:cNvPr id="40" name="Bildobjekt 39" descr="En bild som visar klocka&#10;&#10;Automatiskt genererad beskrivning">
                <a:extLst>
                  <a:ext uri="{FF2B5EF4-FFF2-40B4-BE49-F238E27FC236}">
                    <a16:creationId xmlns:a16="http://schemas.microsoft.com/office/drawing/2014/main" id="{E6641F59-BE54-4C6D-B81E-6834F889D0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357" y="2834697"/>
                <a:ext cx="1831180" cy="1822780"/>
              </a:xfrm>
              <a:prstGeom prst="rect">
                <a:avLst/>
              </a:prstGeom>
            </p:spPr>
          </p:pic>
          <p:pic>
            <p:nvPicPr>
              <p:cNvPr id="36" name="Bildobjekt 35">
                <a:extLst>
                  <a:ext uri="{FF2B5EF4-FFF2-40B4-BE49-F238E27FC236}">
                    <a16:creationId xmlns:a16="http://schemas.microsoft.com/office/drawing/2014/main" id="{C8E5F2E9-FEBD-44D8-80FD-D00D8A9A85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850" y="3965630"/>
                <a:ext cx="1920285" cy="1911476"/>
              </a:xfrm>
              <a:prstGeom prst="rect">
                <a:avLst/>
              </a:prstGeom>
            </p:spPr>
          </p:pic>
          <p:pic>
            <p:nvPicPr>
              <p:cNvPr id="38" name="Bildobjekt 37" descr="En bild som visar tecken&#10;&#10;Automatiskt genererad beskrivning">
                <a:extLst>
                  <a:ext uri="{FF2B5EF4-FFF2-40B4-BE49-F238E27FC236}">
                    <a16:creationId xmlns:a16="http://schemas.microsoft.com/office/drawing/2014/main" id="{394868A5-B929-442E-BDAC-A672D8AE57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852" y="4239873"/>
                <a:ext cx="2003761" cy="1994569"/>
              </a:xfrm>
              <a:prstGeom prst="rect">
                <a:avLst/>
              </a:prstGeom>
            </p:spPr>
          </p:pic>
        </p:grpSp>
        <p:pic>
          <p:nvPicPr>
            <p:cNvPr id="25" name="Bildobjekt 24">
              <a:extLst>
                <a:ext uri="{FF2B5EF4-FFF2-40B4-BE49-F238E27FC236}">
                  <a16:creationId xmlns:a16="http://schemas.microsoft.com/office/drawing/2014/main" id="{969B11EA-D1D9-4386-8FFA-A3C3310205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0646" y="2613085"/>
              <a:ext cx="1216146" cy="1622319"/>
            </a:xfrm>
            <a:prstGeom prst="rect">
              <a:avLst/>
            </a:prstGeom>
          </p:spPr>
        </p:pic>
      </p:grpSp>
      <p:sp>
        <p:nvSpPr>
          <p:cNvPr id="9" name="textruta 8">
            <a:extLst>
              <a:ext uri="{FF2B5EF4-FFF2-40B4-BE49-F238E27FC236}">
                <a16:creationId xmlns:a16="http://schemas.microsoft.com/office/drawing/2014/main" id="{10ABDACE-2D4A-4F0C-9C6F-083470239405}"/>
              </a:ext>
            </a:extLst>
          </p:cNvPr>
          <p:cNvSpPr txBox="1"/>
          <p:nvPr/>
        </p:nvSpPr>
        <p:spPr>
          <a:xfrm>
            <a:off x="1251029" y="911760"/>
            <a:ext cx="2223686" cy="769441"/>
          </a:xfrm>
          <a:prstGeom prst="rect">
            <a:avLst/>
          </a:prstGeom>
          <a:noFill/>
        </p:spPr>
        <p:txBody>
          <a:bodyPr wrap="none" rtlCol="0">
            <a:spAutoFit/>
          </a:bodyPr>
          <a:lstStyle/>
          <a:p>
            <a:r>
              <a:rPr lang="sv-SE" sz="4400">
                <a:latin typeface="Helvetica" panose="020B0604020202020204" pitchFamily="34" charset="0"/>
                <a:cs typeface="Helvetica" panose="020B0604020202020204" pitchFamily="34" charset="0"/>
              </a:rPr>
              <a:t>Process</a:t>
            </a:r>
          </a:p>
        </p:txBody>
      </p:sp>
    </p:spTree>
    <p:extLst>
      <p:ext uri="{BB962C8B-B14F-4D97-AF65-F5344CB8AC3E}">
        <p14:creationId xmlns:p14="http://schemas.microsoft.com/office/powerpoint/2010/main" val="7434907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Sv"/>
</p:tagLst>
</file>

<file path=ppt/tags/tag2.xml><?xml version="1.0" encoding="utf-8"?>
<p:tagLst xmlns:a="http://schemas.openxmlformats.org/drawingml/2006/main" xmlns:r="http://schemas.openxmlformats.org/officeDocument/2006/relationships" xmlns:p="http://schemas.openxmlformats.org/presentationml/2006/main">
  <p:tag name="TAG_LANGUAGETEXTBOX" val="Sv"/>
</p:tagLst>
</file>

<file path=ppt/tags/tag3.xml><?xml version="1.0" encoding="utf-8"?>
<p:tagLst xmlns:a="http://schemas.openxmlformats.org/drawingml/2006/main" xmlns:r="http://schemas.openxmlformats.org/officeDocument/2006/relationships" xmlns:p="http://schemas.openxmlformats.org/presentationml/2006/main">
  <p:tag name="TAG_LANGUAGETEXTBOX" val="Sv"/>
</p:tagLst>
</file>

<file path=ppt/tags/tag4.xml><?xml version="1.0" encoding="utf-8"?>
<p:tagLst xmlns:a="http://schemas.openxmlformats.org/drawingml/2006/main" xmlns:r="http://schemas.openxmlformats.org/officeDocument/2006/relationships" xmlns:p="http://schemas.openxmlformats.org/presentationml/2006/main">
  <p:tag name="TAG_LANGUAGETEXTBOX" val="Sv"/>
</p:tagLst>
</file>

<file path=ppt/theme/theme1.xml><?xml version="1.0" encoding="utf-8"?>
<a:theme xmlns:a="http://schemas.openxmlformats.org/drawingml/2006/main" name="Inera">
  <a:themeElements>
    <a:clrScheme name="Inera">
      <a:dk1>
        <a:srgbClr val="382819"/>
      </a:dk1>
      <a:lt1>
        <a:srgbClr val="FFFFFF"/>
      </a:lt1>
      <a:dk2>
        <a:srgbClr val="00A9A7"/>
      </a:dk2>
      <a:lt2>
        <a:srgbClr val="6F5D4C"/>
      </a:lt2>
      <a:accent1>
        <a:srgbClr val="AADEE2"/>
      </a:accent1>
      <a:accent2>
        <a:srgbClr val="F18221"/>
      </a:accent2>
      <a:accent3>
        <a:srgbClr val="F2C65D"/>
      </a:accent3>
      <a:accent4>
        <a:srgbClr val="2E2114"/>
      </a:accent4>
      <a:accent5>
        <a:srgbClr val="D2ECEE"/>
      </a:accent5>
      <a:accent6>
        <a:srgbClr val="DA751D"/>
      </a:accent6>
      <a:hlink>
        <a:srgbClr val="CE5028"/>
      </a:hlink>
      <a:folHlink>
        <a:srgbClr val="52443A"/>
      </a:folHlink>
    </a:clrScheme>
    <a:fontScheme name="Inera-PPTmall-20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cap="flat" cmpd="sng" algn="ctr">
          <a:solidFill>
            <a:srgbClr val="00A9A7"/>
          </a:solidFill>
          <a:prstDash val="solid"/>
          <a:round/>
          <a:headEnd type="none" w="med" len="med"/>
          <a:tailEnd type="none" w="med" len="med"/>
        </a:ln>
        <a:effectLst/>
      </a:spPr>
      <a:bodyPr vert="horz" wrap="square" lIns="90000" tIns="46800" rIns="90000" bIns="46800" numCol="1" rtlCol="0" anchor="ctr" anchorCtr="0" compatLnSpc="1">
        <a:prstTxWarp prst="textNoShape">
          <a:avLst/>
        </a:prstTxWarp>
        <a:noAutofit/>
      </a:bodyPr>
      <a:lstStyle>
        <a:defPPr marL="0" marR="0" indent="0" algn="ctr" defTabSz="957263" rtl="0" eaLnBrk="1" fontAlgn="base" latinLnBrk="0" hangingPunct="1">
          <a:lnSpc>
            <a:spcPct val="100000"/>
          </a:lnSpc>
          <a:spcBef>
            <a:spcPct val="0"/>
          </a:spcBef>
          <a:spcAft>
            <a:spcPct val="0"/>
          </a:spcAft>
          <a:buClrTx/>
          <a:buSzTx/>
          <a:buFontTx/>
          <a:buNone/>
          <a:tabLst/>
          <a:defRPr kumimoji="0" sz="2100" b="0" i="0" u="none" strike="noStrike" cap="none" normalizeH="0" baseline="0" dirty="0" err="1" smtClean="0">
            <a:ln>
              <a:noFill/>
            </a:ln>
            <a:solidFill>
              <a:schemeClr val="tx1"/>
            </a:solidFill>
            <a:effectLst/>
            <a:latin typeface="Arial" charset="0"/>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noFill/>
        <a:ln w="19050">
          <a:noFill/>
        </a:ln>
      </a:spPr>
      <a:bodyPr wrap="none" rtlCol="0">
        <a:noAutofit/>
      </a:bodyPr>
      <a:lstStyle>
        <a:defPPr>
          <a:defRPr sz="2100" dirty="0" err="1" smtClean="0">
            <a:solidFill>
              <a:srgbClr val="000000"/>
            </a:solidFill>
          </a:defRPr>
        </a:defPPr>
      </a:lstStyle>
    </a:txDef>
  </a:objectDefaults>
  <a:extraClrSchemeLst>
    <a:extraClrScheme>
      <a:clrScheme name="Inera-PPTmall-2010 1">
        <a:dk1>
          <a:srgbClr val="382819"/>
        </a:dk1>
        <a:lt1>
          <a:srgbClr val="FFFFFF"/>
        </a:lt1>
        <a:dk2>
          <a:srgbClr val="00A9A7"/>
        </a:dk2>
        <a:lt2>
          <a:srgbClr val="6F5D4C"/>
        </a:lt2>
        <a:accent1>
          <a:srgbClr val="AADEE2"/>
        </a:accent1>
        <a:accent2>
          <a:srgbClr val="F18221"/>
        </a:accent2>
        <a:accent3>
          <a:srgbClr val="FFFFFF"/>
        </a:accent3>
        <a:accent4>
          <a:srgbClr val="2E2114"/>
        </a:accent4>
        <a:accent5>
          <a:srgbClr val="D2ECEE"/>
        </a:accent5>
        <a:accent6>
          <a:srgbClr val="DA751D"/>
        </a:accent6>
        <a:hlink>
          <a:srgbClr val="CE5028"/>
        </a:hlink>
        <a:folHlink>
          <a:srgbClr val="52443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nera.potx" id="{B42733E8-F69A-4687-8D6F-DDE72D103CD4}" vid="{4C140586-9630-40A5-87AC-3D6BEA09416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nera">
  <a:themeElements>
    <a:clrScheme name="Inera">
      <a:dk1>
        <a:srgbClr val="382819"/>
      </a:dk1>
      <a:lt1>
        <a:srgbClr val="FFFFFF"/>
      </a:lt1>
      <a:dk2>
        <a:srgbClr val="00A9A7"/>
      </a:dk2>
      <a:lt2>
        <a:srgbClr val="6F5D4C"/>
      </a:lt2>
      <a:accent1>
        <a:srgbClr val="AADEE2"/>
      </a:accent1>
      <a:accent2>
        <a:srgbClr val="F18221"/>
      </a:accent2>
      <a:accent3>
        <a:srgbClr val="F2C65D"/>
      </a:accent3>
      <a:accent4>
        <a:srgbClr val="2E2114"/>
      </a:accent4>
      <a:accent5>
        <a:srgbClr val="D2ECEE"/>
      </a:accent5>
      <a:accent6>
        <a:srgbClr val="DA751D"/>
      </a:accent6>
      <a:hlink>
        <a:srgbClr val="CE5028"/>
      </a:hlink>
      <a:folHlink>
        <a:srgbClr val="52443A"/>
      </a:folHlink>
    </a:clrScheme>
    <a:fontScheme name="Inera-PPTmall-20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cap="flat" cmpd="sng" algn="ctr">
          <a:solidFill>
            <a:srgbClr val="00A9A7"/>
          </a:solidFill>
          <a:prstDash val="solid"/>
          <a:round/>
          <a:headEnd type="none" w="med" len="med"/>
          <a:tailEnd type="none" w="med" len="med"/>
        </a:ln>
        <a:effectLst/>
      </a:spPr>
      <a:bodyPr vert="horz" wrap="square" lIns="90000" tIns="46800" rIns="90000" bIns="46800" numCol="1" rtlCol="0" anchor="ctr" anchorCtr="0" compatLnSpc="1">
        <a:prstTxWarp prst="textNoShape">
          <a:avLst/>
        </a:prstTxWarp>
        <a:noAutofit/>
      </a:bodyPr>
      <a:lstStyle>
        <a:defPPr marL="0" marR="0" indent="0" algn="ctr" defTabSz="957263" rtl="0" eaLnBrk="1" fontAlgn="base" latinLnBrk="0" hangingPunct="1">
          <a:lnSpc>
            <a:spcPct val="100000"/>
          </a:lnSpc>
          <a:spcBef>
            <a:spcPct val="0"/>
          </a:spcBef>
          <a:spcAft>
            <a:spcPct val="0"/>
          </a:spcAft>
          <a:buClrTx/>
          <a:buSzTx/>
          <a:buFontTx/>
          <a:buNone/>
          <a:tabLst/>
          <a:defRPr kumimoji="0" sz="2100" b="0" i="0" u="none" strike="noStrike" cap="none" normalizeH="0" baseline="0" dirty="0" err="1" smtClean="0">
            <a:ln>
              <a:noFill/>
            </a:ln>
            <a:solidFill>
              <a:schemeClr val="tx1"/>
            </a:solidFill>
            <a:effectLst/>
            <a:latin typeface="Arial" charset="0"/>
          </a:defRPr>
        </a:defPPr>
      </a:lstStyle>
    </a:spDef>
    <a:lnDef>
      <a:spPr bwMode="auto">
        <a:noFill/>
        <a:ln w="9525" cap="flat" cmpd="sng" algn="ctr">
          <a:solidFill>
            <a:schemeClr val="tx2"/>
          </a:solidFill>
          <a:prstDash val="solid"/>
          <a:round/>
          <a:headEnd type="none" w="med" len="med"/>
          <a:tailEnd type="none" w="med" len="med"/>
        </a:ln>
        <a:effectLst/>
      </a:spPr>
      <a:bodyPr/>
      <a:lstStyle/>
    </a:lnDef>
    <a:txDef>
      <a:spPr>
        <a:noFill/>
        <a:ln w="19050">
          <a:noFill/>
        </a:ln>
      </a:spPr>
      <a:bodyPr wrap="none" rtlCol="0">
        <a:noAutofit/>
      </a:bodyPr>
      <a:lstStyle>
        <a:defPPr>
          <a:defRPr sz="2100" dirty="0" err="1" smtClean="0">
            <a:solidFill>
              <a:srgbClr val="000000"/>
            </a:solidFill>
          </a:defRPr>
        </a:defPPr>
      </a:lstStyle>
    </a:txDef>
  </a:objectDefaults>
  <a:extraClrSchemeLst>
    <a:extraClrScheme>
      <a:clrScheme name="Inera-PPTmall-2010 1">
        <a:dk1>
          <a:srgbClr val="382819"/>
        </a:dk1>
        <a:lt1>
          <a:srgbClr val="FFFFFF"/>
        </a:lt1>
        <a:dk2>
          <a:srgbClr val="00A9A7"/>
        </a:dk2>
        <a:lt2>
          <a:srgbClr val="6F5D4C"/>
        </a:lt2>
        <a:accent1>
          <a:srgbClr val="AADEE2"/>
        </a:accent1>
        <a:accent2>
          <a:srgbClr val="F18221"/>
        </a:accent2>
        <a:accent3>
          <a:srgbClr val="FFFFFF"/>
        </a:accent3>
        <a:accent4>
          <a:srgbClr val="2E2114"/>
        </a:accent4>
        <a:accent5>
          <a:srgbClr val="D2ECEE"/>
        </a:accent5>
        <a:accent6>
          <a:srgbClr val="DA751D"/>
        </a:accent6>
        <a:hlink>
          <a:srgbClr val="CE5028"/>
        </a:hlink>
        <a:folHlink>
          <a:srgbClr val="52443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nera.potx" id="{B42733E8-F69A-4687-8D6F-DDE72D103CD4}" vid="{4C140586-9630-40A5-87AC-3D6BEA09416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DA6EF156D8C4740867404AA45AE0D78" ma:contentTypeVersion="10" ma:contentTypeDescription="Skapa ett nytt dokument." ma:contentTypeScope="" ma:versionID="ebba2b0c99ce9c492cf922f1d8ada29c">
  <xsd:schema xmlns:xsd="http://www.w3.org/2001/XMLSchema" xmlns:xs="http://www.w3.org/2001/XMLSchema" xmlns:p="http://schemas.microsoft.com/office/2006/metadata/properties" xmlns:ns2="c6043fae-ce2a-464e-ae74-f5860b53ac38" targetNamespace="http://schemas.microsoft.com/office/2006/metadata/properties" ma:root="true" ma:fieldsID="9790c7d2710359b74087cfa75a002660" ns2:_="">
    <xsd:import namespace="c6043fae-ce2a-464e-ae74-f5860b53ac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043fae-ce2a-464e-ae74-f5860b53ac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88EB22-0D68-42D9-9376-4A55555AF268}">
  <ds:schemaRefs>
    <ds:schemaRef ds:uri="c6043fae-ce2a-464e-ae74-f5860b53ac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169007-60B6-466E-9241-65F7DE0D19B2}">
  <ds:schemaRefs>
    <ds:schemaRef ds:uri="c6043fae-ce2a-464e-ae74-f5860b53ac3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D4A04FB-9875-498A-98D0-5EC587FDAF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51</Slides>
  <Notes>23</Notes>
  <HiddenSlides>1</HiddenSlide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Inera</vt:lpstr>
      <vt:lpstr>Office-tema</vt:lpstr>
      <vt:lpstr>1_Inera</vt:lpstr>
      <vt:lpstr>PowerPoint Presentation</vt:lpstr>
      <vt:lpstr>Utbildningsprogram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Nytta</vt:lpstr>
      <vt:lpstr>Nytta</vt:lpstr>
      <vt:lpstr>Verksamhetsmål</vt:lpstr>
      <vt:lpstr>Nyttorealisering</vt:lpstr>
      <vt:lpstr>Nyttan realiseras först när tjänsten används</vt:lpstr>
      <vt:lpstr>Aktivt och systematiskt arbete</vt:lpstr>
      <vt:lpstr>PowerPoint Presentation</vt:lpstr>
      <vt:lpstr>PowerPoint Presentation</vt:lpstr>
      <vt:lpstr>Nyttokalkyl för Region Västmanland Första linjens digitala vård – nya kanaler - bild</vt:lpstr>
      <vt:lpstr>Skicka bild till 1177</vt:lpstr>
      <vt:lpstr>Nyttor i kalkylen</vt:lpstr>
      <vt:lpstr>Kostnader för bildsamtal över 6 år</vt:lpstr>
      <vt:lpstr>Nytta och kostnad över 6 år för regionen</vt:lpstr>
      <vt:lpstr>Nyttorna börjar överstiga kostnaderna 2020</vt:lpstr>
      <vt:lpstr>Ekonomisk nytta för invånarna i Västmanland</vt:lpstr>
      <vt:lpstr>Minskade CO2-utsläpp för resor</vt:lpstr>
      <vt:lpstr>Kalkylen är säker för regionen – även lågt räknat blir nyttan större än kostnaden</vt:lpstr>
      <vt:lpstr>PowerPoint Presentation</vt:lpstr>
      <vt:lpstr>PowerPoint Presentation</vt:lpstr>
      <vt:lpstr>Vi började med en workshop</vt:lpstr>
      <vt:lpstr>Vi dokumenterade alla nyttorna i en nyttobeskrivning</vt:lpstr>
      <vt:lpstr>Vi sorterade nyttorna i en effektkedja</vt:lpstr>
      <vt:lpstr>PowerPoint Presentation</vt:lpstr>
      <vt:lpstr>PowerPoint Presentation</vt:lpstr>
      <vt:lpstr>Vi valde ut de nyttor som vi ansåg viktigast att ha med i kalkylen</vt:lpstr>
      <vt:lpstr>Vi kategoriserade nyttorna för att veta hur vi skulle hantera dem i kalkylen</vt:lpstr>
      <vt:lpstr>Vi värderade nyttorna </vt:lpstr>
      <vt:lpstr>Vi gjorde en mätplan för att följa upp nyttorna</vt:lpstr>
      <vt:lpstr>Vi sammanställde alla kostnader</vt:lpstr>
      <vt:lpstr>Vi använde en excelmall för sätta ihop en preliminär kalkyl</vt:lpstr>
      <vt:lpstr>Vi genomförde piloterna</vt:lpstr>
      <vt:lpstr>Vi färdigställde kalkylen med värden från effektmätningen</vt:lpstr>
      <vt:lpstr>PowerPoint Presentation</vt:lpstr>
      <vt:lpstr>Aktivt och systematiskt arbete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Baccarini Daniela</dc:creator>
  <cp:revision>1</cp:revision>
  <cp:lastPrinted>2020-03-09T09:36:31Z</cp:lastPrinted>
  <dcterms:created xsi:type="dcterms:W3CDTF">2019-12-13T13:21:08Z</dcterms:created>
  <dcterms:modified xsi:type="dcterms:W3CDTF">2020-12-03T11:59:55Z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0x0101000DA6EF156D8C4740867404AA45AE0D78</vt:lpwstr>
  </property>
</Properties>
</file>