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media/image16.jpg" ContentType="image/jpeg"/>
  <Override PartName="/ppt/theme/theme1.xml" ContentType="application/vnd.openxmlformats-officedocument.theme+xml"/>
  <Override PartName="/ppt/media/image15.jpg" ContentType="image/jpeg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media/image13.jpg" ContentType="image/jpeg"/>
  <Override PartName="/ppt/media/image14.jpg" ContentType="image/jpeg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app.xml" ContentType="application/vnd.openxmlformats-officedocument.extended-propertie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743" r:id="rId2"/>
    <p:sldMasterId id="2147483756" r:id="rId3"/>
  </p:sldMasterIdLst>
  <p:notesMasterIdLst>
    <p:notesMasterId r:id="rId15"/>
  </p:notesMasterIdLst>
  <p:handoutMasterIdLst>
    <p:handoutMasterId r:id="rId16"/>
  </p:handoutMasterIdLst>
  <p:sldIdLst>
    <p:sldId id="294" r:id="rId4"/>
    <p:sldId id="262" r:id="rId5"/>
    <p:sldId id="425" r:id="rId6"/>
    <p:sldId id="422" r:id="rId7"/>
    <p:sldId id="401" r:id="rId8"/>
    <p:sldId id="397" r:id="rId9"/>
    <p:sldId id="372" r:id="rId10"/>
    <p:sldId id="373" r:id="rId11"/>
    <p:sldId id="420" r:id="rId12"/>
    <p:sldId id="280" r:id="rId13"/>
    <p:sldId id="418" r:id="rId14"/>
  </p:sldIdLst>
  <p:sldSz cx="12192000" cy="6858000"/>
  <p:notesSz cx="6867525" cy="99949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EDED"/>
    <a:srgbClr val="00C0C2"/>
    <a:srgbClr val="F2BC5D"/>
    <a:srgbClr val="3FC0C2"/>
    <a:srgbClr val="382819"/>
    <a:srgbClr val="000000"/>
    <a:srgbClr val="00A9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llanmörkt format 1 - Dekorfär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D083AE6-46FA-4A59-8FB0-9F97EB10719F}" styleName="Ljust format 3 - Dekorfärg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just format 3 - Dekorfär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72" autoAdjust="0"/>
    <p:restoredTop sz="94649" autoAdjust="0"/>
  </p:normalViewPr>
  <p:slideViewPr>
    <p:cSldViewPr snapToGrid="0" snapToObjects="1">
      <p:cViewPr>
        <p:scale>
          <a:sx n="66" d="100"/>
          <a:sy n="66" d="100"/>
        </p:scale>
        <p:origin x="124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customXml" Target="../customXml/item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6676" cy="5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9246" y="0"/>
            <a:ext cx="2976676" cy="5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90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93077"/>
            <a:ext cx="2976676" cy="5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90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9246" y="9493077"/>
            <a:ext cx="2976676" cy="5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58847CB-1649-4DB8-822D-7B10F7AE01D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7889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6676" cy="5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9246" y="0"/>
            <a:ext cx="2976676" cy="5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188" y="749300"/>
            <a:ext cx="6661150" cy="3748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432" y="4748138"/>
            <a:ext cx="5494662" cy="4497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93077"/>
            <a:ext cx="2976676" cy="5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9246" y="9493077"/>
            <a:ext cx="2976676" cy="5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6374C2A-E21E-4D86-8849-2E48A0AF7CD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10370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4137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03188" y="749300"/>
            <a:ext cx="6661150" cy="374808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374C2A-E21E-4D86-8849-2E48A0AF7CDA}" type="slidenum">
              <a:rPr lang="sv-SE" smtClean="0"/>
              <a:pPr>
                <a:defRPr/>
              </a:pPr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05972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rtsida-br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38281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68"/>
          <a:stretch/>
        </p:blipFill>
        <p:spPr>
          <a:xfrm>
            <a:off x="4233483" y="2288127"/>
            <a:ext cx="3725035" cy="228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03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hög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6191917" y="1403350"/>
            <a:ext cx="4656000" cy="49418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6"/>
          </p:nvPr>
        </p:nvSpPr>
        <p:spPr>
          <a:xfrm>
            <a:off x="1344084" y="1401764"/>
            <a:ext cx="4656000" cy="49434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867798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bo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1344083" y="3825894"/>
            <a:ext cx="9503835" cy="25193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5"/>
          </p:nvPr>
        </p:nvSpPr>
        <p:spPr>
          <a:xfrm>
            <a:off x="1344085" y="1401764"/>
            <a:ext cx="9503833" cy="226624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4047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 bwMode="auto">
          <a:xfrm>
            <a:off x="10090123" y="5515364"/>
            <a:ext cx="2101877" cy="1220579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1344083" y="1401763"/>
            <a:ext cx="9503835" cy="426415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6" name="Platshållare för text 6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344085" y="5799265"/>
            <a:ext cx="9503832" cy="540540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sv-SE" dirty="0"/>
              <a:t>Skriv bildtext här (aldrig mer än två rader)</a:t>
            </a:r>
          </a:p>
        </p:txBody>
      </p:sp>
    </p:spTree>
    <p:extLst>
      <p:ext uri="{BB962C8B-B14F-4D97-AF65-F5344CB8AC3E}">
        <p14:creationId xmlns:p14="http://schemas.microsoft.com/office/powerpoint/2010/main" val="1376271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Helskä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75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1223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media 4"/>
          <p:cNvSpPr>
            <a:spLocks noGrp="1"/>
          </p:cNvSpPr>
          <p:nvPr>
            <p:ph type="media" sz="quarter" idx="15"/>
          </p:nvPr>
        </p:nvSpPr>
        <p:spPr>
          <a:xfrm>
            <a:off x="1" y="1"/>
            <a:ext cx="12192001" cy="673594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2243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"/>
          <p:cNvSpPr>
            <a:spLocks noGrp="1" noChangeAspect="1"/>
          </p:cNvSpPr>
          <p:nvPr>
            <p:ph type="ctrTitle" hasCustomPrompt="1"/>
          </p:nvPr>
        </p:nvSpPr>
        <p:spPr>
          <a:xfrm>
            <a:off x="1344085" y="1401764"/>
            <a:ext cx="9503833" cy="2354659"/>
          </a:xfrm>
        </p:spPr>
        <p:txBody>
          <a:bodyPr/>
          <a:lstStyle>
            <a:lvl1pPr algn="l">
              <a:defRPr sz="4800"/>
            </a:lvl1pPr>
          </a:lstStyle>
          <a:p>
            <a:r>
              <a:rPr lang="sv-SE" dirty="0"/>
              <a:t>Klicka här för att skriva avslutningsfras</a:t>
            </a:r>
          </a:p>
        </p:txBody>
      </p:sp>
      <p:sp>
        <p:nvSpPr>
          <p:cNvPr id="14" name="Underrubrik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344085" y="3829199"/>
            <a:ext cx="9503832" cy="1576768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dirty="0"/>
              <a:t>Klicka här för att skriva in dina kontaktuppgifter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962" y="5658844"/>
            <a:ext cx="1656000" cy="99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00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Brun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-10066" y="439955"/>
            <a:ext cx="10558977" cy="6432067"/>
          </a:xfrm>
          <a:custGeom>
            <a:avLst/>
            <a:gdLst>
              <a:gd name="connsiteX0" fmla="*/ 0 w 7309590"/>
              <a:gd name="connsiteY0" fmla="*/ 2933934 h 5867868"/>
              <a:gd name="connsiteX1" fmla="*/ 3654795 w 7309590"/>
              <a:gd name="connsiteY1" fmla="*/ 0 h 5867868"/>
              <a:gd name="connsiteX2" fmla="*/ 7309590 w 7309590"/>
              <a:gd name="connsiteY2" fmla="*/ 2933934 h 5867868"/>
              <a:gd name="connsiteX3" fmla="*/ 3654795 w 7309590"/>
              <a:gd name="connsiteY3" fmla="*/ 5867868 h 5867868"/>
              <a:gd name="connsiteX4" fmla="*/ 0 w 7309590"/>
              <a:gd name="connsiteY4" fmla="*/ 2933934 h 5867868"/>
              <a:gd name="connsiteX0" fmla="*/ 0 w 7410566"/>
              <a:gd name="connsiteY0" fmla="*/ 2933934 h 5867868"/>
              <a:gd name="connsiteX1" fmla="*/ 3654795 w 7410566"/>
              <a:gd name="connsiteY1" fmla="*/ 0 h 5867868"/>
              <a:gd name="connsiteX2" fmla="*/ 7410566 w 7410566"/>
              <a:gd name="connsiteY2" fmla="*/ 2928324 h 5867868"/>
              <a:gd name="connsiteX3" fmla="*/ 3654795 w 7410566"/>
              <a:gd name="connsiteY3" fmla="*/ 5867868 h 5867868"/>
              <a:gd name="connsiteX4" fmla="*/ 0 w 7410566"/>
              <a:gd name="connsiteY4" fmla="*/ 2933934 h 5867868"/>
              <a:gd name="connsiteX0" fmla="*/ 5326 w 7415892"/>
              <a:gd name="connsiteY0" fmla="*/ 2877837 h 5811771"/>
              <a:gd name="connsiteX1" fmla="*/ 4484764 w 7415892"/>
              <a:gd name="connsiteY1" fmla="*/ 1 h 5811771"/>
              <a:gd name="connsiteX2" fmla="*/ 7415892 w 7415892"/>
              <a:gd name="connsiteY2" fmla="*/ 2872227 h 5811771"/>
              <a:gd name="connsiteX3" fmla="*/ 3660121 w 7415892"/>
              <a:gd name="connsiteY3" fmla="*/ 5811771 h 5811771"/>
              <a:gd name="connsiteX4" fmla="*/ 5326 w 7415892"/>
              <a:gd name="connsiteY4" fmla="*/ 2877837 h 5811771"/>
              <a:gd name="connsiteX0" fmla="*/ 5326 w 7415892"/>
              <a:gd name="connsiteY0" fmla="*/ 2878565 h 5812499"/>
              <a:gd name="connsiteX1" fmla="*/ 4484764 w 7415892"/>
              <a:gd name="connsiteY1" fmla="*/ 729 h 5812499"/>
              <a:gd name="connsiteX2" fmla="*/ 7415892 w 7415892"/>
              <a:gd name="connsiteY2" fmla="*/ 2872955 h 5812499"/>
              <a:gd name="connsiteX3" fmla="*/ 3660121 w 7415892"/>
              <a:gd name="connsiteY3" fmla="*/ 5812499 h 5812499"/>
              <a:gd name="connsiteX4" fmla="*/ 5326 w 7415892"/>
              <a:gd name="connsiteY4" fmla="*/ 2878565 h 5812499"/>
              <a:gd name="connsiteX0" fmla="*/ 4572 w 7942461"/>
              <a:gd name="connsiteY0" fmla="*/ 3012789 h 5812305"/>
              <a:gd name="connsiteX1" fmla="*/ 5011333 w 7942461"/>
              <a:gd name="connsiteY1" fmla="*/ 317 h 5812305"/>
              <a:gd name="connsiteX2" fmla="*/ 7942461 w 7942461"/>
              <a:gd name="connsiteY2" fmla="*/ 2872543 h 5812305"/>
              <a:gd name="connsiteX3" fmla="*/ 4186690 w 7942461"/>
              <a:gd name="connsiteY3" fmla="*/ 5812087 h 5812305"/>
              <a:gd name="connsiteX4" fmla="*/ 4572 w 7942461"/>
              <a:gd name="connsiteY4" fmla="*/ 3012789 h 5812305"/>
              <a:gd name="connsiteX0" fmla="*/ 62143 w 8000032"/>
              <a:gd name="connsiteY0" fmla="*/ 3012789 h 5812412"/>
              <a:gd name="connsiteX1" fmla="*/ 5068904 w 8000032"/>
              <a:gd name="connsiteY1" fmla="*/ 317 h 5812412"/>
              <a:gd name="connsiteX2" fmla="*/ 8000032 w 8000032"/>
              <a:gd name="connsiteY2" fmla="*/ 2872543 h 5812412"/>
              <a:gd name="connsiteX3" fmla="*/ 4244261 w 8000032"/>
              <a:gd name="connsiteY3" fmla="*/ 5812087 h 5812412"/>
              <a:gd name="connsiteX4" fmla="*/ 62143 w 8000032"/>
              <a:gd name="connsiteY4" fmla="*/ 3012789 h 5812412"/>
              <a:gd name="connsiteX0" fmla="*/ 62143 w 8000032"/>
              <a:gd name="connsiteY0" fmla="*/ 3017637 h 5817260"/>
              <a:gd name="connsiteX1" fmla="*/ 5068904 w 8000032"/>
              <a:gd name="connsiteY1" fmla="*/ 5165 h 5817260"/>
              <a:gd name="connsiteX2" fmla="*/ 8000032 w 8000032"/>
              <a:gd name="connsiteY2" fmla="*/ 2877391 h 5817260"/>
              <a:gd name="connsiteX3" fmla="*/ 4244261 w 8000032"/>
              <a:gd name="connsiteY3" fmla="*/ 5816935 h 5817260"/>
              <a:gd name="connsiteX4" fmla="*/ 62143 w 8000032"/>
              <a:gd name="connsiteY4" fmla="*/ 3017637 h 5817260"/>
              <a:gd name="connsiteX0" fmla="*/ 78988 w 8016877"/>
              <a:gd name="connsiteY0" fmla="*/ 3017637 h 5817637"/>
              <a:gd name="connsiteX1" fmla="*/ 5085749 w 8016877"/>
              <a:gd name="connsiteY1" fmla="*/ 5165 h 5817637"/>
              <a:gd name="connsiteX2" fmla="*/ 8016877 w 8016877"/>
              <a:gd name="connsiteY2" fmla="*/ 2877391 h 5817637"/>
              <a:gd name="connsiteX3" fmla="*/ 4261106 w 8016877"/>
              <a:gd name="connsiteY3" fmla="*/ 5816935 h 5817637"/>
              <a:gd name="connsiteX4" fmla="*/ 78988 w 8016877"/>
              <a:gd name="connsiteY4" fmla="*/ 3017637 h 5817637"/>
              <a:gd name="connsiteX0" fmla="*/ 59019 w 8048214"/>
              <a:gd name="connsiteY0" fmla="*/ 3017637 h 5920814"/>
              <a:gd name="connsiteX1" fmla="*/ 5065780 w 8048214"/>
              <a:gd name="connsiteY1" fmla="*/ 5165 h 5920814"/>
              <a:gd name="connsiteX2" fmla="*/ 7996908 w 8048214"/>
              <a:gd name="connsiteY2" fmla="*/ 2877391 h 5920814"/>
              <a:gd name="connsiteX3" fmla="*/ 6734702 w 8048214"/>
              <a:gd name="connsiteY3" fmla="*/ 5087658 h 5920814"/>
              <a:gd name="connsiteX4" fmla="*/ 4241137 w 8048214"/>
              <a:gd name="connsiteY4" fmla="*/ 5816935 h 5920814"/>
              <a:gd name="connsiteX5" fmla="*/ 59019 w 8048214"/>
              <a:gd name="connsiteY5" fmla="*/ 3017637 h 5920814"/>
              <a:gd name="connsiteX0" fmla="*/ 59019 w 8048214"/>
              <a:gd name="connsiteY0" fmla="*/ 3017637 h 5915221"/>
              <a:gd name="connsiteX1" fmla="*/ 5065780 w 8048214"/>
              <a:gd name="connsiteY1" fmla="*/ 5165 h 5915221"/>
              <a:gd name="connsiteX2" fmla="*/ 7996908 w 8048214"/>
              <a:gd name="connsiteY2" fmla="*/ 2877391 h 5915221"/>
              <a:gd name="connsiteX3" fmla="*/ 6734702 w 8048214"/>
              <a:gd name="connsiteY3" fmla="*/ 5087658 h 5915221"/>
              <a:gd name="connsiteX4" fmla="*/ 4241137 w 8048214"/>
              <a:gd name="connsiteY4" fmla="*/ 5816935 h 5915221"/>
              <a:gd name="connsiteX5" fmla="*/ 59019 w 8048214"/>
              <a:gd name="connsiteY5" fmla="*/ 3017637 h 5915221"/>
              <a:gd name="connsiteX0" fmla="*/ 58901 w 8045964"/>
              <a:gd name="connsiteY0" fmla="*/ 3017637 h 5914289"/>
              <a:gd name="connsiteX1" fmla="*/ 5065662 w 8045964"/>
              <a:gd name="connsiteY1" fmla="*/ 5165 h 5914289"/>
              <a:gd name="connsiteX2" fmla="*/ 7996790 w 8045964"/>
              <a:gd name="connsiteY2" fmla="*/ 2877391 h 5914289"/>
              <a:gd name="connsiteX3" fmla="*/ 6684095 w 8045964"/>
              <a:gd name="connsiteY3" fmla="*/ 5082048 h 5914289"/>
              <a:gd name="connsiteX4" fmla="*/ 4241019 w 8045964"/>
              <a:gd name="connsiteY4" fmla="*/ 5816935 h 5914289"/>
              <a:gd name="connsiteX5" fmla="*/ 58901 w 8045964"/>
              <a:gd name="connsiteY5" fmla="*/ 3017637 h 5914289"/>
              <a:gd name="connsiteX0" fmla="*/ 58901 w 8053942"/>
              <a:gd name="connsiteY0" fmla="*/ 3017637 h 5914289"/>
              <a:gd name="connsiteX1" fmla="*/ 5065662 w 8053942"/>
              <a:gd name="connsiteY1" fmla="*/ 5165 h 5914289"/>
              <a:gd name="connsiteX2" fmla="*/ 7996790 w 8053942"/>
              <a:gd name="connsiteY2" fmla="*/ 2877391 h 5914289"/>
              <a:gd name="connsiteX3" fmla="*/ 6684095 w 8053942"/>
              <a:gd name="connsiteY3" fmla="*/ 5082048 h 5914289"/>
              <a:gd name="connsiteX4" fmla="*/ 4241019 w 8053942"/>
              <a:gd name="connsiteY4" fmla="*/ 5816935 h 5914289"/>
              <a:gd name="connsiteX5" fmla="*/ 58901 w 8053942"/>
              <a:gd name="connsiteY5" fmla="*/ 3017637 h 5914289"/>
              <a:gd name="connsiteX0" fmla="*/ 58901 w 7974671"/>
              <a:gd name="connsiteY0" fmla="*/ 3022467 h 5919119"/>
              <a:gd name="connsiteX1" fmla="*/ 5065662 w 7974671"/>
              <a:gd name="connsiteY1" fmla="*/ 9995 h 5919119"/>
              <a:gd name="connsiteX2" fmla="*/ 7912642 w 7974671"/>
              <a:gd name="connsiteY2" fmla="*/ 2158555 h 5919119"/>
              <a:gd name="connsiteX3" fmla="*/ 6684095 w 7974671"/>
              <a:gd name="connsiteY3" fmla="*/ 5086878 h 5919119"/>
              <a:gd name="connsiteX4" fmla="*/ 4241019 w 7974671"/>
              <a:gd name="connsiteY4" fmla="*/ 5821765 h 5919119"/>
              <a:gd name="connsiteX5" fmla="*/ 58901 w 7974671"/>
              <a:gd name="connsiteY5" fmla="*/ 3022467 h 5919119"/>
              <a:gd name="connsiteX0" fmla="*/ 58901 w 7993634"/>
              <a:gd name="connsiteY0" fmla="*/ 3022467 h 5919119"/>
              <a:gd name="connsiteX1" fmla="*/ 5065662 w 7993634"/>
              <a:gd name="connsiteY1" fmla="*/ 9995 h 5919119"/>
              <a:gd name="connsiteX2" fmla="*/ 7912642 w 7993634"/>
              <a:gd name="connsiteY2" fmla="*/ 2158555 h 5919119"/>
              <a:gd name="connsiteX3" fmla="*/ 6684095 w 7993634"/>
              <a:gd name="connsiteY3" fmla="*/ 5086878 h 5919119"/>
              <a:gd name="connsiteX4" fmla="*/ 4241019 w 7993634"/>
              <a:gd name="connsiteY4" fmla="*/ 5821765 h 5919119"/>
              <a:gd name="connsiteX5" fmla="*/ 58901 w 7993634"/>
              <a:gd name="connsiteY5" fmla="*/ 3022467 h 5919119"/>
              <a:gd name="connsiteX0" fmla="*/ 58901 w 7993634"/>
              <a:gd name="connsiteY0" fmla="*/ 3023470 h 5920122"/>
              <a:gd name="connsiteX1" fmla="*/ 5065662 w 7993634"/>
              <a:gd name="connsiteY1" fmla="*/ 10998 h 5920122"/>
              <a:gd name="connsiteX2" fmla="*/ 7912642 w 7993634"/>
              <a:gd name="connsiteY2" fmla="*/ 2159558 h 5920122"/>
              <a:gd name="connsiteX3" fmla="*/ 6684095 w 7993634"/>
              <a:gd name="connsiteY3" fmla="*/ 5087881 h 5920122"/>
              <a:gd name="connsiteX4" fmla="*/ 4241019 w 7993634"/>
              <a:gd name="connsiteY4" fmla="*/ 5822768 h 5920122"/>
              <a:gd name="connsiteX5" fmla="*/ 58901 w 7993634"/>
              <a:gd name="connsiteY5" fmla="*/ 3023470 h 5920122"/>
              <a:gd name="connsiteX0" fmla="*/ 55684 w 7990417"/>
              <a:gd name="connsiteY0" fmla="*/ 3023470 h 5870075"/>
              <a:gd name="connsiteX1" fmla="*/ 5062445 w 7990417"/>
              <a:gd name="connsiteY1" fmla="*/ 10998 h 5870075"/>
              <a:gd name="connsiteX2" fmla="*/ 7909425 w 7990417"/>
              <a:gd name="connsiteY2" fmla="*/ 2159558 h 5870075"/>
              <a:gd name="connsiteX3" fmla="*/ 6680878 w 7990417"/>
              <a:gd name="connsiteY3" fmla="*/ 5087881 h 5870075"/>
              <a:gd name="connsiteX4" fmla="*/ 4237802 w 7990417"/>
              <a:gd name="connsiteY4" fmla="*/ 5822768 h 5870075"/>
              <a:gd name="connsiteX5" fmla="*/ 55684 w 7990417"/>
              <a:gd name="connsiteY5" fmla="*/ 3023470 h 5870075"/>
              <a:gd name="connsiteX0" fmla="*/ 3987 w 7938720"/>
              <a:gd name="connsiteY0" fmla="*/ 3023470 h 5858610"/>
              <a:gd name="connsiteX1" fmla="*/ 5010748 w 7938720"/>
              <a:gd name="connsiteY1" fmla="*/ 10998 h 5858610"/>
              <a:gd name="connsiteX2" fmla="*/ 7857728 w 7938720"/>
              <a:gd name="connsiteY2" fmla="*/ 2159558 h 5858610"/>
              <a:gd name="connsiteX3" fmla="*/ 6629181 w 7938720"/>
              <a:gd name="connsiteY3" fmla="*/ 5087881 h 5858610"/>
              <a:gd name="connsiteX4" fmla="*/ 4186105 w 7938720"/>
              <a:gd name="connsiteY4" fmla="*/ 5822768 h 5858610"/>
              <a:gd name="connsiteX5" fmla="*/ 3987 w 7938720"/>
              <a:gd name="connsiteY5" fmla="*/ 3023470 h 5858610"/>
              <a:gd name="connsiteX0" fmla="*/ 15067 w 7949800"/>
              <a:gd name="connsiteY0" fmla="*/ 3023470 h 5592968"/>
              <a:gd name="connsiteX1" fmla="*/ 5021828 w 7949800"/>
              <a:gd name="connsiteY1" fmla="*/ 10998 h 5592968"/>
              <a:gd name="connsiteX2" fmla="*/ 7868808 w 7949800"/>
              <a:gd name="connsiteY2" fmla="*/ 2159558 h 5592968"/>
              <a:gd name="connsiteX3" fmla="*/ 6640261 w 7949800"/>
              <a:gd name="connsiteY3" fmla="*/ 5087881 h 5592968"/>
              <a:gd name="connsiteX4" fmla="*/ 3529617 w 7949800"/>
              <a:gd name="connsiteY4" fmla="*/ 5553497 h 5592968"/>
              <a:gd name="connsiteX5" fmla="*/ 15067 w 7949800"/>
              <a:gd name="connsiteY5" fmla="*/ 3023470 h 5592968"/>
              <a:gd name="connsiteX0" fmla="*/ 113764 w 8048497"/>
              <a:gd name="connsiteY0" fmla="*/ 3023470 h 5556738"/>
              <a:gd name="connsiteX1" fmla="*/ 5120525 w 8048497"/>
              <a:gd name="connsiteY1" fmla="*/ 10998 h 5556738"/>
              <a:gd name="connsiteX2" fmla="*/ 7967505 w 8048497"/>
              <a:gd name="connsiteY2" fmla="*/ 2159558 h 5556738"/>
              <a:gd name="connsiteX3" fmla="*/ 6738958 w 8048497"/>
              <a:gd name="connsiteY3" fmla="*/ 5087881 h 5556738"/>
              <a:gd name="connsiteX4" fmla="*/ 3628314 w 8048497"/>
              <a:gd name="connsiteY4" fmla="*/ 5553497 h 5556738"/>
              <a:gd name="connsiteX5" fmla="*/ 1779879 w 8048497"/>
              <a:gd name="connsiteY5" fmla="*/ 4975686 h 5556738"/>
              <a:gd name="connsiteX6" fmla="*/ 113764 w 8048497"/>
              <a:gd name="connsiteY6" fmla="*/ 3023470 h 5556738"/>
              <a:gd name="connsiteX0" fmla="*/ 548006 w 8482739"/>
              <a:gd name="connsiteY0" fmla="*/ 3023470 h 6525824"/>
              <a:gd name="connsiteX1" fmla="*/ 5554767 w 8482739"/>
              <a:gd name="connsiteY1" fmla="*/ 10998 h 6525824"/>
              <a:gd name="connsiteX2" fmla="*/ 8401747 w 8482739"/>
              <a:gd name="connsiteY2" fmla="*/ 2159558 h 6525824"/>
              <a:gd name="connsiteX3" fmla="*/ 7173200 w 8482739"/>
              <a:gd name="connsiteY3" fmla="*/ 5087881 h 6525824"/>
              <a:gd name="connsiteX4" fmla="*/ 4062556 w 8482739"/>
              <a:gd name="connsiteY4" fmla="*/ 5553497 h 6525824"/>
              <a:gd name="connsiteX5" fmla="*/ 525567 w 8482739"/>
              <a:gd name="connsiteY5" fmla="*/ 6428628 h 6525824"/>
              <a:gd name="connsiteX6" fmla="*/ 548006 w 8482739"/>
              <a:gd name="connsiteY6" fmla="*/ 3023470 h 6525824"/>
              <a:gd name="connsiteX0" fmla="*/ 548006 w 8482739"/>
              <a:gd name="connsiteY0" fmla="*/ 3023470 h 6520983"/>
              <a:gd name="connsiteX1" fmla="*/ 5554767 w 8482739"/>
              <a:gd name="connsiteY1" fmla="*/ 10998 h 6520983"/>
              <a:gd name="connsiteX2" fmla="*/ 8401747 w 8482739"/>
              <a:gd name="connsiteY2" fmla="*/ 2159558 h 6520983"/>
              <a:gd name="connsiteX3" fmla="*/ 7173200 w 8482739"/>
              <a:gd name="connsiteY3" fmla="*/ 5087881 h 6520983"/>
              <a:gd name="connsiteX4" fmla="*/ 4006458 w 8482739"/>
              <a:gd name="connsiteY4" fmla="*/ 5480569 h 6520983"/>
              <a:gd name="connsiteX5" fmla="*/ 525567 w 8482739"/>
              <a:gd name="connsiteY5" fmla="*/ 6428628 h 6520983"/>
              <a:gd name="connsiteX6" fmla="*/ 548006 w 8482739"/>
              <a:gd name="connsiteY6" fmla="*/ 3023470 h 6520983"/>
              <a:gd name="connsiteX0" fmla="*/ 548006 w 8482739"/>
              <a:gd name="connsiteY0" fmla="*/ 3023470 h 6512154"/>
              <a:gd name="connsiteX1" fmla="*/ 5554767 w 8482739"/>
              <a:gd name="connsiteY1" fmla="*/ 10998 h 6512154"/>
              <a:gd name="connsiteX2" fmla="*/ 8401747 w 8482739"/>
              <a:gd name="connsiteY2" fmla="*/ 2159558 h 6512154"/>
              <a:gd name="connsiteX3" fmla="*/ 7173200 w 8482739"/>
              <a:gd name="connsiteY3" fmla="*/ 5087881 h 6512154"/>
              <a:gd name="connsiteX4" fmla="*/ 4006458 w 8482739"/>
              <a:gd name="connsiteY4" fmla="*/ 5480569 h 6512154"/>
              <a:gd name="connsiteX5" fmla="*/ 525567 w 8482739"/>
              <a:gd name="connsiteY5" fmla="*/ 6428628 h 6512154"/>
              <a:gd name="connsiteX6" fmla="*/ 548006 w 8482739"/>
              <a:gd name="connsiteY6" fmla="*/ 3023470 h 6512154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18373 w 8453106"/>
              <a:gd name="connsiteY0" fmla="*/ 2996278 h 6484962"/>
              <a:gd name="connsiteX1" fmla="*/ 5076349 w 8453106"/>
              <a:gd name="connsiteY1" fmla="*/ 635 h 6484962"/>
              <a:gd name="connsiteX2" fmla="*/ 8372114 w 8453106"/>
              <a:gd name="connsiteY2" fmla="*/ 2132366 h 6484962"/>
              <a:gd name="connsiteX3" fmla="*/ 7143567 w 8453106"/>
              <a:gd name="connsiteY3" fmla="*/ 5060689 h 6484962"/>
              <a:gd name="connsiteX4" fmla="*/ 3976825 w 8453106"/>
              <a:gd name="connsiteY4" fmla="*/ 5453377 h 6484962"/>
              <a:gd name="connsiteX5" fmla="*/ 495934 w 8453106"/>
              <a:gd name="connsiteY5" fmla="*/ 6401436 h 6484962"/>
              <a:gd name="connsiteX6" fmla="*/ 518373 w 8453106"/>
              <a:gd name="connsiteY6" fmla="*/ 2996278 h 6484962"/>
              <a:gd name="connsiteX0" fmla="*/ 518373 w 8453106"/>
              <a:gd name="connsiteY0" fmla="*/ 3005995 h 6494679"/>
              <a:gd name="connsiteX1" fmla="*/ 5076349 w 8453106"/>
              <a:gd name="connsiteY1" fmla="*/ 10352 h 6494679"/>
              <a:gd name="connsiteX2" fmla="*/ 8372114 w 8453106"/>
              <a:gd name="connsiteY2" fmla="*/ 2142083 h 6494679"/>
              <a:gd name="connsiteX3" fmla="*/ 7143567 w 8453106"/>
              <a:gd name="connsiteY3" fmla="*/ 5070406 h 6494679"/>
              <a:gd name="connsiteX4" fmla="*/ 3976825 w 8453106"/>
              <a:gd name="connsiteY4" fmla="*/ 5463094 h 6494679"/>
              <a:gd name="connsiteX5" fmla="*/ 495934 w 8453106"/>
              <a:gd name="connsiteY5" fmla="*/ 6411153 h 6494679"/>
              <a:gd name="connsiteX6" fmla="*/ 518373 w 8453106"/>
              <a:gd name="connsiteY6" fmla="*/ 3005995 h 6494679"/>
              <a:gd name="connsiteX0" fmla="*/ 518373 w 8453106"/>
              <a:gd name="connsiteY0" fmla="*/ 2996277 h 6484961"/>
              <a:gd name="connsiteX1" fmla="*/ 5076349 w 8453106"/>
              <a:gd name="connsiteY1" fmla="*/ 634 h 6484961"/>
              <a:gd name="connsiteX2" fmla="*/ 8372114 w 8453106"/>
              <a:gd name="connsiteY2" fmla="*/ 2132365 h 6484961"/>
              <a:gd name="connsiteX3" fmla="*/ 7143567 w 8453106"/>
              <a:gd name="connsiteY3" fmla="*/ 5060688 h 6484961"/>
              <a:gd name="connsiteX4" fmla="*/ 3976825 w 8453106"/>
              <a:gd name="connsiteY4" fmla="*/ 5453376 h 6484961"/>
              <a:gd name="connsiteX5" fmla="*/ 495934 w 8453106"/>
              <a:gd name="connsiteY5" fmla="*/ 6401435 h 6484961"/>
              <a:gd name="connsiteX6" fmla="*/ 518373 w 8453106"/>
              <a:gd name="connsiteY6" fmla="*/ 2996277 h 6484961"/>
              <a:gd name="connsiteX0" fmla="*/ 518373 w 8453106"/>
              <a:gd name="connsiteY0" fmla="*/ 2996277 h 6490454"/>
              <a:gd name="connsiteX1" fmla="*/ 5076349 w 8453106"/>
              <a:gd name="connsiteY1" fmla="*/ 634 h 6490454"/>
              <a:gd name="connsiteX2" fmla="*/ 8372114 w 8453106"/>
              <a:gd name="connsiteY2" fmla="*/ 2132365 h 6490454"/>
              <a:gd name="connsiteX3" fmla="*/ 7143567 w 8453106"/>
              <a:gd name="connsiteY3" fmla="*/ 5060688 h 6490454"/>
              <a:gd name="connsiteX4" fmla="*/ 5488670 w 8453106"/>
              <a:gd name="connsiteY4" fmla="*/ 5408499 h 6490454"/>
              <a:gd name="connsiteX5" fmla="*/ 3976825 w 8453106"/>
              <a:gd name="connsiteY5" fmla="*/ 5453376 h 6490454"/>
              <a:gd name="connsiteX6" fmla="*/ 495934 w 8453106"/>
              <a:gd name="connsiteY6" fmla="*/ 6401435 h 6490454"/>
              <a:gd name="connsiteX7" fmla="*/ 518373 w 8453106"/>
              <a:gd name="connsiteY7" fmla="*/ 2996277 h 6490454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696697"/>
              <a:gd name="connsiteX1" fmla="*/ 5076349 w 8453106"/>
              <a:gd name="connsiteY1" fmla="*/ 634 h 6696697"/>
              <a:gd name="connsiteX2" fmla="*/ 8372114 w 8453106"/>
              <a:gd name="connsiteY2" fmla="*/ 2132365 h 6696697"/>
              <a:gd name="connsiteX3" fmla="*/ 7143567 w 8453106"/>
              <a:gd name="connsiteY3" fmla="*/ 5060688 h 6696697"/>
              <a:gd name="connsiteX4" fmla="*/ 5488670 w 8453106"/>
              <a:gd name="connsiteY4" fmla="*/ 5318742 h 6696697"/>
              <a:gd name="connsiteX5" fmla="*/ 3976825 w 8453106"/>
              <a:gd name="connsiteY5" fmla="*/ 5453376 h 6696697"/>
              <a:gd name="connsiteX6" fmla="*/ 1415944 w 8453106"/>
              <a:gd name="connsiteY6" fmla="*/ 6412656 h 6696697"/>
              <a:gd name="connsiteX7" fmla="*/ 495934 w 8453106"/>
              <a:gd name="connsiteY7" fmla="*/ 6401435 h 6696697"/>
              <a:gd name="connsiteX8" fmla="*/ 518373 w 8453106"/>
              <a:gd name="connsiteY8" fmla="*/ 2996277 h 6696697"/>
              <a:gd name="connsiteX0" fmla="*/ 518373 w 8453106"/>
              <a:gd name="connsiteY0" fmla="*/ 2996277 h 6599794"/>
              <a:gd name="connsiteX1" fmla="*/ 5076349 w 8453106"/>
              <a:gd name="connsiteY1" fmla="*/ 634 h 6599794"/>
              <a:gd name="connsiteX2" fmla="*/ 8372114 w 8453106"/>
              <a:gd name="connsiteY2" fmla="*/ 2132365 h 6599794"/>
              <a:gd name="connsiteX3" fmla="*/ 7143567 w 8453106"/>
              <a:gd name="connsiteY3" fmla="*/ 5060688 h 6599794"/>
              <a:gd name="connsiteX4" fmla="*/ 5488670 w 8453106"/>
              <a:gd name="connsiteY4" fmla="*/ 5318742 h 6599794"/>
              <a:gd name="connsiteX5" fmla="*/ 3976825 w 8453106"/>
              <a:gd name="connsiteY5" fmla="*/ 5453376 h 6599794"/>
              <a:gd name="connsiteX6" fmla="*/ 1415944 w 8453106"/>
              <a:gd name="connsiteY6" fmla="*/ 6412656 h 6599794"/>
              <a:gd name="connsiteX7" fmla="*/ 495934 w 8453106"/>
              <a:gd name="connsiteY7" fmla="*/ 6401435 h 6599794"/>
              <a:gd name="connsiteX8" fmla="*/ 518373 w 8453106"/>
              <a:gd name="connsiteY8" fmla="*/ 2996277 h 6599794"/>
              <a:gd name="connsiteX0" fmla="*/ 568130 w 8502863"/>
              <a:gd name="connsiteY0" fmla="*/ 2996277 h 6481525"/>
              <a:gd name="connsiteX1" fmla="*/ 5126106 w 8502863"/>
              <a:gd name="connsiteY1" fmla="*/ 634 h 6481525"/>
              <a:gd name="connsiteX2" fmla="*/ 8421871 w 8502863"/>
              <a:gd name="connsiteY2" fmla="*/ 2132365 h 6481525"/>
              <a:gd name="connsiteX3" fmla="*/ 7193324 w 8502863"/>
              <a:gd name="connsiteY3" fmla="*/ 5060688 h 6481525"/>
              <a:gd name="connsiteX4" fmla="*/ 5538427 w 8502863"/>
              <a:gd name="connsiteY4" fmla="*/ 5318742 h 6481525"/>
              <a:gd name="connsiteX5" fmla="*/ 4026582 w 8502863"/>
              <a:gd name="connsiteY5" fmla="*/ 5453376 h 6481525"/>
              <a:gd name="connsiteX6" fmla="*/ 1465701 w 8502863"/>
              <a:gd name="connsiteY6" fmla="*/ 6412656 h 6481525"/>
              <a:gd name="connsiteX7" fmla="*/ 545691 w 8502863"/>
              <a:gd name="connsiteY7" fmla="*/ 6401435 h 6481525"/>
              <a:gd name="connsiteX8" fmla="*/ 568130 w 8502863"/>
              <a:gd name="connsiteY8" fmla="*/ 2996277 h 6481525"/>
              <a:gd name="connsiteX0" fmla="*/ 568130 w 8502863"/>
              <a:gd name="connsiteY0" fmla="*/ 2996277 h 6412656"/>
              <a:gd name="connsiteX1" fmla="*/ 5126106 w 8502863"/>
              <a:gd name="connsiteY1" fmla="*/ 634 h 6412656"/>
              <a:gd name="connsiteX2" fmla="*/ 8421871 w 8502863"/>
              <a:gd name="connsiteY2" fmla="*/ 2132365 h 6412656"/>
              <a:gd name="connsiteX3" fmla="*/ 7193324 w 8502863"/>
              <a:gd name="connsiteY3" fmla="*/ 5060688 h 6412656"/>
              <a:gd name="connsiteX4" fmla="*/ 5538427 w 8502863"/>
              <a:gd name="connsiteY4" fmla="*/ 5318742 h 6412656"/>
              <a:gd name="connsiteX5" fmla="*/ 4026582 w 8502863"/>
              <a:gd name="connsiteY5" fmla="*/ 5453376 h 6412656"/>
              <a:gd name="connsiteX6" fmla="*/ 1465701 w 8502863"/>
              <a:gd name="connsiteY6" fmla="*/ 6412656 h 6412656"/>
              <a:gd name="connsiteX7" fmla="*/ 545691 w 8502863"/>
              <a:gd name="connsiteY7" fmla="*/ 6401435 h 6412656"/>
              <a:gd name="connsiteX8" fmla="*/ 568130 w 8502863"/>
              <a:gd name="connsiteY8" fmla="*/ 2996277 h 6412656"/>
              <a:gd name="connsiteX0" fmla="*/ 382024 w 8316757"/>
              <a:gd name="connsiteY0" fmla="*/ 2996277 h 6412656"/>
              <a:gd name="connsiteX1" fmla="*/ 4940000 w 8316757"/>
              <a:gd name="connsiteY1" fmla="*/ 634 h 6412656"/>
              <a:gd name="connsiteX2" fmla="*/ 8235765 w 8316757"/>
              <a:gd name="connsiteY2" fmla="*/ 2132365 h 6412656"/>
              <a:gd name="connsiteX3" fmla="*/ 7007218 w 8316757"/>
              <a:gd name="connsiteY3" fmla="*/ 5060688 h 6412656"/>
              <a:gd name="connsiteX4" fmla="*/ 5352321 w 8316757"/>
              <a:gd name="connsiteY4" fmla="*/ 5318742 h 6412656"/>
              <a:gd name="connsiteX5" fmla="*/ 3840476 w 8316757"/>
              <a:gd name="connsiteY5" fmla="*/ 5453376 h 6412656"/>
              <a:gd name="connsiteX6" fmla="*/ 1279595 w 8316757"/>
              <a:gd name="connsiteY6" fmla="*/ 6412656 h 6412656"/>
              <a:gd name="connsiteX7" fmla="*/ 359585 w 8316757"/>
              <a:gd name="connsiteY7" fmla="*/ 6401435 h 6412656"/>
              <a:gd name="connsiteX8" fmla="*/ 382024 w 8316757"/>
              <a:gd name="connsiteY8" fmla="*/ 2996277 h 6412656"/>
              <a:gd name="connsiteX0" fmla="*/ 82594 w 8017327"/>
              <a:gd name="connsiteY0" fmla="*/ 2996277 h 6412656"/>
              <a:gd name="connsiteX1" fmla="*/ 4640570 w 8017327"/>
              <a:gd name="connsiteY1" fmla="*/ 634 h 6412656"/>
              <a:gd name="connsiteX2" fmla="*/ 7936335 w 8017327"/>
              <a:gd name="connsiteY2" fmla="*/ 2132365 h 6412656"/>
              <a:gd name="connsiteX3" fmla="*/ 6707788 w 8017327"/>
              <a:gd name="connsiteY3" fmla="*/ 5060688 h 6412656"/>
              <a:gd name="connsiteX4" fmla="*/ 5052891 w 8017327"/>
              <a:gd name="connsiteY4" fmla="*/ 5318742 h 6412656"/>
              <a:gd name="connsiteX5" fmla="*/ 3541046 w 8017327"/>
              <a:gd name="connsiteY5" fmla="*/ 5453376 h 6412656"/>
              <a:gd name="connsiteX6" fmla="*/ 980165 w 8017327"/>
              <a:gd name="connsiteY6" fmla="*/ 6412656 h 6412656"/>
              <a:gd name="connsiteX7" fmla="*/ 60155 w 8017327"/>
              <a:gd name="connsiteY7" fmla="*/ 6401435 h 6412656"/>
              <a:gd name="connsiteX8" fmla="*/ 82594 w 8017327"/>
              <a:gd name="connsiteY8" fmla="*/ 2996277 h 6412656"/>
              <a:gd name="connsiteX0" fmla="*/ 23964 w 7958697"/>
              <a:gd name="connsiteY0" fmla="*/ 2996277 h 6539638"/>
              <a:gd name="connsiteX1" fmla="*/ 4581940 w 7958697"/>
              <a:gd name="connsiteY1" fmla="*/ 634 h 6539638"/>
              <a:gd name="connsiteX2" fmla="*/ 7877705 w 7958697"/>
              <a:gd name="connsiteY2" fmla="*/ 2132365 h 6539638"/>
              <a:gd name="connsiteX3" fmla="*/ 6649158 w 7958697"/>
              <a:gd name="connsiteY3" fmla="*/ 5060688 h 6539638"/>
              <a:gd name="connsiteX4" fmla="*/ 4994261 w 7958697"/>
              <a:gd name="connsiteY4" fmla="*/ 5318742 h 6539638"/>
              <a:gd name="connsiteX5" fmla="*/ 3482416 w 7958697"/>
              <a:gd name="connsiteY5" fmla="*/ 5453376 h 6539638"/>
              <a:gd name="connsiteX6" fmla="*/ 921535 w 7958697"/>
              <a:gd name="connsiteY6" fmla="*/ 6412656 h 6539638"/>
              <a:gd name="connsiteX7" fmla="*/ 1525 w 7958697"/>
              <a:gd name="connsiteY7" fmla="*/ 6401435 h 6539638"/>
              <a:gd name="connsiteX8" fmla="*/ 23964 w 7958697"/>
              <a:gd name="connsiteY8" fmla="*/ 2996277 h 6539638"/>
              <a:gd name="connsiteX0" fmla="*/ 341607 w 8276340"/>
              <a:gd name="connsiteY0" fmla="*/ 2996277 h 6527461"/>
              <a:gd name="connsiteX1" fmla="*/ 4899583 w 8276340"/>
              <a:gd name="connsiteY1" fmla="*/ 634 h 6527461"/>
              <a:gd name="connsiteX2" fmla="*/ 8195348 w 8276340"/>
              <a:gd name="connsiteY2" fmla="*/ 2132365 h 6527461"/>
              <a:gd name="connsiteX3" fmla="*/ 6966801 w 8276340"/>
              <a:gd name="connsiteY3" fmla="*/ 5060688 h 6527461"/>
              <a:gd name="connsiteX4" fmla="*/ 5311904 w 8276340"/>
              <a:gd name="connsiteY4" fmla="*/ 5318742 h 6527461"/>
              <a:gd name="connsiteX5" fmla="*/ 3800059 w 8276340"/>
              <a:gd name="connsiteY5" fmla="*/ 5453376 h 6527461"/>
              <a:gd name="connsiteX6" fmla="*/ 1239178 w 8276340"/>
              <a:gd name="connsiteY6" fmla="*/ 6412656 h 6527461"/>
              <a:gd name="connsiteX7" fmla="*/ 335997 w 8276340"/>
              <a:gd name="connsiteY7" fmla="*/ 6384606 h 6527461"/>
              <a:gd name="connsiteX8" fmla="*/ 341607 w 8276340"/>
              <a:gd name="connsiteY8" fmla="*/ 2996277 h 6527461"/>
              <a:gd name="connsiteX0" fmla="*/ 340343 w 8275076"/>
              <a:gd name="connsiteY0" fmla="*/ 2996277 h 6527678"/>
              <a:gd name="connsiteX1" fmla="*/ 4898319 w 8275076"/>
              <a:gd name="connsiteY1" fmla="*/ 634 h 6527678"/>
              <a:gd name="connsiteX2" fmla="*/ 8194084 w 8275076"/>
              <a:gd name="connsiteY2" fmla="*/ 2132365 h 6527678"/>
              <a:gd name="connsiteX3" fmla="*/ 6965537 w 8275076"/>
              <a:gd name="connsiteY3" fmla="*/ 5060688 h 6527678"/>
              <a:gd name="connsiteX4" fmla="*/ 5310640 w 8275076"/>
              <a:gd name="connsiteY4" fmla="*/ 5318742 h 6527678"/>
              <a:gd name="connsiteX5" fmla="*/ 3798795 w 8275076"/>
              <a:gd name="connsiteY5" fmla="*/ 5453376 h 6527678"/>
              <a:gd name="connsiteX6" fmla="*/ 1237914 w 8275076"/>
              <a:gd name="connsiteY6" fmla="*/ 6412656 h 6527678"/>
              <a:gd name="connsiteX7" fmla="*/ 334733 w 8275076"/>
              <a:gd name="connsiteY7" fmla="*/ 6384606 h 6527678"/>
              <a:gd name="connsiteX8" fmla="*/ 340343 w 8275076"/>
              <a:gd name="connsiteY8" fmla="*/ 2996277 h 6527678"/>
              <a:gd name="connsiteX0" fmla="*/ 6788 w 7941521"/>
              <a:gd name="connsiteY0" fmla="*/ 2996277 h 6527678"/>
              <a:gd name="connsiteX1" fmla="*/ 4564764 w 7941521"/>
              <a:gd name="connsiteY1" fmla="*/ 634 h 6527678"/>
              <a:gd name="connsiteX2" fmla="*/ 7860529 w 7941521"/>
              <a:gd name="connsiteY2" fmla="*/ 2132365 h 6527678"/>
              <a:gd name="connsiteX3" fmla="*/ 6631982 w 7941521"/>
              <a:gd name="connsiteY3" fmla="*/ 5060688 h 6527678"/>
              <a:gd name="connsiteX4" fmla="*/ 4977085 w 7941521"/>
              <a:gd name="connsiteY4" fmla="*/ 5318742 h 6527678"/>
              <a:gd name="connsiteX5" fmla="*/ 3465240 w 7941521"/>
              <a:gd name="connsiteY5" fmla="*/ 5453376 h 6527678"/>
              <a:gd name="connsiteX6" fmla="*/ 904359 w 7941521"/>
              <a:gd name="connsiteY6" fmla="*/ 6412656 h 6527678"/>
              <a:gd name="connsiteX7" fmla="*/ 1178 w 7941521"/>
              <a:gd name="connsiteY7" fmla="*/ 6384606 h 6527678"/>
              <a:gd name="connsiteX8" fmla="*/ 6788 w 7941521"/>
              <a:gd name="connsiteY8" fmla="*/ 2996277 h 6527678"/>
              <a:gd name="connsiteX0" fmla="*/ 6788 w 7941521"/>
              <a:gd name="connsiteY0" fmla="*/ 3006772 h 6538173"/>
              <a:gd name="connsiteX1" fmla="*/ 4564764 w 7941521"/>
              <a:gd name="connsiteY1" fmla="*/ 11129 h 6538173"/>
              <a:gd name="connsiteX2" fmla="*/ 7860529 w 7941521"/>
              <a:gd name="connsiteY2" fmla="*/ 2142860 h 6538173"/>
              <a:gd name="connsiteX3" fmla="*/ 6631982 w 7941521"/>
              <a:gd name="connsiteY3" fmla="*/ 5071183 h 6538173"/>
              <a:gd name="connsiteX4" fmla="*/ 4977085 w 7941521"/>
              <a:gd name="connsiteY4" fmla="*/ 5329237 h 6538173"/>
              <a:gd name="connsiteX5" fmla="*/ 3465240 w 7941521"/>
              <a:gd name="connsiteY5" fmla="*/ 5463871 h 6538173"/>
              <a:gd name="connsiteX6" fmla="*/ 904359 w 7941521"/>
              <a:gd name="connsiteY6" fmla="*/ 6423151 h 6538173"/>
              <a:gd name="connsiteX7" fmla="*/ 1178 w 7941521"/>
              <a:gd name="connsiteY7" fmla="*/ 6395101 h 6538173"/>
              <a:gd name="connsiteX8" fmla="*/ 6788 w 7941521"/>
              <a:gd name="connsiteY8" fmla="*/ 3006772 h 6538173"/>
              <a:gd name="connsiteX0" fmla="*/ 6832 w 7941565"/>
              <a:gd name="connsiteY0" fmla="*/ 3006772 h 6538173"/>
              <a:gd name="connsiteX1" fmla="*/ 4564808 w 7941565"/>
              <a:gd name="connsiteY1" fmla="*/ 11129 h 6538173"/>
              <a:gd name="connsiteX2" fmla="*/ 7860573 w 7941565"/>
              <a:gd name="connsiteY2" fmla="*/ 2142860 h 6538173"/>
              <a:gd name="connsiteX3" fmla="*/ 6632026 w 7941565"/>
              <a:gd name="connsiteY3" fmla="*/ 5071183 h 6538173"/>
              <a:gd name="connsiteX4" fmla="*/ 4977129 w 7941565"/>
              <a:gd name="connsiteY4" fmla="*/ 5329237 h 6538173"/>
              <a:gd name="connsiteX5" fmla="*/ 3465284 w 7941565"/>
              <a:gd name="connsiteY5" fmla="*/ 5463871 h 6538173"/>
              <a:gd name="connsiteX6" fmla="*/ 904403 w 7941565"/>
              <a:gd name="connsiteY6" fmla="*/ 6423151 h 6538173"/>
              <a:gd name="connsiteX7" fmla="*/ 1222 w 7941565"/>
              <a:gd name="connsiteY7" fmla="*/ 6395101 h 6538173"/>
              <a:gd name="connsiteX8" fmla="*/ 6832 w 7941565"/>
              <a:gd name="connsiteY8" fmla="*/ 3006772 h 6538173"/>
              <a:gd name="connsiteX0" fmla="*/ 6821 w 7941554"/>
              <a:gd name="connsiteY0" fmla="*/ 3006772 h 6538173"/>
              <a:gd name="connsiteX1" fmla="*/ 4564797 w 7941554"/>
              <a:gd name="connsiteY1" fmla="*/ 11129 h 6538173"/>
              <a:gd name="connsiteX2" fmla="*/ 7860562 w 7941554"/>
              <a:gd name="connsiteY2" fmla="*/ 2142860 h 6538173"/>
              <a:gd name="connsiteX3" fmla="*/ 6632015 w 7941554"/>
              <a:gd name="connsiteY3" fmla="*/ 5071183 h 6538173"/>
              <a:gd name="connsiteX4" fmla="*/ 4977118 w 7941554"/>
              <a:gd name="connsiteY4" fmla="*/ 5329237 h 6538173"/>
              <a:gd name="connsiteX5" fmla="*/ 3465273 w 7941554"/>
              <a:gd name="connsiteY5" fmla="*/ 5463871 h 6538173"/>
              <a:gd name="connsiteX6" fmla="*/ 904392 w 7941554"/>
              <a:gd name="connsiteY6" fmla="*/ 6423151 h 6538173"/>
              <a:gd name="connsiteX7" fmla="*/ 1211 w 7941554"/>
              <a:gd name="connsiteY7" fmla="*/ 6395101 h 6538173"/>
              <a:gd name="connsiteX8" fmla="*/ 6821 w 7941554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324552 w 8259285"/>
              <a:gd name="connsiteY0" fmla="*/ 2995642 h 6527043"/>
              <a:gd name="connsiteX1" fmla="*/ 4669355 w 8259285"/>
              <a:gd name="connsiteY1" fmla="*/ 11219 h 6527043"/>
              <a:gd name="connsiteX2" fmla="*/ 8178293 w 8259285"/>
              <a:gd name="connsiteY2" fmla="*/ 2131730 h 6527043"/>
              <a:gd name="connsiteX3" fmla="*/ 6949746 w 8259285"/>
              <a:gd name="connsiteY3" fmla="*/ 5060053 h 6527043"/>
              <a:gd name="connsiteX4" fmla="*/ 5294849 w 8259285"/>
              <a:gd name="connsiteY4" fmla="*/ 5318107 h 6527043"/>
              <a:gd name="connsiteX5" fmla="*/ 3783004 w 8259285"/>
              <a:gd name="connsiteY5" fmla="*/ 5452741 h 6527043"/>
              <a:gd name="connsiteX6" fmla="*/ 1222123 w 8259285"/>
              <a:gd name="connsiteY6" fmla="*/ 6412021 h 6527043"/>
              <a:gd name="connsiteX7" fmla="*/ 318942 w 8259285"/>
              <a:gd name="connsiteY7" fmla="*/ 6383971 h 6527043"/>
              <a:gd name="connsiteX8" fmla="*/ 324552 w 8259285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72932"/>
              <a:gd name="connsiteY0" fmla="*/ 2995642 h 6527043"/>
              <a:gd name="connsiteX1" fmla="*/ 4358199 w 7972932"/>
              <a:gd name="connsiteY1" fmla="*/ 11219 h 6527043"/>
              <a:gd name="connsiteX2" fmla="*/ 7867137 w 7972932"/>
              <a:gd name="connsiteY2" fmla="*/ 2131730 h 6527043"/>
              <a:gd name="connsiteX3" fmla="*/ 6638590 w 7972932"/>
              <a:gd name="connsiteY3" fmla="*/ 5060053 h 6527043"/>
              <a:gd name="connsiteX4" fmla="*/ 5022962 w 7972932"/>
              <a:gd name="connsiteY4" fmla="*/ 5245179 h 6527043"/>
              <a:gd name="connsiteX5" fmla="*/ 3471848 w 7972932"/>
              <a:gd name="connsiteY5" fmla="*/ 5452741 h 6527043"/>
              <a:gd name="connsiteX6" fmla="*/ 910967 w 7972932"/>
              <a:gd name="connsiteY6" fmla="*/ 6412021 h 6527043"/>
              <a:gd name="connsiteX7" fmla="*/ 7786 w 7972932"/>
              <a:gd name="connsiteY7" fmla="*/ 6383971 h 6527043"/>
              <a:gd name="connsiteX8" fmla="*/ 13396 w 7972932"/>
              <a:gd name="connsiteY8" fmla="*/ 2995642 h 6527043"/>
              <a:gd name="connsiteX0" fmla="*/ 13396 w 7942336"/>
              <a:gd name="connsiteY0" fmla="*/ 2995642 h 6527043"/>
              <a:gd name="connsiteX1" fmla="*/ 4358199 w 7942336"/>
              <a:gd name="connsiteY1" fmla="*/ 11219 h 6527043"/>
              <a:gd name="connsiteX2" fmla="*/ 7867137 w 7942336"/>
              <a:gd name="connsiteY2" fmla="*/ 2131730 h 6527043"/>
              <a:gd name="connsiteX3" fmla="*/ 6638590 w 7942336"/>
              <a:gd name="connsiteY3" fmla="*/ 5060053 h 6527043"/>
              <a:gd name="connsiteX4" fmla="*/ 5022962 w 7942336"/>
              <a:gd name="connsiteY4" fmla="*/ 5245179 h 6527043"/>
              <a:gd name="connsiteX5" fmla="*/ 3471848 w 7942336"/>
              <a:gd name="connsiteY5" fmla="*/ 5452741 h 6527043"/>
              <a:gd name="connsiteX6" fmla="*/ 910967 w 7942336"/>
              <a:gd name="connsiteY6" fmla="*/ 6412021 h 6527043"/>
              <a:gd name="connsiteX7" fmla="*/ 7786 w 7942336"/>
              <a:gd name="connsiteY7" fmla="*/ 6383971 h 6527043"/>
              <a:gd name="connsiteX8" fmla="*/ 13396 w 7942336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6666"/>
              <a:gd name="connsiteY0" fmla="*/ 2995642 h 6527043"/>
              <a:gd name="connsiteX1" fmla="*/ 4358199 w 7926666"/>
              <a:gd name="connsiteY1" fmla="*/ 11219 h 6527043"/>
              <a:gd name="connsiteX2" fmla="*/ 7867137 w 7926666"/>
              <a:gd name="connsiteY2" fmla="*/ 2131730 h 6527043"/>
              <a:gd name="connsiteX3" fmla="*/ 6638590 w 7926666"/>
              <a:gd name="connsiteY3" fmla="*/ 5060053 h 6527043"/>
              <a:gd name="connsiteX4" fmla="*/ 5073450 w 7926666"/>
              <a:gd name="connsiteY4" fmla="*/ 5295668 h 6527043"/>
              <a:gd name="connsiteX5" fmla="*/ 3471848 w 7926666"/>
              <a:gd name="connsiteY5" fmla="*/ 5452741 h 6527043"/>
              <a:gd name="connsiteX6" fmla="*/ 910967 w 7926666"/>
              <a:gd name="connsiteY6" fmla="*/ 6412021 h 6527043"/>
              <a:gd name="connsiteX7" fmla="*/ 7786 w 7926666"/>
              <a:gd name="connsiteY7" fmla="*/ 6383971 h 6527043"/>
              <a:gd name="connsiteX8" fmla="*/ 13396 w 7926666"/>
              <a:gd name="connsiteY8" fmla="*/ 2995642 h 6527043"/>
              <a:gd name="connsiteX0" fmla="*/ 13396 w 7925081"/>
              <a:gd name="connsiteY0" fmla="*/ 2995642 h 6527043"/>
              <a:gd name="connsiteX1" fmla="*/ 4358199 w 7925081"/>
              <a:gd name="connsiteY1" fmla="*/ 11219 h 6527043"/>
              <a:gd name="connsiteX2" fmla="*/ 7867137 w 7925081"/>
              <a:gd name="connsiteY2" fmla="*/ 2131730 h 6527043"/>
              <a:gd name="connsiteX3" fmla="*/ 6638590 w 7925081"/>
              <a:gd name="connsiteY3" fmla="*/ 5060053 h 6527043"/>
              <a:gd name="connsiteX4" fmla="*/ 5073450 w 7925081"/>
              <a:gd name="connsiteY4" fmla="*/ 5295668 h 6527043"/>
              <a:gd name="connsiteX5" fmla="*/ 3471848 w 7925081"/>
              <a:gd name="connsiteY5" fmla="*/ 5452741 h 6527043"/>
              <a:gd name="connsiteX6" fmla="*/ 910967 w 7925081"/>
              <a:gd name="connsiteY6" fmla="*/ 6412021 h 6527043"/>
              <a:gd name="connsiteX7" fmla="*/ 7786 w 7925081"/>
              <a:gd name="connsiteY7" fmla="*/ 6383971 h 6527043"/>
              <a:gd name="connsiteX8" fmla="*/ 13396 w 7925081"/>
              <a:gd name="connsiteY8" fmla="*/ 2995642 h 6527043"/>
              <a:gd name="connsiteX0" fmla="*/ 13396 w 7925081"/>
              <a:gd name="connsiteY0" fmla="*/ 2998971 h 6530372"/>
              <a:gd name="connsiteX1" fmla="*/ 4358199 w 7925081"/>
              <a:gd name="connsiteY1" fmla="*/ 14548 h 6530372"/>
              <a:gd name="connsiteX2" fmla="*/ 7867137 w 7925081"/>
              <a:gd name="connsiteY2" fmla="*/ 2135059 h 6530372"/>
              <a:gd name="connsiteX3" fmla="*/ 6638590 w 7925081"/>
              <a:gd name="connsiteY3" fmla="*/ 5063382 h 6530372"/>
              <a:gd name="connsiteX4" fmla="*/ 5073450 w 7925081"/>
              <a:gd name="connsiteY4" fmla="*/ 5298997 h 6530372"/>
              <a:gd name="connsiteX5" fmla="*/ 3471848 w 7925081"/>
              <a:gd name="connsiteY5" fmla="*/ 5456070 h 6530372"/>
              <a:gd name="connsiteX6" fmla="*/ 910967 w 7925081"/>
              <a:gd name="connsiteY6" fmla="*/ 6415350 h 6530372"/>
              <a:gd name="connsiteX7" fmla="*/ 7786 w 7925081"/>
              <a:gd name="connsiteY7" fmla="*/ 6387300 h 6530372"/>
              <a:gd name="connsiteX8" fmla="*/ 13396 w 7925081"/>
              <a:gd name="connsiteY8" fmla="*/ 2998971 h 6530372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15350"/>
              <a:gd name="connsiteX1" fmla="*/ 4358841 w 7925723"/>
              <a:gd name="connsiteY1" fmla="*/ 14548 h 6415350"/>
              <a:gd name="connsiteX2" fmla="*/ 7867779 w 7925723"/>
              <a:gd name="connsiteY2" fmla="*/ 2135059 h 6415350"/>
              <a:gd name="connsiteX3" fmla="*/ 6639232 w 7925723"/>
              <a:gd name="connsiteY3" fmla="*/ 5063382 h 6415350"/>
              <a:gd name="connsiteX4" fmla="*/ 5074092 w 7925723"/>
              <a:gd name="connsiteY4" fmla="*/ 5298997 h 6415350"/>
              <a:gd name="connsiteX5" fmla="*/ 3472490 w 7925723"/>
              <a:gd name="connsiteY5" fmla="*/ 5456070 h 6415350"/>
              <a:gd name="connsiteX6" fmla="*/ 911609 w 7925723"/>
              <a:gd name="connsiteY6" fmla="*/ 6415350 h 6415350"/>
              <a:gd name="connsiteX7" fmla="*/ 8428 w 7925723"/>
              <a:gd name="connsiteY7" fmla="*/ 6387300 h 6415350"/>
              <a:gd name="connsiteX8" fmla="*/ 14038 w 7925723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7548 w 7919233"/>
              <a:gd name="connsiteY0" fmla="*/ 2998971 h 6415350"/>
              <a:gd name="connsiteX1" fmla="*/ 4352351 w 7919233"/>
              <a:gd name="connsiteY1" fmla="*/ 14548 h 6415350"/>
              <a:gd name="connsiteX2" fmla="*/ 7861289 w 7919233"/>
              <a:gd name="connsiteY2" fmla="*/ 2135059 h 6415350"/>
              <a:gd name="connsiteX3" fmla="*/ 6632742 w 7919233"/>
              <a:gd name="connsiteY3" fmla="*/ 5063382 h 6415350"/>
              <a:gd name="connsiteX4" fmla="*/ 5067602 w 7919233"/>
              <a:gd name="connsiteY4" fmla="*/ 5298997 h 6415350"/>
              <a:gd name="connsiteX5" fmla="*/ 3466000 w 7919233"/>
              <a:gd name="connsiteY5" fmla="*/ 5456070 h 6415350"/>
              <a:gd name="connsiteX6" fmla="*/ 905119 w 7919233"/>
              <a:gd name="connsiteY6" fmla="*/ 6415350 h 6415350"/>
              <a:gd name="connsiteX7" fmla="*/ 1938 w 7919233"/>
              <a:gd name="connsiteY7" fmla="*/ 6404130 h 6415350"/>
              <a:gd name="connsiteX8" fmla="*/ 7548 w 7919233"/>
              <a:gd name="connsiteY8" fmla="*/ 2998971 h 64153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31541 h 6432067"/>
              <a:gd name="connsiteX1" fmla="*/ 4352351 w 7919233"/>
              <a:gd name="connsiteY1" fmla="*/ 31265 h 6432067"/>
              <a:gd name="connsiteX2" fmla="*/ 7861289 w 7919233"/>
              <a:gd name="connsiteY2" fmla="*/ 2151776 h 6432067"/>
              <a:gd name="connsiteX3" fmla="*/ 6632742 w 7919233"/>
              <a:gd name="connsiteY3" fmla="*/ 5080099 h 6432067"/>
              <a:gd name="connsiteX4" fmla="*/ 5067602 w 7919233"/>
              <a:gd name="connsiteY4" fmla="*/ 5315714 h 6432067"/>
              <a:gd name="connsiteX5" fmla="*/ 3466000 w 7919233"/>
              <a:gd name="connsiteY5" fmla="*/ 5472787 h 6432067"/>
              <a:gd name="connsiteX6" fmla="*/ 905119 w 7919233"/>
              <a:gd name="connsiteY6" fmla="*/ 6432067 h 6432067"/>
              <a:gd name="connsiteX7" fmla="*/ 1938 w 7919233"/>
              <a:gd name="connsiteY7" fmla="*/ 6420847 h 6432067"/>
              <a:gd name="connsiteX8" fmla="*/ 7548 w 7919233"/>
              <a:gd name="connsiteY8" fmla="*/ 2931541 h 643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233" h="6432067">
                <a:moveTo>
                  <a:pt x="7548" y="2931541"/>
                </a:moveTo>
                <a:cubicBezTo>
                  <a:pt x="878472" y="1344898"/>
                  <a:pt x="3037784" y="200495"/>
                  <a:pt x="4352351" y="31265"/>
                </a:cubicBezTo>
                <a:cubicBezTo>
                  <a:pt x="6014727" y="-194063"/>
                  <a:pt x="7633623" y="827859"/>
                  <a:pt x="7861289" y="2151776"/>
                </a:cubicBezTo>
                <a:cubicBezTo>
                  <a:pt x="8189931" y="4109601"/>
                  <a:pt x="7031039" y="4866926"/>
                  <a:pt x="6632742" y="5080099"/>
                </a:cubicBezTo>
                <a:cubicBezTo>
                  <a:pt x="6234445" y="5293272"/>
                  <a:pt x="5500026" y="5289535"/>
                  <a:pt x="5067602" y="5315714"/>
                </a:cubicBezTo>
                <a:cubicBezTo>
                  <a:pt x="4635178" y="5341893"/>
                  <a:pt x="4159747" y="5286728"/>
                  <a:pt x="3466000" y="5472787"/>
                </a:cubicBezTo>
                <a:cubicBezTo>
                  <a:pt x="2772253" y="5658846"/>
                  <a:pt x="1485268" y="6274057"/>
                  <a:pt x="905119" y="6432067"/>
                </a:cubicBezTo>
                <a:lnTo>
                  <a:pt x="1938" y="6420847"/>
                </a:lnTo>
                <a:cubicBezTo>
                  <a:pt x="-3794" y="3702895"/>
                  <a:pt x="4743" y="4634120"/>
                  <a:pt x="7548" y="2931541"/>
                </a:cubicBezTo>
                <a:close/>
              </a:path>
            </a:pathLst>
          </a:cu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Platshållare för text 13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344083" y="2142950"/>
            <a:ext cx="8304311" cy="253002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1299772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Grön 1">
    <p:bg>
      <p:bgPr>
        <a:solidFill>
          <a:srgbClr val="00C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-10066" y="439955"/>
            <a:ext cx="10558977" cy="6432067"/>
          </a:xfrm>
          <a:custGeom>
            <a:avLst/>
            <a:gdLst>
              <a:gd name="connsiteX0" fmla="*/ 0 w 7309590"/>
              <a:gd name="connsiteY0" fmla="*/ 2933934 h 5867868"/>
              <a:gd name="connsiteX1" fmla="*/ 3654795 w 7309590"/>
              <a:gd name="connsiteY1" fmla="*/ 0 h 5867868"/>
              <a:gd name="connsiteX2" fmla="*/ 7309590 w 7309590"/>
              <a:gd name="connsiteY2" fmla="*/ 2933934 h 5867868"/>
              <a:gd name="connsiteX3" fmla="*/ 3654795 w 7309590"/>
              <a:gd name="connsiteY3" fmla="*/ 5867868 h 5867868"/>
              <a:gd name="connsiteX4" fmla="*/ 0 w 7309590"/>
              <a:gd name="connsiteY4" fmla="*/ 2933934 h 5867868"/>
              <a:gd name="connsiteX0" fmla="*/ 0 w 7410566"/>
              <a:gd name="connsiteY0" fmla="*/ 2933934 h 5867868"/>
              <a:gd name="connsiteX1" fmla="*/ 3654795 w 7410566"/>
              <a:gd name="connsiteY1" fmla="*/ 0 h 5867868"/>
              <a:gd name="connsiteX2" fmla="*/ 7410566 w 7410566"/>
              <a:gd name="connsiteY2" fmla="*/ 2928324 h 5867868"/>
              <a:gd name="connsiteX3" fmla="*/ 3654795 w 7410566"/>
              <a:gd name="connsiteY3" fmla="*/ 5867868 h 5867868"/>
              <a:gd name="connsiteX4" fmla="*/ 0 w 7410566"/>
              <a:gd name="connsiteY4" fmla="*/ 2933934 h 5867868"/>
              <a:gd name="connsiteX0" fmla="*/ 5326 w 7415892"/>
              <a:gd name="connsiteY0" fmla="*/ 2877837 h 5811771"/>
              <a:gd name="connsiteX1" fmla="*/ 4484764 w 7415892"/>
              <a:gd name="connsiteY1" fmla="*/ 1 h 5811771"/>
              <a:gd name="connsiteX2" fmla="*/ 7415892 w 7415892"/>
              <a:gd name="connsiteY2" fmla="*/ 2872227 h 5811771"/>
              <a:gd name="connsiteX3" fmla="*/ 3660121 w 7415892"/>
              <a:gd name="connsiteY3" fmla="*/ 5811771 h 5811771"/>
              <a:gd name="connsiteX4" fmla="*/ 5326 w 7415892"/>
              <a:gd name="connsiteY4" fmla="*/ 2877837 h 5811771"/>
              <a:gd name="connsiteX0" fmla="*/ 5326 w 7415892"/>
              <a:gd name="connsiteY0" fmla="*/ 2878565 h 5812499"/>
              <a:gd name="connsiteX1" fmla="*/ 4484764 w 7415892"/>
              <a:gd name="connsiteY1" fmla="*/ 729 h 5812499"/>
              <a:gd name="connsiteX2" fmla="*/ 7415892 w 7415892"/>
              <a:gd name="connsiteY2" fmla="*/ 2872955 h 5812499"/>
              <a:gd name="connsiteX3" fmla="*/ 3660121 w 7415892"/>
              <a:gd name="connsiteY3" fmla="*/ 5812499 h 5812499"/>
              <a:gd name="connsiteX4" fmla="*/ 5326 w 7415892"/>
              <a:gd name="connsiteY4" fmla="*/ 2878565 h 5812499"/>
              <a:gd name="connsiteX0" fmla="*/ 4572 w 7942461"/>
              <a:gd name="connsiteY0" fmla="*/ 3012789 h 5812305"/>
              <a:gd name="connsiteX1" fmla="*/ 5011333 w 7942461"/>
              <a:gd name="connsiteY1" fmla="*/ 317 h 5812305"/>
              <a:gd name="connsiteX2" fmla="*/ 7942461 w 7942461"/>
              <a:gd name="connsiteY2" fmla="*/ 2872543 h 5812305"/>
              <a:gd name="connsiteX3" fmla="*/ 4186690 w 7942461"/>
              <a:gd name="connsiteY3" fmla="*/ 5812087 h 5812305"/>
              <a:gd name="connsiteX4" fmla="*/ 4572 w 7942461"/>
              <a:gd name="connsiteY4" fmla="*/ 3012789 h 5812305"/>
              <a:gd name="connsiteX0" fmla="*/ 62143 w 8000032"/>
              <a:gd name="connsiteY0" fmla="*/ 3012789 h 5812412"/>
              <a:gd name="connsiteX1" fmla="*/ 5068904 w 8000032"/>
              <a:gd name="connsiteY1" fmla="*/ 317 h 5812412"/>
              <a:gd name="connsiteX2" fmla="*/ 8000032 w 8000032"/>
              <a:gd name="connsiteY2" fmla="*/ 2872543 h 5812412"/>
              <a:gd name="connsiteX3" fmla="*/ 4244261 w 8000032"/>
              <a:gd name="connsiteY3" fmla="*/ 5812087 h 5812412"/>
              <a:gd name="connsiteX4" fmla="*/ 62143 w 8000032"/>
              <a:gd name="connsiteY4" fmla="*/ 3012789 h 5812412"/>
              <a:gd name="connsiteX0" fmla="*/ 62143 w 8000032"/>
              <a:gd name="connsiteY0" fmla="*/ 3017637 h 5817260"/>
              <a:gd name="connsiteX1" fmla="*/ 5068904 w 8000032"/>
              <a:gd name="connsiteY1" fmla="*/ 5165 h 5817260"/>
              <a:gd name="connsiteX2" fmla="*/ 8000032 w 8000032"/>
              <a:gd name="connsiteY2" fmla="*/ 2877391 h 5817260"/>
              <a:gd name="connsiteX3" fmla="*/ 4244261 w 8000032"/>
              <a:gd name="connsiteY3" fmla="*/ 5816935 h 5817260"/>
              <a:gd name="connsiteX4" fmla="*/ 62143 w 8000032"/>
              <a:gd name="connsiteY4" fmla="*/ 3017637 h 5817260"/>
              <a:gd name="connsiteX0" fmla="*/ 78988 w 8016877"/>
              <a:gd name="connsiteY0" fmla="*/ 3017637 h 5817637"/>
              <a:gd name="connsiteX1" fmla="*/ 5085749 w 8016877"/>
              <a:gd name="connsiteY1" fmla="*/ 5165 h 5817637"/>
              <a:gd name="connsiteX2" fmla="*/ 8016877 w 8016877"/>
              <a:gd name="connsiteY2" fmla="*/ 2877391 h 5817637"/>
              <a:gd name="connsiteX3" fmla="*/ 4261106 w 8016877"/>
              <a:gd name="connsiteY3" fmla="*/ 5816935 h 5817637"/>
              <a:gd name="connsiteX4" fmla="*/ 78988 w 8016877"/>
              <a:gd name="connsiteY4" fmla="*/ 3017637 h 5817637"/>
              <a:gd name="connsiteX0" fmla="*/ 59019 w 8048214"/>
              <a:gd name="connsiteY0" fmla="*/ 3017637 h 5920814"/>
              <a:gd name="connsiteX1" fmla="*/ 5065780 w 8048214"/>
              <a:gd name="connsiteY1" fmla="*/ 5165 h 5920814"/>
              <a:gd name="connsiteX2" fmla="*/ 7996908 w 8048214"/>
              <a:gd name="connsiteY2" fmla="*/ 2877391 h 5920814"/>
              <a:gd name="connsiteX3" fmla="*/ 6734702 w 8048214"/>
              <a:gd name="connsiteY3" fmla="*/ 5087658 h 5920814"/>
              <a:gd name="connsiteX4" fmla="*/ 4241137 w 8048214"/>
              <a:gd name="connsiteY4" fmla="*/ 5816935 h 5920814"/>
              <a:gd name="connsiteX5" fmla="*/ 59019 w 8048214"/>
              <a:gd name="connsiteY5" fmla="*/ 3017637 h 5920814"/>
              <a:gd name="connsiteX0" fmla="*/ 59019 w 8048214"/>
              <a:gd name="connsiteY0" fmla="*/ 3017637 h 5915221"/>
              <a:gd name="connsiteX1" fmla="*/ 5065780 w 8048214"/>
              <a:gd name="connsiteY1" fmla="*/ 5165 h 5915221"/>
              <a:gd name="connsiteX2" fmla="*/ 7996908 w 8048214"/>
              <a:gd name="connsiteY2" fmla="*/ 2877391 h 5915221"/>
              <a:gd name="connsiteX3" fmla="*/ 6734702 w 8048214"/>
              <a:gd name="connsiteY3" fmla="*/ 5087658 h 5915221"/>
              <a:gd name="connsiteX4" fmla="*/ 4241137 w 8048214"/>
              <a:gd name="connsiteY4" fmla="*/ 5816935 h 5915221"/>
              <a:gd name="connsiteX5" fmla="*/ 59019 w 8048214"/>
              <a:gd name="connsiteY5" fmla="*/ 3017637 h 5915221"/>
              <a:gd name="connsiteX0" fmla="*/ 58901 w 8045964"/>
              <a:gd name="connsiteY0" fmla="*/ 3017637 h 5914289"/>
              <a:gd name="connsiteX1" fmla="*/ 5065662 w 8045964"/>
              <a:gd name="connsiteY1" fmla="*/ 5165 h 5914289"/>
              <a:gd name="connsiteX2" fmla="*/ 7996790 w 8045964"/>
              <a:gd name="connsiteY2" fmla="*/ 2877391 h 5914289"/>
              <a:gd name="connsiteX3" fmla="*/ 6684095 w 8045964"/>
              <a:gd name="connsiteY3" fmla="*/ 5082048 h 5914289"/>
              <a:gd name="connsiteX4" fmla="*/ 4241019 w 8045964"/>
              <a:gd name="connsiteY4" fmla="*/ 5816935 h 5914289"/>
              <a:gd name="connsiteX5" fmla="*/ 58901 w 8045964"/>
              <a:gd name="connsiteY5" fmla="*/ 3017637 h 5914289"/>
              <a:gd name="connsiteX0" fmla="*/ 58901 w 8053942"/>
              <a:gd name="connsiteY0" fmla="*/ 3017637 h 5914289"/>
              <a:gd name="connsiteX1" fmla="*/ 5065662 w 8053942"/>
              <a:gd name="connsiteY1" fmla="*/ 5165 h 5914289"/>
              <a:gd name="connsiteX2" fmla="*/ 7996790 w 8053942"/>
              <a:gd name="connsiteY2" fmla="*/ 2877391 h 5914289"/>
              <a:gd name="connsiteX3" fmla="*/ 6684095 w 8053942"/>
              <a:gd name="connsiteY3" fmla="*/ 5082048 h 5914289"/>
              <a:gd name="connsiteX4" fmla="*/ 4241019 w 8053942"/>
              <a:gd name="connsiteY4" fmla="*/ 5816935 h 5914289"/>
              <a:gd name="connsiteX5" fmla="*/ 58901 w 8053942"/>
              <a:gd name="connsiteY5" fmla="*/ 3017637 h 5914289"/>
              <a:gd name="connsiteX0" fmla="*/ 58901 w 7974671"/>
              <a:gd name="connsiteY0" fmla="*/ 3022467 h 5919119"/>
              <a:gd name="connsiteX1" fmla="*/ 5065662 w 7974671"/>
              <a:gd name="connsiteY1" fmla="*/ 9995 h 5919119"/>
              <a:gd name="connsiteX2" fmla="*/ 7912642 w 7974671"/>
              <a:gd name="connsiteY2" fmla="*/ 2158555 h 5919119"/>
              <a:gd name="connsiteX3" fmla="*/ 6684095 w 7974671"/>
              <a:gd name="connsiteY3" fmla="*/ 5086878 h 5919119"/>
              <a:gd name="connsiteX4" fmla="*/ 4241019 w 7974671"/>
              <a:gd name="connsiteY4" fmla="*/ 5821765 h 5919119"/>
              <a:gd name="connsiteX5" fmla="*/ 58901 w 7974671"/>
              <a:gd name="connsiteY5" fmla="*/ 3022467 h 5919119"/>
              <a:gd name="connsiteX0" fmla="*/ 58901 w 7993634"/>
              <a:gd name="connsiteY0" fmla="*/ 3022467 h 5919119"/>
              <a:gd name="connsiteX1" fmla="*/ 5065662 w 7993634"/>
              <a:gd name="connsiteY1" fmla="*/ 9995 h 5919119"/>
              <a:gd name="connsiteX2" fmla="*/ 7912642 w 7993634"/>
              <a:gd name="connsiteY2" fmla="*/ 2158555 h 5919119"/>
              <a:gd name="connsiteX3" fmla="*/ 6684095 w 7993634"/>
              <a:gd name="connsiteY3" fmla="*/ 5086878 h 5919119"/>
              <a:gd name="connsiteX4" fmla="*/ 4241019 w 7993634"/>
              <a:gd name="connsiteY4" fmla="*/ 5821765 h 5919119"/>
              <a:gd name="connsiteX5" fmla="*/ 58901 w 7993634"/>
              <a:gd name="connsiteY5" fmla="*/ 3022467 h 5919119"/>
              <a:gd name="connsiteX0" fmla="*/ 58901 w 7993634"/>
              <a:gd name="connsiteY0" fmla="*/ 3023470 h 5920122"/>
              <a:gd name="connsiteX1" fmla="*/ 5065662 w 7993634"/>
              <a:gd name="connsiteY1" fmla="*/ 10998 h 5920122"/>
              <a:gd name="connsiteX2" fmla="*/ 7912642 w 7993634"/>
              <a:gd name="connsiteY2" fmla="*/ 2159558 h 5920122"/>
              <a:gd name="connsiteX3" fmla="*/ 6684095 w 7993634"/>
              <a:gd name="connsiteY3" fmla="*/ 5087881 h 5920122"/>
              <a:gd name="connsiteX4" fmla="*/ 4241019 w 7993634"/>
              <a:gd name="connsiteY4" fmla="*/ 5822768 h 5920122"/>
              <a:gd name="connsiteX5" fmla="*/ 58901 w 7993634"/>
              <a:gd name="connsiteY5" fmla="*/ 3023470 h 5920122"/>
              <a:gd name="connsiteX0" fmla="*/ 55684 w 7990417"/>
              <a:gd name="connsiteY0" fmla="*/ 3023470 h 5870075"/>
              <a:gd name="connsiteX1" fmla="*/ 5062445 w 7990417"/>
              <a:gd name="connsiteY1" fmla="*/ 10998 h 5870075"/>
              <a:gd name="connsiteX2" fmla="*/ 7909425 w 7990417"/>
              <a:gd name="connsiteY2" fmla="*/ 2159558 h 5870075"/>
              <a:gd name="connsiteX3" fmla="*/ 6680878 w 7990417"/>
              <a:gd name="connsiteY3" fmla="*/ 5087881 h 5870075"/>
              <a:gd name="connsiteX4" fmla="*/ 4237802 w 7990417"/>
              <a:gd name="connsiteY4" fmla="*/ 5822768 h 5870075"/>
              <a:gd name="connsiteX5" fmla="*/ 55684 w 7990417"/>
              <a:gd name="connsiteY5" fmla="*/ 3023470 h 5870075"/>
              <a:gd name="connsiteX0" fmla="*/ 3987 w 7938720"/>
              <a:gd name="connsiteY0" fmla="*/ 3023470 h 5858610"/>
              <a:gd name="connsiteX1" fmla="*/ 5010748 w 7938720"/>
              <a:gd name="connsiteY1" fmla="*/ 10998 h 5858610"/>
              <a:gd name="connsiteX2" fmla="*/ 7857728 w 7938720"/>
              <a:gd name="connsiteY2" fmla="*/ 2159558 h 5858610"/>
              <a:gd name="connsiteX3" fmla="*/ 6629181 w 7938720"/>
              <a:gd name="connsiteY3" fmla="*/ 5087881 h 5858610"/>
              <a:gd name="connsiteX4" fmla="*/ 4186105 w 7938720"/>
              <a:gd name="connsiteY4" fmla="*/ 5822768 h 5858610"/>
              <a:gd name="connsiteX5" fmla="*/ 3987 w 7938720"/>
              <a:gd name="connsiteY5" fmla="*/ 3023470 h 5858610"/>
              <a:gd name="connsiteX0" fmla="*/ 15067 w 7949800"/>
              <a:gd name="connsiteY0" fmla="*/ 3023470 h 5592968"/>
              <a:gd name="connsiteX1" fmla="*/ 5021828 w 7949800"/>
              <a:gd name="connsiteY1" fmla="*/ 10998 h 5592968"/>
              <a:gd name="connsiteX2" fmla="*/ 7868808 w 7949800"/>
              <a:gd name="connsiteY2" fmla="*/ 2159558 h 5592968"/>
              <a:gd name="connsiteX3" fmla="*/ 6640261 w 7949800"/>
              <a:gd name="connsiteY3" fmla="*/ 5087881 h 5592968"/>
              <a:gd name="connsiteX4" fmla="*/ 3529617 w 7949800"/>
              <a:gd name="connsiteY4" fmla="*/ 5553497 h 5592968"/>
              <a:gd name="connsiteX5" fmla="*/ 15067 w 7949800"/>
              <a:gd name="connsiteY5" fmla="*/ 3023470 h 5592968"/>
              <a:gd name="connsiteX0" fmla="*/ 113764 w 8048497"/>
              <a:gd name="connsiteY0" fmla="*/ 3023470 h 5556738"/>
              <a:gd name="connsiteX1" fmla="*/ 5120525 w 8048497"/>
              <a:gd name="connsiteY1" fmla="*/ 10998 h 5556738"/>
              <a:gd name="connsiteX2" fmla="*/ 7967505 w 8048497"/>
              <a:gd name="connsiteY2" fmla="*/ 2159558 h 5556738"/>
              <a:gd name="connsiteX3" fmla="*/ 6738958 w 8048497"/>
              <a:gd name="connsiteY3" fmla="*/ 5087881 h 5556738"/>
              <a:gd name="connsiteX4" fmla="*/ 3628314 w 8048497"/>
              <a:gd name="connsiteY4" fmla="*/ 5553497 h 5556738"/>
              <a:gd name="connsiteX5" fmla="*/ 1779879 w 8048497"/>
              <a:gd name="connsiteY5" fmla="*/ 4975686 h 5556738"/>
              <a:gd name="connsiteX6" fmla="*/ 113764 w 8048497"/>
              <a:gd name="connsiteY6" fmla="*/ 3023470 h 5556738"/>
              <a:gd name="connsiteX0" fmla="*/ 548006 w 8482739"/>
              <a:gd name="connsiteY0" fmla="*/ 3023470 h 6525824"/>
              <a:gd name="connsiteX1" fmla="*/ 5554767 w 8482739"/>
              <a:gd name="connsiteY1" fmla="*/ 10998 h 6525824"/>
              <a:gd name="connsiteX2" fmla="*/ 8401747 w 8482739"/>
              <a:gd name="connsiteY2" fmla="*/ 2159558 h 6525824"/>
              <a:gd name="connsiteX3" fmla="*/ 7173200 w 8482739"/>
              <a:gd name="connsiteY3" fmla="*/ 5087881 h 6525824"/>
              <a:gd name="connsiteX4" fmla="*/ 4062556 w 8482739"/>
              <a:gd name="connsiteY4" fmla="*/ 5553497 h 6525824"/>
              <a:gd name="connsiteX5" fmla="*/ 525567 w 8482739"/>
              <a:gd name="connsiteY5" fmla="*/ 6428628 h 6525824"/>
              <a:gd name="connsiteX6" fmla="*/ 548006 w 8482739"/>
              <a:gd name="connsiteY6" fmla="*/ 3023470 h 6525824"/>
              <a:gd name="connsiteX0" fmla="*/ 548006 w 8482739"/>
              <a:gd name="connsiteY0" fmla="*/ 3023470 h 6520983"/>
              <a:gd name="connsiteX1" fmla="*/ 5554767 w 8482739"/>
              <a:gd name="connsiteY1" fmla="*/ 10998 h 6520983"/>
              <a:gd name="connsiteX2" fmla="*/ 8401747 w 8482739"/>
              <a:gd name="connsiteY2" fmla="*/ 2159558 h 6520983"/>
              <a:gd name="connsiteX3" fmla="*/ 7173200 w 8482739"/>
              <a:gd name="connsiteY3" fmla="*/ 5087881 h 6520983"/>
              <a:gd name="connsiteX4" fmla="*/ 4006458 w 8482739"/>
              <a:gd name="connsiteY4" fmla="*/ 5480569 h 6520983"/>
              <a:gd name="connsiteX5" fmla="*/ 525567 w 8482739"/>
              <a:gd name="connsiteY5" fmla="*/ 6428628 h 6520983"/>
              <a:gd name="connsiteX6" fmla="*/ 548006 w 8482739"/>
              <a:gd name="connsiteY6" fmla="*/ 3023470 h 6520983"/>
              <a:gd name="connsiteX0" fmla="*/ 548006 w 8482739"/>
              <a:gd name="connsiteY0" fmla="*/ 3023470 h 6512154"/>
              <a:gd name="connsiteX1" fmla="*/ 5554767 w 8482739"/>
              <a:gd name="connsiteY1" fmla="*/ 10998 h 6512154"/>
              <a:gd name="connsiteX2" fmla="*/ 8401747 w 8482739"/>
              <a:gd name="connsiteY2" fmla="*/ 2159558 h 6512154"/>
              <a:gd name="connsiteX3" fmla="*/ 7173200 w 8482739"/>
              <a:gd name="connsiteY3" fmla="*/ 5087881 h 6512154"/>
              <a:gd name="connsiteX4" fmla="*/ 4006458 w 8482739"/>
              <a:gd name="connsiteY4" fmla="*/ 5480569 h 6512154"/>
              <a:gd name="connsiteX5" fmla="*/ 525567 w 8482739"/>
              <a:gd name="connsiteY5" fmla="*/ 6428628 h 6512154"/>
              <a:gd name="connsiteX6" fmla="*/ 548006 w 8482739"/>
              <a:gd name="connsiteY6" fmla="*/ 3023470 h 6512154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18373 w 8453106"/>
              <a:gd name="connsiteY0" fmla="*/ 2996278 h 6484962"/>
              <a:gd name="connsiteX1" fmla="*/ 5076349 w 8453106"/>
              <a:gd name="connsiteY1" fmla="*/ 635 h 6484962"/>
              <a:gd name="connsiteX2" fmla="*/ 8372114 w 8453106"/>
              <a:gd name="connsiteY2" fmla="*/ 2132366 h 6484962"/>
              <a:gd name="connsiteX3" fmla="*/ 7143567 w 8453106"/>
              <a:gd name="connsiteY3" fmla="*/ 5060689 h 6484962"/>
              <a:gd name="connsiteX4" fmla="*/ 3976825 w 8453106"/>
              <a:gd name="connsiteY4" fmla="*/ 5453377 h 6484962"/>
              <a:gd name="connsiteX5" fmla="*/ 495934 w 8453106"/>
              <a:gd name="connsiteY5" fmla="*/ 6401436 h 6484962"/>
              <a:gd name="connsiteX6" fmla="*/ 518373 w 8453106"/>
              <a:gd name="connsiteY6" fmla="*/ 2996278 h 6484962"/>
              <a:gd name="connsiteX0" fmla="*/ 518373 w 8453106"/>
              <a:gd name="connsiteY0" fmla="*/ 3005995 h 6494679"/>
              <a:gd name="connsiteX1" fmla="*/ 5076349 w 8453106"/>
              <a:gd name="connsiteY1" fmla="*/ 10352 h 6494679"/>
              <a:gd name="connsiteX2" fmla="*/ 8372114 w 8453106"/>
              <a:gd name="connsiteY2" fmla="*/ 2142083 h 6494679"/>
              <a:gd name="connsiteX3" fmla="*/ 7143567 w 8453106"/>
              <a:gd name="connsiteY3" fmla="*/ 5070406 h 6494679"/>
              <a:gd name="connsiteX4" fmla="*/ 3976825 w 8453106"/>
              <a:gd name="connsiteY4" fmla="*/ 5463094 h 6494679"/>
              <a:gd name="connsiteX5" fmla="*/ 495934 w 8453106"/>
              <a:gd name="connsiteY5" fmla="*/ 6411153 h 6494679"/>
              <a:gd name="connsiteX6" fmla="*/ 518373 w 8453106"/>
              <a:gd name="connsiteY6" fmla="*/ 3005995 h 6494679"/>
              <a:gd name="connsiteX0" fmla="*/ 518373 w 8453106"/>
              <a:gd name="connsiteY0" fmla="*/ 2996277 h 6484961"/>
              <a:gd name="connsiteX1" fmla="*/ 5076349 w 8453106"/>
              <a:gd name="connsiteY1" fmla="*/ 634 h 6484961"/>
              <a:gd name="connsiteX2" fmla="*/ 8372114 w 8453106"/>
              <a:gd name="connsiteY2" fmla="*/ 2132365 h 6484961"/>
              <a:gd name="connsiteX3" fmla="*/ 7143567 w 8453106"/>
              <a:gd name="connsiteY3" fmla="*/ 5060688 h 6484961"/>
              <a:gd name="connsiteX4" fmla="*/ 3976825 w 8453106"/>
              <a:gd name="connsiteY4" fmla="*/ 5453376 h 6484961"/>
              <a:gd name="connsiteX5" fmla="*/ 495934 w 8453106"/>
              <a:gd name="connsiteY5" fmla="*/ 6401435 h 6484961"/>
              <a:gd name="connsiteX6" fmla="*/ 518373 w 8453106"/>
              <a:gd name="connsiteY6" fmla="*/ 2996277 h 6484961"/>
              <a:gd name="connsiteX0" fmla="*/ 518373 w 8453106"/>
              <a:gd name="connsiteY0" fmla="*/ 2996277 h 6490454"/>
              <a:gd name="connsiteX1" fmla="*/ 5076349 w 8453106"/>
              <a:gd name="connsiteY1" fmla="*/ 634 h 6490454"/>
              <a:gd name="connsiteX2" fmla="*/ 8372114 w 8453106"/>
              <a:gd name="connsiteY2" fmla="*/ 2132365 h 6490454"/>
              <a:gd name="connsiteX3" fmla="*/ 7143567 w 8453106"/>
              <a:gd name="connsiteY3" fmla="*/ 5060688 h 6490454"/>
              <a:gd name="connsiteX4" fmla="*/ 5488670 w 8453106"/>
              <a:gd name="connsiteY4" fmla="*/ 5408499 h 6490454"/>
              <a:gd name="connsiteX5" fmla="*/ 3976825 w 8453106"/>
              <a:gd name="connsiteY5" fmla="*/ 5453376 h 6490454"/>
              <a:gd name="connsiteX6" fmla="*/ 495934 w 8453106"/>
              <a:gd name="connsiteY6" fmla="*/ 6401435 h 6490454"/>
              <a:gd name="connsiteX7" fmla="*/ 518373 w 8453106"/>
              <a:gd name="connsiteY7" fmla="*/ 2996277 h 6490454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696697"/>
              <a:gd name="connsiteX1" fmla="*/ 5076349 w 8453106"/>
              <a:gd name="connsiteY1" fmla="*/ 634 h 6696697"/>
              <a:gd name="connsiteX2" fmla="*/ 8372114 w 8453106"/>
              <a:gd name="connsiteY2" fmla="*/ 2132365 h 6696697"/>
              <a:gd name="connsiteX3" fmla="*/ 7143567 w 8453106"/>
              <a:gd name="connsiteY3" fmla="*/ 5060688 h 6696697"/>
              <a:gd name="connsiteX4" fmla="*/ 5488670 w 8453106"/>
              <a:gd name="connsiteY4" fmla="*/ 5318742 h 6696697"/>
              <a:gd name="connsiteX5" fmla="*/ 3976825 w 8453106"/>
              <a:gd name="connsiteY5" fmla="*/ 5453376 h 6696697"/>
              <a:gd name="connsiteX6" fmla="*/ 1415944 w 8453106"/>
              <a:gd name="connsiteY6" fmla="*/ 6412656 h 6696697"/>
              <a:gd name="connsiteX7" fmla="*/ 495934 w 8453106"/>
              <a:gd name="connsiteY7" fmla="*/ 6401435 h 6696697"/>
              <a:gd name="connsiteX8" fmla="*/ 518373 w 8453106"/>
              <a:gd name="connsiteY8" fmla="*/ 2996277 h 6696697"/>
              <a:gd name="connsiteX0" fmla="*/ 518373 w 8453106"/>
              <a:gd name="connsiteY0" fmla="*/ 2996277 h 6599794"/>
              <a:gd name="connsiteX1" fmla="*/ 5076349 w 8453106"/>
              <a:gd name="connsiteY1" fmla="*/ 634 h 6599794"/>
              <a:gd name="connsiteX2" fmla="*/ 8372114 w 8453106"/>
              <a:gd name="connsiteY2" fmla="*/ 2132365 h 6599794"/>
              <a:gd name="connsiteX3" fmla="*/ 7143567 w 8453106"/>
              <a:gd name="connsiteY3" fmla="*/ 5060688 h 6599794"/>
              <a:gd name="connsiteX4" fmla="*/ 5488670 w 8453106"/>
              <a:gd name="connsiteY4" fmla="*/ 5318742 h 6599794"/>
              <a:gd name="connsiteX5" fmla="*/ 3976825 w 8453106"/>
              <a:gd name="connsiteY5" fmla="*/ 5453376 h 6599794"/>
              <a:gd name="connsiteX6" fmla="*/ 1415944 w 8453106"/>
              <a:gd name="connsiteY6" fmla="*/ 6412656 h 6599794"/>
              <a:gd name="connsiteX7" fmla="*/ 495934 w 8453106"/>
              <a:gd name="connsiteY7" fmla="*/ 6401435 h 6599794"/>
              <a:gd name="connsiteX8" fmla="*/ 518373 w 8453106"/>
              <a:gd name="connsiteY8" fmla="*/ 2996277 h 6599794"/>
              <a:gd name="connsiteX0" fmla="*/ 568130 w 8502863"/>
              <a:gd name="connsiteY0" fmla="*/ 2996277 h 6481525"/>
              <a:gd name="connsiteX1" fmla="*/ 5126106 w 8502863"/>
              <a:gd name="connsiteY1" fmla="*/ 634 h 6481525"/>
              <a:gd name="connsiteX2" fmla="*/ 8421871 w 8502863"/>
              <a:gd name="connsiteY2" fmla="*/ 2132365 h 6481525"/>
              <a:gd name="connsiteX3" fmla="*/ 7193324 w 8502863"/>
              <a:gd name="connsiteY3" fmla="*/ 5060688 h 6481525"/>
              <a:gd name="connsiteX4" fmla="*/ 5538427 w 8502863"/>
              <a:gd name="connsiteY4" fmla="*/ 5318742 h 6481525"/>
              <a:gd name="connsiteX5" fmla="*/ 4026582 w 8502863"/>
              <a:gd name="connsiteY5" fmla="*/ 5453376 h 6481525"/>
              <a:gd name="connsiteX6" fmla="*/ 1465701 w 8502863"/>
              <a:gd name="connsiteY6" fmla="*/ 6412656 h 6481525"/>
              <a:gd name="connsiteX7" fmla="*/ 545691 w 8502863"/>
              <a:gd name="connsiteY7" fmla="*/ 6401435 h 6481525"/>
              <a:gd name="connsiteX8" fmla="*/ 568130 w 8502863"/>
              <a:gd name="connsiteY8" fmla="*/ 2996277 h 6481525"/>
              <a:gd name="connsiteX0" fmla="*/ 568130 w 8502863"/>
              <a:gd name="connsiteY0" fmla="*/ 2996277 h 6412656"/>
              <a:gd name="connsiteX1" fmla="*/ 5126106 w 8502863"/>
              <a:gd name="connsiteY1" fmla="*/ 634 h 6412656"/>
              <a:gd name="connsiteX2" fmla="*/ 8421871 w 8502863"/>
              <a:gd name="connsiteY2" fmla="*/ 2132365 h 6412656"/>
              <a:gd name="connsiteX3" fmla="*/ 7193324 w 8502863"/>
              <a:gd name="connsiteY3" fmla="*/ 5060688 h 6412656"/>
              <a:gd name="connsiteX4" fmla="*/ 5538427 w 8502863"/>
              <a:gd name="connsiteY4" fmla="*/ 5318742 h 6412656"/>
              <a:gd name="connsiteX5" fmla="*/ 4026582 w 8502863"/>
              <a:gd name="connsiteY5" fmla="*/ 5453376 h 6412656"/>
              <a:gd name="connsiteX6" fmla="*/ 1465701 w 8502863"/>
              <a:gd name="connsiteY6" fmla="*/ 6412656 h 6412656"/>
              <a:gd name="connsiteX7" fmla="*/ 545691 w 8502863"/>
              <a:gd name="connsiteY7" fmla="*/ 6401435 h 6412656"/>
              <a:gd name="connsiteX8" fmla="*/ 568130 w 8502863"/>
              <a:gd name="connsiteY8" fmla="*/ 2996277 h 6412656"/>
              <a:gd name="connsiteX0" fmla="*/ 382024 w 8316757"/>
              <a:gd name="connsiteY0" fmla="*/ 2996277 h 6412656"/>
              <a:gd name="connsiteX1" fmla="*/ 4940000 w 8316757"/>
              <a:gd name="connsiteY1" fmla="*/ 634 h 6412656"/>
              <a:gd name="connsiteX2" fmla="*/ 8235765 w 8316757"/>
              <a:gd name="connsiteY2" fmla="*/ 2132365 h 6412656"/>
              <a:gd name="connsiteX3" fmla="*/ 7007218 w 8316757"/>
              <a:gd name="connsiteY3" fmla="*/ 5060688 h 6412656"/>
              <a:gd name="connsiteX4" fmla="*/ 5352321 w 8316757"/>
              <a:gd name="connsiteY4" fmla="*/ 5318742 h 6412656"/>
              <a:gd name="connsiteX5" fmla="*/ 3840476 w 8316757"/>
              <a:gd name="connsiteY5" fmla="*/ 5453376 h 6412656"/>
              <a:gd name="connsiteX6" fmla="*/ 1279595 w 8316757"/>
              <a:gd name="connsiteY6" fmla="*/ 6412656 h 6412656"/>
              <a:gd name="connsiteX7" fmla="*/ 359585 w 8316757"/>
              <a:gd name="connsiteY7" fmla="*/ 6401435 h 6412656"/>
              <a:gd name="connsiteX8" fmla="*/ 382024 w 8316757"/>
              <a:gd name="connsiteY8" fmla="*/ 2996277 h 6412656"/>
              <a:gd name="connsiteX0" fmla="*/ 82594 w 8017327"/>
              <a:gd name="connsiteY0" fmla="*/ 2996277 h 6412656"/>
              <a:gd name="connsiteX1" fmla="*/ 4640570 w 8017327"/>
              <a:gd name="connsiteY1" fmla="*/ 634 h 6412656"/>
              <a:gd name="connsiteX2" fmla="*/ 7936335 w 8017327"/>
              <a:gd name="connsiteY2" fmla="*/ 2132365 h 6412656"/>
              <a:gd name="connsiteX3" fmla="*/ 6707788 w 8017327"/>
              <a:gd name="connsiteY3" fmla="*/ 5060688 h 6412656"/>
              <a:gd name="connsiteX4" fmla="*/ 5052891 w 8017327"/>
              <a:gd name="connsiteY4" fmla="*/ 5318742 h 6412656"/>
              <a:gd name="connsiteX5" fmla="*/ 3541046 w 8017327"/>
              <a:gd name="connsiteY5" fmla="*/ 5453376 h 6412656"/>
              <a:gd name="connsiteX6" fmla="*/ 980165 w 8017327"/>
              <a:gd name="connsiteY6" fmla="*/ 6412656 h 6412656"/>
              <a:gd name="connsiteX7" fmla="*/ 60155 w 8017327"/>
              <a:gd name="connsiteY7" fmla="*/ 6401435 h 6412656"/>
              <a:gd name="connsiteX8" fmla="*/ 82594 w 8017327"/>
              <a:gd name="connsiteY8" fmla="*/ 2996277 h 6412656"/>
              <a:gd name="connsiteX0" fmla="*/ 23964 w 7958697"/>
              <a:gd name="connsiteY0" fmla="*/ 2996277 h 6539638"/>
              <a:gd name="connsiteX1" fmla="*/ 4581940 w 7958697"/>
              <a:gd name="connsiteY1" fmla="*/ 634 h 6539638"/>
              <a:gd name="connsiteX2" fmla="*/ 7877705 w 7958697"/>
              <a:gd name="connsiteY2" fmla="*/ 2132365 h 6539638"/>
              <a:gd name="connsiteX3" fmla="*/ 6649158 w 7958697"/>
              <a:gd name="connsiteY3" fmla="*/ 5060688 h 6539638"/>
              <a:gd name="connsiteX4" fmla="*/ 4994261 w 7958697"/>
              <a:gd name="connsiteY4" fmla="*/ 5318742 h 6539638"/>
              <a:gd name="connsiteX5" fmla="*/ 3482416 w 7958697"/>
              <a:gd name="connsiteY5" fmla="*/ 5453376 h 6539638"/>
              <a:gd name="connsiteX6" fmla="*/ 921535 w 7958697"/>
              <a:gd name="connsiteY6" fmla="*/ 6412656 h 6539638"/>
              <a:gd name="connsiteX7" fmla="*/ 1525 w 7958697"/>
              <a:gd name="connsiteY7" fmla="*/ 6401435 h 6539638"/>
              <a:gd name="connsiteX8" fmla="*/ 23964 w 7958697"/>
              <a:gd name="connsiteY8" fmla="*/ 2996277 h 6539638"/>
              <a:gd name="connsiteX0" fmla="*/ 341607 w 8276340"/>
              <a:gd name="connsiteY0" fmla="*/ 2996277 h 6527461"/>
              <a:gd name="connsiteX1" fmla="*/ 4899583 w 8276340"/>
              <a:gd name="connsiteY1" fmla="*/ 634 h 6527461"/>
              <a:gd name="connsiteX2" fmla="*/ 8195348 w 8276340"/>
              <a:gd name="connsiteY2" fmla="*/ 2132365 h 6527461"/>
              <a:gd name="connsiteX3" fmla="*/ 6966801 w 8276340"/>
              <a:gd name="connsiteY3" fmla="*/ 5060688 h 6527461"/>
              <a:gd name="connsiteX4" fmla="*/ 5311904 w 8276340"/>
              <a:gd name="connsiteY4" fmla="*/ 5318742 h 6527461"/>
              <a:gd name="connsiteX5" fmla="*/ 3800059 w 8276340"/>
              <a:gd name="connsiteY5" fmla="*/ 5453376 h 6527461"/>
              <a:gd name="connsiteX6" fmla="*/ 1239178 w 8276340"/>
              <a:gd name="connsiteY6" fmla="*/ 6412656 h 6527461"/>
              <a:gd name="connsiteX7" fmla="*/ 335997 w 8276340"/>
              <a:gd name="connsiteY7" fmla="*/ 6384606 h 6527461"/>
              <a:gd name="connsiteX8" fmla="*/ 341607 w 8276340"/>
              <a:gd name="connsiteY8" fmla="*/ 2996277 h 6527461"/>
              <a:gd name="connsiteX0" fmla="*/ 340343 w 8275076"/>
              <a:gd name="connsiteY0" fmla="*/ 2996277 h 6527678"/>
              <a:gd name="connsiteX1" fmla="*/ 4898319 w 8275076"/>
              <a:gd name="connsiteY1" fmla="*/ 634 h 6527678"/>
              <a:gd name="connsiteX2" fmla="*/ 8194084 w 8275076"/>
              <a:gd name="connsiteY2" fmla="*/ 2132365 h 6527678"/>
              <a:gd name="connsiteX3" fmla="*/ 6965537 w 8275076"/>
              <a:gd name="connsiteY3" fmla="*/ 5060688 h 6527678"/>
              <a:gd name="connsiteX4" fmla="*/ 5310640 w 8275076"/>
              <a:gd name="connsiteY4" fmla="*/ 5318742 h 6527678"/>
              <a:gd name="connsiteX5" fmla="*/ 3798795 w 8275076"/>
              <a:gd name="connsiteY5" fmla="*/ 5453376 h 6527678"/>
              <a:gd name="connsiteX6" fmla="*/ 1237914 w 8275076"/>
              <a:gd name="connsiteY6" fmla="*/ 6412656 h 6527678"/>
              <a:gd name="connsiteX7" fmla="*/ 334733 w 8275076"/>
              <a:gd name="connsiteY7" fmla="*/ 6384606 h 6527678"/>
              <a:gd name="connsiteX8" fmla="*/ 340343 w 8275076"/>
              <a:gd name="connsiteY8" fmla="*/ 2996277 h 6527678"/>
              <a:gd name="connsiteX0" fmla="*/ 6788 w 7941521"/>
              <a:gd name="connsiteY0" fmla="*/ 2996277 h 6527678"/>
              <a:gd name="connsiteX1" fmla="*/ 4564764 w 7941521"/>
              <a:gd name="connsiteY1" fmla="*/ 634 h 6527678"/>
              <a:gd name="connsiteX2" fmla="*/ 7860529 w 7941521"/>
              <a:gd name="connsiteY2" fmla="*/ 2132365 h 6527678"/>
              <a:gd name="connsiteX3" fmla="*/ 6631982 w 7941521"/>
              <a:gd name="connsiteY3" fmla="*/ 5060688 h 6527678"/>
              <a:gd name="connsiteX4" fmla="*/ 4977085 w 7941521"/>
              <a:gd name="connsiteY4" fmla="*/ 5318742 h 6527678"/>
              <a:gd name="connsiteX5" fmla="*/ 3465240 w 7941521"/>
              <a:gd name="connsiteY5" fmla="*/ 5453376 h 6527678"/>
              <a:gd name="connsiteX6" fmla="*/ 904359 w 7941521"/>
              <a:gd name="connsiteY6" fmla="*/ 6412656 h 6527678"/>
              <a:gd name="connsiteX7" fmla="*/ 1178 w 7941521"/>
              <a:gd name="connsiteY7" fmla="*/ 6384606 h 6527678"/>
              <a:gd name="connsiteX8" fmla="*/ 6788 w 7941521"/>
              <a:gd name="connsiteY8" fmla="*/ 2996277 h 6527678"/>
              <a:gd name="connsiteX0" fmla="*/ 6788 w 7941521"/>
              <a:gd name="connsiteY0" fmla="*/ 3006772 h 6538173"/>
              <a:gd name="connsiteX1" fmla="*/ 4564764 w 7941521"/>
              <a:gd name="connsiteY1" fmla="*/ 11129 h 6538173"/>
              <a:gd name="connsiteX2" fmla="*/ 7860529 w 7941521"/>
              <a:gd name="connsiteY2" fmla="*/ 2142860 h 6538173"/>
              <a:gd name="connsiteX3" fmla="*/ 6631982 w 7941521"/>
              <a:gd name="connsiteY3" fmla="*/ 5071183 h 6538173"/>
              <a:gd name="connsiteX4" fmla="*/ 4977085 w 7941521"/>
              <a:gd name="connsiteY4" fmla="*/ 5329237 h 6538173"/>
              <a:gd name="connsiteX5" fmla="*/ 3465240 w 7941521"/>
              <a:gd name="connsiteY5" fmla="*/ 5463871 h 6538173"/>
              <a:gd name="connsiteX6" fmla="*/ 904359 w 7941521"/>
              <a:gd name="connsiteY6" fmla="*/ 6423151 h 6538173"/>
              <a:gd name="connsiteX7" fmla="*/ 1178 w 7941521"/>
              <a:gd name="connsiteY7" fmla="*/ 6395101 h 6538173"/>
              <a:gd name="connsiteX8" fmla="*/ 6788 w 7941521"/>
              <a:gd name="connsiteY8" fmla="*/ 3006772 h 6538173"/>
              <a:gd name="connsiteX0" fmla="*/ 6832 w 7941565"/>
              <a:gd name="connsiteY0" fmla="*/ 3006772 h 6538173"/>
              <a:gd name="connsiteX1" fmla="*/ 4564808 w 7941565"/>
              <a:gd name="connsiteY1" fmla="*/ 11129 h 6538173"/>
              <a:gd name="connsiteX2" fmla="*/ 7860573 w 7941565"/>
              <a:gd name="connsiteY2" fmla="*/ 2142860 h 6538173"/>
              <a:gd name="connsiteX3" fmla="*/ 6632026 w 7941565"/>
              <a:gd name="connsiteY3" fmla="*/ 5071183 h 6538173"/>
              <a:gd name="connsiteX4" fmla="*/ 4977129 w 7941565"/>
              <a:gd name="connsiteY4" fmla="*/ 5329237 h 6538173"/>
              <a:gd name="connsiteX5" fmla="*/ 3465284 w 7941565"/>
              <a:gd name="connsiteY5" fmla="*/ 5463871 h 6538173"/>
              <a:gd name="connsiteX6" fmla="*/ 904403 w 7941565"/>
              <a:gd name="connsiteY6" fmla="*/ 6423151 h 6538173"/>
              <a:gd name="connsiteX7" fmla="*/ 1222 w 7941565"/>
              <a:gd name="connsiteY7" fmla="*/ 6395101 h 6538173"/>
              <a:gd name="connsiteX8" fmla="*/ 6832 w 7941565"/>
              <a:gd name="connsiteY8" fmla="*/ 3006772 h 6538173"/>
              <a:gd name="connsiteX0" fmla="*/ 6821 w 7941554"/>
              <a:gd name="connsiteY0" fmla="*/ 3006772 h 6538173"/>
              <a:gd name="connsiteX1" fmla="*/ 4564797 w 7941554"/>
              <a:gd name="connsiteY1" fmla="*/ 11129 h 6538173"/>
              <a:gd name="connsiteX2" fmla="*/ 7860562 w 7941554"/>
              <a:gd name="connsiteY2" fmla="*/ 2142860 h 6538173"/>
              <a:gd name="connsiteX3" fmla="*/ 6632015 w 7941554"/>
              <a:gd name="connsiteY3" fmla="*/ 5071183 h 6538173"/>
              <a:gd name="connsiteX4" fmla="*/ 4977118 w 7941554"/>
              <a:gd name="connsiteY4" fmla="*/ 5329237 h 6538173"/>
              <a:gd name="connsiteX5" fmla="*/ 3465273 w 7941554"/>
              <a:gd name="connsiteY5" fmla="*/ 5463871 h 6538173"/>
              <a:gd name="connsiteX6" fmla="*/ 904392 w 7941554"/>
              <a:gd name="connsiteY6" fmla="*/ 6423151 h 6538173"/>
              <a:gd name="connsiteX7" fmla="*/ 1211 w 7941554"/>
              <a:gd name="connsiteY7" fmla="*/ 6395101 h 6538173"/>
              <a:gd name="connsiteX8" fmla="*/ 6821 w 7941554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324552 w 8259285"/>
              <a:gd name="connsiteY0" fmla="*/ 2995642 h 6527043"/>
              <a:gd name="connsiteX1" fmla="*/ 4669355 w 8259285"/>
              <a:gd name="connsiteY1" fmla="*/ 11219 h 6527043"/>
              <a:gd name="connsiteX2" fmla="*/ 8178293 w 8259285"/>
              <a:gd name="connsiteY2" fmla="*/ 2131730 h 6527043"/>
              <a:gd name="connsiteX3" fmla="*/ 6949746 w 8259285"/>
              <a:gd name="connsiteY3" fmla="*/ 5060053 h 6527043"/>
              <a:gd name="connsiteX4" fmla="*/ 5294849 w 8259285"/>
              <a:gd name="connsiteY4" fmla="*/ 5318107 h 6527043"/>
              <a:gd name="connsiteX5" fmla="*/ 3783004 w 8259285"/>
              <a:gd name="connsiteY5" fmla="*/ 5452741 h 6527043"/>
              <a:gd name="connsiteX6" fmla="*/ 1222123 w 8259285"/>
              <a:gd name="connsiteY6" fmla="*/ 6412021 h 6527043"/>
              <a:gd name="connsiteX7" fmla="*/ 318942 w 8259285"/>
              <a:gd name="connsiteY7" fmla="*/ 6383971 h 6527043"/>
              <a:gd name="connsiteX8" fmla="*/ 324552 w 8259285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72932"/>
              <a:gd name="connsiteY0" fmla="*/ 2995642 h 6527043"/>
              <a:gd name="connsiteX1" fmla="*/ 4358199 w 7972932"/>
              <a:gd name="connsiteY1" fmla="*/ 11219 h 6527043"/>
              <a:gd name="connsiteX2" fmla="*/ 7867137 w 7972932"/>
              <a:gd name="connsiteY2" fmla="*/ 2131730 h 6527043"/>
              <a:gd name="connsiteX3" fmla="*/ 6638590 w 7972932"/>
              <a:gd name="connsiteY3" fmla="*/ 5060053 h 6527043"/>
              <a:gd name="connsiteX4" fmla="*/ 5022962 w 7972932"/>
              <a:gd name="connsiteY4" fmla="*/ 5245179 h 6527043"/>
              <a:gd name="connsiteX5" fmla="*/ 3471848 w 7972932"/>
              <a:gd name="connsiteY5" fmla="*/ 5452741 h 6527043"/>
              <a:gd name="connsiteX6" fmla="*/ 910967 w 7972932"/>
              <a:gd name="connsiteY6" fmla="*/ 6412021 h 6527043"/>
              <a:gd name="connsiteX7" fmla="*/ 7786 w 7972932"/>
              <a:gd name="connsiteY7" fmla="*/ 6383971 h 6527043"/>
              <a:gd name="connsiteX8" fmla="*/ 13396 w 7972932"/>
              <a:gd name="connsiteY8" fmla="*/ 2995642 h 6527043"/>
              <a:gd name="connsiteX0" fmla="*/ 13396 w 7942336"/>
              <a:gd name="connsiteY0" fmla="*/ 2995642 h 6527043"/>
              <a:gd name="connsiteX1" fmla="*/ 4358199 w 7942336"/>
              <a:gd name="connsiteY1" fmla="*/ 11219 h 6527043"/>
              <a:gd name="connsiteX2" fmla="*/ 7867137 w 7942336"/>
              <a:gd name="connsiteY2" fmla="*/ 2131730 h 6527043"/>
              <a:gd name="connsiteX3" fmla="*/ 6638590 w 7942336"/>
              <a:gd name="connsiteY3" fmla="*/ 5060053 h 6527043"/>
              <a:gd name="connsiteX4" fmla="*/ 5022962 w 7942336"/>
              <a:gd name="connsiteY4" fmla="*/ 5245179 h 6527043"/>
              <a:gd name="connsiteX5" fmla="*/ 3471848 w 7942336"/>
              <a:gd name="connsiteY5" fmla="*/ 5452741 h 6527043"/>
              <a:gd name="connsiteX6" fmla="*/ 910967 w 7942336"/>
              <a:gd name="connsiteY6" fmla="*/ 6412021 h 6527043"/>
              <a:gd name="connsiteX7" fmla="*/ 7786 w 7942336"/>
              <a:gd name="connsiteY7" fmla="*/ 6383971 h 6527043"/>
              <a:gd name="connsiteX8" fmla="*/ 13396 w 7942336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6666"/>
              <a:gd name="connsiteY0" fmla="*/ 2995642 h 6527043"/>
              <a:gd name="connsiteX1" fmla="*/ 4358199 w 7926666"/>
              <a:gd name="connsiteY1" fmla="*/ 11219 h 6527043"/>
              <a:gd name="connsiteX2" fmla="*/ 7867137 w 7926666"/>
              <a:gd name="connsiteY2" fmla="*/ 2131730 h 6527043"/>
              <a:gd name="connsiteX3" fmla="*/ 6638590 w 7926666"/>
              <a:gd name="connsiteY3" fmla="*/ 5060053 h 6527043"/>
              <a:gd name="connsiteX4" fmla="*/ 5073450 w 7926666"/>
              <a:gd name="connsiteY4" fmla="*/ 5295668 h 6527043"/>
              <a:gd name="connsiteX5" fmla="*/ 3471848 w 7926666"/>
              <a:gd name="connsiteY5" fmla="*/ 5452741 h 6527043"/>
              <a:gd name="connsiteX6" fmla="*/ 910967 w 7926666"/>
              <a:gd name="connsiteY6" fmla="*/ 6412021 h 6527043"/>
              <a:gd name="connsiteX7" fmla="*/ 7786 w 7926666"/>
              <a:gd name="connsiteY7" fmla="*/ 6383971 h 6527043"/>
              <a:gd name="connsiteX8" fmla="*/ 13396 w 7926666"/>
              <a:gd name="connsiteY8" fmla="*/ 2995642 h 6527043"/>
              <a:gd name="connsiteX0" fmla="*/ 13396 w 7925081"/>
              <a:gd name="connsiteY0" fmla="*/ 2995642 h 6527043"/>
              <a:gd name="connsiteX1" fmla="*/ 4358199 w 7925081"/>
              <a:gd name="connsiteY1" fmla="*/ 11219 h 6527043"/>
              <a:gd name="connsiteX2" fmla="*/ 7867137 w 7925081"/>
              <a:gd name="connsiteY2" fmla="*/ 2131730 h 6527043"/>
              <a:gd name="connsiteX3" fmla="*/ 6638590 w 7925081"/>
              <a:gd name="connsiteY3" fmla="*/ 5060053 h 6527043"/>
              <a:gd name="connsiteX4" fmla="*/ 5073450 w 7925081"/>
              <a:gd name="connsiteY4" fmla="*/ 5295668 h 6527043"/>
              <a:gd name="connsiteX5" fmla="*/ 3471848 w 7925081"/>
              <a:gd name="connsiteY5" fmla="*/ 5452741 h 6527043"/>
              <a:gd name="connsiteX6" fmla="*/ 910967 w 7925081"/>
              <a:gd name="connsiteY6" fmla="*/ 6412021 h 6527043"/>
              <a:gd name="connsiteX7" fmla="*/ 7786 w 7925081"/>
              <a:gd name="connsiteY7" fmla="*/ 6383971 h 6527043"/>
              <a:gd name="connsiteX8" fmla="*/ 13396 w 7925081"/>
              <a:gd name="connsiteY8" fmla="*/ 2995642 h 6527043"/>
              <a:gd name="connsiteX0" fmla="*/ 13396 w 7925081"/>
              <a:gd name="connsiteY0" fmla="*/ 2998971 h 6530372"/>
              <a:gd name="connsiteX1" fmla="*/ 4358199 w 7925081"/>
              <a:gd name="connsiteY1" fmla="*/ 14548 h 6530372"/>
              <a:gd name="connsiteX2" fmla="*/ 7867137 w 7925081"/>
              <a:gd name="connsiteY2" fmla="*/ 2135059 h 6530372"/>
              <a:gd name="connsiteX3" fmla="*/ 6638590 w 7925081"/>
              <a:gd name="connsiteY3" fmla="*/ 5063382 h 6530372"/>
              <a:gd name="connsiteX4" fmla="*/ 5073450 w 7925081"/>
              <a:gd name="connsiteY4" fmla="*/ 5298997 h 6530372"/>
              <a:gd name="connsiteX5" fmla="*/ 3471848 w 7925081"/>
              <a:gd name="connsiteY5" fmla="*/ 5456070 h 6530372"/>
              <a:gd name="connsiteX6" fmla="*/ 910967 w 7925081"/>
              <a:gd name="connsiteY6" fmla="*/ 6415350 h 6530372"/>
              <a:gd name="connsiteX7" fmla="*/ 7786 w 7925081"/>
              <a:gd name="connsiteY7" fmla="*/ 6387300 h 6530372"/>
              <a:gd name="connsiteX8" fmla="*/ 13396 w 7925081"/>
              <a:gd name="connsiteY8" fmla="*/ 2998971 h 6530372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15350"/>
              <a:gd name="connsiteX1" fmla="*/ 4358841 w 7925723"/>
              <a:gd name="connsiteY1" fmla="*/ 14548 h 6415350"/>
              <a:gd name="connsiteX2" fmla="*/ 7867779 w 7925723"/>
              <a:gd name="connsiteY2" fmla="*/ 2135059 h 6415350"/>
              <a:gd name="connsiteX3" fmla="*/ 6639232 w 7925723"/>
              <a:gd name="connsiteY3" fmla="*/ 5063382 h 6415350"/>
              <a:gd name="connsiteX4" fmla="*/ 5074092 w 7925723"/>
              <a:gd name="connsiteY4" fmla="*/ 5298997 h 6415350"/>
              <a:gd name="connsiteX5" fmla="*/ 3472490 w 7925723"/>
              <a:gd name="connsiteY5" fmla="*/ 5456070 h 6415350"/>
              <a:gd name="connsiteX6" fmla="*/ 911609 w 7925723"/>
              <a:gd name="connsiteY6" fmla="*/ 6415350 h 6415350"/>
              <a:gd name="connsiteX7" fmla="*/ 8428 w 7925723"/>
              <a:gd name="connsiteY7" fmla="*/ 6387300 h 6415350"/>
              <a:gd name="connsiteX8" fmla="*/ 14038 w 7925723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7548 w 7919233"/>
              <a:gd name="connsiteY0" fmla="*/ 2998971 h 6415350"/>
              <a:gd name="connsiteX1" fmla="*/ 4352351 w 7919233"/>
              <a:gd name="connsiteY1" fmla="*/ 14548 h 6415350"/>
              <a:gd name="connsiteX2" fmla="*/ 7861289 w 7919233"/>
              <a:gd name="connsiteY2" fmla="*/ 2135059 h 6415350"/>
              <a:gd name="connsiteX3" fmla="*/ 6632742 w 7919233"/>
              <a:gd name="connsiteY3" fmla="*/ 5063382 h 6415350"/>
              <a:gd name="connsiteX4" fmla="*/ 5067602 w 7919233"/>
              <a:gd name="connsiteY4" fmla="*/ 5298997 h 6415350"/>
              <a:gd name="connsiteX5" fmla="*/ 3466000 w 7919233"/>
              <a:gd name="connsiteY5" fmla="*/ 5456070 h 6415350"/>
              <a:gd name="connsiteX6" fmla="*/ 905119 w 7919233"/>
              <a:gd name="connsiteY6" fmla="*/ 6415350 h 6415350"/>
              <a:gd name="connsiteX7" fmla="*/ 1938 w 7919233"/>
              <a:gd name="connsiteY7" fmla="*/ 6404130 h 6415350"/>
              <a:gd name="connsiteX8" fmla="*/ 7548 w 7919233"/>
              <a:gd name="connsiteY8" fmla="*/ 2998971 h 64153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31541 h 6432067"/>
              <a:gd name="connsiteX1" fmla="*/ 4352351 w 7919233"/>
              <a:gd name="connsiteY1" fmla="*/ 31265 h 6432067"/>
              <a:gd name="connsiteX2" fmla="*/ 7861289 w 7919233"/>
              <a:gd name="connsiteY2" fmla="*/ 2151776 h 6432067"/>
              <a:gd name="connsiteX3" fmla="*/ 6632742 w 7919233"/>
              <a:gd name="connsiteY3" fmla="*/ 5080099 h 6432067"/>
              <a:gd name="connsiteX4" fmla="*/ 5067602 w 7919233"/>
              <a:gd name="connsiteY4" fmla="*/ 5315714 h 6432067"/>
              <a:gd name="connsiteX5" fmla="*/ 3466000 w 7919233"/>
              <a:gd name="connsiteY5" fmla="*/ 5472787 h 6432067"/>
              <a:gd name="connsiteX6" fmla="*/ 905119 w 7919233"/>
              <a:gd name="connsiteY6" fmla="*/ 6432067 h 6432067"/>
              <a:gd name="connsiteX7" fmla="*/ 1938 w 7919233"/>
              <a:gd name="connsiteY7" fmla="*/ 6420847 h 6432067"/>
              <a:gd name="connsiteX8" fmla="*/ 7548 w 7919233"/>
              <a:gd name="connsiteY8" fmla="*/ 2931541 h 643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233" h="6432067">
                <a:moveTo>
                  <a:pt x="7548" y="2931541"/>
                </a:moveTo>
                <a:cubicBezTo>
                  <a:pt x="878472" y="1344898"/>
                  <a:pt x="3037784" y="200495"/>
                  <a:pt x="4352351" y="31265"/>
                </a:cubicBezTo>
                <a:cubicBezTo>
                  <a:pt x="6014727" y="-194063"/>
                  <a:pt x="7633623" y="827859"/>
                  <a:pt x="7861289" y="2151776"/>
                </a:cubicBezTo>
                <a:cubicBezTo>
                  <a:pt x="8189931" y="4109601"/>
                  <a:pt x="7031039" y="4866926"/>
                  <a:pt x="6632742" y="5080099"/>
                </a:cubicBezTo>
                <a:cubicBezTo>
                  <a:pt x="6234445" y="5293272"/>
                  <a:pt x="5500026" y="5289535"/>
                  <a:pt x="5067602" y="5315714"/>
                </a:cubicBezTo>
                <a:cubicBezTo>
                  <a:pt x="4635178" y="5341893"/>
                  <a:pt x="4159747" y="5286728"/>
                  <a:pt x="3466000" y="5472787"/>
                </a:cubicBezTo>
                <a:cubicBezTo>
                  <a:pt x="2772253" y="5658846"/>
                  <a:pt x="1485268" y="6274057"/>
                  <a:pt x="905119" y="6432067"/>
                </a:cubicBezTo>
                <a:lnTo>
                  <a:pt x="1938" y="6420847"/>
                </a:lnTo>
                <a:cubicBezTo>
                  <a:pt x="-3794" y="3702895"/>
                  <a:pt x="4743" y="4634120"/>
                  <a:pt x="7548" y="293154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Platshållare för text 13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344083" y="2142950"/>
            <a:ext cx="8304311" cy="253002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466721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Gul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-10066" y="439955"/>
            <a:ext cx="10558977" cy="6432067"/>
          </a:xfrm>
          <a:custGeom>
            <a:avLst/>
            <a:gdLst>
              <a:gd name="connsiteX0" fmla="*/ 0 w 7309590"/>
              <a:gd name="connsiteY0" fmla="*/ 2933934 h 5867868"/>
              <a:gd name="connsiteX1" fmla="*/ 3654795 w 7309590"/>
              <a:gd name="connsiteY1" fmla="*/ 0 h 5867868"/>
              <a:gd name="connsiteX2" fmla="*/ 7309590 w 7309590"/>
              <a:gd name="connsiteY2" fmla="*/ 2933934 h 5867868"/>
              <a:gd name="connsiteX3" fmla="*/ 3654795 w 7309590"/>
              <a:gd name="connsiteY3" fmla="*/ 5867868 h 5867868"/>
              <a:gd name="connsiteX4" fmla="*/ 0 w 7309590"/>
              <a:gd name="connsiteY4" fmla="*/ 2933934 h 5867868"/>
              <a:gd name="connsiteX0" fmla="*/ 0 w 7410566"/>
              <a:gd name="connsiteY0" fmla="*/ 2933934 h 5867868"/>
              <a:gd name="connsiteX1" fmla="*/ 3654795 w 7410566"/>
              <a:gd name="connsiteY1" fmla="*/ 0 h 5867868"/>
              <a:gd name="connsiteX2" fmla="*/ 7410566 w 7410566"/>
              <a:gd name="connsiteY2" fmla="*/ 2928324 h 5867868"/>
              <a:gd name="connsiteX3" fmla="*/ 3654795 w 7410566"/>
              <a:gd name="connsiteY3" fmla="*/ 5867868 h 5867868"/>
              <a:gd name="connsiteX4" fmla="*/ 0 w 7410566"/>
              <a:gd name="connsiteY4" fmla="*/ 2933934 h 5867868"/>
              <a:gd name="connsiteX0" fmla="*/ 5326 w 7415892"/>
              <a:gd name="connsiteY0" fmla="*/ 2877837 h 5811771"/>
              <a:gd name="connsiteX1" fmla="*/ 4484764 w 7415892"/>
              <a:gd name="connsiteY1" fmla="*/ 1 h 5811771"/>
              <a:gd name="connsiteX2" fmla="*/ 7415892 w 7415892"/>
              <a:gd name="connsiteY2" fmla="*/ 2872227 h 5811771"/>
              <a:gd name="connsiteX3" fmla="*/ 3660121 w 7415892"/>
              <a:gd name="connsiteY3" fmla="*/ 5811771 h 5811771"/>
              <a:gd name="connsiteX4" fmla="*/ 5326 w 7415892"/>
              <a:gd name="connsiteY4" fmla="*/ 2877837 h 5811771"/>
              <a:gd name="connsiteX0" fmla="*/ 5326 w 7415892"/>
              <a:gd name="connsiteY0" fmla="*/ 2878565 h 5812499"/>
              <a:gd name="connsiteX1" fmla="*/ 4484764 w 7415892"/>
              <a:gd name="connsiteY1" fmla="*/ 729 h 5812499"/>
              <a:gd name="connsiteX2" fmla="*/ 7415892 w 7415892"/>
              <a:gd name="connsiteY2" fmla="*/ 2872955 h 5812499"/>
              <a:gd name="connsiteX3" fmla="*/ 3660121 w 7415892"/>
              <a:gd name="connsiteY3" fmla="*/ 5812499 h 5812499"/>
              <a:gd name="connsiteX4" fmla="*/ 5326 w 7415892"/>
              <a:gd name="connsiteY4" fmla="*/ 2878565 h 5812499"/>
              <a:gd name="connsiteX0" fmla="*/ 4572 w 7942461"/>
              <a:gd name="connsiteY0" fmla="*/ 3012789 h 5812305"/>
              <a:gd name="connsiteX1" fmla="*/ 5011333 w 7942461"/>
              <a:gd name="connsiteY1" fmla="*/ 317 h 5812305"/>
              <a:gd name="connsiteX2" fmla="*/ 7942461 w 7942461"/>
              <a:gd name="connsiteY2" fmla="*/ 2872543 h 5812305"/>
              <a:gd name="connsiteX3" fmla="*/ 4186690 w 7942461"/>
              <a:gd name="connsiteY3" fmla="*/ 5812087 h 5812305"/>
              <a:gd name="connsiteX4" fmla="*/ 4572 w 7942461"/>
              <a:gd name="connsiteY4" fmla="*/ 3012789 h 5812305"/>
              <a:gd name="connsiteX0" fmla="*/ 62143 w 8000032"/>
              <a:gd name="connsiteY0" fmla="*/ 3012789 h 5812412"/>
              <a:gd name="connsiteX1" fmla="*/ 5068904 w 8000032"/>
              <a:gd name="connsiteY1" fmla="*/ 317 h 5812412"/>
              <a:gd name="connsiteX2" fmla="*/ 8000032 w 8000032"/>
              <a:gd name="connsiteY2" fmla="*/ 2872543 h 5812412"/>
              <a:gd name="connsiteX3" fmla="*/ 4244261 w 8000032"/>
              <a:gd name="connsiteY3" fmla="*/ 5812087 h 5812412"/>
              <a:gd name="connsiteX4" fmla="*/ 62143 w 8000032"/>
              <a:gd name="connsiteY4" fmla="*/ 3012789 h 5812412"/>
              <a:gd name="connsiteX0" fmla="*/ 62143 w 8000032"/>
              <a:gd name="connsiteY0" fmla="*/ 3017637 h 5817260"/>
              <a:gd name="connsiteX1" fmla="*/ 5068904 w 8000032"/>
              <a:gd name="connsiteY1" fmla="*/ 5165 h 5817260"/>
              <a:gd name="connsiteX2" fmla="*/ 8000032 w 8000032"/>
              <a:gd name="connsiteY2" fmla="*/ 2877391 h 5817260"/>
              <a:gd name="connsiteX3" fmla="*/ 4244261 w 8000032"/>
              <a:gd name="connsiteY3" fmla="*/ 5816935 h 5817260"/>
              <a:gd name="connsiteX4" fmla="*/ 62143 w 8000032"/>
              <a:gd name="connsiteY4" fmla="*/ 3017637 h 5817260"/>
              <a:gd name="connsiteX0" fmla="*/ 78988 w 8016877"/>
              <a:gd name="connsiteY0" fmla="*/ 3017637 h 5817637"/>
              <a:gd name="connsiteX1" fmla="*/ 5085749 w 8016877"/>
              <a:gd name="connsiteY1" fmla="*/ 5165 h 5817637"/>
              <a:gd name="connsiteX2" fmla="*/ 8016877 w 8016877"/>
              <a:gd name="connsiteY2" fmla="*/ 2877391 h 5817637"/>
              <a:gd name="connsiteX3" fmla="*/ 4261106 w 8016877"/>
              <a:gd name="connsiteY3" fmla="*/ 5816935 h 5817637"/>
              <a:gd name="connsiteX4" fmla="*/ 78988 w 8016877"/>
              <a:gd name="connsiteY4" fmla="*/ 3017637 h 5817637"/>
              <a:gd name="connsiteX0" fmla="*/ 59019 w 8048214"/>
              <a:gd name="connsiteY0" fmla="*/ 3017637 h 5920814"/>
              <a:gd name="connsiteX1" fmla="*/ 5065780 w 8048214"/>
              <a:gd name="connsiteY1" fmla="*/ 5165 h 5920814"/>
              <a:gd name="connsiteX2" fmla="*/ 7996908 w 8048214"/>
              <a:gd name="connsiteY2" fmla="*/ 2877391 h 5920814"/>
              <a:gd name="connsiteX3" fmla="*/ 6734702 w 8048214"/>
              <a:gd name="connsiteY3" fmla="*/ 5087658 h 5920814"/>
              <a:gd name="connsiteX4" fmla="*/ 4241137 w 8048214"/>
              <a:gd name="connsiteY4" fmla="*/ 5816935 h 5920814"/>
              <a:gd name="connsiteX5" fmla="*/ 59019 w 8048214"/>
              <a:gd name="connsiteY5" fmla="*/ 3017637 h 5920814"/>
              <a:gd name="connsiteX0" fmla="*/ 59019 w 8048214"/>
              <a:gd name="connsiteY0" fmla="*/ 3017637 h 5915221"/>
              <a:gd name="connsiteX1" fmla="*/ 5065780 w 8048214"/>
              <a:gd name="connsiteY1" fmla="*/ 5165 h 5915221"/>
              <a:gd name="connsiteX2" fmla="*/ 7996908 w 8048214"/>
              <a:gd name="connsiteY2" fmla="*/ 2877391 h 5915221"/>
              <a:gd name="connsiteX3" fmla="*/ 6734702 w 8048214"/>
              <a:gd name="connsiteY3" fmla="*/ 5087658 h 5915221"/>
              <a:gd name="connsiteX4" fmla="*/ 4241137 w 8048214"/>
              <a:gd name="connsiteY4" fmla="*/ 5816935 h 5915221"/>
              <a:gd name="connsiteX5" fmla="*/ 59019 w 8048214"/>
              <a:gd name="connsiteY5" fmla="*/ 3017637 h 5915221"/>
              <a:gd name="connsiteX0" fmla="*/ 58901 w 8045964"/>
              <a:gd name="connsiteY0" fmla="*/ 3017637 h 5914289"/>
              <a:gd name="connsiteX1" fmla="*/ 5065662 w 8045964"/>
              <a:gd name="connsiteY1" fmla="*/ 5165 h 5914289"/>
              <a:gd name="connsiteX2" fmla="*/ 7996790 w 8045964"/>
              <a:gd name="connsiteY2" fmla="*/ 2877391 h 5914289"/>
              <a:gd name="connsiteX3" fmla="*/ 6684095 w 8045964"/>
              <a:gd name="connsiteY3" fmla="*/ 5082048 h 5914289"/>
              <a:gd name="connsiteX4" fmla="*/ 4241019 w 8045964"/>
              <a:gd name="connsiteY4" fmla="*/ 5816935 h 5914289"/>
              <a:gd name="connsiteX5" fmla="*/ 58901 w 8045964"/>
              <a:gd name="connsiteY5" fmla="*/ 3017637 h 5914289"/>
              <a:gd name="connsiteX0" fmla="*/ 58901 w 8053942"/>
              <a:gd name="connsiteY0" fmla="*/ 3017637 h 5914289"/>
              <a:gd name="connsiteX1" fmla="*/ 5065662 w 8053942"/>
              <a:gd name="connsiteY1" fmla="*/ 5165 h 5914289"/>
              <a:gd name="connsiteX2" fmla="*/ 7996790 w 8053942"/>
              <a:gd name="connsiteY2" fmla="*/ 2877391 h 5914289"/>
              <a:gd name="connsiteX3" fmla="*/ 6684095 w 8053942"/>
              <a:gd name="connsiteY3" fmla="*/ 5082048 h 5914289"/>
              <a:gd name="connsiteX4" fmla="*/ 4241019 w 8053942"/>
              <a:gd name="connsiteY4" fmla="*/ 5816935 h 5914289"/>
              <a:gd name="connsiteX5" fmla="*/ 58901 w 8053942"/>
              <a:gd name="connsiteY5" fmla="*/ 3017637 h 5914289"/>
              <a:gd name="connsiteX0" fmla="*/ 58901 w 7974671"/>
              <a:gd name="connsiteY0" fmla="*/ 3022467 h 5919119"/>
              <a:gd name="connsiteX1" fmla="*/ 5065662 w 7974671"/>
              <a:gd name="connsiteY1" fmla="*/ 9995 h 5919119"/>
              <a:gd name="connsiteX2" fmla="*/ 7912642 w 7974671"/>
              <a:gd name="connsiteY2" fmla="*/ 2158555 h 5919119"/>
              <a:gd name="connsiteX3" fmla="*/ 6684095 w 7974671"/>
              <a:gd name="connsiteY3" fmla="*/ 5086878 h 5919119"/>
              <a:gd name="connsiteX4" fmla="*/ 4241019 w 7974671"/>
              <a:gd name="connsiteY4" fmla="*/ 5821765 h 5919119"/>
              <a:gd name="connsiteX5" fmla="*/ 58901 w 7974671"/>
              <a:gd name="connsiteY5" fmla="*/ 3022467 h 5919119"/>
              <a:gd name="connsiteX0" fmla="*/ 58901 w 7993634"/>
              <a:gd name="connsiteY0" fmla="*/ 3022467 h 5919119"/>
              <a:gd name="connsiteX1" fmla="*/ 5065662 w 7993634"/>
              <a:gd name="connsiteY1" fmla="*/ 9995 h 5919119"/>
              <a:gd name="connsiteX2" fmla="*/ 7912642 w 7993634"/>
              <a:gd name="connsiteY2" fmla="*/ 2158555 h 5919119"/>
              <a:gd name="connsiteX3" fmla="*/ 6684095 w 7993634"/>
              <a:gd name="connsiteY3" fmla="*/ 5086878 h 5919119"/>
              <a:gd name="connsiteX4" fmla="*/ 4241019 w 7993634"/>
              <a:gd name="connsiteY4" fmla="*/ 5821765 h 5919119"/>
              <a:gd name="connsiteX5" fmla="*/ 58901 w 7993634"/>
              <a:gd name="connsiteY5" fmla="*/ 3022467 h 5919119"/>
              <a:gd name="connsiteX0" fmla="*/ 58901 w 7993634"/>
              <a:gd name="connsiteY0" fmla="*/ 3023470 h 5920122"/>
              <a:gd name="connsiteX1" fmla="*/ 5065662 w 7993634"/>
              <a:gd name="connsiteY1" fmla="*/ 10998 h 5920122"/>
              <a:gd name="connsiteX2" fmla="*/ 7912642 w 7993634"/>
              <a:gd name="connsiteY2" fmla="*/ 2159558 h 5920122"/>
              <a:gd name="connsiteX3" fmla="*/ 6684095 w 7993634"/>
              <a:gd name="connsiteY3" fmla="*/ 5087881 h 5920122"/>
              <a:gd name="connsiteX4" fmla="*/ 4241019 w 7993634"/>
              <a:gd name="connsiteY4" fmla="*/ 5822768 h 5920122"/>
              <a:gd name="connsiteX5" fmla="*/ 58901 w 7993634"/>
              <a:gd name="connsiteY5" fmla="*/ 3023470 h 5920122"/>
              <a:gd name="connsiteX0" fmla="*/ 55684 w 7990417"/>
              <a:gd name="connsiteY0" fmla="*/ 3023470 h 5870075"/>
              <a:gd name="connsiteX1" fmla="*/ 5062445 w 7990417"/>
              <a:gd name="connsiteY1" fmla="*/ 10998 h 5870075"/>
              <a:gd name="connsiteX2" fmla="*/ 7909425 w 7990417"/>
              <a:gd name="connsiteY2" fmla="*/ 2159558 h 5870075"/>
              <a:gd name="connsiteX3" fmla="*/ 6680878 w 7990417"/>
              <a:gd name="connsiteY3" fmla="*/ 5087881 h 5870075"/>
              <a:gd name="connsiteX4" fmla="*/ 4237802 w 7990417"/>
              <a:gd name="connsiteY4" fmla="*/ 5822768 h 5870075"/>
              <a:gd name="connsiteX5" fmla="*/ 55684 w 7990417"/>
              <a:gd name="connsiteY5" fmla="*/ 3023470 h 5870075"/>
              <a:gd name="connsiteX0" fmla="*/ 3987 w 7938720"/>
              <a:gd name="connsiteY0" fmla="*/ 3023470 h 5858610"/>
              <a:gd name="connsiteX1" fmla="*/ 5010748 w 7938720"/>
              <a:gd name="connsiteY1" fmla="*/ 10998 h 5858610"/>
              <a:gd name="connsiteX2" fmla="*/ 7857728 w 7938720"/>
              <a:gd name="connsiteY2" fmla="*/ 2159558 h 5858610"/>
              <a:gd name="connsiteX3" fmla="*/ 6629181 w 7938720"/>
              <a:gd name="connsiteY3" fmla="*/ 5087881 h 5858610"/>
              <a:gd name="connsiteX4" fmla="*/ 4186105 w 7938720"/>
              <a:gd name="connsiteY4" fmla="*/ 5822768 h 5858610"/>
              <a:gd name="connsiteX5" fmla="*/ 3987 w 7938720"/>
              <a:gd name="connsiteY5" fmla="*/ 3023470 h 5858610"/>
              <a:gd name="connsiteX0" fmla="*/ 15067 w 7949800"/>
              <a:gd name="connsiteY0" fmla="*/ 3023470 h 5592968"/>
              <a:gd name="connsiteX1" fmla="*/ 5021828 w 7949800"/>
              <a:gd name="connsiteY1" fmla="*/ 10998 h 5592968"/>
              <a:gd name="connsiteX2" fmla="*/ 7868808 w 7949800"/>
              <a:gd name="connsiteY2" fmla="*/ 2159558 h 5592968"/>
              <a:gd name="connsiteX3" fmla="*/ 6640261 w 7949800"/>
              <a:gd name="connsiteY3" fmla="*/ 5087881 h 5592968"/>
              <a:gd name="connsiteX4" fmla="*/ 3529617 w 7949800"/>
              <a:gd name="connsiteY4" fmla="*/ 5553497 h 5592968"/>
              <a:gd name="connsiteX5" fmla="*/ 15067 w 7949800"/>
              <a:gd name="connsiteY5" fmla="*/ 3023470 h 5592968"/>
              <a:gd name="connsiteX0" fmla="*/ 113764 w 8048497"/>
              <a:gd name="connsiteY0" fmla="*/ 3023470 h 5556738"/>
              <a:gd name="connsiteX1" fmla="*/ 5120525 w 8048497"/>
              <a:gd name="connsiteY1" fmla="*/ 10998 h 5556738"/>
              <a:gd name="connsiteX2" fmla="*/ 7967505 w 8048497"/>
              <a:gd name="connsiteY2" fmla="*/ 2159558 h 5556738"/>
              <a:gd name="connsiteX3" fmla="*/ 6738958 w 8048497"/>
              <a:gd name="connsiteY3" fmla="*/ 5087881 h 5556738"/>
              <a:gd name="connsiteX4" fmla="*/ 3628314 w 8048497"/>
              <a:gd name="connsiteY4" fmla="*/ 5553497 h 5556738"/>
              <a:gd name="connsiteX5" fmla="*/ 1779879 w 8048497"/>
              <a:gd name="connsiteY5" fmla="*/ 4975686 h 5556738"/>
              <a:gd name="connsiteX6" fmla="*/ 113764 w 8048497"/>
              <a:gd name="connsiteY6" fmla="*/ 3023470 h 5556738"/>
              <a:gd name="connsiteX0" fmla="*/ 548006 w 8482739"/>
              <a:gd name="connsiteY0" fmla="*/ 3023470 h 6525824"/>
              <a:gd name="connsiteX1" fmla="*/ 5554767 w 8482739"/>
              <a:gd name="connsiteY1" fmla="*/ 10998 h 6525824"/>
              <a:gd name="connsiteX2" fmla="*/ 8401747 w 8482739"/>
              <a:gd name="connsiteY2" fmla="*/ 2159558 h 6525824"/>
              <a:gd name="connsiteX3" fmla="*/ 7173200 w 8482739"/>
              <a:gd name="connsiteY3" fmla="*/ 5087881 h 6525824"/>
              <a:gd name="connsiteX4" fmla="*/ 4062556 w 8482739"/>
              <a:gd name="connsiteY4" fmla="*/ 5553497 h 6525824"/>
              <a:gd name="connsiteX5" fmla="*/ 525567 w 8482739"/>
              <a:gd name="connsiteY5" fmla="*/ 6428628 h 6525824"/>
              <a:gd name="connsiteX6" fmla="*/ 548006 w 8482739"/>
              <a:gd name="connsiteY6" fmla="*/ 3023470 h 6525824"/>
              <a:gd name="connsiteX0" fmla="*/ 548006 w 8482739"/>
              <a:gd name="connsiteY0" fmla="*/ 3023470 h 6520983"/>
              <a:gd name="connsiteX1" fmla="*/ 5554767 w 8482739"/>
              <a:gd name="connsiteY1" fmla="*/ 10998 h 6520983"/>
              <a:gd name="connsiteX2" fmla="*/ 8401747 w 8482739"/>
              <a:gd name="connsiteY2" fmla="*/ 2159558 h 6520983"/>
              <a:gd name="connsiteX3" fmla="*/ 7173200 w 8482739"/>
              <a:gd name="connsiteY3" fmla="*/ 5087881 h 6520983"/>
              <a:gd name="connsiteX4" fmla="*/ 4006458 w 8482739"/>
              <a:gd name="connsiteY4" fmla="*/ 5480569 h 6520983"/>
              <a:gd name="connsiteX5" fmla="*/ 525567 w 8482739"/>
              <a:gd name="connsiteY5" fmla="*/ 6428628 h 6520983"/>
              <a:gd name="connsiteX6" fmla="*/ 548006 w 8482739"/>
              <a:gd name="connsiteY6" fmla="*/ 3023470 h 6520983"/>
              <a:gd name="connsiteX0" fmla="*/ 548006 w 8482739"/>
              <a:gd name="connsiteY0" fmla="*/ 3023470 h 6512154"/>
              <a:gd name="connsiteX1" fmla="*/ 5554767 w 8482739"/>
              <a:gd name="connsiteY1" fmla="*/ 10998 h 6512154"/>
              <a:gd name="connsiteX2" fmla="*/ 8401747 w 8482739"/>
              <a:gd name="connsiteY2" fmla="*/ 2159558 h 6512154"/>
              <a:gd name="connsiteX3" fmla="*/ 7173200 w 8482739"/>
              <a:gd name="connsiteY3" fmla="*/ 5087881 h 6512154"/>
              <a:gd name="connsiteX4" fmla="*/ 4006458 w 8482739"/>
              <a:gd name="connsiteY4" fmla="*/ 5480569 h 6512154"/>
              <a:gd name="connsiteX5" fmla="*/ 525567 w 8482739"/>
              <a:gd name="connsiteY5" fmla="*/ 6428628 h 6512154"/>
              <a:gd name="connsiteX6" fmla="*/ 548006 w 8482739"/>
              <a:gd name="connsiteY6" fmla="*/ 3023470 h 6512154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18373 w 8453106"/>
              <a:gd name="connsiteY0" fmla="*/ 2996278 h 6484962"/>
              <a:gd name="connsiteX1" fmla="*/ 5076349 w 8453106"/>
              <a:gd name="connsiteY1" fmla="*/ 635 h 6484962"/>
              <a:gd name="connsiteX2" fmla="*/ 8372114 w 8453106"/>
              <a:gd name="connsiteY2" fmla="*/ 2132366 h 6484962"/>
              <a:gd name="connsiteX3" fmla="*/ 7143567 w 8453106"/>
              <a:gd name="connsiteY3" fmla="*/ 5060689 h 6484962"/>
              <a:gd name="connsiteX4" fmla="*/ 3976825 w 8453106"/>
              <a:gd name="connsiteY4" fmla="*/ 5453377 h 6484962"/>
              <a:gd name="connsiteX5" fmla="*/ 495934 w 8453106"/>
              <a:gd name="connsiteY5" fmla="*/ 6401436 h 6484962"/>
              <a:gd name="connsiteX6" fmla="*/ 518373 w 8453106"/>
              <a:gd name="connsiteY6" fmla="*/ 2996278 h 6484962"/>
              <a:gd name="connsiteX0" fmla="*/ 518373 w 8453106"/>
              <a:gd name="connsiteY0" fmla="*/ 3005995 h 6494679"/>
              <a:gd name="connsiteX1" fmla="*/ 5076349 w 8453106"/>
              <a:gd name="connsiteY1" fmla="*/ 10352 h 6494679"/>
              <a:gd name="connsiteX2" fmla="*/ 8372114 w 8453106"/>
              <a:gd name="connsiteY2" fmla="*/ 2142083 h 6494679"/>
              <a:gd name="connsiteX3" fmla="*/ 7143567 w 8453106"/>
              <a:gd name="connsiteY3" fmla="*/ 5070406 h 6494679"/>
              <a:gd name="connsiteX4" fmla="*/ 3976825 w 8453106"/>
              <a:gd name="connsiteY4" fmla="*/ 5463094 h 6494679"/>
              <a:gd name="connsiteX5" fmla="*/ 495934 w 8453106"/>
              <a:gd name="connsiteY5" fmla="*/ 6411153 h 6494679"/>
              <a:gd name="connsiteX6" fmla="*/ 518373 w 8453106"/>
              <a:gd name="connsiteY6" fmla="*/ 3005995 h 6494679"/>
              <a:gd name="connsiteX0" fmla="*/ 518373 w 8453106"/>
              <a:gd name="connsiteY0" fmla="*/ 2996277 h 6484961"/>
              <a:gd name="connsiteX1" fmla="*/ 5076349 w 8453106"/>
              <a:gd name="connsiteY1" fmla="*/ 634 h 6484961"/>
              <a:gd name="connsiteX2" fmla="*/ 8372114 w 8453106"/>
              <a:gd name="connsiteY2" fmla="*/ 2132365 h 6484961"/>
              <a:gd name="connsiteX3" fmla="*/ 7143567 w 8453106"/>
              <a:gd name="connsiteY3" fmla="*/ 5060688 h 6484961"/>
              <a:gd name="connsiteX4" fmla="*/ 3976825 w 8453106"/>
              <a:gd name="connsiteY4" fmla="*/ 5453376 h 6484961"/>
              <a:gd name="connsiteX5" fmla="*/ 495934 w 8453106"/>
              <a:gd name="connsiteY5" fmla="*/ 6401435 h 6484961"/>
              <a:gd name="connsiteX6" fmla="*/ 518373 w 8453106"/>
              <a:gd name="connsiteY6" fmla="*/ 2996277 h 6484961"/>
              <a:gd name="connsiteX0" fmla="*/ 518373 w 8453106"/>
              <a:gd name="connsiteY0" fmla="*/ 2996277 h 6490454"/>
              <a:gd name="connsiteX1" fmla="*/ 5076349 w 8453106"/>
              <a:gd name="connsiteY1" fmla="*/ 634 h 6490454"/>
              <a:gd name="connsiteX2" fmla="*/ 8372114 w 8453106"/>
              <a:gd name="connsiteY2" fmla="*/ 2132365 h 6490454"/>
              <a:gd name="connsiteX3" fmla="*/ 7143567 w 8453106"/>
              <a:gd name="connsiteY3" fmla="*/ 5060688 h 6490454"/>
              <a:gd name="connsiteX4" fmla="*/ 5488670 w 8453106"/>
              <a:gd name="connsiteY4" fmla="*/ 5408499 h 6490454"/>
              <a:gd name="connsiteX5" fmla="*/ 3976825 w 8453106"/>
              <a:gd name="connsiteY5" fmla="*/ 5453376 h 6490454"/>
              <a:gd name="connsiteX6" fmla="*/ 495934 w 8453106"/>
              <a:gd name="connsiteY6" fmla="*/ 6401435 h 6490454"/>
              <a:gd name="connsiteX7" fmla="*/ 518373 w 8453106"/>
              <a:gd name="connsiteY7" fmla="*/ 2996277 h 6490454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696697"/>
              <a:gd name="connsiteX1" fmla="*/ 5076349 w 8453106"/>
              <a:gd name="connsiteY1" fmla="*/ 634 h 6696697"/>
              <a:gd name="connsiteX2" fmla="*/ 8372114 w 8453106"/>
              <a:gd name="connsiteY2" fmla="*/ 2132365 h 6696697"/>
              <a:gd name="connsiteX3" fmla="*/ 7143567 w 8453106"/>
              <a:gd name="connsiteY3" fmla="*/ 5060688 h 6696697"/>
              <a:gd name="connsiteX4" fmla="*/ 5488670 w 8453106"/>
              <a:gd name="connsiteY4" fmla="*/ 5318742 h 6696697"/>
              <a:gd name="connsiteX5" fmla="*/ 3976825 w 8453106"/>
              <a:gd name="connsiteY5" fmla="*/ 5453376 h 6696697"/>
              <a:gd name="connsiteX6" fmla="*/ 1415944 w 8453106"/>
              <a:gd name="connsiteY6" fmla="*/ 6412656 h 6696697"/>
              <a:gd name="connsiteX7" fmla="*/ 495934 w 8453106"/>
              <a:gd name="connsiteY7" fmla="*/ 6401435 h 6696697"/>
              <a:gd name="connsiteX8" fmla="*/ 518373 w 8453106"/>
              <a:gd name="connsiteY8" fmla="*/ 2996277 h 6696697"/>
              <a:gd name="connsiteX0" fmla="*/ 518373 w 8453106"/>
              <a:gd name="connsiteY0" fmla="*/ 2996277 h 6599794"/>
              <a:gd name="connsiteX1" fmla="*/ 5076349 w 8453106"/>
              <a:gd name="connsiteY1" fmla="*/ 634 h 6599794"/>
              <a:gd name="connsiteX2" fmla="*/ 8372114 w 8453106"/>
              <a:gd name="connsiteY2" fmla="*/ 2132365 h 6599794"/>
              <a:gd name="connsiteX3" fmla="*/ 7143567 w 8453106"/>
              <a:gd name="connsiteY3" fmla="*/ 5060688 h 6599794"/>
              <a:gd name="connsiteX4" fmla="*/ 5488670 w 8453106"/>
              <a:gd name="connsiteY4" fmla="*/ 5318742 h 6599794"/>
              <a:gd name="connsiteX5" fmla="*/ 3976825 w 8453106"/>
              <a:gd name="connsiteY5" fmla="*/ 5453376 h 6599794"/>
              <a:gd name="connsiteX6" fmla="*/ 1415944 w 8453106"/>
              <a:gd name="connsiteY6" fmla="*/ 6412656 h 6599794"/>
              <a:gd name="connsiteX7" fmla="*/ 495934 w 8453106"/>
              <a:gd name="connsiteY7" fmla="*/ 6401435 h 6599794"/>
              <a:gd name="connsiteX8" fmla="*/ 518373 w 8453106"/>
              <a:gd name="connsiteY8" fmla="*/ 2996277 h 6599794"/>
              <a:gd name="connsiteX0" fmla="*/ 568130 w 8502863"/>
              <a:gd name="connsiteY0" fmla="*/ 2996277 h 6481525"/>
              <a:gd name="connsiteX1" fmla="*/ 5126106 w 8502863"/>
              <a:gd name="connsiteY1" fmla="*/ 634 h 6481525"/>
              <a:gd name="connsiteX2" fmla="*/ 8421871 w 8502863"/>
              <a:gd name="connsiteY2" fmla="*/ 2132365 h 6481525"/>
              <a:gd name="connsiteX3" fmla="*/ 7193324 w 8502863"/>
              <a:gd name="connsiteY3" fmla="*/ 5060688 h 6481525"/>
              <a:gd name="connsiteX4" fmla="*/ 5538427 w 8502863"/>
              <a:gd name="connsiteY4" fmla="*/ 5318742 h 6481525"/>
              <a:gd name="connsiteX5" fmla="*/ 4026582 w 8502863"/>
              <a:gd name="connsiteY5" fmla="*/ 5453376 h 6481525"/>
              <a:gd name="connsiteX6" fmla="*/ 1465701 w 8502863"/>
              <a:gd name="connsiteY6" fmla="*/ 6412656 h 6481525"/>
              <a:gd name="connsiteX7" fmla="*/ 545691 w 8502863"/>
              <a:gd name="connsiteY7" fmla="*/ 6401435 h 6481525"/>
              <a:gd name="connsiteX8" fmla="*/ 568130 w 8502863"/>
              <a:gd name="connsiteY8" fmla="*/ 2996277 h 6481525"/>
              <a:gd name="connsiteX0" fmla="*/ 568130 w 8502863"/>
              <a:gd name="connsiteY0" fmla="*/ 2996277 h 6412656"/>
              <a:gd name="connsiteX1" fmla="*/ 5126106 w 8502863"/>
              <a:gd name="connsiteY1" fmla="*/ 634 h 6412656"/>
              <a:gd name="connsiteX2" fmla="*/ 8421871 w 8502863"/>
              <a:gd name="connsiteY2" fmla="*/ 2132365 h 6412656"/>
              <a:gd name="connsiteX3" fmla="*/ 7193324 w 8502863"/>
              <a:gd name="connsiteY3" fmla="*/ 5060688 h 6412656"/>
              <a:gd name="connsiteX4" fmla="*/ 5538427 w 8502863"/>
              <a:gd name="connsiteY4" fmla="*/ 5318742 h 6412656"/>
              <a:gd name="connsiteX5" fmla="*/ 4026582 w 8502863"/>
              <a:gd name="connsiteY5" fmla="*/ 5453376 h 6412656"/>
              <a:gd name="connsiteX6" fmla="*/ 1465701 w 8502863"/>
              <a:gd name="connsiteY6" fmla="*/ 6412656 h 6412656"/>
              <a:gd name="connsiteX7" fmla="*/ 545691 w 8502863"/>
              <a:gd name="connsiteY7" fmla="*/ 6401435 h 6412656"/>
              <a:gd name="connsiteX8" fmla="*/ 568130 w 8502863"/>
              <a:gd name="connsiteY8" fmla="*/ 2996277 h 6412656"/>
              <a:gd name="connsiteX0" fmla="*/ 382024 w 8316757"/>
              <a:gd name="connsiteY0" fmla="*/ 2996277 h 6412656"/>
              <a:gd name="connsiteX1" fmla="*/ 4940000 w 8316757"/>
              <a:gd name="connsiteY1" fmla="*/ 634 h 6412656"/>
              <a:gd name="connsiteX2" fmla="*/ 8235765 w 8316757"/>
              <a:gd name="connsiteY2" fmla="*/ 2132365 h 6412656"/>
              <a:gd name="connsiteX3" fmla="*/ 7007218 w 8316757"/>
              <a:gd name="connsiteY3" fmla="*/ 5060688 h 6412656"/>
              <a:gd name="connsiteX4" fmla="*/ 5352321 w 8316757"/>
              <a:gd name="connsiteY4" fmla="*/ 5318742 h 6412656"/>
              <a:gd name="connsiteX5" fmla="*/ 3840476 w 8316757"/>
              <a:gd name="connsiteY5" fmla="*/ 5453376 h 6412656"/>
              <a:gd name="connsiteX6" fmla="*/ 1279595 w 8316757"/>
              <a:gd name="connsiteY6" fmla="*/ 6412656 h 6412656"/>
              <a:gd name="connsiteX7" fmla="*/ 359585 w 8316757"/>
              <a:gd name="connsiteY7" fmla="*/ 6401435 h 6412656"/>
              <a:gd name="connsiteX8" fmla="*/ 382024 w 8316757"/>
              <a:gd name="connsiteY8" fmla="*/ 2996277 h 6412656"/>
              <a:gd name="connsiteX0" fmla="*/ 82594 w 8017327"/>
              <a:gd name="connsiteY0" fmla="*/ 2996277 h 6412656"/>
              <a:gd name="connsiteX1" fmla="*/ 4640570 w 8017327"/>
              <a:gd name="connsiteY1" fmla="*/ 634 h 6412656"/>
              <a:gd name="connsiteX2" fmla="*/ 7936335 w 8017327"/>
              <a:gd name="connsiteY2" fmla="*/ 2132365 h 6412656"/>
              <a:gd name="connsiteX3" fmla="*/ 6707788 w 8017327"/>
              <a:gd name="connsiteY3" fmla="*/ 5060688 h 6412656"/>
              <a:gd name="connsiteX4" fmla="*/ 5052891 w 8017327"/>
              <a:gd name="connsiteY4" fmla="*/ 5318742 h 6412656"/>
              <a:gd name="connsiteX5" fmla="*/ 3541046 w 8017327"/>
              <a:gd name="connsiteY5" fmla="*/ 5453376 h 6412656"/>
              <a:gd name="connsiteX6" fmla="*/ 980165 w 8017327"/>
              <a:gd name="connsiteY6" fmla="*/ 6412656 h 6412656"/>
              <a:gd name="connsiteX7" fmla="*/ 60155 w 8017327"/>
              <a:gd name="connsiteY7" fmla="*/ 6401435 h 6412656"/>
              <a:gd name="connsiteX8" fmla="*/ 82594 w 8017327"/>
              <a:gd name="connsiteY8" fmla="*/ 2996277 h 6412656"/>
              <a:gd name="connsiteX0" fmla="*/ 23964 w 7958697"/>
              <a:gd name="connsiteY0" fmla="*/ 2996277 h 6539638"/>
              <a:gd name="connsiteX1" fmla="*/ 4581940 w 7958697"/>
              <a:gd name="connsiteY1" fmla="*/ 634 h 6539638"/>
              <a:gd name="connsiteX2" fmla="*/ 7877705 w 7958697"/>
              <a:gd name="connsiteY2" fmla="*/ 2132365 h 6539638"/>
              <a:gd name="connsiteX3" fmla="*/ 6649158 w 7958697"/>
              <a:gd name="connsiteY3" fmla="*/ 5060688 h 6539638"/>
              <a:gd name="connsiteX4" fmla="*/ 4994261 w 7958697"/>
              <a:gd name="connsiteY4" fmla="*/ 5318742 h 6539638"/>
              <a:gd name="connsiteX5" fmla="*/ 3482416 w 7958697"/>
              <a:gd name="connsiteY5" fmla="*/ 5453376 h 6539638"/>
              <a:gd name="connsiteX6" fmla="*/ 921535 w 7958697"/>
              <a:gd name="connsiteY6" fmla="*/ 6412656 h 6539638"/>
              <a:gd name="connsiteX7" fmla="*/ 1525 w 7958697"/>
              <a:gd name="connsiteY7" fmla="*/ 6401435 h 6539638"/>
              <a:gd name="connsiteX8" fmla="*/ 23964 w 7958697"/>
              <a:gd name="connsiteY8" fmla="*/ 2996277 h 6539638"/>
              <a:gd name="connsiteX0" fmla="*/ 341607 w 8276340"/>
              <a:gd name="connsiteY0" fmla="*/ 2996277 h 6527461"/>
              <a:gd name="connsiteX1" fmla="*/ 4899583 w 8276340"/>
              <a:gd name="connsiteY1" fmla="*/ 634 h 6527461"/>
              <a:gd name="connsiteX2" fmla="*/ 8195348 w 8276340"/>
              <a:gd name="connsiteY2" fmla="*/ 2132365 h 6527461"/>
              <a:gd name="connsiteX3" fmla="*/ 6966801 w 8276340"/>
              <a:gd name="connsiteY3" fmla="*/ 5060688 h 6527461"/>
              <a:gd name="connsiteX4" fmla="*/ 5311904 w 8276340"/>
              <a:gd name="connsiteY4" fmla="*/ 5318742 h 6527461"/>
              <a:gd name="connsiteX5" fmla="*/ 3800059 w 8276340"/>
              <a:gd name="connsiteY5" fmla="*/ 5453376 h 6527461"/>
              <a:gd name="connsiteX6" fmla="*/ 1239178 w 8276340"/>
              <a:gd name="connsiteY6" fmla="*/ 6412656 h 6527461"/>
              <a:gd name="connsiteX7" fmla="*/ 335997 w 8276340"/>
              <a:gd name="connsiteY7" fmla="*/ 6384606 h 6527461"/>
              <a:gd name="connsiteX8" fmla="*/ 341607 w 8276340"/>
              <a:gd name="connsiteY8" fmla="*/ 2996277 h 6527461"/>
              <a:gd name="connsiteX0" fmla="*/ 340343 w 8275076"/>
              <a:gd name="connsiteY0" fmla="*/ 2996277 h 6527678"/>
              <a:gd name="connsiteX1" fmla="*/ 4898319 w 8275076"/>
              <a:gd name="connsiteY1" fmla="*/ 634 h 6527678"/>
              <a:gd name="connsiteX2" fmla="*/ 8194084 w 8275076"/>
              <a:gd name="connsiteY2" fmla="*/ 2132365 h 6527678"/>
              <a:gd name="connsiteX3" fmla="*/ 6965537 w 8275076"/>
              <a:gd name="connsiteY3" fmla="*/ 5060688 h 6527678"/>
              <a:gd name="connsiteX4" fmla="*/ 5310640 w 8275076"/>
              <a:gd name="connsiteY4" fmla="*/ 5318742 h 6527678"/>
              <a:gd name="connsiteX5" fmla="*/ 3798795 w 8275076"/>
              <a:gd name="connsiteY5" fmla="*/ 5453376 h 6527678"/>
              <a:gd name="connsiteX6" fmla="*/ 1237914 w 8275076"/>
              <a:gd name="connsiteY6" fmla="*/ 6412656 h 6527678"/>
              <a:gd name="connsiteX7" fmla="*/ 334733 w 8275076"/>
              <a:gd name="connsiteY7" fmla="*/ 6384606 h 6527678"/>
              <a:gd name="connsiteX8" fmla="*/ 340343 w 8275076"/>
              <a:gd name="connsiteY8" fmla="*/ 2996277 h 6527678"/>
              <a:gd name="connsiteX0" fmla="*/ 6788 w 7941521"/>
              <a:gd name="connsiteY0" fmla="*/ 2996277 h 6527678"/>
              <a:gd name="connsiteX1" fmla="*/ 4564764 w 7941521"/>
              <a:gd name="connsiteY1" fmla="*/ 634 h 6527678"/>
              <a:gd name="connsiteX2" fmla="*/ 7860529 w 7941521"/>
              <a:gd name="connsiteY2" fmla="*/ 2132365 h 6527678"/>
              <a:gd name="connsiteX3" fmla="*/ 6631982 w 7941521"/>
              <a:gd name="connsiteY3" fmla="*/ 5060688 h 6527678"/>
              <a:gd name="connsiteX4" fmla="*/ 4977085 w 7941521"/>
              <a:gd name="connsiteY4" fmla="*/ 5318742 h 6527678"/>
              <a:gd name="connsiteX5" fmla="*/ 3465240 w 7941521"/>
              <a:gd name="connsiteY5" fmla="*/ 5453376 h 6527678"/>
              <a:gd name="connsiteX6" fmla="*/ 904359 w 7941521"/>
              <a:gd name="connsiteY6" fmla="*/ 6412656 h 6527678"/>
              <a:gd name="connsiteX7" fmla="*/ 1178 w 7941521"/>
              <a:gd name="connsiteY7" fmla="*/ 6384606 h 6527678"/>
              <a:gd name="connsiteX8" fmla="*/ 6788 w 7941521"/>
              <a:gd name="connsiteY8" fmla="*/ 2996277 h 6527678"/>
              <a:gd name="connsiteX0" fmla="*/ 6788 w 7941521"/>
              <a:gd name="connsiteY0" fmla="*/ 3006772 h 6538173"/>
              <a:gd name="connsiteX1" fmla="*/ 4564764 w 7941521"/>
              <a:gd name="connsiteY1" fmla="*/ 11129 h 6538173"/>
              <a:gd name="connsiteX2" fmla="*/ 7860529 w 7941521"/>
              <a:gd name="connsiteY2" fmla="*/ 2142860 h 6538173"/>
              <a:gd name="connsiteX3" fmla="*/ 6631982 w 7941521"/>
              <a:gd name="connsiteY3" fmla="*/ 5071183 h 6538173"/>
              <a:gd name="connsiteX4" fmla="*/ 4977085 w 7941521"/>
              <a:gd name="connsiteY4" fmla="*/ 5329237 h 6538173"/>
              <a:gd name="connsiteX5" fmla="*/ 3465240 w 7941521"/>
              <a:gd name="connsiteY5" fmla="*/ 5463871 h 6538173"/>
              <a:gd name="connsiteX6" fmla="*/ 904359 w 7941521"/>
              <a:gd name="connsiteY6" fmla="*/ 6423151 h 6538173"/>
              <a:gd name="connsiteX7" fmla="*/ 1178 w 7941521"/>
              <a:gd name="connsiteY7" fmla="*/ 6395101 h 6538173"/>
              <a:gd name="connsiteX8" fmla="*/ 6788 w 7941521"/>
              <a:gd name="connsiteY8" fmla="*/ 3006772 h 6538173"/>
              <a:gd name="connsiteX0" fmla="*/ 6832 w 7941565"/>
              <a:gd name="connsiteY0" fmla="*/ 3006772 h 6538173"/>
              <a:gd name="connsiteX1" fmla="*/ 4564808 w 7941565"/>
              <a:gd name="connsiteY1" fmla="*/ 11129 h 6538173"/>
              <a:gd name="connsiteX2" fmla="*/ 7860573 w 7941565"/>
              <a:gd name="connsiteY2" fmla="*/ 2142860 h 6538173"/>
              <a:gd name="connsiteX3" fmla="*/ 6632026 w 7941565"/>
              <a:gd name="connsiteY3" fmla="*/ 5071183 h 6538173"/>
              <a:gd name="connsiteX4" fmla="*/ 4977129 w 7941565"/>
              <a:gd name="connsiteY4" fmla="*/ 5329237 h 6538173"/>
              <a:gd name="connsiteX5" fmla="*/ 3465284 w 7941565"/>
              <a:gd name="connsiteY5" fmla="*/ 5463871 h 6538173"/>
              <a:gd name="connsiteX6" fmla="*/ 904403 w 7941565"/>
              <a:gd name="connsiteY6" fmla="*/ 6423151 h 6538173"/>
              <a:gd name="connsiteX7" fmla="*/ 1222 w 7941565"/>
              <a:gd name="connsiteY7" fmla="*/ 6395101 h 6538173"/>
              <a:gd name="connsiteX8" fmla="*/ 6832 w 7941565"/>
              <a:gd name="connsiteY8" fmla="*/ 3006772 h 6538173"/>
              <a:gd name="connsiteX0" fmla="*/ 6821 w 7941554"/>
              <a:gd name="connsiteY0" fmla="*/ 3006772 h 6538173"/>
              <a:gd name="connsiteX1" fmla="*/ 4564797 w 7941554"/>
              <a:gd name="connsiteY1" fmla="*/ 11129 h 6538173"/>
              <a:gd name="connsiteX2" fmla="*/ 7860562 w 7941554"/>
              <a:gd name="connsiteY2" fmla="*/ 2142860 h 6538173"/>
              <a:gd name="connsiteX3" fmla="*/ 6632015 w 7941554"/>
              <a:gd name="connsiteY3" fmla="*/ 5071183 h 6538173"/>
              <a:gd name="connsiteX4" fmla="*/ 4977118 w 7941554"/>
              <a:gd name="connsiteY4" fmla="*/ 5329237 h 6538173"/>
              <a:gd name="connsiteX5" fmla="*/ 3465273 w 7941554"/>
              <a:gd name="connsiteY5" fmla="*/ 5463871 h 6538173"/>
              <a:gd name="connsiteX6" fmla="*/ 904392 w 7941554"/>
              <a:gd name="connsiteY6" fmla="*/ 6423151 h 6538173"/>
              <a:gd name="connsiteX7" fmla="*/ 1211 w 7941554"/>
              <a:gd name="connsiteY7" fmla="*/ 6395101 h 6538173"/>
              <a:gd name="connsiteX8" fmla="*/ 6821 w 7941554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324552 w 8259285"/>
              <a:gd name="connsiteY0" fmla="*/ 2995642 h 6527043"/>
              <a:gd name="connsiteX1" fmla="*/ 4669355 w 8259285"/>
              <a:gd name="connsiteY1" fmla="*/ 11219 h 6527043"/>
              <a:gd name="connsiteX2" fmla="*/ 8178293 w 8259285"/>
              <a:gd name="connsiteY2" fmla="*/ 2131730 h 6527043"/>
              <a:gd name="connsiteX3" fmla="*/ 6949746 w 8259285"/>
              <a:gd name="connsiteY3" fmla="*/ 5060053 h 6527043"/>
              <a:gd name="connsiteX4" fmla="*/ 5294849 w 8259285"/>
              <a:gd name="connsiteY4" fmla="*/ 5318107 h 6527043"/>
              <a:gd name="connsiteX5" fmla="*/ 3783004 w 8259285"/>
              <a:gd name="connsiteY5" fmla="*/ 5452741 h 6527043"/>
              <a:gd name="connsiteX6" fmla="*/ 1222123 w 8259285"/>
              <a:gd name="connsiteY6" fmla="*/ 6412021 h 6527043"/>
              <a:gd name="connsiteX7" fmla="*/ 318942 w 8259285"/>
              <a:gd name="connsiteY7" fmla="*/ 6383971 h 6527043"/>
              <a:gd name="connsiteX8" fmla="*/ 324552 w 8259285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72932"/>
              <a:gd name="connsiteY0" fmla="*/ 2995642 h 6527043"/>
              <a:gd name="connsiteX1" fmla="*/ 4358199 w 7972932"/>
              <a:gd name="connsiteY1" fmla="*/ 11219 h 6527043"/>
              <a:gd name="connsiteX2" fmla="*/ 7867137 w 7972932"/>
              <a:gd name="connsiteY2" fmla="*/ 2131730 h 6527043"/>
              <a:gd name="connsiteX3" fmla="*/ 6638590 w 7972932"/>
              <a:gd name="connsiteY3" fmla="*/ 5060053 h 6527043"/>
              <a:gd name="connsiteX4" fmla="*/ 5022962 w 7972932"/>
              <a:gd name="connsiteY4" fmla="*/ 5245179 h 6527043"/>
              <a:gd name="connsiteX5" fmla="*/ 3471848 w 7972932"/>
              <a:gd name="connsiteY5" fmla="*/ 5452741 h 6527043"/>
              <a:gd name="connsiteX6" fmla="*/ 910967 w 7972932"/>
              <a:gd name="connsiteY6" fmla="*/ 6412021 h 6527043"/>
              <a:gd name="connsiteX7" fmla="*/ 7786 w 7972932"/>
              <a:gd name="connsiteY7" fmla="*/ 6383971 h 6527043"/>
              <a:gd name="connsiteX8" fmla="*/ 13396 w 7972932"/>
              <a:gd name="connsiteY8" fmla="*/ 2995642 h 6527043"/>
              <a:gd name="connsiteX0" fmla="*/ 13396 w 7942336"/>
              <a:gd name="connsiteY0" fmla="*/ 2995642 h 6527043"/>
              <a:gd name="connsiteX1" fmla="*/ 4358199 w 7942336"/>
              <a:gd name="connsiteY1" fmla="*/ 11219 h 6527043"/>
              <a:gd name="connsiteX2" fmla="*/ 7867137 w 7942336"/>
              <a:gd name="connsiteY2" fmla="*/ 2131730 h 6527043"/>
              <a:gd name="connsiteX3" fmla="*/ 6638590 w 7942336"/>
              <a:gd name="connsiteY3" fmla="*/ 5060053 h 6527043"/>
              <a:gd name="connsiteX4" fmla="*/ 5022962 w 7942336"/>
              <a:gd name="connsiteY4" fmla="*/ 5245179 h 6527043"/>
              <a:gd name="connsiteX5" fmla="*/ 3471848 w 7942336"/>
              <a:gd name="connsiteY5" fmla="*/ 5452741 h 6527043"/>
              <a:gd name="connsiteX6" fmla="*/ 910967 w 7942336"/>
              <a:gd name="connsiteY6" fmla="*/ 6412021 h 6527043"/>
              <a:gd name="connsiteX7" fmla="*/ 7786 w 7942336"/>
              <a:gd name="connsiteY7" fmla="*/ 6383971 h 6527043"/>
              <a:gd name="connsiteX8" fmla="*/ 13396 w 7942336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6666"/>
              <a:gd name="connsiteY0" fmla="*/ 2995642 h 6527043"/>
              <a:gd name="connsiteX1" fmla="*/ 4358199 w 7926666"/>
              <a:gd name="connsiteY1" fmla="*/ 11219 h 6527043"/>
              <a:gd name="connsiteX2" fmla="*/ 7867137 w 7926666"/>
              <a:gd name="connsiteY2" fmla="*/ 2131730 h 6527043"/>
              <a:gd name="connsiteX3" fmla="*/ 6638590 w 7926666"/>
              <a:gd name="connsiteY3" fmla="*/ 5060053 h 6527043"/>
              <a:gd name="connsiteX4" fmla="*/ 5073450 w 7926666"/>
              <a:gd name="connsiteY4" fmla="*/ 5295668 h 6527043"/>
              <a:gd name="connsiteX5" fmla="*/ 3471848 w 7926666"/>
              <a:gd name="connsiteY5" fmla="*/ 5452741 h 6527043"/>
              <a:gd name="connsiteX6" fmla="*/ 910967 w 7926666"/>
              <a:gd name="connsiteY6" fmla="*/ 6412021 h 6527043"/>
              <a:gd name="connsiteX7" fmla="*/ 7786 w 7926666"/>
              <a:gd name="connsiteY7" fmla="*/ 6383971 h 6527043"/>
              <a:gd name="connsiteX8" fmla="*/ 13396 w 7926666"/>
              <a:gd name="connsiteY8" fmla="*/ 2995642 h 6527043"/>
              <a:gd name="connsiteX0" fmla="*/ 13396 w 7925081"/>
              <a:gd name="connsiteY0" fmla="*/ 2995642 h 6527043"/>
              <a:gd name="connsiteX1" fmla="*/ 4358199 w 7925081"/>
              <a:gd name="connsiteY1" fmla="*/ 11219 h 6527043"/>
              <a:gd name="connsiteX2" fmla="*/ 7867137 w 7925081"/>
              <a:gd name="connsiteY2" fmla="*/ 2131730 h 6527043"/>
              <a:gd name="connsiteX3" fmla="*/ 6638590 w 7925081"/>
              <a:gd name="connsiteY3" fmla="*/ 5060053 h 6527043"/>
              <a:gd name="connsiteX4" fmla="*/ 5073450 w 7925081"/>
              <a:gd name="connsiteY4" fmla="*/ 5295668 h 6527043"/>
              <a:gd name="connsiteX5" fmla="*/ 3471848 w 7925081"/>
              <a:gd name="connsiteY5" fmla="*/ 5452741 h 6527043"/>
              <a:gd name="connsiteX6" fmla="*/ 910967 w 7925081"/>
              <a:gd name="connsiteY6" fmla="*/ 6412021 h 6527043"/>
              <a:gd name="connsiteX7" fmla="*/ 7786 w 7925081"/>
              <a:gd name="connsiteY7" fmla="*/ 6383971 h 6527043"/>
              <a:gd name="connsiteX8" fmla="*/ 13396 w 7925081"/>
              <a:gd name="connsiteY8" fmla="*/ 2995642 h 6527043"/>
              <a:gd name="connsiteX0" fmla="*/ 13396 w 7925081"/>
              <a:gd name="connsiteY0" fmla="*/ 2998971 h 6530372"/>
              <a:gd name="connsiteX1" fmla="*/ 4358199 w 7925081"/>
              <a:gd name="connsiteY1" fmla="*/ 14548 h 6530372"/>
              <a:gd name="connsiteX2" fmla="*/ 7867137 w 7925081"/>
              <a:gd name="connsiteY2" fmla="*/ 2135059 h 6530372"/>
              <a:gd name="connsiteX3" fmla="*/ 6638590 w 7925081"/>
              <a:gd name="connsiteY3" fmla="*/ 5063382 h 6530372"/>
              <a:gd name="connsiteX4" fmla="*/ 5073450 w 7925081"/>
              <a:gd name="connsiteY4" fmla="*/ 5298997 h 6530372"/>
              <a:gd name="connsiteX5" fmla="*/ 3471848 w 7925081"/>
              <a:gd name="connsiteY5" fmla="*/ 5456070 h 6530372"/>
              <a:gd name="connsiteX6" fmla="*/ 910967 w 7925081"/>
              <a:gd name="connsiteY6" fmla="*/ 6415350 h 6530372"/>
              <a:gd name="connsiteX7" fmla="*/ 7786 w 7925081"/>
              <a:gd name="connsiteY7" fmla="*/ 6387300 h 6530372"/>
              <a:gd name="connsiteX8" fmla="*/ 13396 w 7925081"/>
              <a:gd name="connsiteY8" fmla="*/ 2998971 h 6530372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15350"/>
              <a:gd name="connsiteX1" fmla="*/ 4358841 w 7925723"/>
              <a:gd name="connsiteY1" fmla="*/ 14548 h 6415350"/>
              <a:gd name="connsiteX2" fmla="*/ 7867779 w 7925723"/>
              <a:gd name="connsiteY2" fmla="*/ 2135059 h 6415350"/>
              <a:gd name="connsiteX3" fmla="*/ 6639232 w 7925723"/>
              <a:gd name="connsiteY3" fmla="*/ 5063382 h 6415350"/>
              <a:gd name="connsiteX4" fmla="*/ 5074092 w 7925723"/>
              <a:gd name="connsiteY4" fmla="*/ 5298997 h 6415350"/>
              <a:gd name="connsiteX5" fmla="*/ 3472490 w 7925723"/>
              <a:gd name="connsiteY5" fmla="*/ 5456070 h 6415350"/>
              <a:gd name="connsiteX6" fmla="*/ 911609 w 7925723"/>
              <a:gd name="connsiteY6" fmla="*/ 6415350 h 6415350"/>
              <a:gd name="connsiteX7" fmla="*/ 8428 w 7925723"/>
              <a:gd name="connsiteY7" fmla="*/ 6387300 h 6415350"/>
              <a:gd name="connsiteX8" fmla="*/ 14038 w 7925723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7548 w 7919233"/>
              <a:gd name="connsiteY0" fmla="*/ 2998971 h 6415350"/>
              <a:gd name="connsiteX1" fmla="*/ 4352351 w 7919233"/>
              <a:gd name="connsiteY1" fmla="*/ 14548 h 6415350"/>
              <a:gd name="connsiteX2" fmla="*/ 7861289 w 7919233"/>
              <a:gd name="connsiteY2" fmla="*/ 2135059 h 6415350"/>
              <a:gd name="connsiteX3" fmla="*/ 6632742 w 7919233"/>
              <a:gd name="connsiteY3" fmla="*/ 5063382 h 6415350"/>
              <a:gd name="connsiteX4" fmla="*/ 5067602 w 7919233"/>
              <a:gd name="connsiteY4" fmla="*/ 5298997 h 6415350"/>
              <a:gd name="connsiteX5" fmla="*/ 3466000 w 7919233"/>
              <a:gd name="connsiteY5" fmla="*/ 5456070 h 6415350"/>
              <a:gd name="connsiteX6" fmla="*/ 905119 w 7919233"/>
              <a:gd name="connsiteY6" fmla="*/ 6415350 h 6415350"/>
              <a:gd name="connsiteX7" fmla="*/ 1938 w 7919233"/>
              <a:gd name="connsiteY7" fmla="*/ 6404130 h 6415350"/>
              <a:gd name="connsiteX8" fmla="*/ 7548 w 7919233"/>
              <a:gd name="connsiteY8" fmla="*/ 2998971 h 64153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31541 h 6432067"/>
              <a:gd name="connsiteX1" fmla="*/ 4352351 w 7919233"/>
              <a:gd name="connsiteY1" fmla="*/ 31265 h 6432067"/>
              <a:gd name="connsiteX2" fmla="*/ 7861289 w 7919233"/>
              <a:gd name="connsiteY2" fmla="*/ 2151776 h 6432067"/>
              <a:gd name="connsiteX3" fmla="*/ 6632742 w 7919233"/>
              <a:gd name="connsiteY3" fmla="*/ 5080099 h 6432067"/>
              <a:gd name="connsiteX4" fmla="*/ 5067602 w 7919233"/>
              <a:gd name="connsiteY4" fmla="*/ 5315714 h 6432067"/>
              <a:gd name="connsiteX5" fmla="*/ 3466000 w 7919233"/>
              <a:gd name="connsiteY5" fmla="*/ 5472787 h 6432067"/>
              <a:gd name="connsiteX6" fmla="*/ 905119 w 7919233"/>
              <a:gd name="connsiteY6" fmla="*/ 6432067 h 6432067"/>
              <a:gd name="connsiteX7" fmla="*/ 1938 w 7919233"/>
              <a:gd name="connsiteY7" fmla="*/ 6420847 h 6432067"/>
              <a:gd name="connsiteX8" fmla="*/ 7548 w 7919233"/>
              <a:gd name="connsiteY8" fmla="*/ 2931541 h 643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233" h="6432067">
                <a:moveTo>
                  <a:pt x="7548" y="2931541"/>
                </a:moveTo>
                <a:cubicBezTo>
                  <a:pt x="878472" y="1344898"/>
                  <a:pt x="3037784" y="200495"/>
                  <a:pt x="4352351" y="31265"/>
                </a:cubicBezTo>
                <a:cubicBezTo>
                  <a:pt x="6014727" y="-194063"/>
                  <a:pt x="7633623" y="827859"/>
                  <a:pt x="7861289" y="2151776"/>
                </a:cubicBezTo>
                <a:cubicBezTo>
                  <a:pt x="8189931" y="4109601"/>
                  <a:pt x="7031039" y="4866926"/>
                  <a:pt x="6632742" y="5080099"/>
                </a:cubicBezTo>
                <a:cubicBezTo>
                  <a:pt x="6234445" y="5293272"/>
                  <a:pt x="5500026" y="5289535"/>
                  <a:pt x="5067602" y="5315714"/>
                </a:cubicBezTo>
                <a:cubicBezTo>
                  <a:pt x="4635178" y="5341893"/>
                  <a:pt x="4159747" y="5286728"/>
                  <a:pt x="3466000" y="5472787"/>
                </a:cubicBezTo>
                <a:cubicBezTo>
                  <a:pt x="2772253" y="5658846"/>
                  <a:pt x="1485268" y="6274057"/>
                  <a:pt x="905119" y="6432067"/>
                </a:cubicBezTo>
                <a:lnTo>
                  <a:pt x="1938" y="6420847"/>
                </a:lnTo>
                <a:cubicBezTo>
                  <a:pt x="-3794" y="3702895"/>
                  <a:pt x="4743" y="4634120"/>
                  <a:pt x="7548" y="2931541"/>
                </a:cubicBezTo>
                <a:close/>
              </a:path>
            </a:pathLst>
          </a:custGeom>
          <a:solidFill>
            <a:schemeClr val="accent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Platshållare för text 13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344083" y="2142950"/>
            <a:ext cx="8304311" cy="253002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768842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Bru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1851119" y="224273"/>
            <a:ext cx="8762653" cy="6007675"/>
          </a:xfrm>
          <a:custGeom>
            <a:avLst/>
            <a:gdLst>
              <a:gd name="connsiteX0" fmla="*/ 0 w 6597144"/>
              <a:gd name="connsiteY0" fmla="*/ 2818933 h 5637865"/>
              <a:gd name="connsiteX1" fmla="*/ 3298572 w 6597144"/>
              <a:gd name="connsiteY1" fmla="*/ 0 h 5637865"/>
              <a:gd name="connsiteX2" fmla="*/ 6597144 w 6597144"/>
              <a:gd name="connsiteY2" fmla="*/ 2818933 h 5637865"/>
              <a:gd name="connsiteX3" fmla="*/ 3298572 w 6597144"/>
              <a:gd name="connsiteY3" fmla="*/ 5637866 h 5637865"/>
              <a:gd name="connsiteX4" fmla="*/ 0 w 6597144"/>
              <a:gd name="connsiteY4" fmla="*/ 2818933 h 5637865"/>
              <a:gd name="connsiteX0" fmla="*/ 36 w 6597180"/>
              <a:gd name="connsiteY0" fmla="*/ 3015277 h 5834210"/>
              <a:gd name="connsiteX1" fmla="*/ 3248120 w 6597180"/>
              <a:gd name="connsiteY1" fmla="*/ 0 h 5834210"/>
              <a:gd name="connsiteX2" fmla="*/ 6597180 w 6597180"/>
              <a:gd name="connsiteY2" fmla="*/ 3015277 h 5834210"/>
              <a:gd name="connsiteX3" fmla="*/ 3298608 w 6597180"/>
              <a:gd name="connsiteY3" fmla="*/ 5834210 h 5834210"/>
              <a:gd name="connsiteX4" fmla="*/ 36 w 6597180"/>
              <a:gd name="connsiteY4" fmla="*/ 3015277 h 5834210"/>
              <a:gd name="connsiteX0" fmla="*/ 25 w 6563510"/>
              <a:gd name="connsiteY0" fmla="*/ 3015330 h 5834354"/>
              <a:gd name="connsiteX1" fmla="*/ 3248109 w 6563510"/>
              <a:gd name="connsiteY1" fmla="*/ 53 h 5834354"/>
              <a:gd name="connsiteX2" fmla="*/ 6563510 w 6563510"/>
              <a:gd name="connsiteY2" fmla="*/ 3088258 h 5834354"/>
              <a:gd name="connsiteX3" fmla="*/ 3298597 w 6563510"/>
              <a:gd name="connsiteY3" fmla="*/ 5834263 h 5834354"/>
              <a:gd name="connsiteX4" fmla="*/ 25 w 6563510"/>
              <a:gd name="connsiteY4" fmla="*/ 3015330 h 5834354"/>
              <a:gd name="connsiteX0" fmla="*/ 35 w 6563520"/>
              <a:gd name="connsiteY0" fmla="*/ 3015398 h 5834422"/>
              <a:gd name="connsiteX1" fmla="*/ 3248119 w 6563520"/>
              <a:gd name="connsiteY1" fmla="*/ 121 h 5834422"/>
              <a:gd name="connsiteX2" fmla="*/ 6563520 w 6563520"/>
              <a:gd name="connsiteY2" fmla="*/ 3088326 h 5834422"/>
              <a:gd name="connsiteX3" fmla="*/ 3298607 w 6563520"/>
              <a:gd name="connsiteY3" fmla="*/ 5834331 h 5834422"/>
              <a:gd name="connsiteX4" fmla="*/ 35 w 6563520"/>
              <a:gd name="connsiteY4" fmla="*/ 3015398 h 5834422"/>
              <a:gd name="connsiteX0" fmla="*/ 12 w 6563497"/>
              <a:gd name="connsiteY0" fmla="*/ 3015398 h 6002706"/>
              <a:gd name="connsiteX1" fmla="*/ 3248096 w 6563497"/>
              <a:gd name="connsiteY1" fmla="*/ 121 h 6002706"/>
              <a:gd name="connsiteX2" fmla="*/ 6563497 w 6563497"/>
              <a:gd name="connsiteY2" fmla="*/ 3088326 h 6002706"/>
              <a:gd name="connsiteX3" fmla="*/ 3214437 w 6563497"/>
              <a:gd name="connsiteY3" fmla="*/ 6002626 h 6002706"/>
              <a:gd name="connsiteX4" fmla="*/ 12 w 6563497"/>
              <a:gd name="connsiteY4" fmla="*/ 3015398 h 6002706"/>
              <a:gd name="connsiteX0" fmla="*/ 21 w 6563506"/>
              <a:gd name="connsiteY0" fmla="*/ 3015398 h 6003162"/>
              <a:gd name="connsiteX1" fmla="*/ 3248105 w 6563506"/>
              <a:gd name="connsiteY1" fmla="*/ 121 h 6003162"/>
              <a:gd name="connsiteX2" fmla="*/ 6563506 w 6563506"/>
              <a:gd name="connsiteY2" fmla="*/ 3088326 h 6003162"/>
              <a:gd name="connsiteX3" fmla="*/ 3214446 w 6563506"/>
              <a:gd name="connsiteY3" fmla="*/ 6002626 h 6003162"/>
              <a:gd name="connsiteX4" fmla="*/ 21 w 6563506"/>
              <a:gd name="connsiteY4" fmla="*/ 3015398 h 6003162"/>
              <a:gd name="connsiteX0" fmla="*/ 25 w 6563510"/>
              <a:gd name="connsiteY0" fmla="*/ 3015398 h 6006882"/>
              <a:gd name="connsiteX1" fmla="*/ 3248109 w 6563510"/>
              <a:gd name="connsiteY1" fmla="*/ 121 h 6006882"/>
              <a:gd name="connsiteX2" fmla="*/ 6563510 w 6563510"/>
              <a:gd name="connsiteY2" fmla="*/ 3088326 h 6006882"/>
              <a:gd name="connsiteX3" fmla="*/ 3214450 w 6563510"/>
              <a:gd name="connsiteY3" fmla="*/ 6002626 h 6006882"/>
              <a:gd name="connsiteX4" fmla="*/ 25 w 6563510"/>
              <a:gd name="connsiteY4" fmla="*/ 3015398 h 6006882"/>
              <a:gd name="connsiteX0" fmla="*/ 8505 w 6571990"/>
              <a:gd name="connsiteY0" fmla="*/ 3015398 h 6007675"/>
              <a:gd name="connsiteX1" fmla="*/ 3256589 w 6571990"/>
              <a:gd name="connsiteY1" fmla="*/ 121 h 6007675"/>
              <a:gd name="connsiteX2" fmla="*/ 6571990 w 6571990"/>
              <a:gd name="connsiteY2" fmla="*/ 3088326 h 6007675"/>
              <a:gd name="connsiteX3" fmla="*/ 3222930 w 6571990"/>
              <a:gd name="connsiteY3" fmla="*/ 6002626 h 6007675"/>
              <a:gd name="connsiteX4" fmla="*/ 8505 w 6571990"/>
              <a:gd name="connsiteY4" fmla="*/ 3015398 h 600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990" h="6007675">
                <a:moveTo>
                  <a:pt x="8505" y="3015398"/>
                </a:moveTo>
                <a:cubicBezTo>
                  <a:pt x="-131740" y="1667172"/>
                  <a:pt x="1483887" y="16015"/>
                  <a:pt x="3256589" y="121"/>
                </a:cubicBezTo>
                <a:cubicBezTo>
                  <a:pt x="5029291" y="-15773"/>
                  <a:pt x="6571990" y="1531472"/>
                  <a:pt x="6571990" y="3088326"/>
                </a:cubicBezTo>
                <a:cubicBezTo>
                  <a:pt x="6571990" y="4645180"/>
                  <a:pt x="5528564" y="5891366"/>
                  <a:pt x="3222930" y="6002626"/>
                </a:cubicBezTo>
                <a:cubicBezTo>
                  <a:pt x="917296" y="6113886"/>
                  <a:pt x="148750" y="4363624"/>
                  <a:pt x="8505" y="3015398"/>
                </a:cubicBezTo>
                <a:close/>
              </a:path>
            </a:pathLst>
          </a:cu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Platshållare för text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351584" y="2482598"/>
            <a:ext cx="7200800" cy="1872208"/>
          </a:xfrm>
        </p:spPr>
        <p:txBody>
          <a:bodyPr anchor="ctr"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883790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rtsida-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mslag-White-200proce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 bwMode="auto">
          <a:xfrm>
            <a:off x="0" y="1"/>
            <a:ext cx="12192000" cy="6856413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37"/>
          <a:stretch/>
        </p:blipFill>
        <p:spPr>
          <a:xfrm>
            <a:off x="4233483" y="2292138"/>
            <a:ext cx="3725034" cy="227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36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Grön 2">
    <p:bg>
      <p:bgPr>
        <a:solidFill>
          <a:srgbClr val="00C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1851119" y="224273"/>
            <a:ext cx="8762653" cy="6007675"/>
          </a:xfrm>
          <a:custGeom>
            <a:avLst/>
            <a:gdLst>
              <a:gd name="connsiteX0" fmla="*/ 0 w 6597144"/>
              <a:gd name="connsiteY0" fmla="*/ 2818933 h 5637865"/>
              <a:gd name="connsiteX1" fmla="*/ 3298572 w 6597144"/>
              <a:gd name="connsiteY1" fmla="*/ 0 h 5637865"/>
              <a:gd name="connsiteX2" fmla="*/ 6597144 w 6597144"/>
              <a:gd name="connsiteY2" fmla="*/ 2818933 h 5637865"/>
              <a:gd name="connsiteX3" fmla="*/ 3298572 w 6597144"/>
              <a:gd name="connsiteY3" fmla="*/ 5637866 h 5637865"/>
              <a:gd name="connsiteX4" fmla="*/ 0 w 6597144"/>
              <a:gd name="connsiteY4" fmla="*/ 2818933 h 5637865"/>
              <a:gd name="connsiteX0" fmla="*/ 36 w 6597180"/>
              <a:gd name="connsiteY0" fmla="*/ 3015277 h 5834210"/>
              <a:gd name="connsiteX1" fmla="*/ 3248120 w 6597180"/>
              <a:gd name="connsiteY1" fmla="*/ 0 h 5834210"/>
              <a:gd name="connsiteX2" fmla="*/ 6597180 w 6597180"/>
              <a:gd name="connsiteY2" fmla="*/ 3015277 h 5834210"/>
              <a:gd name="connsiteX3" fmla="*/ 3298608 w 6597180"/>
              <a:gd name="connsiteY3" fmla="*/ 5834210 h 5834210"/>
              <a:gd name="connsiteX4" fmla="*/ 36 w 6597180"/>
              <a:gd name="connsiteY4" fmla="*/ 3015277 h 5834210"/>
              <a:gd name="connsiteX0" fmla="*/ 25 w 6563510"/>
              <a:gd name="connsiteY0" fmla="*/ 3015330 h 5834354"/>
              <a:gd name="connsiteX1" fmla="*/ 3248109 w 6563510"/>
              <a:gd name="connsiteY1" fmla="*/ 53 h 5834354"/>
              <a:gd name="connsiteX2" fmla="*/ 6563510 w 6563510"/>
              <a:gd name="connsiteY2" fmla="*/ 3088258 h 5834354"/>
              <a:gd name="connsiteX3" fmla="*/ 3298597 w 6563510"/>
              <a:gd name="connsiteY3" fmla="*/ 5834263 h 5834354"/>
              <a:gd name="connsiteX4" fmla="*/ 25 w 6563510"/>
              <a:gd name="connsiteY4" fmla="*/ 3015330 h 5834354"/>
              <a:gd name="connsiteX0" fmla="*/ 35 w 6563520"/>
              <a:gd name="connsiteY0" fmla="*/ 3015398 h 5834422"/>
              <a:gd name="connsiteX1" fmla="*/ 3248119 w 6563520"/>
              <a:gd name="connsiteY1" fmla="*/ 121 h 5834422"/>
              <a:gd name="connsiteX2" fmla="*/ 6563520 w 6563520"/>
              <a:gd name="connsiteY2" fmla="*/ 3088326 h 5834422"/>
              <a:gd name="connsiteX3" fmla="*/ 3298607 w 6563520"/>
              <a:gd name="connsiteY3" fmla="*/ 5834331 h 5834422"/>
              <a:gd name="connsiteX4" fmla="*/ 35 w 6563520"/>
              <a:gd name="connsiteY4" fmla="*/ 3015398 h 5834422"/>
              <a:gd name="connsiteX0" fmla="*/ 12 w 6563497"/>
              <a:gd name="connsiteY0" fmla="*/ 3015398 h 6002706"/>
              <a:gd name="connsiteX1" fmla="*/ 3248096 w 6563497"/>
              <a:gd name="connsiteY1" fmla="*/ 121 h 6002706"/>
              <a:gd name="connsiteX2" fmla="*/ 6563497 w 6563497"/>
              <a:gd name="connsiteY2" fmla="*/ 3088326 h 6002706"/>
              <a:gd name="connsiteX3" fmla="*/ 3214437 w 6563497"/>
              <a:gd name="connsiteY3" fmla="*/ 6002626 h 6002706"/>
              <a:gd name="connsiteX4" fmla="*/ 12 w 6563497"/>
              <a:gd name="connsiteY4" fmla="*/ 3015398 h 6002706"/>
              <a:gd name="connsiteX0" fmla="*/ 21 w 6563506"/>
              <a:gd name="connsiteY0" fmla="*/ 3015398 h 6003162"/>
              <a:gd name="connsiteX1" fmla="*/ 3248105 w 6563506"/>
              <a:gd name="connsiteY1" fmla="*/ 121 h 6003162"/>
              <a:gd name="connsiteX2" fmla="*/ 6563506 w 6563506"/>
              <a:gd name="connsiteY2" fmla="*/ 3088326 h 6003162"/>
              <a:gd name="connsiteX3" fmla="*/ 3214446 w 6563506"/>
              <a:gd name="connsiteY3" fmla="*/ 6002626 h 6003162"/>
              <a:gd name="connsiteX4" fmla="*/ 21 w 6563506"/>
              <a:gd name="connsiteY4" fmla="*/ 3015398 h 6003162"/>
              <a:gd name="connsiteX0" fmla="*/ 25 w 6563510"/>
              <a:gd name="connsiteY0" fmla="*/ 3015398 h 6006882"/>
              <a:gd name="connsiteX1" fmla="*/ 3248109 w 6563510"/>
              <a:gd name="connsiteY1" fmla="*/ 121 h 6006882"/>
              <a:gd name="connsiteX2" fmla="*/ 6563510 w 6563510"/>
              <a:gd name="connsiteY2" fmla="*/ 3088326 h 6006882"/>
              <a:gd name="connsiteX3" fmla="*/ 3214450 w 6563510"/>
              <a:gd name="connsiteY3" fmla="*/ 6002626 h 6006882"/>
              <a:gd name="connsiteX4" fmla="*/ 25 w 6563510"/>
              <a:gd name="connsiteY4" fmla="*/ 3015398 h 6006882"/>
              <a:gd name="connsiteX0" fmla="*/ 8505 w 6571990"/>
              <a:gd name="connsiteY0" fmla="*/ 3015398 h 6007675"/>
              <a:gd name="connsiteX1" fmla="*/ 3256589 w 6571990"/>
              <a:gd name="connsiteY1" fmla="*/ 121 h 6007675"/>
              <a:gd name="connsiteX2" fmla="*/ 6571990 w 6571990"/>
              <a:gd name="connsiteY2" fmla="*/ 3088326 h 6007675"/>
              <a:gd name="connsiteX3" fmla="*/ 3222930 w 6571990"/>
              <a:gd name="connsiteY3" fmla="*/ 6002626 h 6007675"/>
              <a:gd name="connsiteX4" fmla="*/ 8505 w 6571990"/>
              <a:gd name="connsiteY4" fmla="*/ 3015398 h 600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990" h="6007675">
                <a:moveTo>
                  <a:pt x="8505" y="3015398"/>
                </a:moveTo>
                <a:cubicBezTo>
                  <a:pt x="-131740" y="1667172"/>
                  <a:pt x="1483887" y="16015"/>
                  <a:pt x="3256589" y="121"/>
                </a:cubicBezTo>
                <a:cubicBezTo>
                  <a:pt x="5029291" y="-15773"/>
                  <a:pt x="6571990" y="1531472"/>
                  <a:pt x="6571990" y="3088326"/>
                </a:cubicBezTo>
                <a:cubicBezTo>
                  <a:pt x="6571990" y="4645180"/>
                  <a:pt x="5528564" y="5891366"/>
                  <a:pt x="3222930" y="6002626"/>
                </a:cubicBezTo>
                <a:cubicBezTo>
                  <a:pt x="917296" y="6113886"/>
                  <a:pt x="148750" y="4363624"/>
                  <a:pt x="8505" y="3015398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Platshållare för text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351584" y="2482598"/>
            <a:ext cx="7200800" cy="1872208"/>
          </a:xfrm>
        </p:spPr>
        <p:txBody>
          <a:bodyPr anchor="ctr"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4244030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Gul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1851119" y="224273"/>
            <a:ext cx="8762653" cy="6007675"/>
          </a:xfrm>
          <a:custGeom>
            <a:avLst/>
            <a:gdLst>
              <a:gd name="connsiteX0" fmla="*/ 0 w 6597144"/>
              <a:gd name="connsiteY0" fmla="*/ 2818933 h 5637865"/>
              <a:gd name="connsiteX1" fmla="*/ 3298572 w 6597144"/>
              <a:gd name="connsiteY1" fmla="*/ 0 h 5637865"/>
              <a:gd name="connsiteX2" fmla="*/ 6597144 w 6597144"/>
              <a:gd name="connsiteY2" fmla="*/ 2818933 h 5637865"/>
              <a:gd name="connsiteX3" fmla="*/ 3298572 w 6597144"/>
              <a:gd name="connsiteY3" fmla="*/ 5637866 h 5637865"/>
              <a:gd name="connsiteX4" fmla="*/ 0 w 6597144"/>
              <a:gd name="connsiteY4" fmla="*/ 2818933 h 5637865"/>
              <a:gd name="connsiteX0" fmla="*/ 36 w 6597180"/>
              <a:gd name="connsiteY0" fmla="*/ 3015277 h 5834210"/>
              <a:gd name="connsiteX1" fmla="*/ 3248120 w 6597180"/>
              <a:gd name="connsiteY1" fmla="*/ 0 h 5834210"/>
              <a:gd name="connsiteX2" fmla="*/ 6597180 w 6597180"/>
              <a:gd name="connsiteY2" fmla="*/ 3015277 h 5834210"/>
              <a:gd name="connsiteX3" fmla="*/ 3298608 w 6597180"/>
              <a:gd name="connsiteY3" fmla="*/ 5834210 h 5834210"/>
              <a:gd name="connsiteX4" fmla="*/ 36 w 6597180"/>
              <a:gd name="connsiteY4" fmla="*/ 3015277 h 5834210"/>
              <a:gd name="connsiteX0" fmla="*/ 25 w 6563510"/>
              <a:gd name="connsiteY0" fmla="*/ 3015330 h 5834354"/>
              <a:gd name="connsiteX1" fmla="*/ 3248109 w 6563510"/>
              <a:gd name="connsiteY1" fmla="*/ 53 h 5834354"/>
              <a:gd name="connsiteX2" fmla="*/ 6563510 w 6563510"/>
              <a:gd name="connsiteY2" fmla="*/ 3088258 h 5834354"/>
              <a:gd name="connsiteX3" fmla="*/ 3298597 w 6563510"/>
              <a:gd name="connsiteY3" fmla="*/ 5834263 h 5834354"/>
              <a:gd name="connsiteX4" fmla="*/ 25 w 6563510"/>
              <a:gd name="connsiteY4" fmla="*/ 3015330 h 5834354"/>
              <a:gd name="connsiteX0" fmla="*/ 35 w 6563520"/>
              <a:gd name="connsiteY0" fmla="*/ 3015398 h 5834422"/>
              <a:gd name="connsiteX1" fmla="*/ 3248119 w 6563520"/>
              <a:gd name="connsiteY1" fmla="*/ 121 h 5834422"/>
              <a:gd name="connsiteX2" fmla="*/ 6563520 w 6563520"/>
              <a:gd name="connsiteY2" fmla="*/ 3088326 h 5834422"/>
              <a:gd name="connsiteX3" fmla="*/ 3298607 w 6563520"/>
              <a:gd name="connsiteY3" fmla="*/ 5834331 h 5834422"/>
              <a:gd name="connsiteX4" fmla="*/ 35 w 6563520"/>
              <a:gd name="connsiteY4" fmla="*/ 3015398 h 5834422"/>
              <a:gd name="connsiteX0" fmla="*/ 12 w 6563497"/>
              <a:gd name="connsiteY0" fmla="*/ 3015398 h 6002706"/>
              <a:gd name="connsiteX1" fmla="*/ 3248096 w 6563497"/>
              <a:gd name="connsiteY1" fmla="*/ 121 h 6002706"/>
              <a:gd name="connsiteX2" fmla="*/ 6563497 w 6563497"/>
              <a:gd name="connsiteY2" fmla="*/ 3088326 h 6002706"/>
              <a:gd name="connsiteX3" fmla="*/ 3214437 w 6563497"/>
              <a:gd name="connsiteY3" fmla="*/ 6002626 h 6002706"/>
              <a:gd name="connsiteX4" fmla="*/ 12 w 6563497"/>
              <a:gd name="connsiteY4" fmla="*/ 3015398 h 6002706"/>
              <a:gd name="connsiteX0" fmla="*/ 21 w 6563506"/>
              <a:gd name="connsiteY0" fmla="*/ 3015398 h 6003162"/>
              <a:gd name="connsiteX1" fmla="*/ 3248105 w 6563506"/>
              <a:gd name="connsiteY1" fmla="*/ 121 h 6003162"/>
              <a:gd name="connsiteX2" fmla="*/ 6563506 w 6563506"/>
              <a:gd name="connsiteY2" fmla="*/ 3088326 h 6003162"/>
              <a:gd name="connsiteX3" fmla="*/ 3214446 w 6563506"/>
              <a:gd name="connsiteY3" fmla="*/ 6002626 h 6003162"/>
              <a:gd name="connsiteX4" fmla="*/ 21 w 6563506"/>
              <a:gd name="connsiteY4" fmla="*/ 3015398 h 6003162"/>
              <a:gd name="connsiteX0" fmla="*/ 25 w 6563510"/>
              <a:gd name="connsiteY0" fmla="*/ 3015398 h 6006882"/>
              <a:gd name="connsiteX1" fmla="*/ 3248109 w 6563510"/>
              <a:gd name="connsiteY1" fmla="*/ 121 h 6006882"/>
              <a:gd name="connsiteX2" fmla="*/ 6563510 w 6563510"/>
              <a:gd name="connsiteY2" fmla="*/ 3088326 h 6006882"/>
              <a:gd name="connsiteX3" fmla="*/ 3214450 w 6563510"/>
              <a:gd name="connsiteY3" fmla="*/ 6002626 h 6006882"/>
              <a:gd name="connsiteX4" fmla="*/ 25 w 6563510"/>
              <a:gd name="connsiteY4" fmla="*/ 3015398 h 6006882"/>
              <a:gd name="connsiteX0" fmla="*/ 8505 w 6571990"/>
              <a:gd name="connsiteY0" fmla="*/ 3015398 h 6007675"/>
              <a:gd name="connsiteX1" fmla="*/ 3256589 w 6571990"/>
              <a:gd name="connsiteY1" fmla="*/ 121 h 6007675"/>
              <a:gd name="connsiteX2" fmla="*/ 6571990 w 6571990"/>
              <a:gd name="connsiteY2" fmla="*/ 3088326 h 6007675"/>
              <a:gd name="connsiteX3" fmla="*/ 3222930 w 6571990"/>
              <a:gd name="connsiteY3" fmla="*/ 6002626 h 6007675"/>
              <a:gd name="connsiteX4" fmla="*/ 8505 w 6571990"/>
              <a:gd name="connsiteY4" fmla="*/ 3015398 h 600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990" h="6007675">
                <a:moveTo>
                  <a:pt x="8505" y="3015398"/>
                </a:moveTo>
                <a:cubicBezTo>
                  <a:pt x="-131740" y="1667172"/>
                  <a:pt x="1483887" y="16015"/>
                  <a:pt x="3256589" y="121"/>
                </a:cubicBezTo>
                <a:cubicBezTo>
                  <a:pt x="5029291" y="-15773"/>
                  <a:pt x="6571990" y="1531472"/>
                  <a:pt x="6571990" y="3088326"/>
                </a:cubicBezTo>
                <a:cubicBezTo>
                  <a:pt x="6571990" y="4645180"/>
                  <a:pt x="5528564" y="5891366"/>
                  <a:pt x="3222930" y="6002626"/>
                </a:cubicBezTo>
                <a:cubicBezTo>
                  <a:pt x="917296" y="6113886"/>
                  <a:pt x="148750" y="4363624"/>
                  <a:pt x="8505" y="3015398"/>
                </a:cubicBezTo>
                <a:close/>
              </a:path>
            </a:pathLst>
          </a:custGeom>
          <a:solidFill>
            <a:schemeClr val="accent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Platshållare för text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351584" y="2482598"/>
            <a:ext cx="7200800" cy="1872208"/>
          </a:xfrm>
        </p:spPr>
        <p:txBody>
          <a:bodyPr anchor="ctr"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412539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58BDE7-898C-4E40-A275-BA4586CF0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552B3FD-BA58-4C05-9790-CF14753AD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5DF224B-0C38-491D-B05D-05B889096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D160B50-79AC-40B4-A365-65404393C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8ED7-87A4-4D07-A605-982FAF3820A5}" type="datetimeFigureOut">
              <a:rPr lang="sv-SE" smtClean="0"/>
              <a:t>2020-12-18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686ACE1-5A39-42B1-8B69-76E0A8ABD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8C79F5B-3FD5-46E8-B96A-D69EE8278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DAC6-51BF-4A34-8A85-9F72D9607C5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46792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99F419-FF01-4DA1-94C9-E619D2CD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386956E-80DE-4467-B701-73C156EB3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C3AC79-BFE1-4DDA-8232-4C247E00C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8ED7-87A4-4D07-A605-982FAF3820A5}" type="datetimeFigureOut">
              <a:rPr lang="sv-SE" smtClean="0"/>
              <a:t>2020-12-18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CE05DC4-06B6-4CA8-848A-34025E10F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266FD0D-AB66-49E9-BDF9-B5FB931EF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DAC6-51BF-4A34-8A85-9F72D9607C5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3401638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A395BD-0592-4457-8E84-669902319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814BF30-D017-40C1-ACDF-243A0D80E3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8892AE-BD58-4BA3-8656-FED4F56DD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12/30/2020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4759827-5300-46E5-8F68-B7B7B0271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36D725-5457-42CF-9C22-8B7798AAF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55591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EFF639-EE6B-4C13-B084-0D7B08D47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DA31701-AB01-40BB-BCC3-D93E3B28A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D598FEA-DAFB-4A2B-9FCD-828D5BDF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8ED7-87A4-4D07-A605-982FAF3820A5}" type="datetimeFigureOut">
              <a:rPr lang="sv-SE" smtClean="0"/>
              <a:t>2020-12-18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EC2E26B-C7D3-4227-A272-F1461D574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DAD6265-94B2-4B9C-A536-043B30844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DAC6-51BF-4A34-8A85-9F72D9607C5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7048252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59A43A-0D12-4553-84E5-1C132FE1F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4AA1F78-4553-4175-96B9-7DD87A5EF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919042A-A641-4176-A75F-9C4D71AA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12/30/2020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4B9D948-B839-4736-8E5E-385F7E467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AB8F4F7-6695-417B-B880-50632C2E6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07794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F01D07-B742-4E00-844A-772A27C47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2B4242-101B-4640-BC91-616CE06E69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8AB2C8F-CCE8-461B-ABE9-CAC38595C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30B0BBA-D8D2-45C3-859E-7A7F63D1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8ED7-87A4-4D07-A605-982FAF3820A5}" type="datetimeFigureOut">
              <a:rPr lang="sv-SE" smtClean="0"/>
              <a:t>2020-12-18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0FE639D-86F1-45F8-BC0D-7AFEC337C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DBF5B1D-2390-478B-B3DF-C50BDE93A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DAC6-51BF-4A34-8A85-9F72D9607C5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1280103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D7FBFBF-BE55-489A-A36E-DB403D40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C255CD7-E604-41A6-8470-D6436F754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4687DFB-775C-4CBC-8D0A-B0F72C64D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F6DF80F-7641-4C99-8C72-201FB13BFB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0B9031F-356E-4CE3-88D8-AF982DC7C6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EBA89941-3700-4560-916D-4F97DB21B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12/30/2020</a:t>
            </a:fld>
            <a:endParaRPr lang="en-US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B721FABB-C638-4B2C-AE95-A7FE1EE7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7A793A41-91AF-4352-A7D8-A36E5D2F3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193591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B7949D-77B3-457E-8938-AE45558FD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60D2329-14CA-43B7-9CB4-0EA287006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12/30/2020</a:t>
            </a:fld>
            <a:endParaRPr lang="en-US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44AB4DD-1FA9-4321-9EE2-AECEE5216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5D9D023-902A-4F87-A908-3B0DD337F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745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 noChangeAspect="1"/>
          </p:cNvSpPr>
          <p:nvPr>
            <p:ph type="ctrTitle" hasCustomPrompt="1"/>
          </p:nvPr>
        </p:nvSpPr>
        <p:spPr>
          <a:xfrm>
            <a:off x="1344085" y="2286398"/>
            <a:ext cx="9503833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Underrubrik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344085" y="3829200"/>
            <a:ext cx="9503832" cy="1154245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dirty="0"/>
              <a:t>Klicka här för att skriva underrubrik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962" y="5658844"/>
            <a:ext cx="1656000" cy="99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76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 userDrawn="1">
          <p15:clr>
            <a:srgbClr val="FBAE40"/>
          </p15:clr>
        </p15:guide>
        <p15:guide id="2" orient="horz" pos="3894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FB50FA1-885D-45C2-9748-F127B7677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12/30/2020</a:t>
            </a:fld>
            <a:endParaRPr lang="en-US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484DDA3-ECFA-49B1-8896-B61959E96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3BD082E-F600-4D55-A6C0-6D72862F7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83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E02A4C6-BAB3-43C2-BD1E-3CAE8AE53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7C4E7AC-EDF7-4FD2-AE95-1B0E7C202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87F6E33-673D-45EE-B851-B6DEA2D6D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D5425AD-2DB8-4161-B69B-5A3B59153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12/30/2020</a:t>
            </a:fld>
            <a:endParaRPr lang="en-US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CA9523C-307D-4C93-ABE8-1A9F18535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9BCD813-73CC-4B63-AE9F-2A3942508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017573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96F388-2324-4607-8EE2-1B56D924E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2B87630-C095-4507-A3EE-279FAA675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434A1A7-A034-4E9B-BAAD-901B48DF2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5B5C5A3-3735-4BD5-AFCC-46546009E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12/30/2020</a:t>
            </a:fld>
            <a:endParaRPr lang="en-US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B138B2D-9436-4043-BD22-C1B8B79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444F1C9-E16D-416F-BE7D-EE6821D75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089402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BAEACD-B81B-4205-90C5-DC8B312BC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CF87384-3FBF-40CF-A17C-AF2A80B5B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A4171F8-4DDE-47CB-A839-F6D883B27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12/30/2020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A22C708-38F7-48A6-AAF4-2E09F448B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8963F1B-1E53-4B2F-BCEB-99473B1FD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656022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8F5D85EC-D401-48B0-9424-996913E77D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06ABB50-E508-4684-BC82-C661E9B92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F1F6082-BDB9-4E32-9A0A-57A241B10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12/30/2020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DACD0B3-9072-4E5D-B04D-94B8E8DFE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92C98D-9061-44BC-BDA8-2738AF5FF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930580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håll-2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5"/>
          </p:nvPr>
        </p:nvSpPr>
        <p:spPr>
          <a:xfrm>
            <a:off x="1344084" y="1401764"/>
            <a:ext cx="4656000" cy="49434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innehåll 6"/>
          <p:cNvSpPr>
            <a:spLocks noGrp="1"/>
          </p:cNvSpPr>
          <p:nvPr>
            <p:ph sz="quarter" idx="16"/>
          </p:nvPr>
        </p:nvSpPr>
        <p:spPr>
          <a:xfrm>
            <a:off x="6191917" y="1401764"/>
            <a:ext cx="4656000" cy="49434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5732788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CC7EAA-136C-4468-BD22-70C86C15C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93B4B8D-9272-45DC-86D5-8803E3AFED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1E2AF15-E5EE-4DB7-A912-6603DB0E2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8ED7-87A4-4D07-A605-982FAF3820A5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2AE54F6-2E15-43BD-A92E-675B2FCB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6043E57-1112-4E91-B1FE-995FF6D79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DAC6-51BF-4A34-8A85-9F72D9607C5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5159865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99F419-FF01-4DA1-94C9-E619D2CD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386956E-80DE-4467-B701-73C156EB3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C3AC79-BFE1-4DDA-8232-4C247E00C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8ED7-87A4-4D07-A605-982FAF3820A5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CE05DC4-06B6-4CA8-848A-34025E10F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266FD0D-AB66-49E9-BDF9-B5FB931EF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DAC6-51BF-4A34-8A85-9F72D9607C5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3810581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368E35-6589-46CE-BEC3-2B9DEEF88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A19C5D6-58BC-4D30-9EA9-01D4A7527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F307575-FCE0-4B60-B1CE-FA47E4C25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8ED7-87A4-4D07-A605-982FAF3820A5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10D4E26-C157-4F51-A3C2-F06ECDA33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7D9126D-CD26-4733-9793-8EB124997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DAC6-51BF-4A34-8A85-9F72D9607C5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2304050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58BDE7-898C-4E40-A275-BA4586CF0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552B3FD-BA58-4C05-9790-CF14753AD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5DF224B-0C38-491D-B05D-05B889096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D160B50-79AC-40B4-A365-65404393C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8ED7-87A4-4D07-A605-982FAF3820A5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686ACE1-5A39-42B1-8B69-76E0A8ABD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8C79F5B-3FD5-46E8-B96A-D69EE8278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DAC6-51BF-4A34-8A85-9F72D9607C5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997290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-1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4"/>
          </p:nvPr>
        </p:nvSpPr>
        <p:spPr>
          <a:xfrm>
            <a:off x="1344085" y="1401764"/>
            <a:ext cx="9503833" cy="49434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688441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A591819-C4F9-4A8A-9729-27E666DA3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4CCB310-6A3F-4164-835C-52420F431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C17DC99-940E-432B-B839-B99437B17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60990EF-BE97-4B1D-A85C-D1C4924CB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797E715-3603-4A75-9A5B-D484CE1343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E1FDC93A-D602-4D1C-81C1-EDF267D15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8ED7-87A4-4D07-A605-982FAF3820A5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BC98351-A0BA-490B-A0B6-301D40322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D8562C64-3BA8-40BD-B12E-1DFFE6DBF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DAC6-51BF-4A34-8A85-9F72D9607C5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8017544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F74EFB5-D198-45D1-A74E-4D10D731D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6CB6EA2-EF90-45F6-BD5D-069CF5154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8ED7-87A4-4D07-A605-982FAF3820A5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B452234-819A-476F-9390-9C998CD36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8D9257A-A522-4D95-8685-2B61FFC2F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DAC6-51BF-4A34-8A85-9F72D9607C5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84216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D3474D1-2D52-4556-81D9-996C73E43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8ED7-87A4-4D07-A605-982FAF3820A5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1BE6FE0-1D4A-4A71-9B8D-7626BD82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C3D0379-1349-4931-B10A-BE0BD61D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DAC6-51BF-4A34-8A85-9F72D9607C5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73036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6FD695-4D68-4322-A339-8B219133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F083C5C-FF04-4C6A-BE5C-C51E90542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6DAB6DF-5337-45DC-8D3A-40C26F269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62F6BFC-B422-4929-8478-91F9190E6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8ED7-87A4-4D07-A605-982FAF3820A5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63A3E56-A35C-4CF3-9784-79784BA81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686C27A-4E19-48ED-A368-68A28CD9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DAC6-51BF-4A34-8A85-9F72D9607C5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5932889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FC9723-54A0-4101-8E9F-13DF78599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5B285A5-4041-4451-B1C2-59EE4E900F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562CF0C-1845-4902-84EB-53240C79CE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9692739-DC98-4010-A746-A8AD84AC3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8ED7-87A4-4D07-A605-982FAF3820A5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A8F0054-BDEE-44A7-89FF-DA7C764ED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3C20BC2-B7B0-4393-A03D-731398AD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DAC6-51BF-4A34-8A85-9F72D9607C5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4593699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24EB93D-25C0-44BF-9E65-EDB9AF1C4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004BA93-7527-43D3-94C3-60B6B52ED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EA185B3-1623-4B46-81CD-4F34FFAD4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8ED7-87A4-4D07-A605-982FAF3820A5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30583D8-5359-4F1F-BE3B-5B7409D52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4E3733A-D58F-4D4E-869C-958B38653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DAC6-51BF-4A34-8A85-9F72D9607C5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2679397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657A25FD-A3AC-4FB9-99BE-EC2C649837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94C0F605-FEB6-4ED7-B7CA-DCA0C6723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0D26B65-7871-4EDC-B16D-5102D9244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8ED7-87A4-4D07-A605-982FAF3820A5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AA47EA-E6F2-4D40-B008-6F3F1E758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90F028D-06F4-483C-82D5-0F6803A6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DAC6-51BF-4A34-8A85-9F72D9607C5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3847345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håll-2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5"/>
          </p:nvPr>
        </p:nvSpPr>
        <p:spPr>
          <a:xfrm>
            <a:off x="1344084" y="1401764"/>
            <a:ext cx="4656000" cy="49434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innehåll 6"/>
          <p:cNvSpPr>
            <a:spLocks noGrp="1"/>
          </p:cNvSpPr>
          <p:nvPr>
            <p:ph sz="quarter" idx="16"/>
          </p:nvPr>
        </p:nvSpPr>
        <p:spPr>
          <a:xfrm>
            <a:off x="6191917" y="1401764"/>
            <a:ext cx="4656000" cy="49434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9635830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håll-1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4"/>
          </p:nvPr>
        </p:nvSpPr>
        <p:spPr>
          <a:xfrm>
            <a:off x="1344086" y="1401766"/>
            <a:ext cx="9503833" cy="4943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518699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-2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5"/>
          </p:nvPr>
        </p:nvSpPr>
        <p:spPr>
          <a:xfrm>
            <a:off x="1344084" y="1401764"/>
            <a:ext cx="4656000" cy="49434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innehåll 6"/>
          <p:cNvSpPr>
            <a:spLocks noGrp="1"/>
          </p:cNvSpPr>
          <p:nvPr>
            <p:ph sz="quarter" idx="16"/>
          </p:nvPr>
        </p:nvSpPr>
        <p:spPr>
          <a:xfrm>
            <a:off x="6191917" y="1401764"/>
            <a:ext cx="4656000" cy="49434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34762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-3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6"/>
          </p:nvPr>
        </p:nvSpPr>
        <p:spPr>
          <a:xfrm>
            <a:off x="1344084" y="1401764"/>
            <a:ext cx="4656000" cy="49434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innehåll 6"/>
          <p:cNvSpPr>
            <a:spLocks noGrp="1"/>
          </p:cNvSpPr>
          <p:nvPr>
            <p:ph sz="quarter" idx="17"/>
          </p:nvPr>
        </p:nvSpPr>
        <p:spPr>
          <a:xfrm>
            <a:off x="6191917" y="1401762"/>
            <a:ext cx="4656000" cy="23940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3" name="Platshållare för innehåll 6"/>
          <p:cNvSpPr>
            <a:spLocks noGrp="1"/>
          </p:cNvSpPr>
          <p:nvPr>
            <p:ph sz="quarter" idx="18"/>
          </p:nvPr>
        </p:nvSpPr>
        <p:spPr>
          <a:xfrm>
            <a:off x="6191917" y="3951087"/>
            <a:ext cx="4656000" cy="23940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074240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-4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2" name="Platshållare för innehåll 6"/>
          <p:cNvSpPr>
            <a:spLocks noGrp="1"/>
          </p:cNvSpPr>
          <p:nvPr>
            <p:ph sz="quarter" idx="18"/>
          </p:nvPr>
        </p:nvSpPr>
        <p:spPr>
          <a:xfrm>
            <a:off x="1344084" y="1401762"/>
            <a:ext cx="4656000" cy="23940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3" name="Platshållare för innehåll 6"/>
          <p:cNvSpPr>
            <a:spLocks noGrp="1"/>
          </p:cNvSpPr>
          <p:nvPr>
            <p:ph sz="quarter" idx="19"/>
          </p:nvPr>
        </p:nvSpPr>
        <p:spPr>
          <a:xfrm>
            <a:off x="1344084" y="3951087"/>
            <a:ext cx="4656000" cy="23940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innehåll 6"/>
          <p:cNvSpPr>
            <a:spLocks noGrp="1"/>
          </p:cNvSpPr>
          <p:nvPr>
            <p:ph sz="quarter" idx="20"/>
          </p:nvPr>
        </p:nvSpPr>
        <p:spPr>
          <a:xfrm>
            <a:off x="6191917" y="1401762"/>
            <a:ext cx="4656000" cy="23940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innehåll 6"/>
          <p:cNvSpPr>
            <a:spLocks noGrp="1"/>
          </p:cNvSpPr>
          <p:nvPr>
            <p:ph sz="quarter" idx="21"/>
          </p:nvPr>
        </p:nvSpPr>
        <p:spPr>
          <a:xfrm>
            <a:off x="6191917" y="3951087"/>
            <a:ext cx="4656000" cy="23940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076802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4221431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247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tags" Target="../tags/tag6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ags" Target="../tags/tag5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344085" y="333375"/>
            <a:ext cx="9503833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skriva rubrik</a:t>
            </a:r>
          </a:p>
        </p:txBody>
      </p:sp>
      <p:sp>
        <p:nvSpPr>
          <p:cNvPr id="2052" name="Rectangle 4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344064" y="1404716"/>
            <a:ext cx="9502480" cy="494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sv-SE" dirty="0"/>
              <a:t>Klicka här för att skriva text</a:t>
            </a:r>
          </a:p>
          <a:p>
            <a:pPr lvl="1"/>
            <a:r>
              <a:rPr lang="sv-SE" dirty="0"/>
              <a:t>Text på nivå två</a:t>
            </a:r>
          </a:p>
          <a:p>
            <a:pPr lvl="2"/>
            <a:r>
              <a:rPr lang="sv-SE" dirty="0"/>
              <a:t>Text på nivå tre</a:t>
            </a:r>
          </a:p>
          <a:p>
            <a:pPr lvl="3"/>
            <a:r>
              <a:rPr lang="sv-SE" dirty="0"/>
              <a:t>Text på nivå fyra</a:t>
            </a:r>
          </a:p>
        </p:txBody>
      </p:sp>
      <p:sp>
        <p:nvSpPr>
          <p:cNvPr id="570376" name="Rectangle 8"/>
          <p:cNvSpPr>
            <a:spLocks noChangeArrowheads="1"/>
          </p:cNvSpPr>
          <p:nvPr/>
        </p:nvSpPr>
        <p:spPr bwMode="auto">
          <a:xfrm>
            <a:off x="0" y="6742114"/>
            <a:ext cx="12192000" cy="115887"/>
          </a:xfrm>
          <a:prstGeom prst="rect">
            <a:avLst/>
          </a:prstGeom>
          <a:solidFill>
            <a:srgbClr val="00A9A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sv-SE" sz="1900" dirty="0">
                <a:cs typeface="+mn-cs"/>
              </a:rPr>
              <a:t> </a:t>
            </a:r>
          </a:p>
        </p:txBody>
      </p:sp>
      <p:sp>
        <p:nvSpPr>
          <p:cNvPr id="2" name="xxLanguageTextBox"/>
          <p:cNvSpPr/>
          <p:nvPr userDrawn="1">
            <p:custDataLst>
              <p:tags r:id="rId25"/>
            </p:custDataLst>
          </p:nvPr>
        </p:nvSpPr>
        <p:spPr bwMode="auto">
          <a:xfrm>
            <a:off x="0" y="0"/>
            <a:ext cx="16933" cy="127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rgbClr val="00A9A7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xxLanguageTextBox">
            <a:extLst>
              <a:ext uri="{FF2B5EF4-FFF2-40B4-BE49-F238E27FC236}">
                <a16:creationId xmlns:a16="http://schemas.microsoft.com/office/drawing/2014/main" id="{C379C475-5C64-4D46-9405-721A9714B1CF}"/>
              </a:ext>
            </a:extLst>
          </p:cNvPr>
          <p:cNvSpPr/>
          <p:nvPr userDrawn="1">
            <p:custDataLst>
              <p:tags r:id="rId26"/>
            </p:custDataLst>
          </p:nvPr>
        </p:nvSpPr>
        <p:spPr bwMode="auto">
          <a:xfrm>
            <a:off x="0" y="0"/>
            <a:ext cx="12700" cy="127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rgbClr val="00A9A7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75" r:id="rId3"/>
    <p:sldLayoutId id="2147483687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703" r:id="rId14"/>
    <p:sldLayoutId id="2147483704" r:id="rId15"/>
    <p:sldLayoutId id="2147483681" r:id="rId16"/>
    <p:sldLayoutId id="2147483699" r:id="rId17"/>
    <p:sldLayoutId id="2147483701" r:id="rId18"/>
    <p:sldLayoutId id="2147483682" r:id="rId19"/>
    <p:sldLayoutId id="2147483700" r:id="rId20"/>
    <p:sldLayoutId id="2147483702" r:id="rId21"/>
    <p:sldLayoutId id="2147483705" r:id="rId22"/>
    <p:sldLayoutId id="2147483706" r:id="rId23"/>
  </p:sldLayoutIdLst>
  <p:hf sldNum="0" hdr="0" ftr="0" dt="0"/>
  <p:txStyles>
    <p:titleStyle>
      <a:lvl1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+mj-lt"/>
          <a:ea typeface="+mj-ea"/>
          <a:cs typeface="+mj-cs"/>
        </a:defRPr>
      </a:lvl1pPr>
      <a:lvl2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Arial" charset="0"/>
        </a:defRPr>
      </a:lvl2pPr>
      <a:lvl3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Arial" charset="0"/>
        </a:defRPr>
      </a:lvl3pPr>
      <a:lvl4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Arial" charset="0"/>
        </a:defRPr>
      </a:lvl4pPr>
      <a:lvl5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Arial" charset="0"/>
        </a:defRPr>
      </a:lvl5pPr>
      <a:lvl6pPr marL="457200" algn="l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rgbClr val="00A9A7"/>
          </a:solidFill>
          <a:latin typeface="Arial" charset="0"/>
        </a:defRPr>
      </a:lvl6pPr>
      <a:lvl7pPr marL="914400" algn="l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rgbClr val="00A9A7"/>
          </a:solidFill>
          <a:latin typeface="Arial" charset="0"/>
        </a:defRPr>
      </a:lvl7pPr>
      <a:lvl8pPr marL="1371600" algn="l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rgbClr val="00A9A7"/>
          </a:solidFill>
          <a:latin typeface="Arial" charset="0"/>
        </a:defRPr>
      </a:lvl8pPr>
      <a:lvl9pPr marL="1828800" algn="l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rgbClr val="00A9A7"/>
          </a:solidFill>
          <a:latin typeface="Arial" charset="0"/>
        </a:defRPr>
      </a:lvl9pPr>
    </p:titleStyle>
    <p:bodyStyle>
      <a:lvl1pPr marL="266700" indent="-266700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Clr>
          <a:srgbClr val="00A9A7"/>
        </a:buClr>
        <a:buSzPct val="110000"/>
        <a:buFont typeface="Symbol" pitchFamily="18" charset="2"/>
        <a:buChar char="·"/>
        <a:defRPr sz="2100">
          <a:solidFill>
            <a:srgbClr val="000000"/>
          </a:solidFill>
          <a:latin typeface="+mn-lt"/>
          <a:ea typeface="+mn-ea"/>
          <a:cs typeface="+mn-cs"/>
        </a:defRPr>
      </a:lvl1pPr>
      <a:lvl2pPr marL="568325" indent="-192088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7"/>
        </a:buBlip>
        <a:defRPr>
          <a:solidFill>
            <a:srgbClr val="000000"/>
          </a:solidFill>
          <a:latin typeface="+mn-lt"/>
        </a:defRPr>
      </a:lvl2pPr>
      <a:lvl3pPr marL="947738" indent="-198438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7"/>
        </a:buBlip>
        <a:defRPr>
          <a:solidFill>
            <a:srgbClr val="000000"/>
          </a:solidFill>
          <a:latin typeface="+mn-lt"/>
        </a:defRPr>
      </a:lvl3pPr>
      <a:lvl4pPr marL="1319213" indent="-200025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7"/>
        </a:buBlip>
        <a:defRPr>
          <a:solidFill>
            <a:schemeClr val="tx1"/>
          </a:solidFill>
          <a:latin typeface="+mn-lt"/>
        </a:defRPr>
      </a:lvl4pPr>
      <a:lvl5pPr marL="16954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7"/>
        </a:buBlip>
        <a:defRPr>
          <a:solidFill>
            <a:schemeClr val="tx1"/>
          </a:solidFill>
          <a:latin typeface="+mn-lt"/>
        </a:defRPr>
      </a:lvl5pPr>
      <a:lvl6pPr marL="21526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7"/>
        </a:buBlip>
        <a:defRPr>
          <a:solidFill>
            <a:schemeClr val="tx1"/>
          </a:solidFill>
          <a:latin typeface="+mn-lt"/>
        </a:defRPr>
      </a:lvl6pPr>
      <a:lvl7pPr marL="26098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7"/>
        </a:buBlip>
        <a:defRPr>
          <a:solidFill>
            <a:schemeClr val="tx1"/>
          </a:solidFill>
          <a:latin typeface="+mn-lt"/>
        </a:defRPr>
      </a:lvl7pPr>
      <a:lvl8pPr marL="30670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7"/>
        </a:buBlip>
        <a:defRPr>
          <a:solidFill>
            <a:schemeClr val="tx1"/>
          </a:solidFill>
          <a:latin typeface="+mn-lt"/>
        </a:defRPr>
      </a:lvl8pPr>
      <a:lvl9pPr marL="35242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7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756" userDrawn="1">
          <p15:clr>
            <a:srgbClr val="F26B43"/>
          </p15:clr>
        </p15:guide>
        <p15:guide id="3" pos="6924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orient="horz" pos="883" userDrawn="1">
          <p15:clr>
            <a:srgbClr val="F26B43"/>
          </p15:clr>
        </p15:guide>
        <p15:guide id="6" orient="horz" pos="799" userDrawn="1">
          <p15:clr>
            <a:srgbClr val="F26B43"/>
          </p15:clr>
        </p15:guide>
        <p15:guide id="7" orient="horz" pos="3997" userDrawn="1">
          <p15:clr>
            <a:srgbClr val="F26B43"/>
          </p15:clr>
        </p15:guide>
        <p15:guide id="8" pos="847" userDrawn="1">
          <p15:clr>
            <a:srgbClr val="F26B43"/>
          </p15:clr>
        </p15:guide>
        <p15:guide id="9" pos="6833" userDrawn="1">
          <p15:clr>
            <a:srgbClr val="F26B43"/>
          </p15:clr>
        </p15:guide>
        <p15:guide id="10" pos="211" userDrawn="1">
          <p15:clr>
            <a:srgbClr val="F26B43"/>
          </p15:clr>
        </p15:guide>
        <p15:guide id="11" pos="746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A5CA7DA-C3DD-4D88-8544-3EE9BA048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F83A667-746A-40E7-AA72-A1D14676D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54271E7-A2DD-4594-AA48-2034F262C5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14033-44CB-4F70-87E6-F72FB3F02832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66AE5B1-0596-4706-847C-1FF2350AF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428AAF2-4177-4ED7-957D-D05EADE23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1E3C0-4606-40C7-8E45-49FE203203AD}" type="slidenum">
              <a:rPr lang="sv-SE" smtClean="0"/>
              <a:t>‹#›</a:t>
            </a:fld>
            <a:endParaRPr lang="sv-SE"/>
          </a:p>
        </p:txBody>
      </p:sp>
      <p:sp>
        <p:nvSpPr>
          <p:cNvPr id="7" name="xxLanguageTextBox">
            <a:extLst>
              <a:ext uri="{FF2B5EF4-FFF2-40B4-BE49-F238E27FC236}">
                <a16:creationId xmlns:a16="http://schemas.microsoft.com/office/drawing/2014/main" id="{7F623E1C-546A-452B-B433-EFD634F29856}"/>
              </a:ext>
            </a:extLst>
          </p:cNvPr>
          <p:cNvSpPr/>
          <p:nvPr userDrawn="1">
            <p:custDataLst>
              <p:tags r:id="rId14"/>
            </p:custDataLst>
          </p:nvPr>
        </p:nvSpPr>
        <p:spPr bwMode="auto">
          <a:xfrm>
            <a:off x="0" y="0"/>
            <a:ext cx="16933" cy="127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rgbClr val="00A9A7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xxLanguageTextBox">
            <a:extLst>
              <a:ext uri="{FF2B5EF4-FFF2-40B4-BE49-F238E27FC236}">
                <a16:creationId xmlns:a16="http://schemas.microsoft.com/office/drawing/2014/main" id="{C82EDDD4-EF17-4F90-B08A-527434AC38B3}"/>
              </a:ext>
            </a:extLst>
          </p:cNvPr>
          <p:cNvSpPr/>
          <p:nvPr userDrawn="1">
            <p:custDataLst>
              <p:tags r:id="rId15"/>
            </p:custDataLst>
          </p:nvPr>
        </p:nvSpPr>
        <p:spPr bwMode="auto">
          <a:xfrm>
            <a:off x="0" y="0"/>
            <a:ext cx="12700" cy="127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rgbClr val="00A9A7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188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756" userDrawn="1">
          <p15:clr>
            <a:srgbClr val="F26B43"/>
          </p15:clr>
        </p15:guide>
        <p15:guide id="3" pos="6924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orient="horz" pos="883" userDrawn="1">
          <p15:clr>
            <a:srgbClr val="F26B43"/>
          </p15:clr>
        </p15:guide>
        <p15:guide id="6" orient="horz" pos="799" userDrawn="1">
          <p15:clr>
            <a:srgbClr val="F26B43"/>
          </p15:clr>
        </p15:guide>
        <p15:guide id="7" orient="horz" pos="3997" userDrawn="1">
          <p15:clr>
            <a:srgbClr val="F26B43"/>
          </p15:clr>
        </p15:guide>
        <p15:guide id="8" pos="847" userDrawn="1">
          <p15:clr>
            <a:srgbClr val="F26B43"/>
          </p15:clr>
        </p15:guide>
        <p15:guide id="9" pos="6833" userDrawn="1">
          <p15:clr>
            <a:srgbClr val="F26B43"/>
          </p15:clr>
        </p15:guide>
        <p15:guide id="10" pos="211" userDrawn="1">
          <p15:clr>
            <a:srgbClr val="F26B43"/>
          </p15:clr>
        </p15:guide>
        <p15:guide id="11" pos="746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3FA8741-65DA-490A-A53E-7A7F913CC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30E045E-52C1-4B0A-9998-000D1C036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F125F4D-82A0-42A7-A5FA-B7706550A2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38ED7-87A4-4D07-A605-982FAF3820A5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82109DE-7553-4075-A0FF-C988A7155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E18555C-88EF-41F5-B181-D1F79E4F2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7DAC6-51BF-4A34-8A85-9F72D9607C59}" type="slidenum">
              <a:rPr lang="sv-SE" smtClean="0"/>
              <a:t>‹#›</a:t>
            </a:fld>
            <a:endParaRPr lang="sv-SE"/>
          </a:p>
        </p:txBody>
      </p:sp>
      <p:sp>
        <p:nvSpPr>
          <p:cNvPr id="7" name="xxLanguageTextBox">
            <a:extLst>
              <a:ext uri="{FF2B5EF4-FFF2-40B4-BE49-F238E27FC236}">
                <a16:creationId xmlns:a16="http://schemas.microsoft.com/office/drawing/2014/main" id="{75A581B4-430A-4A20-AABA-08B096C32A76}"/>
              </a:ext>
            </a:extLst>
          </p:cNvPr>
          <p:cNvSpPr/>
          <p:nvPr userDrawn="1">
            <p:custDataLst>
              <p:tags r:id="rId15"/>
            </p:custDataLst>
          </p:nvPr>
        </p:nvSpPr>
        <p:spPr bwMode="auto">
          <a:xfrm>
            <a:off x="0" y="0"/>
            <a:ext cx="16933" cy="127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rgbClr val="00A9A7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xxLanguageTextBox">
            <a:extLst>
              <a:ext uri="{FF2B5EF4-FFF2-40B4-BE49-F238E27FC236}">
                <a16:creationId xmlns:a16="http://schemas.microsoft.com/office/drawing/2014/main" id="{0A4C1828-9842-4EB5-947E-01B8A3C428B4}"/>
              </a:ext>
            </a:extLst>
          </p:cNvPr>
          <p:cNvSpPr/>
          <p:nvPr userDrawn="1">
            <p:custDataLst>
              <p:tags r:id="rId16"/>
            </p:custDataLst>
          </p:nvPr>
        </p:nvSpPr>
        <p:spPr bwMode="auto">
          <a:xfrm>
            <a:off x="0" y="0"/>
            <a:ext cx="12700" cy="127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rgbClr val="00A9A7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28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56">
          <p15:clr>
            <a:srgbClr val="F26B43"/>
          </p15:clr>
        </p15:guide>
        <p15:guide id="3" pos="6924">
          <p15:clr>
            <a:srgbClr val="F26B43"/>
          </p15:clr>
        </p15:guide>
        <p15:guide id="4" orient="horz" pos="210">
          <p15:clr>
            <a:srgbClr val="F26B43"/>
          </p15:clr>
        </p15:guide>
        <p15:guide id="5" orient="horz" pos="883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3997">
          <p15:clr>
            <a:srgbClr val="F26B43"/>
          </p15:clr>
        </p15:guide>
        <p15:guide id="8" pos="847">
          <p15:clr>
            <a:srgbClr val="F26B43"/>
          </p15:clr>
        </p15:guide>
        <p15:guide id="9" pos="6833">
          <p15:clr>
            <a:srgbClr val="F26B43"/>
          </p15:clr>
        </p15:guide>
        <p15:guide id="10" pos="211">
          <p15:clr>
            <a:srgbClr val="F26B43"/>
          </p15:clr>
        </p15:guide>
        <p15:guide id="11" pos="746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6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7.png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76BB19D-7B75-4570-8913-BCC829745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581" y="2221155"/>
            <a:ext cx="9144000" cy="2387600"/>
          </a:xfrm>
        </p:spPr>
        <p:txBody>
          <a:bodyPr>
            <a:normAutofit/>
          </a:bodyPr>
          <a:lstStyle/>
          <a:p>
            <a:r>
              <a:rPr lang="sv-SE" sz="3600" dirty="0">
                <a:latin typeface="Maja På Näset" pitchFamily="2" charset="0"/>
                <a:cs typeface="Helvetica" panose="020B0604020202020204" pitchFamily="34" charset="0"/>
              </a:rPr>
              <a:t>Förändringsledning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96EE1EA-7648-4B4D-A858-F008D0D05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5581" y="4700830"/>
            <a:ext cx="9144000" cy="1655762"/>
          </a:xfrm>
        </p:spPr>
        <p:txBody>
          <a:bodyPr>
            <a:normAutofit/>
          </a:bodyPr>
          <a:lstStyle/>
          <a:p>
            <a:r>
              <a:rPr lang="sv-SE" dirty="0">
                <a:latin typeface="Helvetica" panose="020B0604020202020204" pitchFamily="34" charset="0"/>
                <a:cs typeface="Helvetica" panose="020B0604020202020204" pitchFamily="34" charset="0"/>
              </a:rPr>
              <a:t>Förhållningssätt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060BC11-BF92-42E0-A2B5-C3E60AA16C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817">
            <a:off x="4317117" y="187469"/>
            <a:ext cx="2910995" cy="3883221"/>
          </a:xfrm>
          <a:prstGeom prst="rect">
            <a:avLst/>
          </a:prstGeom>
        </p:spPr>
      </p:pic>
      <p:pic>
        <p:nvPicPr>
          <p:cNvPr id="6" name="InsertedLogotype">
            <a:extLst>
              <a:ext uri="{FF2B5EF4-FFF2-40B4-BE49-F238E27FC236}">
                <a16:creationId xmlns:a16="http://schemas.microsoft.com/office/drawing/2014/main" id="{9FD00C74-C3F0-4DB3-8D3D-9EE9E6053D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1418" y="5033711"/>
            <a:ext cx="1654982" cy="990000"/>
          </a:xfrm>
          <a:prstGeom prst="rect">
            <a:avLst/>
          </a:prstGeom>
        </p:spPr>
      </p:pic>
      <p:pic>
        <p:nvPicPr>
          <p:cNvPr id="9" name="Ljud 8">
            <a:hlinkClick r:id="" action="ppaction://media"/>
            <a:extLst>
              <a:ext uri="{FF2B5EF4-FFF2-40B4-BE49-F238E27FC236}">
                <a16:creationId xmlns:a16="http://schemas.microsoft.com/office/drawing/2014/main" id="{07ED2F68-2AC8-4576-8782-235467588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1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7"/>
    </mc:Choice>
    <mc:Fallback>
      <p:transition spd="slow" advTm="5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2633BE-80DB-41B9-A574-B77AA4017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dirty="0">
                <a:latin typeface="Maja På Näset" pitchFamily="2" charset="0"/>
                <a:cs typeface="Helvetica" panose="020B0604020202020204" pitchFamily="34" charset="0"/>
              </a:rPr>
              <a:t>Så om vi vill ha människor med oss…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666CB49-0BE8-462F-A13C-9F0BCAC7D0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99" y="1892300"/>
            <a:ext cx="9051759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Om alla ska vara med och driva förändring måste du lära dig att bjuda in till engagemang och initiativkraft.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CE523E5-394B-48BB-8978-3B969CC2B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5925" y="2381808"/>
            <a:ext cx="4496427" cy="337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Ljud 4">
            <a:hlinkClick r:id="" action="ppaction://media"/>
            <a:extLst>
              <a:ext uri="{FF2B5EF4-FFF2-40B4-BE49-F238E27FC236}">
                <a16:creationId xmlns:a16="http://schemas.microsoft.com/office/drawing/2014/main" id="{7665FEAA-1A5B-4725-92F7-3C3371C40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16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43"/>
    </mc:Choice>
    <mc:Fallback>
      <p:transition spd="slow" advTm="12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F046A0-5426-4F66-BE32-295213133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v-SE" sz="3600" dirty="0">
                <a:latin typeface="Maja På Näset" pitchFamily="2" charset="0"/>
                <a:cs typeface="Helvetica" panose="020B0604020202020204" pitchFamily="34" charset="0"/>
              </a:rPr>
              <a:t>Vad är dialog?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E57DD78-C3DE-4131-8E31-85345ED39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9015" y="1690688"/>
            <a:ext cx="4160520" cy="4351338"/>
          </a:xfrm>
        </p:spPr>
        <p:txBody>
          <a:bodyPr>
            <a:normAutofit fontScale="92500" lnSpcReduction="10000"/>
          </a:bodyPr>
          <a:lstStyle/>
          <a:p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Ett samtal mellan två eller flera personer</a:t>
            </a:r>
          </a:p>
          <a:p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Båda parter ska vilja ha samtalen.</a:t>
            </a:r>
          </a:p>
          <a:p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Man är beredd att metakommunicera, samtal om samtalet som pågår.</a:t>
            </a:r>
          </a:p>
          <a:p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Man är mentalt närvarande och har bra kontakt med sig själv och den andre.</a:t>
            </a:r>
          </a:p>
          <a:p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Man är empatisk och har perspektiv på det man talar om. </a:t>
            </a:r>
          </a:p>
          <a:p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Man erkänner att ens egen syn på saken är ett sätt att se på det och visar att man respekterar den andres synsätt.</a:t>
            </a:r>
          </a:p>
          <a:p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Man är inte värderande och moraliserande.</a:t>
            </a:r>
          </a:p>
          <a:p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Man är nyfiken på den andre, dialogen är utforskande och undersökande.</a:t>
            </a:r>
          </a:p>
          <a:p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Det finns en uttalad och outtalad överenskommelse om dessa ramar</a:t>
            </a:r>
            <a:r>
              <a:rPr lang="sv-SE" sz="1600" dirty="0"/>
              <a:t>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2A7D8DA-5F60-494F-A9CF-DC86EE2D4BB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67" y="1690688"/>
            <a:ext cx="3059071" cy="298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DDFA0654-B11C-4AFB-B038-E103BC6E65E9}"/>
              </a:ext>
            </a:extLst>
          </p:cNvPr>
          <p:cNvSpPr txBox="1"/>
          <p:nvPr/>
        </p:nvSpPr>
        <p:spPr>
          <a:xfrm rot="10800000" flipV="1">
            <a:off x="304800" y="194241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Helvetica" panose="020B0604020202020204" pitchFamily="34" charset="0"/>
                <a:cs typeface="Helvetica" panose="020B0604020202020204" pitchFamily="34" charset="0"/>
              </a:rPr>
              <a:t>Dialog</a:t>
            </a:r>
          </a:p>
        </p:txBody>
      </p:sp>
    </p:spTree>
    <p:extLst>
      <p:ext uri="{BB962C8B-B14F-4D97-AF65-F5344CB8AC3E}">
        <p14:creationId xmlns:p14="http://schemas.microsoft.com/office/powerpoint/2010/main" val="739511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extLst>
              <a:ext uri="{FF2B5EF4-FFF2-40B4-BE49-F238E27FC236}">
                <a16:creationId xmlns:a16="http://schemas.microsoft.com/office/drawing/2014/main" id="{8B79AF27-E2C9-4CE6-A90A-CFEB1D7E2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154" y="1268413"/>
            <a:ext cx="4729342" cy="35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b="0" dirty="0">
                <a:solidFill>
                  <a:schemeClr val="tx1"/>
                </a:solidFill>
                <a:latin typeface="Maja På Näset" pitchFamily="2" charset="0"/>
              </a:rPr>
              <a:t>Förhållningssätt för förändring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B5586A8-A494-47F9-BB24-EC0DF5528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315" y="1639168"/>
            <a:ext cx="4775370" cy="357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892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DE5C13AA-6700-47A5-8346-EAF95A084D94}"/>
              </a:ext>
            </a:extLst>
          </p:cNvPr>
          <p:cNvSpPr txBox="1">
            <a:spLocks/>
          </p:cNvSpPr>
          <p:nvPr/>
        </p:nvSpPr>
        <p:spPr>
          <a:xfrm>
            <a:off x="1964614" y="2258510"/>
            <a:ext cx="3572549" cy="329542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Med  förhållningssätt påverkar  vi våra interaktioner över tid. Våra antaganden och förhållningssätt leder till beteenden. Det avgör i slutändan hur vi agerar. Våra handlingar leder till resultat.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Med hjälp av förhållningssätt kan man systematisera den dialog som är nödvändig för verklig förändring i organisationen.</a:t>
            </a:r>
          </a:p>
          <a:p>
            <a:pPr marL="0" lvl="0" indent="0">
              <a:lnSpc>
                <a:spcPct val="110000"/>
              </a:lnSpc>
              <a:buNone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ubrik 2">
            <a:extLst>
              <a:ext uri="{FF2B5EF4-FFF2-40B4-BE49-F238E27FC236}">
                <a16:creationId xmlns:a16="http://schemas.microsoft.com/office/drawing/2014/main" id="{156D6FE2-6D3C-48DA-8F69-75E4ECA88EFE}"/>
              </a:ext>
            </a:extLst>
          </p:cNvPr>
          <p:cNvSpPr txBox="1">
            <a:spLocks/>
          </p:cNvSpPr>
          <p:nvPr/>
        </p:nvSpPr>
        <p:spPr>
          <a:xfrm>
            <a:off x="1883647" y="1248744"/>
            <a:ext cx="4136153" cy="8640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ja På Näset" pitchFamily="2" charset="0"/>
                <a:cs typeface="Helvetica" panose="020B0604020202020204" pitchFamily="34" charset="0"/>
              </a:rPr>
              <a:t>Vägar till nya resultat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C8C9B39-8997-4F52-A7BC-F950065E7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39" y="1620486"/>
            <a:ext cx="4623961" cy="347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Ljud 7">
            <a:hlinkClick r:id="" action="ppaction://media"/>
            <a:extLst>
              <a:ext uri="{FF2B5EF4-FFF2-40B4-BE49-F238E27FC236}">
                <a16:creationId xmlns:a16="http://schemas.microsoft.com/office/drawing/2014/main" id="{4676E8F6-6C93-4BDE-A49C-EC260B744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18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59"/>
    </mc:Choice>
    <mc:Fallback>
      <p:transition spd="slow" advTm="33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: rundade hörn 4">
            <a:extLst>
              <a:ext uri="{FF2B5EF4-FFF2-40B4-BE49-F238E27FC236}">
                <a16:creationId xmlns:a16="http://schemas.microsoft.com/office/drawing/2014/main" id="{A01CFDF5-E59C-4DDC-8EEE-EFD7DD59BCDF}"/>
              </a:ext>
            </a:extLst>
          </p:cNvPr>
          <p:cNvSpPr/>
          <p:nvPr/>
        </p:nvSpPr>
        <p:spPr>
          <a:xfrm>
            <a:off x="1042136" y="1942380"/>
            <a:ext cx="5053864" cy="261999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F65D573-C21C-402D-8920-BFCB5252A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dirty="0">
                <a:latin typeface="Maja På Näset" pitchFamily="2" charset="0"/>
              </a:rPr>
              <a:t>Enkelt i teorin – </a:t>
            </a:r>
            <a:r>
              <a:rPr lang="sv-SE" sz="2400" dirty="0">
                <a:latin typeface="Maja På Näset" pitchFamily="2" charset="0"/>
              </a:rPr>
              <a:t>(mycket)</a:t>
            </a:r>
            <a:r>
              <a:rPr lang="sv-SE" sz="3600" dirty="0">
                <a:latin typeface="Maja På Näset" pitchFamily="2" charset="0"/>
              </a:rPr>
              <a:t>svårare i praktiken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638043E-0FD9-434C-993C-758486C6B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5733" y="2141129"/>
            <a:ext cx="5181600" cy="4351338"/>
          </a:xfrm>
        </p:spPr>
        <p:txBody>
          <a:bodyPr>
            <a:normAutofit/>
          </a:bodyPr>
          <a:lstStyle/>
          <a:p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Vi tror att vi redan kan och gör</a:t>
            </a:r>
          </a:p>
          <a:p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Går emot allt vi lärt oss och är vana vid</a:t>
            </a:r>
          </a:p>
          <a:p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Det traditionella förhållningssättet är hindrande</a:t>
            </a:r>
          </a:p>
          <a:p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Det är ett varande – inte görande</a:t>
            </a:r>
          </a:p>
          <a:p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Det krävs träning av förmågor och reflektion, inte kunskap</a:t>
            </a:r>
          </a:p>
          <a:p>
            <a:endParaRPr lang="sv-SE" sz="2000" dirty="0"/>
          </a:p>
          <a:p>
            <a:endParaRPr lang="sv-SE" sz="2000" dirty="0"/>
          </a:p>
          <a:p>
            <a:endParaRPr lang="sv-SE" sz="20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6EE9BD3-29C0-4854-8AC7-A1AE48C5793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66" y="1690688"/>
            <a:ext cx="4964343" cy="278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Ljud 11">
            <a:hlinkClick r:id="" action="ppaction://media"/>
            <a:extLst>
              <a:ext uri="{FF2B5EF4-FFF2-40B4-BE49-F238E27FC236}">
                <a16:creationId xmlns:a16="http://schemas.microsoft.com/office/drawing/2014/main" id="{8DBCF5E0-8DBC-4034-9F34-E3D72EDFE1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A3771528-B86B-468C-B23E-44473CF29255}"/>
              </a:ext>
            </a:extLst>
          </p:cNvPr>
          <p:cNvSpPr/>
          <p:nvPr/>
        </p:nvSpPr>
        <p:spPr>
          <a:xfrm>
            <a:off x="0" y="6382068"/>
            <a:ext cx="26897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i="1" dirty="0">
                <a:latin typeface="Helvetica" panose="020B0604020202020204" pitchFamily="34" charset="0"/>
                <a:cs typeface="Helvetica" panose="020B0604020202020204" pitchFamily="34" charset="0"/>
              </a:rPr>
              <a:t>Källa: Tuff ledarskapsutveckling</a:t>
            </a:r>
          </a:p>
        </p:txBody>
      </p:sp>
    </p:spTree>
    <p:extLst>
      <p:ext uri="{BB962C8B-B14F-4D97-AF65-F5344CB8AC3E}">
        <p14:creationId xmlns:p14="http://schemas.microsoft.com/office/powerpoint/2010/main" val="214001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779"/>
    </mc:Choice>
    <mc:Fallback>
      <p:transition spd="slow" advTm="112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FCF5DD8-0C84-47CE-A696-F64851767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083" y="466725"/>
            <a:ext cx="9503833" cy="935038"/>
          </a:xfrm>
        </p:spPr>
        <p:txBody>
          <a:bodyPr>
            <a:normAutofit/>
          </a:bodyPr>
          <a:lstStyle/>
          <a:p>
            <a:r>
              <a:rPr lang="sv-SE" sz="3200" b="0" dirty="0">
                <a:solidFill>
                  <a:schemeClr val="tx1"/>
                </a:solidFill>
                <a:latin typeface="Maja På Näset" pitchFamily="2" charset="0"/>
                <a:cs typeface="Helvetica" panose="020B0604020202020204" pitchFamily="34" charset="0"/>
              </a:rPr>
              <a:t>Hur ska jag få dem att…</a:t>
            </a:r>
          </a:p>
        </p:txBody>
      </p:sp>
      <p:pic>
        <p:nvPicPr>
          <p:cNvPr id="5" name="Platshållare för innehåll 5" descr="En bild som visar klocka&#10;&#10;Automatiskt genererad beskrivning">
            <a:extLst>
              <a:ext uri="{FF2B5EF4-FFF2-40B4-BE49-F238E27FC236}">
                <a16:creationId xmlns:a16="http://schemas.microsoft.com/office/drawing/2014/main" id="{B6113E43-FF1E-4BA5-9C5C-50888041C540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4"/>
          <a:srcRect t="15147" b="9867"/>
          <a:stretch/>
        </p:blipFill>
        <p:spPr>
          <a:xfrm>
            <a:off x="3324225" y="2119899"/>
            <a:ext cx="4972049" cy="2794890"/>
          </a:xfrm>
          <a:prstGeom prst="rect">
            <a:avLst/>
          </a:prstGeom>
        </p:spPr>
      </p:pic>
      <p:pic>
        <p:nvPicPr>
          <p:cNvPr id="6" name="Ljud 5">
            <a:hlinkClick r:id="" action="ppaction://media"/>
            <a:extLst>
              <a:ext uri="{FF2B5EF4-FFF2-40B4-BE49-F238E27FC236}">
                <a16:creationId xmlns:a16="http://schemas.microsoft.com/office/drawing/2014/main" id="{C6079DC8-6BEF-4A79-ACC5-B6AC186CBB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41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7"/>
    </mc:Choice>
    <mc:Fallback>
      <p:transition spd="slow" advTm="1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449B16AC-9FB2-4273-8124-F406E61E9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763" y="2755739"/>
            <a:ext cx="1853184" cy="2438400"/>
          </a:xfrm>
          <a:prstGeom prst="rect">
            <a:avLst/>
          </a:prstGeom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F7D4E535-2EB2-4F6E-A524-2AD5A8B10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510" y="367676"/>
            <a:ext cx="9503833" cy="935038"/>
          </a:xfrm>
        </p:spPr>
        <p:txBody>
          <a:bodyPr>
            <a:normAutofit/>
          </a:bodyPr>
          <a:lstStyle/>
          <a:p>
            <a:r>
              <a:rPr lang="sv-SE" sz="4000" b="0" dirty="0">
                <a:solidFill>
                  <a:schemeClr val="tx1"/>
                </a:solidFill>
                <a:latin typeface="Maja På Näset" pitchFamily="2" charset="0"/>
                <a:cs typeface="Helvetica" panose="020B0604020202020204" pitchFamily="34" charset="0"/>
              </a:rPr>
              <a:t>Traditionellt synsätt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ABC7774-756F-4DFC-8B47-40D0A05BE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3221" y="2141537"/>
            <a:ext cx="35407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För drygt 100 år sedan hände något, som gjorde att ett visst synsätt under lång tid varit dominerande…</a:t>
            </a:r>
          </a:p>
        </p:txBody>
      </p:sp>
      <p:pic>
        <p:nvPicPr>
          <p:cNvPr id="16" name="Bildobjekt 15" descr="En bild som visar person, inomhus, person, foto&#10;&#10;Automatiskt genererad beskrivning">
            <a:extLst>
              <a:ext uri="{FF2B5EF4-FFF2-40B4-BE49-F238E27FC236}">
                <a16:creationId xmlns:a16="http://schemas.microsoft.com/office/drawing/2014/main" id="{927089EA-4EA8-4B88-A602-C0B486AE5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6479462" y="1893539"/>
            <a:ext cx="1650364" cy="2488749"/>
          </a:xfrm>
          <a:prstGeom prst="rect">
            <a:avLst/>
          </a:prstGeom>
        </p:spPr>
      </p:pic>
      <p:pic>
        <p:nvPicPr>
          <p:cNvPr id="12" name="Bildobjekt 11" descr="En bild som visar person, inomhus, kök, mat&#10;&#10;Automatiskt genererad beskrivning">
            <a:extLst>
              <a:ext uri="{FF2B5EF4-FFF2-40B4-BE49-F238E27FC236}">
                <a16:creationId xmlns:a16="http://schemas.microsoft.com/office/drawing/2014/main" id="{5DED59FB-7204-4600-89C7-A7443C5B08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7441" y="3169275"/>
            <a:ext cx="3540760" cy="2390013"/>
          </a:xfrm>
          <a:prstGeom prst="rect">
            <a:avLst/>
          </a:prstGeom>
        </p:spPr>
      </p:pic>
      <p:pic>
        <p:nvPicPr>
          <p:cNvPr id="18" name="Bildobjekt 17" descr="En bild som visar utomhus, gräs, fält, foto&#10;&#10;Automatiskt genererad beskrivning">
            <a:extLst>
              <a:ext uri="{FF2B5EF4-FFF2-40B4-BE49-F238E27FC236}">
                <a16:creationId xmlns:a16="http://schemas.microsoft.com/office/drawing/2014/main" id="{C9EA5DD7-AB88-418C-B9FC-C311C4AD66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7355" y="4590939"/>
            <a:ext cx="2417289" cy="1936700"/>
          </a:xfrm>
          <a:prstGeom prst="rect">
            <a:avLst/>
          </a:prstGeom>
        </p:spPr>
      </p:pic>
      <p:pic>
        <p:nvPicPr>
          <p:cNvPr id="2" name="Ljud 1">
            <a:hlinkClick r:id="" action="ppaction://media"/>
            <a:extLst>
              <a:ext uri="{FF2B5EF4-FFF2-40B4-BE49-F238E27FC236}">
                <a16:creationId xmlns:a16="http://schemas.microsoft.com/office/drawing/2014/main" id="{634F4B5E-CE97-42E8-AE24-B97579AF1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27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53"/>
    </mc:Choice>
    <mc:Fallback>
      <p:transition spd="slow" advTm="56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7E9A7FE-B14F-4EAE-A6AC-B32B39F3711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67883" y="887414"/>
            <a:ext cx="7128865" cy="4943475"/>
          </a:xfrm>
        </p:spPr>
        <p:txBody>
          <a:bodyPr/>
          <a:lstStyle/>
          <a:p>
            <a:pPr marL="0" indent="0">
              <a:buNone/>
            </a:pPr>
            <a:r>
              <a:rPr lang="sv-SE" sz="3600" dirty="0">
                <a:latin typeface="Maja På Näset" pitchFamily="2" charset="0"/>
                <a:cs typeface="Helvetica" panose="020B0604020202020204" pitchFamily="34" charset="0"/>
              </a:rPr>
              <a:t>Traditionellt synsätt - hur man är</a:t>
            </a:r>
            <a:endParaRPr lang="sv-SE" sz="3200" dirty="0">
              <a:latin typeface="Maja På Näset" pitchFamily="2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sv-SE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Yttre motivation krävs – teori </a:t>
            </a: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x</a:t>
            </a:r>
          </a:p>
          <a:p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Ett uppifrån perspektiv</a:t>
            </a:r>
          </a:p>
          <a:p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Hur ska jag få någon att ...?</a:t>
            </a:r>
          </a:p>
          <a:p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Du äger problemet och är ansvarig i ditt sätt</a:t>
            </a:r>
          </a:p>
          <a:p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Är ofta ”</a:t>
            </a:r>
            <a:r>
              <a:rPr lang="sv-SE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chefig</a:t>
            </a:r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”, kanske inte riktigt sig själv</a:t>
            </a:r>
          </a:p>
          <a:p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Förälder – barn</a:t>
            </a:r>
          </a:p>
          <a:p>
            <a:endParaRPr lang="sv-SE" sz="2000" dirty="0"/>
          </a:p>
          <a:p>
            <a:endParaRPr lang="sv-SE" sz="2000" dirty="0"/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B024B2AB-EE7D-4FE6-A2DB-CE77E6A7B746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5"/>
          <a:stretch>
            <a:fillRect/>
          </a:stretch>
        </p:blipFill>
        <p:spPr>
          <a:xfrm>
            <a:off x="6719811" y="772879"/>
            <a:ext cx="5352144" cy="4012149"/>
          </a:xfrm>
        </p:spPr>
      </p:pic>
      <p:graphicFrame>
        <p:nvGraphicFramePr>
          <p:cNvPr id="7" name="Tabell 7">
            <a:extLst>
              <a:ext uri="{FF2B5EF4-FFF2-40B4-BE49-F238E27FC236}">
                <a16:creationId xmlns:a16="http://schemas.microsoft.com/office/drawing/2014/main" id="{56031A37-E061-41C4-80A9-96A04761D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282544"/>
              </p:ext>
            </p:extLst>
          </p:nvPr>
        </p:nvGraphicFramePr>
        <p:xfrm>
          <a:off x="652931" y="5021799"/>
          <a:ext cx="81280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2115277022"/>
                    </a:ext>
                  </a:extLst>
                </a:gridCol>
              </a:tblGrid>
              <a:tr h="1035845">
                <a:tc>
                  <a:txBody>
                    <a:bodyPr/>
                    <a:lstStyle/>
                    <a:p>
                      <a:r>
                        <a:rPr lang="sv-SE" b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Hur man gör:</a:t>
                      </a:r>
                    </a:p>
                    <a:p>
                      <a:r>
                        <a:rPr lang="sv-SE" b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Olika strategier och strukturer för att få någon att…</a:t>
                      </a:r>
                    </a:p>
                    <a:p>
                      <a:r>
                        <a:rPr lang="sv-SE" b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Som att tex. bestämma/kontrollera, säga åt, argumentera, hota, påminna, försöka övertyga, motivera och ha alla svar.</a:t>
                      </a:r>
                    </a:p>
                    <a:p>
                      <a:r>
                        <a:rPr lang="sv-SE" b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”Hur ska jag få mina medarbetare att…”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488393"/>
                  </a:ext>
                </a:extLst>
              </a:tr>
            </a:tbl>
          </a:graphicData>
        </a:graphic>
      </p:graphicFrame>
      <p:pic>
        <p:nvPicPr>
          <p:cNvPr id="5" name="Bildobjekt 4" descr="En bild som visar ritning, tecken&#10;&#10;Automatiskt genererad beskrivning">
            <a:extLst>
              <a:ext uri="{FF2B5EF4-FFF2-40B4-BE49-F238E27FC236}">
                <a16:creationId xmlns:a16="http://schemas.microsoft.com/office/drawing/2014/main" id="{4EF569EA-1ABE-424A-B0EA-6E21454D3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8972" y="5120293"/>
            <a:ext cx="2250758" cy="1266051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9B4CC85F-3EB4-4F05-9D1B-B2FF92BE52C6}"/>
              </a:ext>
            </a:extLst>
          </p:cNvPr>
          <p:cNvSpPr txBox="1"/>
          <p:nvPr/>
        </p:nvSpPr>
        <p:spPr>
          <a:xfrm>
            <a:off x="85725" y="118675"/>
            <a:ext cx="637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Helvetica" panose="020B0604020202020204" pitchFamily="34" charset="0"/>
                <a:cs typeface="Helvetica" panose="020B0604020202020204" pitchFamily="34" charset="0"/>
              </a:rPr>
              <a:t>Teori x</a:t>
            </a:r>
          </a:p>
        </p:txBody>
      </p:sp>
      <p:pic>
        <p:nvPicPr>
          <p:cNvPr id="11" name="Ljud 10">
            <a:hlinkClick r:id="" action="ppaction://media"/>
            <a:extLst>
              <a:ext uri="{FF2B5EF4-FFF2-40B4-BE49-F238E27FC236}">
                <a16:creationId xmlns:a16="http://schemas.microsoft.com/office/drawing/2014/main" id="{4D5AF29B-BBA3-412C-8088-1646058035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9295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124"/>
    </mc:Choice>
    <mc:Fallback>
      <p:transition spd="slow" advTm="78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4FF4F0B9-DA30-4108-9BA4-F87BAA05E2E2}"/>
              </a:ext>
            </a:extLst>
          </p:cNvPr>
          <p:cNvSpPr txBox="1"/>
          <p:nvPr/>
        </p:nvSpPr>
        <p:spPr>
          <a:xfrm rot="10800000" flipV="1">
            <a:off x="147455" y="134958"/>
            <a:ext cx="1144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Helvetica" panose="020B0604020202020204" pitchFamily="34" charset="0"/>
                <a:cs typeface="Helvetica" panose="020B0604020202020204" pitchFamily="34" charset="0"/>
              </a:rPr>
              <a:t>Teori y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02ECBA-4CD1-4929-A81D-9E756CF6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773" y="346502"/>
            <a:ext cx="10515600" cy="1325563"/>
          </a:xfrm>
        </p:spPr>
        <p:txBody>
          <a:bodyPr>
            <a:normAutofit/>
          </a:bodyPr>
          <a:lstStyle/>
          <a:p>
            <a:r>
              <a:rPr lang="sv-SE" sz="3200" b="0" dirty="0">
                <a:solidFill>
                  <a:schemeClr val="tx1"/>
                </a:solidFill>
                <a:latin typeface="Maja På Näset" pitchFamily="2" charset="0"/>
                <a:cs typeface="Helvetica" panose="020B0604020202020204" pitchFamily="34" charset="0"/>
              </a:rPr>
              <a:t>Ett annat sätt att se på ledarskap och ett annat sätt att vara på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3CEFBDC-7DAA-486B-BF6E-F697075080F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06636" y="1593942"/>
            <a:ext cx="4656000" cy="4943475"/>
          </a:xfrm>
        </p:spPr>
        <p:txBody>
          <a:bodyPr>
            <a:normAutofit/>
          </a:bodyPr>
          <a:lstStyle/>
          <a:p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Inre motivation finns där – teori y</a:t>
            </a:r>
          </a:p>
          <a:p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Ett nerifrån perspektiv</a:t>
            </a:r>
          </a:p>
          <a:p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Lägg problemet hos den det berör och sedan stödja</a:t>
            </a:r>
          </a:p>
          <a:p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Ett partnerskap, en kompanjonanda</a:t>
            </a:r>
          </a:p>
          <a:p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Jämbördigt och tillitsbaserat</a:t>
            </a:r>
          </a:p>
          <a:p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Är ansvarig och/men lägger ansvaret där det hör hemma</a:t>
            </a:r>
          </a:p>
          <a:p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Stödja någon att växa(empowerment</a:t>
            </a:r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Vuxen – vuxen</a:t>
            </a:r>
          </a:p>
          <a:p>
            <a:endParaRPr lang="sv-SE" sz="2000" dirty="0"/>
          </a:p>
          <a:p>
            <a:pPr marL="0" indent="0">
              <a:buNone/>
            </a:pPr>
            <a:endParaRPr lang="sv-SE" sz="2000" dirty="0"/>
          </a:p>
        </p:txBody>
      </p:sp>
      <p:graphicFrame>
        <p:nvGraphicFramePr>
          <p:cNvPr id="5" name="Tabell 5">
            <a:extLst>
              <a:ext uri="{FF2B5EF4-FFF2-40B4-BE49-F238E27FC236}">
                <a16:creationId xmlns:a16="http://schemas.microsoft.com/office/drawing/2014/main" id="{3D770758-0DF5-4BF7-B257-6CC390130507}"/>
              </a:ext>
            </a:extLst>
          </p:cNvPr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1867475896"/>
              </p:ext>
            </p:extLst>
          </p:nvPr>
        </p:nvGraphicFramePr>
        <p:xfrm>
          <a:off x="754967" y="5002232"/>
          <a:ext cx="9851879" cy="1119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1879">
                  <a:extLst>
                    <a:ext uri="{9D8B030D-6E8A-4147-A177-3AD203B41FA5}">
                      <a16:colId xmlns:a16="http://schemas.microsoft.com/office/drawing/2014/main" val="1418420572"/>
                    </a:ext>
                  </a:extLst>
                </a:gridCol>
              </a:tblGrid>
              <a:tr h="1119435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903616"/>
                  </a:ext>
                </a:extLst>
              </a:tr>
            </a:tbl>
          </a:graphicData>
        </a:graphic>
      </p:graphicFrame>
      <p:sp>
        <p:nvSpPr>
          <p:cNvPr id="7" name="textruta 6">
            <a:extLst>
              <a:ext uri="{FF2B5EF4-FFF2-40B4-BE49-F238E27FC236}">
                <a16:creationId xmlns:a16="http://schemas.microsoft.com/office/drawing/2014/main" id="{5BA60DB0-D7E2-4920-BE59-E7F7022ACAFA}"/>
              </a:ext>
            </a:extLst>
          </p:cNvPr>
          <p:cNvSpPr txBox="1"/>
          <p:nvPr/>
        </p:nvSpPr>
        <p:spPr>
          <a:xfrm>
            <a:off x="981542" y="4947448"/>
            <a:ext cx="939872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Hur man gör</a:t>
            </a: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  <a:p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Samtal som bygger på dialog och helt andra syften</a:t>
            </a:r>
          </a:p>
          <a:p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Om man övar upp detta förhållningssätt och kan vara på det sättet, blir det så småningom naturligt att</a:t>
            </a:r>
          </a:p>
          <a:p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 göra på ett nytt sätt</a:t>
            </a:r>
          </a:p>
        </p:txBody>
      </p:sp>
      <p:pic>
        <p:nvPicPr>
          <p:cNvPr id="8" name="Platshållare för innehåll 6">
            <a:extLst>
              <a:ext uri="{FF2B5EF4-FFF2-40B4-BE49-F238E27FC236}">
                <a16:creationId xmlns:a16="http://schemas.microsoft.com/office/drawing/2014/main" id="{991D5984-0F4B-4BFA-A87A-9EEF92F1CA36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509" y="1593942"/>
            <a:ext cx="5097777" cy="3922893"/>
          </a:xfrm>
          <a:prstGeom prst="rect">
            <a:avLst/>
          </a:prstGeom>
        </p:spPr>
      </p:pic>
      <p:pic>
        <p:nvPicPr>
          <p:cNvPr id="6" name="Ljud 5">
            <a:hlinkClick r:id="" action="ppaction://media"/>
            <a:extLst>
              <a:ext uri="{FF2B5EF4-FFF2-40B4-BE49-F238E27FC236}">
                <a16:creationId xmlns:a16="http://schemas.microsoft.com/office/drawing/2014/main" id="{22214252-CF86-4114-8D7C-190D534A4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48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917"/>
    </mc:Choice>
    <mc:Fallback>
      <p:transition spd="slow" advTm="87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CD60095D-3A1D-47E4-999A-6AB0A3465AF8}"/>
              </a:ext>
            </a:extLst>
          </p:cNvPr>
          <p:cNvSpPr/>
          <p:nvPr/>
        </p:nvSpPr>
        <p:spPr>
          <a:xfrm>
            <a:off x="625643" y="1843978"/>
            <a:ext cx="5024386" cy="224675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8BF0484-8248-4C2A-BBB5-85581D82E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dirty="0">
                <a:latin typeface="Maja På Näset" pitchFamily="2" charset="0"/>
              </a:rPr>
              <a:t>Ändrat förhållningssätt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EFF3006-796F-4D6B-A42A-406FD7F915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21305"/>
            <a:ext cx="5181600" cy="4155658"/>
          </a:xfrm>
        </p:spPr>
        <p:txBody>
          <a:bodyPr>
            <a:normAutofit/>
          </a:bodyPr>
          <a:lstStyle/>
          <a:p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Relatera till någons potential/kapacitet</a:t>
            </a:r>
          </a:p>
          <a:p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Ansvaret där det ska vara</a:t>
            </a:r>
          </a:p>
          <a:p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Gilla läget – att vara icke dömande</a:t>
            </a:r>
          </a:p>
          <a:p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Konstatera till skillnad från råd och tips</a:t>
            </a:r>
          </a:p>
          <a:p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Utgå inte från din egen agenda</a:t>
            </a:r>
          </a:p>
          <a:p>
            <a:pPr marL="0" indent="0">
              <a:buNone/>
            </a:pPr>
            <a:endParaRPr lang="sv-SE" sz="2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B4A1FE1-7C5A-44BE-A12E-9A953D57C56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4805" y="1843978"/>
            <a:ext cx="3241802" cy="316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Ljud 13">
            <a:hlinkClick r:id="" action="ppaction://media"/>
            <a:extLst>
              <a:ext uri="{FF2B5EF4-FFF2-40B4-BE49-F238E27FC236}">
                <a16:creationId xmlns:a16="http://schemas.microsoft.com/office/drawing/2014/main" id="{9D6B48C7-37A9-4362-ADA5-D15131286B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52E043BA-644B-4390-9D74-04991C18AFD5}"/>
              </a:ext>
            </a:extLst>
          </p:cNvPr>
          <p:cNvSpPr txBox="1"/>
          <p:nvPr/>
        </p:nvSpPr>
        <p:spPr>
          <a:xfrm>
            <a:off x="182880" y="6497053"/>
            <a:ext cx="2689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 dirty="0">
                <a:latin typeface="Helvetica" panose="020B0604020202020204" pitchFamily="34" charset="0"/>
                <a:cs typeface="Helvetica" panose="020B0604020202020204" pitchFamily="34" charset="0"/>
              </a:rPr>
              <a:t>Källa: Tuff ledarskapsutveckling</a:t>
            </a:r>
          </a:p>
        </p:txBody>
      </p:sp>
    </p:spTree>
    <p:extLst>
      <p:ext uri="{BB962C8B-B14F-4D97-AF65-F5344CB8AC3E}">
        <p14:creationId xmlns:p14="http://schemas.microsoft.com/office/powerpoint/2010/main" val="278047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998"/>
    </mc:Choice>
    <mc:Fallback>
      <p:transition spd="slow" advTm="207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|0.3|0.2|0.2|0.3|0.2|0.3"/>
</p:tagLst>
</file>

<file path=ppt/theme/theme1.xml><?xml version="1.0" encoding="utf-8"?>
<a:theme xmlns:a="http://schemas.openxmlformats.org/drawingml/2006/main" name="Inera">
  <a:themeElements>
    <a:clrScheme name="Inera">
      <a:dk1>
        <a:srgbClr val="382819"/>
      </a:dk1>
      <a:lt1>
        <a:srgbClr val="FFFFFF"/>
      </a:lt1>
      <a:dk2>
        <a:srgbClr val="00A9A7"/>
      </a:dk2>
      <a:lt2>
        <a:srgbClr val="6F5D4C"/>
      </a:lt2>
      <a:accent1>
        <a:srgbClr val="AADEE2"/>
      </a:accent1>
      <a:accent2>
        <a:srgbClr val="F18221"/>
      </a:accent2>
      <a:accent3>
        <a:srgbClr val="F2C65D"/>
      </a:accent3>
      <a:accent4>
        <a:srgbClr val="2E2114"/>
      </a:accent4>
      <a:accent5>
        <a:srgbClr val="D2ECEE"/>
      </a:accent5>
      <a:accent6>
        <a:srgbClr val="DA751D"/>
      </a:accent6>
      <a:hlink>
        <a:srgbClr val="CE5028"/>
      </a:hlink>
      <a:folHlink>
        <a:srgbClr val="52443A"/>
      </a:folHlink>
    </a:clrScheme>
    <a:fontScheme name="Inera-PPTmall-201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 cap="flat" cmpd="sng" algn="ctr">
          <a:solidFill>
            <a:srgbClr val="00A9A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57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10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ln w="19050">
          <a:noFill/>
        </a:ln>
      </a:spPr>
      <a:bodyPr wrap="none" rtlCol="0">
        <a:noAutofit/>
      </a:bodyPr>
      <a:lstStyle>
        <a:defPPr>
          <a:defRPr sz="2100" dirty="0" err="1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Inera-PPTmall-2010 1">
        <a:dk1>
          <a:srgbClr val="382819"/>
        </a:dk1>
        <a:lt1>
          <a:srgbClr val="FFFFFF"/>
        </a:lt1>
        <a:dk2>
          <a:srgbClr val="00A9A7"/>
        </a:dk2>
        <a:lt2>
          <a:srgbClr val="6F5D4C"/>
        </a:lt2>
        <a:accent1>
          <a:srgbClr val="AADEE2"/>
        </a:accent1>
        <a:accent2>
          <a:srgbClr val="F18221"/>
        </a:accent2>
        <a:accent3>
          <a:srgbClr val="FFFFFF"/>
        </a:accent3>
        <a:accent4>
          <a:srgbClr val="2E2114"/>
        </a:accent4>
        <a:accent5>
          <a:srgbClr val="D2ECEE"/>
        </a:accent5>
        <a:accent6>
          <a:srgbClr val="DA751D"/>
        </a:accent6>
        <a:hlink>
          <a:srgbClr val="CE5028"/>
        </a:hlink>
        <a:folHlink>
          <a:srgbClr val="52443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nera.potx" id="{B42733E8-F69A-4687-8D6F-DDE72D103CD4}" vid="{4C140586-9630-40A5-87AC-3D6BEA09416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DA6EF156D8C4740867404AA45AE0D78" ma:contentTypeVersion="10" ma:contentTypeDescription="Skapa ett nytt dokument." ma:contentTypeScope="" ma:versionID="ebba2b0c99ce9c492cf922f1d8ada29c">
  <xsd:schema xmlns:xsd="http://www.w3.org/2001/XMLSchema" xmlns:xs="http://www.w3.org/2001/XMLSchema" xmlns:p="http://schemas.microsoft.com/office/2006/metadata/properties" xmlns:ns2="c6043fae-ce2a-464e-ae74-f5860b53ac38" targetNamespace="http://schemas.microsoft.com/office/2006/metadata/properties" ma:root="true" ma:fieldsID="9790c7d2710359b74087cfa75a002660" ns2:_="">
    <xsd:import namespace="c6043fae-ce2a-464e-ae74-f5860b53ac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043fae-ce2a-464e-ae74-f5860b53ac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912D38E-BB2E-47CC-B9F6-47159468EE8F}"/>
</file>

<file path=customXml/itemProps2.xml><?xml version="1.0" encoding="utf-8"?>
<ds:datastoreItem xmlns:ds="http://schemas.openxmlformats.org/officeDocument/2006/customXml" ds:itemID="{662EFDC5-DF43-439E-A649-726BD846FCFD}"/>
</file>

<file path=customXml/itemProps3.xml><?xml version="1.0" encoding="utf-8"?>
<ds:datastoreItem xmlns:ds="http://schemas.openxmlformats.org/officeDocument/2006/customXml" ds:itemID="{A5D300BF-1EFD-4B4E-A450-DEB3DA060F7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19622</TotalTime>
  <Words>519</Words>
  <Application>Microsoft Office PowerPoint</Application>
  <PresentationFormat>Bredbild</PresentationFormat>
  <Paragraphs>67</Paragraphs>
  <Slides>11</Slides>
  <Notes>2</Notes>
  <HiddenSlides>0</HiddenSlides>
  <MMClips>9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Helvetica</vt:lpstr>
      <vt:lpstr>Maja På Näset</vt:lpstr>
      <vt:lpstr>Symbol</vt:lpstr>
      <vt:lpstr>Inera</vt:lpstr>
      <vt:lpstr>Office-tema</vt:lpstr>
      <vt:lpstr>1_Office-tema</vt:lpstr>
      <vt:lpstr>Förändringsledning</vt:lpstr>
      <vt:lpstr>Förhållningssätt för förändring</vt:lpstr>
      <vt:lpstr>PowerPoint-presentation</vt:lpstr>
      <vt:lpstr>Enkelt i teorin – (mycket)svårare i praktiken</vt:lpstr>
      <vt:lpstr>Hur ska jag få dem att…</vt:lpstr>
      <vt:lpstr>Traditionellt synsätt</vt:lpstr>
      <vt:lpstr>PowerPoint-presentation</vt:lpstr>
      <vt:lpstr>Ett annat sätt att se på ledarskap och ett annat sätt att vara på</vt:lpstr>
      <vt:lpstr>Ändrat förhållningssätt</vt:lpstr>
      <vt:lpstr>Så om vi vill ha människor med oss…</vt:lpstr>
      <vt:lpstr>Vad är dialog?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Rabarber</dc:creator>
  <cp:lastModifiedBy>Jonsson Pia</cp:lastModifiedBy>
  <cp:revision>134</cp:revision>
  <cp:lastPrinted>2012-03-24T12:24:06Z</cp:lastPrinted>
  <dcterms:created xsi:type="dcterms:W3CDTF">2015-12-15T11:16:10Z</dcterms:created>
  <dcterms:modified xsi:type="dcterms:W3CDTF">2021-01-10T22:55:34Z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0x0101000DA6EF156D8C4740867404AA45AE0D78</vt:lpwstr>
  </property>
</Properties>
</file>