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705" r:id="rId5"/>
  </p:sldMasterIdLst>
  <p:notesMasterIdLst>
    <p:notesMasterId r:id="rId9"/>
  </p:notesMasterIdLst>
  <p:handoutMasterIdLst>
    <p:handoutMasterId r:id="rId10"/>
  </p:handoutMasterIdLst>
  <p:sldIdLst>
    <p:sldId id="261" r:id="rId6"/>
    <p:sldId id="262" r:id="rId7"/>
    <p:sldId id="357" r:id="rId8"/>
  </p:sldIdLst>
  <p:sldSz cx="12192000" cy="6858000"/>
  <p:notesSz cx="6867525" cy="99949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C2"/>
    <a:srgbClr val="F2BC5D"/>
    <a:srgbClr val="3FC0C2"/>
    <a:srgbClr val="382819"/>
    <a:srgbClr val="000000"/>
    <a:srgbClr val="00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Ljust format 3 - Dekorfär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49" autoAdjust="0"/>
  </p:normalViewPr>
  <p:slideViewPr>
    <p:cSldViewPr snapToGrid="0" snapToObjects="1">
      <p:cViewPr varScale="1">
        <p:scale>
          <a:sx n="67" d="100"/>
          <a:sy n="67" d="100"/>
        </p:scale>
        <p:origin x="644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246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246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8847CB-1649-4DB8-822D-7B10F7AE01D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889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246" y="0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188" y="749300"/>
            <a:ext cx="66611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2" y="4748138"/>
            <a:ext cx="5494662" cy="4497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246" y="9493077"/>
            <a:ext cx="2976676" cy="5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6374C2A-E21E-4D86-8849-2E48A0AF7CD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037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03188" y="749300"/>
            <a:ext cx="6661150" cy="37480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374C2A-E21E-4D86-8849-2E48A0AF7CDA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8475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03188" y="749300"/>
            <a:ext cx="6661150" cy="37480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374C2A-E21E-4D86-8849-2E48A0AF7CDA}" type="slidenum">
              <a:rPr lang="sv-SE" smtClean="0"/>
              <a:pPr>
                <a:defRPr/>
              </a:pPr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5972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AA2FD1-1054-45B7-B86D-AAA17724884A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6608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38281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68"/>
          <a:stretch/>
        </p:blipFill>
        <p:spPr>
          <a:xfrm>
            <a:off x="4233483" y="2288127"/>
            <a:ext cx="3725035" cy="228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00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(hög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6191917" y="1403350"/>
            <a:ext cx="4656000" cy="4941888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6"/>
          </p:nvPr>
        </p:nvSpPr>
        <p:spPr>
          <a:xfrm>
            <a:off x="1344084" y="1401764"/>
            <a:ext cx="4656000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86779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ch bild (bott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1344083" y="3825894"/>
            <a:ext cx="9503835" cy="25193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5"/>
          </p:nvPr>
        </p:nvSpPr>
        <p:spPr>
          <a:xfrm>
            <a:off x="1344085" y="1401764"/>
            <a:ext cx="9503833" cy="2266247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4047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 bwMode="auto">
          <a:xfrm>
            <a:off x="10090123" y="5515364"/>
            <a:ext cx="2101877" cy="1220579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1344083" y="1401763"/>
            <a:ext cx="9503835" cy="426415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  <p:sp>
        <p:nvSpPr>
          <p:cNvPr id="6" name="Platshållare för text 6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344085" y="5799265"/>
            <a:ext cx="9503832" cy="540540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Skriv bildtext här (aldrig mer än två rader)</a:t>
            </a:r>
          </a:p>
        </p:txBody>
      </p:sp>
    </p:spTree>
    <p:extLst>
      <p:ext uri="{BB962C8B-B14F-4D97-AF65-F5344CB8AC3E}">
        <p14:creationId xmlns:p14="http://schemas.microsoft.com/office/powerpoint/2010/main" val="1376271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Helskä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750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1223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media 4"/>
          <p:cNvSpPr>
            <a:spLocks noGrp="1"/>
          </p:cNvSpPr>
          <p:nvPr>
            <p:ph type="media" sz="quarter" idx="15"/>
          </p:nvPr>
        </p:nvSpPr>
        <p:spPr>
          <a:xfrm>
            <a:off x="1" y="1"/>
            <a:ext cx="12192001" cy="6735941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2243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1344085" y="1401764"/>
            <a:ext cx="9503833" cy="2354659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sv-SE" dirty="0"/>
              <a:t>Klicka här för att skriva avslutningsfras</a:t>
            </a:r>
          </a:p>
        </p:txBody>
      </p:sp>
      <p:sp>
        <p:nvSpPr>
          <p:cNvPr id="14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1344085" y="3829199"/>
            <a:ext cx="9503832" cy="1576768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in dina kontaktuppgifter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962" y="5658844"/>
            <a:ext cx="1656000" cy="99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600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Brun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-10066" y="439955"/>
            <a:ext cx="10558977" cy="6432067"/>
          </a:xfrm>
          <a:custGeom>
            <a:avLst/>
            <a:gdLst>
              <a:gd name="connsiteX0" fmla="*/ 0 w 7309590"/>
              <a:gd name="connsiteY0" fmla="*/ 2933934 h 5867868"/>
              <a:gd name="connsiteX1" fmla="*/ 3654795 w 7309590"/>
              <a:gd name="connsiteY1" fmla="*/ 0 h 5867868"/>
              <a:gd name="connsiteX2" fmla="*/ 7309590 w 7309590"/>
              <a:gd name="connsiteY2" fmla="*/ 2933934 h 5867868"/>
              <a:gd name="connsiteX3" fmla="*/ 3654795 w 7309590"/>
              <a:gd name="connsiteY3" fmla="*/ 5867868 h 5867868"/>
              <a:gd name="connsiteX4" fmla="*/ 0 w 7309590"/>
              <a:gd name="connsiteY4" fmla="*/ 2933934 h 5867868"/>
              <a:gd name="connsiteX0" fmla="*/ 0 w 7410566"/>
              <a:gd name="connsiteY0" fmla="*/ 2933934 h 5867868"/>
              <a:gd name="connsiteX1" fmla="*/ 3654795 w 7410566"/>
              <a:gd name="connsiteY1" fmla="*/ 0 h 5867868"/>
              <a:gd name="connsiteX2" fmla="*/ 7410566 w 7410566"/>
              <a:gd name="connsiteY2" fmla="*/ 2928324 h 5867868"/>
              <a:gd name="connsiteX3" fmla="*/ 3654795 w 7410566"/>
              <a:gd name="connsiteY3" fmla="*/ 5867868 h 5867868"/>
              <a:gd name="connsiteX4" fmla="*/ 0 w 7410566"/>
              <a:gd name="connsiteY4" fmla="*/ 2933934 h 5867868"/>
              <a:gd name="connsiteX0" fmla="*/ 5326 w 7415892"/>
              <a:gd name="connsiteY0" fmla="*/ 2877837 h 5811771"/>
              <a:gd name="connsiteX1" fmla="*/ 4484764 w 7415892"/>
              <a:gd name="connsiteY1" fmla="*/ 1 h 5811771"/>
              <a:gd name="connsiteX2" fmla="*/ 7415892 w 7415892"/>
              <a:gd name="connsiteY2" fmla="*/ 2872227 h 5811771"/>
              <a:gd name="connsiteX3" fmla="*/ 3660121 w 7415892"/>
              <a:gd name="connsiteY3" fmla="*/ 5811771 h 5811771"/>
              <a:gd name="connsiteX4" fmla="*/ 5326 w 7415892"/>
              <a:gd name="connsiteY4" fmla="*/ 2877837 h 5811771"/>
              <a:gd name="connsiteX0" fmla="*/ 5326 w 7415892"/>
              <a:gd name="connsiteY0" fmla="*/ 2878565 h 5812499"/>
              <a:gd name="connsiteX1" fmla="*/ 4484764 w 7415892"/>
              <a:gd name="connsiteY1" fmla="*/ 729 h 5812499"/>
              <a:gd name="connsiteX2" fmla="*/ 7415892 w 7415892"/>
              <a:gd name="connsiteY2" fmla="*/ 2872955 h 5812499"/>
              <a:gd name="connsiteX3" fmla="*/ 3660121 w 7415892"/>
              <a:gd name="connsiteY3" fmla="*/ 5812499 h 5812499"/>
              <a:gd name="connsiteX4" fmla="*/ 5326 w 7415892"/>
              <a:gd name="connsiteY4" fmla="*/ 2878565 h 5812499"/>
              <a:gd name="connsiteX0" fmla="*/ 4572 w 7942461"/>
              <a:gd name="connsiteY0" fmla="*/ 3012789 h 5812305"/>
              <a:gd name="connsiteX1" fmla="*/ 5011333 w 7942461"/>
              <a:gd name="connsiteY1" fmla="*/ 317 h 5812305"/>
              <a:gd name="connsiteX2" fmla="*/ 7942461 w 7942461"/>
              <a:gd name="connsiteY2" fmla="*/ 2872543 h 5812305"/>
              <a:gd name="connsiteX3" fmla="*/ 4186690 w 7942461"/>
              <a:gd name="connsiteY3" fmla="*/ 5812087 h 5812305"/>
              <a:gd name="connsiteX4" fmla="*/ 4572 w 7942461"/>
              <a:gd name="connsiteY4" fmla="*/ 3012789 h 5812305"/>
              <a:gd name="connsiteX0" fmla="*/ 62143 w 8000032"/>
              <a:gd name="connsiteY0" fmla="*/ 3012789 h 5812412"/>
              <a:gd name="connsiteX1" fmla="*/ 5068904 w 8000032"/>
              <a:gd name="connsiteY1" fmla="*/ 317 h 5812412"/>
              <a:gd name="connsiteX2" fmla="*/ 8000032 w 8000032"/>
              <a:gd name="connsiteY2" fmla="*/ 2872543 h 5812412"/>
              <a:gd name="connsiteX3" fmla="*/ 4244261 w 8000032"/>
              <a:gd name="connsiteY3" fmla="*/ 5812087 h 5812412"/>
              <a:gd name="connsiteX4" fmla="*/ 62143 w 8000032"/>
              <a:gd name="connsiteY4" fmla="*/ 3012789 h 5812412"/>
              <a:gd name="connsiteX0" fmla="*/ 62143 w 8000032"/>
              <a:gd name="connsiteY0" fmla="*/ 3017637 h 5817260"/>
              <a:gd name="connsiteX1" fmla="*/ 5068904 w 8000032"/>
              <a:gd name="connsiteY1" fmla="*/ 5165 h 5817260"/>
              <a:gd name="connsiteX2" fmla="*/ 8000032 w 8000032"/>
              <a:gd name="connsiteY2" fmla="*/ 2877391 h 5817260"/>
              <a:gd name="connsiteX3" fmla="*/ 4244261 w 8000032"/>
              <a:gd name="connsiteY3" fmla="*/ 5816935 h 5817260"/>
              <a:gd name="connsiteX4" fmla="*/ 62143 w 8000032"/>
              <a:gd name="connsiteY4" fmla="*/ 3017637 h 5817260"/>
              <a:gd name="connsiteX0" fmla="*/ 78988 w 8016877"/>
              <a:gd name="connsiteY0" fmla="*/ 3017637 h 5817637"/>
              <a:gd name="connsiteX1" fmla="*/ 5085749 w 8016877"/>
              <a:gd name="connsiteY1" fmla="*/ 5165 h 5817637"/>
              <a:gd name="connsiteX2" fmla="*/ 8016877 w 8016877"/>
              <a:gd name="connsiteY2" fmla="*/ 2877391 h 5817637"/>
              <a:gd name="connsiteX3" fmla="*/ 4261106 w 8016877"/>
              <a:gd name="connsiteY3" fmla="*/ 5816935 h 5817637"/>
              <a:gd name="connsiteX4" fmla="*/ 78988 w 8016877"/>
              <a:gd name="connsiteY4" fmla="*/ 3017637 h 5817637"/>
              <a:gd name="connsiteX0" fmla="*/ 59019 w 8048214"/>
              <a:gd name="connsiteY0" fmla="*/ 3017637 h 5920814"/>
              <a:gd name="connsiteX1" fmla="*/ 5065780 w 8048214"/>
              <a:gd name="connsiteY1" fmla="*/ 5165 h 5920814"/>
              <a:gd name="connsiteX2" fmla="*/ 7996908 w 8048214"/>
              <a:gd name="connsiteY2" fmla="*/ 2877391 h 5920814"/>
              <a:gd name="connsiteX3" fmla="*/ 6734702 w 8048214"/>
              <a:gd name="connsiteY3" fmla="*/ 5087658 h 5920814"/>
              <a:gd name="connsiteX4" fmla="*/ 4241137 w 8048214"/>
              <a:gd name="connsiteY4" fmla="*/ 5816935 h 5920814"/>
              <a:gd name="connsiteX5" fmla="*/ 59019 w 8048214"/>
              <a:gd name="connsiteY5" fmla="*/ 3017637 h 5920814"/>
              <a:gd name="connsiteX0" fmla="*/ 59019 w 8048214"/>
              <a:gd name="connsiteY0" fmla="*/ 3017637 h 5915221"/>
              <a:gd name="connsiteX1" fmla="*/ 5065780 w 8048214"/>
              <a:gd name="connsiteY1" fmla="*/ 5165 h 5915221"/>
              <a:gd name="connsiteX2" fmla="*/ 7996908 w 8048214"/>
              <a:gd name="connsiteY2" fmla="*/ 2877391 h 5915221"/>
              <a:gd name="connsiteX3" fmla="*/ 6734702 w 8048214"/>
              <a:gd name="connsiteY3" fmla="*/ 5087658 h 5915221"/>
              <a:gd name="connsiteX4" fmla="*/ 4241137 w 8048214"/>
              <a:gd name="connsiteY4" fmla="*/ 5816935 h 5915221"/>
              <a:gd name="connsiteX5" fmla="*/ 59019 w 8048214"/>
              <a:gd name="connsiteY5" fmla="*/ 3017637 h 5915221"/>
              <a:gd name="connsiteX0" fmla="*/ 58901 w 8045964"/>
              <a:gd name="connsiteY0" fmla="*/ 3017637 h 5914289"/>
              <a:gd name="connsiteX1" fmla="*/ 5065662 w 8045964"/>
              <a:gd name="connsiteY1" fmla="*/ 5165 h 5914289"/>
              <a:gd name="connsiteX2" fmla="*/ 7996790 w 8045964"/>
              <a:gd name="connsiteY2" fmla="*/ 2877391 h 5914289"/>
              <a:gd name="connsiteX3" fmla="*/ 6684095 w 8045964"/>
              <a:gd name="connsiteY3" fmla="*/ 5082048 h 5914289"/>
              <a:gd name="connsiteX4" fmla="*/ 4241019 w 8045964"/>
              <a:gd name="connsiteY4" fmla="*/ 5816935 h 5914289"/>
              <a:gd name="connsiteX5" fmla="*/ 58901 w 8045964"/>
              <a:gd name="connsiteY5" fmla="*/ 3017637 h 5914289"/>
              <a:gd name="connsiteX0" fmla="*/ 58901 w 8053942"/>
              <a:gd name="connsiteY0" fmla="*/ 3017637 h 5914289"/>
              <a:gd name="connsiteX1" fmla="*/ 5065662 w 8053942"/>
              <a:gd name="connsiteY1" fmla="*/ 5165 h 5914289"/>
              <a:gd name="connsiteX2" fmla="*/ 7996790 w 8053942"/>
              <a:gd name="connsiteY2" fmla="*/ 2877391 h 5914289"/>
              <a:gd name="connsiteX3" fmla="*/ 6684095 w 8053942"/>
              <a:gd name="connsiteY3" fmla="*/ 5082048 h 5914289"/>
              <a:gd name="connsiteX4" fmla="*/ 4241019 w 8053942"/>
              <a:gd name="connsiteY4" fmla="*/ 5816935 h 5914289"/>
              <a:gd name="connsiteX5" fmla="*/ 58901 w 8053942"/>
              <a:gd name="connsiteY5" fmla="*/ 3017637 h 5914289"/>
              <a:gd name="connsiteX0" fmla="*/ 58901 w 7974671"/>
              <a:gd name="connsiteY0" fmla="*/ 3022467 h 5919119"/>
              <a:gd name="connsiteX1" fmla="*/ 5065662 w 7974671"/>
              <a:gd name="connsiteY1" fmla="*/ 9995 h 5919119"/>
              <a:gd name="connsiteX2" fmla="*/ 7912642 w 7974671"/>
              <a:gd name="connsiteY2" fmla="*/ 2158555 h 5919119"/>
              <a:gd name="connsiteX3" fmla="*/ 6684095 w 7974671"/>
              <a:gd name="connsiteY3" fmla="*/ 5086878 h 5919119"/>
              <a:gd name="connsiteX4" fmla="*/ 4241019 w 7974671"/>
              <a:gd name="connsiteY4" fmla="*/ 5821765 h 5919119"/>
              <a:gd name="connsiteX5" fmla="*/ 58901 w 7974671"/>
              <a:gd name="connsiteY5" fmla="*/ 3022467 h 5919119"/>
              <a:gd name="connsiteX0" fmla="*/ 58901 w 7993634"/>
              <a:gd name="connsiteY0" fmla="*/ 3022467 h 5919119"/>
              <a:gd name="connsiteX1" fmla="*/ 5065662 w 7993634"/>
              <a:gd name="connsiteY1" fmla="*/ 9995 h 5919119"/>
              <a:gd name="connsiteX2" fmla="*/ 7912642 w 7993634"/>
              <a:gd name="connsiteY2" fmla="*/ 2158555 h 5919119"/>
              <a:gd name="connsiteX3" fmla="*/ 6684095 w 7993634"/>
              <a:gd name="connsiteY3" fmla="*/ 5086878 h 5919119"/>
              <a:gd name="connsiteX4" fmla="*/ 4241019 w 7993634"/>
              <a:gd name="connsiteY4" fmla="*/ 5821765 h 5919119"/>
              <a:gd name="connsiteX5" fmla="*/ 58901 w 7993634"/>
              <a:gd name="connsiteY5" fmla="*/ 3022467 h 5919119"/>
              <a:gd name="connsiteX0" fmla="*/ 58901 w 7993634"/>
              <a:gd name="connsiteY0" fmla="*/ 3023470 h 5920122"/>
              <a:gd name="connsiteX1" fmla="*/ 5065662 w 7993634"/>
              <a:gd name="connsiteY1" fmla="*/ 10998 h 5920122"/>
              <a:gd name="connsiteX2" fmla="*/ 7912642 w 7993634"/>
              <a:gd name="connsiteY2" fmla="*/ 2159558 h 5920122"/>
              <a:gd name="connsiteX3" fmla="*/ 6684095 w 7993634"/>
              <a:gd name="connsiteY3" fmla="*/ 5087881 h 5920122"/>
              <a:gd name="connsiteX4" fmla="*/ 4241019 w 7993634"/>
              <a:gd name="connsiteY4" fmla="*/ 5822768 h 5920122"/>
              <a:gd name="connsiteX5" fmla="*/ 58901 w 7993634"/>
              <a:gd name="connsiteY5" fmla="*/ 3023470 h 5920122"/>
              <a:gd name="connsiteX0" fmla="*/ 55684 w 7990417"/>
              <a:gd name="connsiteY0" fmla="*/ 3023470 h 5870075"/>
              <a:gd name="connsiteX1" fmla="*/ 5062445 w 7990417"/>
              <a:gd name="connsiteY1" fmla="*/ 10998 h 5870075"/>
              <a:gd name="connsiteX2" fmla="*/ 7909425 w 7990417"/>
              <a:gd name="connsiteY2" fmla="*/ 2159558 h 5870075"/>
              <a:gd name="connsiteX3" fmla="*/ 6680878 w 7990417"/>
              <a:gd name="connsiteY3" fmla="*/ 5087881 h 5870075"/>
              <a:gd name="connsiteX4" fmla="*/ 4237802 w 7990417"/>
              <a:gd name="connsiteY4" fmla="*/ 5822768 h 5870075"/>
              <a:gd name="connsiteX5" fmla="*/ 55684 w 7990417"/>
              <a:gd name="connsiteY5" fmla="*/ 3023470 h 5870075"/>
              <a:gd name="connsiteX0" fmla="*/ 3987 w 7938720"/>
              <a:gd name="connsiteY0" fmla="*/ 3023470 h 5858610"/>
              <a:gd name="connsiteX1" fmla="*/ 5010748 w 7938720"/>
              <a:gd name="connsiteY1" fmla="*/ 10998 h 5858610"/>
              <a:gd name="connsiteX2" fmla="*/ 7857728 w 7938720"/>
              <a:gd name="connsiteY2" fmla="*/ 2159558 h 5858610"/>
              <a:gd name="connsiteX3" fmla="*/ 6629181 w 7938720"/>
              <a:gd name="connsiteY3" fmla="*/ 5087881 h 5858610"/>
              <a:gd name="connsiteX4" fmla="*/ 4186105 w 7938720"/>
              <a:gd name="connsiteY4" fmla="*/ 5822768 h 5858610"/>
              <a:gd name="connsiteX5" fmla="*/ 3987 w 7938720"/>
              <a:gd name="connsiteY5" fmla="*/ 3023470 h 5858610"/>
              <a:gd name="connsiteX0" fmla="*/ 15067 w 7949800"/>
              <a:gd name="connsiteY0" fmla="*/ 3023470 h 5592968"/>
              <a:gd name="connsiteX1" fmla="*/ 5021828 w 7949800"/>
              <a:gd name="connsiteY1" fmla="*/ 10998 h 5592968"/>
              <a:gd name="connsiteX2" fmla="*/ 7868808 w 7949800"/>
              <a:gd name="connsiteY2" fmla="*/ 2159558 h 5592968"/>
              <a:gd name="connsiteX3" fmla="*/ 6640261 w 7949800"/>
              <a:gd name="connsiteY3" fmla="*/ 5087881 h 5592968"/>
              <a:gd name="connsiteX4" fmla="*/ 3529617 w 7949800"/>
              <a:gd name="connsiteY4" fmla="*/ 5553497 h 5592968"/>
              <a:gd name="connsiteX5" fmla="*/ 15067 w 7949800"/>
              <a:gd name="connsiteY5" fmla="*/ 3023470 h 5592968"/>
              <a:gd name="connsiteX0" fmla="*/ 113764 w 8048497"/>
              <a:gd name="connsiteY0" fmla="*/ 3023470 h 5556738"/>
              <a:gd name="connsiteX1" fmla="*/ 5120525 w 8048497"/>
              <a:gd name="connsiteY1" fmla="*/ 10998 h 5556738"/>
              <a:gd name="connsiteX2" fmla="*/ 7967505 w 8048497"/>
              <a:gd name="connsiteY2" fmla="*/ 2159558 h 5556738"/>
              <a:gd name="connsiteX3" fmla="*/ 6738958 w 8048497"/>
              <a:gd name="connsiteY3" fmla="*/ 5087881 h 5556738"/>
              <a:gd name="connsiteX4" fmla="*/ 3628314 w 8048497"/>
              <a:gd name="connsiteY4" fmla="*/ 5553497 h 5556738"/>
              <a:gd name="connsiteX5" fmla="*/ 1779879 w 8048497"/>
              <a:gd name="connsiteY5" fmla="*/ 4975686 h 5556738"/>
              <a:gd name="connsiteX6" fmla="*/ 113764 w 8048497"/>
              <a:gd name="connsiteY6" fmla="*/ 3023470 h 5556738"/>
              <a:gd name="connsiteX0" fmla="*/ 548006 w 8482739"/>
              <a:gd name="connsiteY0" fmla="*/ 3023470 h 6525824"/>
              <a:gd name="connsiteX1" fmla="*/ 5554767 w 8482739"/>
              <a:gd name="connsiteY1" fmla="*/ 10998 h 6525824"/>
              <a:gd name="connsiteX2" fmla="*/ 8401747 w 8482739"/>
              <a:gd name="connsiteY2" fmla="*/ 2159558 h 6525824"/>
              <a:gd name="connsiteX3" fmla="*/ 7173200 w 8482739"/>
              <a:gd name="connsiteY3" fmla="*/ 5087881 h 6525824"/>
              <a:gd name="connsiteX4" fmla="*/ 4062556 w 8482739"/>
              <a:gd name="connsiteY4" fmla="*/ 5553497 h 6525824"/>
              <a:gd name="connsiteX5" fmla="*/ 525567 w 8482739"/>
              <a:gd name="connsiteY5" fmla="*/ 6428628 h 6525824"/>
              <a:gd name="connsiteX6" fmla="*/ 548006 w 8482739"/>
              <a:gd name="connsiteY6" fmla="*/ 3023470 h 6525824"/>
              <a:gd name="connsiteX0" fmla="*/ 548006 w 8482739"/>
              <a:gd name="connsiteY0" fmla="*/ 3023470 h 6520983"/>
              <a:gd name="connsiteX1" fmla="*/ 5554767 w 8482739"/>
              <a:gd name="connsiteY1" fmla="*/ 10998 h 6520983"/>
              <a:gd name="connsiteX2" fmla="*/ 8401747 w 8482739"/>
              <a:gd name="connsiteY2" fmla="*/ 2159558 h 6520983"/>
              <a:gd name="connsiteX3" fmla="*/ 7173200 w 8482739"/>
              <a:gd name="connsiteY3" fmla="*/ 5087881 h 6520983"/>
              <a:gd name="connsiteX4" fmla="*/ 4006458 w 8482739"/>
              <a:gd name="connsiteY4" fmla="*/ 5480569 h 6520983"/>
              <a:gd name="connsiteX5" fmla="*/ 525567 w 8482739"/>
              <a:gd name="connsiteY5" fmla="*/ 6428628 h 6520983"/>
              <a:gd name="connsiteX6" fmla="*/ 548006 w 8482739"/>
              <a:gd name="connsiteY6" fmla="*/ 3023470 h 6520983"/>
              <a:gd name="connsiteX0" fmla="*/ 548006 w 8482739"/>
              <a:gd name="connsiteY0" fmla="*/ 3023470 h 6512154"/>
              <a:gd name="connsiteX1" fmla="*/ 5554767 w 8482739"/>
              <a:gd name="connsiteY1" fmla="*/ 10998 h 6512154"/>
              <a:gd name="connsiteX2" fmla="*/ 8401747 w 8482739"/>
              <a:gd name="connsiteY2" fmla="*/ 2159558 h 6512154"/>
              <a:gd name="connsiteX3" fmla="*/ 7173200 w 8482739"/>
              <a:gd name="connsiteY3" fmla="*/ 5087881 h 6512154"/>
              <a:gd name="connsiteX4" fmla="*/ 4006458 w 8482739"/>
              <a:gd name="connsiteY4" fmla="*/ 5480569 h 6512154"/>
              <a:gd name="connsiteX5" fmla="*/ 525567 w 8482739"/>
              <a:gd name="connsiteY5" fmla="*/ 6428628 h 6512154"/>
              <a:gd name="connsiteX6" fmla="*/ 548006 w 8482739"/>
              <a:gd name="connsiteY6" fmla="*/ 3023470 h 6512154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18373 w 8453106"/>
              <a:gd name="connsiteY0" fmla="*/ 2996278 h 6484962"/>
              <a:gd name="connsiteX1" fmla="*/ 5076349 w 8453106"/>
              <a:gd name="connsiteY1" fmla="*/ 635 h 6484962"/>
              <a:gd name="connsiteX2" fmla="*/ 8372114 w 8453106"/>
              <a:gd name="connsiteY2" fmla="*/ 2132366 h 6484962"/>
              <a:gd name="connsiteX3" fmla="*/ 7143567 w 8453106"/>
              <a:gd name="connsiteY3" fmla="*/ 5060689 h 6484962"/>
              <a:gd name="connsiteX4" fmla="*/ 3976825 w 8453106"/>
              <a:gd name="connsiteY4" fmla="*/ 5453377 h 6484962"/>
              <a:gd name="connsiteX5" fmla="*/ 495934 w 8453106"/>
              <a:gd name="connsiteY5" fmla="*/ 6401436 h 6484962"/>
              <a:gd name="connsiteX6" fmla="*/ 518373 w 8453106"/>
              <a:gd name="connsiteY6" fmla="*/ 2996278 h 6484962"/>
              <a:gd name="connsiteX0" fmla="*/ 518373 w 8453106"/>
              <a:gd name="connsiteY0" fmla="*/ 3005995 h 6494679"/>
              <a:gd name="connsiteX1" fmla="*/ 5076349 w 8453106"/>
              <a:gd name="connsiteY1" fmla="*/ 10352 h 6494679"/>
              <a:gd name="connsiteX2" fmla="*/ 8372114 w 8453106"/>
              <a:gd name="connsiteY2" fmla="*/ 2142083 h 6494679"/>
              <a:gd name="connsiteX3" fmla="*/ 7143567 w 8453106"/>
              <a:gd name="connsiteY3" fmla="*/ 5070406 h 6494679"/>
              <a:gd name="connsiteX4" fmla="*/ 3976825 w 8453106"/>
              <a:gd name="connsiteY4" fmla="*/ 5463094 h 6494679"/>
              <a:gd name="connsiteX5" fmla="*/ 495934 w 8453106"/>
              <a:gd name="connsiteY5" fmla="*/ 6411153 h 6494679"/>
              <a:gd name="connsiteX6" fmla="*/ 518373 w 8453106"/>
              <a:gd name="connsiteY6" fmla="*/ 3005995 h 6494679"/>
              <a:gd name="connsiteX0" fmla="*/ 518373 w 8453106"/>
              <a:gd name="connsiteY0" fmla="*/ 2996277 h 6484961"/>
              <a:gd name="connsiteX1" fmla="*/ 5076349 w 8453106"/>
              <a:gd name="connsiteY1" fmla="*/ 634 h 6484961"/>
              <a:gd name="connsiteX2" fmla="*/ 8372114 w 8453106"/>
              <a:gd name="connsiteY2" fmla="*/ 2132365 h 6484961"/>
              <a:gd name="connsiteX3" fmla="*/ 7143567 w 8453106"/>
              <a:gd name="connsiteY3" fmla="*/ 5060688 h 6484961"/>
              <a:gd name="connsiteX4" fmla="*/ 3976825 w 8453106"/>
              <a:gd name="connsiteY4" fmla="*/ 5453376 h 6484961"/>
              <a:gd name="connsiteX5" fmla="*/ 495934 w 8453106"/>
              <a:gd name="connsiteY5" fmla="*/ 6401435 h 6484961"/>
              <a:gd name="connsiteX6" fmla="*/ 518373 w 8453106"/>
              <a:gd name="connsiteY6" fmla="*/ 2996277 h 6484961"/>
              <a:gd name="connsiteX0" fmla="*/ 518373 w 8453106"/>
              <a:gd name="connsiteY0" fmla="*/ 2996277 h 6490454"/>
              <a:gd name="connsiteX1" fmla="*/ 5076349 w 8453106"/>
              <a:gd name="connsiteY1" fmla="*/ 634 h 6490454"/>
              <a:gd name="connsiteX2" fmla="*/ 8372114 w 8453106"/>
              <a:gd name="connsiteY2" fmla="*/ 2132365 h 6490454"/>
              <a:gd name="connsiteX3" fmla="*/ 7143567 w 8453106"/>
              <a:gd name="connsiteY3" fmla="*/ 5060688 h 6490454"/>
              <a:gd name="connsiteX4" fmla="*/ 5488670 w 8453106"/>
              <a:gd name="connsiteY4" fmla="*/ 5408499 h 6490454"/>
              <a:gd name="connsiteX5" fmla="*/ 3976825 w 8453106"/>
              <a:gd name="connsiteY5" fmla="*/ 5453376 h 6490454"/>
              <a:gd name="connsiteX6" fmla="*/ 495934 w 8453106"/>
              <a:gd name="connsiteY6" fmla="*/ 6401435 h 6490454"/>
              <a:gd name="connsiteX7" fmla="*/ 518373 w 8453106"/>
              <a:gd name="connsiteY7" fmla="*/ 2996277 h 6490454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696697"/>
              <a:gd name="connsiteX1" fmla="*/ 5076349 w 8453106"/>
              <a:gd name="connsiteY1" fmla="*/ 634 h 6696697"/>
              <a:gd name="connsiteX2" fmla="*/ 8372114 w 8453106"/>
              <a:gd name="connsiteY2" fmla="*/ 2132365 h 6696697"/>
              <a:gd name="connsiteX3" fmla="*/ 7143567 w 8453106"/>
              <a:gd name="connsiteY3" fmla="*/ 5060688 h 6696697"/>
              <a:gd name="connsiteX4" fmla="*/ 5488670 w 8453106"/>
              <a:gd name="connsiteY4" fmla="*/ 5318742 h 6696697"/>
              <a:gd name="connsiteX5" fmla="*/ 3976825 w 8453106"/>
              <a:gd name="connsiteY5" fmla="*/ 5453376 h 6696697"/>
              <a:gd name="connsiteX6" fmla="*/ 1415944 w 8453106"/>
              <a:gd name="connsiteY6" fmla="*/ 6412656 h 6696697"/>
              <a:gd name="connsiteX7" fmla="*/ 495934 w 8453106"/>
              <a:gd name="connsiteY7" fmla="*/ 6401435 h 6696697"/>
              <a:gd name="connsiteX8" fmla="*/ 518373 w 8453106"/>
              <a:gd name="connsiteY8" fmla="*/ 2996277 h 6696697"/>
              <a:gd name="connsiteX0" fmla="*/ 518373 w 8453106"/>
              <a:gd name="connsiteY0" fmla="*/ 2996277 h 6599794"/>
              <a:gd name="connsiteX1" fmla="*/ 5076349 w 8453106"/>
              <a:gd name="connsiteY1" fmla="*/ 634 h 6599794"/>
              <a:gd name="connsiteX2" fmla="*/ 8372114 w 8453106"/>
              <a:gd name="connsiteY2" fmla="*/ 2132365 h 6599794"/>
              <a:gd name="connsiteX3" fmla="*/ 7143567 w 8453106"/>
              <a:gd name="connsiteY3" fmla="*/ 5060688 h 6599794"/>
              <a:gd name="connsiteX4" fmla="*/ 5488670 w 8453106"/>
              <a:gd name="connsiteY4" fmla="*/ 5318742 h 6599794"/>
              <a:gd name="connsiteX5" fmla="*/ 3976825 w 8453106"/>
              <a:gd name="connsiteY5" fmla="*/ 5453376 h 6599794"/>
              <a:gd name="connsiteX6" fmla="*/ 1415944 w 8453106"/>
              <a:gd name="connsiteY6" fmla="*/ 6412656 h 6599794"/>
              <a:gd name="connsiteX7" fmla="*/ 495934 w 8453106"/>
              <a:gd name="connsiteY7" fmla="*/ 6401435 h 6599794"/>
              <a:gd name="connsiteX8" fmla="*/ 518373 w 8453106"/>
              <a:gd name="connsiteY8" fmla="*/ 2996277 h 6599794"/>
              <a:gd name="connsiteX0" fmla="*/ 568130 w 8502863"/>
              <a:gd name="connsiteY0" fmla="*/ 2996277 h 6481525"/>
              <a:gd name="connsiteX1" fmla="*/ 5126106 w 8502863"/>
              <a:gd name="connsiteY1" fmla="*/ 634 h 6481525"/>
              <a:gd name="connsiteX2" fmla="*/ 8421871 w 8502863"/>
              <a:gd name="connsiteY2" fmla="*/ 2132365 h 6481525"/>
              <a:gd name="connsiteX3" fmla="*/ 7193324 w 8502863"/>
              <a:gd name="connsiteY3" fmla="*/ 5060688 h 6481525"/>
              <a:gd name="connsiteX4" fmla="*/ 5538427 w 8502863"/>
              <a:gd name="connsiteY4" fmla="*/ 5318742 h 6481525"/>
              <a:gd name="connsiteX5" fmla="*/ 4026582 w 8502863"/>
              <a:gd name="connsiteY5" fmla="*/ 5453376 h 6481525"/>
              <a:gd name="connsiteX6" fmla="*/ 1465701 w 8502863"/>
              <a:gd name="connsiteY6" fmla="*/ 6412656 h 6481525"/>
              <a:gd name="connsiteX7" fmla="*/ 545691 w 8502863"/>
              <a:gd name="connsiteY7" fmla="*/ 6401435 h 6481525"/>
              <a:gd name="connsiteX8" fmla="*/ 568130 w 8502863"/>
              <a:gd name="connsiteY8" fmla="*/ 2996277 h 6481525"/>
              <a:gd name="connsiteX0" fmla="*/ 568130 w 8502863"/>
              <a:gd name="connsiteY0" fmla="*/ 2996277 h 6412656"/>
              <a:gd name="connsiteX1" fmla="*/ 5126106 w 8502863"/>
              <a:gd name="connsiteY1" fmla="*/ 634 h 6412656"/>
              <a:gd name="connsiteX2" fmla="*/ 8421871 w 8502863"/>
              <a:gd name="connsiteY2" fmla="*/ 2132365 h 6412656"/>
              <a:gd name="connsiteX3" fmla="*/ 7193324 w 8502863"/>
              <a:gd name="connsiteY3" fmla="*/ 5060688 h 6412656"/>
              <a:gd name="connsiteX4" fmla="*/ 5538427 w 8502863"/>
              <a:gd name="connsiteY4" fmla="*/ 5318742 h 6412656"/>
              <a:gd name="connsiteX5" fmla="*/ 4026582 w 8502863"/>
              <a:gd name="connsiteY5" fmla="*/ 5453376 h 6412656"/>
              <a:gd name="connsiteX6" fmla="*/ 1465701 w 8502863"/>
              <a:gd name="connsiteY6" fmla="*/ 6412656 h 6412656"/>
              <a:gd name="connsiteX7" fmla="*/ 545691 w 8502863"/>
              <a:gd name="connsiteY7" fmla="*/ 6401435 h 6412656"/>
              <a:gd name="connsiteX8" fmla="*/ 568130 w 8502863"/>
              <a:gd name="connsiteY8" fmla="*/ 2996277 h 6412656"/>
              <a:gd name="connsiteX0" fmla="*/ 382024 w 8316757"/>
              <a:gd name="connsiteY0" fmla="*/ 2996277 h 6412656"/>
              <a:gd name="connsiteX1" fmla="*/ 4940000 w 8316757"/>
              <a:gd name="connsiteY1" fmla="*/ 634 h 6412656"/>
              <a:gd name="connsiteX2" fmla="*/ 8235765 w 8316757"/>
              <a:gd name="connsiteY2" fmla="*/ 2132365 h 6412656"/>
              <a:gd name="connsiteX3" fmla="*/ 7007218 w 8316757"/>
              <a:gd name="connsiteY3" fmla="*/ 5060688 h 6412656"/>
              <a:gd name="connsiteX4" fmla="*/ 5352321 w 8316757"/>
              <a:gd name="connsiteY4" fmla="*/ 5318742 h 6412656"/>
              <a:gd name="connsiteX5" fmla="*/ 3840476 w 8316757"/>
              <a:gd name="connsiteY5" fmla="*/ 5453376 h 6412656"/>
              <a:gd name="connsiteX6" fmla="*/ 1279595 w 8316757"/>
              <a:gd name="connsiteY6" fmla="*/ 6412656 h 6412656"/>
              <a:gd name="connsiteX7" fmla="*/ 359585 w 8316757"/>
              <a:gd name="connsiteY7" fmla="*/ 6401435 h 6412656"/>
              <a:gd name="connsiteX8" fmla="*/ 382024 w 8316757"/>
              <a:gd name="connsiteY8" fmla="*/ 2996277 h 6412656"/>
              <a:gd name="connsiteX0" fmla="*/ 82594 w 8017327"/>
              <a:gd name="connsiteY0" fmla="*/ 2996277 h 6412656"/>
              <a:gd name="connsiteX1" fmla="*/ 4640570 w 8017327"/>
              <a:gd name="connsiteY1" fmla="*/ 634 h 6412656"/>
              <a:gd name="connsiteX2" fmla="*/ 7936335 w 8017327"/>
              <a:gd name="connsiteY2" fmla="*/ 2132365 h 6412656"/>
              <a:gd name="connsiteX3" fmla="*/ 6707788 w 8017327"/>
              <a:gd name="connsiteY3" fmla="*/ 5060688 h 6412656"/>
              <a:gd name="connsiteX4" fmla="*/ 5052891 w 8017327"/>
              <a:gd name="connsiteY4" fmla="*/ 5318742 h 6412656"/>
              <a:gd name="connsiteX5" fmla="*/ 3541046 w 8017327"/>
              <a:gd name="connsiteY5" fmla="*/ 5453376 h 6412656"/>
              <a:gd name="connsiteX6" fmla="*/ 980165 w 8017327"/>
              <a:gd name="connsiteY6" fmla="*/ 6412656 h 6412656"/>
              <a:gd name="connsiteX7" fmla="*/ 60155 w 8017327"/>
              <a:gd name="connsiteY7" fmla="*/ 6401435 h 6412656"/>
              <a:gd name="connsiteX8" fmla="*/ 82594 w 8017327"/>
              <a:gd name="connsiteY8" fmla="*/ 2996277 h 6412656"/>
              <a:gd name="connsiteX0" fmla="*/ 23964 w 7958697"/>
              <a:gd name="connsiteY0" fmla="*/ 2996277 h 6539638"/>
              <a:gd name="connsiteX1" fmla="*/ 4581940 w 7958697"/>
              <a:gd name="connsiteY1" fmla="*/ 634 h 6539638"/>
              <a:gd name="connsiteX2" fmla="*/ 7877705 w 7958697"/>
              <a:gd name="connsiteY2" fmla="*/ 2132365 h 6539638"/>
              <a:gd name="connsiteX3" fmla="*/ 6649158 w 7958697"/>
              <a:gd name="connsiteY3" fmla="*/ 5060688 h 6539638"/>
              <a:gd name="connsiteX4" fmla="*/ 4994261 w 7958697"/>
              <a:gd name="connsiteY4" fmla="*/ 5318742 h 6539638"/>
              <a:gd name="connsiteX5" fmla="*/ 3482416 w 7958697"/>
              <a:gd name="connsiteY5" fmla="*/ 5453376 h 6539638"/>
              <a:gd name="connsiteX6" fmla="*/ 921535 w 7958697"/>
              <a:gd name="connsiteY6" fmla="*/ 6412656 h 6539638"/>
              <a:gd name="connsiteX7" fmla="*/ 1525 w 7958697"/>
              <a:gd name="connsiteY7" fmla="*/ 6401435 h 6539638"/>
              <a:gd name="connsiteX8" fmla="*/ 23964 w 7958697"/>
              <a:gd name="connsiteY8" fmla="*/ 2996277 h 6539638"/>
              <a:gd name="connsiteX0" fmla="*/ 341607 w 8276340"/>
              <a:gd name="connsiteY0" fmla="*/ 2996277 h 6527461"/>
              <a:gd name="connsiteX1" fmla="*/ 4899583 w 8276340"/>
              <a:gd name="connsiteY1" fmla="*/ 634 h 6527461"/>
              <a:gd name="connsiteX2" fmla="*/ 8195348 w 8276340"/>
              <a:gd name="connsiteY2" fmla="*/ 2132365 h 6527461"/>
              <a:gd name="connsiteX3" fmla="*/ 6966801 w 8276340"/>
              <a:gd name="connsiteY3" fmla="*/ 5060688 h 6527461"/>
              <a:gd name="connsiteX4" fmla="*/ 5311904 w 8276340"/>
              <a:gd name="connsiteY4" fmla="*/ 5318742 h 6527461"/>
              <a:gd name="connsiteX5" fmla="*/ 3800059 w 8276340"/>
              <a:gd name="connsiteY5" fmla="*/ 5453376 h 6527461"/>
              <a:gd name="connsiteX6" fmla="*/ 1239178 w 8276340"/>
              <a:gd name="connsiteY6" fmla="*/ 6412656 h 6527461"/>
              <a:gd name="connsiteX7" fmla="*/ 335997 w 8276340"/>
              <a:gd name="connsiteY7" fmla="*/ 6384606 h 6527461"/>
              <a:gd name="connsiteX8" fmla="*/ 341607 w 8276340"/>
              <a:gd name="connsiteY8" fmla="*/ 2996277 h 6527461"/>
              <a:gd name="connsiteX0" fmla="*/ 340343 w 8275076"/>
              <a:gd name="connsiteY0" fmla="*/ 2996277 h 6527678"/>
              <a:gd name="connsiteX1" fmla="*/ 4898319 w 8275076"/>
              <a:gd name="connsiteY1" fmla="*/ 634 h 6527678"/>
              <a:gd name="connsiteX2" fmla="*/ 8194084 w 8275076"/>
              <a:gd name="connsiteY2" fmla="*/ 2132365 h 6527678"/>
              <a:gd name="connsiteX3" fmla="*/ 6965537 w 8275076"/>
              <a:gd name="connsiteY3" fmla="*/ 5060688 h 6527678"/>
              <a:gd name="connsiteX4" fmla="*/ 5310640 w 8275076"/>
              <a:gd name="connsiteY4" fmla="*/ 5318742 h 6527678"/>
              <a:gd name="connsiteX5" fmla="*/ 3798795 w 8275076"/>
              <a:gd name="connsiteY5" fmla="*/ 5453376 h 6527678"/>
              <a:gd name="connsiteX6" fmla="*/ 1237914 w 8275076"/>
              <a:gd name="connsiteY6" fmla="*/ 6412656 h 6527678"/>
              <a:gd name="connsiteX7" fmla="*/ 334733 w 8275076"/>
              <a:gd name="connsiteY7" fmla="*/ 6384606 h 6527678"/>
              <a:gd name="connsiteX8" fmla="*/ 340343 w 8275076"/>
              <a:gd name="connsiteY8" fmla="*/ 2996277 h 6527678"/>
              <a:gd name="connsiteX0" fmla="*/ 6788 w 7941521"/>
              <a:gd name="connsiteY0" fmla="*/ 2996277 h 6527678"/>
              <a:gd name="connsiteX1" fmla="*/ 4564764 w 7941521"/>
              <a:gd name="connsiteY1" fmla="*/ 634 h 6527678"/>
              <a:gd name="connsiteX2" fmla="*/ 7860529 w 7941521"/>
              <a:gd name="connsiteY2" fmla="*/ 2132365 h 6527678"/>
              <a:gd name="connsiteX3" fmla="*/ 6631982 w 7941521"/>
              <a:gd name="connsiteY3" fmla="*/ 5060688 h 6527678"/>
              <a:gd name="connsiteX4" fmla="*/ 4977085 w 7941521"/>
              <a:gd name="connsiteY4" fmla="*/ 5318742 h 6527678"/>
              <a:gd name="connsiteX5" fmla="*/ 3465240 w 7941521"/>
              <a:gd name="connsiteY5" fmla="*/ 5453376 h 6527678"/>
              <a:gd name="connsiteX6" fmla="*/ 904359 w 7941521"/>
              <a:gd name="connsiteY6" fmla="*/ 6412656 h 6527678"/>
              <a:gd name="connsiteX7" fmla="*/ 1178 w 7941521"/>
              <a:gd name="connsiteY7" fmla="*/ 6384606 h 6527678"/>
              <a:gd name="connsiteX8" fmla="*/ 6788 w 7941521"/>
              <a:gd name="connsiteY8" fmla="*/ 2996277 h 6527678"/>
              <a:gd name="connsiteX0" fmla="*/ 6788 w 7941521"/>
              <a:gd name="connsiteY0" fmla="*/ 3006772 h 6538173"/>
              <a:gd name="connsiteX1" fmla="*/ 4564764 w 7941521"/>
              <a:gd name="connsiteY1" fmla="*/ 11129 h 6538173"/>
              <a:gd name="connsiteX2" fmla="*/ 7860529 w 7941521"/>
              <a:gd name="connsiteY2" fmla="*/ 2142860 h 6538173"/>
              <a:gd name="connsiteX3" fmla="*/ 6631982 w 7941521"/>
              <a:gd name="connsiteY3" fmla="*/ 5071183 h 6538173"/>
              <a:gd name="connsiteX4" fmla="*/ 4977085 w 7941521"/>
              <a:gd name="connsiteY4" fmla="*/ 5329237 h 6538173"/>
              <a:gd name="connsiteX5" fmla="*/ 3465240 w 7941521"/>
              <a:gd name="connsiteY5" fmla="*/ 5463871 h 6538173"/>
              <a:gd name="connsiteX6" fmla="*/ 904359 w 7941521"/>
              <a:gd name="connsiteY6" fmla="*/ 6423151 h 6538173"/>
              <a:gd name="connsiteX7" fmla="*/ 1178 w 7941521"/>
              <a:gd name="connsiteY7" fmla="*/ 6395101 h 6538173"/>
              <a:gd name="connsiteX8" fmla="*/ 6788 w 7941521"/>
              <a:gd name="connsiteY8" fmla="*/ 3006772 h 6538173"/>
              <a:gd name="connsiteX0" fmla="*/ 6832 w 7941565"/>
              <a:gd name="connsiteY0" fmla="*/ 3006772 h 6538173"/>
              <a:gd name="connsiteX1" fmla="*/ 4564808 w 7941565"/>
              <a:gd name="connsiteY1" fmla="*/ 11129 h 6538173"/>
              <a:gd name="connsiteX2" fmla="*/ 7860573 w 7941565"/>
              <a:gd name="connsiteY2" fmla="*/ 2142860 h 6538173"/>
              <a:gd name="connsiteX3" fmla="*/ 6632026 w 7941565"/>
              <a:gd name="connsiteY3" fmla="*/ 5071183 h 6538173"/>
              <a:gd name="connsiteX4" fmla="*/ 4977129 w 7941565"/>
              <a:gd name="connsiteY4" fmla="*/ 5329237 h 6538173"/>
              <a:gd name="connsiteX5" fmla="*/ 3465284 w 7941565"/>
              <a:gd name="connsiteY5" fmla="*/ 5463871 h 6538173"/>
              <a:gd name="connsiteX6" fmla="*/ 904403 w 7941565"/>
              <a:gd name="connsiteY6" fmla="*/ 6423151 h 6538173"/>
              <a:gd name="connsiteX7" fmla="*/ 1222 w 7941565"/>
              <a:gd name="connsiteY7" fmla="*/ 6395101 h 6538173"/>
              <a:gd name="connsiteX8" fmla="*/ 6832 w 7941565"/>
              <a:gd name="connsiteY8" fmla="*/ 3006772 h 6538173"/>
              <a:gd name="connsiteX0" fmla="*/ 6821 w 7941554"/>
              <a:gd name="connsiteY0" fmla="*/ 3006772 h 6538173"/>
              <a:gd name="connsiteX1" fmla="*/ 4564797 w 7941554"/>
              <a:gd name="connsiteY1" fmla="*/ 11129 h 6538173"/>
              <a:gd name="connsiteX2" fmla="*/ 7860562 w 7941554"/>
              <a:gd name="connsiteY2" fmla="*/ 2142860 h 6538173"/>
              <a:gd name="connsiteX3" fmla="*/ 6632015 w 7941554"/>
              <a:gd name="connsiteY3" fmla="*/ 5071183 h 6538173"/>
              <a:gd name="connsiteX4" fmla="*/ 4977118 w 7941554"/>
              <a:gd name="connsiteY4" fmla="*/ 5329237 h 6538173"/>
              <a:gd name="connsiteX5" fmla="*/ 3465273 w 7941554"/>
              <a:gd name="connsiteY5" fmla="*/ 5463871 h 6538173"/>
              <a:gd name="connsiteX6" fmla="*/ 904392 w 7941554"/>
              <a:gd name="connsiteY6" fmla="*/ 6423151 h 6538173"/>
              <a:gd name="connsiteX7" fmla="*/ 1211 w 7941554"/>
              <a:gd name="connsiteY7" fmla="*/ 6395101 h 6538173"/>
              <a:gd name="connsiteX8" fmla="*/ 6821 w 7941554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324552 w 8259285"/>
              <a:gd name="connsiteY0" fmla="*/ 2995642 h 6527043"/>
              <a:gd name="connsiteX1" fmla="*/ 4669355 w 8259285"/>
              <a:gd name="connsiteY1" fmla="*/ 11219 h 6527043"/>
              <a:gd name="connsiteX2" fmla="*/ 8178293 w 8259285"/>
              <a:gd name="connsiteY2" fmla="*/ 2131730 h 6527043"/>
              <a:gd name="connsiteX3" fmla="*/ 6949746 w 8259285"/>
              <a:gd name="connsiteY3" fmla="*/ 5060053 h 6527043"/>
              <a:gd name="connsiteX4" fmla="*/ 5294849 w 8259285"/>
              <a:gd name="connsiteY4" fmla="*/ 5318107 h 6527043"/>
              <a:gd name="connsiteX5" fmla="*/ 3783004 w 8259285"/>
              <a:gd name="connsiteY5" fmla="*/ 5452741 h 6527043"/>
              <a:gd name="connsiteX6" fmla="*/ 1222123 w 8259285"/>
              <a:gd name="connsiteY6" fmla="*/ 6412021 h 6527043"/>
              <a:gd name="connsiteX7" fmla="*/ 318942 w 8259285"/>
              <a:gd name="connsiteY7" fmla="*/ 6383971 h 6527043"/>
              <a:gd name="connsiteX8" fmla="*/ 324552 w 8259285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72932"/>
              <a:gd name="connsiteY0" fmla="*/ 2995642 h 6527043"/>
              <a:gd name="connsiteX1" fmla="*/ 4358199 w 7972932"/>
              <a:gd name="connsiteY1" fmla="*/ 11219 h 6527043"/>
              <a:gd name="connsiteX2" fmla="*/ 7867137 w 7972932"/>
              <a:gd name="connsiteY2" fmla="*/ 2131730 h 6527043"/>
              <a:gd name="connsiteX3" fmla="*/ 6638590 w 7972932"/>
              <a:gd name="connsiteY3" fmla="*/ 5060053 h 6527043"/>
              <a:gd name="connsiteX4" fmla="*/ 5022962 w 7972932"/>
              <a:gd name="connsiteY4" fmla="*/ 5245179 h 6527043"/>
              <a:gd name="connsiteX5" fmla="*/ 3471848 w 7972932"/>
              <a:gd name="connsiteY5" fmla="*/ 5452741 h 6527043"/>
              <a:gd name="connsiteX6" fmla="*/ 910967 w 7972932"/>
              <a:gd name="connsiteY6" fmla="*/ 6412021 h 6527043"/>
              <a:gd name="connsiteX7" fmla="*/ 7786 w 7972932"/>
              <a:gd name="connsiteY7" fmla="*/ 6383971 h 6527043"/>
              <a:gd name="connsiteX8" fmla="*/ 13396 w 7972932"/>
              <a:gd name="connsiteY8" fmla="*/ 2995642 h 6527043"/>
              <a:gd name="connsiteX0" fmla="*/ 13396 w 7942336"/>
              <a:gd name="connsiteY0" fmla="*/ 2995642 h 6527043"/>
              <a:gd name="connsiteX1" fmla="*/ 4358199 w 7942336"/>
              <a:gd name="connsiteY1" fmla="*/ 11219 h 6527043"/>
              <a:gd name="connsiteX2" fmla="*/ 7867137 w 7942336"/>
              <a:gd name="connsiteY2" fmla="*/ 2131730 h 6527043"/>
              <a:gd name="connsiteX3" fmla="*/ 6638590 w 7942336"/>
              <a:gd name="connsiteY3" fmla="*/ 5060053 h 6527043"/>
              <a:gd name="connsiteX4" fmla="*/ 5022962 w 7942336"/>
              <a:gd name="connsiteY4" fmla="*/ 5245179 h 6527043"/>
              <a:gd name="connsiteX5" fmla="*/ 3471848 w 7942336"/>
              <a:gd name="connsiteY5" fmla="*/ 5452741 h 6527043"/>
              <a:gd name="connsiteX6" fmla="*/ 910967 w 7942336"/>
              <a:gd name="connsiteY6" fmla="*/ 6412021 h 6527043"/>
              <a:gd name="connsiteX7" fmla="*/ 7786 w 7942336"/>
              <a:gd name="connsiteY7" fmla="*/ 6383971 h 6527043"/>
              <a:gd name="connsiteX8" fmla="*/ 13396 w 7942336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6666"/>
              <a:gd name="connsiteY0" fmla="*/ 2995642 h 6527043"/>
              <a:gd name="connsiteX1" fmla="*/ 4358199 w 7926666"/>
              <a:gd name="connsiteY1" fmla="*/ 11219 h 6527043"/>
              <a:gd name="connsiteX2" fmla="*/ 7867137 w 7926666"/>
              <a:gd name="connsiteY2" fmla="*/ 2131730 h 6527043"/>
              <a:gd name="connsiteX3" fmla="*/ 6638590 w 7926666"/>
              <a:gd name="connsiteY3" fmla="*/ 5060053 h 6527043"/>
              <a:gd name="connsiteX4" fmla="*/ 5073450 w 7926666"/>
              <a:gd name="connsiteY4" fmla="*/ 5295668 h 6527043"/>
              <a:gd name="connsiteX5" fmla="*/ 3471848 w 7926666"/>
              <a:gd name="connsiteY5" fmla="*/ 5452741 h 6527043"/>
              <a:gd name="connsiteX6" fmla="*/ 910967 w 7926666"/>
              <a:gd name="connsiteY6" fmla="*/ 6412021 h 6527043"/>
              <a:gd name="connsiteX7" fmla="*/ 7786 w 7926666"/>
              <a:gd name="connsiteY7" fmla="*/ 6383971 h 6527043"/>
              <a:gd name="connsiteX8" fmla="*/ 13396 w 7926666"/>
              <a:gd name="connsiteY8" fmla="*/ 2995642 h 6527043"/>
              <a:gd name="connsiteX0" fmla="*/ 13396 w 7925081"/>
              <a:gd name="connsiteY0" fmla="*/ 2995642 h 6527043"/>
              <a:gd name="connsiteX1" fmla="*/ 4358199 w 7925081"/>
              <a:gd name="connsiteY1" fmla="*/ 11219 h 6527043"/>
              <a:gd name="connsiteX2" fmla="*/ 7867137 w 7925081"/>
              <a:gd name="connsiteY2" fmla="*/ 2131730 h 6527043"/>
              <a:gd name="connsiteX3" fmla="*/ 6638590 w 7925081"/>
              <a:gd name="connsiteY3" fmla="*/ 5060053 h 6527043"/>
              <a:gd name="connsiteX4" fmla="*/ 5073450 w 7925081"/>
              <a:gd name="connsiteY4" fmla="*/ 5295668 h 6527043"/>
              <a:gd name="connsiteX5" fmla="*/ 3471848 w 7925081"/>
              <a:gd name="connsiteY5" fmla="*/ 5452741 h 6527043"/>
              <a:gd name="connsiteX6" fmla="*/ 910967 w 7925081"/>
              <a:gd name="connsiteY6" fmla="*/ 6412021 h 6527043"/>
              <a:gd name="connsiteX7" fmla="*/ 7786 w 7925081"/>
              <a:gd name="connsiteY7" fmla="*/ 6383971 h 6527043"/>
              <a:gd name="connsiteX8" fmla="*/ 13396 w 7925081"/>
              <a:gd name="connsiteY8" fmla="*/ 2995642 h 6527043"/>
              <a:gd name="connsiteX0" fmla="*/ 13396 w 7925081"/>
              <a:gd name="connsiteY0" fmla="*/ 2998971 h 6530372"/>
              <a:gd name="connsiteX1" fmla="*/ 4358199 w 7925081"/>
              <a:gd name="connsiteY1" fmla="*/ 14548 h 6530372"/>
              <a:gd name="connsiteX2" fmla="*/ 7867137 w 7925081"/>
              <a:gd name="connsiteY2" fmla="*/ 2135059 h 6530372"/>
              <a:gd name="connsiteX3" fmla="*/ 6638590 w 7925081"/>
              <a:gd name="connsiteY3" fmla="*/ 5063382 h 6530372"/>
              <a:gd name="connsiteX4" fmla="*/ 5073450 w 7925081"/>
              <a:gd name="connsiteY4" fmla="*/ 5298997 h 6530372"/>
              <a:gd name="connsiteX5" fmla="*/ 3471848 w 7925081"/>
              <a:gd name="connsiteY5" fmla="*/ 5456070 h 6530372"/>
              <a:gd name="connsiteX6" fmla="*/ 910967 w 7925081"/>
              <a:gd name="connsiteY6" fmla="*/ 6415350 h 6530372"/>
              <a:gd name="connsiteX7" fmla="*/ 7786 w 7925081"/>
              <a:gd name="connsiteY7" fmla="*/ 6387300 h 6530372"/>
              <a:gd name="connsiteX8" fmla="*/ 13396 w 7925081"/>
              <a:gd name="connsiteY8" fmla="*/ 2998971 h 6530372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15350"/>
              <a:gd name="connsiteX1" fmla="*/ 4358841 w 7925723"/>
              <a:gd name="connsiteY1" fmla="*/ 14548 h 6415350"/>
              <a:gd name="connsiteX2" fmla="*/ 7867779 w 7925723"/>
              <a:gd name="connsiteY2" fmla="*/ 2135059 h 6415350"/>
              <a:gd name="connsiteX3" fmla="*/ 6639232 w 7925723"/>
              <a:gd name="connsiteY3" fmla="*/ 5063382 h 6415350"/>
              <a:gd name="connsiteX4" fmla="*/ 5074092 w 7925723"/>
              <a:gd name="connsiteY4" fmla="*/ 5298997 h 6415350"/>
              <a:gd name="connsiteX5" fmla="*/ 3472490 w 7925723"/>
              <a:gd name="connsiteY5" fmla="*/ 5456070 h 6415350"/>
              <a:gd name="connsiteX6" fmla="*/ 911609 w 7925723"/>
              <a:gd name="connsiteY6" fmla="*/ 6415350 h 6415350"/>
              <a:gd name="connsiteX7" fmla="*/ 8428 w 7925723"/>
              <a:gd name="connsiteY7" fmla="*/ 6387300 h 6415350"/>
              <a:gd name="connsiteX8" fmla="*/ 14038 w 7925723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7548 w 7919233"/>
              <a:gd name="connsiteY0" fmla="*/ 2998971 h 6415350"/>
              <a:gd name="connsiteX1" fmla="*/ 4352351 w 7919233"/>
              <a:gd name="connsiteY1" fmla="*/ 14548 h 6415350"/>
              <a:gd name="connsiteX2" fmla="*/ 7861289 w 7919233"/>
              <a:gd name="connsiteY2" fmla="*/ 2135059 h 6415350"/>
              <a:gd name="connsiteX3" fmla="*/ 6632742 w 7919233"/>
              <a:gd name="connsiteY3" fmla="*/ 5063382 h 6415350"/>
              <a:gd name="connsiteX4" fmla="*/ 5067602 w 7919233"/>
              <a:gd name="connsiteY4" fmla="*/ 5298997 h 6415350"/>
              <a:gd name="connsiteX5" fmla="*/ 3466000 w 7919233"/>
              <a:gd name="connsiteY5" fmla="*/ 5456070 h 6415350"/>
              <a:gd name="connsiteX6" fmla="*/ 905119 w 7919233"/>
              <a:gd name="connsiteY6" fmla="*/ 6415350 h 6415350"/>
              <a:gd name="connsiteX7" fmla="*/ 1938 w 7919233"/>
              <a:gd name="connsiteY7" fmla="*/ 6404130 h 6415350"/>
              <a:gd name="connsiteX8" fmla="*/ 7548 w 7919233"/>
              <a:gd name="connsiteY8" fmla="*/ 2998971 h 64153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31541 h 6432067"/>
              <a:gd name="connsiteX1" fmla="*/ 4352351 w 7919233"/>
              <a:gd name="connsiteY1" fmla="*/ 31265 h 6432067"/>
              <a:gd name="connsiteX2" fmla="*/ 7861289 w 7919233"/>
              <a:gd name="connsiteY2" fmla="*/ 2151776 h 6432067"/>
              <a:gd name="connsiteX3" fmla="*/ 6632742 w 7919233"/>
              <a:gd name="connsiteY3" fmla="*/ 5080099 h 6432067"/>
              <a:gd name="connsiteX4" fmla="*/ 5067602 w 7919233"/>
              <a:gd name="connsiteY4" fmla="*/ 5315714 h 6432067"/>
              <a:gd name="connsiteX5" fmla="*/ 3466000 w 7919233"/>
              <a:gd name="connsiteY5" fmla="*/ 5472787 h 6432067"/>
              <a:gd name="connsiteX6" fmla="*/ 905119 w 7919233"/>
              <a:gd name="connsiteY6" fmla="*/ 6432067 h 6432067"/>
              <a:gd name="connsiteX7" fmla="*/ 1938 w 7919233"/>
              <a:gd name="connsiteY7" fmla="*/ 6420847 h 6432067"/>
              <a:gd name="connsiteX8" fmla="*/ 7548 w 7919233"/>
              <a:gd name="connsiteY8" fmla="*/ 2931541 h 64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9233" h="6432067">
                <a:moveTo>
                  <a:pt x="7548" y="2931541"/>
                </a:moveTo>
                <a:cubicBezTo>
                  <a:pt x="878472" y="1344898"/>
                  <a:pt x="3037784" y="200495"/>
                  <a:pt x="4352351" y="31265"/>
                </a:cubicBezTo>
                <a:cubicBezTo>
                  <a:pt x="6014727" y="-194063"/>
                  <a:pt x="7633623" y="827859"/>
                  <a:pt x="7861289" y="2151776"/>
                </a:cubicBezTo>
                <a:cubicBezTo>
                  <a:pt x="8189931" y="4109601"/>
                  <a:pt x="7031039" y="4866926"/>
                  <a:pt x="6632742" y="5080099"/>
                </a:cubicBezTo>
                <a:cubicBezTo>
                  <a:pt x="6234445" y="5293272"/>
                  <a:pt x="5500026" y="5289535"/>
                  <a:pt x="5067602" y="5315714"/>
                </a:cubicBezTo>
                <a:cubicBezTo>
                  <a:pt x="4635178" y="5341893"/>
                  <a:pt x="4159747" y="5286728"/>
                  <a:pt x="3466000" y="5472787"/>
                </a:cubicBezTo>
                <a:cubicBezTo>
                  <a:pt x="2772253" y="5658846"/>
                  <a:pt x="1485268" y="6274057"/>
                  <a:pt x="905119" y="6432067"/>
                </a:cubicBezTo>
                <a:lnTo>
                  <a:pt x="1938" y="6420847"/>
                </a:lnTo>
                <a:cubicBezTo>
                  <a:pt x="-3794" y="3702895"/>
                  <a:pt x="4743" y="4634120"/>
                  <a:pt x="7548" y="2931541"/>
                </a:cubicBezTo>
                <a:close/>
              </a:path>
            </a:pathLst>
          </a:cu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1344083" y="2142950"/>
            <a:ext cx="8304311" cy="253002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1299772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rön 1">
    <p:bg>
      <p:bgPr>
        <a:solidFill>
          <a:srgbClr val="00C0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-10066" y="439955"/>
            <a:ext cx="10558977" cy="6432067"/>
          </a:xfrm>
          <a:custGeom>
            <a:avLst/>
            <a:gdLst>
              <a:gd name="connsiteX0" fmla="*/ 0 w 7309590"/>
              <a:gd name="connsiteY0" fmla="*/ 2933934 h 5867868"/>
              <a:gd name="connsiteX1" fmla="*/ 3654795 w 7309590"/>
              <a:gd name="connsiteY1" fmla="*/ 0 h 5867868"/>
              <a:gd name="connsiteX2" fmla="*/ 7309590 w 7309590"/>
              <a:gd name="connsiteY2" fmla="*/ 2933934 h 5867868"/>
              <a:gd name="connsiteX3" fmla="*/ 3654795 w 7309590"/>
              <a:gd name="connsiteY3" fmla="*/ 5867868 h 5867868"/>
              <a:gd name="connsiteX4" fmla="*/ 0 w 7309590"/>
              <a:gd name="connsiteY4" fmla="*/ 2933934 h 5867868"/>
              <a:gd name="connsiteX0" fmla="*/ 0 w 7410566"/>
              <a:gd name="connsiteY0" fmla="*/ 2933934 h 5867868"/>
              <a:gd name="connsiteX1" fmla="*/ 3654795 w 7410566"/>
              <a:gd name="connsiteY1" fmla="*/ 0 h 5867868"/>
              <a:gd name="connsiteX2" fmla="*/ 7410566 w 7410566"/>
              <a:gd name="connsiteY2" fmla="*/ 2928324 h 5867868"/>
              <a:gd name="connsiteX3" fmla="*/ 3654795 w 7410566"/>
              <a:gd name="connsiteY3" fmla="*/ 5867868 h 5867868"/>
              <a:gd name="connsiteX4" fmla="*/ 0 w 7410566"/>
              <a:gd name="connsiteY4" fmla="*/ 2933934 h 5867868"/>
              <a:gd name="connsiteX0" fmla="*/ 5326 w 7415892"/>
              <a:gd name="connsiteY0" fmla="*/ 2877837 h 5811771"/>
              <a:gd name="connsiteX1" fmla="*/ 4484764 w 7415892"/>
              <a:gd name="connsiteY1" fmla="*/ 1 h 5811771"/>
              <a:gd name="connsiteX2" fmla="*/ 7415892 w 7415892"/>
              <a:gd name="connsiteY2" fmla="*/ 2872227 h 5811771"/>
              <a:gd name="connsiteX3" fmla="*/ 3660121 w 7415892"/>
              <a:gd name="connsiteY3" fmla="*/ 5811771 h 5811771"/>
              <a:gd name="connsiteX4" fmla="*/ 5326 w 7415892"/>
              <a:gd name="connsiteY4" fmla="*/ 2877837 h 5811771"/>
              <a:gd name="connsiteX0" fmla="*/ 5326 w 7415892"/>
              <a:gd name="connsiteY0" fmla="*/ 2878565 h 5812499"/>
              <a:gd name="connsiteX1" fmla="*/ 4484764 w 7415892"/>
              <a:gd name="connsiteY1" fmla="*/ 729 h 5812499"/>
              <a:gd name="connsiteX2" fmla="*/ 7415892 w 7415892"/>
              <a:gd name="connsiteY2" fmla="*/ 2872955 h 5812499"/>
              <a:gd name="connsiteX3" fmla="*/ 3660121 w 7415892"/>
              <a:gd name="connsiteY3" fmla="*/ 5812499 h 5812499"/>
              <a:gd name="connsiteX4" fmla="*/ 5326 w 7415892"/>
              <a:gd name="connsiteY4" fmla="*/ 2878565 h 5812499"/>
              <a:gd name="connsiteX0" fmla="*/ 4572 w 7942461"/>
              <a:gd name="connsiteY0" fmla="*/ 3012789 h 5812305"/>
              <a:gd name="connsiteX1" fmla="*/ 5011333 w 7942461"/>
              <a:gd name="connsiteY1" fmla="*/ 317 h 5812305"/>
              <a:gd name="connsiteX2" fmla="*/ 7942461 w 7942461"/>
              <a:gd name="connsiteY2" fmla="*/ 2872543 h 5812305"/>
              <a:gd name="connsiteX3" fmla="*/ 4186690 w 7942461"/>
              <a:gd name="connsiteY3" fmla="*/ 5812087 h 5812305"/>
              <a:gd name="connsiteX4" fmla="*/ 4572 w 7942461"/>
              <a:gd name="connsiteY4" fmla="*/ 3012789 h 5812305"/>
              <a:gd name="connsiteX0" fmla="*/ 62143 w 8000032"/>
              <a:gd name="connsiteY0" fmla="*/ 3012789 h 5812412"/>
              <a:gd name="connsiteX1" fmla="*/ 5068904 w 8000032"/>
              <a:gd name="connsiteY1" fmla="*/ 317 h 5812412"/>
              <a:gd name="connsiteX2" fmla="*/ 8000032 w 8000032"/>
              <a:gd name="connsiteY2" fmla="*/ 2872543 h 5812412"/>
              <a:gd name="connsiteX3" fmla="*/ 4244261 w 8000032"/>
              <a:gd name="connsiteY3" fmla="*/ 5812087 h 5812412"/>
              <a:gd name="connsiteX4" fmla="*/ 62143 w 8000032"/>
              <a:gd name="connsiteY4" fmla="*/ 3012789 h 5812412"/>
              <a:gd name="connsiteX0" fmla="*/ 62143 w 8000032"/>
              <a:gd name="connsiteY0" fmla="*/ 3017637 h 5817260"/>
              <a:gd name="connsiteX1" fmla="*/ 5068904 w 8000032"/>
              <a:gd name="connsiteY1" fmla="*/ 5165 h 5817260"/>
              <a:gd name="connsiteX2" fmla="*/ 8000032 w 8000032"/>
              <a:gd name="connsiteY2" fmla="*/ 2877391 h 5817260"/>
              <a:gd name="connsiteX3" fmla="*/ 4244261 w 8000032"/>
              <a:gd name="connsiteY3" fmla="*/ 5816935 h 5817260"/>
              <a:gd name="connsiteX4" fmla="*/ 62143 w 8000032"/>
              <a:gd name="connsiteY4" fmla="*/ 3017637 h 5817260"/>
              <a:gd name="connsiteX0" fmla="*/ 78988 w 8016877"/>
              <a:gd name="connsiteY0" fmla="*/ 3017637 h 5817637"/>
              <a:gd name="connsiteX1" fmla="*/ 5085749 w 8016877"/>
              <a:gd name="connsiteY1" fmla="*/ 5165 h 5817637"/>
              <a:gd name="connsiteX2" fmla="*/ 8016877 w 8016877"/>
              <a:gd name="connsiteY2" fmla="*/ 2877391 h 5817637"/>
              <a:gd name="connsiteX3" fmla="*/ 4261106 w 8016877"/>
              <a:gd name="connsiteY3" fmla="*/ 5816935 h 5817637"/>
              <a:gd name="connsiteX4" fmla="*/ 78988 w 8016877"/>
              <a:gd name="connsiteY4" fmla="*/ 3017637 h 5817637"/>
              <a:gd name="connsiteX0" fmla="*/ 59019 w 8048214"/>
              <a:gd name="connsiteY0" fmla="*/ 3017637 h 5920814"/>
              <a:gd name="connsiteX1" fmla="*/ 5065780 w 8048214"/>
              <a:gd name="connsiteY1" fmla="*/ 5165 h 5920814"/>
              <a:gd name="connsiteX2" fmla="*/ 7996908 w 8048214"/>
              <a:gd name="connsiteY2" fmla="*/ 2877391 h 5920814"/>
              <a:gd name="connsiteX3" fmla="*/ 6734702 w 8048214"/>
              <a:gd name="connsiteY3" fmla="*/ 5087658 h 5920814"/>
              <a:gd name="connsiteX4" fmla="*/ 4241137 w 8048214"/>
              <a:gd name="connsiteY4" fmla="*/ 5816935 h 5920814"/>
              <a:gd name="connsiteX5" fmla="*/ 59019 w 8048214"/>
              <a:gd name="connsiteY5" fmla="*/ 3017637 h 5920814"/>
              <a:gd name="connsiteX0" fmla="*/ 59019 w 8048214"/>
              <a:gd name="connsiteY0" fmla="*/ 3017637 h 5915221"/>
              <a:gd name="connsiteX1" fmla="*/ 5065780 w 8048214"/>
              <a:gd name="connsiteY1" fmla="*/ 5165 h 5915221"/>
              <a:gd name="connsiteX2" fmla="*/ 7996908 w 8048214"/>
              <a:gd name="connsiteY2" fmla="*/ 2877391 h 5915221"/>
              <a:gd name="connsiteX3" fmla="*/ 6734702 w 8048214"/>
              <a:gd name="connsiteY3" fmla="*/ 5087658 h 5915221"/>
              <a:gd name="connsiteX4" fmla="*/ 4241137 w 8048214"/>
              <a:gd name="connsiteY4" fmla="*/ 5816935 h 5915221"/>
              <a:gd name="connsiteX5" fmla="*/ 59019 w 8048214"/>
              <a:gd name="connsiteY5" fmla="*/ 3017637 h 5915221"/>
              <a:gd name="connsiteX0" fmla="*/ 58901 w 8045964"/>
              <a:gd name="connsiteY0" fmla="*/ 3017637 h 5914289"/>
              <a:gd name="connsiteX1" fmla="*/ 5065662 w 8045964"/>
              <a:gd name="connsiteY1" fmla="*/ 5165 h 5914289"/>
              <a:gd name="connsiteX2" fmla="*/ 7996790 w 8045964"/>
              <a:gd name="connsiteY2" fmla="*/ 2877391 h 5914289"/>
              <a:gd name="connsiteX3" fmla="*/ 6684095 w 8045964"/>
              <a:gd name="connsiteY3" fmla="*/ 5082048 h 5914289"/>
              <a:gd name="connsiteX4" fmla="*/ 4241019 w 8045964"/>
              <a:gd name="connsiteY4" fmla="*/ 5816935 h 5914289"/>
              <a:gd name="connsiteX5" fmla="*/ 58901 w 8045964"/>
              <a:gd name="connsiteY5" fmla="*/ 3017637 h 5914289"/>
              <a:gd name="connsiteX0" fmla="*/ 58901 w 8053942"/>
              <a:gd name="connsiteY0" fmla="*/ 3017637 h 5914289"/>
              <a:gd name="connsiteX1" fmla="*/ 5065662 w 8053942"/>
              <a:gd name="connsiteY1" fmla="*/ 5165 h 5914289"/>
              <a:gd name="connsiteX2" fmla="*/ 7996790 w 8053942"/>
              <a:gd name="connsiteY2" fmla="*/ 2877391 h 5914289"/>
              <a:gd name="connsiteX3" fmla="*/ 6684095 w 8053942"/>
              <a:gd name="connsiteY3" fmla="*/ 5082048 h 5914289"/>
              <a:gd name="connsiteX4" fmla="*/ 4241019 w 8053942"/>
              <a:gd name="connsiteY4" fmla="*/ 5816935 h 5914289"/>
              <a:gd name="connsiteX5" fmla="*/ 58901 w 8053942"/>
              <a:gd name="connsiteY5" fmla="*/ 3017637 h 5914289"/>
              <a:gd name="connsiteX0" fmla="*/ 58901 w 7974671"/>
              <a:gd name="connsiteY0" fmla="*/ 3022467 h 5919119"/>
              <a:gd name="connsiteX1" fmla="*/ 5065662 w 7974671"/>
              <a:gd name="connsiteY1" fmla="*/ 9995 h 5919119"/>
              <a:gd name="connsiteX2" fmla="*/ 7912642 w 7974671"/>
              <a:gd name="connsiteY2" fmla="*/ 2158555 h 5919119"/>
              <a:gd name="connsiteX3" fmla="*/ 6684095 w 7974671"/>
              <a:gd name="connsiteY3" fmla="*/ 5086878 h 5919119"/>
              <a:gd name="connsiteX4" fmla="*/ 4241019 w 7974671"/>
              <a:gd name="connsiteY4" fmla="*/ 5821765 h 5919119"/>
              <a:gd name="connsiteX5" fmla="*/ 58901 w 7974671"/>
              <a:gd name="connsiteY5" fmla="*/ 3022467 h 5919119"/>
              <a:gd name="connsiteX0" fmla="*/ 58901 w 7993634"/>
              <a:gd name="connsiteY0" fmla="*/ 3022467 h 5919119"/>
              <a:gd name="connsiteX1" fmla="*/ 5065662 w 7993634"/>
              <a:gd name="connsiteY1" fmla="*/ 9995 h 5919119"/>
              <a:gd name="connsiteX2" fmla="*/ 7912642 w 7993634"/>
              <a:gd name="connsiteY2" fmla="*/ 2158555 h 5919119"/>
              <a:gd name="connsiteX3" fmla="*/ 6684095 w 7993634"/>
              <a:gd name="connsiteY3" fmla="*/ 5086878 h 5919119"/>
              <a:gd name="connsiteX4" fmla="*/ 4241019 w 7993634"/>
              <a:gd name="connsiteY4" fmla="*/ 5821765 h 5919119"/>
              <a:gd name="connsiteX5" fmla="*/ 58901 w 7993634"/>
              <a:gd name="connsiteY5" fmla="*/ 3022467 h 5919119"/>
              <a:gd name="connsiteX0" fmla="*/ 58901 w 7993634"/>
              <a:gd name="connsiteY0" fmla="*/ 3023470 h 5920122"/>
              <a:gd name="connsiteX1" fmla="*/ 5065662 w 7993634"/>
              <a:gd name="connsiteY1" fmla="*/ 10998 h 5920122"/>
              <a:gd name="connsiteX2" fmla="*/ 7912642 w 7993634"/>
              <a:gd name="connsiteY2" fmla="*/ 2159558 h 5920122"/>
              <a:gd name="connsiteX3" fmla="*/ 6684095 w 7993634"/>
              <a:gd name="connsiteY3" fmla="*/ 5087881 h 5920122"/>
              <a:gd name="connsiteX4" fmla="*/ 4241019 w 7993634"/>
              <a:gd name="connsiteY4" fmla="*/ 5822768 h 5920122"/>
              <a:gd name="connsiteX5" fmla="*/ 58901 w 7993634"/>
              <a:gd name="connsiteY5" fmla="*/ 3023470 h 5920122"/>
              <a:gd name="connsiteX0" fmla="*/ 55684 w 7990417"/>
              <a:gd name="connsiteY0" fmla="*/ 3023470 h 5870075"/>
              <a:gd name="connsiteX1" fmla="*/ 5062445 w 7990417"/>
              <a:gd name="connsiteY1" fmla="*/ 10998 h 5870075"/>
              <a:gd name="connsiteX2" fmla="*/ 7909425 w 7990417"/>
              <a:gd name="connsiteY2" fmla="*/ 2159558 h 5870075"/>
              <a:gd name="connsiteX3" fmla="*/ 6680878 w 7990417"/>
              <a:gd name="connsiteY3" fmla="*/ 5087881 h 5870075"/>
              <a:gd name="connsiteX4" fmla="*/ 4237802 w 7990417"/>
              <a:gd name="connsiteY4" fmla="*/ 5822768 h 5870075"/>
              <a:gd name="connsiteX5" fmla="*/ 55684 w 7990417"/>
              <a:gd name="connsiteY5" fmla="*/ 3023470 h 5870075"/>
              <a:gd name="connsiteX0" fmla="*/ 3987 w 7938720"/>
              <a:gd name="connsiteY0" fmla="*/ 3023470 h 5858610"/>
              <a:gd name="connsiteX1" fmla="*/ 5010748 w 7938720"/>
              <a:gd name="connsiteY1" fmla="*/ 10998 h 5858610"/>
              <a:gd name="connsiteX2" fmla="*/ 7857728 w 7938720"/>
              <a:gd name="connsiteY2" fmla="*/ 2159558 h 5858610"/>
              <a:gd name="connsiteX3" fmla="*/ 6629181 w 7938720"/>
              <a:gd name="connsiteY3" fmla="*/ 5087881 h 5858610"/>
              <a:gd name="connsiteX4" fmla="*/ 4186105 w 7938720"/>
              <a:gd name="connsiteY4" fmla="*/ 5822768 h 5858610"/>
              <a:gd name="connsiteX5" fmla="*/ 3987 w 7938720"/>
              <a:gd name="connsiteY5" fmla="*/ 3023470 h 5858610"/>
              <a:gd name="connsiteX0" fmla="*/ 15067 w 7949800"/>
              <a:gd name="connsiteY0" fmla="*/ 3023470 h 5592968"/>
              <a:gd name="connsiteX1" fmla="*/ 5021828 w 7949800"/>
              <a:gd name="connsiteY1" fmla="*/ 10998 h 5592968"/>
              <a:gd name="connsiteX2" fmla="*/ 7868808 w 7949800"/>
              <a:gd name="connsiteY2" fmla="*/ 2159558 h 5592968"/>
              <a:gd name="connsiteX3" fmla="*/ 6640261 w 7949800"/>
              <a:gd name="connsiteY3" fmla="*/ 5087881 h 5592968"/>
              <a:gd name="connsiteX4" fmla="*/ 3529617 w 7949800"/>
              <a:gd name="connsiteY4" fmla="*/ 5553497 h 5592968"/>
              <a:gd name="connsiteX5" fmla="*/ 15067 w 7949800"/>
              <a:gd name="connsiteY5" fmla="*/ 3023470 h 5592968"/>
              <a:gd name="connsiteX0" fmla="*/ 113764 w 8048497"/>
              <a:gd name="connsiteY0" fmla="*/ 3023470 h 5556738"/>
              <a:gd name="connsiteX1" fmla="*/ 5120525 w 8048497"/>
              <a:gd name="connsiteY1" fmla="*/ 10998 h 5556738"/>
              <a:gd name="connsiteX2" fmla="*/ 7967505 w 8048497"/>
              <a:gd name="connsiteY2" fmla="*/ 2159558 h 5556738"/>
              <a:gd name="connsiteX3" fmla="*/ 6738958 w 8048497"/>
              <a:gd name="connsiteY3" fmla="*/ 5087881 h 5556738"/>
              <a:gd name="connsiteX4" fmla="*/ 3628314 w 8048497"/>
              <a:gd name="connsiteY4" fmla="*/ 5553497 h 5556738"/>
              <a:gd name="connsiteX5" fmla="*/ 1779879 w 8048497"/>
              <a:gd name="connsiteY5" fmla="*/ 4975686 h 5556738"/>
              <a:gd name="connsiteX6" fmla="*/ 113764 w 8048497"/>
              <a:gd name="connsiteY6" fmla="*/ 3023470 h 5556738"/>
              <a:gd name="connsiteX0" fmla="*/ 548006 w 8482739"/>
              <a:gd name="connsiteY0" fmla="*/ 3023470 h 6525824"/>
              <a:gd name="connsiteX1" fmla="*/ 5554767 w 8482739"/>
              <a:gd name="connsiteY1" fmla="*/ 10998 h 6525824"/>
              <a:gd name="connsiteX2" fmla="*/ 8401747 w 8482739"/>
              <a:gd name="connsiteY2" fmla="*/ 2159558 h 6525824"/>
              <a:gd name="connsiteX3" fmla="*/ 7173200 w 8482739"/>
              <a:gd name="connsiteY3" fmla="*/ 5087881 h 6525824"/>
              <a:gd name="connsiteX4" fmla="*/ 4062556 w 8482739"/>
              <a:gd name="connsiteY4" fmla="*/ 5553497 h 6525824"/>
              <a:gd name="connsiteX5" fmla="*/ 525567 w 8482739"/>
              <a:gd name="connsiteY5" fmla="*/ 6428628 h 6525824"/>
              <a:gd name="connsiteX6" fmla="*/ 548006 w 8482739"/>
              <a:gd name="connsiteY6" fmla="*/ 3023470 h 6525824"/>
              <a:gd name="connsiteX0" fmla="*/ 548006 w 8482739"/>
              <a:gd name="connsiteY0" fmla="*/ 3023470 h 6520983"/>
              <a:gd name="connsiteX1" fmla="*/ 5554767 w 8482739"/>
              <a:gd name="connsiteY1" fmla="*/ 10998 h 6520983"/>
              <a:gd name="connsiteX2" fmla="*/ 8401747 w 8482739"/>
              <a:gd name="connsiteY2" fmla="*/ 2159558 h 6520983"/>
              <a:gd name="connsiteX3" fmla="*/ 7173200 w 8482739"/>
              <a:gd name="connsiteY3" fmla="*/ 5087881 h 6520983"/>
              <a:gd name="connsiteX4" fmla="*/ 4006458 w 8482739"/>
              <a:gd name="connsiteY4" fmla="*/ 5480569 h 6520983"/>
              <a:gd name="connsiteX5" fmla="*/ 525567 w 8482739"/>
              <a:gd name="connsiteY5" fmla="*/ 6428628 h 6520983"/>
              <a:gd name="connsiteX6" fmla="*/ 548006 w 8482739"/>
              <a:gd name="connsiteY6" fmla="*/ 3023470 h 6520983"/>
              <a:gd name="connsiteX0" fmla="*/ 548006 w 8482739"/>
              <a:gd name="connsiteY0" fmla="*/ 3023470 h 6512154"/>
              <a:gd name="connsiteX1" fmla="*/ 5554767 w 8482739"/>
              <a:gd name="connsiteY1" fmla="*/ 10998 h 6512154"/>
              <a:gd name="connsiteX2" fmla="*/ 8401747 w 8482739"/>
              <a:gd name="connsiteY2" fmla="*/ 2159558 h 6512154"/>
              <a:gd name="connsiteX3" fmla="*/ 7173200 w 8482739"/>
              <a:gd name="connsiteY3" fmla="*/ 5087881 h 6512154"/>
              <a:gd name="connsiteX4" fmla="*/ 4006458 w 8482739"/>
              <a:gd name="connsiteY4" fmla="*/ 5480569 h 6512154"/>
              <a:gd name="connsiteX5" fmla="*/ 525567 w 8482739"/>
              <a:gd name="connsiteY5" fmla="*/ 6428628 h 6512154"/>
              <a:gd name="connsiteX6" fmla="*/ 548006 w 8482739"/>
              <a:gd name="connsiteY6" fmla="*/ 3023470 h 6512154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18373 w 8453106"/>
              <a:gd name="connsiteY0" fmla="*/ 2996278 h 6484962"/>
              <a:gd name="connsiteX1" fmla="*/ 5076349 w 8453106"/>
              <a:gd name="connsiteY1" fmla="*/ 635 h 6484962"/>
              <a:gd name="connsiteX2" fmla="*/ 8372114 w 8453106"/>
              <a:gd name="connsiteY2" fmla="*/ 2132366 h 6484962"/>
              <a:gd name="connsiteX3" fmla="*/ 7143567 w 8453106"/>
              <a:gd name="connsiteY3" fmla="*/ 5060689 h 6484962"/>
              <a:gd name="connsiteX4" fmla="*/ 3976825 w 8453106"/>
              <a:gd name="connsiteY4" fmla="*/ 5453377 h 6484962"/>
              <a:gd name="connsiteX5" fmla="*/ 495934 w 8453106"/>
              <a:gd name="connsiteY5" fmla="*/ 6401436 h 6484962"/>
              <a:gd name="connsiteX6" fmla="*/ 518373 w 8453106"/>
              <a:gd name="connsiteY6" fmla="*/ 2996278 h 6484962"/>
              <a:gd name="connsiteX0" fmla="*/ 518373 w 8453106"/>
              <a:gd name="connsiteY0" fmla="*/ 3005995 h 6494679"/>
              <a:gd name="connsiteX1" fmla="*/ 5076349 w 8453106"/>
              <a:gd name="connsiteY1" fmla="*/ 10352 h 6494679"/>
              <a:gd name="connsiteX2" fmla="*/ 8372114 w 8453106"/>
              <a:gd name="connsiteY2" fmla="*/ 2142083 h 6494679"/>
              <a:gd name="connsiteX3" fmla="*/ 7143567 w 8453106"/>
              <a:gd name="connsiteY3" fmla="*/ 5070406 h 6494679"/>
              <a:gd name="connsiteX4" fmla="*/ 3976825 w 8453106"/>
              <a:gd name="connsiteY4" fmla="*/ 5463094 h 6494679"/>
              <a:gd name="connsiteX5" fmla="*/ 495934 w 8453106"/>
              <a:gd name="connsiteY5" fmla="*/ 6411153 h 6494679"/>
              <a:gd name="connsiteX6" fmla="*/ 518373 w 8453106"/>
              <a:gd name="connsiteY6" fmla="*/ 3005995 h 6494679"/>
              <a:gd name="connsiteX0" fmla="*/ 518373 w 8453106"/>
              <a:gd name="connsiteY0" fmla="*/ 2996277 h 6484961"/>
              <a:gd name="connsiteX1" fmla="*/ 5076349 w 8453106"/>
              <a:gd name="connsiteY1" fmla="*/ 634 h 6484961"/>
              <a:gd name="connsiteX2" fmla="*/ 8372114 w 8453106"/>
              <a:gd name="connsiteY2" fmla="*/ 2132365 h 6484961"/>
              <a:gd name="connsiteX3" fmla="*/ 7143567 w 8453106"/>
              <a:gd name="connsiteY3" fmla="*/ 5060688 h 6484961"/>
              <a:gd name="connsiteX4" fmla="*/ 3976825 w 8453106"/>
              <a:gd name="connsiteY4" fmla="*/ 5453376 h 6484961"/>
              <a:gd name="connsiteX5" fmla="*/ 495934 w 8453106"/>
              <a:gd name="connsiteY5" fmla="*/ 6401435 h 6484961"/>
              <a:gd name="connsiteX6" fmla="*/ 518373 w 8453106"/>
              <a:gd name="connsiteY6" fmla="*/ 2996277 h 6484961"/>
              <a:gd name="connsiteX0" fmla="*/ 518373 w 8453106"/>
              <a:gd name="connsiteY0" fmla="*/ 2996277 h 6490454"/>
              <a:gd name="connsiteX1" fmla="*/ 5076349 w 8453106"/>
              <a:gd name="connsiteY1" fmla="*/ 634 h 6490454"/>
              <a:gd name="connsiteX2" fmla="*/ 8372114 w 8453106"/>
              <a:gd name="connsiteY2" fmla="*/ 2132365 h 6490454"/>
              <a:gd name="connsiteX3" fmla="*/ 7143567 w 8453106"/>
              <a:gd name="connsiteY3" fmla="*/ 5060688 h 6490454"/>
              <a:gd name="connsiteX4" fmla="*/ 5488670 w 8453106"/>
              <a:gd name="connsiteY4" fmla="*/ 5408499 h 6490454"/>
              <a:gd name="connsiteX5" fmla="*/ 3976825 w 8453106"/>
              <a:gd name="connsiteY5" fmla="*/ 5453376 h 6490454"/>
              <a:gd name="connsiteX6" fmla="*/ 495934 w 8453106"/>
              <a:gd name="connsiteY6" fmla="*/ 6401435 h 6490454"/>
              <a:gd name="connsiteX7" fmla="*/ 518373 w 8453106"/>
              <a:gd name="connsiteY7" fmla="*/ 2996277 h 6490454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696697"/>
              <a:gd name="connsiteX1" fmla="*/ 5076349 w 8453106"/>
              <a:gd name="connsiteY1" fmla="*/ 634 h 6696697"/>
              <a:gd name="connsiteX2" fmla="*/ 8372114 w 8453106"/>
              <a:gd name="connsiteY2" fmla="*/ 2132365 h 6696697"/>
              <a:gd name="connsiteX3" fmla="*/ 7143567 w 8453106"/>
              <a:gd name="connsiteY3" fmla="*/ 5060688 h 6696697"/>
              <a:gd name="connsiteX4" fmla="*/ 5488670 w 8453106"/>
              <a:gd name="connsiteY4" fmla="*/ 5318742 h 6696697"/>
              <a:gd name="connsiteX5" fmla="*/ 3976825 w 8453106"/>
              <a:gd name="connsiteY5" fmla="*/ 5453376 h 6696697"/>
              <a:gd name="connsiteX6" fmla="*/ 1415944 w 8453106"/>
              <a:gd name="connsiteY6" fmla="*/ 6412656 h 6696697"/>
              <a:gd name="connsiteX7" fmla="*/ 495934 w 8453106"/>
              <a:gd name="connsiteY7" fmla="*/ 6401435 h 6696697"/>
              <a:gd name="connsiteX8" fmla="*/ 518373 w 8453106"/>
              <a:gd name="connsiteY8" fmla="*/ 2996277 h 6696697"/>
              <a:gd name="connsiteX0" fmla="*/ 518373 w 8453106"/>
              <a:gd name="connsiteY0" fmla="*/ 2996277 h 6599794"/>
              <a:gd name="connsiteX1" fmla="*/ 5076349 w 8453106"/>
              <a:gd name="connsiteY1" fmla="*/ 634 h 6599794"/>
              <a:gd name="connsiteX2" fmla="*/ 8372114 w 8453106"/>
              <a:gd name="connsiteY2" fmla="*/ 2132365 h 6599794"/>
              <a:gd name="connsiteX3" fmla="*/ 7143567 w 8453106"/>
              <a:gd name="connsiteY3" fmla="*/ 5060688 h 6599794"/>
              <a:gd name="connsiteX4" fmla="*/ 5488670 w 8453106"/>
              <a:gd name="connsiteY4" fmla="*/ 5318742 h 6599794"/>
              <a:gd name="connsiteX5" fmla="*/ 3976825 w 8453106"/>
              <a:gd name="connsiteY5" fmla="*/ 5453376 h 6599794"/>
              <a:gd name="connsiteX6" fmla="*/ 1415944 w 8453106"/>
              <a:gd name="connsiteY6" fmla="*/ 6412656 h 6599794"/>
              <a:gd name="connsiteX7" fmla="*/ 495934 w 8453106"/>
              <a:gd name="connsiteY7" fmla="*/ 6401435 h 6599794"/>
              <a:gd name="connsiteX8" fmla="*/ 518373 w 8453106"/>
              <a:gd name="connsiteY8" fmla="*/ 2996277 h 6599794"/>
              <a:gd name="connsiteX0" fmla="*/ 568130 w 8502863"/>
              <a:gd name="connsiteY0" fmla="*/ 2996277 h 6481525"/>
              <a:gd name="connsiteX1" fmla="*/ 5126106 w 8502863"/>
              <a:gd name="connsiteY1" fmla="*/ 634 h 6481525"/>
              <a:gd name="connsiteX2" fmla="*/ 8421871 w 8502863"/>
              <a:gd name="connsiteY2" fmla="*/ 2132365 h 6481525"/>
              <a:gd name="connsiteX3" fmla="*/ 7193324 w 8502863"/>
              <a:gd name="connsiteY3" fmla="*/ 5060688 h 6481525"/>
              <a:gd name="connsiteX4" fmla="*/ 5538427 w 8502863"/>
              <a:gd name="connsiteY4" fmla="*/ 5318742 h 6481525"/>
              <a:gd name="connsiteX5" fmla="*/ 4026582 w 8502863"/>
              <a:gd name="connsiteY5" fmla="*/ 5453376 h 6481525"/>
              <a:gd name="connsiteX6" fmla="*/ 1465701 w 8502863"/>
              <a:gd name="connsiteY6" fmla="*/ 6412656 h 6481525"/>
              <a:gd name="connsiteX7" fmla="*/ 545691 w 8502863"/>
              <a:gd name="connsiteY7" fmla="*/ 6401435 h 6481525"/>
              <a:gd name="connsiteX8" fmla="*/ 568130 w 8502863"/>
              <a:gd name="connsiteY8" fmla="*/ 2996277 h 6481525"/>
              <a:gd name="connsiteX0" fmla="*/ 568130 w 8502863"/>
              <a:gd name="connsiteY0" fmla="*/ 2996277 h 6412656"/>
              <a:gd name="connsiteX1" fmla="*/ 5126106 w 8502863"/>
              <a:gd name="connsiteY1" fmla="*/ 634 h 6412656"/>
              <a:gd name="connsiteX2" fmla="*/ 8421871 w 8502863"/>
              <a:gd name="connsiteY2" fmla="*/ 2132365 h 6412656"/>
              <a:gd name="connsiteX3" fmla="*/ 7193324 w 8502863"/>
              <a:gd name="connsiteY3" fmla="*/ 5060688 h 6412656"/>
              <a:gd name="connsiteX4" fmla="*/ 5538427 w 8502863"/>
              <a:gd name="connsiteY4" fmla="*/ 5318742 h 6412656"/>
              <a:gd name="connsiteX5" fmla="*/ 4026582 w 8502863"/>
              <a:gd name="connsiteY5" fmla="*/ 5453376 h 6412656"/>
              <a:gd name="connsiteX6" fmla="*/ 1465701 w 8502863"/>
              <a:gd name="connsiteY6" fmla="*/ 6412656 h 6412656"/>
              <a:gd name="connsiteX7" fmla="*/ 545691 w 8502863"/>
              <a:gd name="connsiteY7" fmla="*/ 6401435 h 6412656"/>
              <a:gd name="connsiteX8" fmla="*/ 568130 w 8502863"/>
              <a:gd name="connsiteY8" fmla="*/ 2996277 h 6412656"/>
              <a:gd name="connsiteX0" fmla="*/ 382024 w 8316757"/>
              <a:gd name="connsiteY0" fmla="*/ 2996277 h 6412656"/>
              <a:gd name="connsiteX1" fmla="*/ 4940000 w 8316757"/>
              <a:gd name="connsiteY1" fmla="*/ 634 h 6412656"/>
              <a:gd name="connsiteX2" fmla="*/ 8235765 w 8316757"/>
              <a:gd name="connsiteY2" fmla="*/ 2132365 h 6412656"/>
              <a:gd name="connsiteX3" fmla="*/ 7007218 w 8316757"/>
              <a:gd name="connsiteY3" fmla="*/ 5060688 h 6412656"/>
              <a:gd name="connsiteX4" fmla="*/ 5352321 w 8316757"/>
              <a:gd name="connsiteY4" fmla="*/ 5318742 h 6412656"/>
              <a:gd name="connsiteX5" fmla="*/ 3840476 w 8316757"/>
              <a:gd name="connsiteY5" fmla="*/ 5453376 h 6412656"/>
              <a:gd name="connsiteX6" fmla="*/ 1279595 w 8316757"/>
              <a:gd name="connsiteY6" fmla="*/ 6412656 h 6412656"/>
              <a:gd name="connsiteX7" fmla="*/ 359585 w 8316757"/>
              <a:gd name="connsiteY7" fmla="*/ 6401435 h 6412656"/>
              <a:gd name="connsiteX8" fmla="*/ 382024 w 8316757"/>
              <a:gd name="connsiteY8" fmla="*/ 2996277 h 6412656"/>
              <a:gd name="connsiteX0" fmla="*/ 82594 w 8017327"/>
              <a:gd name="connsiteY0" fmla="*/ 2996277 h 6412656"/>
              <a:gd name="connsiteX1" fmla="*/ 4640570 w 8017327"/>
              <a:gd name="connsiteY1" fmla="*/ 634 h 6412656"/>
              <a:gd name="connsiteX2" fmla="*/ 7936335 w 8017327"/>
              <a:gd name="connsiteY2" fmla="*/ 2132365 h 6412656"/>
              <a:gd name="connsiteX3" fmla="*/ 6707788 w 8017327"/>
              <a:gd name="connsiteY3" fmla="*/ 5060688 h 6412656"/>
              <a:gd name="connsiteX4" fmla="*/ 5052891 w 8017327"/>
              <a:gd name="connsiteY4" fmla="*/ 5318742 h 6412656"/>
              <a:gd name="connsiteX5" fmla="*/ 3541046 w 8017327"/>
              <a:gd name="connsiteY5" fmla="*/ 5453376 h 6412656"/>
              <a:gd name="connsiteX6" fmla="*/ 980165 w 8017327"/>
              <a:gd name="connsiteY6" fmla="*/ 6412656 h 6412656"/>
              <a:gd name="connsiteX7" fmla="*/ 60155 w 8017327"/>
              <a:gd name="connsiteY7" fmla="*/ 6401435 h 6412656"/>
              <a:gd name="connsiteX8" fmla="*/ 82594 w 8017327"/>
              <a:gd name="connsiteY8" fmla="*/ 2996277 h 6412656"/>
              <a:gd name="connsiteX0" fmla="*/ 23964 w 7958697"/>
              <a:gd name="connsiteY0" fmla="*/ 2996277 h 6539638"/>
              <a:gd name="connsiteX1" fmla="*/ 4581940 w 7958697"/>
              <a:gd name="connsiteY1" fmla="*/ 634 h 6539638"/>
              <a:gd name="connsiteX2" fmla="*/ 7877705 w 7958697"/>
              <a:gd name="connsiteY2" fmla="*/ 2132365 h 6539638"/>
              <a:gd name="connsiteX3" fmla="*/ 6649158 w 7958697"/>
              <a:gd name="connsiteY3" fmla="*/ 5060688 h 6539638"/>
              <a:gd name="connsiteX4" fmla="*/ 4994261 w 7958697"/>
              <a:gd name="connsiteY4" fmla="*/ 5318742 h 6539638"/>
              <a:gd name="connsiteX5" fmla="*/ 3482416 w 7958697"/>
              <a:gd name="connsiteY5" fmla="*/ 5453376 h 6539638"/>
              <a:gd name="connsiteX6" fmla="*/ 921535 w 7958697"/>
              <a:gd name="connsiteY6" fmla="*/ 6412656 h 6539638"/>
              <a:gd name="connsiteX7" fmla="*/ 1525 w 7958697"/>
              <a:gd name="connsiteY7" fmla="*/ 6401435 h 6539638"/>
              <a:gd name="connsiteX8" fmla="*/ 23964 w 7958697"/>
              <a:gd name="connsiteY8" fmla="*/ 2996277 h 6539638"/>
              <a:gd name="connsiteX0" fmla="*/ 341607 w 8276340"/>
              <a:gd name="connsiteY0" fmla="*/ 2996277 h 6527461"/>
              <a:gd name="connsiteX1" fmla="*/ 4899583 w 8276340"/>
              <a:gd name="connsiteY1" fmla="*/ 634 h 6527461"/>
              <a:gd name="connsiteX2" fmla="*/ 8195348 w 8276340"/>
              <a:gd name="connsiteY2" fmla="*/ 2132365 h 6527461"/>
              <a:gd name="connsiteX3" fmla="*/ 6966801 w 8276340"/>
              <a:gd name="connsiteY3" fmla="*/ 5060688 h 6527461"/>
              <a:gd name="connsiteX4" fmla="*/ 5311904 w 8276340"/>
              <a:gd name="connsiteY4" fmla="*/ 5318742 h 6527461"/>
              <a:gd name="connsiteX5" fmla="*/ 3800059 w 8276340"/>
              <a:gd name="connsiteY5" fmla="*/ 5453376 h 6527461"/>
              <a:gd name="connsiteX6" fmla="*/ 1239178 w 8276340"/>
              <a:gd name="connsiteY6" fmla="*/ 6412656 h 6527461"/>
              <a:gd name="connsiteX7" fmla="*/ 335997 w 8276340"/>
              <a:gd name="connsiteY7" fmla="*/ 6384606 h 6527461"/>
              <a:gd name="connsiteX8" fmla="*/ 341607 w 8276340"/>
              <a:gd name="connsiteY8" fmla="*/ 2996277 h 6527461"/>
              <a:gd name="connsiteX0" fmla="*/ 340343 w 8275076"/>
              <a:gd name="connsiteY0" fmla="*/ 2996277 h 6527678"/>
              <a:gd name="connsiteX1" fmla="*/ 4898319 w 8275076"/>
              <a:gd name="connsiteY1" fmla="*/ 634 h 6527678"/>
              <a:gd name="connsiteX2" fmla="*/ 8194084 w 8275076"/>
              <a:gd name="connsiteY2" fmla="*/ 2132365 h 6527678"/>
              <a:gd name="connsiteX3" fmla="*/ 6965537 w 8275076"/>
              <a:gd name="connsiteY3" fmla="*/ 5060688 h 6527678"/>
              <a:gd name="connsiteX4" fmla="*/ 5310640 w 8275076"/>
              <a:gd name="connsiteY4" fmla="*/ 5318742 h 6527678"/>
              <a:gd name="connsiteX5" fmla="*/ 3798795 w 8275076"/>
              <a:gd name="connsiteY5" fmla="*/ 5453376 h 6527678"/>
              <a:gd name="connsiteX6" fmla="*/ 1237914 w 8275076"/>
              <a:gd name="connsiteY6" fmla="*/ 6412656 h 6527678"/>
              <a:gd name="connsiteX7" fmla="*/ 334733 w 8275076"/>
              <a:gd name="connsiteY7" fmla="*/ 6384606 h 6527678"/>
              <a:gd name="connsiteX8" fmla="*/ 340343 w 8275076"/>
              <a:gd name="connsiteY8" fmla="*/ 2996277 h 6527678"/>
              <a:gd name="connsiteX0" fmla="*/ 6788 w 7941521"/>
              <a:gd name="connsiteY0" fmla="*/ 2996277 h 6527678"/>
              <a:gd name="connsiteX1" fmla="*/ 4564764 w 7941521"/>
              <a:gd name="connsiteY1" fmla="*/ 634 h 6527678"/>
              <a:gd name="connsiteX2" fmla="*/ 7860529 w 7941521"/>
              <a:gd name="connsiteY2" fmla="*/ 2132365 h 6527678"/>
              <a:gd name="connsiteX3" fmla="*/ 6631982 w 7941521"/>
              <a:gd name="connsiteY3" fmla="*/ 5060688 h 6527678"/>
              <a:gd name="connsiteX4" fmla="*/ 4977085 w 7941521"/>
              <a:gd name="connsiteY4" fmla="*/ 5318742 h 6527678"/>
              <a:gd name="connsiteX5" fmla="*/ 3465240 w 7941521"/>
              <a:gd name="connsiteY5" fmla="*/ 5453376 h 6527678"/>
              <a:gd name="connsiteX6" fmla="*/ 904359 w 7941521"/>
              <a:gd name="connsiteY6" fmla="*/ 6412656 h 6527678"/>
              <a:gd name="connsiteX7" fmla="*/ 1178 w 7941521"/>
              <a:gd name="connsiteY7" fmla="*/ 6384606 h 6527678"/>
              <a:gd name="connsiteX8" fmla="*/ 6788 w 7941521"/>
              <a:gd name="connsiteY8" fmla="*/ 2996277 h 6527678"/>
              <a:gd name="connsiteX0" fmla="*/ 6788 w 7941521"/>
              <a:gd name="connsiteY0" fmla="*/ 3006772 h 6538173"/>
              <a:gd name="connsiteX1" fmla="*/ 4564764 w 7941521"/>
              <a:gd name="connsiteY1" fmla="*/ 11129 h 6538173"/>
              <a:gd name="connsiteX2" fmla="*/ 7860529 w 7941521"/>
              <a:gd name="connsiteY2" fmla="*/ 2142860 h 6538173"/>
              <a:gd name="connsiteX3" fmla="*/ 6631982 w 7941521"/>
              <a:gd name="connsiteY3" fmla="*/ 5071183 h 6538173"/>
              <a:gd name="connsiteX4" fmla="*/ 4977085 w 7941521"/>
              <a:gd name="connsiteY4" fmla="*/ 5329237 h 6538173"/>
              <a:gd name="connsiteX5" fmla="*/ 3465240 w 7941521"/>
              <a:gd name="connsiteY5" fmla="*/ 5463871 h 6538173"/>
              <a:gd name="connsiteX6" fmla="*/ 904359 w 7941521"/>
              <a:gd name="connsiteY6" fmla="*/ 6423151 h 6538173"/>
              <a:gd name="connsiteX7" fmla="*/ 1178 w 7941521"/>
              <a:gd name="connsiteY7" fmla="*/ 6395101 h 6538173"/>
              <a:gd name="connsiteX8" fmla="*/ 6788 w 7941521"/>
              <a:gd name="connsiteY8" fmla="*/ 3006772 h 6538173"/>
              <a:gd name="connsiteX0" fmla="*/ 6832 w 7941565"/>
              <a:gd name="connsiteY0" fmla="*/ 3006772 h 6538173"/>
              <a:gd name="connsiteX1" fmla="*/ 4564808 w 7941565"/>
              <a:gd name="connsiteY1" fmla="*/ 11129 h 6538173"/>
              <a:gd name="connsiteX2" fmla="*/ 7860573 w 7941565"/>
              <a:gd name="connsiteY2" fmla="*/ 2142860 h 6538173"/>
              <a:gd name="connsiteX3" fmla="*/ 6632026 w 7941565"/>
              <a:gd name="connsiteY3" fmla="*/ 5071183 h 6538173"/>
              <a:gd name="connsiteX4" fmla="*/ 4977129 w 7941565"/>
              <a:gd name="connsiteY4" fmla="*/ 5329237 h 6538173"/>
              <a:gd name="connsiteX5" fmla="*/ 3465284 w 7941565"/>
              <a:gd name="connsiteY5" fmla="*/ 5463871 h 6538173"/>
              <a:gd name="connsiteX6" fmla="*/ 904403 w 7941565"/>
              <a:gd name="connsiteY6" fmla="*/ 6423151 h 6538173"/>
              <a:gd name="connsiteX7" fmla="*/ 1222 w 7941565"/>
              <a:gd name="connsiteY7" fmla="*/ 6395101 h 6538173"/>
              <a:gd name="connsiteX8" fmla="*/ 6832 w 7941565"/>
              <a:gd name="connsiteY8" fmla="*/ 3006772 h 6538173"/>
              <a:gd name="connsiteX0" fmla="*/ 6821 w 7941554"/>
              <a:gd name="connsiteY0" fmla="*/ 3006772 h 6538173"/>
              <a:gd name="connsiteX1" fmla="*/ 4564797 w 7941554"/>
              <a:gd name="connsiteY1" fmla="*/ 11129 h 6538173"/>
              <a:gd name="connsiteX2" fmla="*/ 7860562 w 7941554"/>
              <a:gd name="connsiteY2" fmla="*/ 2142860 h 6538173"/>
              <a:gd name="connsiteX3" fmla="*/ 6632015 w 7941554"/>
              <a:gd name="connsiteY3" fmla="*/ 5071183 h 6538173"/>
              <a:gd name="connsiteX4" fmla="*/ 4977118 w 7941554"/>
              <a:gd name="connsiteY4" fmla="*/ 5329237 h 6538173"/>
              <a:gd name="connsiteX5" fmla="*/ 3465273 w 7941554"/>
              <a:gd name="connsiteY5" fmla="*/ 5463871 h 6538173"/>
              <a:gd name="connsiteX6" fmla="*/ 904392 w 7941554"/>
              <a:gd name="connsiteY6" fmla="*/ 6423151 h 6538173"/>
              <a:gd name="connsiteX7" fmla="*/ 1211 w 7941554"/>
              <a:gd name="connsiteY7" fmla="*/ 6395101 h 6538173"/>
              <a:gd name="connsiteX8" fmla="*/ 6821 w 7941554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324552 w 8259285"/>
              <a:gd name="connsiteY0" fmla="*/ 2995642 h 6527043"/>
              <a:gd name="connsiteX1" fmla="*/ 4669355 w 8259285"/>
              <a:gd name="connsiteY1" fmla="*/ 11219 h 6527043"/>
              <a:gd name="connsiteX2" fmla="*/ 8178293 w 8259285"/>
              <a:gd name="connsiteY2" fmla="*/ 2131730 h 6527043"/>
              <a:gd name="connsiteX3" fmla="*/ 6949746 w 8259285"/>
              <a:gd name="connsiteY3" fmla="*/ 5060053 h 6527043"/>
              <a:gd name="connsiteX4" fmla="*/ 5294849 w 8259285"/>
              <a:gd name="connsiteY4" fmla="*/ 5318107 h 6527043"/>
              <a:gd name="connsiteX5" fmla="*/ 3783004 w 8259285"/>
              <a:gd name="connsiteY5" fmla="*/ 5452741 h 6527043"/>
              <a:gd name="connsiteX6" fmla="*/ 1222123 w 8259285"/>
              <a:gd name="connsiteY6" fmla="*/ 6412021 h 6527043"/>
              <a:gd name="connsiteX7" fmla="*/ 318942 w 8259285"/>
              <a:gd name="connsiteY7" fmla="*/ 6383971 h 6527043"/>
              <a:gd name="connsiteX8" fmla="*/ 324552 w 8259285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72932"/>
              <a:gd name="connsiteY0" fmla="*/ 2995642 h 6527043"/>
              <a:gd name="connsiteX1" fmla="*/ 4358199 w 7972932"/>
              <a:gd name="connsiteY1" fmla="*/ 11219 h 6527043"/>
              <a:gd name="connsiteX2" fmla="*/ 7867137 w 7972932"/>
              <a:gd name="connsiteY2" fmla="*/ 2131730 h 6527043"/>
              <a:gd name="connsiteX3" fmla="*/ 6638590 w 7972932"/>
              <a:gd name="connsiteY3" fmla="*/ 5060053 h 6527043"/>
              <a:gd name="connsiteX4" fmla="*/ 5022962 w 7972932"/>
              <a:gd name="connsiteY4" fmla="*/ 5245179 h 6527043"/>
              <a:gd name="connsiteX5" fmla="*/ 3471848 w 7972932"/>
              <a:gd name="connsiteY5" fmla="*/ 5452741 h 6527043"/>
              <a:gd name="connsiteX6" fmla="*/ 910967 w 7972932"/>
              <a:gd name="connsiteY6" fmla="*/ 6412021 h 6527043"/>
              <a:gd name="connsiteX7" fmla="*/ 7786 w 7972932"/>
              <a:gd name="connsiteY7" fmla="*/ 6383971 h 6527043"/>
              <a:gd name="connsiteX8" fmla="*/ 13396 w 7972932"/>
              <a:gd name="connsiteY8" fmla="*/ 2995642 h 6527043"/>
              <a:gd name="connsiteX0" fmla="*/ 13396 w 7942336"/>
              <a:gd name="connsiteY0" fmla="*/ 2995642 h 6527043"/>
              <a:gd name="connsiteX1" fmla="*/ 4358199 w 7942336"/>
              <a:gd name="connsiteY1" fmla="*/ 11219 h 6527043"/>
              <a:gd name="connsiteX2" fmla="*/ 7867137 w 7942336"/>
              <a:gd name="connsiteY2" fmla="*/ 2131730 h 6527043"/>
              <a:gd name="connsiteX3" fmla="*/ 6638590 w 7942336"/>
              <a:gd name="connsiteY3" fmla="*/ 5060053 h 6527043"/>
              <a:gd name="connsiteX4" fmla="*/ 5022962 w 7942336"/>
              <a:gd name="connsiteY4" fmla="*/ 5245179 h 6527043"/>
              <a:gd name="connsiteX5" fmla="*/ 3471848 w 7942336"/>
              <a:gd name="connsiteY5" fmla="*/ 5452741 h 6527043"/>
              <a:gd name="connsiteX6" fmla="*/ 910967 w 7942336"/>
              <a:gd name="connsiteY6" fmla="*/ 6412021 h 6527043"/>
              <a:gd name="connsiteX7" fmla="*/ 7786 w 7942336"/>
              <a:gd name="connsiteY7" fmla="*/ 6383971 h 6527043"/>
              <a:gd name="connsiteX8" fmla="*/ 13396 w 7942336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6666"/>
              <a:gd name="connsiteY0" fmla="*/ 2995642 h 6527043"/>
              <a:gd name="connsiteX1" fmla="*/ 4358199 w 7926666"/>
              <a:gd name="connsiteY1" fmla="*/ 11219 h 6527043"/>
              <a:gd name="connsiteX2" fmla="*/ 7867137 w 7926666"/>
              <a:gd name="connsiteY2" fmla="*/ 2131730 h 6527043"/>
              <a:gd name="connsiteX3" fmla="*/ 6638590 w 7926666"/>
              <a:gd name="connsiteY3" fmla="*/ 5060053 h 6527043"/>
              <a:gd name="connsiteX4" fmla="*/ 5073450 w 7926666"/>
              <a:gd name="connsiteY4" fmla="*/ 5295668 h 6527043"/>
              <a:gd name="connsiteX5" fmla="*/ 3471848 w 7926666"/>
              <a:gd name="connsiteY5" fmla="*/ 5452741 h 6527043"/>
              <a:gd name="connsiteX6" fmla="*/ 910967 w 7926666"/>
              <a:gd name="connsiteY6" fmla="*/ 6412021 h 6527043"/>
              <a:gd name="connsiteX7" fmla="*/ 7786 w 7926666"/>
              <a:gd name="connsiteY7" fmla="*/ 6383971 h 6527043"/>
              <a:gd name="connsiteX8" fmla="*/ 13396 w 7926666"/>
              <a:gd name="connsiteY8" fmla="*/ 2995642 h 6527043"/>
              <a:gd name="connsiteX0" fmla="*/ 13396 w 7925081"/>
              <a:gd name="connsiteY0" fmla="*/ 2995642 h 6527043"/>
              <a:gd name="connsiteX1" fmla="*/ 4358199 w 7925081"/>
              <a:gd name="connsiteY1" fmla="*/ 11219 h 6527043"/>
              <a:gd name="connsiteX2" fmla="*/ 7867137 w 7925081"/>
              <a:gd name="connsiteY2" fmla="*/ 2131730 h 6527043"/>
              <a:gd name="connsiteX3" fmla="*/ 6638590 w 7925081"/>
              <a:gd name="connsiteY3" fmla="*/ 5060053 h 6527043"/>
              <a:gd name="connsiteX4" fmla="*/ 5073450 w 7925081"/>
              <a:gd name="connsiteY4" fmla="*/ 5295668 h 6527043"/>
              <a:gd name="connsiteX5" fmla="*/ 3471848 w 7925081"/>
              <a:gd name="connsiteY5" fmla="*/ 5452741 h 6527043"/>
              <a:gd name="connsiteX6" fmla="*/ 910967 w 7925081"/>
              <a:gd name="connsiteY6" fmla="*/ 6412021 h 6527043"/>
              <a:gd name="connsiteX7" fmla="*/ 7786 w 7925081"/>
              <a:gd name="connsiteY7" fmla="*/ 6383971 h 6527043"/>
              <a:gd name="connsiteX8" fmla="*/ 13396 w 7925081"/>
              <a:gd name="connsiteY8" fmla="*/ 2995642 h 6527043"/>
              <a:gd name="connsiteX0" fmla="*/ 13396 w 7925081"/>
              <a:gd name="connsiteY0" fmla="*/ 2998971 h 6530372"/>
              <a:gd name="connsiteX1" fmla="*/ 4358199 w 7925081"/>
              <a:gd name="connsiteY1" fmla="*/ 14548 h 6530372"/>
              <a:gd name="connsiteX2" fmla="*/ 7867137 w 7925081"/>
              <a:gd name="connsiteY2" fmla="*/ 2135059 h 6530372"/>
              <a:gd name="connsiteX3" fmla="*/ 6638590 w 7925081"/>
              <a:gd name="connsiteY3" fmla="*/ 5063382 h 6530372"/>
              <a:gd name="connsiteX4" fmla="*/ 5073450 w 7925081"/>
              <a:gd name="connsiteY4" fmla="*/ 5298997 h 6530372"/>
              <a:gd name="connsiteX5" fmla="*/ 3471848 w 7925081"/>
              <a:gd name="connsiteY5" fmla="*/ 5456070 h 6530372"/>
              <a:gd name="connsiteX6" fmla="*/ 910967 w 7925081"/>
              <a:gd name="connsiteY6" fmla="*/ 6415350 h 6530372"/>
              <a:gd name="connsiteX7" fmla="*/ 7786 w 7925081"/>
              <a:gd name="connsiteY7" fmla="*/ 6387300 h 6530372"/>
              <a:gd name="connsiteX8" fmla="*/ 13396 w 7925081"/>
              <a:gd name="connsiteY8" fmla="*/ 2998971 h 6530372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15350"/>
              <a:gd name="connsiteX1" fmla="*/ 4358841 w 7925723"/>
              <a:gd name="connsiteY1" fmla="*/ 14548 h 6415350"/>
              <a:gd name="connsiteX2" fmla="*/ 7867779 w 7925723"/>
              <a:gd name="connsiteY2" fmla="*/ 2135059 h 6415350"/>
              <a:gd name="connsiteX3" fmla="*/ 6639232 w 7925723"/>
              <a:gd name="connsiteY3" fmla="*/ 5063382 h 6415350"/>
              <a:gd name="connsiteX4" fmla="*/ 5074092 w 7925723"/>
              <a:gd name="connsiteY4" fmla="*/ 5298997 h 6415350"/>
              <a:gd name="connsiteX5" fmla="*/ 3472490 w 7925723"/>
              <a:gd name="connsiteY5" fmla="*/ 5456070 h 6415350"/>
              <a:gd name="connsiteX6" fmla="*/ 911609 w 7925723"/>
              <a:gd name="connsiteY6" fmla="*/ 6415350 h 6415350"/>
              <a:gd name="connsiteX7" fmla="*/ 8428 w 7925723"/>
              <a:gd name="connsiteY7" fmla="*/ 6387300 h 6415350"/>
              <a:gd name="connsiteX8" fmla="*/ 14038 w 7925723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7548 w 7919233"/>
              <a:gd name="connsiteY0" fmla="*/ 2998971 h 6415350"/>
              <a:gd name="connsiteX1" fmla="*/ 4352351 w 7919233"/>
              <a:gd name="connsiteY1" fmla="*/ 14548 h 6415350"/>
              <a:gd name="connsiteX2" fmla="*/ 7861289 w 7919233"/>
              <a:gd name="connsiteY2" fmla="*/ 2135059 h 6415350"/>
              <a:gd name="connsiteX3" fmla="*/ 6632742 w 7919233"/>
              <a:gd name="connsiteY3" fmla="*/ 5063382 h 6415350"/>
              <a:gd name="connsiteX4" fmla="*/ 5067602 w 7919233"/>
              <a:gd name="connsiteY4" fmla="*/ 5298997 h 6415350"/>
              <a:gd name="connsiteX5" fmla="*/ 3466000 w 7919233"/>
              <a:gd name="connsiteY5" fmla="*/ 5456070 h 6415350"/>
              <a:gd name="connsiteX6" fmla="*/ 905119 w 7919233"/>
              <a:gd name="connsiteY6" fmla="*/ 6415350 h 6415350"/>
              <a:gd name="connsiteX7" fmla="*/ 1938 w 7919233"/>
              <a:gd name="connsiteY7" fmla="*/ 6404130 h 6415350"/>
              <a:gd name="connsiteX8" fmla="*/ 7548 w 7919233"/>
              <a:gd name="connsiteY8" fmla="*/ 2998971 h 64153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31541 h 6432067"/>
              <a:gd name="connsiteX1" fmla="*/ 4352351 w 7919233"/>
              <a:gd name="connsiteY1" fmla="*/ 31265 h 6432067"/>
              <a:gd name="connsiteX2" fmla="*/ 7861289 w 7919233"/>
              <a:gd name="connsiteY2" fmla="*/ 2151776 h 6432067"/>
              <a:gd name="connsiteX3" fmla="*/ 6632742 w 7919233"/>
              <a:gd name="connsiteY3" fmla="*/ 5080099 h 6432067"/>
              <a:gd name="connsiteX4" fmla="*/ 5067602 w 7919233"/>
              <a:gd name="connsiteY4" fmla="*/ 5315714 h 6432067"/>
              <a:gd name="connsiteX5" fmla="*/ 3466000 w 7919233"/>
              <a:gd name="connsiteY5" fmla="*/ 5472787 h 6432067"/>
              <a:gd name="connsiteX6" fmla="*/ 905119 w 7919233"/>
              <a:gd name="connsiteY6" fmla="*/ 6432067 h 6432067"/>
              <a:gd name="connsiteX7" fmla="*/ 1938 w 7919233"/>
              <a:gd name="connsiteY7" fmla="*/ 6420847 h 6432067"/>
              <a:gd name="connsiteX8" fmla="*/ 7548 w 7919233"/>
              <a:gd name="connsiteY8" fmla="*/ 2931541 h 64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9233" h="6432067">
                <a:moveTo>
                  <a:pt x="7548" y="2931541"/>
                </a:moveTo>
                <a:cubicBezTo>
                  <a:pt x="878472" y="1344898"/>
                  <a:pt x="3037784" y="200495"/>
                  <a:pt x="4352351" y="31265"/>
                </a:cubicBezTo>
                <a:cubicBezTo>
                  <a:pt x="6014727" y="-194063"/>
                  <a:pt x="7633623" y="827859"/>
                  <a:pt x="7861289" y="2151776"/>
                </a:cubicBezTo>
                <a:cubicBezTo>
                  <a:pt x="8189931" y="4109601"/>
                  <a:pt x="7031039" y="4866926"/>
                  <a:pt x="6632742" y="5080099"/>
                </a:cubicBezTo>
                <a:cubicBezTo>
                  <a:pt x="6234445" y="5293272"/>
                  <a:pt x="5500026" y="5289535"/>
                  <a:pt x="5067602" y="5315714"/>
                </a:cubicBezTo>
                <a:cubicBezTo>
                  <a:pt x="4635178" y="5341893"/>
                  <a:pt x="4159747" y="5286728"/>
                  <a:pt x="3466000" y="5472787"/>
                </a:cubicBezTo>
                <a:cubicBezTo>
                  <a:pt x="2772253" y="5658846"/>
                  <a:pt x="1485268" y="6274057"/>
                  <a:pt x="905119" y="6432067"/>
                </a:cubicBezTo>
                <a:lnTo>
                  <a:pt x="1938" y="6420847"/>
                </a:lnTo>
                <a:cubicBezTo>
                  <a:pt x="-3794" y="3702895"/>
                  <a:pt x="4743" y="4634120"/>
                  <a:pt x="7548" y="2931541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1344083" y="2142950"/>
            <a:ext cx="8304311" cy="253002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466721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ul 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-10066" y="439955"/>
            <a:ext cx="10558977" cy="6432067"/>
          </a:xfrm>
          <a:custGeom>
            <a:avLst/>
            <a:gdLst>
              <a:gd name="connsiteX0" fmla="*/ 0 w 7309590"/>
              <a:gd name="connsiteY0" fmla="*/ 2933934 h 5867868"/>
              <a:gd name="connsiteX1" fmla="*/ 3654795 w 7309590"/>
              <a:gd name="connsiteY1" fmla="*/ 0 h 5867868"/>
              <a:gd name="connsiteX2" fmla="*/ 7309590 w 7309590"/>
              <a:gd name="connsiteY2" fmla="*/ 2933934 h 5867868"/>
              <a:gd name="connsiteX3" fmla="*/ 3654795 w 7309590"/>
              <a:gd name="connsiteY3" fmla="*/ 5867868 h 5867868"/>
              <a:gd name="connsiteX4" fmla="*/ 0 w 7309590"/>
              <a:gd name="connsiteY4" fmla="*/ 2933934 h 5867868"/>
              <a:gd name="connsiteX0" fmla="*/ 0 w 7410566"/>
              <a:gd name="connsiteY0" fmla="*/ 2933934 h 5867868"/>
              <a:gd name="connsiteX1" fmla="*/ 3654795 w 7410566"/>
              <a:gd name="connsiteY1" fmla="*/ 0 h 5867868"/>
              <a:gd name="connsiteX2" fmla="*/ 7410566 w 7410566"/>
              <a:gd name="connsiteY2" fmla="*/ 2928324 h 5867868"/>
              <a:gd name="connsiteX3" fmla="*/ 3654795 w 7410566"/>
              <a:gd name="connsiteY3" fmla="*/ 5867868 h 5867868"/>
              <a:gd name="connsiteX4" fmla="*/ 0 w 7410566"/>
              <a:gd name="connsiteY4" fmla="*/ 2933934 h 5867868"/>
              <a:gd name="connsiteX0" fmla="*/ 5326 w 7415892"/>
              <a:gd name="connsiteY0" fmla="*/ 2877837 h 5811771"/>
              <a:gd name="connsiteX1" fmla="*/ 4484764 w 7415892"/>
              <a:gd name="connsiteY1" fmla="*/ 1 h 5811771"/>
              <a:gd name="connsiteX2" fmla="*/ 7415892 w 7415892"/>
              <a:gd name="connsiteY2" fmla="*/ 2872227 h 5811771"/>
              <a:gd name="connsiteX3" fmla="*/ 3660121 w 7415892"/>
              <a:gd name="connsiteY3" fmla="*/ 5811771 h 5811771"/>
              <a:gd name="connsiteX4" fmla="*/ 5326 w 7415892"/>
              <a:gd name="connsiteY4" fmla="*/ 2877837 h 5811771"/>
              <a:gd name="connsiteX0" fmla="*/ 5326 w 7415892"/>
              <a:gd name="connsiteY0" fmla="*/ 2878565 h 5812499"/>
              <a:gd name="connsiteX1" fmla="*/ 4484764 w 7415892"/>
              <a:gd name="connsiteY1" fmla="*/ 729 h 5812499"/>
              <a:gd name="connsiteX2" fmla="*/ 7415892 w 7415892"/>
              <a:gd name="connsiteY2" fmla="*/ 2872955 h 5812499"/>
              <a:gd name="connsiteX3" fmla="*/ 3660121 w 7415892"/>
              <a:gd name="connsiteY3" fmla="*/ 5812499 h 5812499"/>
              <a:gd name="connsiteX4" fmla="*/ 5326 w 7415892"/>
              <a:gd name="connsiteY4" fmla="*/ 2878565 h 5812499"/>
              <a:gd name="connsiteX0" fmla="*/ 4572 w 7942461"/>
              <a:gd name="connsiteY0" fmla="*/ 3012789 h 5812305"/>
              <a:gd name="connsiteX1" fmla="*/ 5011333 w 7942461"/>
              <a:gd name="connsiteY1" fmla="*/ 317 h 5812305"/>
              <a:gd name="connsiteX2" fmla="*/ 7942461 w 7942461"/>
              <a:gd name="connsiteY2" fmla="*/ 2872543 h 5812305"/>
              <a:gd name="connsiteX3" fmla="*/ 4186690 w 7942461"/>
              <a:gd name="connsiteY3" fmla="*/ 5812087 h 5812305"/>
              <a:gd name="connsiteX4" fmla="*/ 4572 w 7942461"/>
              <a:gd name="connsiteY4" fmla="*/ 3012789 h 5812305"/>
              <a:gd name="connsiteX0" fmla="*/ 62143 w 8000032"/>
              <a:gd name="connsiteY0" fmla="*/ 3012789 h 5812412"/>
              <a:gd name="connsiteX1" fmla="*/ 5068904 w 8000032"/>
              <a:gd name="connsiteY1" fmla="*/ 317 h 5812412"/>
              <a:gd name="connsiteX2" fmla="*/ 8000032 w 8000032"/>
              <a:gd name="connsiteY2" fmla="*/ 2872543 h 5812412"/>
              <a:gd name="connsiteX3" fmla="*/ 4244261 w 8000032"/>
              <a:gd name="connsiteY3" fmla="*/ 5812087 h 5812412"/>
              <a:gd name="connsiteX4" fmla="*/ 62143 w 8000032"/>
              <a:gd name="connsiteY4" fmla="*/ 3012789 h 5812412"/>
              <a:gd name="connsiteX0" fmla="*/ 62143 w 8000032"/>
              <a:gd name="connsiteY0" fmla="*/ 3017637 h 5817260"/>
              <a:gd name="connsiteX1" fmla="*/ 5068904 w 8000032"/>
              <a:gd name="connsiteY1" fmla="*/ 5165 h 5817260"/>
              <a:gd name="connsiteX2" fmla="*/ 8000032 w 8000032"/>
              <a:gd name="connsiteY2" fmla="*/ 2877391 h 5817260"/>
              <a:gd name="connsiteX3" fmla="*/ 4244261 w 8000032"/>
              <a:gd name="connsiteY3" fmla="*/ 5816935 h 5817260"/>
              <a:gd name="connsiteX4" fmla="*/ 62143 w 8000032"/>
              <a:gd name="connsiteY4" fmla="*/ 3017637 h 5817260"/>
              <a:gd name="connsiteX0" fmla="*/ 78988 w 8016877"/>
              <a:gd name="connsiteY0" fmla="*/ 3017637 h 5817637"/>
              <a:gd name="connsiteX1" fmla="*/ 5085749 w 8016877"/>
              <a:gd name="connsiteY1" fmla="*/ 5165 h 5817637"/>
              <a:gd name="connsiteX2" fmla="*/ 8016877 w 8016877"/>
              <a:gd name="connsiteY2" fmla="*/ 2877391 h 5817637"/>
              <a:gd name="connsiteX3" fmla="*/ 4261106 w 8016877"/>
              <a:gd name="connsiteY3" fmla="*/ 5816935 h 5817637"/>
              <a:gd name="connsiteX4" fmla="*/ 78988 w 8016877"/>
              <a:gd name="connsiteY4" fmla="*/ 3017637 h 5817637"/>
              <a:gd name="connsiteX0" fmla="*/ 59019 w 8048214"/>
              <a:gd name="connsiteY0" fmla="*/ 3017637 h 5920814"/>
              <a:gd name="connsiteX1" fmla="*/ 5065780 w 8048214"/>
              <a:gd name="connsiteY1" fmla="*/ 5165 h 5920814"/>
              <a:gd name="connsiteX2" fmla="*/ 7996908 w 8048214"/>
              <a:gd name="connsiteY2" fmla="*/ 2877391 h 5920814"/>
              <a:gd name="connsiteX3" fmla="*/ 6734702 w 8048214"/>
              <a:gd name="connsiteY3" fmla="*/ 5087658 h 5920814"/>
              <a:gd name="connsiteX4" fmla="*/ 4241137 w 8048214"/>
              <a:gd name="connsiteY4" fmla="*/ 5816935 h 5920814"/>
              <a:gd name="connsiteX5" fmla="*/ 59019 w 8048214"/>
              <a:gd name="connsiteY5" fmla="*/ 3017637 h 5920814"/>
              <a:gd name="connsiteX0" fmla="*/ 59019 w 8048214"/>
              <a:gd name="connsiteY0" fmla="*/ 3017637 h 5915221"/>
              <a:gd name="connsiteX1" fmla="*/ 5065780 w 8048214"/>
              <a:gd name="connsiteY1" fmla="*/ 5165 h 5915221"/>
              <a:gd name="connsiteX2" fmla="*/ 7996908 w 8048214"/>
              <a:gd name="connsiteY2" fmla="*/ 2877391 h 5915221"/>
              <a:gd name="connsiteX3" fmla="*/ 6734702 w 8048214"/>
              <a:gd name="connsiteY3" fmla="*/ 5087658 h 5915221"/>
              <a:gd name="connsiteX4" fmla="*/ 4241137 w 8048214"/>
              <a:gd name="connsiteY4" fmla="*/ 5816935 h 5915221"/>
              <a:gd name="connsiteX5" fmla="*/ 59019 w 8048214"/>
              <a:gd name="connsiteY5" fmla="*/ 3017637 h 5915221"/>
              <a:gd name="connsiteX0" fmla="*/ 58901 w 8045964"/>
              <a:gd name="connsiteY0" fmla="*/ 3017637 h 5914289"/>
              <a:gd name="connsiteX1" fmla="*/ 5065662 w 8045964"/>
              <a:gd name="connsiteY1" fmla="*/ 5165 h 5914289"/>
              <a:gd name="connsiteX2" fmla="*/ 7996790 w 8045964"/>
              <a:gd name="connsiteY2" fmla="*/ 2877391 h 5914289"/>
              <a:gd name="connsiteX3" fmla="*/ 6684095 w 8045964"/>
              <a:gd name="connsiteY3" fmla="*/ 5082048 h 5914289"/>
              <a:gd name="connsiteX4" fmla="*/ 4241019 w 8045964"/>
              <a:gd name="connsiteY4" fmla="*/ 5816935 h 5914289"/>
              <a:gd name="connsiteX5" fmla="*/ 58901 w 8045964"/>
              <a:gd name="connsiteY5" fmla="*/ 3017637 h 5914289"/>
              <a:gd name="connsiteX0" fmla="*/ 58901 w 8053942"/>
              <a:gd name="connsiteY0" fmla="*/ 3017637 h 5914289"/>
              <a:gd name="connsiteX1" fmla="*/ 5065662 w 8053942"/>
              <a:gd name="connsiteY1" fmla="*/ 5165 h 5914289"/>
              <a:gd name="connsiteX2" fmla="*/ 7996790 w 8053942"/>
              <a:gd name="connsiteY2" fmla="*/ 2877391 h 5914289"/>
              <a:gd name="connsiteX3" fmla="*/ 6684095 w 8053942"/>
              <a:gd name="connsiteY3" fmla="*/ 5082048 h 5914289"/>
              <a:gd name="connsiteX4" fmla="*/ 4241019 w 8053942"/>
              <a:gd name="connsiteY4" fmla="*/ 5816935 h 5914289"/>
              <a:gd name="connsiteX5" fmla="*/ 58901 w 8053942"/>
              <a:gd name="connsiteY5" fmla="*/ 3017637 h 5914289"/>
              <a:gd name="connsiteX0" fmla="*/ 58901 w 7974671"/>
              <a:gd name="connsiteY0" fmla="*/ 3022467 h 5919119"/>
              <a:gd name="connsiteX1" fmla="*/ 5065662 w 7974671"/>
              <a:gd name="connsiteY1" fmla="*/ 9995 h 5919119"/>
              <a:gd name="connsiteX2" fmla="*/ 7912642 w 7974671"/>
              <a:gd name="connsiteY2" fmla="*/ 2158555 h 5919119"/>
              <a:gd name="connsiteX3" fmla="*/ 6684095 w 7974671"/>
              <a:gd name="connsiteY3" fmla="*/ 5086878 h 5919119"/>
              <a:gd name="connsiteX4" fmla="*/ 4241019 w 7974671"/>
              <a:gd name="connsiteY4" fmla="*/ 5821765 h 5919119"/>
              <a:gd name="connsiteX5" fmla="*/ 58901 w 7974671"/>
              <a:gd name="connsiteY5" fmla="*/ 3022467 h 5919119"/>
              <a:gd name="connsiteX0" fmla="*/ 58901 w 7993634"/>
              <a:gd name="connsiteY0" fmla="*/ 3022467 h 5919119"/>
              <a:gd name="connsiteX1" fmla="*/ 5065662 w 7993634"/>
              <a:gd name="connsiteY1" fmla="*/ 9995 h 5919119"/>
              <a:gd name="connsiteX2" fmla="*/ 7912642 w 7993634"/>
              <a:gd name="connsiteY2" fmla="*/ 2158555 h 5919119"/>
              <a:gd name="connsiteX3" fmla="*/ 6684095 w 7993634"/>
              <a:gd name="connsiteY3" fmla="*/ 5086878 h 5919119"/>
              <a:gd name="connsiteX4" fmla="*/ 4241019 w 7993634"/>
              <a:gd name="connsiteY4" fmla="*/ 5821765 h 5919119"/>
              <a:gd name="connsiteX5" fmla="*/ 58901 w 7993634"/>
              <a:gd name="connsiteY5" fmla="*/ 3022467 h 5919119"/>
              <a:gd name="connsiteX0" fmla="*/ 58901 w 7993634"/>
              <a:gd name="connsiteY0" fmla="*/ 3023470 h 5920122"/>
              <a:gd name="connsiteX1" fmla="*/ 5065662 w 7993634"/>
              <a:gd name="connsiteY1" fmla="*/ 10998 h 5920122"/>
              <a:gd name="connsiteX2" fmla="*/ 7912642 w 7993634"/>
              <a:gd name="connsiteY2" fmla="*/ 2159558 h 5920122"/>
              <a:gd name="connsiteX3" fmla="*/ 6684095 w 7993634"/>
              <a:gd name="connsiteY3" fmla="*/ 5087881 h 5920122"/>
              <a:gd name="connsiteX4" fmla="*/ 4241019 w 7993634"/>
              <a:gd name="connsiteY4" fmla="*/ 5822768 h 5920122"/>
              <a:gd name="connsiteX5" fmla="*/ 58901 w 7993634"/>
              <a:gd name="connsiteY5" fmla="*/ 3023470 h 5920122"/>
              <a:gd name="connsiteX0" fmla="*/ 55684 w 7990417"/>
              <a:gd name="connsiteY0" fmla="*/ 3023470 h 5870075"/>
              <a:gd name="connsiteX1" fmla="*/ 5062445 w 7990417"/>
              <a:gd name="connsiteY1" fmla="*/ 10998 h 5870075"/>
              <a:gd name="connsiteX2" fmla="*/ 7909425 w 7990417"/>
              <a:gd name="connsiteY2" fmla="*/ 2159558 h 5870075"/>
              <a:gd name="connsiteX3" fmla="*/ 6680878 w 7990417"/>
              <a:gd name="connsiteY3" fmla="*/ 5087881 h 5870075"/>
              <a:gd name="connsiteX4" fmla="*/ 4237802 w 7990417"/>
              <a:gd name="connsiteY4" fmla="*/ 5822768 h 5870075"/>
              <a:gd name="connsiteX5" fmla="*/ 55684 w 7990417"/>
              <a:gd name="connsiteY5" fmla="*/ 3023470 h 5870075"/>
              <a:gd name="connsiteX0" fmla="*/ 3987 w 7938720"/>
              <a:gd name="connsiteY0" fmla="*/ 3023470 h 5858610"/>
              <a:gd name="connsiteX1" fmla="*/ 5010748 w 7938720"/>
              <a:gd name="connsiteY1" fmla="*/ 10998 h 5858610"/>
              <a:gd name="connsiteX2" fmla="*/ 7857728 w 7938720"/>
              <a:gd name="connsiteY2" fmla="*/ 2159558 h 5858610"/>
              <a:gd name="connsiteX3" fmla="*/ 6629181 w 7938720"/>
              <a:gd name="connsiteY3" fmla="*/ 5087881 h 5858610"/>
              <a:gd name="connsiteX4" fmla="*/ 4186105 w 7938720"/>
              <a:gd name="connsiteY4" fmla="*/ 5822768 h 5858610"/>
              <a:gd name="connsiteX5" fmla="*/ 3987 w 7938720"/>
              <a:gd name="connsiteY5" fmla="*/ 3023470 h 5858610"/>
              <a:gd name="connsiteX0" fmla="*/ 15067 w 7949800"/>
              <a:gd name="connsiteY0" fmla="*/ 3023470 h 5592968"/>
              <a:gd name="connsiteX1" fmla="*/ 5021828 w 7949800"/>
              <a:gd name="connsiteY1" fmla="*/ 10998 h 5592968"/>
              <a:gd name="connsiteX2" fmla="*/ 7868808 w 7949800"/>
              <a:gd name="connsiteY2" fmla="*/ 2159558 h 5592968"/>
              <a:gd name="connsiteX3" fmla="*/ 6640261 w 7949800"/>
              <a:gd name="connsiteY3" fmla="*/ 5087881 h 5592968"/>
              <a:gd name="connsiteX4" fmla="*/ 3529617 w 7949800"/>
              <a:gd name="connsiteY4" fmla="*/ 5553497 h 5592968"/>
              <a:gd name="connsiteX5" fmla="*/ 15067 w 7949800"/>
              <a:gd name="connsiteY5" fmla="*/ 3023470 h 5592968"/>
              <a:gd name="connsiteX0" fmla="*/ 113764 w 8048497"/>
              <a:gd name="connsiteY0" fmla="*/ 3023470 h 5556738"/>
              <a:gd name="connsiteX1" fmla="*/ 5120525 w 8048497"/>
              <a:gd name="connsiteY1" fmla="*/ 10998 h 5556738"/>
              <a:gd name="connsiteX2" fmla="*/ 7967505 w 8048497"/>
              <a:gd name="connsiteY2" fmla="*/ 2159558 h 5556738"/>
              <a:gd name="connsiteX3" fmla="*/ 6738958 w 8048497"/>
              <a:gd name="connsiteY3" fmla="*/ 5087881 h 5556738"/>
              <a:gd name="connsiteX4" fmla="*/ 3628314 w 8048497"/>
              <a:gd name="connsiteY4" fmla="*/ 5553497 h 5556738"/>
              <a:gd name="connsiteX5" fmla="*/ 1779879 w 8048497"/>
              <a:gd name="connsiteY5" fmla="*/ 4975686 h 5556738"/>
              <a:gd name="connsiteX6" fmla="*/ 113764 w 8048497"/>
              <a:gd name="connsiteY6" fmla="*/ 3023470 h 5556738"/>
              <a:gd name="connsiteX0" fmla="*/ 548006 w 8482739"/>
              <a:gd name="connsiteY0" fmla="*/ 3023470 h 6525824"/>
              <a:gd name="connsiteX1" fmla="*/ 5554767 w 8482739"/>
              <a:gd name="connsiteY1" fmla="*/ 10998 h 6525824"/>
              <a:gd name="connsiteX2" fmla="*/ 8401747 w 8482739"/>
              <a:gd name="connsiteY2" fmla="*/ 2159558 h 6525824"/>
              <a:gd name="connsiteX3" fmla="*/ 7173200 w 8482739"/>
              <a:gd name="connsiteY3" fmla="*/ 5087881 h 6525824"/>
              <a:gd name="connsiteX4" fmla="*/ 4062556 w 8482739"/>
              <a:gd name="connsiteY4" fmla="*/ 5553497 h 6525824"/>
              <a:gd name="connsiteX5" fmla="*/ 525567 w 8482739"/>
              <a:gd name="connsiteY5" fmla="*/ 6428628 h 6525824"/>
              <a:gd name="connsiteX6" fmla="*/ 548006 w 8482739"/>
              <a:gd name="connsiteY6" fmla="*/ 3023470 h 6525824"/>
              <a:gd name="connsiteX0" fmla="*/ 548006 w 8482739"/>
              <a:gd name="connsiteY0" fmla="*/ 3023470 h 6520983"/>
              <a:gd name="connsiteX1" fmla="*/ 5554767 w 8482739"/>
              <a:gd name="connsiteY1" fmla="*/ 10998 h 6520983"/>
              <a:gd name="connsiteX2" fmla="*/ 8401747 w 8482739"/>
              <a:gd name="connsiteY2" fmla="*/ 2159558 h 6520983"/>
              <a:gd name="connsiteX3" fmla="*/ 7173200 w 8482739"/>
              <a:gd name="connsiteY3" fmla="*/ 5087881 h 6520983"/>
              <a:gd name="connsiteX4" fmla="*/ 4006458 w 8482739"/>
              <a:gd name="connsiteY4" fmla="*/ 5480569 h 6520983"/>
              <a:gd name="connsiteX5" fmla="*/ 525567 w 8482739"/>
              <a:gd name="connsiteY5" fmla="*/ 6428628 h 6520983"/>
              <a:gd name="connsiteX6" fmla="*/ 548006 w 8482739"/>
              <a:gd name="connsiteY6" fmla="*/ 3023470 h 6520983"/>
              <a:gd name="connsiteX0" fmla="*/ 548006 w 8482739"/>
              <a:gd name="connsiteY0" fmla="*/ 3023470 h 6512154"/>
              <a:gd name="connsiteX1" fmla="*/ 5554767 w 8482739"/>
              <a:gd name="connsiteY1" fmla="*/ 10998 h 6512154"/>
              <a:gd name="connsiteX2" fmla="*/ 8401747 w 8482739"/>
              <a:gd name="connsiteY2" fmla="*/ 2159558 h 6512154"/>
              <a:gd name="connsiteX3" fmla="*/ 7173200 w 8482739"/>
              <a:gd name="connsiteY3" fmla="*/ 5087881 h 6512154"/>
              <a:gd name="connsiteX4" fmla="*/ 4006458 w 8482739"/>
              <a:gd name="connsiteY4" fmla="*/ 5480569 h 6512154"/>
              <a:gd name="connsiteX5" fmla="*/ 525567 w 8482739"/>
              <a:gd name="connsiteY5" fmla="*/ 6428628 h 6512154"/>
              <a:gd name="connsiteX6" fmla="*/ 548006 w 8482739"/>
              <a:gd name="connsiteY6" fmla="*/ 3023470 h 6512154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48006 w 8482739"/>
              <a:gd name="connsiteY0" fmla="*/ 3013102 h 6501786"/>
              <a:gd name="connsiteX1" fmla="*/ 5554767 w 8482739"/>
              <a:gd name="connsiteY1" fmla="*/ 630 h 6501786"/>
              <a:gd name="connsiteX2" fmla="*/ 8401747 w 8482739"/>
              <a:gd name="connsiteY2" fmla="*/ 2149190 h 6501786"/>
              <a:gd name="connsiteX3" fmla="*/ 7173200 w 8482739"/>
              <a:gd name="connsiteY3" fmla="*/ 5077513 h 6501786"/>
              <a:gd name="connsiteX4" fmla="*/ 4006458 w 8482739"/>
              <a:gd name="connsiteY4" fmla="*/ 5470201 h 6501786"/>
              <a:gd name="connsiteX5" fmla="*/ 525567 w 8482739"/>
              <a:gd name="connsiteY5" fmla="*/ 6418260 h 6501786"/>
              <a:gd name="connsiteX6" fmla="*/ 548006 w 8482739"/>
              <a:gd name="connsiteY6" fmla="*/ 3013102 h 6501786"/>
              <a:gd name="connsiteX0" fmla="*/ 518373 w 8453106"/>
              <a:gd name="connsiteY0" fmla="*/ 2996278 h 6484962"/>
              <a:gd name="connsiteX1" fmla="*/ 5076349 w 8453106"/>
              <a:gd name="connsiteY1" fmla="*/ 635 h 6484962"/>
              <a:gd name="connsiteX2" fmla="*/ 8372114 w 8453106"/>
              <a:gd name="connsiteY2" fmla="*/ 2132366 h 6484962"/>
              <a:gd name="connsiteX3" fmla="*/ 7143567 w 8453106"/>
              <a:gd name="connsiteY3" fmla="*/ 5060689 h 6484962"/>
              <a:gd name="connsiteX4" fmla="*/ 3976825 w 8453106"/>
              <a:gd name="connsiteY4" fmla="*/ 5453377 h 6484962"/>
              <a:gd name="connsiteX5" fmla="*/ 495934 w 8453106"/>
              <a:gd name="connsiteY5" fmla="*/ 6401436 h 6484962"/>
              <a:gd name="connsiteX6" fmla="*/ 518373 w 8453106"/>
              <a:gd name="connsiteY6" fmla="*/ 2996278 h 6484962"/>
              <a:gd name="connsiteX0" fmla="*/ 518373 w 8453106"/>
              <a:gd name="connsiteY0" fmla="*/ 3005995 h 6494679"/>
              <a:gd name="connsiteX1" fmla="*/ 5076349 w 8453106"/>
              <a:gd name="connsiteY1" fmla="*/ 10352 h 6494679"/>
              <a:gd name="connsiteX2" fmla="*/ 8372114 w 8453106"/>
              <a:gd name="connsiteY2" fmla="*/ 2142083 h 6494679"/>
              <a:gd name="connsiteX3" fmla="*/ 7143567 w 8453106"/>
              <a:gd name="connsiteY3" fmla="*/ 5070406 h 6494679"/>
              <a:gd name="connsiteX4" fmla="*/ 3976825 w 8453106"/>
              <a:gd name="connsiteY4" fmla="*/ 5463094 h 6494679"/>
              <a:gd name="connsiteX5" fmla="*/ 495934 w 8453106"/>
              <a:gd name="connsiteY5" fmla="*/ 6411153 h 6494679"/>
              <a:gd name="connsiteX6" fmla="*/ 518373 w 8453106"/>
              <a:gd name="connsiteY6" fmla="*/ 3005995 h 6494679"/>
              <a:gd name="connsiteX0" fmla="*/ 518373 w 8453106"/>
              <a:gd name="connsiteY0" fmla="*/ 2996277 h 6484961"/>
              <a:gd name="connsiteX1" fmla="*/ 5076349 w 8453106"/>
              <a:gd name="connsiteY1" fmla="*/ 634 h 6484961"/>
              <a:gd name="connsiteX2" fmla="*/ 8372114 w 8453106"/>
              <a:gd name="connsiteY2" fmla="*/ 2132365 h 6484961"/>
              <a:gd name="connsiteX3" fmla="*/ 7143567 w 8453106"/>
              <a:gd name="connsiteY3" fmla="*/ 5060688 h 6484961"/>
              <a:gd name="connsiteX4" fmla="*/ 3976825 w 8453106"/>
              <a:gd name="connsiteY4" fmla="*/ 5453376 h 6484961"/>
              <a:gd name="connsiteX5" fmla="*/ 495934 w 8453106"/>
              <a:gd name="connsiteY5" fmla="*/ 6401435 h 6484961"/>
              <a:gd name="connsiteX6" fmla="*/ 518373 w 8453106"/>
              <a:gd name="connsiteY6" fmla="*/ 2996277 h 6484961"/>
              <a:gd name="connsiteX0" fmla="*/ 518373 w 8453106"/>
              <a:gd name="connsiteY0" fmla="*/ 2996277 h 6490454"/>
              <a:gd name="connsiteX1" fmla="*/ 5076349 w 8453106"/>
              <a:gd name="connsiteY1" fmla="*/ 634 h 6490454"/>
              <a:gd name="connsiteX2" fmla="*/ 8372114 w 8453106"/>
              <a:gd name="connsiteY2" fmla="*/ 2132365 h 6490454"/>
              <a:gd name="connsiteX3" fmla="*/ 7143567 w 8453106"/>
              <a:gd name="connsiteY3" fmla="*/ 5060688 h 6490454"/>
              <a:gd name="connsiteX4" fmla="*/ 5488670 w 8453106"/>
              <a:gd name="connsiteY4" fmla="*/ 5408499 h 6490454"/>
              <a:gd name="connsiteX5" fmla="*/ 3976825 w 8453106"/>
              <a:gd name="connsiteY5" fmla="*/ 5453376 h 6490454"/>
              <a:gd name="connsiteX6" fmla="*/ 495934 w 8453106"/>
              <a:gd name="connsiteY6" fmla="*/ 6401435 h 6490454"/>
              <a:gd name="connsiteX7" fmla="*/ 518373 w 8453106"/>
              <a:gd name="connsiteY7" fmla="*/ 2996277 h 6490454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491293"/>
              <a:gd name="connsiteX1" fmla="*/ 5076349 w 8453106"/>
              <a:gd name="connsiteY1" fmla="*/ 634 h 6491293"/>
              <a:gd name="connsiteX2" fmla="*/ 8372114 w 8453106"/>
              <a:gd name="connsiteY2" fmla="*/ 2132365 h 6491293"/>
              <a:gd name="connsiteX3" fmla="*/ 7143567 w 8453106"/>
              <a:gd name="connsiteY3" fmla="*/ 5060688 h 6491293"/>
              <a:gd name="connsiteX4" fmla="*/ 5488670 w 8453106"/>
              <a:gd name="connsiteY4" fmla="*/ 5318742 h 6491293"/>
              <a:gd name="connsiteX5" fmla="*/ 3976825 w 8453106"/>
              <a:gd name="connsiteY5" fmla="*/ 5453376 h 6491293"/>
              <a:gd name="connsiteX6" fmla="*/ 495934 w 8453106"/>
              <a:gd name="connsiteY6" fmla="*/ 6401435 h 6491293"/>
              <a:gd name="connsiteX7" fmla="*/ 518373 w 8453106"/>
              <a:gd name="connsiteY7" fmla="*/ 2996277 h 6491293"/>
              <a:gd name="connsiteX0" fmla="*/ 518373 w 8453106"/>
              <a:gd name="connsiteY0" fmla="*/ 2996277 h 6696697"/>
              <a:gd name="connsiteX1" fmla="*/ 5076349 w 8453106"/>
              <a:gd name="connsiteY1" fmla="*/ 634 h 6696697"/>
              <a:gd name="connsiteX2" fmla="*/ 8372114 w 8453106"/>
              <a:gd name="connsiteY2" fmla="*/ 2132365 h 6696697"/>
              <a:gd name="connsiteX3" fmla="*/ 7143567 w 8453106"/>
              <a:gd name="connsiteY3" fmla="*/ 5060688 h 6696697"/>
              <a:gd name="connsiteX4" fmla="*/ 5488670 w 8453106"/>
              <a:gd name="connsiteY4" fmla="*/ 5318742 h 6696697"/>
              <a:gd name="connsiteX5" fmla="*/ 3976825 w 8453106"/>
              <a:gd name="connsiteY5" fmla="*/ 5453376 h 6696697"/>
              <a:gd name="connsiteX6" fmla="*/ 1415944 w 8453106"/>
              <a:gd name="connsiteY6" fmla="*/ 6412656 h 6696697"/>
              <a:gd name="connsiteX7" fmla="*/ 495934 w 8453106"/>
              <a:gd name="connsiteY7" fmla="*/ 6401435 h 6696697"/>
              <a:gd name="connsiteX8" fmla="*/ 518373 w 8453106"/>
              <a:gd name="connsiteY8" fmla="*/ 2996277 h 6696697"/>
              <a:gd name="connsiteX0" fmla="*/ 518373 w 8453106"/>
              <a:gd name="connsiteY0" fmla="*/ 2996277 h 6599794"/>
              <a:gd name="connsiteX1" fmla="*/ 5076349 w 8453106"/>
              <a:gd name="connsiteY1" fmla="*/ 634 h 6599794"/>
              <a:gd name="connsiteX2" fmla="*/ 8372114 w 8453106"/>
              <a:gd name="connsiteY2" fmla="*/ 2132365 h 6599794"/>
              <a:gd name="connsiteX3" fmla="*/ 7143567 w 8453106"/>
              <a:gd name="connsiteY3" fmla="*/ 5060688 h 6599794"/>
              <a:gd name="connsiteX4" fmla="*/ 5488670 w 8453106"/>
              <a:gd name="connsiteY4" fmla="*/ 5318742 h 6599794"/>
              <a:gd name="connsiteX5" fmla="*/ 3976825 w 8453106"/>
              <a:gd name="connsiteY5" fmla="*/ 5453376 h 6599794"/>
              <a:gd name="connsiteX6" fmla="*/ 1415944 w 8453106"/>
              <a:gd name="connsiteY6" fmla="*/ 6412656 h 6599794"/>
              <a:gd name="connsiteX7" fmla="*/ 495934 w 8453106"/>
              <a:gd name="connsiteY7" fmla="*/ 6401435 h 6599794"/>
              <a:gd name="connsiteX8" fmla="*/ 518373 w 8453106"/>
              <a:gd name="connsiteY8" fmla="*/ 2996277 h 6599794"/>
              <a:gd name="connsiteX0" fmla="*/ 568130 w 8502863"/>
              <a:gd name="connsiteY0" fmla="*/ 2996277 h 6481525"/>
              <a:gd name="connsiteX1" fmla="*/ 5126106 w 8502863"/>
              <a:gd name="connsiteY1" fmla="*/ 634 h 6481525"/>
              <a:gd name="connsiteX2" fmla="*/ 8421871 w 8502863"/>
              <a:gd name="connsiteY2" fmla="*/ 2132365 h 6481525"/>
              <a:gd name="connsiteX3" fmla="*/ 7193324 w 8502863"/>
              <a:gd name="connsiteY3" fmla="*/ 5060688 h 6481525"/>
              <a:gd name="connsiteX4" fmla="*/ 5538427 w 8502863"/>
              <a:gd name="connsiteY4" fmla="*/ 5318742 h 6481525"/>
              <a:gd name="connsiteX5" fmla="*/ 4026582 w 8502863"/>
              <a:gd name="connsiteY5" fmla="*/ 5453376 h 6481525"/>
              <a:gd name="connsiteX6" fmla="*/ 1465701 w 8502863"/>
              <a:gd name="connsiteY6" fmla="*/ 6412656 h 6481525"/>
              <a:gd name="connsiteX7" fmla="*/ 545691 w 8502863"/>
              <a:gd name="connsiteY7" fmla="*/ 6401435 h 6481525"/>
              <a:gd name="connsiteX8" fmla="*/ 568130 w 8502863"/>
              <a:gd name="connsiteY8" fmla="*/ 2996277 h 6481525"/>
              <a:gd name="connsiteX0" fmla="*/ 568130 w 8502863"/>
              <a:gd name="connsiteY0" fmla="*/ 2996277 h 6412656"/>
              <a:gd name="connsiteX1" fmla="*/ 5126106 w 8502863"/>
              <a:gd name="connsiteY1" fmla="*/ 634 h 6412656"/>
              <a:gd name="connsiteX2" fmla="*/ 8421871 w 8502863"/>
              <a:gd name="connsiteY2" fmla="*/ 2132365 h 6412656"/>
              <a:gd name="connsiteX3" fmla="*/ 7193324 w 8502863"/>
              <a:gd name="connsiteY3" fmla="*/ 5060688 h 6412656"/>
              <a:gd name="connsiteX4" fmla="*/ 5538427 w 8502863"/>
              <a:gd name="connsiteY4" fmla="*/ 5318742 h 6412656"/>
              <a:gd name="connsiteX5" fmla="*/ 4026582 w 8502863"/>
              <a:gd name="connsiteY5" fmla="*/ 5453376 h 6412656"/>
              <a:gd name="connsiteX6" fmla="*/ 1465701 w 8502863"/>
              <a:gd name="connsiteY6" fmla="*/ 6412656 h 6412656"/>
              <a:gd name="connsiteX7" fmla="*/ 545691 w 8502863"/>
              <a:gd name="connsiteY7" fmla="*/ 6401435 h 6412656"/>
              <a:gd name="connsiteX8" fmla="*/ 568130 w 8502863"/>
              <a:gd name="connsiteY8" fmla="*/ 2996277 h 6412656"/>
              <a:gd name="connsiteX0" fmla="*/ 382024 w 8316757"/>
              <a:gd name="connsiteY0" fmla="*/ 2996277 h 6412656"/>
              <a:gd name="connsiteX1" fmla="*/ 4940000 w 8316757"/>
              <a:gd name="connsiteY1" fmla="*/ 634 h 6412656"/>
              <a:gd name="connsiteX2" fmla="*/ 8235765 w 8316757"/>
              <a:gd name="connsiteY2" fmla="*/ 2132365 h 6412656"/>
              <a:gd name="connsiteX3" fmla="*/ 7007218 w 8316757"/>
              <a:gd name="connsiteY3" fmla="*/ 5060688 h 6412656"/>
              <a:gd name="connsiteX4" fmla="*/ 5352321 w 8316757"/>
              <a:gd name="connsiteY4" fmla="*/ 5318742 h 6412656"/>
              <a:gd name="connsiteX5" fmla="*/ 3840476 w 8316757"/>
              <a:gd name="connsiteY5" fmla="*/ 5453376 h 6412656"/>
              <a:gd name="connsiteX6" fmla="*/ 1279595 w 8316757"/>
              <a:gd name="connsiteY6" fmla="*/ 6412656 h 6412656"/>
              <a:gd name="connsiteX7" fmla="*/ 359585 w 8316757"/>
              <a:gd name="connsiteY7" fmla="*/ 6401435 h 6412656"/>
              <a:gd name="connsiteX8" fmla="*/ 382024 w 8316757"/>
              <a:gd name="connsiteY8" fmla="*/ 2996277 h 6412656"/>
              <a:gd name="connsiteX0" fmla="*/ 82594 w 8017327"/>
              <a:gd name="connsiteY0" fmla="*/ 2996277 h 6412656"/>
              <a:gd name="connsiteX1" fmla="*/ 4640570 w 8017327"/>
              <a:gd name="connsiteY1" fmla="*/ 634 h 6412656"/>
              <a:gd name="connsiteX2" fmla="*/ 7936335 w 8017327"/>
              <a:gd name="connsiteY2" fmla="*/ 2132365 h 6412656"/>
              <a:gd name="connsiteX3" fmla="*/ 6707788 w 8017327"/>
              <a:gd name="connsiteY3" fmla="*/ 5060688 h 6412656"/>
              <a:gd name="connsiteX4" fmla="*/ 5052891 w 8017327"/>
              <a:gd name="connsiteY4" fmla="*/ 5318742 h 6412656"/>
              <a:gd name="connsiteX5" fmla="*/ 3541046 w 8017327"/>
              <a:gd name="connsiteY5" fmla="*/ 5453376 h 6412656"/>
              <a:gd name="connsiteX6" fmla="*/ 980165 w 8017327"/>
              <a:gd name="connsiteY6" fmla="*/ 6412656 h 6412656"/>
              <a:gd name="connsiteX7" fmla="*/ 60155 w 8017327"/>
              <a:gd name="connsiteY7" fmla="*/ 6401435 h 6412656"/>
              <a:gd name="connsiteX8" fmla="*/ 82594 w 8017327"/>
              <a:gd name="connsiteY8" fmla="*/ 2996277 h 6412656"/>
              <a:gd name="connsiteX0" fmla="*/ 23964 w 7958697"/>
              <a:gd name="connsiteY0" fmla="*/ 2996277 h 6539638"/>
              <a:gd name="connsiteX1" fmla="*/ 4581940 w 7958697"/>
              <a:gd name="connsiteY1" fmla="*/ 634 h 6539638"/>
              <a:gd name="connsiteX2" fmla="*/ 7877705 w 7958697"/>
              <a:gd name="connsiteY2" fmla="*/ 2132365 h 6539638"/>
              <a:gd name="connsiteX3" fmla="*/ 6649158 w 7958697"/>
              <a:gd name="connsiteY3" fmla="*/ 5060688 h 6539638"/>
              <a:gd name="connsiteX4" fmla="*/ 4994261 w 7958697"/>
              <a:gd name="connsiteY4" fmla="*/ 5318742 h 6539638"/>
              <a:gd name="connsiteX5" fmla="*/ 3482416 w 7958697"/>
              <a:gd name="connsiteY5" fmla="*/ 5453376 h 6539638"/>
              <a:gd name="connsiteX6" fmla="*/ 921535 w 7958697"/>
              <a:gd name="connsiteY6" fmla="*/ 6412656 h 6539638"/>
              <a:gd name="connsiteX7" fmla="*/ 1525 w 7958697"/>
              <a:gd name="connsiteY7" fmla="*/ 6401435 h 6539638"/>
              <a:gd name="connsiteX8" fmla="*/ 23964 w 7958697"/>
              <a:gd name="connsiteY8" fmla="*/ 2996277 h 6539638"/>
              <a:gd name="connsiteX0" fmla="*/ 341607 w 8276340"/>
              <a:gd name="connsiteY0" fmla="*/ 2996277 h 6527461"/>
              <a:gd name="connsiteX1" fmla="*/ 4899583 w 8276340"/>
              <a:gd name="connsiteY1" fmla="*/ 634 h 6527461"/>
              <a:gd name="connsiteX2" fmla="*/ 8195348 w 8276340"/>
              <a:gd name="connsiteY2" fmla="*/ 2132365 h 6527461"/>
              <a:gd name="connsiteX3" fmla="*/ 6966801 w 8276340"/>
              <a:gd name="connsiteY3" fmla="*/ 5060688 h 6527461"/>
              <a:gd name="connsiteX4" fmla="*/ 5311904 w 8276340"/>
              <a:gd name="connsiteY4" fmla="*/ 5318742 h 6527461"/>
              <a:gd name="connsiteX5" fmla="*/ 3800059 w 8276340"/>
              <a:gd name="connsiteY5" fmla="*/ 5453376 h 6527461"/>
              <a:gd name="connsiteX6" fmla="*/ 1239178 w 8276340"/>
              <a:gd name="connsiteY6" fmla="*/ 6412656 h 6527461"/>
              <a:gd name="connsiteX7" fmla="*/ 335997 w 8276340"/>
              <a:gd name="connsiteY7" fmla="*/ 6384606 h 6527461"/>
              <a:gd name="connsiteX8" fmla="*/ 341607 w 8276340"/>
              <a:gd name="connsiteY8" fmla="*/ 2996277 h 6527461"/>
              <a:gd name="connsiteX0" fmla="*/ 340343 w 8275076"/>
              <a:gd name="connsiteY0" fmla="*/ 2996277 h 6527678"/>
              <a:gd name="connsiteX1" fmla="*/ 4898319 w 8275076"/>
              <a:gd name="connsiteY1" fmla="*/ 634 h 6527678"/>
              <a:gd name="connsiteX2" fmla="*/ 8194084 w 8275076"/>
              <a:gd name="connsiteY2" fmla="*/ 2132365 h 6527678"/>
              <a:gd name="connsiteX3" fmla="*/ 6965537 w 8275076"/>
              <a:gd name="connsiteY3" fmla="*/ 5060688 h 6527678"/>
              <a:gd name="connsiteX4" fmla="*/ 5310640 w 8275076"/>
              <a:gd name="connsiteY4" fmla="*/ 5318742 h 6527678"/>
              <a:gd name="connsiteX5" fmla="*/ 3798795 w 8275076"/>
              <a:gd name="connsiteY5" fmla="*/ 5453376 h 6527678"/>
              <a:gd name="connsiteX6" fmla="*/ 1237914 w 8275076"/>
              <a:gd name="connsiteY6" fmla="*/ 6412656 h 6527678"/>
              <a:gd name="connsiteX7" fmla="*/ 334733 w 8275076"/>
              <a:gd name="connsiteY7" fmla="*/ 6384606 h 6527678"/>
              <a:gd name="connsiteX8" fmla="*/ 340343 w 8275076"/>
              <a:gd name="connsiteY8" fmla="*/ 2996277 h 6527678"/>
              <a:gd name="connsiteX0" fmla="*/ 6788 w 7941521"/>
              <a:gd name="connsiteY0" fmla="*/ 2996277 h 6527678"/>
              <a:gd name="connsiteX1" fmla="*/ 4564764 w 7941521"/>
              <a:gd name="connsiteY1" fmla="*/ 634 h 6527678"/>
              <a:gd name="connsiteX2" fmla="*/ 7860529 w 7941521"/>
              <a:gd name="connsiteY2" fmla="*/ 2132365 h 6527678"/>
              <a:gd name="connsiteX3" fmla="*/ 6631982 w 7941521"/>
              <a:gd name="connsiteY3" fmla="*/ 5060688 h 6527678"/>
              <a:gd name="connsiteX4" fmla="*/ 4977085 w 7941521"/>
              <a:gd name="connsiteY4" fmla="*/ 5318742 h 6527678"/>
              <a:gd name="connsiteX5" fmla="*/ 3465240 w 7941521"/>
              <a:gd name="connsiteY5" fmla="*/ 5453376 h 6527678"/>
              <a:gd name="connsiteX6" fmla="*/ 904359 w 7941521"/>
              <a:gd name="connsiteY6" fmla="*/ 6412656 h 6527678"/>
              <a:gd name="connsiteX7" fmla="*/ 1178 w 7941521"/>
              <a:gd name="connsiteY7" fmla="*/ 6384606 h 6527678"/>
              <a:gd name="connsiteX8" fmla="*/ 6788 w 7941521"/>
              <a:gd name="connsiteY8" fmla="*/ 2996277 h 6527678"/>
              <a:gd name="connsiteX0" fmla="*/ 6788 w 7941521"/>
              <a:gd name="connsiteY0" fmla="*/ 3006772 h 6538173"/>
              <a:gd name="connsiteX1" fmla="*/ 4564764 w 7941521"/>
              <a:gd name="connsiteY1" fmla="*/ 11129 h 6538173"/>
              <a:gd name="connsiteX2" fmla="*/ 7860529 w 7941521"/>
              <a:gd name="connsiteY2" fmla="*/ 2142860 h 6538173"/>
              <a:gd name="connsiteX3" fmla="*/ 6631982 w 7941521"/>
              <a:gd name="connsiteY3" fmla="*/ 5071183 h 6538173"/>
              <a:gd name="connsiteX4" fmla="*/ 4977085 w 7941521"/>
              <a:gd name="connsiteY4" fmla="*/ 5329237 h 6538173"/>
              <a:gd name="connsiteX5" fmla="*/ 3465240 w 7941521"/>
              <a:gd name="connsiteY5" fmla="*/ 5463871 h 6538173"/>
              <a:gd name="connsiteX6" fmla="*/ 904359 w 7941521"/>
              <a:gd name="connsiteY6" fmla="*/ 6423151 h 6538173"/>
              <a:gd name="connsiteX7" fmla="*/ 1178 w 7941521"/>
              <a:gd name="connsiteY7" fmla="*/ 6395101 h 6538173"/>
              <a:gd name="connsiteX8" fmla="*/ 6788 w 7941521"/>
              <a:gd name="connsiteY8" fmla="*/ 3006772 h 6538173"/>
              <a:gd name="connsiteX0" fmla="*/ 6832 w 7941565"/>
              <a:gd name="connsiteY0" fmla="*/ 3006772 h 6538173"/>
              <a:gd name="connsiteX1" fmla="*/ 4564808 w 7941565"/>
              <a:gd name="connsiteY1" fmla="*/ 11129 h 6538173"/>
              <a:gd name="connsiteX2" fmla="*/ 7860573 w 7941565"/>
              <a:gd name="connsiteY2" fmla="*/ 2142860 h 6538173"/>
              <a:gd name="connsiteX3" fmla="*/ 6632026 w 7941565"/>
              <a:gd name="connsiteY3" fmla="*/ 5071183 h 6538173"/>
              <a:gd name="connsiteX4" fmla="*/ 4977129 w 7941565"/>
              <a:gd name="connsiteY4" fmla="*/ 5329237 h 6538173"/>
              <a:gd name="connsiteX5" fmla="*/ 3465284 w 7941565"/>
              <a:gd name="connsiteY5" fmla="*/ 5463871 h 6538173"/>
              <a:gd name="connsiteX6" fmla="*/ 904403 w 7941565"/>
              <a:gd name="connsiteY6" fmla="*/ 6423151 h 6538173"/>
              <a:gd name="connsiteX7" fmla="*/ 1222 w 7941565"/>
              <a:gd name="connsiteY7" fmla="*/ 6395101 h 6538173"/>
              <a:gd name="connsiteX8" fmla="*/ 6832 w 7941565"/>
              <a:gd name="connsiteY8" fmla="*/ 3006772 h 6538173"/>
              <a:gd name="connsiteX0" fmla="*/ 6821 w 7941554"/>
              <a:gd name="connsiteY0" fmla="*/ 3006772 h 6538173"/>
              <a:gd name="connsiteX1" fmla="*/ 4564797 w 7941554"/>
              <a:gd name="connsiteY1" fmla="*/ 11129 h 6538173"/>
              <a:gd name="connsiteX2" fmla="*/ 7860562 w 7941554"/>
              <a:gd name="connsiteY2" fmla="*/ 2142860 h 6538173"/>
              <a:gd name="connsiteX3" fmla="*/ 6632015 w 7941554"/>
              <a:gd name="connsiteY3" fmla="*/ 5071183 h 6538173"/>
              <a:gd name="connsiteX4" fmla="*/ 4977118 w 7941554"/>
              <a:gd name="connsiteY4" fmla="*/ 5329237 h 6538173"/>
              <a:gd name="connsiteX5" fmla="*/ 3465273 w 7941554"/>
              <a:gd name="connsiteY5" fmla="*/ 5463871 h 6538173"/>
              <a:gd name="connsiteX6" fmla="*/ 904392 w 7941554"/>
              <a:gd name="connsiteY6" fmla="*/ 6423151 h 6538173"/>
              <a:gd name="connsiteX7" fmla="*/ 1211 w 7941554"/>
              <a:gd name="connsiteY7" fmla="*/ 6395101 h 6538173"/>
              <a:gd name="connsiteX8" fmla="*/ 6821 w 7941554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6155 w 7940888"/>
              <a:gd name="connsiteY0" fmla="*/ 3006772 h 6538173"/>
              <a:gd name="connsiteX1" fmla="*/ 4564131 w 7940888"/>
              <a:gd name="connsiteY1" fmla="*/ 11129 h 6538173"/>
              <a:gd name="connsiteX2" fmla="*/ 7859896 w 7940888"/>
              <a:gd name="connsiteY2" fmla="*/ 2142860 h 6538173"/>
              <a:gd name="connsiteX3" fmla="*/ 6631349 w 7940888"/>
              <a:gd name="connsiteY3" fmla="*/ 5071183 h 6538173"/>
              <a:gd name="connsiteX4" fmla="*/ 4976452 w 7940888"/>
              <a:gd name="connsiteY4" fmla="*/ 5329237 h 6538173"/>
              <a:gd name="connsiteX5" fmla="*/ 3464607 w 7940888"/>
              <a:gd name="connsiteY5" fmla="*/ 5463871 h 6538173"/>
              <a:gd name="connsiteX6" fmla="*/ 903726 w 7940888"/>
              <a:gd name="connsiteY6" fmla="*/ 6423151 h 6538173"/>
              <a:gd name="connsiteX7" fmla="*/ 545 w 7940888"/>
              <a:gd name="connsiteY7" fmla="*/ 6395101 h 6538173"/>
              <a:gd name="connsiteX8" fmla="*/ 6155 w 7940888"/>
              <a:gd name="connsiteY8" fmla="*/ 3006772 h 6538173"/>
              <a:gd name="connsiteX0" fmla="*/ 324552 w 8259285"/>
              <a:gd name="connsiteY0" fmla="*/ 2995642 h 6527043"/>
              <a:gd name="connsiteX1" fmla="*/ 4669355 w 8259285"/>
              <a:gd name="connsiteY1" fmla="*/ 11219 h 6527043"/>
              <a:gd name="connsiteX2" fmla="*/ 8178293 w 8259285"/>
              <a:gd name="connsiteY2" fmla="*/ 2131730 h 6527043"/>
              <a:gd name="connsiteX3" fmla="*/ 6949746 w 8259285"/>
              <a:gd name="connsiteY3" fmla="*/ 5060053 h 6527043"/>
              <a:gd name="connsiteX4" fmla="*/ 5294849 w 8259285"/>
              <a:gd name="connsiteY4" fmla="*/ 5318107 h 6527043"/>
              <a:gd name="connsiteX5" fmla="*/ 3783004 w 8259285"/>
              <a:gd name="connsiteY5" fmla="*/ 5452741 h 6527043"/>
              <a:gd name="connsiteX6" fmla="*/ 1222123 w 8259285"/>
              <a:gd name="connsiteY6" fmla="*/ 6412021 h 6527043"/>
              <a:gd name="connsiteX7" fmla="*/ 318942 w 8259285"/>
              <a:gd name="connsiteY7" fmla="*/ 6383971 h 6527043"/>
              <a:gd name="connsiteX8" fmla="*/ 324552 w 8259285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4983693 w 7948129"/>
              <a:gd name="connsiteY4" fmla="*/ 5318107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48129"/>
              <a:gd name="connsiteY0" fmla="*/ 2995642 h 6527043"/>
              <a:gd name="connsiteX1" fmla="*/ 4358199 w 7948129"/>
              <a:gd name="connsiteY1" fmla="*/ 11219 h 6527043"/>
              <a:gd name="connsiteX2" fmla="*/ 7867137 w 7948129"/>
              <a:gd name="connsiteY2" fmla="*/ 2131730 h 6527043"/>
              <a:gd name="connsiteX3" fmla="*/ 6638590 w 7948129"/>
              <a:gd name="connsiteY3" fmla="*/ 5060053 h 6527043"/>
              <a:gd name="connsiteX4" fmla="*/ 5022962 w 7948129"/>
              <a:gd name="connsiteY4" fmla="*/ 5245179 h 6527043"/>
              <a:gd name="connsiteX5" fmla="*/ 3471848 w 7948129"/>
              <a:gd name="connsiteY5" fmla="*/ 5452741 h 6527043"/>
              <a:gd name="connsiteX6" fmla="*/ 910967 w 7948129"/>
              <a:gd name="connsiteY6" fmla="*/ 6412021 h 6527043"/>
              <a:gd name="connsiteX7" fmla="*/ 7786 w 7948129"/>
              <a:gd name="connsiteY7" fmla="*/ 6383971 h 6527043"/>
              <a:gd name="connsiteX8" fmla="*/ 13396 w 7948129"/>
              <a:gd name="connsiteY8" fmla="*/ 2995642 h 6527043"/>
              <a:gd name="connsiteX0" fmla="*/ 13396 w 7972932"/>
              <a:gd name="connsiteY0" fmla="*/ 2995642 h 6527043"/>
              <a:gd name="connsiteX1" fmla="*/ 4358199 w 7972932"/>
              <a:gd name="connsiteY1" fmla="*/ 11219 h 6527043"/>
              <a:gd name="connsiteX2" fmla="*/ 7867137 w 7972932"/>
              <a:gd name="connsiteY2" fmla="*/ 2131730 h 6527043"/>
              <a:gd name="connsiteX3" fmla="*/ 6638590 w 7972932"/>
              <a:gd name="connsiteY3" fmla="*/ 5060053 h 6527043"/>
              <a:gd name="connsiteX4" fmla="*/ 5022962 w 7972932"/>
              <a:gd name="connsiteY4" fmla="*/ 5245179 h 6527043"/>
              <a:gd name="connsiteX5" fmla="*/ 3471848 w 7972932"/>
              <a:gd name="connsiteY5" fmla="*/ 5452741 h 6527043"/>
              <a:gd name="connsiteX6" fmla="*/ 910967 w 7972932"/>
              <a:gd name="connsiteY6" fmla="*/ 6412021 h 6527043"/>
              <a:gd name="connsiteX7" fmla="*/ 7786 w 7972932"/>
              <a:gd name="connsiteY7" fmla="*/ 6383971 h 6527043"/>
              <a:gd name="connsiteX8" fmla="*/ 13396 w 7972932"/>
              <a:gd name="connsiteY8" fmla="*/ 2995642 h 6527043"/>
              <a:gd name="connsiteX0" fmla="*/ 13396 w 7942336"/>
              <a:gd name="connsiteY0" fmla="*/ 2995642 h 6527043"/>
              <a:gd name="connsiteX1" fmla="*/ 4358199 w 7942336"/>
              <a:gd name="connsiteY1" fmla="*/ 11219 h 6527043"/>
              <a:gd name="connsiteX2" fmla="*/ 7867137 w 7942336"/>
              <a:gd name="connsiteY2" fmla="*/ 2131730 h 6527043"/>
              <a:gd name="connsiteX3" fmla="*/ 6638590 w 7942336"/>
              <a:gd name="connsiteY3" fmla="*/ 5060053 h 6527043"/>
              <a:gd name="connsiteX4" fmla="*/ 5022962 w 7942336"/>
              <a:gd name="connsiteY4" fmla="*/ 5245179 h 6527043"/>
              <a:gd name="connsiteX5" fmla="*/ 3471848 w 7942336"/>
              <a:gd name="connsiteY5" fmla="*/ 5452741 h 6527043"/>
              <a:gd name="connsiteX6" fmla="*/ 910967 w 7942336"/>
              <a:gd name="connsiteY6" fmla="*/ 6412021 h 6527043"/>
              <a:gd name="connsiteX7" fmla="*/ 7786 w 7942336"/>
              <a:gd name="connsiteY7" fmla="*/ 6383971 h 6527043"/>
              <a:gd name="connsiteX8" fmla="*/ 13396 w 7942336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9459"/>
              <a:gd name="connsiteY0" fmla="*/ 2995642 h 6527043"/>
              <a:gd name="connsiteX1" fmla="*/ 4358199 w 7929459"/>
              <a:gd name="connsiteY1" fmla="*/ 11219 h 6527043"/>
              <a:gd name="connsiteX2" fmla="*/ 7867137 w 7929459"/>
              <a:gd name="connsiteY2" fmla="*/ 2131730 h 6527043"/>
              <a:gd name="connsiteX3" fmla="*/ 6638590 w 7929459"/>
              <a:gd name="connsiteY3" fmla="*/ 5060053 h 6527043"/>
              <a:gd name="connsiteX4" fmla="*/ 5073450 w 7929459"/>
              <a:gd name="connsiteY4" fmla="*/ 5295668 h 6527043"/>
              <a:gd name="connsiteX5" fmla="*/ 3471848 w 7929459"/>
              <a:gd name="connsiteY5" fmla="*/ 5452741 h 6527043"/>
              <a:gd name="connsiteX6" fmla="*/ 910967 w 7929459"/>
              <a:gd name="connsiteY6" fmla="*/ 6412021 h 6527043"/>
              <a:gd name="connsiteX7" fmla="*/ 7786 w 7929459"/>
              <a:gd name="connsiteY7" fmla="*/ 6383971 h 6527043"/>
              <a:gd name="connsiteX8" fmla="*/ 13396 w 7929459"/>
              <a:gd name="connsiteY8" fmla="*/ 2995642 h 6527043"/>
              <a:gd name="connsiteX0" fmla="*/ 13396 w 7926666"/>
              <a:gd name="connsiteY0" fmla="*/ 2995642 h 6527043"/>
              <a:gd name="connsiteX1" fmla="*/ 4358199 w 7926666"/>
              <a:gd name="connsiteY1" fmla="*/ 11219 h 6527043"/>
              <a:gd name="connsiteX2" fmla="*/ 7867137 w 7926666"/>
              <a:gd name="connsiteY2" fmla="*/ 2131730 h 6527043"/>
              <a:gd name="connsiteX3" fmla="*/ 6638590 w 7926666"/>
              <a:gd name="connsiteY3" fmla="*/ 5060053 h 6527043"/>
              <a:gd name="connsiteX4" fmla="*/ 5073450 w 7926666"/>
              <a:gd name="connsiteY4" fmla="*/ 5295668 h 6527043"/>
              <a:gd name="connsiteX5" fmla="*/ 3471848 w 7926666"/>
              <a:gd name="connsiteY5" fmla="*/ 5452741 h 6527043"/>
              <a:gd name="connsiteX6" fmla="*/ 910967 w 7926666"/>
              <a:gd name="connsiteY6" fmla="*/ 6412021 h 6527043"/>
              <a:gd name="connsiteX7" fmla="*/ 7786 w 7926666"/>
              <a:gd name="connsiteY7" fmla="*/ 6383971 h 6527043"/>
              <a:gd name="connsiteX8" fmla="*/ 13396 w 7926666"/>
              <a:gd name="connsiteY8" fmla="*/ 2995642 h 6527043"/>
              <a:gd name="connsiteX0" fmla="*/ 13396 w 7925081"/>
              <a:gd name="connsiteY0" fmla="*/ 2995642 h 6527043"/>
              <a:gd name="connsiteX1" fmla="*/ 4358199 w 7925081"/>
              <a:gd name="connsiteY1" fmla="*/ 11219 h 6527043"/>
              <a:gd name="connsiteX2" fmla="*/ 7867137 w 7925081"/>
              <a:gd name="connsiteY2" fmla="*/ 2131730 h 6527043"/>
              <a:gd name="connsiteX3" fmla="*/ 6638590 w 7925081"/>
              <a:gd name="connsiteY3" fmla="*/ 5060053 h 6527043"/>
              <a:gd name="connsiteX4" fmla="*/ 5073450 w 7925081"/>
              <a:gd name="connsiteY4" fmla="*/ 5295668 h 6527043"/>
              <a:gd name="connsiteX5" fmla="*/ 3471848 w 7925081"/>
              <a:gd name="connsiteY5" fmla="*/ 5452741 h 6527043"/>
              <a:gd name="connsiteX6" fmla="*/ 910967 w 7925081"/>
              <a:gd name="connsiteY6" fmla="*/ 6412021 h 6527043"/>
              <a:gd name="connsiteX7" fmla="*/ 7786 w 7925081"/>
              <a:gd name="connsiteY7" fmla="*/ 6383971 h 6527043"/>
              <a:gd name="connsiteX8" fmla="*/ 13396 w 7925081"/>
              <a:gd name="connsiteY8" fmla="*/ 2995642 h 6527043"/>
              <a:gd name="connsiteX0" fmla="*/ 13396 w 7925081"/>
              <a:gd name="connsiteY0" fmla="*/ 2998971 h 6530372"/>
              <a:gd name="connsiteX1" fmla="*/ 4358199 w 7925081"/>
              <a:gd name="connsiteY1" fmla="*/ 14548 h 6530372"/>
              <a:gd name="connsiteX2" fmla="*/ 7867137 w 7925081"/>
              <a:gd name="connsiteY2" fmla="*/ 2135059 h 6530372"/>
              <a:gd name="connsiteX3" fmla="*/ 6638590 w 7925081"/>
              <a:gd name="connsiteY3" fmla="*/ 5063382 h 6530372"/>
              <a:gd name="connsiteX4" fmla="*/ 5073450 w 7925081"/>
              <a:gd name="connsiteY4" fmla="*/ 5298997 h 6530372"/>
              <a:gd name="connsiteX5" fmla="*/ 3471848 w 7925081"/>
              <a:gd name="connsiteY5" fmla="*/ 5456070 h 6530372"/>
              <a:gd name="connsiteX6" fmla="*/ 910967 w 7925081"/>
              <a:gd name="connsiteY6" fmla="*/ 6415350 h 6530372"/>
              <a:gd name="connsiteX7" fmla="*/ 7786 w 7925081"/>
              <a:gd name="connsiteY7" fmla="*/ 6387300 h 6530372"/>
              <a:gd name="connsiteX8" fmla="*/ 13396 w 7925081"/>
              <a:gd name="connsiteY8" fmla="*/ 2998971 h 6530372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83187"/>
              <a:gd name="connsiteX1" fmla="*/ 4358841 w 7925723"/>
              <a:gd name="connsiteY1" fmla="*/ 14548 h 6483187"/>
              <a:gd name="connsiteX2" fmla="*/ 7867779 w 7925723"/>
              <a:gd name="connsiteY2" fmla="*/ 2135059 h 6483187"/>
              <a:gd name="connsiteX3" fmla="*/ 6639232 w 7925723"/>
              <a:gd name="connsiteY3" fmla="*/ 5063382 h 6483187"/>
              <a:gd name="connsiteX4" fmla="*/ 5074092 w 7925723"/>
              <a:gd name="connsiteY4" fmla="*/ 5298997 h 6483187"/>
              <a:gd name="connsiteX5" fmla="*/ 3472490 w 7925723"/>
              <a:gd name="connsiteY5" fmla="*/ 5456070 h 6483187"/>
              <a:gd name="connsiteX6" fmla="*/ 911609 w 7925723"/>
              <a:gd name="connsiteY6" fmla="*/ 6415350 h 6483187"/>
              <a:gd name="connsiteX7" fmla="*/ 8428 w 7925723"/>
              <a:gd name="connsiteY7" fmla="*/ 6387300 h 6483187"/>
              <a:gd name="connsiteX8" fmla="*/ 14038 w 7925723"/>
              <a:gd name="connsiteY8" fmla="*/ 2998971 h 6483187"/>
              <a:gd name="connsiteX0" fmla="*/ 14038 w 7925723"/>
              <a:gd name="connsiteY0" fmla="*/ 2998971 h 6415350"/>
              <a:gd name="connsiteX1" fmla="*/ 4358841 w 7925723"/>
              <a:gd name="connsiteY1" fmla="*/ 14548 h 6415350"/>
              <a:gd name="connsiteX2" fmla="*/ 7867779 w 7925723"/>
              <a:gd name="connsiteY2" fmla="*/ 2135059 h 6415350"/>
              <a:gd name="connsiteX3" fmla="*/ 6639232 w 7925723"/>
              <a:gd name="connsiteY3" fmla="*/ 5063382 h 6415350"/>
              <a:gd name="connsiteX4" fmla="*/ 5074092 w 7925723"/>
              <a:gd name="connsiteY4" fmla="*/ 5298997 h 6415350"/>
              <a:gd name="connsiteX5" fmla="*/ 3472490 w 7925723"/>
              <a:gd name="connsiteY5" fmla="*/ 5456070 h 6415350"/>
              <a:gd name="connsiteX6" fmla="*/ 911609 w 7925723"/>
              <a:gd name="connsiteY6" fmla="*/ 6415350 h 6415350"/>
              <a:gd name="connsiteX7" fmla="*/ 8428 w 7925723"/>
              <a:gd name="connsiteY7" fmla="*/ 6387300 h 6415350"/>
              <a:gd name="connsiteX8" fmla="*/ 14038 w 7925723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325001 w 8236686"/>
              <a:gd name="connsiteY0" fmla="*/ 2998971 h 6415350"/>
              <a:gd name="connsiteX1" fmla="*/ 4669804 w 8236686"/>
              <a:gd name="connsiteY1" fmla="*/ 14548 h 6415350"/>
              <a:gd name="connsiteX2" fmla="*/ 8178742 w 8236686"/>
              <a:gd name="connsiteY2" fmla="*/ 2135059 h 6415350"/>
              <a:gd name="connsiteX3" fmla="*/ 6950195 w 8236686"/>
              <a:gd name="connsiteY3" fmla="*/ 5063382 h 6415350"/>
              <a:gd name="connsiteX4" fmla="*/ 5385055 w 8236686"/>
              <a:gd name="connsiteY4" fmla="*/ 5298997 h 6415350"/>
              <a:gd name="connsiteX5" fmla="*/ 3783453 w 8236686"/>
              <a:gd name="connsiteY5" fmla="*/ 5456070 h 6415350"/>
              <a:gd name="connsiteX6" fmla="*/ 1222572 w 8236686"/>
              <a:gd name="connsiteY6" fmla="*/ 6415350 h 6415350"/>
              <a:gd name="connsiteX7" fmla="*/ 319391 w 8236686"/>
              <a:gd name="connsiteY7" fmla="*/ 6404130 h 6415350"/>
              <a:gd name="connsiteX8" fmla="*/ 325001 w 8236686"/>
              <a:gd name="connsiteY8" fmla="*/ 2998971 h 6415350"/>
              <a:gd name="connsiteX0" fmla="*/ 7548 w 7919233"/>
              <a:gd name="connsiteY0" fmla="*/ 2998971 h 6415350"/>
              <a:gd name="connsiteX1" fmla="*/ 4352351 w 7919233"/>
              <a:gd name="connsiteY1" fmla="*/ 14548 h 6415350"/>
              <a:gd name="connsiteX2" fmla="*/ 7861289 w 7919233"/>
              <a:gd name="connsiteY2" fmla="*/ 2135059 h 6415350"/>
              <a:gd name="connsiteX3" fmla="*/ 6632742 w 7919233"/>
              <a:gd name="connsiteY3" fmla="*/ 5063382 h 6415350"/>
              <a:gd name="connsiteX4" fmla="*/ 5067602 w 7919233"/>
              <a:gd name="connsiteY4" fmla="*/ 5298997 h 6415350"/>
              <a:gd name="connsiteX5" fmla="*/ 3466000 w 7919233"/>
              <a:gd name="connsiteY5" fmla="*/ 5456070 h 6415350"/>
              <a:gd name="connsiteX6" fmla="*/ 905119 w 7919233"/>
              <a:gd name="connsiteY6" fmla="*/ 6415350 h 6415350"/>
              <a:gd name="connsiteX7" fmla="*/ 1938 w 7919233"/>
              <a:gd name="connsiteY7" fmla="*/ 6404130 h 6415350"/>
              <a:gd name="connsiteX8" fmla="*/ 7548 w 7919233"/>
              <a:gd name="connsiteY8" fmla="*/ 2998971 h 64153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2424 h 6412950"/>
              <a:gd name="connsiteX1" fmla="*/ 4352351 w 7919233"/>
              <a:gd name="connsiteY1" fmla="*/ 12148 h 6412950"/>
              <a:gd name="connsiteX2" fmla="*/ 7861289 w 7919233"/>
              <a:gd name="connsiteY2" fmla="*/ 2132659 h 6412950"/>
              <a:gd name="connsiteX3" fmla="*/ 6632742 w 7919233"/>
              <a:gd name="connsiteY3" fmla="*/ 5060982 h 6412950"/>
              <a:gd name="connsiteX4" fmla="*/ 5067602 w 7919233"/>
              <a:gd name="connsiteY4" fmla="*/ 5296597 h 6412950"/>
              <a:gd name="connsiteX5" fmla="*/ 3466000 w 7919233"/>
              <a:gd name="connsiteY5" fmla="*/ 5453670 h 6412950"/>
              <a:gd name="connsiteX6" fmla="*/ 905119 w 7919233"/>
              <a:gd name="connsiteY6" fmla="*/ 6412950 h 6412950"/>
              <a:gd name="connsiteX7" fmla="*/ 1938 w 7919233"/>
              <a:gd name="connsiteY7" fmla="*/ 6401730 h 6412950"/>
              <a:gd name="connsiteX8" fmla="*/ 7548 w 7919233"/>
              <a:gd name="connsiteY8" fmla="*/ 2912424 h 641295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19534 h 6420060"/>
              <a:gd name="connsiteX1" fmla="*/ 4352351 w 7919233"/>
              <a:gd name="connsiteY1" fmla="*/ 19258 h 6420060"/>
              <a:gd name="connsiteX2" fmla="*/ 7861289 w 7919233"/>
              <a:gd name="connsiteY2" fmla="*/ 2139769 h 6420060"/>
              <a:gd name="connsiteX3" fmla="*/ 6632742 w 7919233"/>
              <a:gd name="connsiteY3" fmla="*/ 5068092 h 6420060"/>
              <a:gd name="connsiteX4" fmla="*/ 5067602 w 7919233"/>
              <a:gd name="connsiteY4" fmla="*/ 5303707 h 6420060"/>
              <a:gd name="connsiteX5" fmla="*/ 3466000 w 7919233"/>
              <a:gd name="connsiteY5" fmla="*/ 5460780 h 6420060"/>
              <a:gd name="connsiteX6" fmla="*/ 905119 w 7919233"/>
              <a:gd name="connsiteY6" fmla="*/ 6420060 h 6420060"/>
              <a:gd name="connsiteX7" fmla="*/ 1938 w 7919233"/>
              <a:gd name="connsiteY7" fmla="*/ 6408840 h 6420060"/>
              <a:gd name="connsiteX8" fmla="*/ 7548 w 7919233"/>
              <a:gd name="connsiteY8" fmla="*/ 2919534 h 6420060"/>
              <a:gd name="connsiteX0" fmla="*/ 7548 w 7919233"/>
              <a:gd name="connsiteY0" fmla="*/ 2931541 h 6432067"/>
              <a:gd name="connsiteX1" fmla="*/ 4352351 w 7919233"/>
              <a:gd name="connsiteY1" fmla="*/ 31265 h 6432067"/>
              <a:gd name="connsiteX2" fmla="*/ 7861289 w 7919233"/>
              <a:gd name="connsiteY2" fmla="*/ 2151776 h 6432067"/>
              <a:gd name="connsiteX3" fmla="*/ 6632742 w 7919233"/>
              <a:gd name="connsiteY3" fmla="*/ 5080099 h 6432067"/>
              <a:gd name="connsiteX4" fmla="*/ 5067602 w 7919233"/>
              <a:gd name="connsiteY4" fmla="*/ 5315714 h 6432067"/>
              <a:gd name="connsiteX5" fmla="*/ 3466000 w 7919233"/>
              <a:gd name="connsiteY5" fmla="*/ 5472787 h 6432067"/>
              <a:gd name="connsiteX6" fmla="*/ 905119 w 7919233"/>
              <a:gd name="connsiteY6" fmla="*/ 6432067 h 6432067"/>
              <a:gd name="connsiteX7" fmla="*/ 1938 w 7919233"/>
              <a:gd name="connsiteY7" fmla="*/ 6420847 h 6432067"/>
              <a:gd name="connsiteX8" fmla="*/ 7548 w 7919233"/>
              <a:gd name="connsiteY8" fmla="*/ 2931541 h 64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19233" h="6432067">
                <a:moveTo>
                  <a:pt x="7548" y="2931541"/>
                </a:moveTo>
                <a:cubicBezTo>
                  <a:pt x="878472" y="1344898"/>
                  <a:pt x="3037784" y="200495"/>
                  <a:pt x="4352351" y="31265"/>
                </a:cubicBezTo>
                <a:cubicBezTo>
                  <a:pt x="6014727" y="-194063"/>
                  <a:pt x="7633623" y="827859"/>
                  <a:pt x="7861289" y="2151776"/>
                </a:cubicBezTo>
                <a:cubicBezTo>
                  <a:pt x="8189931" y="4109601"/>
                  <a:pt x="7031039" y="4866926"/>
                  <a:pt x="6632742" y="5080099"/>
                </a:cubicBezTo>
                <a:cubicBezTo>
                  <a:pt x="6234445" y="5293272"/>
                  <a:pt x="5500026" y="5289535"/>
                  <a:pt x="5067602" y="5315714"/>
                </a:cubicBezTo>
                <a:cubicBezTo>
                  <a:pt x="4635178" y="5341893"/>
                  <a:pt x="4159747" y="5286728"/>
                  <a:pt x="3466000" y="5472787"/>
                </a:cubicBezTo>
                <a:cubicBezTo>
                  <a:pt x="2772253" y="5658846"/>
                  <a:pt x="1485268" y="6274057"/>
                  <a:pt x="905119" y="6432067"/>
                </a:cubicBezTo>
                <a:lnTo>
                  <a:pt x="1938" y="6420847"/>
                </a:lnTo>
                <a:cubicBezTo>
                  <a:pt x="-3794" y="3702895"/>
                  <a:pt x="4743" y="4634120"/>
                  <a:pt x="7548" y="2931541"/>
                </a:cubicBezTo>
                <a:close/>
              </a:path>
            </a:pathLst>
          </a:custGeom>
          <a:solidFill>
            <a:schemeClr val="accent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1344083" y="2142950"/>
            <a:ext cx="8304311" cy="2530027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768842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Brun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1851119" y="224273"/>
            <a:ext cx="8762653" cy="6007675"/>
          </a:xfrm>
          <a:custGeom>
            <a:avLst/>
            <a:gdLst>
              <a:gd name="connsiteX0" fmla="*/ 0 w 6597144"/>
              <a:gd name="connsiteY0" fmla="*/ 2818933 h 5637865"/>
              <a:gd name="connsiteX1" fmla="*/ 3298572 w 6597144"/>
              <a:gd name="connsiteY1" fmla="*/ 0 h 5637865"/>
              <a:gd name="connsiteX2" fmla="*/ 6597144 w 6597144"/>
              <a:gd name="connsiteY2" fmla="*/ 2818933 h 5637865"/>
              <a:gd name="connsiteX3" fmla="*/ 3298572 w 6597144"/>
              <a:gd name="connsiteY3" fmla="*/ 5637866 h 5637865"/>
              <a:gd name="connsiteX4" fmla="*/ 0 w 6597144"/>
              <a:gd name="connsiteY4" fmla="*/ 2818933 h 5637865"/>
              <a:gd name="connsiteX0" fmla="*/ 36 w 6597180"/>
              <a:gd name="connsiteY0" fmla="*/ 3015277 h 5834210"/>
              <a:gd name="connsiteX1" fmla="*/ 3248120 w 6597180"/>
              <a:gd name="connsiteY1" fmla="*/ 0 h 5834210"/>
              <a:gd name="connsiteX2" fmla="*/ 6597180 w 6597180"/>
              <a:gd name="connsiteY2" fmla="*/ 3015277 h 5834210"/>
              <a:gd name="connsiteX3" fmla="*/ 3298608 w 6597180"/>
              <a:gd name="connsiteY3" fmla="*/ 5834210 h 5834210"/>
              <a:gd name="connsiteX4" fmla="*/ 36 w 6597180"/>
              <a:gd name="connsiteY4" fmla="*/ 3015277 h 5834210"/>
              <a:gd name="connsiteX0" fmla="*/ 25 w 6563510"/>
              <a:gd name="connsiteY0" fmla="*/ 3015330 h 5834354"/>
              <a:gd name="connsiteX1" fmla="*/ 3248109 w 6563510"/>
              <a:gd name="connsiteY1" fmla="*/ 53 h 5834354"/>
              <a:gd name="connsiteX2" fmla="*/ 6563510 w 6563510"/>
              <a:gd name="connsiteY2" fmla="*/ 3088258 h 5834354"/>
              <a:gd name="connsiteX3" fmla="*/ 3298597 w 6563510"/>
              <a:gd name="connsiteY3" fmla="*/ 5834263 h 5834354"/>
              <a:gd name="connsiteX4" fmla="*/ 25 w 6563510"/>
              <a:gd name="connsiteY4" fmla="*/ 3015330 h 5834354"/>
              <a:gd name="connsiteX0" fmla="*/ 35 w 6563520"/>
              <a:gd name="connsiteY0" fmla="*/ 3015398 h 5834422"/>
              <a:gd name="connsiteX1" fmla="*/ 3248119 w 6563520"/>
              <a:gd name="connsiteY1" fmla="*/ 121 h 5834422"/>
              <a:gd name="connsiteX2" fmla="*/ 6563520 w 6563520"/>
              <a:gd name="connsiteY2" fmla="*/ 3088326 h 5834422"/>
              <a:gd name="connsiteX3" fmla="*/ 3298607 w 6563520"/>
              <a:gd name="connsiteY3" fmla="*/ 5834331 h 5834422"/>
              <a:gd name="connsiteX4" fmla="*/ 35 w 6563520"/>
              <a:gd name="connsiteY4" fmla="*/ 3015398 h 5834422"/>
              <a:gd name="connsiteX0" fmla="*/ 12 w 6563497"/>
              <a:gd name="connsiteY0" fmla="*/ 3015398 h 6002706"/>
              <a:gd name="connsiteX1" fmla="*/ 3248096 w 6563497"/>
              <a:gd name="connsiteY1" fmla="*/ 121 h 6002706"/>
              <a:gd name="connsiteX2" fmla="*/ 6563497 w 6563497"/>
              <a:gd name="connsiteY2" fmla="*/ 3088326 h 6002706"/>
              <a:gd name="connsiteX3" fmla="*/ 3214437 w 6563497"/>
              <a:gd name="connsiteY3" fmla="*/ 6002626 h 6002706"/>
              <a:gd name="connsiteX4" fmla="*/ 12 w 6563497"/>
              <a:gd name="connsiteY4" fmla="*/ 3015398 h 6002706"/>
              <a:gd name="connsiteX0" fmla="*/ 21 w 6563506"/>
              <a:gd name="connsiteY0" fmla="*/ 3015398 h 6003162"/>
              <a:gd name="connsiteX1" fmla="*/ 3248105 w 6563506"/>
              <a:gd name="connsiteY1" fmla="*/ 121 h 6003162"/>
              <a:gd name="connsiteX2" fmla="*/ 6563506 w 6563506"/>
              <a:gd name="connsiteY2" fmla="*/ 3088326 h 6003162"/>
              <a:gd name="connsiteX3" fmla="*/ 3214446 w 6563506"/>
              <a:gd name="connsiteY3" fmla="*/ 6002626 h 6003162"/>
              <a:gd name="connsiteX4" fmla="*/ 21 w 6563506"/>
              <a:gd name="connsiteY4" fmla="*/ 3015398 h 6003162"/>
              <a:gd name="connsiteX0" fmla="*/ 25 w 6563510"/>
              <a:gd name="connsiteY0" fmla="*/ 3015398 h 6006882"/>
              <a:gd name="connsiteX1" fmla="*/ 3248109 w 6563510"/>
              <a:gd name="connsiteY1" fmla="*/ 121 h 6006882"/>
              <a:gd name="connsiteX2" fmla="*/ 6563510 w 6563510"/>
              <a:gd name="connsiteY2" fmla="*/ 3088326 h 6006882"/>
              <a:gd name="connsiteX3" fmla="*/ 3214450 w 6563510"/>
              <a:gd name="connsiteY3" fmla="*/ 6002626 h 6006882"/>
              <a:gd name="connsiteX4" fmla="*/ 25 w 6563510"/>
              <a:gd name="connsiteY4" fmla="*/ 3015398 h 6006882"/>
              <a:gd name="connsiteX0" fmla="*/ 8505 w 6571990"/>
              <a:gd name="connsiteY0" fmla="*/ 3015398 h 6007675"/>
              <a:gd name="connsiteX1" fmla="*/ 3256589 w 6571990"/>
              <a:gd name="connsiteY1" fmla="*/ 121 h 6007675"/>
              <a:gd name="connsiteX2" fmla="*/ 6571990 w 6571990"/>
              <a:gd name="connsiteY2" fmla="*/ 3088326 h 6007675"/>
              <a:gd name="connsiteX3" fmla="*/ 3222930 w 6571990"/>
              <a:gd name="connsiteY3" fmla="*/ 6002626 h 6007675"/>
              <a:gd name="connsiteX4" fmla="*/ 8505 w 6571990"/>
              <a:gd name="connsiteY4" fmla="*/ 3015398 h 600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1990" h="6007675">
                <a:moveTo>
                  <a:pt x="8505" y="3015398"/>
                </a:moveTo>
                <a:cubicBezTo>
                  <a:pt x="-131740" y="1667172"/>
                  <a:pt x="1483887" y="16015"/>
                  <a:pt x="3256589" y="121"/>
                </a:cubicBezTo>
                <a:cubicBezTo>
                  <a:pt x="5029291" y="-15773"/>
                  <a:pt x="6571990" y="1531472"/>
                  <a:pt x="6571990" y="3088326"/>
                </a:cubicBezTo>
                <a:cubicBezTo>
                  <a:pt x="6571990" y="4645180"/>
                  <a:pt x="5528564" y="5891366"/>
                  <a:pt x="3222930" y="6002626"/>
                </a:cubicBezTo>
                <a:cubicBezTo>
                  <a:pt x="917296" y="6113886"/>
                  <a:pt x="148750" y="4363624"/>
                  <a:pt x="8505" y="3015398"/>
                </a:cubicBezTo>
                <a:close/>
              </a:path>
            </a:pathLst>
          </a:custGeom>
          <a:solidFill>
            <a:schemeClr val="tx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351584" y="2482598"/>
            <a:ext cx="7200800" cy="1872208"/>
          </a:xfrm>
        </p:spPr>
        <p:txBody>
          <a:bodyPr anchor="ctr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883790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mslag-White-200proc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1"/>
            <a:ext cx="12192000" cy="685641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37"/>
          <a:stretch/>
        </p:blipFill>
        <p:spPr>
          <a:xfrm>
            <a:off x="4233483" y="2292138"/>
            <a:ext cx="3725034" cy="227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36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rön 2">
    <p:bg>
      <p:bgPr>
        <a:solidFill>
          <a:srgbClr val="00C0C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1851119" y="224273"/>
            <a:ext cx="8762653" cy="6007675"/>
          </a:xfrm>
          <a:custGeom>
            <a:avLst/>
            <a:gdLst>
              <a:gd name="connsiteX0" fmla="*/ 0 w 6597144"/>
              <a:gd name="connsiteY0" fmla="*/ 2818933 h 5637865"/>
              <a:gd name="connsiteX1" fmla="*/ 3298572 w 6597144"/>
              <a:gd name="connsiteY1" fmla="*/ 0 h 5637865"/>
              <a:gd name="connsiteX2" fmla="*/ 6597144 w 6597144"/>
              <a:gd name="connsiteY2" fmla="*/ 2818933 h 5637865"/>
              <a:gd name="connsiteX3" fmla="*/ 3298572 w 6597144"/>
              <a:gd name="connsiteY3" fmla="*/ 5637866 h 5637865"/>
              <a:gd name="connsiteX4" fmla="*/ 0 w 6597144"/>
              <a:gd name="connsiteY4" fmla="*/ 2818933 h 5637865"/>
              <a:gd name="connsiteX0" fmla="*/ 36 w 6597180"/>
              <a:gd name="connsiteY0" fmla="*/ 3015277 h 5834210"/>
              <a:gd name="connsiteX1" fmla="*/ 3248120 w 6597180"/>
              <a:gd name="connsiteY1" fmla="*/ 0 h 5834210"/>
              <a:gd name="connsiteX2" fmla="*/ 6597180 w 6597180"/>
              <a:gd name="connsiteY2" fmla="*/ 3015277 h 5834210"/>
              <a:gd name="connsiteX3" fmla="*/ 3298608 w 6597180"/>
              <a:gd name="connsiteY3" fmla="*/ 5834210 h 5834210"/>
              <a:gd name="connsiteX4" fmla="*/ 36 w 6597180"/>
              <a:gd name="connsiteY4" fmla="*/ 3015277 h 5834210"/>
              <a:gd name="connsiteX0" fmla="*/ 25 w 6563510"/>
              <a:gd name="connsiteY0" fmla="*/ 3015330 h 5834354"/>
              <a:gd name="connsiteX1" fmla="*/ 3248109 w 6563510"/>
              <a:gd name="connsiteY1" fmla="*/ 53 h 5834354"/>
              <a:gd name="connsiteX2" fmla="*/ 6563510 w 6563510"/>
              <a:gd name="connsiteY2" fmla="*/ 3088258 h 5834354"/>
              <a:gd name="connsiteX3" fmla="*/ 3298597 w 6563510"/>
              <a:gd name="connsiteY3" fmla="*/ 5834263 h 5834354"/>
              <a:gd name="connsiteX4" fmla="*/ 25 w 6563510"/>
              <a:gd name="connsiteY4" fmla="*/ 3015330 h 5834354"/>
              <a:gd name="connsiteX0" fmla="*/ 35 w 6563520"/>
              <a:gd name="connsiteY0" fmla="*/ 3015398 h 5834422"/>
              <a:gd name="connsiteX1" fmla="*/ 3248119 w 6563520"/>
              <a:gd name="connsiteY1" fmla="*/ 121 h 5834422"/>
              <a:gd name="connsiteX2" fmla="*/ 6563520 w 6563520"/>
              <a:gd name="connsiteY2" fmla="*/ 3088326 h 5834422"/>
              <a:gd name="connsiteX3" fmla="*/ 3298607 w 6563520"/>
              <a:gd name="connsiteY3" fmla="*/ 5834331 h 5834422"/>
              <a:gd name="connsiteX4" fmla="*/ 35 w 6563520"/>
              <a:gd name="connsiteY4" fmla="*/ 3015398 h 5834422"/>
              <a:gd name="connsiteX0" fmla="*/ 12 w 6563497"/>
              <a:gd name="connsiteY0" fmla="*/ 3015398 h 6002706"/>
              <a:gd name="connsiteX1" fmla="*/ 3248096 w 6563497"/>
              <a:gd name="connsiteY1" fmla="*/ 121 h 6002706"/>
              <a:gd name="connsiteX2" fmla="*/ 6563497 w 6563497"/>
              <a:gd name="connsiteY2" fmla="*/ 3088326 h 6002706"/>
              <a:gd name="connsiteX3" fmla="*/ 3214437 w 6563497"/>
              <a:gd name="connsiteY3" fmla="*/ 6002626 h 6002706"/>
              <a:gd name="connsiteX4" fmla="*/ 12 w 6563497"/>
              <a:gd name="connsiteY4" fmla="*/ 3015398 h 6002706"/>
              <a:gd name="connsiteX0" fmla="*/ 21 w 6563506"/>
              <a:gd name="connsiteY0" fmla="*/ 3015398 h 6003162"/>
              <a:gd name="connsiteX1" fmla="*/ 3248105 w 6563506"/>
              <a:gd name="connsiteY1" fmla="*/ 121 h 6003162"/>
              <a:gd name="connsiteX2" fmla="*/ 6563506 w 6563506"/>
              <a:gd name="connsiteY2" fmla="*/ 3088326 h 6003162"/>
              <a:gd name="connsiteX3" fmla="*/ 3214446 w 6563506"/>
              <a:gd name="connsiteY3" fmla="*/ 6002626 h 6003162"/>
              <a:gd name="connsiteX4" fmla="*/ 21 w 6563506"/>
              <a:gd name="connsiteY4" fmla="*/ 3015398 h 6003162"/>
              <a:gd name="connsiteX0" fmla="*/ 25 w 6563510"/>
              <a:gd name="connsiteY0" fmla="*/ 3015398 h 6006882"/>
              <a:gd name="connsiteX1" fmla="*/ 3248109 w 6563510"/>
              <a:gd name="connsiteY1" fmla="*/ 121 h 6006882"/>
              <a:gd name="connsiteX2" fmla="*/ 6563510 w 6563510"/>
              <a:gd name="connsiteY2" fmla="*/ 3088326 h 6006882"/>
              <a:gd name="connsiteX3" fmla="*/ 3214450 w 6563510"/>
              <a:gd name="connsiteY3" fmla="*/ 6002626 h 6006882"/>
              <a:gd name="connsiteX4" fmla="*/ 25 w 6563510"/>
              <a:gd name="connsiteY4" fmla="*/ 3015398 h 6006882"/>
              <a:gd name="connsiteX0" fmla="*/ 8505 w 6571990"/>
              <a:gd name="connsiteY0" fmla="*/ 3015398 h 6007675"/>
              <a:gd name="connsiteX1" fmla="*/ 3256589 w 6571990"/>
              <a:gd name="connsiteY1" fmla="*/ 121 h 6007675"/>
              <a:gd name="connsiteX2" fmla="*/ 6571990 w 6571990"/>
              <a:gd name="connsiteY2" fmla="*/ 3088326 h 6007675"/>
              <a:gd name="connsiteX3" fmla="*/ 3222930 w 6571990"/>
              <a:gd name="connsiteY3" fmla="*/ 6002626 h 6007675"/>
              <a:gd name="connsiteX4" fmla="*/ 8505 w 6571990"/>
              <a:gd name="connsiteY4" fmla="*/ 3015398 h 600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1990" h="6007675">
                <a:moveTo>
                  <a:pt x="8505" y="3015398"/>
                </a:moveTo>
                <a:cubicBezTo>
                  <a:pt x="-131740" y="1667172"/>
                  <a:pt x="1483887" y="16015"/>
                  <a:pt x="3256589" y="121"/>
                </a:cubicBezTo>
                <a:cubicBezTo>
                  <a:pt x="5029291" y="-15773"/>
                  <a:pt x="6571990" y="1531472"/>
                  <a:pt x="6571990" y="3088326"/>
                </a:cubicBezTo>
                <a:cubicBezTo>
                  <a:pt x="6571990" y="4645180"/>
                  <a:pt x="5528564" y="5891366"/>
                  <a:pt x="3222930" y="6002626"/>
                </a:cubicBezTo>
                <a:cubicBezTo>
                  <a:pt x="917296" y="6113886"/>
                  <a:pt x="148750" y="4363624"/>
                  <a:pt x="8505" y="3015398"/>
                </a:cubicBezTo>
                <a:close/>
              </a:path>
            </a:pathLst>
          </a:custGeom>
          <a:solidFill>
            <a:schemeClr val="tx2">
              <a:lumMod val="7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351584" y="2482598"/>
            <a:ext cx="7200800" cy="1872208"/>
          </a:xfrm>
        </p:spPr>
        <p:txBody>
          <a:bodyPr anchor="ctr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4244030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delare-Gul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 2"/>
          <p:cNvSpPr/>
          <p:nvPr userDrawn="1"/>
        </p:nvSpPr>
        <p:spPr bwMode="auto">
          <a:xfrm>
            <a:off x="1851119" y="224273"/>
            <a:ext cx="8762653" cy="6007675"/>
          </a:xfrm>
          <a:custGeom>
            <a:avLst/>
            <a:gdLst>
              <a:gd name="connsiteX0" fmla="*/ 0 w 6597144"/>
              <a:gd name="connsiteY0" fmla="*/ 2818933 h 5637865"/>
              <a:gd name="connsiteX1" fmla="*/ 3298572 w 6597144"/>
              <a:gd name="connsiteY1" fmla="*/ 0 h 5637865"/>
              <a:gd name="connsiteX2" fmla="*/ 6597144 w 6597144"/>
              <a:gd name="connsiteY2" fmla="*/ 2818933 h 5637865"/>
              <a:gd name="connsiteX3" fmla="*/ 3298572 w 6597144"/>
              <a:gd name="connsiteY3" fmla="*/ 5637866 h 5637865"/>
              <a:gd name="connsiteX4" fmla="*/ 0 w 6597144"/>
              <a:gd name="connsiteY4" fmla="*/ 2818933 h 5637865"/>
              <a:gd name="connsiteX0" fmla="*/ 36 w 6597180"/>
              <a:gd name="connsiteY0" fmla="*/ 3015277 h 5834210"/>
              <a:gd name="connsiteX1" fmla="*/ 3248120 w 6597180"/>
              <a:gd name="connsiteY1" fmla="*/ 0 h 5834210"/>
              <a:gd name="connsiteX2" fmla="*/ 6597180 w 6597180"/>
              <a:gd name="connsiteY2" fmla="*/ 3015277 h 5834210"/>
              <a:gd name="connsiteX3" fmla="*/ 3298608 w 6597180"/>
              <a:gd name="connsiteY3" fmla="*/ 5834210 h 5834210"/>
              <a:gd name="connsiteX4" fmla="*/ 36 w 6597180"/>
              <a:gd name="connsiteY4" fmla="*/ 3015277 h 5834210"/>
              <a:gd name="connsiteX0" fmla="*/ 25 w 6563510"/>
              <a:gd name="connsiteY0" fmla="*/ 3015330 h 5834354"/>
              <a:gd name="connsiteX1" fmla="*/ 3248109 w 6563510"/>
              <a:gd name="connsiteY1" fmla="*/ 53 h 5834354"/>
              <a:gd name="connsiteX2" fmla="*/ 6563510 w 6563510"/>
              <a:gd name="connsiteY2" fmla="*/ 3088258 h 5834354"/>
              <a:gd name="connsiteX3" fmla="*/ 3298597 w 6563510"/>
              <a:gd name="connsiteY3" fmla="*/ 5834263 h 5834354"/>
              <a:gd name="connsiteX4" fmla="*/ 25 w 6563510"/>
              <a:gd name="connsiteY4" fmla="*/ 3015330 h 5834354"/>
              <a:gd name="connsiteX0" fmla="*/ 35 w 6563520"/>
              <a:gd name="connsiteY0" fmla="*/ 3015398 h 5834422"/>
              <a:gd name="connsiteX1" fmla="*/ 3248119 w 6563520"/>
              <a:gd name="connsiteY1" fmla="*/ 121 h 5834422"/>
              <a:gd name="connsiteX2" fmla="*/ 6563520 w 6563520"/>
              <a:gd name="connsiteY2" fmla="*/ 3088326 h 5834422"/>
              <a:gd name="connsiteX3" fmla="*/ 3298607 w 6563520"/>
              <a:gd name="connsiteY3" fmla="*/ 5834331 h 5834422"/>
              <a:gd name="connsiteX4" fmla="*/ 35 w 6563520"/>
              <a:gd name="connsiteY4" fmla="*/ 3015398 h 5834422"/>
              <a:gd name="connsiteX0" fmla="*/ 12 w 6563497"/>
              <a:gd name="connsiteY0" fmla="*/ 3015398 h 6002706"/>
              <a:gd name="connsiteX1" fmla="*/ 3248096 w 6563497"/>
              <a:gd name="connsiteY1" fmla="*/ 121 h 6002706"/>
              <a:gd name="connsiteX2" fmla="*/ 6563497 w 6563497"/>
              <a:gd name="connsiteY2" fmla="*/ 3088326 h 6002706"/>
              <a:gd name="connsiteX3" fmla="*/ 3214437 w 6563497"/>
              <a:gd name="connsiteY3" fmla="*/ 6002626 h 6002706"/>
              <a:gd name="connsiteX4" fmla="*/ 12 w 6563497"/>
              <a:gd name="connsiteY4" fmla="*/ 3015398 h 6002706"/>
              <a:gd name="connsiteX0" fmla="*/ 21 w 6563506"/>
              <a:gd name="connsiteY0" fmla="*/ 3015398 h 6003162"/>
              <a:gd name="connsiteX1" fmla="*/ 3248105 w 6563506"/>
              <a:gd name="connsiteY1" fmla="*/ 121 h 6003162"/>
              <a:gd name="connsiteX2" fmla="*/ 6563506 w 6563506"/>
              <a:gd name="connsiteY2" fmla="*/ 3088326 h 6003162"/>
              <a:gd name="connsiteX3" fmla="*/ 3214446 w 6563506"/>
              <a:gd name="connsiteY3" fmla="*/ 6002626 h 6003162"/>
              <a:gd name="connsiteX4" fmla="*/ 21 w 6563506"/>
              <a:gd name="connsiteY4" fmla="*/ 3015398 h 6003162"/>
              <a:gd name="connsiteX0" fmla="*/ 25 w 6563510"/>
              <a:gd name="connsiteY0" fmla="*/ 3015398 h 6006882"/>
              <a:gd name="connsiteX1" fmla="*/ 3248109 w 6563510"/>
              <a:gd name="connsiteY1" fmla="*/ 121 h 6006882"/>
              <a:gd name="connsiteX2" fmla="*/ 6563510 w 6563510"/>
              <a:gd name="connsiteY2" fmla="*/ 3088326 h 6006882"/>
              <a:gd name="connsiteX3" fmla="*/ 3214450 w 6563510"/>
              <a:gd name="connsiteY3" fmla="*/ 6002626 h 6006882"/>
              <a:gd name="connsiteX4" fmla="*/ 25 w 6563510"/>
              <a:gd name="connsiteY4" fmla="*/ 3015398 h 6006882"/>
              <a:gd name="connsiteX0" fmla="*/ 8505 w 6571990"/>
              <a:gd name="connsiteY0" fmla="*/ 3015398 h 6007675"/>
              <a:gd name="connsiteX1" fmla="*/ 3256589 w 6571990"/>
              <a:gd name="connsiteY1" fmla="*/ 121 h 6007675"/>
              <a:gd name="connsiteX2" fmla="*/ 6571990 w 6571990"/>
              <a:gd name="connsiteY2" fmla="*/ 3088326 h 6007675"/>
              <a:gd name="connsiteX3" fmla="*/ 3222930 w 6571990"/>
              <a:gd name="connsiteY3" fmla="*/ 6002626 h 6007675"/>
              <a:gd name="connsiteX4" fmla="*/ 8505 w 6571990"/>
              <a:gd name="connsiteY4" fmla="*/ 3015398 h 600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1990" h="6007675">
                <a:moveTo>
                  <a:pt x="8505" y="3015398"/>
                </a:moveTo>
                <a:cubicBezTo>
                  <a:pt x="-131740" y="1667172"/>
                  <a:pt x="1483887" y="16015"/>
                  <a:pt x="3256589" y="121"/>
                </a:cubicBezTo>
                <a:cubicBezTo>
                  <a:pt x="5029291" y="-15773"/>
                  <a:pt x="6571990" y="1531472"/>
                  <a:pt x="6571990" y="3088326"/>
                </a:cubicBezTo>
                <a:cubicBezTo>
                  <a:pt x="6571990" y="4645180"/>
                  <a:pt x="5528564" y="5891366"/>
                  <a:pt x="3222930" y="6002626"/>
                </a:cubicBezTo>
                <a:cubicBezTo>
                  <a:pt x="917296" y="6113886"/>
                  <a:pt x="148750" y="4363624"/>
                  <a:pt x="8505" y="3015398"/>
                </a:cubicBezTo>
                <a:close/>
              </a:path>
            </a:pathLst>
          </a:custGeom>
          <a:solidFill>
            <a:schemeClr val="accent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2351584" y="2482598"/>
            <a:ext cx="7200800" cy="1872208"/>
          </a:xfrm>
        </p:spPr>
        <p:txBody>
          <a:bodyPr anchor="ctr">
            <a:no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</p:spTree>
    <p:extLst>
      <p:ext uri="{BB962C8B-B14F-4D97-AF65-F5344CB8AC3E}">
        <p14:creationId xmlns:p14="http://schemas.microsoft.com/office/powerpoint/2010/main" val="412539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8233D1-B387-42F5-A1F4-FD244529B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FCAA712-D449-4451-B343-277D904DD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572A8D-7AD9-4B64-B2A6-4643F866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92C0-4D9A-465F-A0FD-405CC19F6DB3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687798-3C60-437F-BF3B-11C95FCB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75383C-49C8-4914-99EC-ABC3F0409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9BC9-0490-4D39-AF35-69BC9073C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2811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85E682-98AD-41A5-900A-3D405329D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1079179-D7BB-4335-9630-BB4D4F6AF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8E8330-632F-452C-BEBA-A216D8D11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92C0-4D9A-465F-A0FD-405CC19F6DB3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0108C8-03C9-4CC7-AD1D-04D970E9F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C7C5D3-7199-43DD-B97F-1EA098611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9BC9-0490-4D39-AF35-69BC9073C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36669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CD1BF0-BB15-4A9E-B452-29619866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7FE3D54-360F-46F1-B585-4654D66F8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8C5E65-EA1A-40AF-A292-8E02B839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92C0-4D9A-465F-A0FD-405CC19F6DB3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E40764-10E6-41AB-8DB2-05680CE1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AC68B05-D08F-4C16-AEA9-C1D375289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9BC9-0490-4D39-AF35-69BC9073C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94999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13736C-4158-4FCD-875E-051368A87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9E3569-57CA-4A85-A242-CB0F17A17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6BA237-7FA2-427E-AA04-B4B62CF28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85C391C-59E3-4AD4-9B44-959908828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92C0-4D9A-465F-A0FD-405CC19F6DB3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BF2189F-2815-4144-8E20-19005A8C2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705E24D-189F-4BE3-89EA-DE0991E1E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9BC9-0490-4D39-AF35-69BC9073C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20904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2DB07A-2C16-4136-A5C7-302E082F7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3E347DE-4467-4331-B228-59EB6BB698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7A055DC-5903-4AB5-92C1-FF3B30964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FE398A5-99A7-4807-96FF-C707029165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090A4D5-01B2-4A1C-9B96-D5738B947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7A181A2-FA98-4D2B-8DC0-51267246F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92C0-4D9A-465F-A0FD-405CC19F6DB3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9E2B943-5EBB-439F-BBDA-78735A2A9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1CB4B20-E051-437F-9249-0478447C5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9BC9-0490-4D39-AF35-69BC9073C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800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9251B1-BC1E-428D-A9AF-5F25306F0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8FBE0A-CAA3-4B7F-BBAB-2830C57A7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92C0-4D9A-465F-A0FD-405CC19F6DB3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FF4374C-6CAC-46EC-990C-C6B7DBFA5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1423052-A72F-4EBE-895E-E552A48A2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9BC9-0490-4D39-AF35-69BC9073C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55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2755AB2-6361-40AA-BD87-7BAF363EF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92C0-4D9A-465F-A0FD-405CC19F6DB3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3DABA2F-AA49-4B53-ABD4-422F8411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6104301-8888-435B-BE57-D0782C419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9BC9-0490-4D39-AF35-69BC9073C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77060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85C186-37CD-43C2-897F-CBF87C331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59B1FF-C353-452A-80AB-9861D35A3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FC0A337-E40A-4DBD-9A3B-99538B0656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9C75268-B4A7-411E-8753-98C30551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92C0-4D9A-465F-A0FD-405CC19F6DB3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3265F59-9EC5-432B-9DD2-805625F45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8AD75D4-9C22-4198-BD7D-D8BE48778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9BC9-0490-4D39-AF35-69BC9073C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16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1344085" y="2286398"/>
            <a:ext cx="9503833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1344085" y="3829200"/>
            <a:ext cx="9503832" cy="115424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underrubrik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962" y="5658844"/>
            <a:ext cx="1656000" cy="99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0760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65" userDrawn="1">
          <p15:clr>
            <a:srgbClr val="FBAE40"/>
          </p15:clr>
        </p15:guide>
        <p15:guide id="2" orient="horz" pos="3894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88F9B5-AEC3-437E-969E-F1776B60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E9A0141-9928-45DD-AC13-FF7ABC865F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C7A00DC-9310-4074-92D5-B8DCDDAB3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9295EA-90BF-4C66-88E3-BDB9A536C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92C0-4D9A-465F-A0FD-405CC19F6DB3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5162B43-EE35-4F38-BCF1-E7F1E89D6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8411826-3A57-41A5-96D7-16124FC2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9BC9-0490-4D39-AF35-69BC9073C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60864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52E5FC-3CD3-488A-A526-0536F1884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8FC87EA-5113-4EB4-973A-F85415398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9162C6-7B97-40C3-AEE5-0132ADE64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92C0-4D9A-465F-A0FD-405CC19F6DB3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676D8C-3BC8-4276-A216-DDA6877F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A8D2EF-AA89-48F1-9954-12E8ADDAC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9BC9-0490-4D39-AF35-69BC9073C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1801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A88F163-51B5-415A-9E04-9A2BBD00C0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7B5F003-D168-4CBF-9144-33EB42E12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95CC5F2-6FB3-4E8A-B283-FF7735090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92C0-4D9A-465F-A0FD-405CC19F6DB3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F53A405-8F41-4E04-9614-ED9600449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DD914F-EF1A-4544-9FE2-049A42DBA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9BC9-0490-4D39-AF35-69BC9073C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439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1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quarter" idx="14"/>
          </p:nvPr>
        </p:nvSpPr>
        <p:spPr>
          <a:xfrm>
            <a:off x="1344085" y="1401764"/>
            <a:ext cx="9503833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884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2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5"/>
          </p:nvPr>
        </p:nvSpPr>
        <p:spPr>
          <a:xfrm>
            <a:off x="1344084" y="1401764"/>
            <a:ext cx="4656000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" name="Platshållare för innehåll 6"/>
          <p:cNvSpPr>
            <a:spLocks noGrp="1"/>
          </p:cNvSpPr>
          <p:nvPr>
            <p:ph sz="quarter" idx="16"/>
          </p:nvPr>
        </p:nvSpPr>
        <p:spPr>
          <a:xfrm>
            <a:off x="6191917" y="1401764"/>
            <a:ext cx="4656000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476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3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6"/>
          </p:nvPr>
        </p:nvSpPr>
        <p:spPr>
          <a:xfrm>
            <a:off x="1344084" y="1401764"/>
            <a:ext cx="4656000" cy="49434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6"/>
          <p:cNvSpPr>
            <a:spLocks noGrp="1"/>
          </p:cNvSpPr>
          <p:nvPr>
            <p:ph sz="quarter" idx="17"/>
          </p:nvPr>
        </p:nvSpPr>
        <p:spPr>
          <a:xfrm>
            <a:off x="6191917" y="1401762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Platshållare för innehåll 6"/>
          <p:cNvSpPr>
            <a:spLocks noGrp="1"/>
          </p:cNvSpPr>
          <p:nvPr>
            <p:ph sz="quarter" idx="18"/>
          </p:nvPr>
        </p:nvSpPr>
        <p:spPr>
          <a:xfrm>
            <a:off x="6191917" y="3951087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7424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4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2" name="Platshållare för innehåll 6"/>
          <p:cNvSpPr>
            <a:spLocks noGrp="1"/>
          </p:cNvSpPr>
          <p:nvPr>
            <p:ph sz="quarter" idx="18"/>
          </p:nvPr>
        </p:nvSpPr>
        <p:spPr>
          <a:xfrm>
            <a:off x="1344084" y="1401762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Platshållare för innehåll 6"/>
          <p:cNvSpPr>
            <a:spLocks noGrp="1"/>
          </p:cNvSpPr>
          <p:nvPr>
            <p:ph sz="quarter" idx="19"/>
          </p:nvPr>
        </p:nvSpPr>
        <p:spPr>
          <a:xfrm>
            <a:off x="1344084" y="3951087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4" name="Platshållare för innehåll 6"/>
          <p:cNvSpPr>
            <a:spLocks noGrp="1"/>
          </p:cNvSpPr>
          <p:nvPr>
            <p:ph sz="quarter" idx="20"/>
          </p:nvPr>
        </p:nvSpPr>
        <p:spPr>
          <a:xfrm>
            <a:off x="6191917" y="1401762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innehåll 6"/>
          <p:cNvSpPr>
            <a:spLocks noGrp="1"/>
          </p:cNvSpPr>
          <p:nvPr>
            <p:ph sz="quarter" idx="21"/>
          </p:nvPr>
        </p:nvSpPr>
        <p:spPr>
          <a:xfrm>
            <a:off x="6191917" y="3951087"/>
            <a:ext cx="4656000" cy="23940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7680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22143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24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344085" y="333375"/>
            <a:ext cx="9503833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344064" y="1404716"/>
            <a:ext cx="9502480" cy="4940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4"/>
            <a:ext cx="12192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sv-SE" sz="1900" dirty="0">
                <a:cs typeface="+mn-cs"/>
              </a:rPr>
              <a:t> </a:t>
            </a:r>
          </a:p>
        </p:txBody>
      </p:sp>
      <p:sp>
        <p:nvSpPr>
          <p:cNvPr id="2" name="xxLanguageTextBox"/>
          <p:cNvSpPr/>
          <p:nvPr userDrawn="1">
            <p:custDataLst>
              <p:tags r:id="rId23"/>
            </p:custDataLst>
          </p:nvPr>
        </p:nvSpPr>
        <p:spPr bwMode="auto">
          <a:xfrm>
            <a:off x="0" y="0"/>
            <a:ext cx="16933" cy="127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rgbClr val="00A9A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xxLanguageTextBox">
            <a:extLst>
              <a:ext uri="{FF2B5EF4-FFF2-40B4-BE49-F238E27FC236}">
                <a16:creationId xmlns:a16="http://schemas.microsoft.com/office/drawing/2014/main" id="{5F9BFC1B-F4B1-4BA3-AA37-F8816041E672}"/>
              </a:ext>
            </a:extLst>
          </p:cNvPr>
          <p:cNvSpPr/>
          <p:nvPr userDrawn="1">
            <p:custDataLst>
              <p:tags r:id="rId24"/>
            </p:custDataLst>
          </p:nvPr>
        </p:nvSpPr>
        <p:spPr bwMode="auto">
          <a:xfrm>
            <a:off x="0" y="0"/>
            <a:ext cx="12700" cy="127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rgbClr val="00A9A7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1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87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703" r:id="rId14"/>
    <p:sldLayoutId id="2147483704" r:id="rId15"/>
    <p:sldLayoutId id="2147483681" r:id="rId16"/>
    <p:sldLayoutId id="2147483699" r:id="rId17"/>
    <p:sldLayoutId id="2147483701" r:id="rId18"/>
    <p:sldLayoutId id="2147483682" r:id="rId19"/>
    <p:sldLayoutId id="2147483700" r:id="rId20"/>
    <p:sldLayoutId id="2147483702" r:id="rId21"/>
  </p:sldLayoutIdLst>
  <p:hf sldNum="0"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5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5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5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5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5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5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5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2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756" userDrawn="1">
          <p15:clr>
            <a:srgbClr val="F26B43"/>
          </p15:clr>
        </p15:guide>
        <p15:guide id="3" pos="6924" userDrawn="1">
          <p15:clr>
            <a:srgbClr val="F26B43"/>
          </p15:clr>
        </p15:guide>
        <p15:guide id="4" orient="horz" pos="210" userDrawn="1">
          <p15:clr>
            <a:srgbClr val="F26B43"/>
          </p15:clr>
        </p15:guide>
        <p15:guide id="5" orient="horz" pos="883" userDrawn="1">
          <p15:clr>
            <a:srgbClr val="F26B43"/>
          </p15:clr>
        </p15:guide>
        <p15:guide id="6" orient="horz" pos="799" userDrawn="1">
          <p15:clr>
            <a:srgbClr val="F26B43"/>
          </p15:clr>
        </p15:guide>
        <p15:guide id="7" orient="horz" pos="3997" userDrawn="1">
          <p15:clr>
            <a:srgbClr val="F26B43"/>
          </p15:clr>
        </p15:guide>
        <p15:guide id="8" pos="847" userDrawn="1">
          <p15:clr>
            <a:srgbClr val="F26B43"/>
          </p15:clr>
        </p15:guide>
        <p15:guide id="9" pos="6833" userDrawn="1">
          <p15:clr>
            <a:srgbClr val="F26B43"/>
          </p15:clr>
        </p15:guide>
        <p15:guide id="10" pos="211" userDrawn="1">
          <p15:clr>
            <a:srgbClr val="F26B43"/>
          </p15:clr>
        </p15:guide>
        <p15:guide id="11" pos="746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922190F-A8A0-4B6D-B59C-E32E3D750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CA7312A-A2FA-440A-937B-545F54ACE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FD27AA-48CE-4E4F-B31A-50ADBE0421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92C0-4D9A-465F-A0FD-405CC19F6DB3}" type="datetimeFigureOut">
              <a:rPr lang="sv-SE" smtClean="0"/>
              <a:t>2020-09-29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52CE786-D186-4F3E-931F-E044824641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7C2FE09-F348-4109-B790-FA30E274D9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B9BC9-0490-4D39-AF35-69BC9073C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092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560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Service Blueprint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2020-09-29</a:t>
            </a:r>
          </a:p>
        </p:txBody>
      </p:sp>
    </p:spTree>
    <p:extLst>
      <p:ext uri="{BB962C8B-B14F-4D97-AF65-F5344CB8AC3E}">
        <p14:creationId xmlns:p14="http://schemas.microsoft.com/office/powerpoint/2010/main" val="277789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E7243165-65A2-4815-BBF9-16B22AC2F7A3}"/>
              </a:ext>
            </a:extLst>
          </p:cNvPr>
          <p:cNvSpPr txBox="1"/>
          <p:nvPr/>
        </p:nvSpPr>
        <p:spPr>
          <a:xfrm>
            <a:off x="1078728" y="1804466"/>
            <a:ext cx="18101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Övning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4052F8C2-5690-44ED-9164-01FAFC9B05E6}"/>
              </a:ext>
            </a:extLst>
          </p:cNvPr>
          <p:cNvSpPr txBox="1"/>
          <p:nvPr/>
        </p:nvSpPr>
        <p:spPr>
          <a:xfrm>
            <a:off x="1191502" y="2654838"/>
            <a:ext cx="442248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A9A7"/>
              </a:buClr>
              <a:buSzTx/>
              <a:buFontTx/>
              <a:buNone/>
              <a:tabLst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Vad händer i verksamheten när kunden interagerar med tjänsten?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A9A7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Välj ut en interaktionspunkt ur er tjänsteresa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A9A7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Fyll i aktiviteter eller stödprocesser i varje fält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A9A7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Välj ut en ny interaktionspunkt och upprepa…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A9A7"/>
              </a:buClr>
              <a:buSzTx/>
              <a:buFont typeface="+mj-lt"/>
              <a:buAutoNum type="arabicPeriod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Gör övningen i grupp eller ensam</a:t>
            </a:r>
            <a:b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10" name="Bildobjekt 9" descr="En bild som visar vektorgrafik, objekt&#10;&#10;Automatiskt genererad beskrivning">
            <a:extLst>
              <a:ext uri="{FF2B5EF4-FFF2-40B4-BE49-F238E27FC236}">
                <a16:creationId xmlns:a16="http://schemas.microsoft.com/office/drawing/2014/main" id="{485C18BE-CD74-467D-AF99-FD17C809B1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84" y="-110249"/>
            <a:ext cx="1538312" cy="2052084"/>
          </a:xfrm>
          <a:prstGeom prst="rect">
            <a:avLst/>
          </a:prstGeom>
        </p:spPr>
      </p:pic>
      <p:grpSp>
        <p:nvGrpSpPr>
          <p:cNvPr id="5" name="Grupp 4">
            <a:extLst>
              <a:ext uri="{FF2B5EF4-FFF2-40B4-BE49-F238E27FC236}">
                <a16:creationId xmlns:a16="http://schemas.microsoft.com/office/drawing/2014/main" id="{FF746C2F-9C9E-45E7-AF0D-BA3516D30995}"/>
              </a:ext>
            </a:extLst>
          </p:cNvPr>
          <p:cNvGrpSpPr/>
          <p:nvPr/>
        </p:nvGrpSpPr>
        <p:grpSpPr>
          <a:xfrm>
            <a:off x="5691963" y="592817"/>
            <a:ext cx="6257496" cy="3557290"/>
            <a:chOff x="5934504" y="943692"/>
            <a:chExt cx="6257496" cy="3557290"/>
          </a:xfrm>
        </p:grpSpPr>
        <p:pic>
          <p:nvPicPr>
            <p:cNvPr id="3" name="Bildobjekt 2" descr="En bild som visar text&#10;&#10;Automatiskt genererad beskrivning">
              <a:extLst>
                <a:ext uri="{FF2B5EF4-FFF2-40B4-BE49-F238E27FC236}">
                  <a16:creationId xmlns:a16="http://schemas.microsoft.com/office/drawing/2014/main" id="{275FCD96-807A-406A-AD9F-464BDD8F61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34504" y="1041991"/>
              <a:ext cx="6257496" cy="3458991"/>
            </a:xfrm>
            <a:prstGeom prst="rect">
              <a:avLst/>
            </a:prstGeom>
          </p:spPr>
        </p:pic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5DAC0514-552D-40FC-AA27-D03C72C430EB}"/>
                </a:ext>
              </a:extLst>
            </p:cNvPr>
            <p:cNvSpPr/>
            <p:nvPr/>
          </p:nvSpPr>
          <p:spPr>
            <a:xfrm>
              <a:off x="7144515" y="943692"/>
              <a:ext cx="861237" cy="3557290"/>
            </a:xfrm>
            <a:prstGeom prst="rect">
              <a:avLst/>
            </a:prstGeom>
            <a:solidFill>
              <a:srgbClr val="F8CCA6">
                <a:alpha val="4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87719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Inera">
  <a:themeElements>
    <a:clrScheme name="Inera">
      <a:dk1>
        <a:srgbClr val="382819"/>
      </a:dk1>
      <a:lt1>
        <a:srgbClr val="FFFFFF"/>
      </a:lt1>
      <a:dk2>
        <a:srgbClr val="00A9A7"/>
      </a:dk2>
      <a:lt2>
        <a:srgbClr val="6F5D4C"/>
      </a:lt2>
      <a:accent1>
        <a:srgbClr val="AADEE2"/>
      </a:accent1>
      <a:accent2>
        <a:srgbClr val="F18221"/>
      </a:accent2>
      <a:accent3>
        <a:srgbClr val="F2C65D"/>
      </a:accent3>
      <a:accent4>
        <a:srgbClr val="2E2114"/>
      </a:accent4>
      <a:accent5>
        <a:srgbClr val="D2ECEE"/>
      </a:accent5>
      <a:accent6>
        <a:srgbClr val="DA751D"/>
      </a:accent6>
      <a:hlink>
        <a:srgbClr val="CE5028"/>
      </a:hlink>
      <a:folHlink>
        <a:srgbClr val="52443A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1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ln w="19050">
          <a:noFill/>
        </a:ln>
      </a:spPr>
      <a:bodyPr wrap="none" rtlCol="0">
        <a:noAutofit/>
      </a:bodyPr>
      <a:lstStyle>
        <a:defPPr>
          <a:defRPr sz="21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nera.potx" id="{B42733E8-F69A-4687-8D6F-DDE72D103CD4}" vid="{4C140586-9630-40A5-87AC-3D6BEA09416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A6EF156D8C4740867404AA45AE0D78" ma:contentTypeVersion="10" ma:contentTypeDescription="Skapa ett nytt dokument." ma:contentTypeScope="" ma:versionID="ebba2b0c99ce9c492cf922f1d8ada29c">
  <xsd:schema xmlns:xsd="http://www.w3.org/2001/XMLSchema" xmlns:xs="http://www.w3.org/2001/XMLSchema" xmlns:p="http://schemas.microsoft.com/office/2006/metadata/properties" xmlns:ns2="c6043fae-ce2a-464e-ae74-f5860b53ac38" targetNamespace="http://schemas.microsoft.com/office/2006/metadata/properties" ma:root="true" ma:fieldsID="9790c7d2710359b74087cfa75a002660" ns2:_="">
    <xsd:import namespace="c6043fae-ce2a-464e-ae74-f5860b53ac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43fae-ce2a-464e-ae74-f5860b53ac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96CB25-9E50-4975-BC29-7BF95EF91ACA}"/>
</file>

<file path=customXml/itemProps2.xml><?xml version="1.0" encoding="utf-8"?>
<ds:datastoreItem xmlns:ds="http://schemas.openxmlformats.org/officeDocument/2006/customXml" ds:itemID="{3996939D-243E-43AE-A2C6-5C10967C4A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0222AA-6820-4B0F-AE04-5AE35DA87A4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30183ca-9174-4b3b-bc5c-b3bd9bf546d5"/>
    <ds:schemaRef ds:uri="http://schemas.microsoft.com/office/2006/documentManagement/types"/>
    <ds:schemaRef ds:uri="http://schemas.microsoft.com/office/infopath/2007/PartnerControls"/>
    <ds:schemaRef ds:uri="24b86f04-e599-48bc-bbab-af9e1905b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3378</TotalTime>
  <Words>46</Words>
  <Application>Microsoft Office PowerPoint</Application>
  <PresentationFormat>Bredbild</PresentationFormat>
  <Paragraphs>11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Symbol</vt:lpstr>
      <vt:lpstr>Inera</vt:lpstr>
      <vt:lpstr>Office-tema</vt:lpstr>
      <vt:lpstr>PowerPoint-presentation</vt:lpstr>
      <vt:lpstr>Service Blueprint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Rabarber</dc:creator>
  <cp:lastModifiedBy>Lindholm Eva</cp:lastModifiedBy>
  <cp:revision>72</cp:revision>
  <cp:lastPrinted>2012-03-24T12:24:06Z</cp:lastPrinted>
  <dcterms:created xsi:type="dcterms:W3CDTF">2015-12-15T11:16:10Z</dcterms:created>
  <dcterms:modified xsi:type="dcterms:W3CDTF">2020-09-29T06:07:42Z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0x0101000DA6EF156D8C4740867404AA45AE0D78</vt:lpwstr>
  </property>
</Properties>
</file>