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</p:sldMasterIdLst>
  <p:notesMasterIdLst>
    <p:notesMasterId r:id="rId31"/>
  </p:notesMasterIdLst>
  <p:sldIdLst>
    <p:sldId id="261" r:id="rId6"/>
    <p:sldId id="294" r:id="rId7"/>
    <p:sldId id="258" r:id="rId8"/>
    <p:sldId id="263" r:id="rId9"/>
    <p:sldId id="296" r:id="rId10"/>
    <p:sldId id="373" r:id="rId11"/>
    <p:sldId id="355" r:id="rId12"/>
    <p:sldId id="371" r:id="rId13"/>
    <p:sldId id="505" r:id="rId14"/>
    <p:sldId id="370" r:id="rId15"/>
    <p:sldId id="506" r:id="rId16"/>
    <p:sldId id="507" r:id="rId17"/>
    <p:sldId id="508" r:id="rId18"/>
    <p:sldId id="509" r:id="rId19"/>
    <p:sldId id="510" r:id="rId20"/>
    <p:sldId id="511" r:id="rId21"/>
    <p:sldId id="512" r:id="rId22"/>
    <p:sldId id="501" r:id="rId23"/>
    <p:sldId id="497" r:id="rId24"/>
    <p:sldId id="502" r:id="rId25"/>
    <p:sldId id="513" r:id="rId26"/>
    <p:sldId id="369" r:id="rId27"/>
    <p:sldId id="357" r:id="rId28"/>
    <p:sldId id="514" r:id="rId29"/>
    <p:sldId id="372" r:id="rId30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7"/>
    <a:srgbClr val="888888"/>
    <a:srgbClr val="B2E6E7"/>
    <a:srgbClr val="E8564E"/>
    <a:srgbClr val="EF8122"/>
    <a:srgbClr val="7A7A7A"/>
    <a:srgbClr val="00ADAB"/>
    <a:srgbClr val="F8CCA6"/>
    <a:srgbClr val="B2E6E6"/>
    <a:srgbClr val="00A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A0091-2E54-4E17-9D53-5DC0E74421A5}" v="2" dt="2021-05-09T12:43:16.445"/>
    <p1510:client id="{0DEDF555-B3C3-419B-B4FA-7C4CB97CDC67}" v="68" dt="2020-09-23T09:30:58.072"/>
    <p1510:client id="{24B63B17-4EAF-4F94-A81C-7676A1068E50}" v="4" dt="2021-05-09T17:24:08.737"/>
    <p1510:client id="{CF594D7B-FE21-4706-8965-F0791F64AE27}" v="88" dt="2020-09-23T08:01:19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carini Daniela" userId="03a24505-5d2d-446b-9df3-f81c19ab9456" providerId="ADAL" clId="{17073B9B-EBE8-43D6-8DC5-7A15E3954262}"/>
    <pc:docChg chg="custSel delSld modSld sldOrd">
      <pc:chgData name="Baccarini Daniela" userId="03a24505-5d2d-446b-9df3-f81c19ab9456" providerId="ADAL" clId="{17073B9B-EBE8-43D6-8DC5-7A15E3954262}" dt="2020-05-16T19:36:46.212" v="32" actId="2696"/>
      <pc:docMkLst>
        <pc:docMk/>
      </pc:docMkLst>
      <pc:sldChg chg="modSp">
        <pc:chgData name="Baccarini Daniela" userId="03a24505-5d2d-446b-9df3-f81c19ab9456" providerId="ADAL" clId="{17073B9B-EBE8-43D6-8DC5-7A15E3954262}" dt="2020-05-15T06:27:40.631" v="16" actId="1076"/>
        <pc:sldMkLst>
          <pc:docMk/>
          <pc:sldMk cId="2008637273" sldId="296"/>
        </pc:sldMkLst>
        <pc:spChg chg="mod">
          <ac:chgData name="Baccarini Daniela" userId="03a24505-5d2d-446b-9df3-f81c19ab9456" providerId="ADAL" clId="{17073B9B-EBE8-43D6-8DC5-7A15E3954262}" dt="2020-05-15T06:27:40.631" v="16" actId="1076"/>
          <ac:spMkLst>
            <pc:docMk/>
            <pc:sldMk cId="2008637273" sldId="296"/>
            <ac:spMk id="4" creationId="{85FC2F89-1C96-42F5-9512-FE6BA768C1AC}"/>
          </ac:spMkLst>
        </pc:spChg>
        <pc:spChg chg="mod">
          <ac:chgData name="Baccarini Daniela" userId="03a24505-5d2d-446b-9df3-f81c19ab9456" providerId="ADAL" clId="{17073B9B-EBE8-43D6-8DC5-7A15E3954262}" dt="2020-05-15T06:27:40.631" v="16" actId="1076"/>
          <ac:spMkLst>
            <pc:docMk/>
            <pc:sldMk cId="2008637273" sldId="296"/>
            <ac:spMk id="6" creationId="{0FCC077C-1525-4AA0-8ECE-93FAC352DE23}"/>
          </ac:spMkLst>
        </pc:spChg>
      </pc:sldChg>
      <pc:sldChg chg="modSp">
        <pc:chgData name="Baccarini Daniela" userId="03a24505-5d2d-446b-9df3-f81c19ab9456" providerId="ADAL" clId="{17073B9B-EBE8-43D6-8DC5-7A15E3954262}" dt="2020-05-15T11:06:15.464" v="31" actId="20577"/>
        <pc:sldMkLst>
          <pc:docMk/>
          <pc:sldMk cId="3093603977" sldId="366"/>
        </pc:sldMkLst>
        <pc:spChg chg="mod">
          <ac:chgData name="Baccarini Daniela" userId="03a24505-5d2d-446b-9df3-f81c19ab9456" providerId="ADAL" clId="{17073B9B-EBE8-43D6-8DC5-7A15E3954262}" dt="2020-05-15T11:06:15.464" v="31" actId="20577"/>
          <ac:spMkLst>
            <pc:docMk/>
            <pc:sldMk cId="3093603977" sldId="366"/>
            <ac:spMk id="5" creationId="{1E71EFE4-C736-45C4-A0D6-6DED9B1052CE}"/>
          </ac:spMkLst>
        </pc:spChg>
      </pc:sldChg>
      <pc:sldChg chg="modSp ord">
        <pc:chgData name="Baccarini Daniela" userId="03a24505-5d2d-446b-9df3-f81c19ab9456" providerId="ADAL" clId="{17073B9B-EBE8-43D6-8DC5-7A15E3954262}" dt="2020-05-15T09:54:27.547" v="17" actId="20577"/>
        <pc:sldMkLst>
          <pc:docMk/>
          <pc:sldMk cId="637451961" sldId="368"/>
        </pc:sldMkLst>
        <pc:spChg chg="mod">
          <ac:chgData name="Baccarini Daniela" userId="03a24505-5d2d-446b-9df3-f81c19ab9456" providerId="ADAL" clId="{17073B9B-EBE8-43D6-8DC5-7A15E3954262}" dt="2020-05-15T09:54:27.547" v="17" actId="20577"/>
          <ac:spMkLst>
            <pc:docMk/>
            <pc:sldMk cId="637451961" sldId="368"/>
            <ac:spMk id="5" creationId="{98C03B48-45E1-44BE-9BFC-B6B85A0C506B}"/>
          </ac:spMkLst>
        </pc:spChg>
      </pc:sldChg>
      <pc:sldChg chg="addSp delSp modSp">
        <pc:chgData name="Baccarini Daniela" userId="03a24505-5d2d-446b-9df3-f81c19ab9456" providerId="ADAL" clId="{17073B9B-EBE8-43D6-8DC5-7A15E3954262}" dt="2020-05-15T06:19:20.411" v="15" actId="478"/>
        <pc:sldMkLst>
          <pc:docMk/>
          <pc:sldMk cId="1513633088" sldId="510"/>
        </pc:sldMkLst>
        <pc:picChg chg="add del mod">
          <ac:chgData name="Baccarini Daniela" userId="03a24505-5d2d-446b-9df3-f81c19ab9456" providerId="ADAL" clId="{17073B9B-EBE8-43D6-8DC5-7A15E3954262}" dt="2020-05-15T06:19:20.411" v="15" actId="478"/>
          <ac:picMkLst>
            <pc:docMk/>
            <pc:sldMk cId="1513633088" sldId="510"/>
            <ac:picMk id="7" creationId="{823A1D95-8F4F-40A7-8AE6-90E55C67790F}"/>
          </ac:picMkLst>
        </pc:picChg>
        <pc:picChg chg="del">
          <ac:chgData name="Baccarini Daniela" userId="03a24505-5d2d-446b-9df3-f81c19ab9456" providerId="ADAL" clId="{17073B9B-EBE8-43D6-8DC5-7A15E3954262}" dt="2020-05-15T06:16:36.487" v="0" actId="478"/>
          <ac:picMkLst>
            <pc:docMk/>
            <pc:sldMk cId="1513633088" sldId="510"/>
            <ac:picMk id="9" creationId="{6503026F-D986-4A6C-A571-22996799FBB2}"/>
          </ac:picMkLst>
        </pc:picChg>
        <pc:picChg chg="add mod">
          <ac:chgData name="Baccarini Daniela" userId="03a24505-5d2d-446b-9df3-f81c19ab9456" providerId="ADAL" clId="{17073B9B-EBE8-43D6-8DC5-7A15E3954262}" dt="2020-05-15T06:19:09.966" v="13" actId="14100"/>
          <ac:picMkLst>
            <pc:docMk/>
            <pc:sldMk cId="1513633088" sldId="510"/>
            <ac:picMk id="1026" creationId="{776D2140-1DB2-468A-954E-24BA8923D9DB}"/>
          </ac:picMkLst>
        </pc:picChg>
      </pc:sldChg>
      <pc:sldChg chg="del">
        <pc:chgData name="Baccarini Daniela" userId="03a24505-5d2d-446b-9df3-f81c19ab9456" providerId="ADAL" clId="{17073B9B-EBE8-43D6-8DC5-7A15E3954262}" dt="2020-05-16T19:36:46.212" v="32" actId="2696"/>
        <pc:sldMkLst>
          <pc:docMk/>
          <pc:sldMk cId="2060492060" sldId="514"/>
        </pc:sldMkLst>
      </pc:sldChg>
    </pc:docChg>
  </pc:docChgLst>
  <pc:docChgLst>
    <pc:chgData name="Jonsson Pia" userId="S::pia.jonsson@inera.se::25f1b0e1-6943-4476-9e2f-82a16fc6fda0" providerId="AD" clId="Web-{24B63B17-4EAF-4F94-A81C-7676A1068E50}"/>
    <pc:docChg chg="modSld">
      <pc:chgData name="Jonsson Pia" userId="S::pia.jonsson@inera.se::25f1b0e1-6943-4476-9e2f-82a16fc6fda0" providerId="AD" clId="Web-{24B63B17-4EAF-4F94-A81C-7676A1068E50}" dt="2021-05-09T17:24:08.737" v="3" actId="1076"/>
      <pc:docMkLst>
        <pc:docMk/>
      </pc:docMkLst>
      <pc:sldChg chg="modSp">
        <pc:chgData name="Jonsson Pia" userId="S::pia.jonsson@inera.se::25f1b0e1-6943-4476-9e2f-82a16fc6fda0" providerId="AD" clId="Web-{24B63B17-4EAF-4F94-A81C-7676A1068E50}" dt="2021-05-09T13:32:25.834" v="1" actId="1076"/>
        <pc:sldMkLst>
          <pc:docMk/>
          <pc:sldMk cId="755907051" sldId="258"/>
        </pc:sldMkLst>
        <pc:spChg chg="mod">
          <ac:chgData name="Jonsson Pia" userId="S::pia.jonsson@inera.se::25f1b0e1-6943-4476-9e2f-82a16fc6fda0" providerId="AD" clId="Web-{24B63B17-4EAF-4F94-A81C-7676A1068E50}" dt="2021-05-09T13:32:25.834" v="1" actId="1076"/>
          <ac:spMkLst>
            <pc:docMk/>
            <pc:sldMk cId="755907051" sldId="258"/>
            <ac:spMk id="32" creationId="{374120CC-3903-448F-A26A-CC958C373B74}"/>
          </ac:spMkLst>
        </pc:spChg>
      </pc:sldChg>
      <pc:sldChg chg="modSp">
        <pc:chgData name="Jonsson Pia" userId="S::pia.jonsson@inera.se::25f1b0e1-6943-4476-9e2f-82a16fc6fda0" providerId="AD" clId="Web-{24B63B17-4EAF-4F94-A81C-7676A1068E50}" dt="2021-05-09T17:24:08.737" v="3" actId="1076"/>
        <pc:sldMkLst>
          <pc:docMk/>
          <pc:sldMk cId="763167369" sldId="373"/>
        </pc:sldMkLst>
        <pc:picChg chg="mod">
          <ac:chgData name="Jonsson Pia" userId="S::pia.jonsson@inera.se::25f1b0e1-6943-4476-9e2f-82a16fc6fda0" providerId="AD" clId="Web-{24B63B17-4EAF-4F94-A81C-7676A1068E50}" dt="2021-05-09T17:24:08.737" v="3" actId="1076"/>
          <ac:picMkLst>
            <pc:docMk/>
            <pc:sldMk cId="763167369" sldId="373"/>
            <ac:picMk id="6" creationId="{40FCB715-F8E8-41BA-93FF-342506BDCB7F}"/>
          </ac:picMkLst>
        </pc:picChg>
      </pc:sldChg>
    </pc:docChg>
  </pc:docChgLst>
  <pc:docChgLst>
    <pc:chgData name="Lindholm Eva" userId="facf026a-3b24-402b-8604-4433847fd95b" providerId="ADAL" clId="{0DEDF555-B3C3-419B-B4FA-7C4CB97CDC67}"/>
    <pc:docChg chg="delSld modSld">
      <pc:chgData name="Lindholm Eva" userId="facf026a-3b24-402b-8604-4433847fd95b" providerId="ADAL" clId="{0DEDF555-B3C3-419B-B4FA-7C4CB97CDC67}" dt="2020-09-23T09:30:58.072" v="67" actId="20577"/>
      <pc:docMkLst>
        <pc:docMk/>
      </pc:docMkLst>
      <pc:sldChg chg="modSp">
        <pc:chgData name="Lindholm Eva" userId="facf026a-3b24-402b-8604-4433847fd95b" providerId="ADAL" clId="{0DEDF555-B3C3-419B-B4FA-7C4CB97CDC67}" dt="2020-09-23T07:52:45.419" v="66" actId="20577"/>
        <pc:sldMkLst>
          <pc:docMk/>
          <pc:sldMk cId="512510223" sldId="294"/>
        </pc:sldMkLst>
        <pc:spChg chg="mod">
          <ac:chgData name="Lindholm Eva" userId="facf026a-3b24-402b-8604-4433847fd95b" providerId="ADAL" clId="{0DEDF555-B3C3-419B-B4FA-7C4CB97CDC67}" dt="2020-09-23T07:52:45.419" v="66" actId="20577"/>
          <ac:spMkLst>
            <pc:docMk/>
            <pc:sldMk cId="512510223" sldId="294"/>
            <ac:spMk id="3" creationId="{096EE1EA-7648-4B4D-A858-F008D0D05FCE}"/>
          </ac:spMkLst>
        </pc:spChg>
      </pc:sldChg>
      <pc:sldChg chg="modSp">
        <pc:chgData name="Lindholm Eva" userId="facf026a-3b24-402b-8604-4433847fd95b" providerId="ADAL" clId="{0DEDF555-B3C3-419B-B4FA-7C4CB97CDC67}" dt="2020-09-23T07:51:33.018" v="50" actId="20577"/>
        <pc:sldMkLst>
          <pc:docMk/>
          <pc:sldMk cId="2008637273" sldId="296"/>
        </pc:sldMkLst>
        <pc:spChg chg="mod">
          <ac:chgData name="Lindholm Eva" userId="facf026a-3b24-402b-8604-4433847fd95b" providerId="ADAL" clId="{0DEDF555-B3C3-419B-B4FA-7C4CB97CDC67}" dt="2020-09-23T07:51:33.018" v="50" actId="20577"/>
          <ac:spMkLst>
            <pc:docMk/>
            <pc:sldMk cId="2008637273" sldId="296"/>
            <ac:spMk id="6" creationId="{0FCC077C-1525-4AA0-8ECE-93FAC352DE23}"/>
          </ac:spMkLst>
        </pc:spChg>
      </pc:sldChg>
      <pc:sldChg chg="modSp">
        <pc:chgData name="Lindholm Eva" userId="facf026a-3b24-402b-8604-4433847fd95b" providerId="ADAL" clId="{0DEDF555-B3C3-419B-B4FA-7C4CB97CDC67}" dt="2020-09-23T07:52:24.144" v="65" actId="20577"/>
        <pc:sldMkLst>
          <pc:docMk/>
          <pc:sldMk cId="1397198924" sldId="355"/>
        </pc:sldMkLst>
        <pc:spChg chg="mod">
          <ac:chgData name="Lindholm Eva" userId="facf026a-3b24-402b-8604-4433847fd95b" providerId="ADAL" clId="{0DEDF555-B3C3-419B-B4FA-7C4CB97CDC67}" dt="2020-09-23T07:52:24.144" v="65" actId="20577"/>
          <ac:spMkLst>
            <pc:docMk/>
            <pc:sldMk cId="1397198924" sldId="355"/>
            <ac:spMk id="4" creationId="{85FC2F89-1C96-42F5-9512-FE6BA768C1AC}"/>
          </ac:spMkLst>
        </pc:spChg>
      </pc:sldChg>
      <pc:sldChg chg="modSp">
        <pc:chgData name="Lindholm Eva" userId="facf026a-3b24-402b-8604-4433847fd95b" providerId="ADAL" clId="{0DEDF555-B3C3-419B-B4FA-7C4CB97CDC67}" dt="2020-09-23T09:30:58.072" v="67" actId="20577"/>
        <pc:sldMkLst>
          <pc:docMk/>
          <pc:sldMk cId="3928771988" sldId="357"/>
        </pc:sldMkLst>
        <pc:spChg chg="mod">
          <ac:chgData name="Lindholm Eva" userId="facf026a-3b24-402b-8604-4433847fd95b" providerId="ADAL" clId="{0DEDF555-B3C3-419B-B4FA-7C4CB97CDC67}" dt="2020-09-23T09:30:58.072" v="67" actId="20577"/>
          <ac:spMkLst>
            <pc:docMk/>
            <pc:sldMk cId="3928771988" sldId="357"/>
            <ac:spMk id="6" creationId="{CD1FA4D6-642D-41FA-9F55-4D70D6C1C63A}"/>
          </ac:spMkLst>
        </pc:spChg>
      </pc:sldChg>
      <pc:sldChg chg="del">
        <pc:chgData name="Lindholm Eva" userId="facf026a-3b24-402b-8604-4433847fd95b" providerId="ADAL" clId="{0DEDF555-B3C3-419B-B4FA-7C4CB97CDC67}" dt="2020-09-23T07:51:56.534" v="51" actId="2696"/>
        <pc:sldMkLst>
          <pc:docMk/>
          <pc:sldMk cId="3093603977" sldId="366"/>
        </pc:sldMkLst>
      </pc:sldChg>
      <pc:sldChg chg="del">
        <pc:chgData name="Lindholm Eva" userId="facf026a-3b24-402b-8604-4433847fd95b" providerId="ADAL" clId="{0DEDF555-B3C3-419B-B4FA-7C4CB97CDC67}" dt="2020-09-23T07:51:10.263" v="0" actId="2696"/>
        <pc:sldMkLst>
          <pc:docMk/>
          <pc:sldMk cId="637451961" sldId="368"/>
        </pc:sldMkLst>
      </pc:sldChg>
    </pc:docChg>
  </pc:docChgLst>
  <pc:docChgLst>
    <pc:chgData name="Baccarini Daniela" userId="03a24505-5d2d-446b-9df3-f81c19ab9456" providerId="ADAL" clId="{88973B4A-BAB9-4EB6-BAAC-7E0D98CD7AFC}"/>
    <pc:docChg chg="undo custSel addSld delSld modSld sldOrd">
      <pc:chgData name="Baccarini Daniela" userId="03a24505-5d2d-446b-9df3-f81c19ab9456" providerId="ADAL" clId="{88973B4A-BAB9-4EB6-BAAC-7E0D98CD7AFC}" dt="2020-05-14T13:13:05.873" v="1553" actId="1076"/>
      <pc:docMkLst>
        <pc:docMk/>
      </pc:docMkLst>
      <pc:sldChg chg="modSp modNotesTx">
        <pc:chgData name="Baccarini Daniela" userId="03a24505-5d2d-446b-9df3-f81c19ab9456" providerId="ADAL" clId="{88973B4A-BAB9-4EB6-BAAC-7E0D98CD7AFC}" dt="2020-05-14T13:13:05.873" v="1553" actId="1076"/>
        <pc:sldMkLst>
          <pc:docMk/>
          <pc:sldMk cId="2008637273" sldId="296"/>
        </pc:sldMkLst>
        <pc:spChg chg="mod">
          <ac:chgData name="Baccarini Daniela" userId="03a24505-5d2d-446b-9df3-f81c19ab9456" providerId="ADAL" clId="{88973B4A-BAB9-4EB6-BAAC-7E0D98CD7AFC}" dt="2020-05-14T10:17:01.971" v="1351" actId="403"/>
          <ac:spMkLst>
            <pc:docMk/>
            <pc:sldMk cId="2008637273" sldId="296"/>
            <ac:spMk id="4" creationId="{85FC2F89-1C96-42F5-9512-FE6BA768C1AC}"/>
          </ac:spMkLst>
        </pc:spChg>
        <pc:spChg chg="mod">
          <ac:chgData name="Baccarini Daniela" userId="03a24505-5d2d-446b-9df3-f81c19ab9456" providerId="ADAL" clId="{88973B4A-BAB9-4EB6-BAAC-7E0D98CD7AFC}" dt="2020-05-14T13:13:02.607" v="1552" actId="1076"/>
          <ac:spMkLst>
            <pc:docMk/>
            <pc:sldMk cId="2008637273" sldId="296"/>
            <ac:spMk id="6" creationId="{0FCC077C-1525-4AA0-8ECE-93FAC352DE23}"/>
          </ac:spMkLst>
        </pc:spChg>
        <pc:picChg chg="mod">
          <ac:chgData name="Baccarini Daniela" userId="03a24505-5d2d-446b-9df3-f81c19ab9456" providerId="ADAL" clId="{88973B4A-BAB9-4EB6-BAAC-7E0D98CD7AFC}" dt="2020-05-14T13:13:05.873" v="1553" actId="1076"/>
          <ac:picMkLst>
            <pc:docMk/>
            <pc:sldMk cId="2008637273" sldId="296"/>
            <ac:picMk id="3" creationId="{A8F2DA56-387C-4C08-8285-F490DCAA7163}"/>
          </ac:picMkLst>
        </pc:picChg>
      </pc:sldChg>
      <pc:sldChg chg="delSp add del">
        <pc:chgData name="Baccarini Daniela" userId="03a24505-5d2d-446b-9df3-f81c19ab9456" providerId="ADAL" clId="{88973B4A-BAB9-4EB6-BAAC-7E0D98CD7AFC}" dt="2020-05-14T08:44:20.166" v="433" actId="2696"/>
        <pc:sldMkLst>
          <pc:docMk/>
          <pc:sldMk cId="76930391" sldId="324"/>
        </pc:sldMkLst>
        <pc:picChg chg="del">
          <ac:chgData name="Baccarini Daniela" userId="03a24505-5d2d-446b-9df3-f81c19ab9456" providerId="ADAL" clId="{88973B4A-BAB9-4EB6-BAAC-7E0D98CD7AFC}" dt="2020-05-14T08:44:14.606" v="431"/>
          <ac:picMkLst>
            <pc:docMk/>
            <pc:sldMk cId="76930391" sldId="324"/>
            <ac:picMk id="2" creationId="{264E1AB3-3F4B-7649-B411-455C9BBA3CE3}"/>
          </ac:picMkLst>
        </pc:picChg>
      </pc:sldChg>
      <pc:sldChg chg="add del">
        <pc:chgData name="Baccarini Daniela" userId="03a24505-5d2d-446b-9df3-f81c19ab9456" providerId="ADAL" clId="{88973B4A-BAB9-4EB6-BAAC-7E0D98CD7AFC}" dt="2020-05-14T09:11:16.302" v="786" actId="2696"/>
        <pc:sldMkLst>
          <pc:docMk/>
          <pc:sldMk cId="3905160621" sldId="325"/>
        </pc:sldMkLst>
      </pc:sldChg>
      <pc:sldChg chg="add del">
        <pc:chgData name="Baccarini Daniela" userId="03a24505-5d2d-446b-9df3-f81c19ab9456" providerId="ADAL" clId="{88973B4A-BAB9-4EB6-BAAC-7E0D98CD7AFC}" dt="2020-05-14T09:07:51.968" v="737" actId="2696"/>
        <pc:sldMkLst>
          <pc:docMk/>
          <pc:sldMk cId="215233035" sldId="326"/>
        </pc:sldMkLst>
      </pc:sldChg>
      <pc:sldChg chg="add del">
        <pc:chgData name="Baccarini Daniela" userId="03a24505-5d2d-446b-9df3-f81c19ab9456" providerId="ADAL" clId="{88973B4A-BAB9-4EB6-BAAC-7E0D98CD7AFC}" dt="2020-05-14T09:14:27.340" v="815" actId="2696"/>
        <pc:sldMkLst>
          <pc:docMk/>
          <pc:sldMk cId="412542208" sldId="340"/>
        </pc:sldMkLst>
      </pc:sldChg>
      <pc:sldChg chg="delSp modSp del modNotesTx">
        <pc:chgData name="Baccarini Daniela" userId="03a24505-5d2d-446b-9df3-f81c19ab9456" providerId="ADAL" clId="{88973B4A-BAB9-4EB6-BAAC-7E0D98CD7AFC}" dt="2020-05-14T10:12:52.609" v="1322" actId="2696"/>
        <pc:sldMkLst>
          <pc:docMk/>
          <pc:sldMk cId="2687500147" sldId="344"/>
        </pc:sldMkLst>
        <pc:spChg chg="mod">
          <ac:chgData name="Baccarini Daniela" userId="03a24505-5d2d-446b-9df3-f81c19ab9456" providerId="ADAL" clId="{88973B4A-BAB9-4EB6-BAAC-7E0D98CD7AFC}" dt="2020-05-14T06:18:54.645" v="347" actId="1076"/>
          <ac:spMkLst>
            <pc:docMk/>
            <pc:sldMk cId="2687500147" sldId="344"/>
            <ac:spMk id="4" creationId="{85FC2F89-1C96-42F5-9512-FE6BA768C1AC}"/>
          </ac:spMkLst>
        </pc:spChg>
        <pc:spChg chg="mod">
          <ac:chgData name="Baccarini Daniela" userId="03a24505-5d2d-446b-9df3-f81c19ab9456" providerId="ADAL" clId="{88973B4A-BAB9-4EB6-BAAC-7E0D98CD7AFC}" dt="2020-05-14T06:18:56.795" v="348" actId="1076"/>
          <ac:spMkLst>
            <pc:docMk/>
            <pc:sldMk cId="2687500147" sldId="344"/>
            <ac:spMk id="6" creationId="{CD1FA4D6-642D-41FA-9F55-4D70D6C1C63A}"/>
          </ac:spMkLst>
        </pc:spChg>
        <pc:picChg chg="del mod">
          <ac:chgData name="Baccarini Daniela" userId="03a24505-5d2d-446b-9df3-f81c19ab9456" providerId="ADAL" clId="{88973B4A-BAB9-4EB6-BAAC-7E0D98CD7AFC}" dt="2020-05-14T10:12:45.405" v="1320"/>
          <ac:picMkLst>
            <pc:docMk/>
            <pc:sldMk cId="2687500147" sldId="344"/>
            <ac:picMk id="3" creationId="{BB279CCF-FF01-477A-A115-476CF5680707}"/>
          </ac:picMkLst>
        </pc:picChg>
      </pc:sldChg>
      <pc:sldChg chg="del modNotesTx">
        <pc:chgData name="Baccarini Daniela" userId="03a24505-5d2d-446b-9df3-f81c19ab9456" providerId="ADAL" clId="{88973B4A-BAB9-4EB6-BAAC-7E0D98CD7AFC}" dt="2020-05-14T09:04:26.784" v="704" actId="2696"/>
        <pc:sldMkLst>
          <pc:docMk/>
          <pc:sldMk cId="1567130977" sldId="345"/>
        </pc:sldMkLst>
      </pc:sldChg>
      <pc:sldChg chg="del modNotesTx">
        <pc:chgData name="Baccarini Daniela" userId="03a24505-5d2d-446b-9df3-f81c19ab9456" providerId="ADAL" clId="{88973B4A-BAB9-4EB6-BAAC-7E0D98CD7AFC}" dt="2020-05-14T09:04:23.775" v="702" actId="2696"/>
        <pc:sldMkLst>
          <pc:docMk/>
          <pc:sldMk cId="872371931" sldId="347"/>
        </pc:sldMkLst>
      </pc:sldChg>
      <pc:sldChg chg="add del">
        <pc:chgData name="Baccarini Daniela" userId="03a24505-5d2d-446b-9df3-f81c19ab9456" providerId="ADAL" clId="{88973B4A-BAB9-4EB6-BAAC-7E0D98CD7AFC}" dt="2020-05-14T09:51:09.430" v="1247" actId="2696"/>
        <pc:sldMkLst>
          <pc:docMk/>
          <pc:sldMk cId="1753978209" sldId="350"/>
        </pc:sldMkLst>
      </pc:sldChg>
      <pc:sldChg chg="add del">
        <pc:chgData name="Baccarini Daniela" userId="03a24505-5d2d-446b-9df3-f81c19ab9456" providerId="ADAL" clId="{88973B4A-BAB9-4EB6-BAAC-7E0D98CD7AFC}" dt="2020-05-14T09:19:16.443" v="858" actId="2696"/>
        <pc:sldMkLst>
          <pc:docMk/>
          <pc:sldMk cId="981870381" sldId="354"/>
        </pc:sldMkLst>
      </pc:sldChg>
      <pc:sldChg chg="modSp add">
        <pc:chgData name="Baccarini Daniela" userId="03a24505-5d2d-446b-9df3-f81c19ab9456" providerId="ADAL" clId="{88973B4A-BAB9-4EB6-BAAC-7E0D98CD7AFC}" dt="2020-05-14T08:41:37.392" v="398" actId="20577"/>
        <pc:sldMkLst>
          <pc:docMk/>
          <pc:sldMk cId="1397198924" sldId="355"/>
        </pc:sldMkLst>
        <pc:spChg chg="mod">
          <ac:chgData name="Baccarini Daniela" userId="03a24505-5d2d-446b-9df3-f81c19ab9456" providerId="ADAL" clId="{88973B4A-BAB9-4EB6-BAAC-7E0D98CD7AFC}" dt="2020-05-14T08:41:37.392" v="398" actId="20577"/>
          <ac:spMkLst>
            <pc:docMk/>
            <pc:sldMk cId="1397198924" sldId="355"/>
            <ac:spMk id="5" creationId="{45C7BD6F-37C0-4287-89A2-A47D8E6A48AE}"/>
          </ac:spMkLst>
        </pc:spChg>
      </pc:sldChg>
      <pc:sldChg chg="addSp delSp modSp modNotesTx">
        <pc:chgData name="Baccarini Daniela" userId="03a24505-5d2d-446b-9df3-f81c19ab9456" providerId="ADAL" clId="{88973B4A-BAB9-4EB6-BAAC-7E0D98CD7AFC}" dt="2020-05-14T13:07:27.310" v="1436" actId="20577"/>
        <pc:sldMkLst>
          <pc:docMk/>
          <pc:sldMk cId="3928771988" sldId="357"/>
        </pc:sldMkLst>
        <pc:spChg chg="del">
          <ac:chgData name="Baccarini Daniela" userId="03a24505-5d2d-446b-9df3-f81c19ab9456" providerId="ADAL" clId="{88973B4A-BAB9-4EB6-BAAC-7E0D98CD7AFC}" dt="2020-05-13T14:27:08.946" v="20" actId="478"/>
          <ac:spMkLst>
            <pc:docMk/>
            <pc:sldMk cId="3928771988" sldId="357"/>
            <ac:spMk id="2" creationId="{D98CE28C-1780-4913-AB8B-C6D350F89980}"/>
          </ac:spMkLst>
        </pc:spChg>
        <pc:spChg chg="mod">
          <ac:chgData name="Baccarini Daniela" userId="03a24505-5d2d-446b-9df3-f81c19ab9456" providerId="ADAL" clId="{88973B4A-BAB9-4EB6-BAAC-7E0D98CD7AFC}" dt="2020-05-14T09:50:14.155" v="1226" actId="1076"/>
          <ac:spMkLst>
            <pc:docMk/>
            <pc:sldMk cId="3928771988" sldId="357"/>
            <ac:spMk id="4" creationId="{85FC2F89-1C96-42F5-9512-FE6BA768C1AC}"/>
          </ac:spMkLst>
        </pc:spChg>
        <pc:spChg chg="add del mod">
          <ac:chgData name="Baccarini Daniela" userId="03a24505-5d2d-446b-9df3-f81c19ab9456" providerId="ADAL" clId="{88973B4A-BAB9-4EB6-BAAC-7E0D98CD7AFC}" dt="2020-05-13T21:27:24.848" v="203"/>
          <ac:spMkLst>
            <pc:docMk/>
            <pc:sldMk cId="3928771988" sldId="357"/>
            <ac:spMk id="5" creationId="{6A564F5F-DA29-4D9A-AF8E-20E5507CDB56}"/>
          </ac:spMkLst>
        </pc:spChg>
        <pc:spChg chg="mod">
          <ac:chgData name="Baccarini Daniela" userId="03a24505-5d2d-446b-9df3-f81c19ab9456" providerId="ADAL" clId="{88973B4A-BAB9-4EB6-BAAC-7E0D98CD7AFC}" dt="2020-05-14T13:07:27.310" v="1436" actId="20577"/>
          <ac:spMkLst>
            <pc:docMk/>
            <pc:sldMk cId="3928771988" sldId="357"/>
            <ac:spMk id="6" creationId="{CD1FA4D6-642D-41FA-9F55-4D70D6C1C63A}"/>
          </ac:spMkLst>
        </pc:spChg>
        <pc:picChg chg="add del mod">
          <ac:chgData name="Baccarini Daniela" userId="03a24505-5d2d-446b-9df3-f81c19ab9456" providerId="ADAL" clId="{88973B4A-BAB9-4EB6-BAAC-7E0D98CD7AFC}" dt="2020-05-13T21:27:24.848" v="203"/>
          <ac:picMkLst>
            <pc:docMk/>
            <pc:sldMk cId="3928771988" sldId="357"/>
            <ac:picMk id="7" creationId="{9AD88705-2875-45EF-9EE8-D11A701DA3A7}"/>
          </ac:picMkLst>
        </pc:picChg>
        <pc:picChg chg="add mod modCrop">
          <ac:chgData name="Baccarini Daniela" userId="03a24505-5d2d-446b-9df3-f81c19ab9456" providerId="ADAL" clId="{88973B4A-BAB9-4EB6-BAAC-7E0D98CD7AFC}" dt="2020-05-13T21:34:00.151" v="269" actId="1076"/>
          <ac:picMkLst>
            <pc:docMk/>
            <pc:sldMk cId="3928771988" sldId="357"/>
            <ac:picMk id="8" creationId="{541BC419-1AB3-4D11-9036-7112B8DCF07B}"/>
          </ac:picMkLst>
        </pc:picChg>
        <pc:picChg chg="add mod modCrop">
          <ac:chgData name="Baccarini Daniela" userId="03a24505-5d2d-446b-9df3-f81c19ab9456" providerId="ADAL" clId="{88973B4A-BAB9-4EB6-BAAC-7E0D98CD7AFC}" dt="2020-05-13T21:33:47.996" v="265" actId="688"/>
          <ac:picMkLst>
            <pc:docMk/>
            <pc:sldMk cId="3928771988" sldId="357"/>
            <ac:picMk id="10" creationId="{9E75357A-314C-4C62-9209-FDC9B61FDA6C}"/>
          </ac:picMkLst>
        </pc:picChg>
        <pc:picChg chg="add mod modCrop">
          <ac:chgData name="Baccarini Daniela" userId="03a24505-5d2d-446b-9df3-f81c19ab9456" providerId="ADAL" clId="{88973B4A-BAB9-4EB6-BAAC-7E0D98CD7AFC}" dt="2020-05-13T21:33:41.458" v="263" actId="1076"/>
          <ac:picMkLst>
            <pc:docMk/>
            <pc:sldMk cId="3928771988" sldId="357"/>
            <ac:picMk id="12" creationId="{62D2FCCE-3826-4E3E-9EE6-9A98A7BB8AE3}"/>
          </ac:picMkLst>
        </pc:picChg>
        <pc:picChg chg="add mod modCrop">
          <ac:chgData name="Baccarini Daniela" userId="03a24505-5d2d-446b-9df3-f81c19ab9456" providerId="ADAL" clId="{88973B4A-BAB9-4EB6-BAAC-7E0D98CD7AFC}" dt="2020-05-13T21:33:58.385" v="268" actId="1076"/>
          <ac:picMkLst>
            <pc:docMk/>
            <pc:sldMk cId="3928771988" sldId="357"/>
            <ac:picMk id="14" creationId="{FA0E5549-F36D-4393-A2EA-5B76396E7127}"/>
          </ac:picMkLst>
        </pc:picChg>
        <pc:picChg chg="add mod">
          <ac:chgData name="Baccarini Daniela" userId="03a24505-5d2d-446b-9df3-f81c19ab9456" providerId="ADAL" clId="{88973B4A-BAB9-4EB6-BAAC-7E0D98CD7AFC}" dt="2020-05-14T09:50:16.570" v="1227" actId="1076"/>
          <ac:picMkLst>
            <pc:docMk/>
            <pc:sldMk cId="3928771988" sldId="357"/>
            <ac:picMk id="15" creationId="{E67E6287-F230-4B5C-BCD3-3BAC6821B114}"/>
          </ac:picMkLst>
        </pc:picChg>
      </pc:sldChg>
      <pc:sldChg chg="addSp delSp modSp ord modNotesTx">
        <pc:chgData name="Baccarini Daniela" userId="03a24505-5d2d-446b-9df3-f81c19ab9456" providerId="ADAL" clId="{88973B4A-BAB9-4EB6-BAAC-7E0D98CD7AFC}" dt="2020-05-14T12:52:03.797" v="1396" actId="1076"/>
        <pc:sldMkLst>
          <pc:docMk/>
          <pc:sldMk cId="2329890545" sldId="360"/>
        </pc:sldMkLst>
        <pc:spChg chg="mod">
          <ac:chgData name="Baccarini Daniela" userId="03a24505-5d2d-446b-9df3-f81c19ab9456" providerId="ADAL" clId="{88973B4A-BAB9-4EB6-BAAC-7E0D98CD7AFC}" dt="2020-05-14T12:52:03.797" v="1396" actId="1076"/>
          <ac:spMkLst>
            <pc:docMk/>
            <pc:sldMk cId="2329890545" sldId="360"/>
            <ac:spMk id="4" creationId="{85FC2F89-1C96-42F5-9512-FE6BA768C1AC}"/>
          </ac:spMkLst>
        </pc:spChg>
        <pc:spChg chg="del mod">
          <ac:chgData name="Baccarini Daniela" userId="03a24505-5d2d-446b-9df3-f81c19ab9456" providerId="ADAL" clId="{88973B4A-BAB9-4EB6-BAAC-7E0D98CD7AFC}" dt="2020-05-14T12:51:52.584" v="1392" actId="478"/>
          <ac:spMkLst>
            <pc:docMk/>
            <pc:sldMk cId="2329890545" sldId="360"/>
            <ac:spMk id="6" creationId="{CD1FA4D6-642D-41FA-9F55-4D70D6C1C63A}"/>
          </ac:spMkLst>
        </pc:spChg>
        <pc:picChg chg="add del">
          <ac:chgData name="Baccarini Daniela" userId="03a24505-5d2d-446b-9df3-f81c19ab9456" providerId="ADAL" clId="{88973B4A-BAB9-4EB6-BAAC-7E0D98CD7AFC}" dt="2020-05-14T10:12:42.606" v="1318"/>
          <ac:picMkLst>
            <pc:docMk/>
            <pc:sldMk cId="2329890545" sldId="360"/>
            <ac:picMk id="5" creationId="{202C1BF0-6E0C-4D0A-9D8E-23277360FDE1}"/>
          </ac:picMkLst>
        </pc:picChg>
        <pc:picChg chg="add">
          <ac:chgData name="Baccarini Daniela" userId="03a24505-5d2d-446b-9df3-f81c19ab9456" providerId="ADAL" clId="{88973B4A-BAB9-4EB6-BAAC-7E0D98CD7AFC}" dt="2020-05-14T10:12:47.802" v="1321"/>
          <ac:picMkLst>
            <pc:docMk/>
            <pc:sldMk cId="2329890545" sldId="360"/>
            <ac:picMk id="7" creationId="{D3DAFD1F-83EF-4518-A00E-7595925B204A}"/>
          </ac:picMkLst>
        </pc:picChg>
      </pc:sldChg>
      <pc:sldChg chg="addSp delSp modSp modNotesTx">
        <pc:chgData name="Baccarini Daniela" userId="03a24505-5d2d-446b-9df3-f81c19ab9456" providerId="ADAL" clId="{88973B4A-BAB9-4EB6-BAAC-7E0D98CD7AFC}" dt="2020-05-14T12:40:47.390" v="1374" actId="20577"/>
        <pc:sldMkLst>
          <pc:docMk/>
          <pc:sldMk cId="3093603977" sldId="366"/>
        </pc:sldMkLst>
        <pc:spChg chg="mod">
          <ac:chgData name="Baccarini Daniela" userId="03a24505-5d2d-446b-9df3-f81c19ab9456" providerId="ADAL" clId="{88973B4A-BAB9-4EB6-BAAC-7E0D98CD7AFC}" dt="2020-05-14T09:49:31.101" v="1220" actId="1076"/>
          <ac:spMkLst>
            <pc:docMk/>
            <pc:sldMk cId="3093603977" sldId="366"/>
            <ac:spMk id="4" creationId="{85FC2F89-1C96-42F5-9512-FE6BA768C1AC}"/>
          </ac:spMkLst>
        </pc:spChg>
        <pc:spChg chg="add mod">
          <ac:chgData name="Baccarini Daniela" userId="03a24505-5d2d-446b-9df3-f81c19ab9456" providerId="ADAL" clId="{88973B4A-BAB9-4EB6-BAAC-7E0D98CD7AFC}" dt="2020-05-14T12:40:47.390" v="1374" actId="20577"/>
          <ac:spMkLst>
            <pc:docMk/>
            <pc:sldMk cId="3093603977" sldId="366"/>
            <ac:spMk id="5" creationId="{1E71EFE4-C736-45C4-A0D6-6DED9B1052CE}"/>
          </ac:spMkLst>
        </pc:spChg>
        <pc:picChg chg="add mod">
          <ac:chgData name="Baccarini Daniela" userId="03a24505-5d2d-446b-9df3-f81c19ab9456" providerId="ADAL" clId="{88973B4A-BAB9-4EB6-BAAC-7E0D98CD7AFC}" dt="2020-05-13T21:35:13.123" v="273" actId="1076"/>
          <ac:picMkLst>
            <pc:docMk/>
            <pc:sldMk cId="3093603977" sldId="366"/>
            <ac:picMk id="3" creationId="{97524F84-F97B-4BE9-9E43-ED1AEE911099}"/>
          </ac:picMkLst>
        </pc:picChg>
        <pc:picChg chg="del">
          <ac:chgData name="Baccarini Daniela" userId="03a24505-5d2d-446b-9df3-f81c19ab9456" providerId="ADAL" clId="{88973B4A-BAB9-4EB6-BAAC-7E0D98CD7AFC}" dt="2020-05-13T21:35:03.868" v="270" actId="478"/>
          <ac:picMkLst>
            <pc:docMk/>
            <pc:sldMk cId="3093603977" sldId="366"/>
            <ac:picMk id="5" creationId="{1AB19808-B17C-4744-B2A2-922F748B41EC}"/>
          </ac:picMkLst>
        </pc:picChg>
      </pc:sldChg>
      <pc:sldChg chg="del modNotesTx">
        <pc:chgData name="Baccarini Daniela" userId="03a24505-5d2d-446b-9df3-f81c19ab9456" providerId="ADAL" clId="{88973B4A-BAB9-4EB6-BAAC-7E0D98CD7AFC}" dt="2020-05-14T09:04:25.627" v="703" actId="2696"/>
        <pc:sldMkLst>
          <pc:docMk/>
          <pc:sldMk cId="2116709574" sldId="367"/>
        </pc:sldMkLst>
      </pc:sldChg>
      <pc:sldChg chg="addSp modSp modNotesTx">
        <pc:chgData name="Baccarini Daniela" userId="03a24505-5d2d-446b-9df3-f81c19ab9456" providerId="ADAL" clId="{88973B4A-BAB9-4EB6-BAAC-7E0D98CD7AFC}" dt="2020-05-14T12:07:20.378" v="1354" actId="1076"/>
        <pc:sldMkLst>
          <pc:docMk/>
          <pc:sldMk cId="637451961" sldId="368"/>
        </pc:sldMkLst>
        <pc:spChg chg="mod">
          <ac:chgData name="Baccarini Daniela" userId="03a24505-5d2d-446b-9df3-f81c19ab9456" providerId="ADAL" clId="{88973B4A-BAB9-4EB6-BAAC-7E0D98CD7AFC}" dt="2020-05-14T10:16:38.408" v="1344" actId="1076"/>
          <ac:spMkLst>
            <pc:docMk/>
            <pc:sldMk cId="637451961" sldId="368"/>
            <ac:spMk id="4" creationId="{85FC2F89-1C96-42F5-9512-FE6BA768C1AC}"/>
          </ac:spMkLst>
        </pc:spChg>
        <pc:spChg chg="add mod">
          <ac:chgData name="Baccarini Daniela" userId="03a24505-5d2d-446b-9df3-f81c19ab9456" providerId="ADAL" clId="{88973B4A-BAB9-4EB6-BAAC-7E0D98CD7AFC}" dt="2020-05-14T12:07:20.378" v="1354" actId="1076"/>
          <ac:spMkLst>
            <pc:docMk/>
            <pc:sldMk cId="637451961" sldId="368"/>
            <ac:spMk id="5" creationId="{98C03B48-45E1-44BE-9BFC-B6B85A0C506B}"/>
          </ac:spMkLst>
        </pc:spChg>
        <pc:picChg chg="add mod">
          <ac:chgData name="Baccarini Daniela" userId="03a24505-5d2d-446b-9df3-f81c19ab9456" providerId="ADAL" clId="{88973B4A-BAB9-4EB6-BAAC-7E0D98CD7AFC}" dt="2020-05-14T10:16:47.817" v="1347" actId="1076"/>
          <ac:picMkLst>
            <pc:docMk/>
            <pc:sldMk cId="637451961" sldId="368"/>
            <ac:picMk id="3" creationId="{B87CDC9F-0FC9-4AF0-90CF-9D5A76F20AEC}"/>
          </ac:picMkLst>
        </pc:picChg>
      </pc:sldChg>
      <pc:sldChg chg="addSp delSp modSp modNotesTx">
        <pc:chgData name="Baccarini Daniela" userId="03a24505-5d2d-446b-9df3-f81c19ab9456" providerId="ADAL" clId="{88973B4A-BAB9-4EB6-BAAC-7E0D98CD7AFC}" dt="2020-05-13T21:40:51.818" v="331" actId="20577"/>
        <pc:sldMkLst>
          <pc:docMk/>
          <pc:sldMk cId="1414265404" sldId="369"/>
        </pc:sldMkLst>
        <pc:spChg chg="mod">
          <ac:chgData name="Baccarini Daniela" userId="03a24505-5d2d-446b-9df3-f81c19ab9456" providerId="ADAL" clId="{88973B4A-BAB9-4EB6-BAAC-7E0D98CD7AFC}" dt="2020-05-13T21:38:16.827" v="296" actId="1076"/>
          <ac:spMkLst>
            <pc:docMk/>
            <pc:sldMk cId="1414265404" sldId="369"/>
            <ac:spMk id="4" creationId="{85FC2F89-1C96-42F5-9512-FE6BA768C1AC}"/>
          </ac:spMkLst>
        </pc:spChg>
        <pc:spChg chg="add mod">
          <ac:chgData name="Baccarini Daniela" userId="03a24505-5d2d-446b-9df3-f81c19ab9456" providerId="ADAL" clId="{88973B4A-BAB9-4EB6-BAAC-7E0D98CD7AFC}" dt="2020-05-13T21:40:08.879" v="317" actId="1076"/>
          <ac:spMkLst>
            <pc:docMk/>
            <pc:sldMk cId="1414265404" sldId="369"/>
            <ac:spMk id="8" creationId="{B3EEC569-2821-4526-B1C5-0D7BCBCF651C}"/>
          </ac:spMkLst>
        </pc:spChg>
        <pc:picChg chg="add mod">
          <ac:chgData name="Baccarini Daniela" userId="03a24505-5d2d-446b-9df3-f81c19ab9456" providerId="ADAL" clId="{88973B4A-BAB9-4EB6-BAAC-7E0D98CD7AFC}" dt="2020-05-13T21:38:20.010" v="297" actId="1076"/>
          <ac:picMkLst>
            <pc:docMk/>
            <pc:sldMk cId="1414265404" sldId="369"/>
            <ac:picMk id="3" creationId="{91D9D859-FD17-4B2E-BE6C-AEA3F39C3E73}"/>
          </ac:picMkLst>
        </pc:picChg>
        <pc:picChg chg="del mod">
          <ac:chgData name="Baccarini Daniela" userId="03a24505-5d2d-446b-9df3-f81c19ab9456" providerId="ADAL" clId="{88973B4A-BAB9-4EB6-BAAC-7E0D98CD7AFC}" dt="2020-05-13T21:37:58.700" v="295" actId="478"/>
          <ac:picMkLst>
            <pc:docMk/>
            <pc:sldMk cId="1414265404" sldId="369"/>
            <ac:picMk id="5" creationId="{1AB19808-B17C-4744-B2A2-922F748B41EC}"/>
          </ac:picMkLst>
        </pc:picChg>
        <pc:picChg chg="add mod">
          <ac:chgData name="Baccarini Daniela" userId="03a24505-5d2d-446b-9df3-f81c19ab9456" providerId="ADAL" clId="{88973B4A-BAB9-4EB6-BAAC-7E0D98CD7AFC}" dt="2020-05-13T21:39:26.137" v="300" actId="1076"/>
          <ac:picMkLst>
            <pc:docMk/>
            <pc:sldMk cId="1414265404" sldId="369"/>
            <ac:picMk id="7" creationId="{D5A75C06-6985-4A7F-943D-3E99B4034C62}"/>
          </ac:picMkLst>
        </pc:picChg>
      </pc:sldChg>
      <pc:sldChg chg="modSp add">
        <pc:chgData name="Baccarini Daniela" userId="03a24505-5d2d-446b-9df3-f81c19ab9456" providerId="ADAL" clId="{88973B4A-BAB9-4EB6-BAAC-7E0D98CD7AFC}" dt="2020-05-14T08:49:02.552" v="519" actId="14861"/>
        <pc:sldMkLst>
          <pc:docMk/>
          <pc:sldMk cId="565233342" sldId="370"/>
        </pc:sldMkLst>
        <pc:picChg chg="mod">
          <ac:chgData name="Baccarini Daniela" userId="03a24505-5d2d-446b-9df3-f81c19ab9456" providerId="ADAL" clId="{88973B4A-BAB9-4EB6-BAAC-7E0D98CD7AFC}" dt="2020-05-14T08:48:41.941" v="514" actId="14861"/>
          <ac:picMkLst>
            <pc:docMk/>
            <pc:sldMk cId="565233342" sldId="370"/>
            <ac:picMk id="5" creationId="{5DDD5552-28E3-4CB3-B50F-63F507010D79}"/>
          </ac:picMkLst>
        </pc:picChg>
        <pc:picChg chg="mod">
          <ac:chgData name="Baccarini Daniela" userId="03a24505-5d2d-446b-9df3-f81c19ab9456" providerId="ADAL" clId="{88973B4A-BAB9-4EB6-BAAC-7E0D98CD7AFC}" dt="2020-05-14T08:49:02.552" v="519" actId="14861"/>
          <ac:picMkLst>
            <pc:docMk/>
            <pc:sldMk cId="565233342" sldId="370"/>
            <ac:picMk id="7" creationId="{E6E4F402-4BD3-4694-AC03-BA2BC6D82506}"/>
          </ac:picMkLst>
        </pc:picChg>
      </pc:sldChg>
      <pc:sldChg chg="addSp delSp modSp add">
        <pc:chgData name="Baccarini Daniela" userId="03a24505-5d2d-446b-9df3-f81c19ab9456" providerId="ADAL" clId="{88973B4A-BAB9-4EB6-BAAC-7E0D98CD7AFC}" dt="2020-05-14T08:46:20.521" v="469" actId="255"/>
        <pc:sldMkLst>
          <pc:docMk/>
          <pc:sldMk cId="2062999373" sldId="371"/>
        </pc:sldMkLst>
        <pc:spChg chg="mod topLvl">
          <ac:chgData name="Baccarini Daniela" userId="03a24505-5d2d-446b-9df3-f81c19ab9456" providerId="ADAL" clId="{88973B4A-BAB9-4EB6-BAAC-7E0D98CD7AFC}" dt="2020-05-14T08:45:58.686" v="467" actId="165"/>
          <ac:spMkLst>
            <pc:docMk/>
            <pc:sldMk cId="2062999373" sldId="371"/>
            <ac:spMk id="3" creationId="{74B6ADD9-D10D-40EC-8F12-B8DDA08AFCEC}"/>
          </ac:spMkLst>
        </pc:spChg>
        <pc:spChg chg="del mod">
          <ac:chgData name="Baccarini Daniela" userId="03a24505-5d2d-446b-9df3-f81c19ab9456" providerId="ADAL" clId="{88973B4A-BAB9-4EB6-BAAC-7E0D98CD7AFC}" dt="2020-05-14T08:42:18.886" v="419" actId="478"/>
          <ac:spMkLst>
            <pc:docMk/>
            <pc:sldMk cId="2062999373" sldId="371"/>
            <ac:spMk id="4" creationId="{85FC2F89-1C96-42F5-9512-FE6BA768C1AC}"/>
          </ac:spMkLst>
        </pc:spChg>
        <pc:spChg chg="add mod">
          <ac:chgData name="Baccarini Daniela" userId="03a24505-5d2d-446b-9df3-f81c19ab9456" providerId="ADAL" clId="{88973B4A-BAB9-4EB6-BAAC-7E0D98CD7AFC}" dt="2020-05-14T08:43:51.151" v="428" actId="1076"/>
          <ac:spMkLst>
            <pc:docMk/>
            <pc:sldMk cId="2062999373" sldId="371"/>
            <ac:spMk id="5" creationId="{578017DB-6513-45EE-BE99-46473FCD6BCB}"/>
          </ac:spMkLst>
        </pc:spChg>
        <pc:spChg chg="mod topLvl">
          <ac:chgData name="Baccarini Daniela" userId="03a24505-5d2d-446b-9df3-f81c19ab9456" providerId="ADAL" clId="{88973B4A-BAB9-4EB6-BAAC-7E0D98CD7AFC}" dt="2020-05-14T08:46:20.521" v="469" actId="255"/>
          <ac:spMkLst>
            <pc:docMk/>
            <pc:sldMk cId="2062999373" sldId="371"/>
            <ac:spMk id="6" creationId="{39AD8E07-2D34-4746-9235-7E05CAE3912C}"/>
          </ac:spMkLst>
        </pc:spChg>
        <pc:spChg chg="mod topLvl">
          <ac:chgData name="Baccarini Daniela" userId="03a24505-5d2d-446b-9df3-f81c19ab9456" providerId="ADAL" clId="{88973B4A-BAB9-4EB6-BAAC-7E0D98CD7AFC}" dt="2020-05-14T08:45:58.686" v="467" actId="165"/>
          <ac:spMkLst>
            <pc:docMk/>
            <pc:sldMk cId="2062999373" sldId="371"/>
            <ac:spMk id="7" creationId="{0AF7C557-A6D3-45D3-AAB6-C7B2C76D07B0}"/>
          </ac:spMkLst>
        </pc:spChg>
        <pc:spChg chg="mod topLvl">
          <ac:chgData name="Baccarini Daniela" userId="03a24505-5d2d-446b-9df3-f81c19ab9456" providerId="ADAL" clId="{88973B4A-BAB9-4EB6-BAAC-7E0D98CD7AFC}" dt="2020-05-14T08:46:20.521" v="469" actId="255"/>
          <ac:spMkLst>
            <pc:docMk/>
            <pc:sldMk cId="2062999373" sldId="371"/>
            <ac:spMk id="9" creationId="{2F2EB5CE-D496-44B3-B595-A94636422221}"/>
          </ac:spMkLst>
        </pc:spChg>
        <pc:spChg chg="mod topLvl">
          <ac:chgData name="Baccarini Daniela" userId="03a24505-5d2d-446b-9df3-f81c19ab9456" providerId="ADAL" clId="{88973B4A-BAB9-4EB6-BAAC-7E0D98CD7AFC}" dt="2020-05-14T08:45:58.686" v="467" actId="165"/>
          <ac:spMkLst>
            <pc:docMk/>
            <pc:sldMk cId="2062999373" sldId="371"/>
            <ac:spMk id="10" creationId="{ABF15DB9-AA1D-4DBB-BCCF-9C2EC128945F}"/>
          </ac:spMkLst>
        </pc:spChg>
        <pc:spChg chg="mod topLvl">
          <ac:chgData name="Baccarini Daniela" userId="03a24505-5d2d-446b-9df3-f81c19ab9456" providerId="ADAL" clId="{88973B4A-BAB9-4EB6-BAAC-7E0D98CD7AFC}" dt="2020-05-14T08:46:20.521" v="469" actId="255"/>
          <ac:spMkLst>
            <pc:docMk/>
            <pc:sldMk cId="2062999373" sldId="371"/>
            <ac:spMk id="11" creationId="{3FC8AE9D-3826-47B1-995B-1D50E9EB6C90}"/>
          </ac:spMkLst>
        </pc:spChg>
        <pc:spChg chg="mod topLvl">
          <ac:chgData name="Baccarini Daniela" userId="03a24505-5d2d-446b-9df3-f81c19ab9456" providerId="ADAL" clId="{88973B4A-BAB9-4EB6-BAAC-7E0D98CD7AFC}" dt="2020-05-14T08:45:58.686" v="467" actId="165"/>
          <ac:spMkLst>
            <pc:docMk/>
            <pc:sldMk cId="2062999373" sldId="371"/>
            <ac:spMk id="12" creationId="{0533BD68-DD14-449A-B7F6-C530CDFC5F74}"/>
          </ac:spMkLst>
        </pc:spChg>
        <pc:spChg chg="mod topLvl">
          <ac:chgData name="Baccarini Daniela" userId="03a24505-5d2d-446b-9df3-f81c19ab9456" providerId="ADAL" clId="{88973B4A-BAB9-4EB6-BAAC-7E0D98CD7AFC}" dt="2020-05-14T08:46:20.521" v="469" actId="255"/>
          <ac:spMkLst>
            <pc:docMk/>
            <pc:sldMk cId="2062999373" sldId="371"/>
            <ac:spMk id="13" creationId="{EB79BC05-2F25-4CC4-8CE1-A14D2AEB2D52}"/>
          </ac:spMkLst>
        </pc:spChg>
        <pc:grpChg chg="del mod">
          <ac:chgData name="Baccarini Daniela" userId="03a24505-5d2d-446b-9df3-f81c19ab9456" providerId="ADAL" clId="{88973B4A-BAB9-4EB6-BAAC-7E0D98CD7AFC}" dt="2020-05-14T08:45:58.686" v="467" actId="165"/>
          <ac:grpSpMkLst>
            <pc:docMk/>
            <pc:sldMk cId="2062999373" sldId="371"/>
            <ac:grpSpMk id="2" creationId="{8C622F81-8437-4F0A-B59F-F85A2549A1A2}"/>
          </ac:grpSpMkLst>
        </pc:grpChg>
        <pc:graphicFrameChg chg="del mod">
          <ac:chgData name="Baccarini Daniela" userId="03a24505-5d2d-446b-9df3-f81c19ab9456" providerId="ADAL" clId="{88973B4A-BAB9-4EB6-BAAC-7E0D98CD7AFC}" dt="2020-05-14T08:45:54.602" v="466" actId="18245"/>
          <ac:graphicFrameMkLst>
            <pc:docMk/>
            <pc:sldMk cId="2062999373" sldId="371"/>
            <ac:graphicFrameMk id="8" creationId="{745E20F5-383F-4B0E-83C8-4B06A9980BF6}"/>
          </ac:graphicFrameMkLst>
        </pc:graphicFrameChg>
      </pc:sldChg>
      <pc:sldChg chg="add del">
        <pc:chgData name="Baccarini Daniela" userId="03a24505-5d2d-446b-9df3-f81c19ab9456" providerId="ADAL" clId="{88973B4A-BAB9-4EB6-BAAC-7E0D98CD7AFC}" dt="2020-05-14T08:47:35.788" v="495" actId="2696"/>
        <pc:sldMkLst>
          <pc:docMk/>
          <pc:sldMk cId="4005390462" sldId="372"/>
        </pc:sldMkLst>
      </pc:sldChg>
      <pc:sldChg chg="addSp delSp modSp modNotesTx">
        <pc:chgData name="Baccarini Daniela" userId="03a24505-5d2d-446b-9df3-f81c19ab9456" providerId="ADAL" clId="{88973B4A-BAB9-4EB6-BAAC-7E0D98CD7AFC}" dt="2020-05-14T08:41:01.798" v="395" actId="1076"/>
        <pc:sldMkLst>
          <pc:docMk/>
          <pc:sldMk cId="763167369" sldId="373"/>
        </pc:sldMkLst>
        <pc:spChg chg="mod">
          <ac:chgData name="Baccarini Daniela" userId="03a24505-5d2d-446b-9df3-f81c19ab9456" providerId="ADAL" clId="{88973B4A-BAB9-4EB6-BAAC-7E0D98CD7AFC}" dt="2020-05-14T08:40:56.630" v="394" actId="1076"/>
          <ac:spMkLst>
            <pc:docMk/>
            <pc:sldMk cId="763167369" sldId="373"/>
            <ac:spMk id="4" creationId="{85FC2F89-1C96-42F5-9512-FE6BA768C1AC}"/>
          </ac:spMkLst>
        </pc:spChg>
        <pc:spChg chg="del">
          <ac:chgData name="Baccarini Daniela" userId="03a24505-5d2d-446b-9df3-f81c19ab9456" providerId="ADAL" clId="{88973B4A-BAB9-4EB6-BAAC-7E0D98CD7AFC}" dt="2020-05-14T08:38:39.802" v="353" actId="478"/>
          <ac:spMkLst>
            <pc:docMk/>
            <pc:sldMk cId="763167369" sldId="373"/>
            <ac:spMk id="5" creationId="{45C7BD6F-37C0-4287-89A2-A47D8E6A48AE}"/>
          </ac:spMkLst>
        </pc:spChg>
        <pc:picChg chg="add mod">
          <ac:chgData name="Baccarini Daniela" userId="03a24505-5d2d-446b-9df3-f81c19ab9456" providerId="ADAL" clId="{88973B4A-BAB9-4EB6-BAAC-7E0D98CD7AFC}" dt="2020-05-14T08:41:01.798" v="395" actId="1076"/>
          <ac:picMkLst>
            <pc:docMk/>
            <pc:sldMk cId="763167369" sldId="373"/>
            <ac:picMk id="6" creationId="{40FCB715-F8E8-41BA-93FF-342506BDCB7F}"/>
          </ac:picMkLst>
        </pc:picChg>
      </pc:sldChg>
      <pc:sldChg chg="del modNotesTx">
        <pc:chgData name="Baccarini Daniela" userId="03a24505-5d2d-446b-9df3-f81c19ab9456" providerId="ADAL" clId="{88973B4A-BAB9-4EB6-BAAC-7E0D98CD7AFC}" dt="2020-05-14T09:04:27.683" v="705" actId="2696"/>
        <pc:sldMkLst>
          <pc:docMk/>
          <pc:sldMk cId="1020963771" sldId="374"/>
        </pc:sldMkLst>
      </pc:sldChg>
      <pc:sldChg chg="del modNotesTx">
        <pc:chgData name="Baccarini Daniela" userId="03a24505-5d2d-446b-9df3-f81c19ab9456" providerId="ADAL" clId="{88973B4A-BAB9-4EB6-BAAC-7E0D98CD7AFC}" dt="2020-05-14T09:04:29.682" v="706" actId="2696"/>
        <pc:sldMkLst>
          <pc:docMk/>
          <pc:sldMk cId="1382730642" sldId="375"/>
        </pc:sldMkLst>
      </pc:sldChg>
      <pc:sldChg chg="add del">
        <pc:chgData name="Baccarini Daniela" userId="03a24505-5d2d-446b-9df3-f81c19ab9456" providerId="ADAL" clId="{88973B4A-BAB9-4EB6-BAAC-7E0D98CD7AFC}" dt="2020-05-14T08:38:24.220" v="352" actId="2696"/>
        <pc:sldMkLst>
          <pc:docMk/>
          <pc:sldMk cId="980981632" sldId="376"/>
        </pc:sldMkLst>
      </pc:sldChg>
      <pc:sldChg chg="add del">
        <pc:chgData name="Baccarini Daniela" userId="03a24505-5d2d-446b-9df3-f81c19ab9456" providerId="ADAL" clId="{88973B4A-BAB9-4EB6-BAAC-7E0D98CD7AFC}" dt="2020-05-14T08:41:06.220" v="396" actId="2696"/>
        <pc:sldMkLst>
          <pc:docMk/>
          <pc:sldMk cId="1040772580" sldId="377"/>
        </pc:sldMkLst>
      </pc:sldChg>
      <pc:sldChg chg="modSp add modNotesTx">
        <pc:chgData name="Baccarini Daniela" userId="03a24505-5d2d-446b-9df3-f81c19ab9456" providerId="ADAL" clId="{88973B4A-BAB9-4EB6-BAAC-7E0D98CD7AFC}" dt="2020-05-14T09:44:36.689" v="986" actId="20577"/>
        <pc:sldMkLst>
          <pc:docMk/>
          <pc:sldMk cId="322561998" sldId="497"/>
        </pc:sldMkLst>
        <pc:spChg chg="mod">
          <ac:chgData name="Baccarini Daniela" userId="03a24505-5d2d-446b-9df3-f81c19ab9456" providerId="ADAL" clId="{88973B4A-BAB9-4EB6-BAAC-7E0D98CD7AFC}" dt="2020-05-14T09:44:08.700" v="977" actId="403"/>
          <ac:spMkLst>
            <pc:docMk/>
            <pc:sldMk cId="322561998" sldId="497"/>
            <ac:spMk id="3" creationId="{F07A8336-25C6-497E-B59A-A27E5B09AFF9}"/>
          </ac:spMkLst>
        </pc:spChg>
        <pc:spChg chg="mod">
          <ac:chgData name="Baccarini Daniela" userId="03a24505-5d2d-446b-9df3-f81c19ab9456" providerId="ADAL" clId="{88973B4A-BAB9-4EB6-BAAC-7E0D98CD7AFC}" dt="2020-05-14T09:44:16.672" v="978" actId="1076"/>
          <ac:spMkLst>
            <pc:docMk/>
            <pc:sldMk cId="322561998" sldId="497"/>
            <ac:spMk id="4" creationId="{EC9E7E87-5236-4DBE-B066-D7FA1B2208B3}"/>
          </ac:spMkLst>
        </pc:spChg>
        <pc:spChg chg="mod">
          <ac:chgData name="Baccarini Daniela" userId="03a24505-5d2d-446b-9df3-f81c19ab9456" providerId="ADAL" clId="{88973B4A-BAB9-4EB6-BAAC-7E0D98CD7AFC}" dt="2020-05-14T09:43:38.734" v="972" actId="404"/>
          <ac:spMkLst>
            <pc:docMk/>
            <pc:sldMk cId="322561998" sldId="497"/>
            <ac:spMk id="20" creationId="{9B0F3DFB-1890-49A9-8CFC-5E663B1F1713}"/>
          </ac:spMkLst>
        </pc:spChg>
        <pc:spChg chg="mod">
          <ac:chgData name="Baccarini Daniela" userId="03a24505-5d2d-446b-9df3-f81c19ab9456" providerId="ADAL" clId="{88973B4A-BAB9-4EB6-BAAC-7E0D98CD7AFC}" dt="2020-05-14T09:43:18.098" v="968" actId="404"/>
          <ac:spMkLst>
            <pc:docMk/>
            <pc:sldMk cId="322561998" sldId="497"/>
            <ac:spMk id="21" creationId="{DDBA4AE0-0EAD-4B6B-97DD-96E49391C393}"/>
          </ac:spMkLst>
        </pc:spChg>
        <pc:spChg chg="mod">
          <ac:chgData name="Baccarini Daniela" userId="03a24505-5d2d-446b-9df3-f81c19ab9456" providerId="ADAL" clId="{88973B4A-BAB9-4EB6-BAAC-7E0D98CD7AFC}" dt="2020-05-14T09:43:28.764" v="970" actId="404"/>
          <ac:spMkLst>
            <pc:docMk/>
            <pc:sldMk cId="322561998" sldId="497"/>
            <ac:spMk id="22" creationId="{A348B7DB-0260-4D67-AC54-925D680D7F47}"/>
          </ac:spMkLst>
        </pc:spChg>
        <pc:spChg chg="mod">
          <ac:chgData name="Baccarini Daniela" userId="03a24505-5d2d-446b-9df3-f81c19ab9456" providerId="ADAL" clId="{88973B4A-BAB9-4EB6-BAAC-7E0D98CD7AFC}" dt="2020-05-14T09:44:16.672" v="978" actId="1076"/>
          <ac:spMkLst>
            <pc:docMk/>
            <pc:sldMk cId="322561998" sldId="497"/>
            <ac:spMk id="26" creationId="{7A3168D5-8FF6-487F-B340-54813D85C002}"/>
          </ac:spMkLst>
        </pc:spChg>
        <pc:grpChg chg="mod">
          <ac:chgData name="Baccarini Daniela" userId="03a24505-5d2d-446b-9df3-f81c19ab9456" providerId="ADAL" clId="{88973B4A-BAB9-4EB6-BAAC-7E0D98CD7AFC}" dt="2020-05-14T09:44:16.672" v="978" actId="1076"/>
          <ac:grpSpMkLst>
            <pc:docMk/>
            <pc:sldMk cId="322561998" sldId="497"/>
            <ac:grpSpMk id="6" creationId="{88273A66-EDAB-4ABB-97A8-9DAE25356124}"/>
          </ac:grpSpMkLst>
        </pc:grpChg>
        <pc:grpChg chg="mod">
          <ac:chgData name="Baccarini Daniela" userId="03a24505-5d2d-446b-9df3-f81c19ab9456" providerId="ADAL" clId="{88973B4A-BAB9-4EB6-BAAC-7E0D98CD7AFC}" dt="2020-05-14T09:44:16.672" v="978" actId="1076"/>
          <ac:grpSpMkLst>
            <pc:docMk/>
            <pc:sldMk cId="322561998" sldId="497"/>
            <ac:grpSpMk id="41" creationId="{68435A1A-782A-9947-A968-ED785B3A396E}"/>
          </ac:grpSpMkLst>
        </pc:grpChg>
        <pc:picChg chg="mod">
          <ac:chgData name="Baccarini Daniela" userId="03a24505-5d2d-446b-9df3-f81c19ab9456" providerId="ADAL" clId="{88973B4A-BAB9-4EB6-BAAC-7E0D98CD7AFC}" dt="2020-05-14T09:44:16.672" v="978" actId="1076"/>
          <ac:picMkLst>
            <pc:docMk/>
            <pc:sldMk cId="322561998" sldId="497"/>
            <ac:picMk id="33" creationId="{E0F78676-FC9B-244A-A56F-C5DC78A084F7}"/>
          </ac:picMkLst>
        </pc:picChg>
        <pc:picChg chg="mod">
          <ac:chgData name="Baccarini Daniela" userId="03a24505-5d2d-446b-9df3-f81c19ab9456" providerId="ADAL" clId="{88973B4A-BAB9-4EB6-BAAC-7E0D98CD7AFC}" dt="2020-05-14T09:44:16.672" v="978" actId="1076"/>
          <ac:picMkLst>
            <pc:docMk/>
            <pc:sldMk cId="322561998" sldId="497"/>
            <ac:picMk id="35" creationId="{40138FCB-B766-804D-9140-994D9C637135}"/>
          </ac:picMkLst>
        </pc:picChg>
        <pc:picChg chg="mod">
          <ac:chgData name="Baccarini Daniela" userId="03a24505-5d2d-446b-9df3-f81c19ab9456" providerId="ADAL" clId="{88973B4A-BAB9-4EB6-BAAC-7E0D98CD7AFC}" dt="2020-05-14T09:44:16.672" v="978" actId="1076"/>
          <ac:picMkLst>
            <pc:docMk/>
            <pc:sldMk cId="322561998" sldId="497"/>
            <ac:picMk id="37" creationId="{F9E73806-5E9F-2240-9ADC-FB9578553FAD}"/>
          </ac:picMkLst>
        </pc:picChg>
        <pc:picChg chg="mod">
          <ac:chgData name="Baccarini Daniela" userId="03a24505-5d2d-446b-9df3-f81c19ab9456" providerId="ADAL" clId="{88973B4A-BAB9-4EB6-BAAC-7E0D98CD7AFC}" dt="2020-05-14T09:44:16.672" v="978" actId="1076"/>
          <ac:picMkLst>
            <pc:docMk/>
            <pc:sldMk cId="322561998" sldId="497"/>
            <ac:picMk id="39" creationId="{359D1279-0D71-DE4C-93F9-AC4A34D8A74E}"/>
          </ac:picMkLst>
        </pc:picChg>
      </pc:sldChg>
      <pc:sldChg chg="addSp delSp modSp add del">
        <pc:chgData name="Baccarini Daniela" userId="03a24505-5d2d-446b-9df3-f81c19ab9456" providerId="ADAL" clId="{88973B4A-BAB9-4EB6-BAAC-7E0D98CD7AFC}" dt="2020-05-14T09:01:27.339" v="683" actId="2696"/>
        <pc:sldMkLst>
          <pc:docMk/>
          <pc:sldMk cId="1628369518" sldId="498"/>
        </pc:sldMkLst>
        <pc:spChg chg="mod">
          <ac:chgData name="Baccarini Daniela" userId="03a24505-5d2d-446b-9df3-f81c19ab9456" providerId="ADAL" clId="{88973B4A-BAB9-4EB6-BAAC-7E0D98CD7AFC}" dt="2020-05-14T08:51:46.102" v="536" actId="1076"/>
          <ac:spMkLst>
            <pc:docMk/>
            <pc:sldMk cId="1628369518" sldId="498"/>
            <ac:spMk id="4" creationId="{D30BC15E-4F9C-B94D-8D2F-611D2233CEFB}"/>
          </ac:spMkLst>
        </pc:spChg>
        <pc:grpChg chg="del">
          <ac:chgData name="Baccarini Daniela" userId="03a24505-5d2d-446b-9df3-f81c19ab9456" providerId="ADAL" clId="{88973B4A-BAB9-4EB6-BAAC-7E0D98CD7AFC}" dt="2020-05-14T08:49:33.914" v="523" actId="478"/>
          <ac:grpSpMkLst>
            <pc:docMk/>
            <pc:sldMk cId="1628369518" sldId="498"/>
            <ac:grpSpMk id="15" creationId="{E8B748EC-B9A2-1443-A91C-A25328592C63}"/>
          </ac:grpSpMkLst>
        </pc:grpChg>
        <pc:picChg chg="add del mod">
          <ac:chgData name="Baccarini Daniela" userId="03a24505-5d2d-446b-9df3-f81c19ab9456" providerId="ADAL" clId="{88973B4A-BAB9-4EB6-BAAC-7E0D98CD7AFC}" dt="2020-05-14T08:51:37.423" v="534"/>
          <ac:picMkLst>
            <pc:docMk/>
            <pc:sldMk cId="1628369518" sldId="498"/>
            <ac:picMk id="20" creationId="{E1594862-AE7E-4A62-A7E2-E40AA57095B3}"/>
          </ac:picMkLst>
        </pc:picChg>
        <pc:picChg chg="add del mod">
          <ac:chgData name="Baccarini Daniela" userId="03a24505-5d2d-446b-9df3-f81c19ab9456" providerId="ADAL" clId="{88973B4A-BAB9-4EB6-BAAC-7E0D98CD7AFC}" dt="2020-05-14T08:51:37.423" v="534"/>
          <ac:picMkLst>
            <pc:docMk/>
            <pc:sldMk cId="1628369518" sldId="498"/>
            <ac:picMk id="21" creationId="{41935FE9-D14D-4CE5-8134-78D6ECC83F49}"/>
          </ac:picMkLst>
        </pc:picChg>
      </pc:sldChg>
      <pc:sldChg chg="add del">
        <pc:chgData name="Baccarini Daniela" userId="03a24505-5d2d-446b-9df3-f81c19ab9456" providerId="ADAL" clId="{88973B4A-BAB9-4EB6-BAAC-7E0D98CD7AFC}" dt="2020-05-14T09:23:51.086" v="864" actId="2696"/>
        <pc:sldMkLst>
          <pc:docMk/>
          <pc:sldMk cId="943274398" sldId="499"/>
        </pc:sldMkLst>
      </pc:sldChg>
      <pc:sldChg chg="addSp delSp modSp add modNotesTx">
        <pc:chgData name="Baccarini Daniela" userId="03a24505-5d2d-446b-9df3-f81c19ab9456" providerId="ADAL" clId="{88973B4A-BAB9-4EB6-BAAC-7E0D98CD7AFC}" dt="2020-05-14T09:59:07.716" v="1263" actId="167"/>
        <pc:sldMkLst>
          <pc:docMk/>
          <pc:sldMk cId="1671188764" sldId="501"/>
        </pc:sldMkLst>
        <pc:spChg chg="del mod">
          <ac:chgData name="Baccarini Daniela" userId="03a24505-5d2d-446b-9df3-f81c19ab9456" providerId="ADAL" clId="{88973B4A-BAB9-4EB6-BAAC-7E0D98CD7AFC}" dt="2020-05-14T09:41:44.476" v="951" actId="478"/>
          <ac:spMkLst>
            <pc:docMk/>
            <pc:sldMk cId="1671188764" sldId="501"/>
            <ac:spMk id="2" creationId="{5C0120A6-A9F0-4745-BA03-D599AB7593F7}"/>
          </ac:spMkLst>
        </pc:spChg>
        <pc:spChg chg="add del mod">
          <ac:chgData name="Baccarini Daniela" userId="03a24505-5d2d-446b-9df3-f81c19ab9456" providerId="ADAL" clId="{88973B4A-BAB9-4EB6-BAAC-7E0D98CD7AFC}" dt="2020-05-14T09:41:47.058" v="952" actId="478"/>
          <ac:spMkLst>
            <pc:docMk/>
            <pc:sldMk cId="1671188764" sldId="501"/>
            <ac:spMk id="6" creationId="{5075855C-1FD4-4EEC-94FF-CE028A19DDA0}"/>
          </ac:spMkLst>
        </pc:spChg>
        <pc:spChg chg="mod">
          <ac:chgData name="Baccarini Daniela" userId="03a24505-5d2d-446b-9df3-f81c19ab9456" providerId="ADAL" clId="{88973B4A-BAB9-4EB6-BAAC-7E0D98CD7AFC}" dt="2020-05-14T09:42:27.615" v="962" actId="207"/>
          <ac:spMkLst>
            <pc:docMk/>
            <pc:sldMk cId="1671188764" sldId="501"/>
            <ac:spMk id="9" creationId="{F37DEB14-63C6-E947-9DFD-763C9D77C7B7}"/>
          </ac:spMkLst>
        </pc:spChg>
        <pc:spChg chg="add mod">
          <ac:chgData name="Baccarini Daniela" userId="03a24505-5d2d-446b-9df3-f81c19ab9456" providerId="ADAL" clId="{88973B4A-BAB9-4EB6-BAAC-7E0D98CD7AFC}" dt="2020-05-14T09:41:54.693" v="955" actId="1076"/>
          <ac:spMkLst>
            <pc:docMk/>
            <pc:sldMk cId="1671188764" sldId="501"/>
            <ac:spMk id="19" creationId="{880C39A1-5015-4E85-A2CB-CB4A355A6010}"/>
          </ac:spMkLst>
        </pc:spChg>
        <pc:grpChg chg="mod">
          <ac:chgData name="Baccarini Daniela" userId="03a24505-5d2d-446b-9df3-f81c19ab9456" providerId="ADAL" clId="{88973B4A-BAB9-4EB6-BAAC-7E0D98CD7AFC}" dt="2020-05-14T09:42:04.032" v="957" actId="14100"/>
          <ac:grpSpMkLst>
            <pc:docMk/>
            <pc:sldMk cId="1671188764" sldId="501"/>
            <ac:grpSpMk id="4" creationId="{C2E20054-BDF5-834E-A200-CECE755D608A}"/>
          </ac:grpSpMkLst>
        </pc:grpChg>
        <pc:picChg chg="del mod">
          <ac:chgData name="Baccarini Daniela" userId="03a24505-5d2d-446b-9df3-f81c19ab9456" providerId="ADAL" clId="{88973B4A-BAB9-4EB6-BAAC-7E0D98CD7AFC}" dt="2020-05-14T09:58:54.328" v="1258" actId="478"/>
          <ac:picMkLst>
            <pc:docMk/>
            <pc:sldMk cId="1671188764" sldId="501"/>
            <ac:picMk id="8" creationId="{31C4CEF3-B223-AE44-BBD9-BCD79AC9D725}"/>
          </ac:picMkLst>
        </pc:picChg>
        <pc:picChg chg="add del mod">
          <ac:chgData name="Baccarini Daniela" userId="03a24505-5d2d-446b-9df3-f81c19ab9456" providerId="ADAL" clId="{88973B4A-BAB9-4EB6-BAAC-7E0D98CD7AFC}" dt="2020-05-14T09:54:49.186" v="1251"/>
          <ac:picMkLst>
            <pc:docMk/>
            <pc:sldMk cId="1671188764" sldId="501"/>
            <ac:picMk id="21" creationId="{7831CA74-FF11-4DE5-80FF-1EDAC0C6CCC6}"/>
          </ac:picMkLst>
        </pc:picChg>
        <pc:picChg chg="add mod ord">
          <ac:chgData name="Baccarini Daniela" userId="03a24505-5d2d-446b-9df3-f81c19ab9456" providerId="ADAL" clId="{88973B4A-BAB9-4EB6-BAAC-7E0D98CD7AFC}" dt="2020-05-14T09:59:07.716" v="1263" actId="167"/>
          <ac:picMkLst>
            <pc:docMk/>
            <pc:sldMk cId="1671188764" sldId="501"/>
            <ac:picMk id="22" creationId="{558AC161-7026-422D-82DB-729EE2CF9EF4}"/>
          </ac:picMkLst>
        </pc:picChg>
        <pc:cxnChg chg="mod">
          <ac:chgData name="Baccarini Daniela" userId="03a24505-5d2d-446b-9df3-f81c19ab9456" providerId="ADAL" clId="{88973B4A-BAB9-4EB6-BAAC-7E0D98CD7AFC}" dt="2020-05-14T09:42:18.265" v="960" actId="208"/>
          <ac:cxnSpMkLst>
            <pc:docMk/>
            <pc:sldMk cId="1671188764" sldId="501"/>
            <ac:cxnSpMk id="7" creationId="{03565B9E-CA90-1C46-A8CC-B7F6A61E71D5}"/>
          </ac:cxnSpMkLst>
        </pc:cxnChg>
      </pc:sldChg>
      <pc:sldChg chg="addSp delSp modSp add modNotesTx">
        <pc:chgData name="Baccarini Daniela" userId="03a24505-5d2d-446b-9df3-f81c19ab9456" providerId="ADAL" clId="{88973B4A-BAB9-4EB6-BAAC-7E0D98CD7AFC}" dt="2020-05-14T09:45:27.949" v="1036" actId="1076"/>
        <pc:sldMkLst>
          <pc:docMk/>
          <pc:sldMk cId="666083032" sldId="502"/>
        </pc:sldMkLst>
        <pc:spChg chg="del">
          <ac:chgData name="Baccarini Daniela" userId="03a24505-5d2d-446b-9df3-f81c19ab9456" providerId="ADAL" clId="{88973B4A-BAB9-4EB6-BAAC-7E0D98CD7AFC}" dt="2020-05-14T09:45:02.121" v="1030" actId="478"/>
          <ac:spMkLst>
            <pc:docMk/>
            <pc:sldMk cId="666083032" sldId="502"/>
            <ac:spMk id="2" creationId="{5C0120A6-A9F0-4745-BA03-D599AB7593F7}"/>
          </ac:spMkLst>
        </pc:spChg>
        <pc:spChg chg="add mod">
          <ac:chgData name="Baccarini Daniela" userId="03a24505-5d2d-446b-9df3-f81c19ab9456" providerId="ADAL" clId="{88973B4A-BAB9-4EB6-BAAC-7E0D98CD7AFC}" dt="2020-05-14T09:45:27.949" v="1036" actId="1076"/>
          <ac:spMkLst>
            <pc:docMk/>
            <pc:sldMk cId="666083032" sldId="502"/>
            <ac:spMk id="4" creationId="{20579F78-8229-44BB-9FB4-348D0E66554B}"/>
          </ac:spMkLst>
        </pc:spChg>
        <pc:spChg chg="add del mod">
          <ac:chgData name="Baccarini Daniela" userId="03a24505-5d2d-446b-9df3-f81c19ab9456" providerId="ADAL" clId="{88973B4A-BAB9-4EB6-BAAC-7E0D98CD7AFC}" dt="2020-05-14T09:45:04.865" v="1031" actId="478"/>
          <ac:spMkLst>
            <pc:docMk/>
            <pc:sldMk cId="666083032" sldId="502"/>
            <ac:spMk id="5" creationId="{C37FEA27-4D7D-465F-A047-2653405E09D2}"/>
          </ac:spMkLst>
        </pc:spChg>
        <pc:picChg chg="mod">
          <ac:chgData name="Baccarini Daniela" userId="03a24505-5d2d-446b-9df3-f81c19ab9456" providerId="ADAL" clId="{88973B4A-BAB9-4EB6-BAAC-7E0D98CD7AFC}" dt="2020-05-14T09:45:11.001" v="1033" actId="1076"/>
          <ac:picMkLst>
            <pc:docMk/>
            <pc:sldMk cId="666083032" sldId="502"/>
            <ac:picMk id="6" creationId="{4A15B5B7-F5B9-DF43-8EDF-AA0CF99EA4A6}"/>
          </ac:picMkLst>
        </pc:picChg>
      </pc:sldChg>
      <pc:sldChg chg="add del">
        <pc:chgData name="Baccarini Daniela" userId="03a24505-5d2d-446b-9df3-f81c19ab9456" providerId="ADAL" clId="{88973B4A-BAB9-4EB6-BAAC-7E0D98CD7AFC}" dt="2020-05-14T09:04:34.684" v="707" actId="2696"/>
        <pc:sldMkLst>
          <pc:docMk/>
          <pc:sldMk cId="1991022316" sldId="503"/>
        </pc:sldMkLst>
      </pc:sldChg>
      <pc:sldChg chg="add del">
        <pc:chgData name="Baccarini Daniela" userId="03a24505-5d2d-446b-9df3-f81c19ab9456" providerId="ADAL" clId="{88973B4A-BAB9-4EB6-BAAC-7E0D98CD7AFC}" dt="2020-05-14T09:04:46.602" v="708" actId="2696"/>
        <pc:sldMkLst>
          <pc:docMk/>
          <pc:sldMk cId="4227591574" sldId="504"/>
        </pc:sldMkLst>
      </pc:sldChg>
      <pc:sldChg chg="addSp delSp modSp add modNotesTx">
        <pc:chgData name="Baccarini Daniela" userId="03a24505-5d2d-446b-9df3-f81c19ab9456" providerId="ADAL" clId="{88973B4A-BAB9-4EB6-BAAC-7E0D98CD7AFC}" dt="2020-05-14T08:46:27.036" v="473" actId="20577"/>
        <pc:sldMkLst>
          <pc:docMk/>
          <pc:sldMk cId="1170777493" sldId="505"/>
        </pc:sldMkLst>
        <pc:spChg chg="add del">
          <ac:chgData name="Baccarini Daniela" userId="03a24505-5d2d-446b-9df3-f81c19ab9456" providerId="ADAL" clId="{88973B4A-BAB9-4EB6-BAAC-7E0D98CD7AFC}" dt="2020-05-14T08:44:55.849" v="456" actId="478"/>
          <ac:spMkLst>
            <pc:docMk/>
            <pc:sldMk cId="1170777493" sldId="505"/>
            <ac:spMk id="2" creationId="{7A5840E0-61E7-4757-8EBD-3FE9D058EF88}"/>
          </ac:spMkLst>
        </pc:spChg>
        <pc:spChg chg="add mod">
          <ac:chgData name="Baccarini Daniela" userId="03a24505-5d2d-446b-9df3-f81c19ab9456" providerId="ADAL" clId="{88973B4A-BAB9-4EB6-BAAC-7E0D98CD7AFC}" dt="2020-05-14T08:45:06.614" v="459"/>
          <ac:spMkLst>
            <pc:docMk/>
            <pc:sldMk cId="1170777493" sldId="505"/>
            <ac:spMk id="3" creationId="{6216DED5-DEB8-4641-A883-64EA7ABC6823}"/>
          </ac:spMkLst>
        </pc:spChg>
        <pc:spChg chg="add mod">
          <ac:chgData name="Baccarini Daniela" userId="03a24505-5d2d-446b-9df3-f81c19ab9456" providerId="ADAL" clId="{88973B4A-BAB9-4EB6-BAAC-7E0D98CD7AFC}" dt="2020-05-14T08:45:37.264" v="465" actId="1076"/>
          <ac:spMkLst>
            <pc:docMk/>
            <pc:sldMk cId="1170777493" sldId="505"/>
            <ac:spMk id="5" creationId="{17A86B1D-89E0-481E-840C-6FFB1147FD57}"/>
          </ac:spMkLst>
        </pc:spChg>
        <pc:spChg chg="add mod">
          <ac:chgData name="Baccarini Daniela" userId="03a24505-5d2d-446b-9df3-f81c19ab9456" providerId="ADAL" clId="{88973B4A-BAB9-4EB6-BAAC-7E0D98CD7AFC}" dt="2020-05-14T08:45:32.096" v="464" actId="1076"/>
          <ac:spMkLst>
            <pc:docMk/>
            <pc:sldMk cId="1170777493" sldId="505"/>
            <ac:spMk id="6" creationId="{EC80B9EE-D60E-437D-8B05-5CC8846AAA99}"/>
          </ac:spMkLst>
        </pc:spChg>
        <pc:picChg chg="add mod">
          <ac:chgData name="Baccarini Daniela" userId="03a24505-5d2d-446b-9df3-f81c19ab9456" providerId="ADAL" clId="{88973B4A-BAB9-4EB6-BAAC-7E0D98CD7AFC}" dt="2020-05-14T08:44:25.489" v="435" actId="1076"/>
          <ac:picMkLst>
            <pc:docMk/>
            <pc:sldMk cId="1170777493" sldId="505"/>
            <ac:picMk id="4" creationId="{20E62A52-B9CF-488F-9DA2-674CF7DA1146}"/>
          </ac:picMkLst>
        </pc:picChg>
      </pc:sldChg>
      <pc:sldChg chg="addSp delSp modSp add">
        <pc:chgData name="Baccarini Daniela" userId="03a24505-5d2d-446b-9df3-f81c19ab9456" providerId="ADAL" clId="{88973B4A-BAB9-4EB6-BAAC-7E0D98CD7AFC}" dt="2020-05-14T10:11:15.223" v="1292" actId="1076"/>
        <pc:sldMkLst>
          <pc:docMk/>
          <pc:sldMk cId="2284507527" sldId="506"/>
        </pc:sldMkLst>
        <pc:spChg chg="add mod">
          <ac:chgData name="Baccarini Daniela" userId="03a24505-5d2d-446b-9df3-f81c19ab9456" providerId="ADAL" clId="{88973B4A-BAB9-4EB6-BAAC-7E0D98CD7AFC}" dt="2020-05-14T10:11:10.660" v="1290" actId="1076"/>
          <ac:spMkLst>
            <pc:docMk/>
            <pc:sldMk cId="2284507527" sldId="506"/>
            <ac:spMk id="2" creationId="{64966C11-D335-4159-9411-E3D8FB29686E}"/>
          </ac:spMkLst>
        </pc:spChg>
        <pc:spChg chg="add del mod">
          <ac:chgData name="Baccarini Daniela" userId="03a24505-5d2d-446b-9df3-f81c19ab9456" providerId="ADAL" clId="{88973B4A-BAB9-4EB6-BAAC-7E0D98CD7AFC}" dt="2020-05-14T09:05:20.817" v="710" actId="478"/>
          <ac:spMkLst>
            <pc:docMk/>
            <pc:sldMk cId="2284507527" sldId="506"/>
            <ac:spMk id="3" creationId="{FFB1D102-B15D-41C9-8152-E6ECBE58057E}"/>
          </ac:spMkLst>
        </pc:spChg>
        <pc:picChg chg="add del mod modCrop">
          <ac:chgData name="Baccarini Daniela" userId="03a24505-5d2d-446b-9df3-f81c19ab9456" providerId="ADAL" clId="{88973B4A-BAB9-4EB6-BAAC-7E0D98CD7AFC}" dt="2020-05-14T10:10:36.687" v="1283" actId="478"/>
          <ac:picMkLst>
            <pc:docMk/>
            <pc:sldMk cId="2284507527" sldId="506"/>
            <ac:picMk id="4" creationId="{8D655C7E-57E0-4AE1-83D5-AAF018E8C557}"/>
          </ac:picMkLst>
        </pc:picChg>
        <pc:picChg chg="add mod">
          <ac:chgData name="Baccarini Daniela" userId="03a24505-5d2d-446b-9df3-f81c19ab9456" providerId="ADAL" clId="{88973B4A-BAB9-4EB6-BAAC-7E0D98CD7AFC}" dt="2020-05-14T10:11:15.223" v="1292" actId="1076"/>
          <ac:picMkLst>
            <pc:docMk/>
            <pc:sldMk cId="2284507527" sldId="506"/>
            <ac:picMk id="6" creationId="{AAB6AB00-925B-4430-8716-EB21A7C2A77F}"/>
          </ac:picMkLst>
        </pc:picChg>
      </pc:sldChg>
      <pc:sldChg chg="addSp delSp modSp add modNotesTx">
        <pc:chgData name="Baccarini Daniela" userId="03a24505-5d2d-446b-9df3-f81c19ab9456" providerId="ADAL" clId="{88973B4A-BAB9-4EB6-BAAC-7E0D98CD7AFC}" dt="2020-05-14T09:01:31.856" v="687" actId="20577"/>
        <pc:sldMkLst>
          <pc:docMk/>
          <pc:sldMk cId="1028129352" sldId="507"/>
        </pc:sldMkLst>
        <pc:spChg chg="add mod">
          <ac:chgData name="Baccarini Daniela" userId="03a24505-5d2d-446b-9df3-f81c19ab9456" providerId="ADAL" clId="{88973B4A-BAB9-4EB6-BAAC-7E0D98CD7AFC}" dt="2020-05-14T08:57:35.659" v="674" actId="1076"/>
          <ac:spMkLst>
            <pc:docMk/>
            <pc:sldMk cId="1028129352" sldId="507"/>
            <ac:spMk id="6" creationId="{40A78D5D-87D0-465E-A634-6DF03838CF07}"/>
          </ac:spMkLst>
        </pc:spChg>
        <pc:spChg chg="add mod">
          <ac:chgData name="Baccarini Daniela" userId="03a24505-5d2d-446b-9df3-f81c19ab9456" providerId="ADAL" clId="{88973B4A-BAB9-4EB6-BAAC-7E0D98CD7AFC}" dt="2020-05-14T08:57:53.197" v="678" actId="1076"/>
          <ac:spMkLst>
            <pc:docMk/>
            <pc:sldMk cId="1028129352" sldId="507"/>
            <ac:spMk id="7" creationId="{34F8EB55-B7FA-48F1-84C2-F569021EE3D6}"/>
          </ac:spMkLst>
        </pc:spChg>
        <pc:spChg chg="add mod">
          <ac:chgData name="Baccarini Daniela" userId="03a24505-5d2d-446b-9df3-f81c19ab9456" providerId="ADAL" clId="{88973B4A-BAB9-4EB6-BAAC-7E0D98CD7AFC}" dt="2020-05-14T08:53:26.900" v="604" actId="1076"/>
          <ac:spMkLst>
            <pc:docMk/>
            <pc:sldMk cId="1028129352" sldId="507"/>
            <ac:spMk id="8" creationId="{86138858-105A-4937-A0D7-F867E3888C11}"/>
          </ac:spMkLst>
        </pc:spChg>
        <pc:picChg chg="add del mod">
          <ac:chgData name="Baccarini Daniela" userId="03a24505-5d2d-446b-9df3-f81c19ab9456" providerId="ADAL" clId="{88973B4A-BAB9-4EB6-BAAC-7E0D98CD7AFC}" dt="2020-05-14T08:54:46.128" v="618" actId="478"/>
          <ac:picMkLst>
            <pc:docMk/>
            <pc:sldMk cId="1028129352" sldId="507"/>
            <ac:picMk id="3" creationId="{F6DDD2D5-E69D-49F7-AFD8-AE5C367ADD15}"/>
          </ac:picMkLst>
        </pc:picChg>
        <pc:picChg chg="add mod">
          <ac:chgData name="Baccarini Daniela" userId="03a24505-5d2d-446b-9df3-f81c19ab9456" providerId="ADAL" clId="{88973B4A-BAB9-4EB6-BAAC-7E0D98CD7AFC}" dt="2020-05-14T08:58:00.756" v="680" actId="1076"/>
          <ac:picMkLst>
            <pc:docMk/>
            <pc:sldMk cId="1028129352" sldId="507"/>
            <ac:picMk id="4" creationId="{023EDB36-2CFC-43BC-9CE8-8775021C4D56}"/>
          </ac:picMkLst>
        </pc:picChg>
        <pc:picChg chg="add mod">
          <ac:chgData name="Baccarini Daniela" userId="03a24505-5d2d-446b-9df3-f81c19ab9456" providerId="ADAL" clId="{88973B4A-BAB9-4EB6-BAAC-7E0D98CD7AFC}" dt="2020-05-14T08:58:03.752" v="682" actId="14100"/>
          <ac:picMkLst>
            <pc:docMk/>
            <pc:sldMk cId="1028129352" sldId="507"/>
            <ac:picMk id="5" creationId="{618D793C-6242-40C9-88A3-A0F76B1DA484}"/>
          </ac:picMkLst>
        </pc:picChg>
        <pc:picChg chg="add mod">
          <ac:chgData name="Baccarini Daniela" userId="03a24505-5d2d-446b-9df3-f81c19ab9456" providerId="ADAL" clId="{88973B4A-BAB9-4EB6-BAAC-7E0D98CD7AFC}" dt="2020-05-14T08:56:10.018" v="645" actId="1076"/>
          <ac:picMkLst>
            <pc:docMk/>
            <pc:sldMk cId="1028129352" sldId="507"/>
            <ac:picMk id="10" creationId="{71429F8B-A9F0-4A34-A4AD-DED71FD443D1}"/>
          </ac:picMkLst>
        </pc:picChg>
        <pc:picChg chg="add mod">
          <ac:chgData name="Baccarini Daniela" userId="03a24505-5d2d-446b-9df3-f81c19ab9456" providerId="ADAL" clId="{88973B4A-BAB9-4EB6-BAAC-7E0D98CD7AFC}" dt="2020-05-14T08:56:10.018" v="645" actId="1076"/>
          <ac:picMkLst>
            <pc:docMk/>
            <pc:sldMk cId="1028129352" sldId="507"/>
            <ac:picMk id="12" creationId="{5E83C054-C60C-4801-8B32-966CF1064901}"/>
          </ac:picMkLst>
        </pc:picChg>
        <pc:picChg chg="add mod">
          <ac:chgData name="Baccarini Daniela" userId="03a24505-5d2d-446b-9df3-f81c19ab9456" providerId="ADAL" clId="{88973B4A-BAB9-4EB6-BAAC-7E0D98CD7AFC}" dt="2020-05-14T08:56:10.018" v="645" actId="1076"/>
          <ac:picMkLst>
            <pc:docMk/>
            <pc:sldMk cId="1028129352" sldId="507"/>
            <ac:picMk id="14" creationId="{56CD8AB1-B0B9-4AE5-85C3-E76B5F465877}"/>
          </ac:picMkLst>
        </pc:picChg>
      </pc:sldChg>
      <pc:sldChg chg="addSp delSp modSp add modNotesTx">
        <pc:chgData name="Baccarini Daniela" userId="03a24505-5d2d-446b-9df3-f81c19ab9456" providerId="ADAL" clId="{88973B4A-BAB9-4EB6-BAAC-7E0D98CD7AFC}" dt="2020-05-14T13:12:18.297" v="1547" actId="1076"/>
        <pc:sldMkLst>
          <pc:docMk/>
          <pc:sldMk cId="2027405720" sldId="508"/>
        </pc:sldMkLst>
        <pc:spChg chg="mod">
          <ac:chgData name="Baccarini Daniela" userId="03a24505-5d2d-446b-9df3-f81c19ab9456" providerId="ADAL" clId="{88973B4A-BAB9-4EB6-BAAC-7E0D98CD7AFC}" dt="2020-05-14T13:12:11.310" v="1546" actId="1076"/>
          <ac:spMkLst>
            <pc:docMk/>
            <pc:sldMk cId="2027405720" sldId="508"/>
            <ac:spMk id="2" creationId="{64966C11-D335-4159-9411-E3D8FB29686E}"/>
          </ac:spMkLst>
        </pc:spChg>
        <pc:spChg chg="del mod">
          <ac:chgData name="Baccarini Daniela" userId="03a24505-5d2d-446b-9df3-f81c19ab9456" providerId="ADAL" clId="{88973B4A-BAB9-4EB6-BAAC-7E0D98CD7AFC}" dt="2020-05-14T09:02:10.227" v="690" actId="478"/>
          <ac:spMkLst>
            <pc:docMk/>
            <pc:sldMk cId="2027405720" sldId="508"/>
            <ac:spMk id="3" creationId="{FFB1D102-B15D-41C9-8152-E6ECBE58057E}"/>
          </ac:spMkLst>
        </pc:spChg>
        <pc:spChg chg="add del mod">
          <ac:chgData name="Baccarini Daniela" userId="03a24505-5d2d-446b-9df3-f81c19ab9456" providerId="ADAL" clId="{88973B4A-BAB9-4EB6-BAAC-7E0D98CD7AFC}" dt="2020-05-14T09:06:35.822" v="721"/>
          <ac:spMkLst>
            <pc:docMk/>
            <pc:sldMk cId="2027405720" sldId="508"/>
            <ac:spMk id="4" creationId="{256A1815-FCF7-4FF1-BE70-10C4AE4CF07F}"/>
          </ac:spMkLst>
        </pc:spChg>
        <pc:spChg chg="add del mod">
          <ac:chgData name="Baccarini Daniela" userId="03a24505-5d2d-446b-9df3-f81c19ab9456" providerId="ADAL" clId="{88973B4A-BAB9-4EB6-BAAC-7E0D98CD7AFC}" dt="2020-05-14T09:06:35.821" v="719" actId="478"/>
          <ac:spMkLst>
            <pc:docMk/>
            <pc:sldMk cId="2027405720" sldId="508"/>
            <ac:spMk id="5" creationId="{244E8054-80C5-418D-B428-6F57E163927C}"/>
          </ac:spMkLst>
        </pc:spChg>
        <pc:spChg chg="add mod">
          <ac:chgData name="Baccarini Daniela" userId="03a24505-5d2d-446b-9df3-f81c19ab9456" providerId="ADAL" clId="{88973B4A-BAB9-4EB6-BAAC-7E0D98CD7AFC}" dt="2020-05-14T13:12:18.297" v="1547" actId="1076"/>
          <ac:spMkLst>
            <pc:docMk/>
            <pc:sldMk cId="2027405720" sldId="508"/>
            <ac:spMk id="6" creationId="{5D2040CA-FC99-4B5C-AAAC-A49974A6EEE8}"/>
          </ac:spMkLst>
        </pc:spChg>
        <pc:spChg chg="add mod">
          <ac:chgData name="Baccarini Daniela" userId="03a24505-5d2d-446b-9df3-f81c19ab9456" providerId="ADAL" clId="{88973B4A-BAB9-4EB6-BAAC-7E0D98CD7AFC}" dt="2020-05-14T13:12:08.325" v="1545" actId="1076"/>
          <ac:spMkLst>
            <pc:docMk/>
            <pc:sldMk cId="2027405720" sldId="508"/>
            <ac:spMk id="7" creationId="{3FE017EA-58E7-4BB7-BC53-8F495B832D82}"/>
          </ac:spMkLst>
        </pc:spChg>
        <pc:spChg chg="add mod">
          <ac:chgData name="Baccarini Daniela" userId="03a24505-5d2d-446b-9df3-f81c19ab9456" providerId="ADAL" clId="{88973B4A-BAB9-4EB6-BAAC-7E0D98CD7AFC}" dt="2020-05-14T13:12:08.325" v="1545" actId="1076"/>
          <ac:spMkLst>
            <pc:docMk/>
            <pc:sldMk cId="2027405720" sldId="508"/>
            <ac:spMk id="8" creationId="{8520A6A0-5513-4F3D-9212-FD9E810A8907}"/>
          </ac:spMkLst>
        </pc:spChg>
      </pc:sldChg>
      <pc:sldChg chg="addSp delSp modSp add">
        <pc:chgData name="Baccarini Daniela" userId="03a24505-5d2d-446b-9df3-f81c19ab9456" providerId="ADAL" clId="{88973B4A-BAB9-4EB6-BAAC-7E0D98CD7AFC}" dt="2020-05-14T09:13:52.772" v="809" actId="404"/>
        <pc:sldMkLst>
          <pc:docMk/>
          <pc:sldMk cId="3050374550" sldId="509"/>
        </pc:sldMkLst>
        <pc:spChg chg="add mod">
          <ac:chgData name="Baccarini Daniela" userId="03a24505-5d2d-446b-9df3-f81c19ab9456" providerId="ADAL" clId="{88973B4A-BAB9-4EB6-BAAC-7E0D98CD7AFC}" dt="2020-05-14T09:13:52.772" v="809" actId="404"/>
          <ac:spMkLst>
            <pc:docMk/>
            <pc:sldMk cId="3050374550" sldId="509"/>
            <ac:spMk id="2" creationId="{3C2A893B-4474-49FD-8936-19FBEC0CFBD5}"/>
          </ac:spMkLst>
        </pc:spChg>
        <pc:spChg chg="mod">
          <ac:chgData name="Baccarini Daniela" userId="03a24505-5d2d-446b-9df3-f81c19ab9456" providerId="ADAL" clId="{88973B4A-BAB9-4EB6-BAAC-7E0D98CD7AFC}" dt="2020-05-14T09:09:04.280" v="771" actId="1076"/>
          <ac:spMkLst>
            <pc:docMk/>
            <pc:sldMk cId="3050374550" sldId="509"/>
            <ac:spMk id="5" creationId="{17A86B1D-89E0-481E-840C-6FFB1147FD57}"/>
          </ac:spMkLst>
        </pc:spChg>
        <pc:spChg chg="mod">
          <ac:chgData name="Baccarini Daniela" userId="03a24505-5d2d-446b-9df3-f81c19ab9456" providerId="ADAL" clId="{88973B4A-BAB9-4EB6-BAAC-7E0D98CD7AFC}" dt="2020-05-14T09:09:25.746" v="772" actId="1076"/>
          <ac:spMkLst>
            <pc:docMk/>
            <pc:sldMk cId="3050374550" sldId="509"/>
            <ac:spMk id="6" creationId="{EC80B9EE-D60E-437D-8B05-5CC8846AAA99}"/>
          </ac:spMkLst>
        </pc:spChg>
        <pc:picChg chg="del">
          <ac:chgData name="Baccarini Daniela" userId="03a24505-5d2d-446b-9df3-f81c19ab9456" providerId="ADAL" clId="{88973B4A-BAB9-4EB6-BAAC-7E0D98CD7AFC}" dt="2020-05-14T09:08:17.942" v="743" actId="478"/>
          <ac:picMkLst>
            <pc:docMk/>
            <pc:sldMk cId="3050374550" sldId="509"/>
            <ac:picMk id="4" creationId="{20E62A52-B9CF-488F-9DA2-674CF7DA1146}"/>
          </ac:picMkLst>
        </pc:picChg>
        <pc:picChg chg="add mod">
          <ac:chgData name="Baccarini Daniela" userId="03a24505-5d2d-446b-9df3-f81c19ab9456" providerId="ADAL" clId="{88973B4A-BAB9-4EB6-BAAC-7E0D98CD7AFC}" dt="2020-05-14T09:10:33.514" v="775" actId="1076"/>
          <ac:picMkLst>
            <pc:docMk/>
            <pc:sldMk cId="3050374550" sldId="509"/>
            <ac:picMk id="7" creationId="{9A8877DA-8C07-4286-A85A-4A81EE9FB953}"/>
          </ac:picMkLst>
        </pc:picChg>
      </pc:sldChg>
      <pc:sldChg chg="addSp delSp modSp add">
        <pc:chgData name="Baccarini Daniela" userId="03a24505-5d2d-446b-9df3-f81c19ab9456" providerId="ADAL" clId="{88973B4A-BAB9-4EB6-BAAC-7E0D98CD7AFC}" dt="2020-05-14T12:18:51.855" v="1362" actId="1076"/>
        <pc:sldMkLst>
          <pc:docMk/>
          <pc:sldMk cId="1513633088" sldId="510"/>
        </pc:sldMkLst>
        <pc:spChg chg="mod">
          <ac:chgData name="Baccarini Daniela" userId="03a24505-5d2d-446b-9df3-f81c19ab9456" providerId="ADAL" clId="{88973B4A-BAB9-4EB6-BAAC-7E0D98CD7AFC}" dt="2020-05-14T09:14:19.755" v="813" actId="1076"/>
          <ac:spMkLst>
            <pc:docMk/>
            <pc:sldMk cId="1513633088" sldId="510"/>
            <ac:spMk id="2" creationId="{3C2A893B-4474-49FD-8936-19FBEC0CFBD5}"/>
          </ac:spMkLst>
        </pc:spChg>
        <pc:spChg chg="mod">
          <ac:chgData name="Baccarini Daniela" userId="03a24505-5d2d-446b-9df3-f81c19ab9456" providerId="ADAL" clId="{88973B4A-BAB9-4EB6-BAAC-7E0D98CD7AFC}" dt="2020-05-14T09:14:13.424" v="812" actId="1076"/>
          <ac:spMkLst>
            <pc:docMk/>
            <pc:sldMk cId="1513633088" sldId="510"/>
            <ac:spMk id="5" creationId="{17A86B1D-89E0-481E-840C-6FFB1147FD57}"/>
          </ac:spMkLst>
        </pc:spChg>
        <pc:spChg chg="mod">
          <ac:chgData name="Baccarini Daniela" userId="03a24505-5d2d-446b-9df3-f81c19ab9456" providerId="ADAL" clId="{88973B4A-BAB9-4EB6-BAAC-7E0D98CD7AFC}" dt="2020-05-14T09:14:22.454" v="814" actId="1076"/>
          <ac:spMkLst>
            <pc:docMk/>
            <pc:sldMk cId="1513633088" sldId="510"/>
            <ac:spMk id="6" creationId="{EC80B9EE-D60E-437D-8B05-5CC8846AAA99}"/>
          </ac:spMkLst>
        </pc:spChg>
        <pc:spChg chg="add mod">
          <ac:chgData name="Baccarini Daniela" userId="03a24505-5d2d-446b-9df3-f81c19ab9456" providerId="ADAL" clId="{88973B4A-BAB9-4EB6-BAAC-7E0D98CD7AFC}" dt="2020-05-14T09:35:12.227" v="880" actId="1076"/>
          <ac:spMkLst>
            <pc:docMk/>
            <pc:sldMk cId="1513633088" sldId="510"/>
            <ac:spMk id="8" creationId="{AFCFF93C-82A2-43D6-BB3F-A1B4AB2781C4}"/>
          </ac:spMkLst>
        </pc:spChg>
        <pc:picChg chg="del">
          <ac:chgData name="Baccarini Daniela" userId="03a24505-5d2d-446b-9df3-f81c19ab9456" providerId="ADAL" clId="{88973B4A-BAB9-4EB6-BAAC-7E0D98CD7AFC}" dt="2020-05-14T09:12:04.926" v="799" actId="478"/>
          <ac:picMkLst>
            <pc:docMk/>
            <pc:sldMk cId="1513633088" sldId="510"/>
            <ac:picMk id="7" creationId="{9A8877DA-8C07-4286-A85A-4A81EE9FB953}"/>
          </ac:picMkLst>
        </pc:picChg>
        <pc:picChg chg="add mod">
          <ac:chgData name="Baccarini Daniela" userId="03a24505-5d2d-446b-9df3-f81c19ab9456" providerId="ADAL" clId="{88973B4A-BAB9-4EB6-BAAC-7E0D98CD7AFC}" dt="2020-05-14T12:18:51.855" v="1362" actId="1076"/>
          <ac:picMkLst>
            <pc:docMk/>
            <pc:sldMk cId="1513633088" sldId="510"/>
            <ac:picMk id="9" creationId="{6503026F-D986-4A6C-A571-22996799FBB2}"/>
          </ac:picMkLst>
        </pc:picChg>
      </pc:sldChg>
      <pc:sldChg chg="addSp delSp modSp add">
        <pc:chgData name="Baccarini Daniela" userId="03a24505-5d2d-446b-9df3-f81c19ab9456" providerId="ADAL" clId="{88973B4A-BAB9-4EB6-BAAC-7E0D98CD7AFC}" dt="2020-05-14T09:19:13.372" v="857" actId="1076"/>
        <pc:sldMkLst>
          <pc:docMk/>
          <pc:sldMk cId="3993224876" sldId="511"/>
        </pc:sldMkLst>
        <pc:spChg chg="del">
          <ac:chgData name="Baccarini Daniela" userId="03a24505-5d2d-446b-9df3-f81c19ab9456" providerId="ADAL" clId="{88973B4A-BAB9-4EB6-BAAC-7E0D98CD7AFC}" dt="2020-05-14T09:15:04.811" v="818" actId="478"/>
          <ac:spMkLst>
            <pc:docMk/>
            <pc:sldMk cId="3993224876" sldId="511"/>
            <ac:spMk id="2" creationId="{3C2A893B-4474-49FD-8936-19FBEC0CFBD5}"/>
          </ac:spMkLst>
        </pc:spChg>
        <pc:spChg chg="del">
          <ac:chgData name="Baccarini Daniela" userId="03a24505-5d2d-446b-9df3-f81c19ab9456" providerId="ADAL" clId="{88973B4A-BAB9-4EB6-BAAC-7E0D98CD7AFC}" dt="2020-05-14T09:15:17.149" v="819" actId="478"/>
          <ac:spMkLst>
            <pc:docMk/>
            <pc:sldMk cId="3993224876" sldId="511"/>
            <ac:spMk id="3" creationId="{6216DED5-DEB8-4641-A883-64EA7ABC6823}"/>
          </ac:spMkLst>
        </pc:spChg>
        <pc:spChg chg="mod">
          <ac:chgData name="Baccarini Daniela" userId="03a24505-5d2d-446b-9df3-f81c19ab9456" providerId="ADAL" clId="{88973B4A-BAB9-4EB6-BAAC-7E0D98CD7AFC}" dt="2020-05-14T09:19:13.372" v="857" actId="1076"/>
          <ac:spMkLst>
            <pc:docMk/>
            <pc:sldMk cId="3993224876" sldId="511"/>
            <ac:spMk id="5" creationId="{17A86B1D-89E0-481E-840C-6FFB1147FD57}"/>
          </ac:spMkLst>
        </pc:spChg>
        <pc:spChg chg="del">
          <ac:chgData name="Baccarini Daniela" userId="03a24505-5d2d-446b-9df3-f81c19ab9456" providerId="ADAL" clId="{88973B4A-BAB9-4EB6-BAAC-7E0D98CD7AFC}" dt="2020-05-14T09:15:17.149" v="819" actId="478"/>
          <ac:spMkLst>
            <pc:docMk/>
            <pc:sldMk cId="3993224876" sldId="511"/>
            <ac:spMk id="6" creationId="{EC80B9EE-D60E-437D-8B05-5CC8846AAA99}"/>
          </ac:spMkLst>
        </pc:spChg>
        <pc:spChg chg="del">
          <ac:chgData name="Baccarini Daniela" userId="03a24505-5d2d-446b-9df3-f81c19ab9456" providerId="ADAL" clId="{88973B4A-BAB9-4EB6-BAAC-7E0D98CD7AFC}" dt="2020-05-14T09:15:17.149" v="819" actId="478"/>
          <ac:spMkLst>
            <pc:docMk/>
            <pc:sldMk cId="3993224876" sldId="511"/>
            <ac:spMk id="8" creationId="{AFCFF93C-82A2-43D6-BB3F-A1B4AB2781C4}"/>
          </ac:spMkLst>
        </pc:spChg>
        <pc:spChg chg="mod topLvl">
          <ac:chgData name="Baccarini Daniela" userId="03a24505-5d2d-446b-9df3-f81c19ab9456" providerId="ADAL" clId="{88973B4A-BAB9-4EB6-BAAC-7E0D98CD7AFC}" dt="2020-05-14T09:19:10.524" v="856" actId="1076"/>
          <ac:spMkLst>
            <pc:docMk/>
            <pc:sldMk cId="3993224876" sldId="511"/>
            <ac:spMk id="13" creationId="{A0584FE8-1D99-40B4-9A52-16566FC64AC8}"/>
          </ac:spMkLst>
        </pc:spChg>
        <pc:spChg chg="mod topLvl">
          <ac:chgData name="Baccarini Daniela" userId="03a24505-5d2d-446b-9df3-f81c19ab9456" providerId="ADAL" clId="{88973B4A-BAB9-4EB6-BAAC-7E0D98CD7AFC}" dt="2020-05-14T09:19:10.524" v="856" actId="1076"/>
          <ac:spMkLst>
            <pc:docMk/>
            <pc:sldMk cId="3993224876" sldId="511"/>
            <ac:spMk id="14" creationId="{EDEE0C07-D139-49ED-9566-5731A8B62E86}"/>
          </ac:spMkLst>
        </pc:spChg>
        <pc:grpChg chg="add del mod">
          <ac:chgData name="Baccarini Daniela" userId="03a24505-5d2d-446b-9df3-f81c19ab9456" providerId="ADAL" clId="{88973B4A-BAB9-4EB6-BAAC-7E0D98CD7AFC}" dt="2020-05-14T09:15:27.827" v="822" actId="165"/>
          <ac:grpSpMkLst>
            <pc:docMk/>
            <pc:sldMk cId="3993224876" sldId="511"/>
            <ac:grpSpMk id="10" creationId="{6DC660AF-AC27-40C9-A4A5-13C19FDCF1B2}"/>
          </ac:grpSpMkLst>
        </pc:grpChg>
        <pc:picChg chg="del">
          <ac:chgData name="Baccarini Daniela" userId="03a24505-5d2d-446b-9df3-f81c19ab9456" providerId="ADAL" clId="{88973B4A-BAB9-4EB6-BAAC-7E0D98CD7AFC}" dt="2020-05-14T09:15:02.338" v="817" actId="478"/>
          <ac:picMkLst>
            <pc:docMk/>
            <pc:sldMk cId="3993224876" sldId="511"/>
            <ac:picMk id="9" creationId="{6503026F-D986-4A6C-A571-22996799FBB2}"/>
          </ac:picMkLst>
        </pc:picChg>
        <pc:picChg chg="mod topLvl">
          <ac:chgData name="Baccarini Daniela" userId="03a24505-5d2d-446b-9df3-f81c19ab9456" providerId="ADAL" clId="{88973B4A-BAB9-4EB6-BAAC-7E0D98CD7AFC}" dt="2020-05-14T09:19:10.524" v="856" actId="1076"/>
          <ac:picMkLst>
            <pc:docMk/>
            <pc:sldMk cId="3993224876" sldId="511"/>
            <ac:picMk id="11" creationId="{78B256ED-1105-43E5-9443-8537DB82F1D2}"/>
          </ac:picMkLst>
        </pc:picChg>
        <pc:picChg chg="mod topLvl">
          <ac:chgData name="Baccarini Daniela" userId="03a24505-5d2d-446b-9df3-f81c19ab9456" providerId="ADAL" clId="{88973B4A-BAB9-4EB6-BAAC-7E0D98CD7AFC}" dt="2020-05-14T09:19:10.524" v="856" actId="1076"/>
          <ac:picMkLst>
            <pc:docMk/>
            <pc:sldMk cId="3993224876" sldId="511"/>
            <ac:picMk id="12" creationId="{8C22706E-6092-43DD-B6F5-914CE1256FE3}"/>
          </ac:picMkLst>
        </pc:picChg>
        <pc:cxnChg chg="mod topLvl">
          <ac:chgData name="Baccarini Daniela" userId="03a24505-5d2d-446b-9df3-f81c19ab9456" providerId="ADAL" clId="{88973B4A-BAB9-4EB6-BAAC-7E0D98CD7AFC}" dt="2020-05-14T09:19:10.524" v="856" actId="1076"/>
          <ac:cxnSpMkLst>
            <pc:docMk/>
            <pc:sldMk cId="3993224876" sldId="511"/>
            <ac:cxnSpMk id="15" creationId="{4D23F461-A567-4CAB-BFFF-3CB13EEF7FE3}"/>
          </ac:cxnSpMkLst>
        </pc:cxnChg>
      </pc:sldChg>
      <pc:sldChg chg="addSp delSp modSp add">
        <pc:chgData name="Baccarini Daniela" userId="03a24505-5d2d-446b-9df3-f81c19ab9456" providerId="ADAL" clId="{88973B4A-BAB9-4EB6-BAAC-7E0D98CD7AFC}" dt="2020-05-14T13:08:57.441" v="1439" actId="1076"/>
        <pc:sldMkLst>
          <pc:docMk/>
          <pc:sldMk cId="397356036" sldId="512"/>
        </pc:sldMkLst>
        <pc:spChg chg="del">
          <ac:chgData name="Baccarini Daniela" userId="03a24505-5d2d-446b-9df3-f81c19ab9456" providerId="ADAL" clId="{88973B4A-BAB9-4EB6-BAAC-7E0D98CD7AFC}" dt="2020-05-14T09:19:30.608" v="860" actId="478"/>
          <ac:spMkLst>
            <pc:docMk/>
            <pc:sldMk cId="397356036" sldId="512"/>
            <ac:spMk id="2" creationId="{3C2A893B-4474-49FD-8936-19FBEC0CFBD5}"/>
          </ac:spMkLst>
        </pc:spChg>
        <pc:spChg chg="del">
          <ac:chgData name="Baccarini Daniela" userId="03a24505-5d2d-446b-9df3-f81c19ab9456" providerId="ADAL" clId="{88973B4A-BAB9-4EB6-BAAC-7E0D98CD7AFC}" dt="2020-05-14T09:33:46.865" v="870" actId="478"/>
          <ac:spMkLst>
            <pc:docMk/>
            <pc:sldMk cId="397356036" sldId="512"/>
            <ac:spMk id="3" creationId="{6216DED5-DEB8-4641-A883-64EA7ABC6823}"/>
          </ac:spMkLst>
        </pc:spChg>
        <pc:spChg chg="mod">
          <ac:chgData name="Baccarini Daniela" userId="03a24505-5d2d-446b-9df3-f81c19ab9456" providerId="ADAL" clId="{88973B4A-BAB9-4EB6-BAAC-7E0D98CD7AFC}" dt="2020-05-14T09:32:56.899" v="867" actId="1076"/>
          <ac:spMkLst>
            <pc:docMk/>
            <pc:sldMk cId="397356036" sldId="512"/>
            <ac:spMk id="5" creationId="{17A86B1D-89E0-481E-840C-6FFB1147FD57}"/>
          </ac:spMkLst>
        </pc:spChg>
        <pc:spChg chg="mod">
          <ac:chgData name="Baccarini Daniela" userId="03a24505-5d2d-446b-9df3-f81c19ab9456" providerId="ADAL" clId="{88973B4A-BAB9-4EB6-BAAC-7E0D98CD7AFC}" dt="2020-05-14T13:08:55.239" v="1438" actId="14100"/>
          <ac:spMkLst>
            <pc:docMk/>
            <pc:sldMk cId="397356036" sldId="512"/>
            <ac:spMk id="6" creationId="{EC80B9EE-D60E-437D-8B05-5CC8846AAA99}"/>
          </ac:spMkLst>
        </pc:spChg>
        <pc:picChg chg="del">
          <ac:chgData name="Baccarini Daniela" userId="03a24505-5d2d-446b-9df3-f81c19ab9456" providerId="ADAL" clId="{88973B4A-BAB9-4EB6-BAAC-7E0D98CD7AFC}" dt="2020-05-14T09:19:33.059" v="861" actId="478"/>
          <ac:picMkLst>
            <pc:docMk/>
            <pc:sldMk cId="397356036" sldId="512"/>
            <ac:picMk id="7" creationId="{9A8877DA-8C07-4286-A85A-4A81EE9FB953}"/>
          </ac:picMkLst>
        </pc:picChg>
        <pc:picChg chg="add del mod modCrop">
          <ac:chgData name="Baccarini Daniela" userId="03a24505-5d2d-446b-9df3-f81c19ab9456" providerId="ADAL" clId="{88973B4A-BAB9-4EB6-BAAC-7E0D98CD7AFC}" dt="2020-05-14T09:39:49.510" v="917"/>
          <ac:picMkLst>
            <pc:docMk/>
            <pc:sldMk cId="397356036" sldId="512"/>
            <ac:picMk id="8" creationId="{671A8C34-3145-4C0E-A501-BF9FCB4C0E14}"/>
          </ac:picMkLst>
        </pc:picChg>
        <pc:picChg chg="add del mod">
          <ac:chgData name="Baccarini Daniela" userId="03a24505-5d2d-446b-9df3-f81c19ab9456" providerId="ADAL" clId="{88973B4A-BAB9-4EB6-BAAC-7E0D98CD7AFC}" dt="2020-05-14T09:40:57.992" v="920" actId="478"/>
          <ac:picMkLst>
            <pc:docMk/>
            <pc:sldMk cId="397356036" sldId="512"/>
            <ac:picMk id="9" creationId="{F3239CDF-E27F-4B63-83CD-6952927AB7C3}"/>
          </ac:picMkLst>
        </pc:picChg>
        <pc:picChg chg="add del mod">
          <ac:chgData name="Baccarini Daniela" userId="03a24505-5d2d-446b-9df3-f81c19ab9456" providerId="ADAL" clId="{88973B4A-BAB9-4EB6-BAAC-7E0D98CD7AFC}" dt="2020-05-14T09:40:57.992" v="920" actId="478"/>
          <ac:picMkLst>
            <pc:docMk/>
            <pc:sldMk cId="397356036" sldId="512"/>
            <ac:picMk id="11" creationId="{E38A9DC1-8E13-4BE9-BB0D-56A410E8EA2C}"/>
          </ac:picMkLst>
        </pc:picChg>
        <pc:picChg chg="add del mod">
          <ac:chgData name="Baccarini Daniela" userId="03a24505-5d2d-446b-9df3-f81c19ab9456" providerId="ADAL" clId="{88973B4A-BAB9-4EB6-BAAC-7E0D98CD7AFC}" dt="2020-05-14T09:55:01.486" v="1252" actId="478"/>
          <ac:picMkLst>
            <pc:docMk/>
            <pc:sldMk cId="397356036" sldId="512"/>
            <ac:picMk id="12" creationId="{9D5E62A4-C41C-48FA-A0B5-7EFD4FD51C07}"/>
          </ac:picMkLst>
        </pc:picChg>
        <pc:picChg chg="add del mod ord">
          <ac:chgData name="Baccarini Daniela" userId="03a24505-5d2d-446b-9df3-f81c19ab9456" providerId="ADAL" clId="{88973B4A-BAB9-4EB6-BAAC-7E0D98CD7AFC}" dt="2020-05-14T09:58:48.851" v="1257"/>
          <ac:picMkLst>
            <pc:docMk/>
            <pc:sldMk cId="397356036" sldId="512"/>
            <ac:picMk id="13" creationId="{6228B589-9849-4A99-A311-A2F9CD4AD83B}"/>
          </ac:picMkLst>
        </pc:picChg>
        <pc:picChg chg="add mod ord modCrop">
          <ac:chgData name="Baccarini Daniela" userId="03a24505-5d2d-446b-9df3-f81c19ab9456" providerId="ADAL" clId="{88973B4A-BAB9-4EB6-BAAC-7E0D98CD7AFC}" dt="2020-05-14T13:08:57.441" v="1439" actId="1076"/>
          <ac:picMkLst>
            <pc:docMk/>
            <pc:sldMk cId="397356036" sldId="512"/>
            <ac:picMk id="15" creationId="{9EE08E70-F2A8-4A09-B8B7-B43FAB1E1E76}"/>
          </ac:picMkLst>
        </pc:picChg>
      </pc:sldChg>
      <pc:sldChg chg="addSp modSp add modNotesTx">
        <pc:chgData name="Baccarini Daniela" userId="03a24505-5d2d-446b-9df3-f81c19ab9456" providerId="ADAL" clId="{88973B4A-BAB9-4EB6-BAAC-7E0D98CD7AFC}" dt="2020-05-14T13:08:43.157" v="1437" actId="14100"/>
        <pc:sldMkLst>
          <pc:docMk/>
          <pc:sldMk cId="4247310704" sldId="513"/>
        </pc:sldMkLst>
        <pc:spChg chg="add mod">
          <ac:chgData name="Baccarini Daniela" userId="03a24505-5d2d-446b-9df3-f81c19ab9456" providerId="ADAL" clId="{88973B4A-BAB9-4EB6-BAAC-7E0D98CD7AFC}" dt="2020-05-14T09:50:46.179" v="1246" actId="20577"/>
          <ac:spMkLst>
            <pc:docMk/>
            <pc:sldMk cId="4247310704" sldId="513"/>
            <ac:spMk id="2" creationId="{150E2ECD-E26A-4DF3-80D4-9E5E7574B59F}"/>
          </ac:spMkLst>
        </pc:spChg>
        <pc:spChg chg="add mod">
          <ac:chgData name="Baccarini Daniela" userId="03a24505-5d2d-446b-9df3-f81c19ab9456" providerId="ADAL" clId="{88973B4A-BAB9-4EB6-BAAC-7E0D98CD7AFC}" dt="2020-05-14T13:08:43.157" v="1437" actId="14100"/>
          <ac:spMkLst>
            <pc:docMk/>
            <pc:sldMk cId="4247310704" sldId="513"/>
            <ac:spMk id="3" creationId="{101CB735-655B-4A18-85BE-CE87C67F92EA}"/>
          </ac:spMkLst>
        </pc:spChg>
        <pc:picChg chg="add mod ord">
          <ac:chgData name="Baccarini Daniela" userId="03a24505-5d2d-446b-9df3-f81c19ab9456" providerId="ADAL" clId="{88973B4A-BAB9-4EB6-BAAC-7E0D98CD7AFC}" dt="2020-05-14T10:15:28.184" v="1342" actId="1076"/>
          <ac:picMkLst>
            <pc:docMk/>
            <pc:sldMk cId="4247310704" sldId="513"/>
            <ac:picMk id="5" creationId="{1C30CD25-F459-4BA4-A8A5-E1C289E09896}"/>
          </ac:picMkLst>
        </pc:picChg>
      </pc:sldChg>
    </pc:docChg>
  </pc:docChgLst>
  <pc:docChgLst>
    <pc:chgData name="Jonsson Pia" userId="S::pia.jonsson@inera.se::25f1b0e1-6943-4476-9e2f-82a16fc6fda0" providerId="AD" clId="Web-{044A0091-2E54-4E17-9D53-5DC0E74421A5}"/>
    <pc:docChg chg="modSld">
      <pc:chgData name="Jonsson Pia" userId="S::pia.jonsson@inera.se::25f1b0e1-6943-4476-9e2f-82a16fc6fda0" providerId="AD" clId="Web-{044A0091-2E54-4E17-9D53-5DC0E74421A5}" dt="2021-05-09T12:43:16.445" v="1" actId="1076"/>
      <pc:docMkLst>
        <pc:docMk/>
      </pc:docMkLst>
      <pc:sldChg chg="modSp">
        <pc:chgData name="Jonsson Pia" userId="S::pia.jonsson@inera.se::25f1b0e1-6943-4476-9e2f-82a16fc6fda0" providerId="AD" clId="Web-{044A0091-2E54-4E17-9D53-5DC0E74421A5}" dt="2021-05-09T12:43:16.445" v="1" actId="1076"/>
        <pc:sldMkLst>
          <pc:docMk/>
          <pc:sldMk cId="1414265404" sldId="369"/>
        </pc:sldMkLst>
        <pc:picChg chg="mod">
          <ac:chgData name="Jonsson Pia" userId="S::pia.jonsson@inera.se::25f1b0e1-6943-4476-9e2f-82a16fc6fda0" providerId="AD" clId="Web-{044A0091-2E54-4E17-9D53-5DC0E74421A5}" dt="2021-05-09T12:43:16.445" v="1" actId="1076"/>
          <ac:picMkLst>
            <pc:docMk/>
            <pc:sldMk cId="1414265404" sldId="369"/>
            <ac:picMk id="7" creationId="{D5A75C06-6985-4A7F-943D-3E99B4034C62}"/>
          </ac:picMkLst>
        </pc:picChg>
      </pc:sldChg>
    </pc:docChg>
  </pc:docChgLst>
  <pc:docChgLst>
    <pc:chgData name="(POC User) Petra Norman" userId="S::petra.norman_lystkom.onmicrosoft.com#ext#@ineraab.onmicrosoft.com::9f914ae5-002e-42b5-b194-7c5146c34889" providerId="AD" clId="Web-{0494D5FA-EF64-4E7A-BAA3-4DB6A97AD272}"/>
    <pc:docChg chg="addSld">
      <pc:chgData name="(POC User) Petra Norman" userId="S::petra.norman_lystkom.onmicrosoft.com#ext#@ineraab.onmicrosoft.com::9f914ae5-002e-42b5-b194-7c5146c34889" providerId="AD" clId="Web-{0494D5FA-EF64-4E7A-BAA3-4DB6A97AD272}" dt="2020-05-15T12:27:34.661" v="0"/>
      <pc:docMkLst>
        <pc:docMk/>
      </pc:docMkLst>
      <pc:sldChg chg="new">
        <pc:chgData name="(POC User) Petra Norman" userId="S::petra.norman_lystkom.onmicrosoft.com#ext#@ineraab.onmicrosoft.com::9f914ae5-002e-42b5-b194-7c5146c34889" providerId="AD" clId="Web-{0494D5FA-EF64-4E7A-BAA3-4DB6A97AD272}" dt="2020-05-15T12:27:34.661" v="0"/>
        <pc:sldMkLst>
          <pc:docMk/>
          <pc:sldMk cId="2060492060" sldId="514"/>
        </pc:sldMkLst>
      </pc:sldChg>
    </pc:docChg>
  </pc:docChgLst>
  <pc:docChgLst>
    <pc:chgData name="Tommy Sjöström" userId="S::t.sjostrom_vilhelmina.se#ext#@ineraab.onmicrosoft.com::892e5398-1189-4f36-9b2d-77d949ec319b" providerId="AD" clId="Web-{6E432AA8-64EB-45C9-A2C5-E8A2D105328B}"/>
    <pc:docChg chg="sldOrd">
      <pc:chgData name="Tommy Sjöström" userId="S::t.sjostrom_vilhelmina.se#ext#@ineraab.onmicrosoft.com::892e5398-1189-4f36-9b2d-77d949ec319b" providerId="AD" clId="Web-{6E432AA8-64EB-45C9-A2C5-E8A2D105328B}" dt="2020-05-27T13:36:18.289" v="0"/>
      <pc:docMkLst>
        <pc:docMk/>
      </pc:docMkLst>
      <pc:sldChg chg="ord">
        <pc:chgData name="Tommy Sjöström" userId="S::t.sjostrom_vilhelmina.se#ext#@ineraab.onmicrosoft.com::892e5398-1189-4f36-9b2d-77d949ec319b" providerId="AD" clId="Web-{6E432AA8-64EB-45C9-A2C5-E8A2D105328B}" dt="2020-05-27T13:36:18.289" v="0"/>
        <pc:sldMkLst>
          <pc:docMk/>
          <pc:sldMk cId="2329890545" sldId="360"/>
        </pc:sldMkLst>
      </pc:sldChg>
    </pc:docChg>
  </pc:docChgLst>
  <pc:docChgLst>
    <pc:chgData name="Baccarini Daniela" userId="03a24505-5d2d-446b-9df3-f81c19ab9456" providerId="ADAL" clId="{CF594D7B-FE21-4706-8965-F0791F64AE27}"/>
    <pc:docChg chg="addSld delSld modSld">
      <pc:chgData name="Baccarini Daniela" userId="03a24505-5d2d-446b-9df3-f81c19ab9456" providerId="ADAL" clId="{CF594D7B-FE21-4706-8965-F0791F64AE27}" dt="2020-09-23T08:01:19.083" v="83" actId="20577"/>
      <pc:docMkLst>
        <pc:docMk/>
      </pc:docMkLst>
      <pc:sldChg chg="add">
        <pc:chgData name="Baccarini Daniela" userId="03a24505-5d2d-446b-9df3-f81c19ab9456" providerId="ADAL" clId="{CF594D7B-FE21-4706-8965-F0791F64AE27}" dt="2020-09-23T07:56:19.434" v="0"/>
        <pc:sldMkLst>
          <pc:docMk/>
          <pc:sldMk cId="755907051" sldId="258"/>
        </pc:sldMkLst>
      </pc:sldChg>
      <pc:sldChg chg="add">
        <pc:chgData name="Baccarini Daniela" userId="03a24505-5d2d-446b-9df3-f81c19ab9456" providerId="ADAL" clId="{CF594D7B-FE21-4706-8965-F0791F64AE27}" dt="2020-09-23T07:56:39.991" v="1"/>
        <pc:sldMkLst>
          <pc:docMk/>
          <pc:sldMk cId="289405164" sldId="263"/>
        </pc:sldMkLst>
      </pc:sldChg>
      <pc:sldChg chg="modSp">
        <pc:chgData name="Baccarini Daniela" userId="03a24505-5d2d-446b-9df3-f81c19ab9456" providerId="ADAL" clId="{CF594D7B-FE21-4706-8965-F0791F64AE27}" dt="2020-09-23T07:59:12.290" v="14" actId="20577"/>
        <pc:sldMkLst>
          <pc:docMk/>
          <pc:sldMk cId="2008637273" sldId="296"/>
        </pc:sldMkLst>
        <pc:spChg chg="mod">
          <ac:chgData name="Baccarini Daniela" userId="03a24505-5d2d-446b-9df3-f81c19ab9456" providerId="ADAL" clId="{CF594D7B-FE21-4706-8965-F0791F64AE27}" dt="2020-09-23T07:59:12.290" v="14" actId="20577"/>
          <ac:spMkLst>
            <pc:docMk/>
            <pc:sldMk cId="2008637273" sldId="296"/>
            <ac:spMk id="6" creationId="{0FCC077C-1525-4AA0-8ECE-93FAC352DE23}"/>
          </ac:spMkLst>
        </pc:spChg>
      </pc:sldChg>
      <pc:sldChg chg="del">
        <pc:chgData name="Baccarini Daniela" userId="03a24505-5d2d-446b-9df3-f81c19ab9456" providerId="ADAL" clId="{CF594D7B-FE21-4706-8965-F0791F64AE27}" dt="2020-09-23T07:59:00.812" v="3" actId="2696"/>
        <pc:sldMkLst>
          <pc:docMk/>
          <pc:sldMk cId="2329890545" sldId="360"/>
        </pc:sldMkLst>
      </pc:sldChg>
      <pc:sldChg chg="modSp add">
        <pc:chgData name="Baccarini Daniela" userId="03a24505-5d2d-446b-9df3-f81c19ab9456" providerId="ADAL" clId="{CF594D7B-FE21-4706-8965-F0791F64AE27}" dt="2020-09-23T08:01:19.083" v="83" actId="20577"/>
        <pc:sldMkLst>
          <pc:docMk/>
          <pc:sldMk cId="4098307008" sldId="372"/>
        </pc:sldMkLst>
        <pc:spChg chg="mod">
          <ac:chgData name="Baccarini Daniela" userId="03a24505-5d2d-446b-9df3-f81c19ab9456" providerId="ADAL" clId="{CF594D7B-FE21-4706-8965-F0791F64AE27}" dt="2020-09-23T08:01:03.052" v="46" actId="20577"/>
          <ac:spMkLst>
            <pc:docMk/>
            <pc:sldMk cId="4098307008" sldId="372"/>
            <ac:spMk id="4" creationId="{85FC2F89-1C96-42F5-9512-FE6BA768C1AC}"/>
          </ac:spMkLst>
        </pc:spChg>
        <pc:spChg chg="mod">
          <ac:chgData name="Baccarini Daniela" userId="03a24505-5d2d-446b-9df3-f81c19ab9456" providerId="ADAL" clId="{CF594D7B-FE21-4706-8965-F0791F64AE27}" dt="2020-09-23T08:01:19.083" v="83" actId="20577"/>
          <ac:spMkLst>
            <pc:docMk/>
            <pc:sldMk cId="4098307008" sldId="372"/>
            <ac:spMk id="6" creationId="{336324F0-C654-40D2-BD10-5258E555ED93}"/>
          </ac:spMkLst>
        </pc:spChg>
        <pc:picChg chg="ord">
          <ac:chgData name="Baccarini Daniela" userId="03a24505-5d2d-446b-9df3-f81c19ab9456" providerId="ADAL" clId="{CF594D7B-FE21-4706-8965-F0791F64AE27}" dt="2020-09-23T08:00:59.432" v="44" actId="167"/>
          <ac:picMkLst>
            <pc:docMk/>
            <pc:sldMk cId="4098307008" sldId="372"/>
            <ac:picMk id="7" creationId="{E76961DA-9A65-49CB-BE70-FEE9FC68372E}"/>
          </ac:picMkLst>
        </pc:picChg>
      </pc:sldChg>
      <pc:sldChg chg="modSp add">
        <pc:chgData name="Baccarini Daniela" userId="03a24505-5d2d-446b-9df3-f81c19ab9456" providerId="ADAL" clId="{CF594D7B-FE21-4706-8965-F0791F64AE27}" dt="2020-09-23T07:59:32.277" v="43" actId="20577"/>
        <pc:sldMkLst>
          <pc:docMk/>
          <pc:sldMk cId="974063634" sldId="514"/>
        </pc:sldMkLst>
        <pc:spChg chg="mod">
          <ac:chgData name="Baccarini Daniela" userId="03a24505-5d2d-446b-9df3-f81c19ab9456" providerId="ADAL" clId="{CF594D7B-FE21-4706-8965-F0791F64AE27}" dt="2020-09-23T07:59:32.277" v="43" actId="20577"/>
          <ac:spMkLst>
            <pc:docMk/>
            <pc:sldMk cId="974063634" sldId="514"/>
            <ac:spMk id="4" creationId="{85FC2F89-1C96-42F5-9512-FE6BA768C1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951B1DB3-6942-4831-BDF4-5DDAE16E565F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87AA2FD1-1054-45B7-B86D-AAA1772488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59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-554038" y="882650"/>
            <a:ext cx="7854951" cy="44196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374C2A-E21E-4D86-8849-2E48A0AF7CDA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3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475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2FD1-1054-45B7-B86D-AAA17724884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955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2FD1-1054-45B7-B86D-AAA17724884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184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2FD1-1054-45B7-B86D-AAA17724884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296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2FD1-1054-45B7-B86D-AAA17724884A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526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2FD1-1054-45B7-B86D-AAA17724884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5078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2FD1-1054-45B7-B86D-AAA17724884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513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2FD1-1054-45B7-B86D-AAA17724884A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189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81698-B778-46E3-8561-219B7CF8DDB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293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2FD1-1054-45B7-B86D-AAA17724884A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757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2FD1-1054-45B7-B86D-AAA17724884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186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A2FD1-1054-45B7-B86D-AAA1772488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37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A2FD1-1054-45B7-B86D-AAA1772488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548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Pelle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A2FD1-1054-45B7-B86D-AAA1772488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08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A2FD1-1054-45B7-B86D-AAA1772488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588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2FD1-1054-45B7-B86D-AAA17724884A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56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F72CA-0243-4E85-B7C3-10936C95E8E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205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A2FD1-1054-45B7-B86D-AAA1772488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742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9747">
              <a:defRPr/>
            </a:pPr>
            <a:r>
              <a:rPr lang="sv-SE" sz="800"/>
              <a:t>Lars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A2FD1-1054-45B7-B86D-AAA1772488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85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9747">
              <a:defRPr/>
            </a:pPr>
            <a:r>
              <a:rPr lang="sv-SE" sz="800"/>
              <a:t>Lars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A2FD1-1054-45B7-B86D-AAA1772488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599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A2FD1-1054-45B7-B86D-AAA1772488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6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2FD1-1054-45B7-B86D-AAA17724884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874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A2FD1-1054-45B7-B86D-AAA1772488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21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sida-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8281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8"/>
          <a:stretch/>
        </p:blipFill>
        <p:spPr>
          <a:xfrm>
            <a:off x="4233483" y="2288127"/>
            <a:ext cx="3725035" cy="22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2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6191917" y="1403350"/>
            <a:ext cx="4656000" cy="49418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1344084" y="1401764"/>
            <a:ext cx="4656000" cy="49434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4220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bot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1344083" y="3825894"/>
            <a:ext cx="9503835" cy="25193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1344085" y="1401764"/>
            <a:ext cx="9503833" cy="22662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879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10090123" y="5515364"/>
            <a:ext cx="2101877" cy="122057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1344083" y="1401763"/>
            <a:ext cx="9503835" cy="426415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6" name="Platshållare för text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344085" y="5799265"/>
            <a:ext cx="9503832" cy="54054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Skriv bildtext här (aldrig mer än två rader)</a:t>
            </a:r>
          </a:p>
        </p:txBody>
      </p:sp>
    </p:spTree>
    <p:extLst>
      <p:ext uri="{BB962C8B-B14F-4D97-AF65-F5344CB8AC3E}">
        <p14:creationId xmlns:p14="http://schemas.microsoft.com/office/powerpoint/2010/main" val="56569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Helskä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75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54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media 4"/>
          <p:cNvSpPr>
            <a:spLocks noGrp="1"/>
          </p:cNvSpPr>
          <p:nvPr>
            <p:ph type="media" sz="quarter" idx="15"/>
          </p:nvPr>
        </p:nvSpPr>
        <p:spPr>
          <a:xfrm>
            <a:off x="1" y="1"/>
            <a:ext cx="12192001" cy="673594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63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/>
          <p:cNvSpPr>
            <a:spLocks noGrp="1" noChangeAspect="1"/>
          </p:cNvSpPr>
          <p:nvPr>
            <p:ph type="ctrTitle" hasCustomPrompt="1"/>
          </p:nvPr>
        </p:nvSpPr>
        <p:spPr>
          <a:xfrm>
            <a:off x="1344085" y="1401764"/>
            <a:ext cx="9503833" cy="2354659"/>
          </a:xfrm>
        </p:spPr>
        <p:txBody>
          <a:bodyPr/>
          <a:lstStyle>
            <a:lvl1pPr algn="l">
              <a:defRPr sz="4800"/>
            </a:lvl1pPr>
          </a:lstStyle>
          <a:p>
            <a:r>
              <a:rPr lang="sv-SE"/>
              <a:t>Klicka här för att skriva avslutningsfras</a:t>
            </a:r>
          </a:p>
        </p:txBody>
      </p:sp>
      <p:sp>
        <p:nvSpPr>
          <p:cNvPr id="14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344085" y="3829199"/>
            <a:ext cx="9503832" cy="1576768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skriva in dina kontaktuppgifter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962" y="5658844"/>
            <a:ext cx="1656000" cy="9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Bru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10066" y="439955"/>
            <a:ext cx="10558977" cy="6432067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344083" y="2142950"/>
            <a:ext cx="8304311" cy="253002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224488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rön 1">
    <p:bg>
      <p:bgPr>
        <a:solidFill>
          <a:srgbClr val="00C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10066" y="439955"/>
            <a:ext cx="10558977" cy="6432067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344083" y="2142950"/>
            <a:ext cx="8304311" cy="253002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319582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ul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10066" y="439955"/>
            <a:ext cx="10558977" cy="6432067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344083" y="2142950"/>
            <a:ext cx="8304311" cy="253002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3421249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Bru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851119" y="224273"/>
            <a:ext cx="8762653" cy="6007675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351584" y="2482598"/>
            <a:ext cx="7200800" cy="1872208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257419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sida-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mslag-White-200proc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0" y="1"/>
            <a:ext cx="12192000" cy="685641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7"/>
          <a:stretch/>
        </p:blipFill>
        <p:spPr>
          <a:xfrm>
            <a:off x="4233483" y="2292138"/>
            <a:ext cx="3725034" cy="22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83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rön 2">
    <p:bg>
      <p:bgPr>
        <a:solidFill>
          <a:srgbClr val="00C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851119" y="224273"/>
            <a:ext cx="8762653" cy="6007675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351584" y="2482598"/>
            <a:ext cx="7200800" cy="1872208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422619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ul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851119" y="224273"/>
            <a:ext cx="8762653" cy="6007675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351584" y="2482598"/>
            <a:ext cx="7200800" cy="1872208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274291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8233D1-B387-42F5-A1F4-FD244529B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FCAA712-D449-4451-B343-277D904DD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572A8D-7AD9-4B64-B2A6-4643F866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2C0-4D9A-465F-A0FD-405CC19F6DB3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687798-3C60-437F-BF3B-11C95FCB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75383C-49C8-4914-99EC-ABC3F040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BC9-0490-4D39-AF35-69BC9073CF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5975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5E682-98AD-41A5-900A-3D405329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079179-D7BB-4335-9630-BB4D4F6AF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8E8330-632F-452C-BEBA-A216D8D11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2C0-4D9A-465F-A0FD-405CC19F6DB3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0108C8-03C9-4CC7-AD1D-04D970E9F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C7C5D3-7199-43DD-B97F-1EA09861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BC9-0490-4D39-AF35-69BC9073CF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467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CD1BF0-BB15-4A9E-B452-29619866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FE3D54-360F-46F1-B585-4654D66F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8C5E65-EA1A-40AF-A292-8E02B839D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2C0-4D9A-465F-A0FD-405CC19F6DB3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E40764-10E6-41AB-8DB2-05680CE1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C68B05-D08F-4C16-AEA9-C1D37528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BC9-0490-4D39-AF35-69BC9073CF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430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13736C-4158-4FCD-875E-051368A8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9E3569-57CA-4A85-A242-CB0F17A17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46BA237-7FA2-427E-AA04-B4B62CF28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85C391C-59E3-4AD4-9B44-95990882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2C0-4D9A-465F-A0FD-405CC19F6DB3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BF2189F-2815-4144-8E20-19005A8C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705E24D-189F-4BE3-89EA-DE0991E1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BC9-0490-4D39-AF35-69BC9073CF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4462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2DB07A-2C16-4136-A5C7-302E082F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3E347DE-4467-4331-B228-59EB6BB69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7A055DC-5903-4AB5-92C1-FF3B30964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FE398A5-99A7-4807-96FF-C70702916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090A4D5-01B2-4A1C-9B96-D5738B947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7A181A2-FA98-4D2B-8DC0-51267246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2C0-4D9A-465F-A0FD-405CC19F6DB3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9E2B943-5EBB-439F-BBDA-78735A2A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1CB4B20-E051-437F-9249-0478447C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BC9-0490-4D39-AF35-69BC9073CF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2886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9251B1-BC1E-428D-A9AF-5F25306F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98FBE0A-CAA3-4B7F-BBAB-2830C57A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2C0-4D9A-465F-A0FD-405CC19F6DB3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F4374C-6CAC-46EC-990C-C6B7DBFA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1423052-A72F-4EBE-895E-E552A48A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BC9-0490-4D39-AF35-69BC9073CF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190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2755AB2-6361-40AA-BD87-7BAF363E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2C0-4D9A-465F-A0FD-405CC19F6DB3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3DABA2F-AA49-4B53-ABD4-422F8411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6104301-8888-435B-BE57-D0782C41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BC9-0490-4D39-AF35-69BC9073CF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4459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85C186-37CD-43C2-897F-CBF87C33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59B1FF-C353-452A-80AB-9861D35A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C0A337-E40A-4DBD-9A3B-99538B065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9C75268-B4A7-411E-8753-98C30551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2C0-4D9A-465F-A0FD-405CC19F6DB3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3265F59-9EC5-432B-9DD2-805625F4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AD75D4-9C22-4198-BD7D-D8BE4877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BC9-0490-4D39-AF35-69BC9073CF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22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ChangeAspect="1"/>
          </p:cNvSpPr>
          <p:nvPr>
            <p:ph type="ctrTitle" hasCustomPrompt="1"/>
          </p:nvPr>
        </p:nvSpPr>
        <p:spPr>
          <a:xfrm>
            <a:off x="1344085" y="2286398"/>
            <a:ext cx="9503833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3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344085" y="3829200"/>
            <a:ext cx="9503832" cy="115424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skriva underrubrik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962" y="5658844"/>
            <a:ext cx="1656000" cy="9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68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orient="horz" pos="389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88F9B5-AEC3-437E-969E-F1776B60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E9A0141-9928-45DD-AC13-FF7ABC865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7A00DC-9310-4074-92D5-B8DCDDAB3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9295EA-90BF-4C66-88E3-BDB9A536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2C0-4D9A-465F-A0FD-405CC19F6DB3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5162B43-EE35-4F38-BCF1-E7F1E89D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411826-3A57-41A5-96D7-16124FC2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BC9-0490-4D39-AF35-69BC9073CF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548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52E5FC-3CD3-488A-A526-0536F188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8FC87EA-5113-4EB4-973A-F85415398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9162C6-7B97-40C3-AEE5-0132ADE6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2C0-4D9A-465F-A0FD-405CC19F6DB3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676D8C-3BC8-4276-A216-DDA6877F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A8D2EF-AA89-48F1-9954-12E8ADDA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BC9-0490-4D39-AF35-69BC9073CF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545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A88F163-51B5-415A-9E04-9A2BBD00C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7B5F003-D168-4CBF-9144-33EB42E12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5CC5F2-6FB3-4E8A-B283-FF773509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92C0-4D9A-465F-A0FD-405CC19F6DB3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53A405-8F41-4E04-9614-ED9600449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DD914F-EF1A-4544-9FE2-049A42DB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BC9-0490-4D39-AF35-69BC9073CF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99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1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1344085" y="1401764"/>
            <a:ext cx="9503833" cy="49434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1201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2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1344084" y="1401764"/>
            <a:ext cx="4656000" cy="49434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6191917" y="1401764"/>
            <a:ext cx="4656000" cy="49434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8288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3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1344084" y="1401764"/>
            <a:ext cx="4656000" cy="49434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7"/>
          </p:nvPr>
        </p:nvSpPr>
        <p:spPr>
          <a:xfrm>
            <a:off x="6191917" y="1401762"/>
            <a:ext cx="4656000" cy="239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6"/>
          <p:cNvSpPr>
            <a:spLocks noGrp="1"/>
          </p:cNvSpPr>
          <p:nvPr>
            <p:ph sz="quarter" idx="18"/>
          </p:nvPr>
        </p:nvSpPr>
        <p:spPr>
          <a:xfrm>
            <a:off x="6191917" y="3951087"/>
            <a:ext cx="4656000" cy="239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5984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4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8"/>
          </p:nvPr>
        </p:nvSpPr>
        <p:spPr>
          <a:xfrm>
            <a:off x="1344084" y="1401762"/>
            <a:ext cx="4656000" cy="239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6"/>
          <p:cNvSpPr>
            <a:spLocks noGrp="1"/>
          </p:cNvSpPr>
          <p:nvPr>
            <p:ph sz="quarter" idx="19"/>
          </p:nvPr>
        </p:nvSpPr>
        <p:spPr>
          <a:xfrm>
            <a:off x="1344084" y="3951087"/>
            <a:ext cx="4656000" cy="239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6"/>
          <p:cNvSpPr>
            <a:spLocks noGrp="1"/>
          </p:cNvSpPr>
          <p:nvPr>
            <p:ph sz="quarter" idx="20"/>
          </p:nvPr>
        </p:nvSpPr>
        <p:spPr>
          <a:xfrm>
            <a:off x="6191917" y="1401762"/>
            <a:ext cx="4656000" cy="239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innehåll 6"/>
          <p:cNvSpPr>
            <a:spLocks noGrp="1"/>
          </p:cNvSpPr>
          <p:nvPr>
            <p:ph sz="quarter" idx="21"/>
          </p:nvPr>
        </p:nvSpPr>
        <p:spPr>
          <a:xfrm>
            <a:off x="6191917" y="3951087"/>
            <a:ext cx="4656000" cy="239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1438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0343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9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344085" y="333375"/>
            <a:ext cx="950383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skriva rubrik</a:t>
            </a:r>
          </a:p>
        </p:txBody>
      </p:sp>
      <p:sp>
        <p:nvSpPr>
          <p:cNvPr id="2052" name="Rectangle 4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4064" y="1404716"/>
            <a:ext cx="9502480" cy="494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/>
              <a:t>Klicka här för att skriva text</a:t>
            </a:r>
          </a:p>
          <a:p>
            <a:pPr lvl="1"/>
            <a:r>
              <a:rPr lang="sv-SE"/>
              <a:t>Text på nivå två</a:t>
            </a:r>
          </a:p>
          <a:p>
            <a:pPr lvl="2"/>
            <a:r>
              <a:rPr lang="sv-SE"/>
              <a:t>Text på nivå tre</a:t>
            </a:r>
          </a:p>
          <a:p>
            <a:pPr lvl="3"/>
            <a:r>
              <a:rPr lang="sv-SE"/>
              <a:t>Text på nivå fyra</a:t>
            </a:r>
          </a:p>
        </p:txBody>
      </p:sp>
      <p:sp>
        <p:nvSpPr>
          <p:cNvPr id="570376" name="Rectangle 8"/>
          <p:cNvSpPr>
            <a:spLocks noChangeArrowheads="1"/>
          </p:cNvSpPr>
          <p:nvPr/>
        </p:nvSpPr>
        <p:spPr bwMode="auto">
          <a:xfrm>
            <a:off x="0" y="6742114"/>
            <a:ext cx="12192000" cy="115887"/>
          </a:xfrm>
          <a:prstGeom prst="rect">
            <a:avLst/>
          </a:prstGeom>
          <a:solidFill>
            <a:srgbClr val="00A9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sz="1900">
                <a:cs typeface="+mn-cs"/>
              </a:rPr>
              <a:t> </a:t>
            </a:r>
          </a:p>
        </p:txBody>
      </p:sp>
      <p:sp>
        <p:nvSpPr>
          <p:cNvPr id="2" name="xxLanguageTextBox"/>
          <p:cNvSpPr/>
          <p:nvPr userDrawn="1">
            <p:custDataLst>
              <p:tags r:id="rId23"/>
            </p:custDataLst>
          </p:nvPr>
        </p:nvSpPr>
        <p:spPr bwMode="auto">
          <a:xfrm>
            <a:off x="0" y="0"/>
            <a:ext cx="16933" cy="127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00A9A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xxLanguageTextBox">
            <a:extLst>
              <a:ext uri="{FF2B5EF4-FFF2-40B4-BE49-F238E27FC236}">
                <a16:creationId xmlns:a16="http://schemas.microsoft.com/office/drawing/2014/main" id="{498D347E-CEBF-40EB-BDD7-D28D8DAA85B3}"/>
              </a:ext>
            </a:extLst>
          </p:cNvPr>
          <p:cNvSpPr/>
          <p:nvPr userDrawn="1">
            <p:custDataLst>
              <p:tags r:id="rId24"/>
            </p:custDataLst>
          </p:nvPr>
        </p:nvSpPr>
        <p:spPr bwMode="auto">
          <a:xfrm>
            <a:off x="0" y="0"/>
            <a:ext cx="12700" cy="127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00A9A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5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9pPr>
    </p:titleStyle>
    <p:bodyStyle>
      <a:lvl1pPr marL="266700" indent="-266700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rgbClr val="00A9A7"/>
        </a:buClr>
        <a:buSzPct val="110000"/>
        <a:buFont typeface="Symbol" pitchFamily="18" charset="2"/>
        <a:buChar char="·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568325" indent="-192088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rgbClr val="000000"/>
          </a:solidFill>
          <a:latin typeface="+mn-lt"/>
        </a:defRPr>
      </a:lvl2pPr>
      <a:lvl3pPr marL="947738" indent="-198438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rgbClr val="000000"/>
          </a:solidFill>
          <a:latin typeface="+mn-lt"/>
        </a:defRPr>
      </a:lvl3pPr>
      <a:lvl4pPr marL="1319213" indent="-200025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4pPr>
      <a:lvl5pPr marL="16954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5pPr>
      <a:lvl6pPr marL="21526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6098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7pPr>
      <a:lvl8pPr marL="30670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8pPr>
      <a:lvl9pPr marL="35242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56">
          <p15:clr>
            <a:srgbClr val="F26B43"/>
          </p15:clr>
        </p15:guide>
        <p15:guide id="3" pos="6924">
          <p15:clr>
            <a:srgbClr val="F26B43"/>
          </p15:clr>
        </p15:guide>
        <p15:guide id="4" orient="horz" pos="210">
          <p15:clr>
            <a:srgbClr val="F26B43"/>
          </p15:clr>
        </p15:guide>
        <p15:guide id="5" orient="horz" pos="883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3997">
          <p15:clr>
            <a:srgbClr val="F26B43"/>
          </p15:clr>
        </p15:guide>
        <p15:guide id="8" pos="847">
          <p15:clr>
            <a:srgbClr val="F26B43"/>
          </p15:clr>
        </p15:guide>
        <p15:guide id="9" pos="6833">
          <p15:clr>
            <a:srgbClr val="F26B43"/>
          </p15:clr>
        </p15:guide>
        <p15:guide id="10" pos="211">
          <p15:clr>
            <a:srgbClr val="F26B43"/>
          </p15:clr>
        </p15:guide>
        <p15:guide id="11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922190F-A8A0-4B6D-B59C-E32E3D75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A7312A-A2FA-440A-937B-545F54ACE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FD27AA-48CE-4E4F-B31A-50ADBE042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92C0-4D9A-465F-A0FD-405CC19F6DB3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2CE786-D186-4F3E-931F-E04482464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C2FE09-F348-4109-B790-FA30E274D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B9BC9-0490-4D39-AF35-69BC9073CF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228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0.emf"/><Relationship Id="rId12" Type="http://schemas.openxmlformats.org/officeDocument/2006/relationships/image" Target="../media/image1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emf"/><Relationship Id="rId11" Type="http://schemas.openxmlformats.org/officeDocument/2006/relationships/image" Target="../media/image15.emf"/><Relationship Id="rId5" Type="http://schemas.openxmlformats.org/officeDocument/2006/relationships/image" Target="../media/image8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7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60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85FC2F89-1C96-42F5-9512-FE6BA768C1AC}"/>
              </a:ext>
            </a:extLst>
          </p:cNvPr>
          <p:cNvSpPr txBox="1"/>
          <p:nvPr/>
        </p:nvSpPr>
        <p:spPr>
          <a:xfrm>
            <a:off x="902113" y="947854"/>
            <a:ext cx="6159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Söktjänsterna Google och Yahoo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B02FCE71-2CF3-A344-A8E0-9631EE9E6DC0}"/>
              </a:ext>
            </a:extLst>
          </p:cNvPr>
          <p:cNvGrpSpPr/>
          <p:nvPr/>
        </p:nvGrpSpPr>
        <p:grpSpPr>
          <a:xfrm>
            <a:off x="2003915" y="2200275"/>
            <a:ext cx="7711585" cy="3530975"/>
            <a:chOff x="1615529" y="2022441"/>
            <a:chExt cx="8648611" cy="3960020"/>
          </a:xfrm>
        </p:grpSpPr>
        <p:pic>
          <p:nvPicPr>
            <p:cNvPr id="5" name="Bildobjekt 4" descr="Skärmavbild 2015-09-13 kl. 21.27.48.png">
              <a:extLst>
                <a:ext uri="{FF2B5EF4-FFF2-40B4-BE49-F238E27FC236}">
                  <a16:creationId xmlns:a16="http://schemas.microsoft.com/office/drawing/2014/main" id="{5DDD5552-28E3-4CB3-B50F-63F507010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5529" y="2022441"/>
              <a:ext cx="4670971" cy="2953417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50800" dist="63500" dir="2700000" algn="tl" rotWithShape="0">
                <a:schemeClr val="tx1">
                  <a:lumMod val="50000"/>
                  <a:lumOff val="50000"/>
                  <a:alpha val="43000"/>
                </a:schemeClr>
              </a:outerShdw>
            </a:effectLst>
          </p:spPr>
        </p:pic>
        <p:pic>
          <p:nvPicPr>
            <p:cNvPr id="7" name="Bildobjekt 6" descr="Skärmavbild 2015-09-13 kl. 21.30.13.png">
              <a:extLst>
                <a:ext uri="{FF2B5EF4-FFF2-40B4-BE49-F238E27FC236}">
                  <a16:creationId xmlns:a16="http://schemas.microsoft.com/office/drawing/2014/main" id="{E6E4F402-4BD3-4694-AC03-BA2BC6D82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9260" y="2990848"/>
              <a:ext cx="4754880" cy="2991613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50800" dist="63500" dir="2700000" algn="tl" rotWithShape="0">
                <a:schemeClr val="tx1">
                  <a:lumMod val="50000"/>
                  <a:lumOff val="50000"/>
                  <a:alpha val="43000"/>
                </a:schemeClr>
              </a:outerShdw>
            </a:effectLst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CAF38762-9142-477A-9756-4D7AD944447A}"/>
                </a:ext>
              </a:extLst>
            </p:cNvPr>
            <p:cNvSpPr txBox="1"/>
            <p:nvPr/>
          </p:nvSpPr>
          <p:spPr>
            <a:xfrm>
              <a:off x="7308752" y="2352029"/>
              <a:ext cx="1382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Integritet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812C8F02-7B39-4727-86C5-BE79C4901ABD}"/>
                </a:ext>
              </a:extLst>
            </p:cNvPr>
            <p:cNvSpPr txBox="1"/>
            <p:nvPr/>
          </p:nvSpPr>
          <p:spPr>
            <a:xfrm>
              <a:off x="3130917" y="5234837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Integration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523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4966C11-D335-4159-9411-E3D8FB29686E}"/>
              </a:ext>
            </a:extLst>
          </p:cNvPr>
          <p:cNvSpPr txBox="1"/>
          <p:nvPr/>
        </p:nvSpPr>
        <p:spPr>
          <a:xfrm>
            <a:off x="2585525" y="2505670"/>
            <a:ext cx="4750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54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 går vidare…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AB6AB00-925B-4430-8716-EB21A7C2A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673" flipH="1">
            <a:off x="7012671" y="1318161"/>
            <a:ext cx="2660767" cy="305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0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5-09-13 kl. 21.27.48.png">
            <a:extLst>
              <a:ext uri="{FF2B5EF4-FFF2-40B4-BE49-F238E27FC236}">
                <a16:creationId xmlns:a16="http://schemas.microsoft.com/office/drawing/2014/main" id="{023EDB36-2CFC-43BC-9CE8-8775021C4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995" y="2462295"/>
            <a:ext cx="2577617" cy="1629807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50800" dist="63500" dir="2700000" algn="tl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</p:pic>
      <p:pic>
        <p:nvPicPr>
          <p:cNvPr id="5" name="Bildobjekt 4" descr="Skärmavbild 2015-09-13 kl. 21.30.13.png">
            <a:extLst>
              <a:ext uri="{FF2B5EF4-FFF2-40B4-BE49-F238E27FC236}">
                <a16:creationId xmlns:a16="http://schemas.microsoft.com/office/drawing/2014/main" id="{618D793C-6242-40C9-88A3-A0F76B1DA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305" y="3100681"/>
            <a:ext cx="2468062" cy="155282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50800" dist="63500" dir="2700000" algn="tl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0A78D5D-87D0-465E-A634-6DF03838CF07}"/>
              </a:ext>
            </a:extLst>
          </p:cNvPr>
          <p:cNvSpPr txBox="1">
            <a:spLocks/>
          </p:cNvSpPr>
          <p:nvPr/>
        </p:nvSpPr>
        <p:spPr>
          <a:xfrm>
            <a:off x="1817888" y="4950566"/>
            <a:ext cx="3438870" cy="10293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>
                <a:latin typeface="Helvetica" panose="020B0604020202020204" pitchFamily="34" charset="0"/>
                <a:cs typeface="Helvetica" panose="020B0604020202020204" pitchFamily="34" charset="0"/>
              </a:rPr>
              <a:t>Generella kan återanvändas och är relevanta mellan kategorier av produkter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34F8EB55-B7FA-48F1-84C2-F569021EE3D6}"/>
              </a:ext>
            </a:extLst>
          </p:cNvPr>
          <p:cNvSpPr txBox="1">
            <a:spLocks/>
          </p:cNvSpPr>
          <p:nvPr/>
        </p:nvSpPr>
        <p:spPr>
          <a:xfrm>
            <a:off x="7228703" y="4950566"/>
            <a:ext cx="3867664" cy="1019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>
                <a:latin typeface="Helvetica" panose="020B0604020202020204" pitchFamily="34" charset="0"/>
                <a:cs typeface="Helvetica" panose="020B0604020202020204" pitchFamily="34" charset="0"/>
              </a:rPr>
              <a:t>Specifika avser en viss kategorier av produkter och är inte självklart överförbara mellan dessa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6138858-105A-4937-A0D7-F867E3888C11}"/>
              </a:ext>
            </a:extLst>
          </p:cNvPr>
          <p:cNvSpPr txBox="1"/>
          <p:nvPr/>
        </p:nvSpPr>
        <p:spPr>
          <a:xfrm>
            <a:off x="717553" y="1027767"/>
            <a:ext cx="9241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Generella och specifika kvaliteter</a:t>
            </a:r>
          </a:p>
        </p:txBody>
      </p:sp>
      <p:pic>
        <p:nvPicPr>
          <p:cNvPr id="10" name="Bildobjekt 9" descr="En bild som visar tecken, klocka, ritning, dator&#10;&#10;Automatiskt genererad beskrivning">
            <a:extLst>
              <a:ext uri="{FF2B5EF4-FFF2-40B4-BE49-F238E27FC236}">
                <a16:creationId xmlns:a16="http://schemas.microsoft.com/office/drawing/2014/main" id="{71429F8B-A9F0-4A34-A4AD-DED71FD44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23" y="2238334"/>
            <a:ext cx="1928449" cy="2572521"/>
          </a:xfrm>
          <a:prstGeom prst="rect">
            <a:avLst/>
          </a:prstGeom>
        </p:spPr>
      </p:pic>
      <p:pic>
        <p:nvPicPr>
          <p:cNvPr id="12" name="Bildobjekt 11" descr="En bild som visar sitter, bärbar dator, dator&#10;&#10;Automatiskt genererad beskrivning">
            <a:extLst>
              <a:ext uri="{FF2B5EF4-FFF2-40B4-BE49-F238E27FC236}">
                <a16:creationId xmlns:a16="http://schemas.microsoft.com/office/drawing/2014/main" id="{5E83C054-C60C-4801-8B32-966CF1064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15" y="2617055"/>
            <a:ext cx="1645037" cy="2194453"/>
          </a:xfrm>
          <a:prstGeom prst="rect">
            <a:avLst/>
          </a:prstGeom>
        </p:spPr>
      </p:pic>
      <p:pic>
        <p:nvPicPr>
          <p:cNvPr id="14" name="Bildobjekt 13" descr="En bild som visar klocka, tecken, ritning&#10;&#10;Automatiskt genererad beskrivning">
            <a:extLst>
              <a:ext uri="{FF2B5EF4-FFF2-40B4-BE49-F238E27FC236}">
                <a16:creationId xmlns:a16="http://schemas.microsoft.com/office/drawing/2014/main" id="{56CD8AB1-B0B9-4AE5-85C3-E76B5F4658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055">
            <a:off x="2581726" y="2960580"/>
            <a:ext cx="1129998" cy="15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2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4966C11-D335-4159-9411-E3D8FB29686E}"/>
              </a:ext>
            </a:extLst>
          </p:cNvPr>
          <p:cNvSpPr txBox="1"/>
          <p:nvPr/>
        </p:nvSpPr>
        <p:spPr>
          <a:xfrm>
            <a:off x="4532015" y="1057735"/>
            <a:ext cx="62205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v-SE" sz="44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Kategorier eller genrer </a:t>
            </a:r>
          </a:p>
          <a:p>
            <a:pPr lvl="0">
              <a:defRPr/>
            </a:pPr>
            <a:r>
              <a:rPr lang="sv-SE" sz="44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grund för kvaliteternas användning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D2040CA-FC99-4B5C-AAAC-A49974A6EEE8}"/>
              </a:ext>
            </a:extLst>
          </p:cNvPr>
          <p:cNvSpPr txBox="1"/>
          <p:nvPr/>
        </p:nvSpPr>
        <p:spPr>
          <a:xfrm>
            <a:off x="4532015" y="3654241"/>
            <a:ext cx="563864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4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Indelning av produkter efter deras uttryck och användning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4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Kategoriseringen är inte entydig utan beroende på syfte och är föränderlig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3FE017EA-58E7-4BB7-BC53-8F495B832D82}"/>
              </a:ext>
            </a:extLst>
          </p:cNvPr>
          <p:cNvSpPr/>
          <p:nvPr/>
        </p:nvSpPr>
        <p:spPr>
          <a:xfrm>
            <a:off x="962931" y="1437188"/>
            <a:ext cx="2880000" cy="2880000"/>
          </a:xfrm>
          <a:prstGeom prst="ellipse">
            <a:avLst/>
          </a:prstGeom>
          <a:solidFill>
            <a:srgbClr val="00A9A7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8520A6A0-5513-4F3D-9212-FD9E810A8907}"/>
              </a:ext>
            </a:extLst>
          </p:cNvPr>
          <p:cNvSpPr/>
          <p:nvPr/>
        </p:nvSpPr>
        <p:spPr>
          <a:xfrm>
            <a:off x="1487473" y="2805810"/>
            <a:ext cx="2520000" cy="2520000"/>
          </a:xfrm>
          <a:prstGeom prst="ellipse">
            <a:avLst/>
          </a:prstGeom>
          <a:solidFill>
            <a:srgbClr val="00A9A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40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216DED5-DEB8-4641-A883-64EA7ABC6823}"/>
              </a:ext>
            </a:extLst>
          </p:cNvPr>
          <p:cNvSpPr txBox="1">
            <a:spLocks noChangeArrowheads="1"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sv-SE" sz="1900">
              <a:solidFill>
                <a:srgbClr val="000000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7A86B1D-89E0-481E-840C-6FFB1147FD57}"/>
              </a:ext>
            </a:extLst>
          </p:cNvPr>
          <p:cNvSpPr txBox="1"/>
          <p:nvPr/>
        </p:nvSpPr>
        <p:spPr>
          <a:xfrm>
            <a:off x="1123848" y="991365"/>
            <a:ext cx="6630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v-SE" sz="4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Exempel generella kvaliteter</a:t>
            </a:r>
          </a:p>
          <a:p>
            <a:pPr lvl="0"/>
            <a:r>
              <a:rPr lang="sv-SE" sz="32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IT-produkter </a:t>
            </a:r>
            <a:endParaRPr kumimoji="0" lang="sv-S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C80B9EE-D60E-437D-8B05-5CC8846AAA99}"/>
              </a:ext>
            </a:extLst>
          </p:cNvPr>
          <p:cNvSpPr txBox="1"/>
          <p:nvPr/>
        </p:nvSpPr>
        <p:spPr>
          <a:xfrm>
            <a:off x="1030387" y="2750332"/>
            <a:ext cx="524013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Dynamisk gestalt (framväxande form)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Genomskinlighet (transparens)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Handlingskaraktär (roll)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Handlingsutrymme (handlingsmöjlighet)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Självständighet (eget initiativ)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Spelbarhet (motivation)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Symbolvärde (prestige)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A8877DA-8C07-4286-A85A-4A81EE9FB9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31" y="2191694"/>
            <a:ext cx="6212938" cy="465742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C2A893B-4474-49FD-8936-19FBEC0CFBD5}"/>
              </a:ext>
            </a:extLst>
          </p:cNvPr>
          <p:cNvSpPr/>
          <p:nvPr/>
        </p:nvSpPr>
        <p:spPr>
          <a:xfrm>
            <a:off x="400995" y="615878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150000"/>
              </a:spcBef>
              <a:buFont typeface="Wingdings" charset="0"/>
              <a:buNone/>
            </a:pPr>
            <a:r>
              <a:rPr lang="sv-SE" sz="1100" i="1">
                <a:latin typeface="Helvetica" panose="020B0604020202020204" pitchFamily="34" charset="0"/>
                <a:cs typeface="Helvetica" panose="020B0604020202020204" pitchFamily="34" charset="0"/>
              </a:rPr>
              <a:t>Källa: Löwgren, J. och Stolterman, E (1998). Design av Informationsteknik - Materialet utan egenskaper. Studentlitteratur.</a:t>
            </a:r>
            <a:r>
              <a:rPr lang="sv-SE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37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216DED5-DEB8-4641-A883-64EA7ABC6823}"/>
              </a:ext>
            </a:extLst>
          </p:cNvPr>
          <p:cNvSpPr txBox="1">
            <a:spLocks noChangeArrowheads="1"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sv-SE" sz="1900">
              <a:solidFill>
                <a:srgbClr val="000000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7A86B1D-89E0-481E-840C-6FFB1147FD57}"/>
              </a:ext>
            </a:extLst>
          </p:cNvPr>
          <p:cNvSpPr txBox="1"/>
          <p:nvPr/>
        </p:nvSpPr>
        <p:spPr>
          <a:xfrm>
            <a:off x="862591" y="833515"/>
            <a:ext cx="6492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v-SE" sz="4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Exempel specifika</a:t>
            </a:r>
          </a:p>
          <a:p>
            <a:pPr lvl="0"/>
            <a:r>
              <a:rPr lang="sv-SE" sz="32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Kvalitetsgranskat referensmaterial </a:t>
            </a:r>
            <a:endParaRPr kumimoji="0" lang="sv-S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C80B9EE-D60E-437D-8B05-5CC8846AAA99}"/>
              </a:ext>
            </a:extLst>
          </p:cNvPr>
          <p:cNvSpPr txBox="1"/>
          <p:nvPr/>
        </p:nvSpPr>
        <p:spPr>
          <a:xfrm>
            <a:off x="2146667" y="2655329"/>
            <a:ext cx="269846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Aktualitet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Auktoritet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Identitet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Integration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Integritet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Kontinuitet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Närhet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C2A893B-4474-49FD-8936-19FBEC0CFBD5}"/>
              </a:ext>
            </a:extLst>
          </p:cNvPr>
          <p:cNvSpPr/>
          <p:nvPr/>
        </p:nvSpPr>
        <p:spPr>
          <a:xfrm>
            <a:off x="270366" y="629461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150000"/>
              </a:spcBef>
              <a:buFont typeface="Wingdings" charset="0"/>
              <a:buNone/>
            </a:pPr>
            <a:r>
              <a:rPr lang="sv-SE" sz="1100" i="1">
                <a:latin typeface="Helvetica" panose="020B0604020202020204" pitchFamily="34" charset="0"/>
                <a:cs typeface="Helvetica" panose="020B0604020202020204" pitchFamily="34" charset="0"/>
              </a:rPr>
              <a:t>Källa: Hult, L. (2003). Publika Informationstjänster – En studie av den Internetbaserade Encyklopedins Bruksegenskaper. Doktorsavhandling, Linköpings universitet.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FCFF93C-82A2-43D6-BB3F-A1B4AB2781C4}"/>
              </a:ext>
            </a:extLst>
          </p:cNvPr>
          <p:cNvSpPr txBox="1"/>
          <p:nvPr/>
        </p:nvSpPr>
        <p:spPr>
          <a:xfrm>
            <a:off x="5522025" y="2655329"/>
            <a:ext cx="269846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Precision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Sammanfattande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Sökbarhet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Tillförlitlighet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Tillgänglighet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Totalitet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Trovärdighet</a:t>
            </a:r>
          </a:p>
        </p:txBody>
      </p:sp>
      <p:pic>
        <p:nvPicPr>
          <p:cNvPr id="1026" name="Picture 2" descr="Fingeravtryck vektor illustrationer. Illustration av utskrift ...">
            <a:extLst>
              <a:ext uri="{FF2B5EF4-FFF2-40B4-BE49-F238E27FC236}">
                <a16:creationId xmlns:a16="http://schemas.microsoft.com/office/drawing/2014/main" id="{776D2140-1DB2-468A-954E-24BA8923D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65" y="2465054"/>
            <a:ext cx="2152502" cy="21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33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17A86B1D-89E0-481E-840C-6FFB1147FD57}"/>
              </a:ext>
            </a:extLst>
          </p:cNvPr>
          <p:cNvSpPr txBox="1"/>
          <p:nvPr/>
        </p:nvSpPr>
        <p:spPr>
          <a:xfrm>
            <a:off x="1425973" y="1064997"/>
            <a:ext cx="8627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v-SE" sz="4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Kvaliteterna finns även i ”icke-bruket”</a:t>
            </a:r>
            <a:endParaRPr kumimoji="0" lang="sv-S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1" name="Bildobjekt 10" descr="Skärmavbild 2015-09-13 kl. 21.33.35.png">
            <a:extLst>
              <a:ext uri="{FF2B5EF4-FFF2-40B4-BE49-F238E27FC236}">
                <a16:creationId xmlns:a16="http://schemas.microsoft.com/office/drawing/2014/main" id="{78B256ED-1105-43E5-9443-8537DB82F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301" y="2380962"/>
            <a:ext cx="3957240" cy="244579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</p:pic>
      <p:pic>
        <p:nvPicPr>
          <p:cNvPr id="12" name="Bildobjekt 11" descr="Skärmavbild 2015-09-13 kl. 21.34.56.png">
            <a:extLst>
              <a:ext uri="{FF2B5EF4-FFF2-40B4-BE49-F238E27FC236}">
                <a16:creationId xmlns:a16="http://schemas.microsoft.com/office/drawing/2014/main" id="{8C22706E-6092-43DD-B6F5-914CE1256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573" y="3770495"/>
            <a:ext cx="4000327" cy="256687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101600" dir="2700000" algn="tl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A0584FE8-1D99-40B4-9A52-16566FC64AC8}"/>
              </a:ext>
            </a:extLst>
          </p:cNvPr>
          <p:cNvSpPr txBox="1"/>
          <p:nvPr/>
        </p:nvSpPr>
        <p:spPr>
          <a:xfrm>
            <a:off x="6792014" y="3193787"/>
            <a:ext cx="978040" cy="3555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A9A7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Funktion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DEE0C07-D139-49ED-9566-5731A8B62E86}"/>
              </a:ext>
            </a:extLst>
          </p:cNvPr>
          <p:cNvSpPr txBox="1"/>
          <p:nvPr/>
        </p:nvSpPr>
        <p:spPr>
          <a:xfrm>
            <a:off x="3807610" y="5035057"/>
            <a:ext cx="945845" cy="3555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A9A7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Emotion</a:t>
            </a:r>
          </a:p>
        </p:txBody>
      </p:sp>
      <p:cxnSp>
        <p:nvCxnSpPr>
          <p:cNvPr id="15" name="Rak 7">
            <a:extLst>
              <a:ext uri="{FF2B5EF4-FFF2-40B4-BE49-F238E27FC236}">
                <a16:creationId xmlns:a16="http://schemas.microsoft.com/office/drawing/2014/main" id="{4D23F461-A567-4CAB-BFFF-3CB13EEF7FE3}"/>
              </a:ext>
            </a:extLst>
          </p:cNvPr>
          <p:cNvCxnSpPr/>
          <p:nvPr/>
        </p:nvCxnSpPr>
        <p:spPr bwMode="auto">
          <a:xfrm flipV="1">
            <a:off x="4959358" y="3549312"/>
            <a:ext cx="1832656" cy="1485744"/>
          </a:xfrm>
          <a:prstGeom prst="line">
            <a:avLst/>
          </a:prstGeom>
          <a:noFill/>
          <a:ln w="50800" cap="flat" cmpd="sng" algn="ctr">
            <a:solidFill>
              <a:srgbClr val="00A9A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322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ritning&#10;&#10;Automatiskt genererad beskrivning">
            <a:extLst>
              <a:ext uri="{FF2B5EF4-FFF2-40B4-BE49-F238E27FC236}">
                <a16:creationId xmlns:a16="http://schemas.microsoft.com/office/drawing/2014/main" id="{9EE08E70-F2A8-4A09-B8B7-B43FAB1E1E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r="31331"/>
          <a:stretch/>
        </p:blipFill>
        <p:spPr>
          <a:xfrm>
            <a:off x="6526558" y="1935983"/>
            <a:ext cx="4339575" cy="404863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7A86B1D-89E0-481E-840C-6FFB1147FD57}"/>
              </a:ext>
            </a:extLst>
          </p:cNvPr>
          <p:cNvSpPr txBox="1"/>
          <p:nvPr/>
        </p:nvSpPr>
        <p:spPr>
          <a:xfrm>
            <a:off x="1123848" y="1148027"/>
            <a:ext cx="6574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v-SE" sz="4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 formulera brukskvaliteter</a:t>
            </a:r>
            <a:endParaRPr kumimoji="0" lang="sv-S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C80B9EE-D60E-437D-8B05-5CC8846AAA99}"/>
              </a:ext>
            </a:extLst>
          </p:cNvPr>
          <p:cNvSpPr txBox="1"/>
          <p:nvPr/>
        </p:nvSpPr>
        <p:spPr>
          <a:xfrm>
            <a:off x="1226225" y="2421682"/>
            <a:ext cx="6088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Varför finns varan eller tjänsten, nyttan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Vad är typiskt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Studera liknande produkter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Beskriv brukssituationen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Beskriv användningen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Genomför datainsamling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Analysera utmärkande inslag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Inkludera både invånare och verksamhet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Välj ett beskrivande namn och formulera betydelsen</a:t>
            </a:r>
          </a:p>
        </p:txBody>
      </p:sp>
    </p:spTree>
    <p:extLst>
      <p:ext uri="{BB962C8B-B14F-4D97-AF65-F5344CB8AC3E}">
        <p14:creationId xmlns:p14="http://schemas.microsoft.com/office/powerpoint/2010/main" val="397356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 descr="En bild som visar ritning&#10;&#10;Automatiskt genererad beskrivning">
            <a:extLst>
              <a:ext uri="{FF2B5EF4-FFF2-40B4-BE49-F238E27FC236}">
                <a16:creationId xmlns:a16="http://schemas.microsoft.com/office/drawing/2014/main" id="{558AC161-7026-422D-82DB-729EE2CF9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91" y="2620076"/>
            <a:ext cx="4984508" cy="2803786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id="{C2E20054-BDF5-834E-A200-CECE755D608A}"/>
              </a:ext>
            </a:extLst>
          </p:cNvPr>
          <p:cNvGrpSpPr/>
          <p:nvPr/>
        </p:nvGrpSpPr>
        <p:grpSpPr>
          <a:xfrm>
            <a:off x="5503902" y="2471622"/>
            <a:ext cx="4462096" cy="3509802"/>
            <a:chOff x="5292433" y="1856959"/>
            <a:chExt cx="5000327" cy="3933165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79193747-E085-3044-9517-3D2F80F1BAD6}"/>
                </a:ext>
              </a:extLst>
            </p:cNvPr>
            <p:cNvGrpSpPr/>
            <p:nvPr/>
          </p:nvGrpSpPr>
          <p:grpSpPr>
            <a:xfrm>
              <a:off x="6650180" y="2466107"/>
              <a:ext cx="3642580" cy="2517747"/>
              <a:chOff x="2747773" y="1690688"/>
              <a:chExt cx="6240746" cy="4313598"/>
            </a:xfrm>
          </p:grpSpPr>
          <p:grpSp>
            <p:nvGrpSpPr>
              <p:cNvPr id="10" name="Grupp 9">
                <a:extLst>
                  <a:ext uri="{FF2B5EF4-FFF2-40B4-BE49-F238E27FC236}">
                    <a16:creationId xmlns:a16="http://schemas.microsoft.com/office/drawing/2014/main" id="{C5387E78-B920-4949-8C95-FFA1BE43A85B}"/>
                  </a:ext>
                </a:extLst>
              </p:cNvPr>
              <p:cNvGrpSpPr/>
              <p:nvPr/>
            </p:nvGrpSpPr>
            <p:grpSpPr>
              <a:xfrm>
                <a:off x="2747773" y="1690688"/>
                <a:ext cx="6240746" cy="4313598"/>
                <a:chOff x="2878401" y="1843088"/>
                <a:chExt cx="6240746" cy="4313598"/>
              </a:xfrm>
            </p:grpSpPr>
            <p:grpSp>
              <p:nvGrpSpPr>
                <p:cNvPr id="15" name="Grupp 14">
                  <a:extLst>
                    <a:ext uri="{FF2B5EF4-FFF2-40B4-BE49-F238E27FC236}">
                      <a16:creationId xmlns:a16="http://schemas.microsoft.com/office/drawing/2014/main" id="{8715D757-8BD5-6D43-8E85-935615B28006}"/>
                    </a:ext>
                  </a:extLst>
                </p:cNvPr>
                <p:cNvGrpSpPr/>
                <p:nvPr/>
              </p:nvGrpSpPr>
              <p:grpSpPr>
                <a:xfrm>
                  <a:off x="4220973" y="1918318"/>
                  <a:ext cx="4898174" cy="4238368"/>
                  <a:chOff x="1274573" y="2879124"/>
                  <a:chExt cx="4898174" cy="4238368"/>
                </a:xfrm>
              </p:grpSpPr>
              <p:pic>
                <p:nvPicPr>
                  <p:cNvPr id="17" name="Bildobjekt 16" descr="En bild som visar objekt&#10;&#10;Automatiskt genererad beskrivning">
                    <a:extLst>
                      <a:ext uri="{FF2B5EF4-FFF2-40B4-BE49-F238E27FC236}">
                        <a16:creationId xmlns:a16="http://schemas.microsoft.com/office/drawing/2014/main" id="{E4254447-B121-CB4B-979F-AF40433502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23026">
                    <a:off x="3602252" y="2980045"/>
                    <a:ext cx="2570495" cy="3429000"/>
                  </a:xfrm>
                  <a:prstGeom prst="rect">
                    <a:avLst/>
                  </a:prstGeom>
                </p:spPr>
              </p:pic>
              <p:pic>
                <p:nvPicPr>
                  <p:cNvPr id="18" name="Bildobjekt 17">
                    <a:extLst>
                      <a:ext uri="{FF2B5EF4-FFF2-40B4-BE49-F238E27FC236}">
                        <a16:creationId xmlns:a16="http://schemas.microsoft.com/office/drawing/2014/main" id="{AF713407-CC0A-CC47-890A-45D319E170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820596">
                    <a:off x="1274573" y="2879124"/>
                    <a:ext cx="3177225" cy="423836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Bildobjekt 15">
                  <a:extLst>
                    <a:ext uri="{FF2B5EF4-FFF2-40B4-BE49-F238E27FC236}">
                      <a16:creationId xmlns:a16="http://schemas.microsoft.com/office/drawing/2014/main" id="{3B03E729-6BB7-A343-87DF-4E8976F628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820596">
                  <a:off x="2878401" y="1843088"/>
                  <a:ext cx="3177225" cy="4238368"/>
                </a:xfrm>
                <a:prstGeom prst="rect">
                  <a:avLst/>
                </a:prstGeom>
              </p:spPr>
            </p:pic>
          </p:grpSp>
          <p:sp>
            <p:nvSpPr>
              <p:cNvPr id="11" name="Ellips 10">
                <a:extLst>
                  <a:ext uri="{FF2B5EF4-FFF2-40B4-BE49-F238E27FC236}">
                    <a16:creationId xmlns:a16="http://schemas.microsoft.com/office/drawing/2014/main" id="{008A8BE2-FC37-4444-97A7-6F7A7B1909B9}"/>
                  </a:ext>
                </a:extLst>
              </p:cNvPr>
              <p:cNvSpPr/>
              <p:nvPr/>
            </p:nvSpPr>
            <p:spPr>
              <a:xfrm>
                <a:off x="5630684" y="3991681"/>
                <a:ext cx="730015" cy="319315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Ellips 11">
                <a:extLst>
                  <a:ext uri="{FF2B5EF4-FFF2-40B4-BE49-F238E27FC236}">
                    <a16:creationId xmlns:a16="http://schemas.microsoft.com/office/drawing/2014/main" id="{36CBA9A4-AD93-2C4B-A603-83B908AE533A}"/>
                  </a:ext>
                </a:extLst>
              </p:cNvPr>
              <p:cNvSpPr/>
              <p:nvPr/>
            </p:nvSpPr>
            <p:spPr>
              <a:xfrm>
                <a:off x="3823455" y="4333343"/>
                <a:ext cx="730015" cy="319315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Ellips 12">
                <a:extLst>
                  <a:ext uri="{FF2B5EF4-FFF2-40B4-BE49-F238E27FC236}">
                    <a16:creationId xmlns:a16="http://schemas.microsoft.com/office/drawing/2014/main" id="{C03DE943-E359-FB4B-BF51-5F26F5A203DA}"/>
                  </a:ext>
                </a:extLst>
              </p:cNvPr>
              <p:cNvSpPr/>
              <p:nvPr/>
            </p:nvSpPr>
            <p:spPr>
              <a:xfrm>
                <a:off x="4176640" y="3463962"/>
                <a:ext cx="730015" cy="319315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Ellips 13">
                <a:extLst>
                  <a:ext uri="{FF2B5EF4-FFF2-40B4-BE49-F238E27FC236}">
                    <a16:creationId xmlns:a16="http://schemas.microsoft.com/office/drawing/2014/main" id="{C7A7F2A2-0072-B843-8704-3650AB780864}"/>
                  </a:ext>
                </a:extLst>
              </p:cNvPr>
              <p:cNvSpPr/>
              <p:nvPr/>
            </p:nvSpPr>
            <p:spPr>
              <a:xfrm>
                <a:off x="3322728" y="3087914"/>
                <a:ext cx="730015" cy="319315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03565B9E-CA90-1C46-A8CC-B7F6A61E71D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835500" y="1856959"/>
              <a:ext cx="0" cy="3933165"/>
            </a:xfrm>
            <a:prstGeom prst="line">
              <a:avLst/>
            </a:prstGeom>
            <a:noFill/>
            <a:ln w="38100" cap="flat" cmpd="sng" algn="ctr">
              <a:solidFill>
                <a:srgbClr val="00A9A7">
                  <a:alpha val="8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Vänster-höger 8">
              <a:extLst>
                <a:ext uri="{FF2B5EF4-FFF2-40B4-BE49-F238E27FC236}">
                  <a16:creationId xmlns:a16="http://schemas.microsoft.com/office/drawing/2014/main" id="{F37DEB14-63C6-E947-9DFD-763C9D77C7B7}"/>
                </a:ext>
              </a:extLst>
            </p:cNvPr>
            <p:cNvSpPr/>
            <p:nvPr/>
          </p:nvSpPr>
          <p:spPr>
            <a:xfrm>
              <a:off x="5292433" y="3470565"/>
              <a:ext cx="1108363" cy="394542"/>
            </a:xfrm>
            <a:prstGeom prst="leftRightArrow">
              <a:avLst/>
            </a:prstGeom>
            <a:solidFill>
              <a:srgbClr val="00A9A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880C39A1-5015-4E85-A2CB-CB4A355A6010}"/>
              </a:ext>
            </a:extLst>
          </p:cNvPr>
          <p:cNvSpPr txBox="1"/>
          <p:nvPr/>
        </p:nvSpPr>
        <p:spPr>
          <a:xfrm>
            <a:off x="1592005" y="1065998"/>
            <a:ext cx="580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v-SE" sz="4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Relaterar till analysdelen</a:t>
            </a:r>
            <a:endParaRPr kumimoji="0" lang="sv-S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88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7A8336-25C6-497E-B59A-A27E5B09AFF9}"/>
              </a:ext>
            </a:extLst>
          </p:cNvPr>
          <p:cNvSpPr txBox="1"/>
          <p:nvPr/>
        </p:nvSpPr>
        <p:spPr>
          <a:xfrm>
            <a:off x="1215654" y="871634"/>
            <a:ext cx="652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Huvudsaklig användning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C9E7E87-5236-4DBE-B066-D7FA1B2208B3}"/>
              </a:ext>
            </a:extLst>
          </p:cNvPr>
          <p:cNvSpPr txBox="1"/>
          <p:nvPr/>
        </p:nvSpPr>
        <p:spPr>
          <a:xfrm>
            <a:off x="2350997" y="2168261"/>
            <a:ext cx="344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Kravställning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7A3168D5-8FF6-487F-B340-54813D85C002}"/>
              </a:ext>
            </a:extLst>
          </p:cNvPr>
          <p:cNvSpPr txBox="1"/>
          <p:nvPr/>
        </p:nvSpPr>
        <p:spPr>
          <a:xfrm>
            <a:off x="7550323" y="2229868"/>
            <a:ext cx="377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Utvärdering</a:t>
            </a:r>
          </a:p>
        </p:txBody>
      </p:sp>
      <p:grpSp>
        <p:nvGrpSpPr>
          <p:cNvPr id="41" name="Grupp 40">
            <a:extLst>
              <a:ext uri="{FF2B5EF4-FFF2-40B4-BE49-F238E27FC236}">
                <a16:creationId xmlns:a16="http://schemas.microsoft.com/office/drawing/2014/main" id="{68435A1A-782A-9947-A968-ED785B3A396E}"/>
              </a:ext>
            </a:extLst>
          </p:cNvPr>
          <p:cNvGrpSpPr/>
          <p:nvPr/>
        </p:nvGrpSpPr>
        <p:grpSpPr>
          <a:xfrm>
            <a:off x="5791962" y="2878602"/>
            <a:ext cx="5538152" cy="3570906"/>
            <a:chOff x="5960663" y="2472821"/>
            <a:chExt cx="5645063" cy="3639841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88273A66-EDAB-4ABB-97A8-9DAE25356124}"/>
                </a:ext>
              </a:extLst>
            </p:cNvPr>
            <p:cNvGrpSpPr/>
            <p:nvPr/>
          </p:nvGrpSpPr>
          <p:grpSpPr>
            <a:xfrm>
              <a:off x="6232364" y="2472821"/>
              <a:ext cx="5109626" cy="3244707"/>
              <a:chOff x="4833570" y="1650711"/>
              <a:chExt cx="7625233" cy="4842164"/>
            </a:xfrm>
          </p:grpSpPr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3D5DB082-6249-4311-B2A9-02C5FA853EFC}"/>
                  </a:ext>
                </a:extLst>
              </p:cNvPr>
              <p:cNvSpPr/>
              <p:nvPr/>
            </p:nvSpPr>
            <p:spPr>
              <a:xfrm>
                <a:off x="7139434" y="1650711"/>
                <a:ext cx="2618509" cy="4842164"/>
              </a:xfrm>
              <a:prstGeom prst="rect">
                <a:avLst/>
              </a:prstGeom>
              <a:noFill/>
              <a:ln w="28575">
                <a:solidFill>
                  <a:srgbClr val="6D6D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6EA3CEB8-1E62-4C28-9DC9-77AD18F1B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84" t="16002" r="22904" b="9563"/>
              <a:stretch/>
            </p:blipFill>
            <p:spPr bwMode="auto">
              <a:xfrm>
                <a:off x="4833570" y="2383660"/>
                <a:ext cx="778938" cy="13909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CD1DD7D2-5DB1-4BEE-9817-3EC1C824BF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99" t="14198" r="19428" b="17698"/>
              <a:stretch/>
            </p:blipFill>
            <p:spPr bwMode="auto">
              <a:xfrm>
                <a:off x="4833570" y="4138940"/>
                <a:ext cx="780316" cy="13909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https://uc5a21f99a8dacb68589b99e8ca2.previews.dropboxusercontent.com/p/thumb/AAmTl4f4GVrnLlgV2AnJp8iX23zKzAg5-Uf8lLf3RojOs9414a3_0sPIVfj3YEY04euO-x8em0RU3xqKsGmDowsMWeVthXA46wYMRg8DF44ssZ7tqE66vY8mFTsqAUjyK0q5_khFHA0Ru_uEWXUGA61Gt9xRbbxOtInYQOXbZLpzXmJ61aqOHjkqkKhiHzi9QIVCcoK0SUqg0kWXcYCuUtjcjoIq2MRiZNTbXkgKZuRU1XMA6Pv0tDTMzGDOdcBOSEol3KOkKaRZ3h_73NncHq3mhsIkW5eO7tPAGQkZJm0ijjkNyf7os_fJgV7wJyFZ5GZuEVtqYl4Ubsmom0C2bg8eDUnSINRz2nlgcfQ9D7yR_w/p.png?size=800x600&amp;size_mode=3">
                <a:extLst>
                  <a:ext uri="{FF2B5EF4-FFF2-40B4-BE49-F238E27FC236}">
                    <a16:creationId xmlns:a16="http://schemas.microsoft.com/office/drawing/2014/main" id="{CC60B421-F9C9-41D0-99CA-973C500F63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0" t="7791" r="3353" b="-4143"/>
              <a:stretch/>
            </p:blipFill>
            <p:spPr bwMode="auto">
              <a:xfrm>
                <a:off x="11189269" y="2825243"/>
                <a:ext cx="1269534" cy="1668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" name="Rak koppling 6">
                <a:extLst>
                  <a:ext uri="{FF2B5EF4-FFF2-40B4-BE49-F238E27FC236}">
                    <a16:creationId xmlns:a16="http://schemas.microsoft.com/office/drawing/2014/main" id="{7B645F0B-8FBC-4457-9D27-8E7BED96D44E}"/>
                  </a:ext>
                </a:extLst>
              </p:cNvPr>
              <p:cNvCxnSpPr/>
              <p:nvPr/>
            </p:nvCxnSpPr>
            <p:spPr>
              <a:xfrm flipV="1">
                <a:off x="5740124" y="2849128"/>
                <a:ext cx="1662546" cy="230014"/>
              </a:xfrm>
              <a:prstGeom prst="line">
                <a:avLst/>
              </a:prstGeom>
              <a:ln w="28575">
                <a:solidFill>
                  <a:srgbClr val="6D6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ak koppling 7">
                <a:extLst>
                  <a:ext uri="{FF2B5EF4-FFF2-40B4-BE49-F238E27FC236}">
                    <a16:creationId xmlns:a16="http://schemas.microsoft.com/office/drawing/2014/main" id="{189FA460-2D6C-4D20-A484-2251DA6F2A0F}"/>
                  </a:ext>
                </a:extLst>
              </p:cNvPr>
              <p:cNvCxnSpPr/>
              <p:nvPr/>
            </p:nvCxnSpPr>
            <p:spPr>
              <a:xfrm flipV="1">
                <a:off x="5805087" y="4526098"/>
                <a:ext cx="1662546" cy="230014"/>
              </a:xfrm>
              <a:prstGeom prst="line">
                <a:avLst/>
              </a:prstGeom>
              <a:ln w="28575">
                <a:solidFill>
                  <a:srgbClr val="6D6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koppling 8">
                <a:extLst>
                  <a:ext uri="{FF2B5EF4-FFF2-40B4-BE49-F238E27FC236}">
                    <a16:creationId xmlns:a16="http://schemas.microsoft.com/office/drawing/2014/main" id="{5EEB4ADE-1BD4-4898-9E99-3D16ED1DE2D4}"/>
                  </a:ext>
                </a:extLst>
              </p:cNvPr>
              <p:cNvCxnSpPr/>
              <p:nvPr/>
            </p:nvCxnSpPr>
            <p:spPr>
              <a:xfrm flipV="1">
                <a:off x="5708108" y="3170491"/>
                <a:ext cx="1662546" cy="230014"/>
              </a:xfrm>
              <a:prstGeom prst="line">
                <a:avLst/>
              </a:prstGeom>
              <a:ln w="28575">
                <a:solidFill>
                  <a:srgbClr val="6D6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koppling 9">
                <a:extLst>
                  <a:ext uri="{FF2B5EF4-FFF2-40B4-BE49-F238E27FC236}">
                    <a16:creationId xmlns:a16="http://schemas.microsoft.com/office/drawing/2014/main" id="{50743A23-5794-4075-9B6F-89CD4C2DBFFF}"/>
                  </a:ext>
                </a:extLst>
              </p:cNvPr>
              <p:cNvCxnSpPr/>
              <p:nvPr/>
            </p:nvCxnSpPr>
            <p:spPr>
              <a:xfrm flipV="1">
                <a:off x="9563980" y="3544611"/>
                <a:ext cx="1662546" cy="230014"/>
              </a:xfrm>
              <a:prstGeom prst="line">
                <a:avLst/>
              </a:prstGeom>
              <a:ln w="28575">
                <a:solidFill>
                  <a:srgbClr val="6D6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ak koppling 10">
                <a:extLst>
                  <a:ext uri="{FF2B5EF4-FFF2-40B4-BE49-F238E27FC236}">
                    <a16:creationId xmlns:a16="http://schemas.microsoft.com/office/drawing/2014/main" id="{94411F0F-0EC4-493B-893F-779349480B3A}"/>
                  </a:ext>
                </a:extLst>
              </p:cNvPr>
              <p:cNvCxnSpPr/>
              <p:nvPr/>
            </p:nvCxnSpPr>
            <p:spPr>
              <a:xfrm flipV="1">
                <a:off x="9526723" y="3231542"/>
                <a:ext cx="1662546" cy="230014"/>
              </a:xfrm>
              <a:prstGeom prst="line">
                <a:avLst/>
              </a:prstGeom>
              <a:ln w="28575">
                <a:solidFill>
                  <a:srgbClr val="6D6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Ellips 15">
                <a:extLst>
                  <a:ext uri="{FF2B5EF4-FFF2-40B4-BE49-F238E27FC236}">
                    <a16:creationId xmlns:a16="http://schemas.microsoft.com/office/drawing/2014/main" id="{C602381B-A209-490C-A9F6-481100F30CDF}"/>
                  </a:ext>
                </a:extLst>
              </p:cNvPr>
              <p:cNvSpPr/>
              <p:nvPr/>
            </p:nvSpPr>
            <p:spPr>
              <a:xfrm>
                <a:off x="7636044" y="2296788"/>
                <a:ext cx="1625288" cy="528455"/>
              </a:xfrm>
              <a:prstGeom prst="ellipse">
                <a:avLst/>
              </a:prstGeom>
              <a:noFill/>
              <a:ln w="28575">
                <a:solidFill>
                  <a:srgbClr val="6D6D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Ellips 16">
                <a:extLst>
                  <a:ext uri="{FF2B5EF4-FFF2-40B4-BE49-F238E27FC236}">
                    <a16:creationId xmlns:a16="http://schemas.microsoft.com/office/drawing/2014/main" id="{00E9066D-3FA5-4838-9F50-DA8CB3EE9A5F}"/>
                  </a:ext>
                </a:extLst>
              </p:cNvPr>
              <p:cNvSpPr/>
              <p:nvPr/>
            </p:nvSpPr>
            <p:spPr>
              <a:xfrm>
                <a:off x="7609626" y="3346549"/>
                <a:ext cx="1625288" cy="528455"/>
              </a:xfrm>
              <a:prstGeom prst="ellipse">
                <a:avLst/>
              </a:prstGeom>
              <a:noFill/>
              <a:ln w="28575">
                <a:solidFill>
                  <a:srgbClr val="6D6D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Ellips 17">
                <a:extLst>
                  <a:ext uri="{FF2B5EF4-FFF2-40B4-BE49-F238E27FC236}">
                    <a16:creationId xmlns:a16="http://schemas.microsoft.com/office/drawing/2014/main" id="{ABC9C360-23EF-4770-B274-472B0B3F338B}"/>
                  </a:ext>
                </a:extLst>
              </p:cNvPr>
              <p:cNvSpPr/>
              <p:nvPr/>
            </p:nvSpPr>
            <p:spPr>
              <a:xfrm>
                <a:off x="7706605" y="4655484"/>
                <a:ext cx="1625288" cy="528455"/>
              </a:xfrm>
              <a:prstGeom prst="ellipse">
                <a:avLst/>
              </a:prstGeom>
              <a:noFill/>
              <a:ln w="28575">
                <a:solidFill>
                  <a:srgbClr val="6D6D6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9B0F3DFB-1890-49A9-8CFC-5E663B1F1713}"/>
                </a:ext>
              </a:extLst>
            </p:cNvPr>
            <p:cNvSpPr txBox="1"/>
            <p:nvPr/>
          </p:nvSpPr>
          <p:spPr>
            <a:xfrm>
              <a:off x="5960663" y="5072246"/>
              <a:ext cx="1114063" cy="345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Invånare</a:t>
              </a: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DDBA4AE0-0EAD-4B6B-97DD-96E49391C393}"/>
                </a:ext>
              </a:extLst>
            </p:cNvPr>
            <p:cNvSpPr txBox="1"/>
            <p:nvPr/>
          </p:nvSpPr>
          <p:spPr>
            <a:xfrm>
              <a:off x="10155774" y="4252787"/>
              <a:ext cx="1449952" cy="59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Medarbetare - verksamhet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A348B7DB-0260-4D67-AC54-925D680D7F47}"/>
                </a:ext>
              </a:extLst>
            </p:cNvPr>
            <p:cNvSpPr txBox="1"/>
            <p:nvPr/>
          </p:nvSpPr>
          <p:spPr>
            <a:xfrm>
              <a:off x="8132602" y="5767572"/>
              <a:ext cx="1114063" cy="345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E-tjänster</a:t>
              </a: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7B97E3F-32FE-43E3-8E6E-31E1553A3FB0}"/>
                </a:ext>
              </a:extLst>
            </p:cNvPr>
            <p:cNvSpPr txBox="1"/>
            <p:nvPr/>
          </p:nvSpPr>
          <p:spPr>
            <a:xfrm>
              <a:off x="8452690" y="290771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T1</a:t>
              </a: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BBD5DF4C-89F5-465A-A74C-0B24FED56E05}"/>
                </a:ext>
              </a:extLst>
            </p:cNvPr>
            <p:cNvSpPr txBox="1"/>
            <p:nvPr/>
          </p:nvSpPr>
          <p:spPr>
            <a:xfrm>
              <a:off x="8440206" y="360919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T2</a:t>
              </a:r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1684C6E2-9C13-4D3B-939F-0F757592C436}"/>
                </a:ext>
              </a:extLst>
            </p:cNvPr>
            <p:cNvSpPr txBox="1"/>
            <p:nvPr/>
          </p:nvSpPr>
          <p:spPr>
            <a:xfrm>
              <a:off x="8452690" y="447869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T3</a:t>
              </a:r>
            </a:p>
          </p:txBody>
        </p:sp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730F6B2B-EBF6-4F4E-BD3F-A4003F7B5CCE}"/>
                </a:ext>
              </a:extLst>
            </p:cNvPr>
            <p:cNvSpPr txBox="1"/>
            <p:nvPr/>
          </p:nvSpPr>
          <p:spPr>
            <a:xfrm>
              <a:off x="7074726" y="3896043"/>
              <a:ext cx="342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ECA28AB8-3378-6C40-9635-5186664608B8}"/>
                </a:ext>
              </a:extLst>
            </p:cNvPr>
            <p:cNvSpPr txBox="1"/>
            <p:nvPr/>
          </p:nvSpPr>
          <p:spPr>
            <a:xfrm>
              <a:off x="9790165" y="3923509"/>
              <a:ext cx="342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</p:grpSp>
      <p:pic>
        <p:nvPicPr>
          <p:cNvPr id="33" name="Bildobjekt 32" descr="En bild som visar text&#10;&#10;Automatiskt genererad beskrivning">
            <a:extLst>
              <a:ext uri="{FF2B5EF4-FFF2-40B4-BE49-F238E27FC236}">
                <a16:creationId xmlns:a16="http://schemas.microsoft.com/office/drawing/2014/main" id="{E0F78676-FC9B-244A-A56F-C5DC78A084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71" y="2787222"/>
            <a:ext cx="1490202" cy="211052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5" name="Bildobjekt 34" descr="En bild som visar text&#10;&#10;Automatiskt genererad beskrivning">
            <a:extLst>
              <a:ext uri="{FF2B5EF4-FFF2-40B4-BE49-F238E27FC236}">
                <a16:creationId xmlns:a16="http://schemas.microsoft.com/office/drawing/2014/main" id="{40138FCB-B766-804D-9140-994D9C637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2" y="2804988"/>
            <a:ext cx="1490201" cy="211052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7" name="Bildobjekt 36" descr="En bild som visar skärmbild&#10;&#10;Automatiskt genererad beskrivning">
            <a:extLst>
              <a:ext uri="{FF2B5EF4-FFF2-40B4-BE49-F238E27FC236}">
                <a16:creationId xmlns:a16="http://schemas.microsoft.com/office/drawing/2014/main" id="{F9E73806-5E9F-2240-9ADC-FB9578553F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11" y="4384668"/>
            <a:ext cx="1448999" cy="205217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359D1279-0D71-DE4C-93F9-AC4A34D8A7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24" y="4303228"/>
            <a:ext cx="1516119" cy="214723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56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6BB19D-7B75-4570-8913-BCC829745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581" y="2221155"/>
            <a:ext cx="9144000" cy="2387600"/>
          </a:xfrm>
        </p:spPr>
        <p:txBody>
          <a:bodyPr>
            <a:normAutofit/>
          </a:bodyPr>
          <a:lstStyle/>
          <a:p>
            <a:r>
              <a:rPr lang="sv-SE" sz="5400">
                <a:latin typeface="Helvetica" panose="020B0604020202020204" pitchFamily="34" charset="0"/>
                <a:cs typeface="Helvetica" panose="020B0604020202020204" pitchFamily="34" charset="0"/>
              </a:rPr>
              <a:t>Utbildningsprogram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96EE1EA-7648-4B4D-A858-F008D0D05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581" y="4700830"/>
            <a:ext cx="9144000" cy="1655762"/>
          </a:xfrm>
        </p:spPr>
        <p:txBody>
          <a:bodyPr>
            <a:normAutofit/>
          </a:bodyPr>
          <a:lstStyle/>
          <a:p>
            <a:endParaRPr lang="sv-SE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060BC11-BF92-42E0-A2B5-C3E60AA16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8817">
            <a:off x="4317117" y="187469"/>
            <a:ext cx="2910995" cy="388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10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ritning, rum&#10;&#10;Automatiskt genererad beskrivning">
            <a:extLst>
              <a:ext uri="{FF2B5EF4-FFF2-40B4-BE49-F238E27FC236}">
                <a16:creationId xmlns:a16="http://schemas.microsoft.com/office/drawing/2014/main" id="{4A15B5B7-F5B9-DF43-8EDF-AA0CF99EA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28" y="2231704"/>
            <a:ext cx="7972450" cy="448497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0579F78-8229-44BB-9FB4-348D0E66554B}"/>
              </a:ext>
            </a:extLst>
          </p:cNvPr>
          <p:cNvSpPr txBox="1"/>
          <p:nvPr/>
        </p:nvSpPr>
        <p:spPr>
          <a:xfrm>
            <a:off x="3374544" y="908265"/>
            <a:ext cx="51764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v-SE" sz="4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 också förståelse </a:t>
            </a:r>
          </a:p>
          <a:p>
            <a:pPr lvl="0"/>
            <a:r>
              <a:rPr lang="sv-SE" sz="4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och beskrivning</a:t>
            </a:r>
            <a:endParaRPr kumimoji="0" lang="sv-S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83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klocka, tecken&#10;&#10;Automatiskt genererad beskrivning">
            <a:extLst>
              <a:ext uri="{FF2B5EF4-FFF2-40B4-BE49-F238E27FC236}">
                <a16:creationId xmlns:a16="http://schemas.microsoft.com/office/drawing/2014/main" id="{1C30CD25-F459-4BA4-A8A5-E1C289E09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11" y="2164213"/>
            <a:ext cx="5950489" cy="334715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50E2ECD-E26A-4DF3-80D4-9E5E7574B59F}"/>
              </a:ext>
            </a:extLst>
          </p:cNvPr>
          <p:cNvSpPr txBox="1"/>
          <p:nvPr/>
        </p:nvSpPr>
        <p:spPr>
          <a:xfrm>
            <a:off x="1123848" y="1148027"/>
            <a:ext cx="3921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v-SE" sz="4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Sammanfattning</a:t>
            </a:r>
            <a:endParaRPr kumimoji="0" lang="sv-S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01CB735-655B-4A18-85BE-CE87C67F92EA}"/>
              </a:ext>
            </a:extLst>
          </p:cNvPr>
          <p:cNvSpPr txBox="1"/>
          <p:nvPr/>
        </p:nvSpPr>
        <p:spPr>
          <a:xfrm>
            <a:off x="1123848" y="2399662"/>
            <a:ext cx="565972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Formulering av centrala kvaliteter för produkten innebär att veta vad vi vill uppnå med fokus på användningen 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 är helhetsorienterade begrepp avsedda att vägleda designarbetet och stödja utvärdering av prototyper och produkter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Många kvaliteter känner vi igen men kan vara svåra att formulera eller beskriva. Beskrivningen behövs för medvetet och koordinerat designarbete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Beständiga men kontinuerlig process</a:t>
            </a:r>
          </a:p>
        </p:txBody>
      </p:sp>
    </p:spTree>
    <p:extLst>
      <p:ext uri="{BB962C8B-B14F-4D97-AF65-F5344CB8AC3E}">
        <p14:creationId xmlns:p14="http://schemas.microsoft.com/office/powerpoint/2010/main" val="4247310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85FC2F89-1C96-42F5-9512-FE6BA768C1AC}"/>
              </a:ext>
            </a:extLst>
          </p:cNvPr>
          <p:cNvSpPr txBox="1"/>
          <p:nvPr/>
        </p:nvSpPr>
        <p:spPr>
          <a:xfrm>
            <a:off x="1591921" y="2659559"/>
            <a:ext cx="5394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Reflektion och frågor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D9D859-FD17-4B2E-BE6C-AEA3F39C3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92" y="2626902"/>
            <a:ext cx="2657291" cy="354478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5A75C06-6985-4A7F-943D-3E99B4034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528" y="210603"/>
            <a:ext cx="4067551" cy="3049174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EEC569-2821-4526-B1C5-0D7BCBCF651C}"/>
              </a:ext>
            </a:extLst>
          </p:cNvPr>
          <p:cNvSpPr txBox="1"/>
          <p:nvPr/>
        </p:nvSpPr>
        <p:spPr>
          <a:xfrm>
            <a:off x="8132240" y="1187532"/>
            <a:ext cx="1213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>
                <a:latin typeface="Maja På Näset" pitchFamily="2" charset="0"/>
              </a:rPr>
              <a:t>! ? !</a:t>
            </a:r>
          </a:p>
        </p:txBody>
      </p:sp>
    </p:spTree>
    <p:extLst>
      <p:ext uri="{BB962C8B-B14F-4D97-AF65-F5344CB8AC3E}">
        <p14:creationId xmlns:p14="http://schemas.microsoft.com/office/powerpoint/2010/main" val="1414265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85FC2F89-1C96-42F5-9512-FE6BA768C1AC}"/>
              </a:ext>
            </a:extLst>
          </p:cNvPr>
          <p:cNvSpPr txBox="1"/>
          <p:nvPr/>
        </p:nvSpPr>
        <p:spPr>
          <a:xfrm>
            <a:off x="2161080" y="1139650"/>
            <a:ext cx="1810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Övning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D1FA4D6-642D-41FA-9F55-4D70D6C1C63A}"/>
              </a:ext>
            </a:extLst>
          </p:cNvPr>
          <p:cNvSpPr txBox="1"/>
          <p:nvPr/>
        </p:nvSpPr>
        <p:spPr>
          <a:xfrm>
            <a:off x="2102358" y="2410290"/>
            <a:ext cx="575797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Utgå från korten om brukskvaliteterna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+mj-lt"/>
              <a:buAutoNum type="arabicPeriod"/>
              <a:tabLst/>
              <a:defRPr/>
            </a:pPr>
            <a:r>
              <a:rPr lang="sv-SE" sz="24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Hur kan ni beskriva brukskvaliteterna för er tjänst?</a:t>
            </a:r>
          </a:p>
          <a:p>
            <a:pPr marL="914400" lvl="1" indent="-457200">
              <a:spcAft>
                <a:spcPts val="600"/>
              </a:spcAft>
              <a:buClr>
                <a:srgbClr val="00A9A7"/>
              </a:buClr>
              <a:buFont typeface="+mj-lt"/>
              <a:buAutoNum type="alphaLcPeriod"/>
              <a:defRPr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Välj ut tre – fyra brukskvaliteter</a:t>
            </a:r>
          </a:p>
          <a:p>
            <a:pPr marL="914400" lvl="1" indent="-457200">
              <a:spcAft>
                <a:spcPts val="600"/>
              </a:spcAft>
              <a:buClr>
                <a:srgbClr val="00A9A7"/>
              </a:buClr>
              <a:buFont typeface="+mj-lt"/>
              <a:buAutoNum type="alphaLcPeriod"/>
              <a:defRPr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Anpassa till er verksamhet/tjänst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Hur kan ni använda kvaliteter i ert arbete?</a:t>
            </a:r>
          </a:p>
          <a:p>
            <a:pPr marL="457200" lvl="0" indent="-457200">
              <a:spcAft>
                <a:spcPts val="600"/>
              </a:spcAft>
              <a:buClr>
                <a:srgbClr val="00A9A7"/>
              </a:buClr>
              <a:buFont typeface="+mj-lt"/>
              <a:buAutoNum type="arabicPeriod"/>
              <a:defRPr/>
            </a:pPr>
            <a:r>
              <a:rPr lang="sv-SE" sz="24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Gör övningen i grupp eller ensam</a:t>
            </a:r>
            <a:br>
              <a:rPr lang="sv-SE" sz="24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8" name="Bildobjekt 7" descr="En bild som visar rum, skjorta&#10;&#10;Automatiskt genererad beskrivning">
            <a:extLst>
              <a:ext uri="{FF2B5EF4-FFF2-40B4-BE49-F238E27FC236}">
                <a16:creationId xmlns:a16="http://schemas.microsoft.com/office/drawing/2014/main" id="{541BC419-1AB3-4D11-9036-7112B8DCF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59"/>
          <a:stretch/>
        </p:blipFill>
        <p:spPr>
          <a:xfrm rot="20882918">
            <a:off x="8570974" y="1182547"/>
            <a:ext cx="1739364" cy="262146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Bildobjekt 9" descr="En bild som visar leksak&#10;&#10;Automatiskt genererad beskrivning">
            <a:extLst>
              <a:ext uri="{FF2B5EF4-FFF2-40B4-BE49-F238E27FC236}">
                <a16:creationId xmlns:a16="http://schemas.microsoft.com/office/drawing/2014/main" id="{9E75357A-314C-4C62-9209-FDC9B61FDA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9305"/>
          <a:stretch/>
        </p:blipFill>
        <p:spPr>
          <a:xfrm rot="750037">
            <a:off x="8340924" y="2861581"/>
            <a:ext cx="1873160" cy="262146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2D2FCCE-3826-4E3E-9EE6-9A98A7BB8A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710"/>
          <a:stretch/>
        </p:blipFill>
        <p:spPr>
          <a:xfrm>
            <a:off x="9746585" y="1757175"/>
            <a:ext cx="1745762" cy="262146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Bildobjekt 13" descr="En bild som visar rum&#10;&#10;Automatiskt genererad beskrivning">
            <a:extLst>
              <a:ext uri="{FF2B5EF4-FFF2-40B4-BE49-F238E27FC236}">
                <a16:creationId xmlns:a16="http://schemas.microsoft.com/office/drawing/2014/main" id="{FA0E5549-F36D-4393-A2EA-5B76396E7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6638"/>
          <a:stretch/>
        </p:blipFill>
        <p:spPr>
          <a:xfrm rot="20566911">
            <a:off x="9273638" y="3722106"/>
            <a:ext cx="1708641" cy="262146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Bildobjekt 14" descr="En bild som visar vektorgrafik, objekt&#10;&#10;Automatiskt genererad beskrivning">
            <a:extLst>
              <a:ext uri="{FF2B5EF4-FFF2-40B4-BE49-F238E27FC236}">
                <a16:creationId xmlns:a16="http://schemas.microsoft.com/office/drawing/2014/main" id="{E67E6287-F230-4B5C-BCD3-3BAC6821B1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0" y="0"/>
            <a:ext cx="1708641" cy="22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71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85FC2F89-1C96-42F5-9512-FE6BA768C1AC}"/>
              </a:ext>
            </a:extLst>
          </p:cNvPr>
          <p:cNvSpPr txBox="1"/>
          <p:nvPr/>
        </p:nvSpPr>
        <p:spPr>
          <a:xfrm>
            <a:off x="1591921" y="2659559"/>
            <a:ext cx="4923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Dela och reflektera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D9D859-FD17-4B2E-BE6C-AEA3F39C3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92" y="2626902"/>
            <a:ext cx="2657291" cy="354478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5A75C06-6985-4A7F-943D-3E99B4034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528" y="210603"/>
            <a:ext cx="4067551" cy="3049174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EEC569-2821-4526-B1C5-0D7BCBCF651C}"/>
              </a:ext>
            </a:extLst>
          </p:cNvPr>
          <p:cNvSpPr txBox="1"/>
          <p:nvPr/>
        </p:nvSpPr>
        <p:spPr>
          <a:xfrm>
            <a:off x="8132240" y="1187532"/>
            <a:ext cx="1213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>
                <a:latin typeface="Maja På Näset" pitchFamily="2" charset="0"/>
              </a:rPr>
              <a:t>! ? !</a:t>
            </a:r>
          </a:p>
        </p:txBody>
      </p:sp>
    </p:spTree>
    <p:extLst>
      <p:ext uri="{BB962C8B-B14F-4D97-AF65-F5344CB8AC3E}">
        <p14:creationId xmlns:p14="http://schemas.microsoft.com/office/powerpoint/2010/main" val="974063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dator&#10;&#10;Automatiskt genererad beskrivning">
            <a:extLst>
              <a:ext uri="{FF2B5EF4-FFF2-40B4-BE49-F238E27FC236}">
                <a16:creationId xmlns:a16="http://schemas.microsoft.com/office/drawing/2014/main" id="{E76961DA-9A65-49CB-BE70-FEE9FC683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98" y="1120372"/>
            <a:ext cx="7017104" cy="525520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5FC2F89-1C96-42F5-9512-FE6BA768C1AC}"/>
              </a:ext>
            </a:extLst>
          </p:cNvPr>
          <p:cNvSpPr txBox="1"/>
          <p:nvPr/>
        </p:nvSpPr>
        <p:spPr>
          <a:xfrm>
            <a:off x="1462810" y="1238297"/>
            <a:ext cx="782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>
                <a:latin typeface="Helvetica" panose="020B0604020202020204" pitchFamily="34" charset="0"/>
                <a:cs typeface="Helvetica" panose="020B0604020202020204" pitchFamily="34" charset="0"/>
              </a:rPr>
              <a:t>Eget arbete till nästa gång 29 sep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36324F0-C654-40D2-BD10-5258E555ED93}"/>
              </a:ext>
            </a:extLst>
          </p:cNvPr>
          <p:cNvSpPr txBox="1">
            <a:spLocks/>
          </p:cNvSpPr>
          <p:nvPr/>
        </p:nvSpPr>
        <p:spPr bwMode="auto">
          <a:xfrm>
            <a:off x="1462810" y="2434946"/>
            <a:ext cx="4278771" cy="283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66700" indent="-266700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8325" indent="-192088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rgbClr val="000000"/>
                </a:solidFill>
                <a:latin typeface="+mn-lt"/>
              </a:defRPr>
            </a:lvl2pPr>
            <a:lvl3pPr marL="947738" indent="-198438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rgbClr val="000000"/>
                </a:solidFill>
                <a:latin typeface="+mn-lt"/>
              </a:defRPr>
            </a:lvl3pPr>
            <a:lvl4pPr marL="1319213" indent="-200025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16954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1526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6098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0670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5242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>
                <a:latin typeface="Helvetica" panose="020B0604020202020204" pitchFamily="34" charset="0"/>
                <a:cs typeface="Helvetica" panose="020B0604020202020204" pitchFamily="34" charset="0"/>
              </a:rPr>
              <a:t>Nästa gång fortsätter vi med service blueprint och processer.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>
                <a:latin typeface="Helvetica" panose="020B0604020202020204" pitchFamily="34" charset="0"/>
                <a:cs typeface="Helvetica" panose="020B0604020202020204" pitchFamily="34" charset="0"/>
              </a:rPr>
              <a:t>Förberedelse:</a:t>
            </a:r>
            <a:br>
              <a:rPr lang="sv-SE" sz="2000" b="1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2000">
                <a:latin typeface="Helvetica" panose="020B0604020202020204" pitchFamily="34" charset="0"/>
                <a:cs typeface="Helvetica" panose="020B0604020202020204" pitchFamily="34" charset="0"/>
              </a:rPr>
              <a:t>Gör klart behovsfångst, analysera och beskriv viktiga brukskvaliteter. Visualisera materialet.</a:t>
            </a:r>
          </a:p>
        </p:txBody>
      </p:sp>
    </p:spTree>
    <p:extLst>
      <p:ext uri="{BB962C8B-B14F-4D97-AF65-F5344CB8AC3E}">
        <p14:creationId xmlns:p14="http://schemas.microsoft.com/office/powerpoint/2010/main" val="409830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374120CC-3903-448F-A26A-CC958C373B74}"/>
              </a:ext>
            </a:extLst>
          </p:cNvPr>
          <p:cNvSpPr/>
          <p:nvPr/>
        </p:nvSpPr>
        <p:spPr>
          <a:xfrm>
            <a:off x="825969" y="3465415"/>
            <a:ext cx="4257862" cy="1663014"/>
          </a:xfrm>
          <a:prstGeom prst="roundRect">
            <a:avLst/>
          </a:prstGeom>
          <a:solidFill>
            <a:srgbClr val="F8C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3D97463C-E4C1-4A76-A1F0-6CEF0AF5CF83}"/>
              </a:ext>
            </a:extLst>
          </p:cNvPr>
          <p:cNvSpPr/>
          <p:nvPr/>
        </p:nvSpPr>
        <p:spPr>
          <a:xfrm>
            <a:off x="825969" y="1692695"/>
            <a:ext cx="4257862" cy="1579368"/>
          </a:xfrm>
          <a:prstGeom prst="roundRect">
            <a:avLst/>
          </a:prstGeom>
          <a:solidFill>
            <a:srgbClr val="E0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825969" y="624111"/>
            <a:ext cx="4030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>
                <a:latin typeface="Helvetica" panose="020B0604020202020204" pitchFamily="34" charset="0"/>
                <a:cs typeface="Helvetica" panose="020B0604020202020204" pitchFamily="34" charset="0"/>
              </a:rPr>
              <a:t>Programmets innehåll</a:t>
            </a:r>
          </a:p>
          <a:p>
            <a:r>
              <a:rPr lang="sv-SE" sz="1600">
                <a:latin typeface="Helvetica" panose="020B0604020202020204" pitchFamily="34" charset="0"/>
                <a:cs typeface="Helvetica" panose="020B0604020202020204" pitchFamily="34" charset="0"/>
              </a:rPr>
              <a:t>Tjänstedesign och förändringsledning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8D46647-39A8-4063-82D5-7783C1A53F45}"/>
              </a:ext>
            </a:extLst>
          </p:cNvPr>
          <p:cNvSpPr/>
          <p:nvPr/>
        </p:nvSpPr>
        <p:spPr>
          <a:xfrm>
            <a:off x="1056111" y="3816938"/>
            <a:ext cx="3800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>
                <a:latin typeface="Helvetica" panose="020B0604020202020204" pitchFamily="34" charset="0"/>
                <a:cs typeface="Helvetica" panose="020B0604020202020204" pitchFamily="34" charset="0"/>
              </a:rPr>
              <a:t>Kunskapsmål för förändringsledning</a:t>
            </a:r>
          </a:p>
          <a:p>
            <a:r>
              <a:rPr lang="sv-SE" sz="1600">
                <a:latin typeface="Helvetica" panose="020B0604020202020204" pitchFamily="34" charset="0"/>
                <a:cs typeface="Helvetica" panose="020B0604020202020204" pitchFamily="34" charset="0"/>
              </a:rPr>
              <a:t>Kunna tillämpa kunskaper om förändringsledning inom digitaliserings-arbetet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2A74B7-99C5-4085-9366-5532EB5B30C6}"/>
              </a:ext>
            </a:extLst>
          </p:cNvPr>
          <p:cNvSpPr/>
          <p:nvPr/>
        </p:nvSpPr>
        <p:spPr>
          <a:xfrm>
            <a:off x="1268719" y="1931208"/>
            <a:ext cx="3281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>
                <a:latin typeface="Helvetica" panose="020B0604020202020204" pitchFamily="34" charset="0"/>
                <a:cs typeface="Helvetica" panose="020B0604020202020204" pitchFamily="34" charset="0"/>
              </a:rPr>
              <a:t>Kunskapsmål för tjänstedesign</a:t>
            </a:r>
          </a:p>
          <a:p>
            <a:r>
              <a:rPr lang="sv-SE" sz="1600">
                <a:latin typeface="Helvetica" panose="020B0604020202020204" pitchFamily="34" charset="0"/>
                <a:cs typeface="Helvetica" panose="020B0604020202020204" pitchFamily="34" charset="0"/>
              </a:rPr>
              <a:t>Förtrogenhet med grunderna inom tjänstedesign och centrala metoder.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C603F5AE-796A-4EE2-8BDA-508EDB913E07}"/>
              </a:ext>
            </a:extLst>
          </p:cNvPr>
          <p:cNvGrpSpPr/>
          <p:nvPr/>
        </p:nvGrpSpPr>
        <p:grpSpPr>
          <a:xfrm>
            <a:off x="4828306" y="1310665"/>
            <a:ext cx="7118324" cy="5516305"/>
            <a:chOff x="4828306" y="1310665"/>
            <a:chExt cx="7118324" cy="5516305"/>
          </a:xfrm>
        </p:grpSpPr>
        <p:sp>
          <p:nvSpPr>
            <p:cNvPr id="78" name="Rektangel: rundade hörn 77">
              <a:extLst>
                <a:ext uri="{FF2B5EF4-FFF2-40B4-BE49-F238E27FC236}">
                  <a16:creationId xmlns:a16="http://schemas.microsoft.com/office/drawing/2014/main" id="{8A3F9BE3-230E-48BF-9572-9FA3C87F7537}"/>
                </a:ext>
              </a:extLst>
            </p:cNvPr>
            <p:cNvSpPr/>
            <p:nvPr/>
          </p:nvSpPr>
          <p:spPr>
            <a:xfrm>
              <a:off x="5379730" y="5498889"/>
              <a:ext cx="2165151" cy="1005331"/>
            </a:xfrm>
            <a:prstGeom prst="roundRect">
              <a:avLst/>
            </a:prstGeom>
            <a:solidFill>
              <a:srgbClr val="00A9A7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" name="Rektangel: rundade hörn 48">
              <a:extLst>
                <a:ext uri="{FF2B5EF4-FFF2-40B4-BE49-F238E27FC236}">
                  <a16:creationId xmlns:a16="http://schemas.microsoft.com/office/drawing/2014/main" id="{5E86B9CA-6A9A-4D60-AE8D-2A6623A88D38}"/>
                </a:ext>
              </a:extLst>
            </p:cNvPr>
            <p:cNvSpPr/>
            <p:nvPr/>
          </p:nvSpPr>
          <p:spPr>
            <a:xfrm>
              <a:off x="7551082" y="2366917"/>
              <a:ext cx="2156317" cy="941851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Rektangel: rundade hörn 49">
              <a:extLst>
                <a:ext uri="{FF2B5EF4-FFF2-40B4-BE49-F238E27FC236}">
                  <a16:creationId xmlns:a16="http://schemas.microsoft.com/office/drawing/2014/main" id="{27F74594-5801-4147-9E03-F867A56EC8BE}"/>
                </a:ext>
              </a:extLst>
            </p:cNvPr>
            <p:cNvSpPr/>
            <p:nvPr/>
          </p:nvSpPr>
          <p:spPr>
            <a:xfrm>
              <a:off x="9775098" y="2368785"/>
              <a:ext cx="2156317" cy="939983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Rektangel: rundade hörn 50">
              <a:extLst>
                <a:ext uri="{FF2B5EF4-FFF2-40B4-BE49-F238E27FC236}">
                  <a16:creationId xmlns:a16="http://schemas.microsoft.com/office/drawing/2014/main" id="{55E68893-DE28-43DE-B1A1-8C833FE577C7}"/>
                </a:ext>
              </a:extLst>
            </p:cNvPr>
            <p:cNvSpPr/>
            <p:nvPr/>
          </p:nvSpPr>
          <p:spPr>
            <a:xfrm>
              <a:off x="7566297" y="3392578"/>
              <a:ext cx="2156317" cy="941850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ktangel: rundade hörn 51">
              <a:extLst>
                <a:ext uri="{FF2B5EF4-FFF2-40B4-BE49-F238E27FC236}">
                  <a16:creationId xmlns:a16="http://schemas.microsoft.com/office/drawing/2014/main" id="{0F4D2CFC-B861-426D-9578-FE1E2C4F732B}"/>
                </a:ext>
              </a:extLst>
            </p:cNvPr>
            <p:cNvSpPr/>
            <p:nvPr/>
          </p:nvSpPr>
          <p:spPr>
            <a:xfrm>
              <a:off x="9790313" y="3392578"/>
              <a:ext cx="2156317" cy="947693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ktangel: rundade hörn 52">
              <a:extLst>
                <a:ext uri="{FF2B5EF4-FFF2-40B4-BE49-F238E27FC236}">
                  <a16:creationId xmlns:a16="http://schemas.microsoft.com/office/drawing/2014/main" id="{B5A15DE4-F384-4C34-A5BC-BEC2D846C6D3}"/>
                </a:ext>
              </a:extLst>
            </p:cNvPr>
            <p:cNvSpPr/>
            <p:nvPr/>
          </p:nvSpPr>
          <p:spPr>
            <a:xfrm>
              <a:off x="7566297" y="4428871"/>
              <a:ext cx="2156317" cy="979395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4" name="Rektangel: rundade hörn 53">
              <a:extLst>
                <a:ext uri="{FF2B5EF4-FFF2-40B4-BE49-F238E27FC236}">
                  <a16:creationId xmlns:a16="http://schemas.microsoft.com/office/drawing/2014/main" id="{32F464ED-73F0-4A30-8959-E07E4FC9C47A}"/>
                </a:ext>
              </a:extLst>
            </p:cNvPr>
            <p:cNvSpPr/>
            <p:nvPr/>
          </p:nvSpPr>
          <p:spPr>
            <a:xfrm>
              <a:off x="9790313" y="4428871"/>
              <a:ext cx="2156317" cy="979395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ktangel: rundade hörn 45">
              <a:extLst>
                <a:ext uri="{FF2B5EF4-FFF2-40B4-BE49-F238E27FC236}">
                  <a16:creationId xmlns:a16="http://schemas.microsoft.com/office/drawing/2014/main" id="{CB5E7160-3960-4208-8A26-985859B58F1A}"/>
                </a:ext>
              </a:extLst>
            </p:cNvPr>
            <p:cNvSpPr/>
            <p:nvPr/>
          </p:nvSpPr>
          <p:spPr>
            <a:xfrm>
              <a:off x="5332688" y="1319045"/>
              <a:ext cx="2156317" cy="962296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Rektangel: rundade hörn 46">
              <a:extLst>
                <a:ext uri="{FF2B5EF4-FFF2-40B4-BE49-F238E27FC236}">
                  <a16:creationId xmlns:a16="http://schemas.microsoft.com/office/drawing/2014/main" id="{23DD28EB-0703-4284-A651-EA672515E319}"/>
                </a:ext>
              </a:extLst>
            </p:cNvPr>
            <p:cNvSpPr/>
            <p:nvPr/>
          </p:nvSpPr>
          <p:spPr>
            <a:xfrm>
              <a:off x="7551082" y="1310665"/>
              <a:ext cx="2156317" cy="965716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ktangel: rundade hörn 47">
              <a:extLst>
                <a:ext uri="{FF2B5EF4-FFF2-40B4-BE49-F238E27FC236}">
                  <a16:creationId xmlns:a16="http://schemas.microsoft.com/office/drawing/2014/main" id="{E2F589B7-7825-4A36-A218-558E19CD3318}"/>
                </a:ext>
              </a:extLst>
            </p:cNvPr>
            <p:cNvSpPr/>
            <p:nvPr/>
          </p:nvSpPr>
          <p:spPr>
            <a:xfrm>
              <a:off x="9775098" y="1310665"/>
              <a:ext cx="2156317" cy="965716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Rektangel: rundade hörn 38">
              <a:extLst>
                <a:ext uri="{FF2B5EF4-FFF2-40B4-BE49-F238E27FC236}">
                  <a16:creationId xmlns:a16="http://schemas.microsoft.com/office/drawing/2014/main" id="{32060620-211B-4BA7-A9D0-2C83320593B3}"/>
                </a:ext>
              </a:extLst>
            </p:cNvPr>
            <p:cNvSpPr/>
            <p:nvPr/>
          </p:nvSpPr>
          <p:spPr>
            <a:xfrm>
              <a:off x="5357559" y="3398421"/>
              <a:ext cx="2156317" cy="941850"/>
            </a:xfrm>
            <a:prstGeom prst="roundRect">
              <a:avLst/>
            </a:prstGeom>
            <a:solidFill>
              <a:srgbClr val="F8CC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Rektangel: rundade hörn 39">
              <a:extLst>
                <a:ext uri="{FF2B5EF4-FFF2-40B4-BE49-F238E27FC236}">
                  <a16:creationId xmlns:a16="http://schemas.microsoft.com/office/drawing/2014/main" id="{42793772-99C0-4CE8-AD80-E94CFA70D437}"/>
                </a:ext>
              </a:extLst>
            </p:cNvPr>
            <p:cNvSpPr/>
            <p:nvPr/>
          </p:nvSpPr>
          <p:spPr>
            <a:xfrm>
              <a:off x="5376947" y="4428871"/>
              <a:ext cx="2136929" cy="979395"/>
            </a:xfrm>
            <a:prstGeom prst="roundRect">
              <a:avLst/>
            </a:prstGeom>
            <a:solidFill>
              <a:srgbClr val="F8CC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Rektangel: rundade hörn 36">
              <a:extLst>
                <a:ext uri="{FF2B5EF4-FFF2-40B4-BE49-F238E27FC236}">
                  <a16:creationId xmlns:a16="http://schemas.microsoft.com/office/drawing/2014/main" id="{ED74FDC6-F2A9-4EC3-AF26-D054CC5EFBE1}"/>
                </a:ext>
              </a:extLst>
            </p:cNvPr>
            <p:cNvSpPr/>
            <p:nvPr/>
          </p:nvSpPr>
          <p:spPr>
            <a:xfrm>
              <a:off x="5342344" y="2371877"/>
              <a:ext cx="2156317" cy="941851"/>
            </a:xfrm>
            <a:prstGeom prst="roundRect">
              <a:avLst/>
            </a:prstGeom>
            <a:solidFill>
              <a:srgbClr val="F8CC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F03018AD-5CB9-40DD-A0D3-43A9923548B8}"/>
                </a:ext>
              </a:extLst>
            </p:cNvPr>
            <p:cNvSpPr txBox="1"/>
            <p:nvPr/>
          </p:nvSpPr>
          <p:spPr>
            <a:xfrm>
              <a:off x="5921700" y="1513247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6B5CADAD-1FD7-4763-80A5-C0D4531AF0A8}"/>
                </a:ext>
              </a:extLst>
            </p:cNvPr>
            <p:cNvSpPr txBox="1"/>
            <p:nvPr/>
          </p:nvSpPr>
          <p:spPr>
            <a:xfrm>
              <a:off x="8204091" y="1513247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82055F88-17F6-431B-8108-6BF4DFE812FC}"/>
                </a:ext>
              </a:extLst>
            </p:cNvPr>
            <p:cNvSpPr txBox="1"/>
            <p:nvPr/>
          </p:nvSpPr>
          <p:spPr>
            <a:xfrm>
              <a:off x="10443844" y="1513247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5CCB7086-778C-4ABE-B003-96DF8A3AD7C7}"/>
                </a:ext>
              </a:extLst>
            </p:cNvPr>
            <p:cNvSpPr txBox="1"/>
            <p:nvPr/>
          </p:nvSpPr>
          <p:spPr>
            <a:xfrm>
              <a:off x="5921700" y="2640816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7C0A0EFB-55EE-4E11-8621-4C5E0622A3FF}"/>
                </a:ext>
              </a:extLst>
            </p:cNvPr>
            <p:cNvSpPr txBox="1"/>
            <p:nvPr/>
          </p:nvSpPr>
          <p:spPr>
            <a:xfrm>
              <a:off x="8204091" y="2640816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DF7AC66B-0FCF-4E83-ADF3-11D1D74F19F5}"/>
                </a:ext>
              </a:extLst>
            </p:cNvPr>
            <p:cNvSpPr txBox="1"/>
            <p:nvPr/>
          </p:nvSpPr>
          <p:spPr>
            <a:xfrm>
              <a:off x="10443844" y="2640816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640627B1-97B8-40E4-8784-89BE83447418}"/>
                </a:ext>
              </a:extLst>
            </p:cNvPr>
            <p:cNvSpPr txBox="1"/>
            <p:nvPr/>
          </p:nvSpPr>
          <p:spPr>
            <a:xfrm>
              <a:off x="5936915" y="3679734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BFFD6CCA-24EB-41D1-A4B3-E0665A4587D0}"/>
                </a:ext>
              </a:extLst>
            </p:cNvPr>
            <p:cNvSpPr txBox="1"/>
            <p:nvPr/>
          </p:nvSpPr>
          <p:spPr>
            <a:xfrm>
              <a:off x="8219306" y="3679734"/>
              <a:ext cx="13436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Service Blueprint</a:t>
              </a: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9841EF89-A3A8-41BE-AC83-6D6CA86DFD92}"/>
                </a:ext>
              </a:extLst>
            </p:cNvPr>
            <p:cNvSpPr txBox="1"/>
            <p:nvPr/>
          </p:nvSpPr>
          <p:spPr>
            <a:xfrm>
              <a:off x="10459059" y="3679734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B6121E96-7F71-4092-8D79-CD8E2B2A8E89}"/>
                </a:ext>
              </a:extLst>
            </p:cNvPr>
            <p:cNvSpPr txBox="1"/>
            <p:nvPr/>
          </p:nvSpPr>
          <p:spPr>
            <a:xfrm>
              <a:off x="5936915" y="4755159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8F8B0D57-A6D5-45EA-85CF-A58B72283EB3}"/>
                </a:ext>
              </a:extLst>
            </p:cNvPr>
            <p:cNvSpPr txBox="1"/>
            <p:nvPr/>
          </p:nvSpPr>
          <p:spPr>
            <a:xfrm>
              <a:off x="8219306" y="4755159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9DBB5B-6335-4F0D-8F07-BD5F933BA0CB}"/>
                </a:ext>
              </a:extLst>
            </p:cNvPr>
            <p:cNvSpPr txBox="1"/>
            <p:nvPr/>
          </p:nvSpPr>
          <p:spPr>
            <a:xfrm>
              <a:off x="10485151" y="47254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17" name="Bildobjekt 16" descr="1_grå.emf">
              <a:extLst>
                <a:ext uri="{FF2B5EF4-FFF2-40B4-BE49-F238E27FC236}">
                  <a16:creationId xmlns:a16="http://schemas.microsoft.com/office/drawing/2014/main" id="{A9F70BF7-DFCD-4F6A-98C0-7BB77A27E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354" y="1513247"/>
              <a:ext cx="432001" cy="432001"/>
            </a:xfrm>
            <a:prstGeom prst="rect">
              <a:avLst/>
            </a:prstGeom>
          </p:spPr>
        </p:pic>
        <p:pic>
          <p:nvPicPr>
            <p:cNvPr id="18" name="Bildobjekt 17" descr="2_grå.emf">
              <a:extLst>
                <a:ext uri="{FF2B5EF4-FFF2-40B4-BE49-F238E27FC236}">
                  <a16:creationId xmlns:a16="http://schemas.microsoft.com/office/drawing/2014/main" id="{EECF1534-5CCF-43F5-88E1-BA1CD4E92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8689" y="1513247"/>
              <a:ext cx="432001" cy="432001"/>
            </a:xfrm>
            <a:prstGeom prst="rect">
              <a:avLst/>
            </a:prstGeom>
          </p:spPr>
        </p:pic>
        <p:pic>
          <p:nvPicPr>
            <p:cNvPr id="19" name="Bildobjekt 18" descr="3_grå.emf">
              <a:extLst>
                <a:ext uri="{FF2B5EF4-FFF2-40B4-BE49-F238E27FC236}">
                  <a16:creationId xmlns:a16="http://schemas.microsoft.com/office/drawing/2014/main" id="{A33761BC-96AA-4656-8A0F-FFB052ED9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585" y="1513247"/>
              <a:ext cx="432001" cy="432001"/>
            </a:xfrm>
            <a:prstGeom prst="rect">
              <a:avLst/>
            </a:prstGeom>
          </p:spPr>
        </p:pic>
        <p:pic>
          <p:nvPicPr>
            <p:cNvPr id="20" name="Bildobjekt 19" descr="4_grå.emf">
              <a:extLst>
                <a:ext uri="{FF2B5EF4-FFF2-40B4-BE49-F238E27FC236}">
                  <a16:creationId xmlns:a16="http://schemas.microsoft.com/office/drawing/2014/main" id="{2D73BCD1-48A7-435E-9A4E-14591A3E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354" y="2640816"/>
              <a:ext cx="432001" cy="432001"/>
            </a:xfrm>
            <a:prstGeom prst="rect">
              <a:avLst/>
            </a:prstGeom>
          </p:spPr>
        </p:pic>
        <p:pic>
          <p:nvPicPr>
            <p:cNvPr id="21" name="Bildobjekt 20" descr="5_grå.emf">
              <a:extLst>
                <a:ext uri="{FF2B5EF4-FFF2-40B4-BE49-F238E27FC236}">
                  <a16:creationId xmlns:a16="http://schemas.microsoft.com/office/drawing/2014/main" id="{F18BC4FC-A518-4BF0-9C11-8B706A945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8689" y="2640816"/>
              <a:ext cx="432001" cy="432001"/>
            </a:xfrm>
            <a:prstGeom prst="rect">
              <a:avLst/>
            </a:prstGeom>
          </p:spPr>
        </p:pic>
        <p:pic>
          <p:nvPicPr>
            <p:cNvPr id="22" name="Bildobjekt 21" descr="6_grå.emf">
              <a:extLst>
                <a:ext uri="{FF2B5EF4-FFF2-40B4-BE49-F238E27FC236}">
                  <a16:creationId xmlns:a16="http://schemas.microsoft.com/office/drawing/2014/main" id="{9F2BF3F7-C8AB-477E-83DC-BDF098735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585" y="2640816"/>
              <a:ext cx="432001" cy="432001"/>
            </a:xfrm>
            <a:prstGeom prst="rect">
              <a:avLst/>
            </a:prstGeom>
          </p:spPr>
        </p:pic>
        <p:pic>
          <p:nvPicPr>
            <p:cNvPr id="23" name="Bildobjekt 22" descr="7_grå.emf">
              <a:extLst>
                <a:ext uri="{FF2B5EF4-FFF2-40B4-BE49-F238E27FC236}">
                  <a16:creationId xmlns:a16="http://schemas.microsoft.com/office/drawing/2014/main" id="{32C48A4D-8DE2-4FC6-8138-9608FCC2F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569" y="3679734"/>
              <a:ext cx="432001" cy="432001"/>
            </a:xfrm>
            <a:prstGeom prst="rect">
              <a:avLst/>
            </a:prstGeom>
          </p:spPr>
        </p:pic>
        <p:pic>
          <p:nvPicPr>
            <p:cNvPr id="24" name="Bildobjekt 23" descr="8_grå.emf">
              <a:extLst>
                <a:ext uri="{FF2B5EF4-FFF2-40B4-BE49-F238E27FC236}">
                  <a16:creationId xmlns:a16="http://schemas.microsoft.com/office/drawing/2014/main" id="{F55F1BFB-BE46-4808-81CD-C6378CC0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904" y="3679734"/>
              <a:ext cx="432001" cy="432001"/>
            </a:xfrm>
            <a:prstGeom prst="rect">
              <a:avLst/>
            </a:prstGeom>
          </p:spPr>
        </p:pic>
        <p:pic>
          <p:nvPicPr>
            <p:cNvPr id="25" name="Bildobjekt 24" descr="9_grå.emf">
              <a:extLst>
                <a:ext uri="{FF2B5EF4-FFF2-40B4-BE49-F238E27FC236}">
                  <a16:creationId xmlns:a16="http://schemas.microsoft.com/office/drawing/2014/main" id="{EA008953-4EAB-41E9-92D3-0575B3E5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800" y="3679734"/>
              <a:ext cx="432001" cy="432001"/>
            </a:xfrm>
            <a:prstGeom prst="rect">
              <a:avLst/>
            </a:prstGeom>
          </p:spPr>
        </p:pic>
        <p:pic>
          <p:nvPicPr>
            <p:cNvPr id="26" name="Bildobjekt 25" descr="10_grå.emf">
              <a:extLst>
                <a:ext uri="{FF2B5EF4-FFF2-40B4-BE49-F238E27FC236}">
                  <a16:creationId xmlns:a16="http://schemas.microsoft.com/office/drawing/2014/main" id="{8820E219-3517-4F6F-93E4-844D2CF86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569" y="4755159"/>
              <a:ext cx="432001" cy="432001"/>
            </a:xfrm>
            <a:prstGeom prst="rect">
              <a:avLst/>
            </a:prstGeom>
          </p:spPr>
        </p:pic>
        <p:pic>
          <p:nvPicPr>
            <p:cNvPr id="27" name="Bildobjekt 26" descr="11_grå.emf">
              <a:extLst>
                <a:ext uri="{FF2B5EF4-FFF2-40B4-BE49-F238E27FC236}">
                  <a16:creationId xmlns:a16="http://schemas.microsoft.com/office/drawing/2014/main" id="{E5E63EA0-E632-4846-B88F-03ADB953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904" y="4755159"/>
              <a:ext cx="432001" cy="432001"/>
            </a:xfrm>
            <a:prstGeom prst="rect">
              <a:avLst/>
            </a:prstGeom>
          </p:spPr>
        </p:pic>
        <p:pic>
          <p:nvPicPr>
            <p:cNvPr id="28" name="Bildobjekt 27" descr="12_grå.emf">
              <a:extLst>
                <a:ext uri="{FF2B5EF4-FFF2-40B4-BE49-F238E27FC236}">
                  <a16:creationId xmlns:a16="http://schemas.microsoft.com/office/drawing/2014/main" id="{23E0DE51-82C9-4240-8DDB-D537181DD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800" y="4755159"/>
              <a:ext cx="432001" cy="432001"/>
            </a:xfrm>
            <a:prstGeom prst="rect">
              <a:avLst/>
            </a:prstGeom>
          </p:spPr>
        </p:pic>
        <p:pic>
          <p:nvPicPr>
            <p:cNvPr id="41" name="Bildobjekt 40" descr="13_grå.emf">
              <a:extLst>
                <a:ext uri="{FF2B5EF4-FFF2-40B4-BE49-F238E27FC236}">
                  <a16:creationId xmlns:a16="http://schemas.microsoft.com/office/drawing/2014/main" id="{2695DE9A-C8CA-4D60-BED1-1FBEE4D21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659" y="5775366"/>
              <a:ext cx="432001" cy="432001"/>
            </a:xfrm>
            <a:prstGeom prst="rect">
              <a:avLst/>
            </a:prstGeom>
          </p:spPr>
        </p:pic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AD87FE7F-F2A7-464B-97BF-E7B4FFAF872E}"/>
                </a:ext>
              </a:extLst>
            </p:cNvPr>
            <p:cNvSpPr txBox="1"/>
            <p:nvPr/>
          </p:nvSpPr>
          <p:spPr>
            <a:xfrm>
              <a:off x="5923660" y="5819550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pic>
          <p:nvPicPr>
            <p:cNvPr id="8" name="Bildobjekt 7" descr="En bild som visar objekt, lampa, klocka&#10;&#10;Automatiskt genererad beskrivning">
              <a:extLst>
                <a:ext uri="{FF2B5EF4-FFF2-40B4-BE49-F238E27FC236}">
                  <a16:creationId xmlns:a16="http://schemas.microsoft.com/office/drawing/2014/main" id="{830E9C71-F554-4897-99CC-4E2ED32C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28306" y="5892394"/>
              <a:ext cx="1607349" cy="934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590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ildobjekt 58">
            <a:extLst>
              <a:ext uri="{FF2B5EF4-FFF2-40B4-BE49-F238E27FC236}">
                <a16:creationId xmlns:a16="http://schemas.microsoft.com/office/drawing/2014/main" id="{08432FB6-2283-4B37-95DB-81A49A568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" y="102393"/>
            <a:ext cx="4638035" cy="3476829"/>
          </a:xfrm>
          <a:prstGeom prst="rect">
            <a:avLst/>
          </a:prstGeom>
        </p:spPr>
      </p:pic>
      <p:pic>
        <p:nvPicPr>
          <p:cNvPr id="39" name="Bildobjekt 38" descr="6_grå.emf">
            <a:extLst>
              <a:ext uri="{FF2B5EF4-FFF2-40B4-BE49-F238E27FC236}">
                <a16:creationId xmlns:a16="http://schemas.microsoft.com/office/drawing/2014/main" id="{2FBC5B22-55C0-4214-BD1B-1FEB08FD1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6" y="2831663"/>
            <a:ext cx="612000" cy="612000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86BB2282-4534-4C81-971B-4F9105E48563}"/>
              </a:ext>
            </a:extLst>
          </p:cNvPr>
          <p:cNvSpPr txBox="1"/>
          <p:nvPr/>
        </p:nvSpPr>
        <p:spPr>
          <a:xfrm>
            <a:off x="925861" y="3568020"/>
            <a:ext cx="3685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Innehåll: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 brukskvaliteter 2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b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Kunskapsmål: </a:t>
            </a:r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fördjupning – att öka förmågan att arbeta med brukskvaliteter i digitaliseringsarbetet</a:t>
            </a:r>
          </a:p>
          <a:p>
            <a:endParaRPr lang="sv-SE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sz="1400" b="1">
                <a:latin typeface="Helvetica" panose="020B0604020202020204" pitchFamily="34" charset="0"/>
                <a:cs typeface="Helvetica" panose="020B0604020202020204" pitchFamily="34" charset="0"/>
              </a:rPr>
              <a:t>Eget arbete: </a:t>
            </a:r>
          </a:p>
          <a:p>
            <a:r>
              <a:rPr lang="sv-SE" sz="1400">
                <a:latin typeface="Helvetica" panose="020B0604020202020204" pitchFamily="34" charset="0"/>
                <a:cs typeface="Helvetica" panose="020B0604020202020204" pitchFamily="34" charset="0"/>
              </a:rPr>
              <a:t>Fortsatt arbete med gestaltningsmaterial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69FF7200-C598-4C3B-AEC7-8E9E0959818E}"/>
              </a:ext>
            </a:extLst>
          </p:cNvPr>
          <p:cNvGrpSpPr/>
          <p:nvPr/>
        </p:nvGrpSpPr>
        <p:grpSpPr>
          <a:xfrm>
            <a:off x="5173447" y="872183"/>
            <a:ext cx="6600582" cy="5495873"/>
            <a:chOff x="5173447" y="872183"/>
            <a:chExt cx="6600582" cy="5495873"/>
          </a:xfrm>
        </p:grpSpPr>
        <p:sp>
          <p:nvSpPr>
            <p:cNvPr id="81" name="Rektangel: rundade hörn 80">
              <a:extLst>
                <a:ext uri="{FF2B5EF4-FFF2-40B4-BE49-F238E27FC236}">
                  <a16:creationId xmlns:a16="http://schemas.microsoft.com/office/drawing/2014/main" id="{3867B9E8-DC8F-4F8C-A5E8-3C0DF354BCB6}"/>
                </a:ext>
              </a:extLst>
            </p:cNvPr>
            <p:cNvSpPr/>
            <p:nvPr/>
          </p:nvSpPr>
          <p:spPr>
            <a:xfrm>
              <a:off x="9617712" y="2012516"/>
              <a:ext cx="2156317" cy="1043610"/>
            </a:xfrm>
            <a:prstGeom prst="roundRect">
              <a:avLst/>
            </a:prstGeom>
            <a:solidFill>
              <a:srgbClr val="E0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Rektangel: rundade hörn 81">
              <a:extLst>
                <a:ext uri="{FF2B5EF4-FFF2-40B4-BE49-F238E27FC236}">
                  <a16:creationId xmlns:a16="http://schemas.microsoft.com/office/drawing/2014/main" id="{457101B0-A495-46A8-8EF1-124010726F8D}"/>
                </a:ext>
              </a:extLst>
            </p:cNvPr>
            <p:cNvSpPr/>
            <p:nvPr/>
          </p:nvSpPr>
          <p:spPr>
            <a:xfrm>
              <a:off x="7393696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ktangel: rundade hörn 82">
              <a:extLst>
                <a:ext uri="{FF2B5EF4-FFF2-40B4-BE49-F238E27FC236}">
                  <a16:creationId xmlns:a16="http://schemas.microsoft.com/office/drawing/2014/main" id="{BF3845C4-3BE6-48BA-9EB1-E375EFCA92C1}"/>
                </a:ext>
              </a:extLst>
            </p:cNvPr>
            <p:cNvSpPr/>
            <p:nvPr/>
          </p:nvSpPr>
          <p:spPr>
            <a:xfrm>
              <a:off x="5173447" y="87218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ktangel: rundade hörn 83">
              <a:extLst>
                <a:ext uri="{FF2B5EF4-FFF2-40B4-BE49-F238E27FC236}">
                  <a16:creationId xmlns:a16="http://schemas.microsoft.com/office/drawing/2014/main" id="{188967A6-6796-4346-823A-BA7B14CAA820}"/>
                </a:ext>
              </a:extLst>
            </p:cNvPr>
            <p:cNvSpPr/>
            <p:nvPr/>
          </p:nvSpPr>
          <p:spPr>
            <a:xfrm>
              <a:off x="7393696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5" name="Rektangel: rundade hörn 84">
              <a:extLst>
                <a:ext uri="{FF2B5EF4-FFF2-40B4-BE49-F238E27FC236}">
                  <a16:creationId xmlns:a16="http://schemas.microsoft.com/office/drawing/2014/main" id="{6EA32557-1FA6-4154-A9D1-6FD706F5FCC6}"/>
                </a:ext>
              </a:extLst>
            </p:cNvPr>
            <p:cNvSpPr/>
            <p:nvPr/>
          </p:nvSpPr>
          <p:spPr>
            <a:xfrm>
              <a:off x="9617712" y="314547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Rektangel: rundade hörn 85">
              <a:extLst>
                <a:ext uri="{FF2B5EF4-FFF2-40B4-BE49-F238E27FC236}">
                  <a16:creationId xmlns:a16="http://schemas.microsoft.com/office/drawing/2014/main" id="{84F2E28D-3F8C-4A8D-931F-C8DD1B394132}"/>
                </a:ext>
              </a:extLst>
            </p:cNvPr>
            <p:cNvSpPr/>
            <p:nvPr/>
          </p:nvSpPr>
          <p:spPr>
            <a:xfrm>
              <a:off x="7393696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7" name="Rektangel: rundade hörn 86">
              <a:extLst>
                <a:ext uri="{FF2B5EF4-FFF2-40B4-BE49-F238E27FC236}">
                  <a16:creationId xmlns:a16="http://schemas.microsoft.com/office/drawing/2014/main" id="{02FD7F54-ACEB-4D88-B9EE-A7708A48217C}"/>
                </a:ext>
              </a:extLst>
            </p:cNvPr>
            <p:cNvSpPr/>
            <p:nvPr/>
          </p:nvSpPr>
          <p:spPr>
            <a:xfrm>
              <a:off x="9617712" y="4263942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Rektangel: rundade hörn 87">
              <a:extLst>
                <a:ext uri="{FF2B5EF4-FFF2-40B4-BE49-F238E27FC236}">
                  <a16:creationId xmlns:a16="http://schemas.microsoft.com/office/drawing/2014/main" id="{E732A946-F5F0-494D-BED0-369A0B2E9B6F}"/>
                </a:ext>
              </a:extLst>
            </p:cNvPr>
            <p:cNvSpPr/>
            <p:nvPr/>
          </p:nvSpPr>
          <p:spPr>
            <a:xfrm>
              <a:off x="7393696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Rektangel: rundade hörn 88">
              <a:extLst>
                <a:ext uri="{FF2B5EF4-FFF2-40B4-BE49-F238E27FC236}">
                  <a16:creationId xmlns:a16="http://schemas.microsoft.com/office/drawing/2014/main" id="{7C38F4F8-B71A-44E5-9B5A-1DCEFA4A3AC7}"/>
                </a:ext>
              </a:extLst>
            </p:cNvPr>
            <p:cNvSpPr/>
            <p:nvPr/>
          </p:nvSpPr>
          <p:spPr>
            <a:xfrm>
              <a:off x="9617712" y="879560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Rektangel: rundade hörn 89">
              <a:extLst>
                <a:ext uri="{FF2B5EF4-FFF2-40B4-BE49-F238E27FC236}">
                  <a16:creationId xmlns:a16="http://schemas.microsoft.com/office/drawing/2014/main" id="{30226DF1-7556-470C-971D-C54BD038272C}"/>
                </a:ext>
              </a:extLst>
            </p:cNvPr>
            <p:cNvSpPr/>
            <p:nvPr/>
          </p:nvSpPr>
          <p:spPr>
            <a:xfrm>
              <a:off x="5184958" y="3145472"/>
              <a:ext cx="2156317" cy="1031653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Rektangel: rundade hörn 90">
              <a:extLst>
                <a:ext uri="{FF2B5EF4-FFF2-40B4-BE49-F238E27FC236}">
                  <a16:creationId xmlns:a16="http://schemas.microsoft.com/office/drawing/2014/main" id="{B753E760-88F7-44F1-8E8B-BC4A2B2DA378}"/>
                </a:ext>
              </a:extLst>
            </p:cNvPr>
            <p:cNvSpPr/>
            <p:nvPr/>
          </p:nvSpPr>
          <p:spPr>
            <a:xfrm>
              <a:off x="5194651" y="5362725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Rektangel: rundade hörn 91">
              <a:extLst>
                <a:ext uri="{FF2B5EF4-FFF2-40B4-BE49-F238E27FC236}">
                  <a16:creationId xmlns:a16="http://schemas.microsoft.com/office/drawing/2014/main" id="{EB79E751-43E7-44A1-8548-DC049417DB65}"/>
                </a:ext>
              </a:extLst>
            </p:cNvPr>
            <p:cNvSpPr/>
            <p:nvPr/>
          </p:nvSpPr>
          <p:spPr>
            <a:xfrm>
              <a:off x="5184958" y="1999403"/>
              <a:ext cx="2156317" cy="104361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3" name="textruta 92">
              <a:extLst>
                <a:ext uri="{FF2B5EF4-FFF2-40B4-BE49-F238E27FC236}">
                  <a16:creationId xmlns:a16="http://schemas.microsoft.com/office/drawing/2014/main" id="{FBE77016-F851-471F-9F1A-899C5C1596B3}"/>
                </a:ext>
              </a:extLst>
            </p:cNvPr>
            <p:cNvSpPr txBox="1"/>
            <p:nvPr/>
          </p:nvSpPr>
          <p:spPr>
            <a:xfrm>
              <a:off x="5714339" y="992609"/>
              <a:ext cx="1138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Tjänstedesign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Orientering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Målgrupper</a:t>
              </a:r>
            </a:p>
          </p:txBody>
        </p:sp>
        <p:sp>
          <p:nvSpPr>
            <p:cNvPr id="94" name="textruta 93">
              <a:extLst>
                <a:ext uri="{FF2B5EF4-FFF2-40B4-BE49-F238E27FC236}">
                  <a16:creationId xmlns:a16="http://schemas.microsoft.com/office/drawing/2014/main" id="{F66E5B3F-C6BA-4157-8168-5747708D3D44}"/>
                </a:ext>
              </a:extLst>
            </p:cNvPr>
            <p:cNvSpPr txBox="1"/>
            <p:nvPr/>
          </p:nvSpPr>
          <p:spPr>
            <a:xfrm>
              <a:off x="7996730" y="992609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Behovsfångst</a:t>
              </a:r>
            </a:p>
          </p:txBody>
        </p:sp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7AD4CA0B-DC70-48D3-A8EF-CDD38FAE8BA8}"/>
                </a:ext>
              </a:extLst>
            </p:cNvPr>
            <p:cNvSpPr txBox="1"/>
            <p:nvPr/>
          </p:nvSpPr>
          <p:spPr>
            <a:xfrm>
              <a:off x="10236483" y="992609"/>
              <a:ext cx="1049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Visualisering</a:t>
              </a:r>
            </a:p>
          </p:txBody>
        </p:sp>
        <p:sp>
          <p:nvSpPr>
            <p:cNvPr id="96" name="textruta 95">
              <a:extLst>
                <a:ext uri="{FF2B5EF4-FFF2-40B4-BE49-F238E27FC236}">
                  <a16:creationId xmlns:a16="http://schemas.microsoft.com/office/drawing/2014/main" id="{238DD94C-FD47-4585-AF5B-B1C89DA1AECD}"/>
                </a:ext>
              </a:extLst>
            </p:cNvPr>
            <p:cNvSpPr txBox="1"/>
            <p:nvPr/>
          </p:nvSpPr>
          <p:spPr>
            <a:xfrm>
              <a:off x="5714339" y="2155092"/>
              <a:ext cx="1494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Förändringsledning</a:t>
              </a:r>
            </a:p>
            <a:p>
              <a:endParaRPr lang="sv-SE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7" name="textruta 96">
              <a:extLst>
                <a:ext uri="{FF2B5EF4-FFF2-40B4-BE49-F238E27FC236}">
                  <a16:creationId xmlns:a16="http://schemas.microsoft.com/office/drawing/2014/main" id="{66001E7C-5BAD-40D2-9536-15365CC25C96}"/>
                </a:ext>
              </a:extLst>
            </p:cNvPr>
            <p:cNvSpPr txBox="1"/>
            <p:nvPr/>
          </p:nvSpPr>
          <p:spPr>
            <a:xfrm>
              <a:off x="7996730" y="2155092"/>
              <a:ext cx="1319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Analys</a:t>
              </a:r>
            </a:p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1</a:t>
              </a:r>
            </a:p>
          </p:txBody>
        </p:sp>
        <p:sp>
          <p:nvSpPr>
            <p:cNvPr id="98" name="textruta 97">
              <a:extLst>
                <a:ext uri="{FF2B5EF4-FFF2-40B4-BE49-F238E27FC236}">
                  <a16:creationId xmlns:a16="http://schemas.microsoft.com/office/drawing/2014/main" id="{87951DB3-094F-4C32-B772-12FF5BE07B91}"/>
                </a:ext>
              </a:extLst>
            </p:cNvPr>
            <p:cNvSpPr txBox="1"/>
            <p:nvPr/>
          </p:nvSpPr>
          <p:spPr>
            <a:xfrm>
              <a:off x="10236483" y="2155092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Brukskvaliteter 2</a:t>
              </a:r>
            </a:p>
          </p:txBody>
        </p:sp>
        <p:sp>
          <p:nvSpPr>
            <p:cNvPr id="99" name="textruta 98">
              <a:extLst>
                <a:ext uri="{FF2B5EF4-FFF2-40B4-BE49-F238E27FC236}">
                  <a16:creationId xmlns:a16="http://schemas.microsoft.com/office/drawing/2014/main" id="{0199474A-D8E9-4564-8E61-16CDDCDD475D}"/>
                </a:ext>
              </a:extLst>
            </p:cNvPr>
            <p:cNvSpPr txBox="1"/>
            <p:nvPr/>
          </p:nvSpPr>
          <p:spPr>
            <a:xfrm>
              <a:off x="5714339" y="3312693"/>
              <a:ext cx="12666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Förhållningssätt</a:t>
              </a:r>
            </a:p>
          </p:txBody>
        </p:sp>
        <p:sp>
          <p:nvSpPr>
            <p:cNvPr id="100" name="textruta 99">
              <a:extLst>
                <a:ext uri="{FF2B5EF4-FFF2-40B4-BE49-F238E27FC236}">
                  <a16:creationId xmlns:a16="http://schemas.microsoft.com/office/drawing/2014/main" id="{D895BAD7-141C-423E-936F-50F8BA88861C}"/>
                </a:ext>
              </a:extLst>
            </p:cNvPr>
            <p:cNvSpPr txBox="1"/>
            <p:nvPr/>
          </p:nvSpPr>
          <p:spPr>
            <a:xfrm>
              <a:off x="7996730" y="3312693"/>
              <a:ext cx="1394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Service Blueprint</a:t>
              </a:r>
            </a:p>
          </p:txBody>
        </p:sp>
        <p:sp>
          <p:nvSpPr>
            <p:cNvPr id="101" name="textruta 100">
              <a:extLst>
                <a:ext uri="{FF2B5EF4-FFF2-40B4-BE49-F238E27FC236}">
                  <a16:creationId xmlns:a16="http://schemas.microsoft.com/office/drawing/2014/main" id="{1E0EB5E6-B9BC-499C-9A74-7FFBD01585AF}"/>
                </a:ext>
              </a:extLst>
            </p:cNvPr>
            <p:cNvSpPr txBox="1"/>
            <p:nvPr/>
          </p:nvSpPr>
          <p:spPr>
            <a:xfrm>
              <a:off x="10236483" y="3312693"/>
              <a:ext cx="1257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Lösningsförslag</a:t>
              </a:r>
            </a:p>
          </p:txBody>
        </p:sp>
        <p:sp>
          <p:nvSpPr>
            <p:cNvPr id="102" name="textruta 101">
              <a:extLst>
                <a:ext uri="{FF2B5EF4-FFF2-40B4-BE49-F238E27FC236}">
                  <a16:creationId xmlns:a16="http://schemas.microsoft.com/office/drawing/2014/main" id="{9143755D-18E3-45D7-B59C-A2EFCEF7545C}"/>
                </a:ext>
              </a:extLst>
            </p:cNvPr>
            <p:cNvSpPr txBox="1"/>
            <p:nvPr/>
          </p:nvSpPr>
          <p:spPr>
            <a:xfrm>
              <a:off x="5714339" y="4470295"/>
              <a:ext cx="1041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Trygga team</a:t>
              </a:r>
            </a:p>
          </p:txBody>
        </p:sp>
        <p:sp>
          <p:nvSpPr>
            <p:cNvPr id="103" name="textruta 102">
              <a:extLst>
                <a:ext uri="{FF2B5EF4-FFF2-40B4-BE49-F238E27FC236}">
                  <a16:creationId xmlns:a16="http://schemas.microsoft.com/office/drawing/2014/main" id="{77B1AB2D-BECA-498F-844E-278ED7131619}"/>
                </a:ext>
              </a:extLst>
            </p:cNvPr>
            <p:cNvSpPr txBox="1"/>
            <p:nvPr/>
          </p:nvSpPr>
          <p:spPr>
            <a:xfrm>
              <a:off x="7996730" y="4470295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Prototyper</a:t>
              </a:r>
            </a:p>
          </p:txBody>
        </p:sp>
        <p:sp>
          <p:nvSpPr>
            <p:cNvPr id="104" name="textruta 103">
              <a:extLst>
                <a:ext uri="{FF2B5EF4-FFF2-40B4-BE49-F238E27FC236}">
                  <a16:creationId xmlns:a16="http://schemas.microsoft.com/office/drawing/2014/main" id="{DA816C6E-BB6D-4898-A201-269A85765F21}"/>
                </a:ext>
              </a:extLst>
            </p:cNvPr>
            <p:cNvSpPr txBox="1"/>
            <p:nvPr/>
          </p:nvSpPr>
          <p:spPr>
            <a:xfrm>
              <a:off x="10236483" y="4470295"/>
              <a:ext cx="1376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Nyttorealisering</a:t>
              </a:r>
              <a:b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Effekthemtagning</a:t>
              </a:r>
            </a:p>
          </p:txBody>
        </p:sp>
        <p:pic>
          <p:nvPicPr>
            <p:cNvPr id="105" name="Bildobjekt 104" descr="1_grå.emf">
              <a:extLst>
                <a:ext uri="{FF2B5EF4-FFF2-40B4-BE49-F238E27FC236}">
                  <a16:creationId xmlns:a16="http://schemas.microsoft.com/office/drawing/2014/main" id="{B1DE2EDA-DACB-444B-9F2C-8F87B6C00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992609"/>
              <a:ext cx="432001" cy="432001"/>
            </a:xfrm>
            <a:prstGeom prst="rect">
              <a:avLst/>
            </a:prstGeom>
          </p:spPr>
        </p:pic>
        <p:pic>
          <p:nvPicPr>
            <p:cNvPr id="106" name="Bildobjekt 105" descr="2_grå.emf">
              <a:extLst>
                <a:ext uri="{FF2B5EF4-FFF2-40B4-BE49-F238E27FC236}">
                  <a16:creationId xmlns:a16="http://schemas.microsoft.com/office/drawing/2014/main" id="{67BE977B-3B1E-467C-95BC-4F6440C9F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992609"/>
              <a:ext cx="432001" cy="432001"/>
            </a:xfrm>
            <a:prstGeom prst="rect">
              <a:avLst/>
            </a:prstGeom>
          </p:spPr>
        </p:pic>
        <p:pic>
          <p:nvPicPr>
            <p:cNvPr id="107" name="Bildobjekt 106" descr="3_grå.emf">
              <a:extLst>
                <a:ext uri="{FF2B5EF4-FFF2-40B4-BE49-F238E27FC236}">
                  <a16:creationId xmlns:a16="http://schemas.microsoft.com/office/drawing/2014/main" id="{D04DFEC4-0B4D-4870-AB08-A5D0870BE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992609"/>
              <a:ext cx="432001" cy="432001"/>
            </a:xfrm>
            <a:prstGeom prst="rect">
              <a:avLst/>
            </a:prstGeom>
          </p:spPr>
        </p:pic>
        <p:pic>
          <p:nvPicPr>
            <p:cNvPr id="108" name="Bildobjekt 107" descr="4_grå.emf">
              <a:extLst>
                <a:ext uri="{FF2B5EF4-FFF2-40B4-BE49-F238E27FC236}">
                  <a16:creationId xmlns:a16="http://schemas.microsoft.com/office/drawing/2014/main" id="{854081CD-F914-411E-B8F5-3574746AE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2155092"/>
              <a:ext cx="432001" cy="432001"/>
            </a:xfrm>
            <a:prstGeom prst="rect">
              <a:avLst/>
            </a:prstGeom>
          </p:spPr>
        </p:pic>
        <p:pic>
          <p:nvPicPr>
            <p:cNvPr id="109" name="Bildobjekt 108" descr="5_grå.emf">
              <a:extLst>
                <a:ext uri="{FF2B5EF4-FFF2-40B4-BE49-F238E27FC236}">
                  <a16:creationId xmlns:a16="http://schemas.microsoft.com/office/drawing/2014/main" id="{96704F48-3A63-48BD-89F9-C625E3B4C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2155092"/>
              <a:ext cx="432001" cy="432001"/>
            </a:xfrm>
            <a:prstGeom prst="rect">
              <a:avLst/>
            </a:prstGeom>
          </p:spPr>
        </p:pic>
        <p:pic>
          <p:nvPicPr>
            <p:cNvPr id="110" name="Bildobjekt 109" descr="6_grå.emf">
              <a:extLst>
                <a:ext uri="{FF2B5EF4-FFF2-40B4-BE49-F238E27FC236}">
                  <a16:creationId xmlns:a16="http://schemas.microsoft.com/office/drawing/2014/main" id="{5331085D-62B9-4238-AC7B-2FDA19E05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2155092"/>
              <a:ext cx="432001" cy="432001"/>
            </a:xfrm>
            <a:prstGeom prst="rect">
              <a:avLst/>
            </a:prstGeom>
          </p:spPr>
        </p:pic>
        <p:pic>
          <p:nvPicPr>
            <p:cNvPr id="111" name="Bildobjekt 110" descr="7_grå.emf">
              <a:extLst>
                <a:ext uri="{FF2B5EF4-FFF2-40B4-BE49-F238E27FC236}">
                  <a16:creationId xmlns:a16="http://schemas.microsoft.com/office/drawing/2014/main" id="{9C05E150-D494-4337-881B-A12F391E5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3312693"/>
              <a:ext cx="432001" cy="432001"/>
            </a:xfrm>
            <a:prstGeom prst="rect">
              <a:avLst/>
            </a:prstGeom>
          </p:spPr>
        </p:pic>
        <p:pic>
          <p:nvPicPr>
            <p:cNvPr id="112" name="Bildobjekt 111" descr="8_grå.emf">
              <a:extLst>
                <a:ext uri="{FF2B5EF4-FFF2-40B4-BE49-F238E27FC236}">
                  <a16:creationId xmlns:a16="http://schemas.microsoft.com/office/drawing/2014/main" id="{797DE799-CCA7-46DA-BFC9-AE3C3BCBA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3312693"/>
              <a:ext cx="432001" cy="432001"/>
            </a:xfrm>
            <a:prstGeom prst="rect">
              <a:avLst/>
            </a:prstGeom>
          </p:spPr>
        </p:pic>
        <p:pic>
          <p:nvPicPr>
            <p:cNvPr id="113" name="Bildobjekt 112" descr="9_grå.emf">
              <a:extLst>
                <a:ext uri="{FF2B5EF4-FFF2-40B4-BE49-F238E27FC236}">
                  <a16:creationId xmlns:a16="http://schemas.microsoft.com/office/drawing/2014/main" id="{72C81BB9-0AD4-4A3D-BF44-D91455AE2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3312693"/>
              <a:ext cx="432001" cy="432001"/>
            </a:xfrm>
            <a:prstGeom prst="rect">
              <a:avLst/>
            </a:prstGeom>
          </p:spPr>
        </p:pic>
        <p:pic>
          <p:nvPicPr>
            <p:cNvPr id="114" name="Bildobjekt 113" descr="10_grå.emf">
              <a:extLst>
                <a:ext uri="{FF2B5EF4-FFF2-40B4-BE49-F238E27FC236}">
                  <a16:creationId xmlns:a16="http://schemas.microsoft.com/office/drawing/2014/main" id="{E27AC4BB-D7C8-4DA0-BAB7-9E4C7B72C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4470295"/>
              <a:ext cx="432001" cy="432001"/>
            </a:xfrm>
            <a:prstGeom prst="rect">
              <a:avLst/>
            </a:prstGeom>
          </p:spPr>
        </p:pic>
        <p:pic>
          <p:nvPicPr>
            <p:cNvPr id="115" name="Bildobjekt 114" descr="11_grå.emf">
              <a:extLst>
                <a:ext uri="{FF2B5EF4-FFF2-40B4-BE49-F238E27FC236}">
                  <a16:creationId xmlns:a16="http://schemas.microsoft.com/office/drawing/2014/main" id="{74DAB909-2312-4337-A789-0659438A9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328" y="4470295"/>
              <a:ext cx="432001" cy="432001"/>
            </a:xfrm>
            <a:prstGeom prst="rect">
              <a:avLst/>
            </a:prstGeom>
          </p:spPr>
        </p:pic>
        <p:pic>
          <p:nvPicPr>
            <p:cNvPr id="116" name="Bildobjekt 115" descr="12_grå.emf">
              <a:extLst>
                <a:ext uri="{FF2B5EF4-FFF2-40B4-BE49-F238E27FC236}">
                  <a16:creationId xmlns:a16="http://schemas.microsoft.com/office/drawing/2014/main" id="{1B1F54B6-1C08-41BB-A65A-B0FB72754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24" y="4470295"/>
              <a:ext cx="432001" cy="432001"/>
            </a:xfrm>
            <a:prstGeom prst="rect">
              <a:avLst/>
            </a:prstGeom>
          </p:spPr>
        </p:pic>
        <p:pic>
          <p:nvPicPr>
            <p:cNvPr id="117" name="Bildobjekt 116" descr="13_grå.emf">
              <a:extLst>
                <a:ext uri="{FF2B5EF4-FFF2-40B4-BE49-F238E27FC236}">
                  <a16:creationId xmlns:a16="http://schemas.microsoft.com/office/drawing/2014/main" id="{67F84A77-6F7A-48AC-9DE5-6667CC5E7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993" y="5598232"/>
              <a:ext cx="432001" cy="432001"/>
            </a:xfrm>
            <a:prstGeom prst="rect">
              <a:avLst/>
            </a:prstGeom>
          </p:spPr>
        </p:pic>
        <p:sp>
          <p:nvSpPr>
            <p:cNvPr id="118" name="textruta 117">
              <a:extLst>
                <a:ext uri="{FF2B5EF4-FFF2-40B4-BE49-F238E27FC236}">
                  <a16:creationId xmlns:a16="http://schemas.microsoft.com/office/drawing/2014/main" id="{1E28C959-4D25-4230-B41C-D0508B4673FD}"/>
                </a:ext>
              </a:extLst>
            </p:cNvPr>
            <p:cNvSpPr txBox="1"/>
            <p:nvPr/>
          </p:nvSpPr>
          <p:spPr>
            <a:xfrm>
              <a:off x="5708994" y="5642416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>
                  <a:latin typeface="Helvetica" panose="020B0604020202020204" pitchFamily="34" charset="0"/>
                  <a:cs typeface="Helvetica" panose="020B0604020202020204" pitchFamily="34" charset="0"/>
                </a:rPr>
                <a:t>Delning och avslut</a:t>
              </a:r>
            </a:p>
          </p:txBody>
        </p:sp>
        <p:sp>
          <p:nvSpPr>
            <p:cNvPr id="119" name="Rektangel: rundade hörn 118">
              <a:extLst>
                <a:ext uri="{FF2B5EF4-FFF2-40B4-BE49-F238E27FC236}">
                  <a16:creationId xmlns:a16="http://schemas.microsoft.com/office/drawing/2014/main" id="{8220B1A6-E9EB-4B6E-A236-C0E22391E140}"/>
                </a:ext>
              </a:extLst>
            </p:cNvPr>
            <p:cNvSpPr/>
            <p:nvPr/>
          </p:nvSpPr>
          <p:spPr>
            <a:xfrm>
              <a:off x="5196117" y="4279484"/>
              <a:ext cx="2136929" cy="1005331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8940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8F2DA56-387C-4C08-8285-F490DCAA7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64" y="2151580"/>
            <a:ext cx="6454301" cy="363054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5FC2F89-1C96-42F5-9512-FE6BA768C1AC}"/>
              </a:ext>
            </a:extLst>
          </p:cNvPr>
          <p:cNvSpPr txBox="1"/>
          <p:nvPr/>
        </p:nvSpPr>
        <p:spPr>
          <a:xfrm>
            <a:off x="1316783" y="1221677"/>
            <a:ext cx="4233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Dagens innehåll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FCC077C-1525-4AA0-8ECE-93FAC352DE23}"/>
              </a:ext>
            </a:extLst>
          </p:cNvPr>
          <p:cNvSpPr txBox="1"/>
          <p:nvPr/>
        </p:nvSpPr>
        <p:spPr>
          <a:xfrm>
            <a:off x="1316783" y="2531357"/>
            <a:ext cx="5286036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Inledning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Brukskvaliteter del 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Övning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Nästa gång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3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85FC2F89-1C96-42F5-9512-FE6BA768C1AC}"/>
              </a:ext>
            </a:extLst>
          </p:cNvPr>
          <p:cNvSpPr txBox="1"/>
          <p:nvPr/>
        </p:nvSpPr>
        <p:spPr>
          <a:xfrm>
            <a:off x="3512906" y="1387241"/>
            <a:ext cx="472437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54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Brukskvaliteter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 2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0FCB715-F8E8-41BA-93FF-342506BDCB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" r="-1" b="115"/>
          <a:stretch/>
        </p:blipFill>
        <p:spPr>
          <a:xfrm>
            <a:off x="2734111" y="1689731"/>
            <a:ext cx="6723778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6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85FC2F89-1C96-42F5-9512-FE6BA768C1AC}"/>
              </a:ext>
            </a:extLst>
          </p:cNvPr>
          <p:cNvSpPr txBox="1"/>
          <p:nvPr/>
        </p:nvSpPr>
        <p:spPr>
          <a:xfrm>
            <a:off x="902113" y="947854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Innehåll</a:t>
            </a:r>
            <a:endParaRPr kumimoji="0" lang="sv-SE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5C7BD6F-37C0-4287-89A2-A47D8E6A48AE}"/>
              </a:ext>
            </a:extLst>
          </p:cNvPr>
          <p:cNvSpPr txBox="1"/>
          <p:nvPr/>
        </p:nvSpPr>
        <p:spPr>
          <a:xfrm>
            <a:off x="935035" y="2303864"/>
            <a:ext cx="670372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Repetition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Generella och specifika kvaliteter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Hur man tar fram kvaliteter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Hur de används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Frågor och reflektion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Övning</a:t>
            </a:r>
          </a:p>
        </p:txBody>
      </p:sp>
    </p:spTree>
    <p:extLst>
      <p:ext uri="{BB962C8B-B14F-4D97-AF65-F5344CB8AC3E}">
        <p14:creationId xmlns:p14="http://schemas.microsoft.com/office/powerpoint/2010/main" val="139719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descr="Drama">
            <a:extLst>
              <a:ext uri="{FF2B5EF4-FFF2-40B4-BE49-F238E27FC236}">
                <a16:creationId xmlns:a16="http://schemas.microsoft.com/office/drawing/2014/main" id="{74B6ADD9-D10D-40EC-8F12-B8DDA08AFCEC}"/>
              </a:ext>
            </a:extLst>
          </p:cNvPr>
          <p:cNvSpPr/>
          <p:nvPr/>
        </p:nvSpPr>
        <p:spPr>
          <a:xfrm>
            <a:off x="1977179" y="2962774"/>
            <a:ext cx="932563" cy="9325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39AD8E07-2D34-4746-9235-7E05CAE3912C}"/>
              </a:ext>
            </a:extLst>
          </p:cNvPr>
          <p:cNvSpPr/>
          <p:nvPr/>
        </p:nvSpPr>
        <p:spPr>
          <a:xfrm>
            <a:off x="1407279" y="4207313"/>
            <a:ext cx="2072362" cy="832500"/>
          </a:xfrm>
          <a:custGeom>
            <a:avLst/>
            <a:gdLst>
              <a:gd name="connsiteX0" fmla="*/ 0 w 2072362"/>
              <a:gd name="connsiteY0" fmla="*/ 0 h 832500"/>
              <a:gd name="connsiteX1" fmla="*/ 2072362 w 2072362"/>
              <a:gd name="connsiteY1" fmla="*/ 0 h 832500"/>
              <a:gd name="connsiteX2" fmla="*/ 2072362 w 2072362"/>
              <a:gd name="connsiteY2" fmla="*/ 832500 h 832500"/>
              <a:gd name="connsiteX3" fmla="*/ 0 w 2072362"/>
              <a:gd name="connsiteY3" fmla="*/ 832500 h 832500"/>
              <a:gd name="connsiteX4" fmla="*/ 0 w 2072362"/>
              <a:gd name="connsiteY4" fmla="*/ 0 h 83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2362" h="832500">
                <a:moveTo>
                  <a:pt x="0" y="0"/>
                </a:moveTo>
                <a:lnTo>
                  <a:pt x="2072362" y="0"/>
                </a:lnTo>
                <a:lnTo>
                  <a:pt x="2072362" y="832500"/>
                </a:lnTo>
                <a:lnTo>
                  <a:pt x="0" y="832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Utmärkande</a:t>
            </a:r>
            <a:r>
              <a:rPr lang="en-US" sz="1400" kern="120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typisk</a:t>
            </a:r>
            <a:r>
              <a:rPr lang="en-US" sz="1400" kern="12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egenskap</a:t>
            </a:r>
            <a:endParaRPr lang="en-US" sz="1400" kern="12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AF7C557-A6D3-45D3-AAB6-C7B2C76D07B0}"/>
              </a:ext>
            </a:extLst>
          </p:cNvPr>
          <p:cNvSpPr/>
          <p:nvPr/>
        </p:nvSpPr>
        <p:spPr>
          <a:xfrm>
            <a:off x="4412205" y="2962774"/>
            <a:ext cx="932563" cy="932563"/>
          </a:xfrm>
          <a:prstGeom prst="rect">
            <a:avLst/>
          </a:prstGeom>
          <a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2F2EB5CE-D496-44B3-B595-A94636422221}"/>
              </a:ext>
            </a:extLst>
          </p:cNvPr>
          <p:cNvSpPr/>
          <p:nvPr/>
        </p:nvSpPr>
        <p:spPr>
          <a:xfrm>
            <a:off x="3842305" y="4207313"/>
            <a:ext cx="2072362" cy="832500"/>
          </a:xfrm>
          <a:custGeom>
            <a:avLst/>
            <a:gdLst>
              <a:gd name="connsiteX0" fmla="*/ 0 w 2072362"/>
              <a:gd name="connsiteY0" fmla="*/ 0 h 832500"/>
              <a:gd name="connsiteX1" fmla="*/ 2072362 w 2072362"/>
              <a:gd name="connsiteY1" fmla="*/ 0 h 832500"/>
              <a:gd name="connsiteX2" fmla="*/ 2072362 w 2072362"/>
              <a:gd name="connsiteY2" fmla="*/ 832500 h 832500"/>
              <a:gd name="connsiteX3" fmla="*/ 0 w 2072362"/>
              <a:gd name="connsiteY3" fmla="*/ 832500 h 832500"/>
              <a:gd name="connsiteX4" fmla="*/ 0 w 2072362"/>
              <a:gd name="connsiteY4" fmla="*/ 0 h 83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2362" h="832500">
                <a:moveTo>
                  <a:pt x="0" y="0"/>
                </a:moveTo>
                <a:lnTo>
                  <a:pt x="2072362" y="0"/>
                </a:lnTo>
                <a:lnTo>
                  <a:pt x="2072362" y="832500"/>
                </a:lnTo>
                <a:lnTo>
                  <a:pt x="0" y="832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Delvis</a:t>
            </a:r>
            <a:r>
              <a:rPr lang="en-US" sz="1400" kern="12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socialt</a:t>
            </a:r>
            <a:r>
              <a:rPr lang="en-US" sz="1400" kern="12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inlärt</a:t>
            </a:r>
            <a:endParaRPr lang="en-US" sz="1400" kern="12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ktangel 9" descr="Grupp med människor">
            <a:extLst>
              <a:ext uri="{FF2B5EF4-FFF2-40B4-BE49-F238E27FC236}">
                <a16:creationId xmlns:a16="http://schemas.microsoft.com/office/drawing/2014/main" id="{ABF15DB9-AA1D-4DBB-BCCF-9C2EC128945F}"/>
              </a:ext>
            </a:extLst>
          </p:cNvPr>
          <p:cNvSpPr/>
          <p:nvPr/>
        </p:nvSpPr>
        <p:spPr>
          <a:xfrm>
            <a:off x="6847231" y="2962774"/>
            <a:ext cx="932563" cy="932563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3FC8AE9D-3826-47B1-995B-1D50E9EB6C90}"/>
              </a:ext>
            </a:extLst>
          </p:cNvPr>
          <p:cNvSpPr/>
          <p:nvPr/>
        </p:nvSpPr>
        <p:spPr>
          <a:xfrm>
            <a:off x="6277331" y="4207313"/>
            <a:ext cx="2072362" cy="832500"/>
          </a:xfrm>
          <a:custGeom>
            <a:avLst/>
            <a:gdLst>
              <a:gd name="connsiteX0" fmla="*/ 0 w 2072362"/>
              <a:gd name="connsiteY0" fmla="*/ 0 h 832500"/>
              <a:gd name="connsiteX1" fmla="*/ 2072362 w 2072362"/>
              <a:gd name="connsiteY1" fmla="*/ 0 h 832500"/>
              <a:gd name="connsiteX2" fmla="*/ 2072362 w 2072362"/>
              <a:gd name="connsiteY2" fmla="*/ 832500 h 832500"/>
              <a:gd name="connsiteX3" fmla="*/ 0 w 2072362"/>
              <a:gd name="connsiteY3" fmla="*/ 832500 h 832500"/>
              <a:gd name="connsiteX4" fmla="*/ 0 w 2072362"/>
              <a:gd name="connsiteY4" fmla="*/ 0 h 83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2362" h="832500">
                <a:moveTo>
                  <a:pt x="0" y="0"/>
                </a:moveTo>
                <a:lnTo>
                  <a:pt x="2072362" y="0"/>
                </a:lnTo>
                <a:lnTo>
                  <a:pt x="2072362" y="832500"/>
                </a:lnTo>
                <a:lnTo>
                  <a:pt x="0" y="832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>
                <a:latin typeface="Helvetica" panose="020B0604020202020204" pitchFamily="34" charset="0"/>
                <a:cs typeface="Helvetica" panose="020B0604020202020204" pitchFamily="34" charset="0"/>
              </a:rPr>
              <a:t>Kan </a:t>
            </a: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vara</a:t>
            </a:r>
            <a:r>
              <a:rPr lang="en-US" sz="1400" kern="1200">
                <a:latin typeface="Helvetica" panose="020B0604020202020204" pitchFamily="34" charset="0"/>
                <a:cs typeface="Helvetica" panose="020B0604020202020204" pitchFamily="34" charset="0"/>
              </a:rPr>
              <a:t> ”</a:t>
            </a: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objektiva</a:t>
            </a:r>
            <a:r>
              <a:rPr lang="en-US" sz="1400" kern="1200">
                <a:latin typeface="Helvetica" panose="020B0604020202020204" pitchFamily="34" charset="0"/>
                <a:cs typeface="Helvetica" panose="020B0604020202020204" pitchFamily="34" charset="0"/>
              </a:rPr>
              <a:t>” </a:t>
            </a: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eller</a:t>
            </a:r>
            <a:r>
              <a:rPr lang="en-US" sz="1400" kern="1200">
                <a:latin typeface="Helvetica" panose="020B0604020202020204" pitchFamily="34" charset="0"/>
                <a:cs typeface="Helvetica" panose="020B0604020202020204" pitchFamily="34" charset="0"/>
              </a:rPr>
              <a:t> ”</a:t>
            </a: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subjektiva</a:t>
            </a:r>
            <a:r>
              <a:rPr lang="en-US" sz="1400" kern="1200"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</a:p>
        </p:txBody>
      </p:sp>
      <p:sp>
        <p:nvSpPr>
          <p:cNvPr id="12" name="Rektangel 11" descr="Clock">
            <a:extLst>
              <a:ext uri="{FF2B5EF4-FFF2-40B4-BE49-F238E27FC236}">
                <a16:creationId xmlns:a16="http://schemas.microsoft.com/office/drawing/2014/main" id="{0533BD68-DD14-449A-B7F6-C530CDFC5F74}"/>
              </a:ext>
            </a:extLst>
          </p:cNvPr>
          <p:cNvSpPr/>
          <p:nvPr/>
        </p:nvSpPr>
        <p:spPr>
          <a:xfrm>
            <a:off x="9282257" y="2962774"/>
            <a:ext cx="932563" cy="932563"/>
          </a:xfrm>
          <a:prstGeom prst="rect">
            <a:avLst/>
          </a:prstGeom>
          <a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EB79BC05-2F25-4CC4-8CE1-A14D2AEB2D52}"/>
              </a:ext>
            </a:extLst>
          </p:cNvPr>
          <p:cNvSpPr/>
          <p:nvPr/>
        </p:nvSpPr>
        <p:spPr>
          <a:xfrm>
            <a:off x="8712357" y="4207313"/>
            <a:ext cx="2072362" cy="832500"/>
          </a:xfrm>
          <a:custGeom>
            <a:avLst/>
            <a:gdLst>
              <a:gd name="connsiteX0" fmla="*/ 0 w 2072362"/>
              <a:gd name="connsiteY0" fmla="*/ 0 h 832500"/>
              <a:gd name="connsiteX1" fmla="*/ 2072362 w 2072362"/>
              <a:gd name="connsiteY1" fmla="*/ 0 h 832500"/>
              <a:gd name="connsiteX2" fmla="*/ 2072362 w 2072362"/>
              <a:gd name="connsiteY2" fmla="*/ 832500 h 832500"/>
              <a:gd name="connsiteX3" fmla="*/ 0 w 2072362"/>
              <a:gd name="connsiteY3" fmla="*/ 832500 h 832500"/>
              <a:gd name="connsiteX4" fmla="*/ 0 w 2072362"/>
              <a:gd name="connsiteY4" fmla="*/ 0 h 83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2362" h="832500">
                <a:moveTo>
                  <a:pt x="0" y="0"/>
                </a:moveTo>
                <a:lnTo>
                  <a:pt x="2072362" y="0"/>
                </a:lnTo>
                <a:lnTo>
                  <a:pt x="2072362" y="832500"/>
                </a:lnTo>
                <a:lnTo>
                  <a:pt x="0" y="832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Många</a:t>
            </a:r>
            <a:r>
              <a:rPr lang="en-US" sz="1400" kern="1200">
                <a:latin typeface="Helvetica" panose="020B0604020202020204" pitchFamily="34" charset="0"/>
                <a:cs typeface="Helvetica" panose="020B0604020202020204" pitchFamily="34" charset="0"/>
              </a:rPr>
              <a:t> av de </a:t>
            </a: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mest</a:t>
            </a:r>
            <a:r>
              <a:rPr lang="en-US" sz="1400" kern="12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centrala</a:t>
            </a:r>
            <a:r>
              <a:rPr lang="en-US" sz="1400" kern="12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är</a:t>
            </a:r>
            <a:r>
              <a:rPr lang="en-US" sz="1400" kern="12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inte</a:t>
            </a:r>
            <a:r>
              <a:rPr lang="en-US" sz="1400" kern="12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kvantifierbara</a:t>
            </a:r>
            <a:r>
              <a:rPr lang="en-US" sz="1400" kern="1200">
                <a:latin typeface="Helvetica" panose="020B0604020202020204" pitchFamily="34" charset="0"/>
                <a:cs typeface="Helvetica" panose="020B0604020202020204" pitchFamily="34" charset="0"/>
              </a:rPr>
              <a:t>, men </a:t>
            </a:r>
            <a:r>
              <a:rPr lang="en-US" sz="1400" kern="1200" err="1">
                <a:latin typeface="Helvetica" panose="020B0604020202020204" pitchFamily="34" charset="0"/>
                <a:cs typeface="Helvetica" panose="020B0604020202020204" pitchFamily="34" charset="0"/>
              </a:rPr>
              <a:t>mätbara</a:t>
            </a:r>
            <a:endParaRPr lang="en-US" sz="1400" kern="12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78017DB-6513-45EE-BE99-46473FCD6BCB}"/>
              </a:ext>
            </a:extLst>
          </p:cNvPr>
          <p:cNvSpPr txBox="1"/>
          <p:nvPr/>
        </p:nvSpPr>
        <p:spPr>
          <a:xfrm>
            <a:off x="838200" y="1117739"/>
            <a:ext cx="443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Kvalitetsbegreppet</a:t>
            </a:r>
          </a:p>
        </p:txBody>
      </p:sp>
    </p:spTree>
    <p:extLst>
      <p:ext uri="{BB962C8B-B14F-4D97-AF65-F5344CB8AC3E}">
        <p14:creationId xmlns:p14="http://schemas.microsoft.com/office/powerpoint/2010/main" val="206299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216DED5-DEB8-4641-A883-64EA7ABC6823}"/>
              </a:ext>
            </a:extLst>
          </p:cNvPr>
          <p:cNvSpPr txBox="1">
            <a:spLocks noChangeArrowheads="1"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sv-SE" sz="1900">
              <a:solidFill>
                <a:srgbClr val="000000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0E62A52-B9CF-488F-9DA2-674CF7DA1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3529" r="4814" b="-1"/>
          <a:stretch/>
        </p:blipFill>
        <p:spPr>
          <a:xfrm>
            <a:off x="872211" y="636573"/>
            <a:ext cx="4825572" cy="505070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7A86B1D-89E0-481E-840C-6FFB1147FD57}"/>
              </a:ext>
            </a:extLst>
          </p:cNvPr>
          <p:cNvSpPr txBox="1"/>
          <p:nvPr/>
        </p:nvSpPr>
        <p:spPr>
          <a:xfrm>
            <a:off x="5828018" y="1140309"/>
            <a:ext cx="3549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Brukskvaliteter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C80B9EE-D60E-437D-8B05-5CC8846AAA99}"/>
              </a:ext>
            </a:extLst>
          </p:cNvPr>
          <p:cNvSpPr txBox="1"/>
          <p:nvPr/>
        </p:nvSpPr>
        <p:spPr>
          <a:xfrm>
            <a:off x="5828018" y="2275319"/>
            <a:ext cx="52401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Vad är och betyder produkten för användaren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 som uppstår i användningen som relation användare – tjänst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Är en sammanvägning av producent- och konsumentperspektiv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Artikulera genrekunnande – uttrycka kunskap om produkters upplevda kvaliteter </a:t>
            </a:r>
          </a:p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</a:pPr>
            <a:r>
              <a:rPr lang="sv-SE" sz="20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Är en pågående process, innehåll omformuleras</a:t>
            </a:r>
          </a:p>
        </p:txBody>
      </p:sp>
    </p:spTree>
    <p:extLst>
      <p:ext uri="{BB962C8B-B14F-4D97-AF65-F5344CB8AC3E}">
        <p14:creationId xmlns:p14="http://schemas.microsoft.com/office/powerpoint/2010/main" val="1170777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Inera">
  <a:themeElements>
    <a:clrScheme name="Inera">
      <a:dk1>
        <a:srgbClr val="382819"/>
      </a:dk1>
      <a:lt1>
        <a:srgbClr val="FFFFFF"/>
      </a:lt1>
      <a:dk2>
        <a:srgbClr val="00A9A7"/>
      </a:dk2>
      <a:lt2>
        <a:srgbClr val="6F5D4C"/>
      </a:lt2>
      <a:accent1>
        <a:srgbClr val="AADEE2"/>
      </a:accent1>
      <a:accent2>
        <a:srgbClr val="F18221"/>
      </a:accent2>
      <a:accent3>
        <a:srgbClr val="F2C65D"/>
      </a:accent3>
      <a:accent4>
        <a:srgbClr val="2E2114"/>
      </a:accent4>
      <a:accent5>
        <a:srgbClr val="D2ECEE"/>
      </a:accent5>
      <a:accent6>
        <a:srgbClr val="DA751D"/>
      </a:accent6>
      <a:hlink>
        <a:srgbClr val="CE5028"/>
      </a:hlink>
      <a:folHlink>
        <a:srgbClr val="52443A"/>
      </a:folHlink>
    </a:clrScheme>
    <a:fontScheme name="Inera-PPTmall-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cap="flat" cmpd="sng" algn="ctr">
          <a:solidFill>
            <a:srgbClr val="00A9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1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 w="19050">
          <a:noFill/>
        </a:ln>
      </a:spPr>
      <a:bodyPr wrap="none" rtlCol="0">
        <a:noAutofit/>
      </a:bodyPr>
      <a:lstStyle>
        <a:defPPr>
          <a:defRPr sz="2100" dirty="0" err="1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Inera-PPTmall-2010 1">
        <a:dk1>
          <a:srgbClr val="382819"/>
        </a:dk1>
        <a:lt1>
          <a:srgbClr val="FFFFFF"/>
        </a:lt1>
        <a:dk2>
          <a:srgbClr val="00A9A7"/>
        </a:dk2>
        <a:lt2>
          <a:srgbClr val="6F5D4C"/>
        </a:lt2>
        <a:accent1>
          <a:srgbClr val="AADEE2"/>
        </a:accent1>
        <a:accent2>
          <a:srgbClr val="F18221"/>
        </a:accent2>
        <a:accent3>
          <a:srgbClr val="FFFFFF"/>
        </a:accent3>
        <a:accent4>
          <a:srgbClr val="2E2114"/>
        </a:accent4>
        <a:accent5>
          <a:srgbClr val="D2ECEE"/>
        </a:accent5>
        <a:accent6>
          <a:srgbClr val="DA751D"/>
        </a:accent6>
        <a:hlink>
          <a:srgbClr val="CE5028"/>
        </a:hlink>
        <a:folHlink>
          <a:srgbClr val="5244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era.potx" id="{B42733E8-F69A-4687-8D6F-DDE72D103CD4}" vid="{4C140586-9630-40A5-87AC-3D6BEA0941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A6EF156D8C4740867404AA45AE0D78" ma:contentTypeVersion="10" ma:contentTypeDescription="Skapa ett nytt dokument." ma:contentTypeScope="" ma:versionID="ebba2b0c99ce9c492cf922f1d8ada29c">
  <xsd:schema xmlns:xsd="http://www.w3.org/2001/XMLSchema" xmlns:xs="http://www.w3.org/2001/XMLSchema" xmlns:p="http://schemas.microsoft.com/office/2006/metadata/properties" xmlns:ns2="c6043fae-ce2a-464e-ae74-f5860b53ac38" targetNamespace="http://schemas.microsoft.com/office/2006/metadata/properties" ma:root="true" ma:fieldsID="9790c7d2710359b74087cfa75a002660" ns2:_="">
    <xsd:import namespace="c6043fae-ce2a-464e-ae74-f5860b53ac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43fae-ce2a-464e-ae74-f5860b53ac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169007-60B6-466E-9241-65F7DE0D19B2}">
  <ds:schemaRefs>
    <ds:schemaRef ds:uri="c6043fae-ce2a-464e-ae74-f5860b53ac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FC3F6E-CE6B-4DDD-80C2-A97AF00669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043fae-ce2a-464e-ae74-f5860b53a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4A04FB-9875-498A-98D0-5EC587FDAF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Bredbild</PresentationFormat>
  <Slides>25</Slides>
  <Notes>23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25</vt:i4>
      </vt:variant>
    </vt:vector>
  </HeadingPairs>
  <TitlesOfParts>
    <vt:vector size="27" baseType="lpstr">
      <vt:lpstr>Inera</vt:lpstr>
      <vt:lpstr>Office-tema</vt:lpstr>
      <vt:lpstr>PowerPoint-presentation</vt:lpstr>
      <vt:lpstr>Utbildningsprogram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Baccarini Daniela</dc:creator>
  <cp:revision>7</cp:revision>
  <cp:lastPrinted>2020-03-09T09:36:31Z</cp:lastPrinted>
  <dcterms:created xsi:type="dcterms:W3CDTF">2019-12-13T13:21:08Z</dcterms:created>
  <dcterms:modified xsi:type="dcterms:W3CDTF">2021-05-09T17:24:10Z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0x0101000DA6EF156D8C4740867404AA45AE0D78</vt:lpwstr>
  </property>
</Properties>
</file>