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2" r:id="rId5"/>
  </p:sldMasterIdLst>
  <p:notesMasterIdLst>
    <p:notesMasterId r:id="rId32"/>
  </p:notesMasterIdLst>
  <p:sldIdLst>
    <p:sldId id="261" r:id="rId6"/>
    <p:sldId id="294" r:id="rId7"/>
    <p:sldId id="258" r:id="rId8"/>
    <p:sldId id="262" r:id="rId9"/>
    <p:sldId id="296" r:id="rId10"/>
    <p:sldId id="347" r:id="rId11"/>
    <p:sldId id="367" r:id="rId12"/>
    <p:sldId id="345" r:id="rId13"/>
    <p:sldId id="346" r:id="rId14"/>
    <p:sldId id="370" r:id="rId15"/>
    <p:sldId id="351" r:id="rId16"/>
    <p:sldId id="352" r:id="rId17"/>
    <p:sldId id="369" r:id="rId18"/>
    <p:sldId id="356" r:id="rId19"/>
    <p:sldId id="355" r:id="rId20"/>
    <p:sldId id="305" r:id="rId21"/>
    <p:sldId id="348" r:id="rId22"/>
    <p:sldId id="357" r:id="rId23"/>
    <p:sldId id="358" r:id="rId24"/>
    <p:sldId id="359" r:id="rId25"/>
    <p:sldId id="361" r:id="rId26"/>
    <p:sldId id="365" r:id="rId27"/>
    <p:sldId id="363" r:id="rId28"/>
    <p:sldId id="362" r:id="rId29"/>
    <p:sldId id="353" r:id="rId30"/>
    <p:sldId id="372" r:id="rId31"/>
  </p:sldIdLst>
  <p:sldSz cx="12192000" cy="6858000"/>
  <p:notesSz cx="6797675" cy="992822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2143"/>
    <a:srgbClr val="F7F9FB"/>
    <a:srgbClr val="F6F6F6"/>
    <a:srgbClr val="00A9A7"/>
    <a:srgbClr val="888888"/>
    <a:srgbClr val="B2E6E7"/>
    <a:srgbClr val="E8564E"/>
    <a:srgbClr val="EF8122"/>
    <a:srgbClr val="7A7A7A"/>
    <a:srgbClr val="00A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90BD37-F33E-49CD-99BE-BCE93E5FDC43}" v="172" dt="2020-09-16T07:02:27.906"/>
    <p1510:client id="{33644922-7EC3-4AC4-B034-3B76D02FC03F}" v="2" dt="2020-11-05T11:13:43.578"/>
    <p1510:client id="{B1C2B358-8C69-4BA4-801B-8A2B2D71E1C7}" v="2" dt="2020-09-16T09:13:04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ccarini Daniela" userId="S::daniela.baccarini@inera.se::03a24505-5d2d-446b-9df3-f81c19ab9456" providerId="AD" clId="Web-{DE135123-B533-4AE8-931C-5E34DD2BBC92}"/>
    <pc:docChg chg="modSld">
      <pc:chgData name="Baccarini Daniela" userId="S::daniela.baccarini@inera.se::03a24505-5d2d-446b-9df3-f81c19ab9456" providerId="AD" clId="Web-{DE135123-B533-4AE8-931C-5E34DD2BBC92}" dt="2020-04-22T17:45:49.267" v="45" actId="20577"/>
      <pc:docMkLst>
        <pc:docMk/>
      </pc:docMkLst>
      <pc:sldChg chg="modSp">
        <pc:chgData name="Baccarini Daniela" userId="S::daniela.baccarini@inera.se::03a24505-5d2d-446b-9df3-f81c19ab9456" providerId="AD" clId="Web-{DE135123-B533-4AE8-931C-5E34DD2BBC92}" dt="2020-04-22T17:45:47.845" v="44" actId="20577"/>
        <pc:sldMkLst>
          <pc:docMk/>
          <pc:sldMk cId="3853571517" sldId="346"/>
        </pc:sldMkLst>
        <pc:spChg chg="mod">
          <ac:chgData name="Baccarini Daniela" userId="S::daniela.baccarini@inera.se::03a24505-5d2d-446b-9df3-f81c19ab9456" providerId="AD" clId="Web-{DE135123-B533-4AE8-931C-5E34DD2BBC92}" dt="2020-04-22T17:45:47.845" v="44" actId="20577"/>
          <ac:spMkLst>
            <pc:docMk/>
            <pc:sldMk cId="3853571517" sldId="346"/>
            <ac:spMk id="5" creationId="{45C7BD6F-37C0-4287-89A2-A47D8E6A48AE}"/>
          </ac:spMkLst>
        </pc:spChg>
      </pc:sldChg>
      <pc:sldChg chg="modSp">
        <pc:chgData name="Baccarini Daniela" userId="S::daniela.baccarini@inera.se::03a24505-5d2d-446b-9df3-f81c19ab9456" providerId="AD" clId="Web-{DE135123-B533-4AE8-931C-5E34DD2BBC92}" dt="2020-04-22T17:45:23.345" v="35" actId="20577"/>
        <pc:sldMkLst>
          <pc:docMk/>
          <pc:sldMk cId="17259321" sldId="352"/>
        </pc:sldMkLst>
        <pc:spChg chg="mod">
          <ac:chgData name="Baccarini Daniela" userId="S::daniela.baccarini@inera.se::03a24505-5d2d-446b-9df3-f81c19ab9456" providerId="AD" clId="Web-{DE135123-B533-4AE8-931C-5E34DD2BBC92}" dt="2020-04-22T17:45:23.345" v="35" actId="20577"/>
          <ac:spMkLst>
            <pc:docMk/>
            <pc:sldMk cId="17259321" sldId="352"/>
            <ac:spMk id="5" creationId="{45C7BD6F-37C0-4287-89A2-A47D8E6A48AE}"/>
          </ac:spMkLst>
        </pc:spChg>
      </pc:sldChg>
    </pc:docChg>
  </pc:docChgLst>
  <pc:docChgLst>
    <pc:chgData name="Mari-Anne Englund" userId="S::mari-anne.englund_sorsele.se#ext#@ineraab.onmicrosoft.com::a5294005-33df-4ffb-9a3e-6314ecab36d5" providerId="AD" clId="Web-{73C31681-59CB-4322-8ED8-03141751A9BF}"/>
    <pc:docChg chg="modSld">
      <pc:chgData name="Mari-Anne Englund" userId="S::mari-anne.englund_sorsele.se#ext#@ineraab.onmicrosoft.com::a5294005-33df-4ffb-9a3e-6314ecab36d5" providerId="AD" clId="Web-{73C31681-59CB-4322-8ED8-03141751A9BF}" dt="2020-04-23T09:23:55.165" v="7" actId="1076"/>
      <pc:docMkLst>
        <pc:docMk/>
      </pc:docMkLst>
      <pc:sldChg chg="modSp">
        <pc:chgData name="Mari-Anne Englund" userId="S::mari-anne.englund_sorsele.se#ext#@ineraab.onmicrosoft.com::a5294005-33df-4ffb-9a3e-6314ecab36d5" providerId="AD" clId="Web-{73C31681-59CB-4322-8ED8-03141751A9BF}" dt="2020-04-23T09:23:55.165" v="7" actId="1076"/>
        <pc:sldMkLst>
          <pc:docMk/>
          <pc:sldMk cId="3548287081" sldId="362"/>
        </pc:sldMkLst>
        <pc:picChg chg="mod">
          <ac:chgData name="Mari-Anne Englund" userId="S::mari-anne.englund_sorsele.se#ext#@ineraab.onmicrosoft.com::a5294005-33df-4ffb-9a3e-6314ecab36d5" providerId="AD" clId="Web-{73C31681-59CB-4322-8ED8-03141751A9BF}" dt="2020-04-23T09:23:55.165" v="7" actId="1076"/>
          <ac:picMkLst>
            <pc:docMk/>
            <pc:sldMk cId="3548287081" sldId="362"/>
            <ac:picMk id="3" creationId="{3D72AB41-9602-4D7E-AB42-58DF3F103228}"/>
          </ac:picMkLst>
        </pc:picChg>
      </pc:sldChg>
      <pc:sldChg chg="modSp">
        <pc:chgData name="Mari-Anne Englund" userId="S::mari-anne.englund_sorsele.se#ext#@ineraab.onmicrosoft.com::a5294005-33df-4ffb-9a3e-6314ecab36d5" providerId="AD" clId="Web-{73C31681-59CB-4322-8ED8-03141751A9BF}" dt="2020-04-23T08:32:43.681" v="0" actId="1076"/>
        <pc:sldMkLst>
          <pc:docMk/>
          <pc:sldMk cId="1414265404" sldId="369"/>
        </pc:sldMkLst>
        <pc:picChg chg="mod">
          <ac:chgData name="Mari-Anne Englund" userId="S::mari-anne.englund_sorsele.se#ext#@ineraab.onmicrosoft.com::a5294005-33df-4ffb-9a3e-6314ecab36d5" providerId="AD" clId="Web-{73C31681-59CB-4322-8ED8-03141751A9BF}" dt="2020-04-23T08:32:43.681" v="0" actId="1076"/>
          <ac:picMkLst>
            <pc:docMk/>
            <pc:sldMk cId="1414265404" sldId="369"/>
            <ac:picMk id="5" creationId="{1AB19808-B17C-4744-B2A2-922F748B41EC}"/>
          </ac:picMkLst>
        </pc:picChg>
      </pc:sldChg>
    </pc:docChg>
  </pc:docChgLst>
  <pc:docChgLst>
    <pc:chgData name="Jan Bergström" userId="S::jan.bergstrom_mala.se#ext#@ineraab.onmicrosoft.com::9aed66f5-3ff9-4dde-8b5c-927131d8e40e" providerId="AD" clId="Web-{B1C2B358-8C69-4BA4-801B-8A2B2D71E1C7}"/>
    <pc:docChg chg="modSld">
      <pc:chgData name="Jan Bergström" userId="S::jan.bergstrom_mala.se#ext#@ineraab.onmicrosoft.com::9aed66f5-3ff9-4dde-8b5c-927131d8e40e" providerId="AD" clId="Web-{B1C2B358-8C69-4BA4-801B-8A2B2D71E1C7}" dt="2020-09-16T09:13:04.070" v="1" actId="1076"/>
      <pc:docMkLst>
        <pc:docMk/>
      </pc:docMkLst>
      <pc:sldChg chg="modSp">
        <pc:chgData name="Jan Bergström" userId="S::jan.bergstrom_mala.se#ext#@ineraab.onmicrosoft.com::9aed66f5-3ff9-4dde-8b5c-927131d8e40e" providerId="AD" clId="Web-{B1C2B358-8C69-4BA4-801B-8A2B2D71E1C7}" dt="2020-09-16T09:13:04.070" v="1" actId="1076"/>
        <pc:sldMkLst>
          <pc:docMk/>
          <pc:sldMk cId="3840751397" sldId="363"/>
        </pc:sldMkLst>
        <pc:picChg chg="mod">
          <ac:chgData name="Jan Bergström" userId="S::jan.bergstrom_mala.se#ext#@ineraab.onmicrosoft.com::9aed66f5-3ff9-4dde-8b5c-927131d8e40e" providerId="AD" clId="Web-{B1C2B358-8C69-4BA4-801B-8A2B2D71E1C7}" dt="2020-09-16T09:13:04.070" v="1" actId="1076"/>
          <ac:picMkLst>
            <pc:docMk/>
            <pc:sldMk cId="3840751397" sldId="363"/>
            <ac:picMk id="3" creationId="{DFD0920D-9D00-4FB9-9B3B-AF578EFF29FF}"/>
          </ac:picMkLst>
        </pc:picChg>
      </pc:sldChg>
    </pc:docChg>
  </pc:docChgLst>
  <pc:docChgLst>
    <pc:chgData name="Jonsson Pia" userId="S::pia.jonsson@inera.se::25f1b0e1-6943-4476-9e2f-82a16fc6fda0" providerId="AD" clId="Web-{33644922-7EC3-4AC4-B034-3B76D02FC03F}"/>
    <pc:docChg chg="modSld">
      <pc:chgData name="Jonsson Pia" userId="S::pia.jonsson@inera.se::25f1b0e1-6943-4476-9e2f-82a16fc6fda0" providerId="AD" clId="Web-{33644922-7EC3-4AC4-B034-3B76D02FC03F}" dt="2020-11-05T11:13:43.547" v="1" actId="1076"/>
      <pc:docMkLst>
        <pc:docMk/>
      </pc:docMkLst>
      <pc:sldChg chg="modSp">
        <pc:chgData name="Jonsson Pia" userId="S::pia.jonsson@inera.se::25f1b0e1-6943-4476-9e2f-82a16fc6fda0" providerId="AD" clId="Web-{33644922-7EC3-4AC4-B034-3B76D02FC03F}" dt="2020-11-05T11:13:43.547" v="1" actId="1076"/>
        <pc:sldMkLst>
          <pc:docMk/>
          <pc:sldMk cId="871643778" sldId="370"/>
        </pc:sldMkLst>
        <pc:grpChg chg="mod">
          <ac:chgData name="Jonsson Pia" userId="S::pia.jonsson@inera.se::25f1b0e1-6943-4476-9e2f-82a16fc6fda0" providerId="AD" clId="Web-{33644922-7EC3-4AC4-B034-3B76D02FC03F}" dt="2020-11-05T11:13:43.547" v="1" actId="1076"/>
          <ac:grpSpMkLst>
            <pc:docMk/>
            <pc:sldMk cId="871643778" sldId="370"/>
            <ac:grpSpMk id="24" creationId="{544C7128-0F38-44BD-9BC9-1A06487C636F}"/>
          </ac:grpSpMkLst>
        </pc:grpChg>
      </pc:sldChg>
    </pc:docChg>
  </pc:docChgLst>
  <pc:docChgLst>
    <pc:chgData name="Östberg Pelle" userId="S::pelle.ostberg@inera.se::0e82e3d5-b7fc-4778-aecb-82d42f7d4b76" providerId="AD" clId="Web-{A620D9E5-0661-420D-98A5-55F37D3045F4}"/>
    <pc:docChg chg="modSld">
      <pc:chgData name="Östberg Pelle" userId="S::pelle.ostberg@inera.se::0e82e3d5-b7fc-4778-aecb-82d42f7d4b76" providerId="AD" clId="Web-{A620D9E5-0661-420D-98A5-55F37D3045F4}" dt="2020-04-22T19:27:15.276" v="38"/>
      <pc:docMkLst>
        <pc:docMk/>
      </pc:docMkLst>
      <pc:sldChg chg="addSp delSp modSp">
        <pc:chgData name="Östberg Pelle" userId="S::pelle.ostberg@inera.se::0e82e3d5-b7fc-4778-aecb-82d42f7d4b76" providerId="AD" clId="Web-{A620D9E5-0661-420D-98A5-55F37D3045F4}" dt="2020-04-22T19:27:15.276" v="38"/>
        <pc:sldMkLst>
          <pc:docMk/>
          <pc:sldMk cId="637451961" sldId="368"/>
        </pc:sldMkLst>
        <pc:spChg chg="add del mod">
          <ac:chgData name="Östberg Pelle" userId="S::pelle.ostberg@inera.se::0e82e3d5-b7fc-4778-aecb-82d42f7d4b76" providerId="AD" clId="Web-{A620D9E5-0661-420D-98A5-55F37D3045F4}" dt="2020-04-22T19:27:15.276" v="38"/>
          <ac:spMkLst>
            <pc:docMk/>
            <pc:sldMk cId="637451961" sldId="368"/>
            <ac:spMk id="2" creationId="{47B25972-849C-43A1-882F-714659FFA1BD}"/>
          </ac:spMkLst>
        </pc:spChg>
      </pc:sldChg>
    </pc:docChg>
  </pc:docChgLst>
  <pc:docChgLst>
    <pc:chgData name="Lindholm Eva" userId="facf026a-3b24-402b-8604-4433847fd95b" providerId="ADAL" clId="{6ACC85D4-54CA-420E-A614-7449DF81DB71}"/>
    <pc:docChg chg="modSld">
      <pc:chgData name="Lindholm Eva" userId="facf026a-3b24-402b-8604-4433847fd95b" providerId="ADAL" clId="{6ACC85D4-54CA-420E-A614-7449DF81DB71}" dt="2020-09-10T13:59:33.272" v="52" actId="20577"/>
      <pc:docMkLst>
        <pc:docMk/>
      </pc:docMkLst>
      <pc:sldChg chg="modSp">
        <pc:chgData name="Lindholm Eva" userId="facf026a-3b24-402b-8604-4433847fd95b" providerId="ADAL" clId="{6ACC85D4-54CA-420E-A614-7449DF81DB71}" dt="2020-09-10T13:59:33.272" v="52" actId="20577"/>
        <pc:sldMkLst>
          <pc:docMk/>
          <pc:sldMk cId="4098307008" sldId="372"/>
        </pc:sldMkLst>
        <pc:spChg chg="mod">
          <ac:chgData name="Lindholm Eva" userId="facf026a-3b24-402b-8604-4433847fd95b" providerId="ADAL" clId="{6ACC85D4-54CA-420E-A614-7449DF81DB71}" dt="2020-09-10T13:59:33.272" v="52" actId="20577"/>
          <ac:spMkLst>
            <pc:docMk/>
            <pc:sldMk cId="4098307008" sldId="372"/>
            <ac:spMk id="6" creationId="{336324F0-C654-40D2-BD10-5258E555ED93}"/>
          </ac:spMkLst>
        </pc:spChg>
      </pc:sldChg>
    </pc:docChg>
  </pc:docChgLst>
  <pc:docChgLst>
    <pc:chgData name="Lindholm Eva" userId="facf026a-3b24-402b-8604-4433847fd95b" providerId="ADAL" clId="{BE7B440A-D2B6-4D03-850E-072375BD4836}"/>
    <pc:docChg chg="undo custSel addSld modSld">
      <pc:chgData name="Lindholm Eva" userId="facf026a-3b24-402b-8604-4433847fd95b" providerId="ADAL" clId="{BE7B440A-D2B6-4D03-850E-072375BD4836}" dt="2020-04-23T07:04:50.384" v="894" actId="20577"/>
      <pc:docMkLst>
        <pc:docMk/>
      </pc:docMkLst>
      <pc:sldChg chg="modSp">
        <pc:chgData name="Lindholm Eva" userId="facf026a-3b24-402b-8604-4433847fd95b" providerId="ADAL" clId="{BE7B440A-D2B6-4D03-850E-072375BD4836}" dt="2020-04-23T07:04:50.384" v="894" actId="20577"/>
        <pc:sldMkLst>
          <pc:docMk/>
          <pc:sldMk cId="2008637273" sldId="296"/>
        </pc:sldMkLst>
        <pc:spChg chg="mod">
          <ac:chgData name="Lindholm Eva" userId="facf026a-3b24-402b-8604-4433847fd95b" providerId="ADAL" clId="{BE7B440A-D2B6-4D03-850E-072375BD4836}" dt="2020-04-23T07:04:50.384" v="894" actId="20577"/>
          <ac:spMkLst>
            <pc:docMk/>
            <pc:sldMk cId="2008637273" sldId="296"/>
            <ac:spMk id="6" creationId="{0FCC077C-1525-4AA0-8ECE-93FAC352DE23}"/>
          </ac:spMkLst>
        </pc:spChg>
      </pc:sldChg>
      <pc:sldChg chg="modSp">
        <pc:chgData name="Lindholm Eva" userId="facf026a-3b24-402b-8604-4433847fd95b" providerId="ADAL" clId="{BE7B440A-D2B6-4D03-850E-072375BD4836}" dt="2020-04-22T18:44:18.686" v="554" actId="20577"/>
        <pc:sldMkLst>
          <pc:docMk/>
          <pc:sldMk cId="2687500147" sldId="344"/>
        </pc:sldMkLst>
        <pc:spChg chg="mod">
          <ac:chgData name="Lindholm Eva" userId="facf026a-3b24-402b-8604-4433847fd95b" providerId="ADAL" clId="{BE7B440A-D2B6-4D03-850E-072375BD4836}" dt="2020-04-22T18:43:11.856" v="542" actId="20577"/>
          <ac:spMkLst>
            <pc:docMk/>
            <pc:sldMk cId="2687500147" sldId="344"/>
            <ac:spMk id="4" creationId="{85FC2F89-1C96-42F5-9512-FE6BA768C1AC}"/>
          </ac:spMkLst>
        </pc:spChg>
        <pc:spChg chg="mod">
          <ac:chgData name="Lindholm Eva" userId="facf026a-3b24-402b-8604-4433847fd95b" providerId="ADAL" clId="{BE7B440A-D2B6-4D03-850E-072375BD4836}" dt="2020-04-22T18:44:18.686" v="554" actId="20577"/>
          <ac:spMkLst>
            <pc:docMk/>
            <pc:sldMk cId="2687500147" sldId="344"/>
            <ac:spMk id="6" creationId="{CD1FA4D6-642D-41FA-9F55-4D70D6C1C63A}"/>
          </ac:spMkLst>
        </pc:spChg>
      </pc:sldChg>
      <pc:sldChg chg="addSp delSp modSp">
        <pc:chgData name="Lindholm Eva" userId="facf026a-3b24-402b-8604-4433847fd95b" providerId="ADAL" clId="{BE7B440A-D2B6-4D03-850E-072375BD4836}" dt="2020-04-22T18:42:51.774" v="531" actId="20577"/>
        <pc:sldMkLst>
          <pc:docMk/>
          <pc:sldMk cId="2329890545" sldId="360"/>
        </pc:sldMkLst>
        <pc:spChg chg="mod">
          <ac:chgData name="Lindholm Eva" userId="facf026a-3b24-402b-8604-4433847fd95b" providerId="ADAL" clId="{BE7B440A-D2B6-4D03-850E-072375BD4836}" dt="2020-04-22T18:42:51.774" v="531" actId="20577"/>
          <ac:spMkLst>
            <pc:docMk/>
            <pc:sldMk cId="2329890545" sldId="360"/>
            <ac:spMk id="6" creationId="{CD1FA4D6-642D-41FA-9F55-4D70D6C1C63A}"/>
          </ac:spMkLst>
        </pc:spChg>
        <pc:picChg chg="add mod">
          <ac:chgData name="Lindholm Eva" userId="facf026a-3b24-402b-8604-4433847fd95b" providerId="ADAL" clId="{BE7B440A-D2B6-4D03-850E-072375BD4836}" dt="2020-04-22T18:41:21.507" v="478" actId="14100"/>
          <ac:picMkLst>
            <pc:docMk/>
            <pc:sldMk cId="2329890545" sldId="360"/>
            <ac:picMk id="5" creationId="{D8026532-6939-4FCE-A133-062D524CECE0}"/>
          </ac:picMkLst>
        </pc:picChg>
        <pc:inkChg chg="add del">
          <ac:chgData name="Lindholm Eva" userId="facf026a-3b24-402b-8604-4433847fd95b" providerId="ADAL" clId="{BE7B440A-D2B6-4D03-850E-072375BD4836}" dt="2020-04-22T18:41:13.567" v="476" actId="9405"/>
          <ac:inkMkLst>
            <pc:docMk/>
            <pc:sldMk cId="2329890545" sldId="360"/>
            <ac:inkMk id="2" creationId="{A3B982B0-FE65-4550-819E-AC007DC6AABC}"/>
          </ac:inkMkLst>
        </pc:inkChg>
        <pc:inkChg chg="add del">
          <ac:chgData name="Lindholm Eva" userId="facf026a-3b24-402b-8604-4433847fd95b" providerId="ADAL" clId="{BE7B440A-D2B6-4D03-850E-072375BD4836}" dt="2020-04-22T18:41:12.813" v="475" actId="9405"/>
          <ac:inkMkLst>
            <pc:docMk/>
            <pc:sldMk cId="2329890545" sldId="360"/>
            <ac:inkMk id="3" creationId="{8D379F4B-BFE0-41B1-A398-33A64842AF22}"/>
          </ac:inkMkLst>
        </pc:inkChg>
        <pc:inkChg chg="add del">
          <ac:chgData name="Lindholm Eva" userId="facf026a-3b24-402b-8604-4433847fd95b" providerId="ADAL" clId="{BE7B440A-D2B6-4D03-850E-072375BD4836}" dt="2020-04-22T18:41:12.147" v="474" actId="9405"/>
          <ac:inkMkLst>
            <pc:docMk/>
            <pc:sldMk cId="2329890545" sldId="360"/>
            <ac:inkMk id="7" creationId="{7882476F-2DEB-4E02-8C77-FC36B590D95C}"/>
          </ac:inkMkLst>
        </pc:inkChg>
      </pc:sldChg>
      <pc:sldChg chg="addSp delSp modSp add">
        <pc:chgData name="Lindholm Eva" userId="facf026a-3b24-402b-8604-4433847fd95b" providerId="ADAL" clId="{BE7B440A-D2B6-4D03-850E-072375BD4836}" dt="2020-04-23T07:02:07.835" v="861" actId="1036"/>
        <pc:sldMkLst>
          <pc:docMk/>
          <pc:sldMk cId="1056509809" sldId="371"/>
        </pc:sldMkLst>
        <pc:spChg chg="del mod">
          <ac:chgData name="Lindholm Eva" userId="facf026a-3b24-402b-8604-4433847fd95b" providerId="ADAL" clId="{BE7B440A-D2B6-4D03-850E-072375BD4836}" dt="2020-04-23T06:28:38.672" v="759" actId="478"/>
          <ac:spMkLst>
            <pc:docMk/>
            <pc:sldMk cId="1056509809" sldId="371"/>
            <ac:spMk id="2" creationId="{2AF744F4-3455-433B-AFFB-518DFDAB6406}"/>
          </ac:spMkLst>
        </pc:spChg>
        <pc:spChg chg="del">
          <ac:chgData name="Lindholm Eva" userId="facf026a-3b24-402b-8604-4433847fd95b" providerId="ADAL" clId="{BE7B440A-D2B6-4D03-850E-072375BD4836}" dt="2020-04-23T06:16:46.817" v="653"/>
          <ac:spMkLst>
            <pc:docMk/>
            <pc:sldMk cId="1056509809" sldId="371"/>
            <ac:spMk id="3" creationId="{F872370B-ED4E-4CBE-BB9B-2FB017710D4B}"/>
          </ac:spMkLst>
        </pc:spChg>
        <pc:spChg chg="add mod">
          <ac:chgData name="Lindholm Eva" userId="facf026a-3b24-402b-8604-4433847fd95b" providerId="ADAL" clId="{BE7B440A-D2B6-4D03-850E-072375BD4836}" dt="2020-04-23T07:02:07.835" v="861" actId="1036"/>
          <ac:spMkLst>
            <pc:docMk/>
            <pc:sldMk cId="1056509809" sldId="371"/>
            <ac:spMk id="8" creationId="{06082910-3E41-4508-A3B5-F270518B2F8A}"/>
          </ac:spMkLst>
        </pc:spChg>
        <pc:spChg chg="add del mod">
          <ac:chgData name="Lindholm Eva" userId="facf026a-3b24-402b-8604-4433847fd95b" providerId="ADAL" clId="{BE7B440A-D2B6-4D03-850E-072375BD4836}" dt="2020-04-23T06:28:43.776" v="761" actId="478"/>
          <ac:spMkLst>
            <pc:docMk/>
            <pc:sldMk cId="1056509809" sldId="371"/>
            <ac:spMk id="10" creationId="{4A60AC6E-4CDC-4FCF-B14F-69AA0AC6D8BD}"/>
          </ac:spMkLst>
        </pc:spChg>
        <pc:spChg chg="add mod">
          <ac:chgData name="Lindholm Eva" userId="facf026a-3b24-402b-8604-4433847fd95b" providerId="ADAL" clId="{BE7B440A-D2B6-4D03-850E-072375BD4836}" dt="2020-04-23T06:29:54.229" v="842" actId="20577"/>
          <ac:spMkLst>
            <pc:docMk/>
            <pc:sldMk cId="1056509809" sldId="371"/>
            <ac:spMk id="11" creationId="{76F28F88-06E3-4A4D-9991-42504F1A97F6}"/>
          </ac:spMkLst>
        </pc:spChg>
        <pc:picChg chg="add mod">
          <ac:chgData name="Lindholm Eva" userId="facf026a-3b24-402b-8604-4433847fd95b" providerId="ADAL" clId="{BE7B440A-D2B6-4D03-850E-072375BD4836}" dt="2020-04-23T07:01:45.155" v="851" actId="1076"/>
          <ac:picMkLst>
            <pc:docMk/>
            <pc:sldMk cId="1056509809" sldId="371"/>
            <ac:picMk id="5" creationId="{F49C3F1F-360A-4A29-B087-3784C4596964}"/>
          </ac:picMkLst>
        </pc:picChg>
        <pc:picChg chg="add del mod">
          <ac:chgData name="Lindholm Eva" userId="facf026a-3b24-402b-8604-4433847fd95b" providerId="ADAL" clId="{BE7B440A-D2B6-4D03-850E-072375BD4836}" dt="2020-04-23T06:26:04.671" v="658" actId="478"/>
          <ac:picMkLst>
            <pc:docMk/>
            <pc:sldMk cId="1056509809" sldId="371"/>
            <ac:picMk id="6" creationId="{4224848D-2381-4896-A8B9-C08419B9CBA5}"/>
          </ac:picMkLst>
        </pc:picChg>
        <pc:picChg chg="add mod">
          <ac:chgData name="Lindholm Eva" userId="facf026a-3b24-402b-8604-4433847fd95b" providerId="ADAL" clId="{BE7B440A-D2B6-4D03-850E-072375BD4836}" dt="2020-04-23T06:26:46.631" v="683" actId="14100"/>
          <ac:picMkLst>
            <pc:docMk/>
            <pc:sldMk cId="1056509809" sldId="371"/>
            <ac:picMk id="7" creationId="{7130201E-A2D7-441A-A5C1-9E59C0B5A14C}"/>
          </ac:picMkLst>
        </pc:picChg>
      </pc:sldChg>
    </pc:docChg>
  </pc:docChgLst>
  <pc:docChgLst>
    <pc:chgData name="Baccarini Daniela" userId="03a24505-5d2d-446b-9df3-f81c19ab9456" providerId="ADAL" clId="{2290BD37-F33E-49CD-99BE-BCE93E5FDC43}"/>
    <pc:docChg chg="undo custSel addSld delSld modSld sldOrd">
      <pc:chgData name="Baccarini Daniela" userId="03a24505-5d2d-446b-9df3-f81c19ab9456" providerId="ADAL" clId="{2290BD37-F33E-49CD-99BE-BCE93E5FDC43}" dt="2020-09-16T07:02:27.905" v="766"/>
      <pc:docMkLst>
        <pc:docMk/>
      </pc:docMkLst>
      <pc:sldChg chg="add">
        <pc:chgData name="Baccarini Daniela" userId="03a24505-5d2d-446b-9df3-f81c19ab9456" providerId="ADAL" clId="{2290BD37-F33E-49CD-99BE-BCE93E5FDC43}" dt="2020-09-10T09:01:30.180" v="41"/>
        <pc:sldMkLst>
          <pc:docMk/>
          <pc:sldMk cId="755907051" sldId="258"/>
        </pc:sldMkLst>
      </pc:sldChg>
      <pc:sldChg chg="add ord">
        <pc:chgData name="Baccarini Daniela" userId="03a24505-5d2d-446b-9df3-f81c19ab9456" providerId="ADAL" clId="{2290BD37-F33E-49CD-99BE-BCE93E5FDC43}" dt="2020-09-12T09:38:52.167" v="519"/>
        <pc:sldMkLst>
          <pc:docMk/>
          <pc:sldMk cId="2370914607" sldId="262"/>
        </pc:sldMkLst>
      </pc:sldChg>
      <pc:sldChg chg="modSp">
        <pc:chgData name="Baccarini Daniela" userId="03a24505-5d2d-446b-9df3-f81c19ab9456" providerId="ADAL" clId="{2290BD37-F33E-49CD-99BE-BCE93E5FDC43}" dt="2020-09-10T09:01:12.603" v="40" actId="20577"/>
        <pc:sldMkLst>
          <pc:docMk/>
          <pc:sldMk cId="512510223" sldId="294"/>
        </pc:sldMkLst>
        <pc:spChg chg="mod">
          <ac:chgData name="Baccarini Daniela" userId="03a24505-5d2d-446b-9df3-f81c19ab9456" providerId="ADAL" clId="{2290BD37-F33E-49CD-99BE-BCE93E5FDC43}" dt="2020-09-10T09:01:12.603" v="40" actId="20577"/>
          <ac:spMkLst>
            <pc:docMk/>
            <pc:sldMk cId="512510223" sldId="294"/>
            <ac:spMk id="3" creationId="{096EE1EA-7648-4B4D-A858-F008D0D05FCE}"/>
          </ac:spMkLst>
        </pc:spChg>
      </pc:sldChg>
      <pc:sldChg chg="addSp delSp modSp ord">
        <pc:chgData name="Baccarini Daniela" userId="03a24505-5d2d-446b-9df3-f81c19ab9456" providerId="ADAL" clId="{2290BD37-F33E-49CD-99BE-BCE93E5FDC43}" dt="2020-09-10T09:17:12.655" v="178" actId="1076"/>
        <pc:sldMkLst>
          <pc:docMk/>
          <pc:sldMk cId="2008637273" sldId="296"/>
        </pc:sldMkLst>
        <pc:spChg chg="mod">
          <ac:chgData name="Baccarini Daniela" userId="03a24505-5d2d-446b-9df3-f81c19ab9456" providerId="ADAL" clId="{2290BD37-F33E-49CD-99BE-BCE93E5FDC43}" dt="2020-09-10T09:17:09.991" v="177" actId="1076"/>
          <ac:spMkLst>
            <pc:docMk/>
            <pc:sldMk cId="2008637273" sldId="296"/>
            <ac:spMk id="4" creationId="{85FC2F89-1C96-42F5-9512-FE6BA768C1AC}"/>
          </ac:spMkLst>
        </pc:spChg>
        <pc:spChg chg="add mod">
          <ac:chgData name="Baccarini Daniela" userId="03a24505-5d2d-446b-9df3-f81c19ab9456" providerId="ADAL" clId="{2290BD37-F33E-49CD-99BE-BCE93E5FDC43}" dt="2020-09-10T09:17:09.991" v="177" actId="1076"/>
          <ac:spMkLst>
            <pc:docMk/>
            <pc:sldMk cId="2008637273" sldId="296"/>
            <ac:spMk id="5" creationId="{5652CFAE-DFE6-4240-9483-FE1660BEBC1D}"/>
          </ac:spMkLst>
        </pc:spChg>
        <pc:spChg chg="del mod">
          <ac:chgData name="Baccarini Daniela" userId="03a24505-5d2d-446b-9df3-f81c19ab9456" providerId="ADAL" clId="{2290BD37-F33E-49CD-99BE-BCE93E5FDC43}" dt="2020-09-10T09:06:49.835" v="113" actId="478"/>
          <ac:spMkLst>
            <pc:docMk/>
            <pc:sldMk cId="2008637273" sldId="296"/>
            <ac:spMk id="6" creationId="{0FCC077C-1525-4AA0-8ECE-93FAC352DE23}"/>
          </ac:spMkLst>
        </pc:spChg>
        <pc:picChg chg="mod">
          <ac:chgData name="Baccarini Daniela" userId="03a24505-5d2d-446b-9df3-f81c19ab9456" providerId="ADAL" clId="{2290BD37-F33E-49CD-99BE-BCE93E5FDC43}" dt="2020-09-10T09:17:12.655" v="178" actId="1076"/>
          <ac:picMkLst>
            <pc:docMk/>
            <pc:sldMk cId="2008637273" sldId="296"/>
            <ac:picMk id="3" creationId="{A8F2DA56-387C-4C08-8285-F490DCAA7163}"/>
          </ac:picMkLst>
        </pc:picChg>
      </pc:sldChg>
      <pc:sldChg chg="del">
        <pc:chgData name="Baccarini Daniela" userId="03a24505-5d2d-446b-9df3-f81c19ab9456" providerId="ADAL" clId="{2290BD37-F33E-49CD-99BE-BCE93E5FDC43}" dt="2020-09-10T09:01:48.311" v="46" actId="2696"/>
        <pc:sldMkLst>
          <pc:docMk/>
          <pc:sldMk cId="3735586458" sldId="297"/>
        </pc:sldMkLst>
      </pc:sldChg>
      <pc:sldChg chg="del">
        <pc:chgData name="Baccarini Daniela" userId="03a24505-5d2d-446b-9df3-f81c19ab9456" providerId="ADAL" clId="{2290BD37-F33E-49CD-99BE-BCE93E5FDC43}" dt="2020-09-10T09:01:54.428" v="49" actId="2696"/>
        <pc:sldMkLst>
          <pc:docMk/>
          <pc:sldMk cId="4287103488" sldId="303"/>
        </pc:sldMkLst>
      </pc:sldChg>
      <pc:sldChg chg="ord">
        <pc:chgData name="Baccarini Daniela" userId="03a24505-5d2d-446b-9df3-f81c19ab9456" providerId="ADAL" clId="{2290BD37-F33E-49CD-99BE-BCE93E5FDC43}" dt="2020-09-16T07:02:27.905" v="766"/>
        <pc:sldMkLst>
          <pc:docMk/>
          <pc:sldMk cId="4269509869" sldId="305"/>
        </pc:sldMkLst>
      </pc:sldChg>
      <pc:sldChg chg="del">
        <pc:chgData name="Baccarini Daniela" userId="03a24505-5d2d-446b-9df3-f81c19ab9456" providerId="ADAL" clId="{2290BD37-F33E-49CD-99BE-BCE93E5FDC43}" dt="2020-09-10T09:01:53.451" v="48" actId="2696"/>
        <pc:sldMkLst>
          <pc:docMk/>
          <pc:sldMk cId="3938750139" sldId="319"/>
        </pc:sldMkLst>
      </pc:sldChg>
      <pc:sldChg chg="del">
        <pc:chgData name="Baccarini Daniela" userId="03a24505-5d2d-446b-9df3-f81c19ab9456" providerId="ADAL" clId="{2290BD37-F33E-49CD-99BE-BCE93E5FDC43}" dt="2020-09-10T09:01:44.400" v="45" actId="2696"/>
        <pc:sldMkLst>
          <pc:docMk/>
          <pc:sldMk cId="418841398" sldId="323"/>
        </pc:sldMkLst>
      </pc:sldChg>
      <pc:sldChg chg="del">
        <pc:chgData name="Baccarini Daniela" userId="03a24505-5d2d-446b-9df3-f81c19ab9456" providerId="ADAL" clId="{2290BD37-F33E-49CD-99BE-BCE93E5FDC43}" dt="2020-09-10T09:01:36.907" v="43" actId="2696"/>
        <pc:sldMkLst>
          <pc:docMk/>
          <pc:sldMk cId="4222962079" sldId="330"/>
        </pc:sldMkLst>
      </pc:sldChg>
      <pc:sldChg chg="del">
        <pc:chgData name="Baccarini Daniela" userId="03a24505-5d2d-446b-9df3-f81c19ab9456" providerId="ADAL" clId="{2290BD37-F33E-49CD-99BE-BCE93E5FDC43}" dt="2020-09-10T09:01:52.229" v="47" actId="2696"/>
        <pc:sldMkLst>
          <pc:docMk/>
          <pc:sldMk cId="2120672603" sldId="343"/>
        </pc:sldMkLst>
      </pc:sldChg>
      <pc:sldChg chg="del">
        <pc:chgData name="Baccarini Daniela" userId="03a24505-5d2d-446b-9df3-f81c19ab9456" providerId="ADAL" clId="{2290BD37-F33E-49CD-99BE-BCE93E5FDC43}" dt="2020-09-10T09:15:17.845" v="169" actId="2696"/>
        <pc:sldMkLst>
          <pc:docMk/>
          <pc:sldMk cId="2687500147" sldId="344"/>
        </pc:sldMkLst>
      </pc:sldChg>
      <pc:sldChg chg="modSp">
        <pc:chgData name="Baccarini Daniela" userId="03a24505-5d2d-446b-9df3-f81c19ab9456" providerId="ADAL" clId="{2290BD37-F33E-49CD-99BE-BCE93E5FDC43}" dt="2020-09-12T15:40:12.113" v="705" actId="1076"/>
        <pc:sldMkLst>
          <pc:docMk/>
          <pc:sldMk cId="3853571517" sldId="346"/>
        </pc:sldMkLst>
        <pc:spChg chg="mod">
          <ac:chgData name="Baccarini Daniela" userId="03a24505-5d2d-446b-9df3-f81c19ab9456" providerId="ADAL" clId="{2290BD37-F33E-49CD-99BE-BCE93E5FDC43}" dt="2020-09-11T07:28:40.291" v="256" actId="20577"/>
          <ac:spMkLst>
            <pc:docMk/>
            <pc:sldMk cId="3853571517" sldId="346"/>
            <ac:spMk id="5" creationId="{45C7BD6F-37C0-4287-89A2-A47D8E6A48AE}"/>
          </ac:spMkLst>
        </pc:spChg>
        <pc:picChg chg="mod">
          <ac:chgData name="Baccarini Daniela" userId="03a24505-5d2d-446b-9df3-f81c19ab9456" providerId="ADAL" clId="{2290BD37-F33E-49CD-99BE-BCE93E5FDC43}" dt="2020-09-12T15:40:12.113" v="705" actId="1076"/>
          <ac:picMkLst>
            <pc:docMk/>
            <pc:sldMk cId="3853571517" sldId="346"/>
            <ac:picMk id="7" creationId="{F82D9F50-C755-4745-B11C-DD3BAE4AEA1F}"/>
          </ac:picMkLst>
        </pc:picChg>
      </pc:sldChg>
      <pc:sldChg chg="addSp delSp modSp">
        <pc:chgData name="Baccarini Daniela" userId="03a24505-5d2d-446b-9df3-f81c19ab9456" providerId="ADAL" clId="{2290BD37-F33E-49CD-99BE-BCE93E5FDC43}" dt="2020-09-10T09:33:43.442" v="206" actId="1076"/>
        <pc:sldMkLst>
          <pc:docMk/>
          <pc:sldMk cId="872371931" sldId="347"/>
        </pc:sldMkLst>
        <pc:spChg chg="mod">
          <ac:chgData name="Baccarini Daniela" userId="03a24505-5d2d-446b-9df3-f81c19ab9456" providerId="ADAL" clId="{2290BD37-F33E-49CD-99BE-BCE93E5FDC43}" dt="2020-09-10T09:33:03.469" v="200" actId="1076"/>
          <ac:spMkLst>
            <pc:docMk/>
            <pc:sldMk cId="872371931" sldId="347"/>
            <ac:spMk id="4" creationId="{85FC2F89-1C96-42F5-9512-FE6BA768C1AC}"/>
          </ac:spMkLst>
        </pc:spChg>
        <pc:picChg chg="del mod">
          <ac:chgData name="Baccarini Daniela" userId="03a24505-5d2d-446b-9df3-f81c19ab9456" providerId="ADAL" clId="{2290BD37-F33E-49CD-99BE-BCE93E5FDC43}" dt="2020-09-10T09:33:08.302" v="201"/>
          <ac:picMkLst>
            <pc:docMk/>
            <pc:sldMk cId="872371931" sldId="347"/>
            <ac:picMk id="3" creationId="{9680CD99-639A-40B1-B7BA-DB55A10A7815}"/>
          </ac:picMkLst>
        </pc:picChg>
        <pc:picChg chg="del">
          <ac:chgData name="Baccarini Daniela" userId="03a24505-5d2d-446b-9df3-f81c19ab9456" providerId="ADAL" clId="{2290BD37-F33E-49CD-99BE-BCE93E5FDC43}" dt="2020-09-10T09:32:25.301" v="192"/>
          <ac:picMkLst>
            <pc:docMk/>
            <pc:sldMk cId="872371931" sldId="347"/>
            <ac:picMk id="6" creationId="{478CDE32-5B5D-4B69-803E-E6CD810C37E9}"/>
          </ac:picMkLst>
        </pc:picChg>
        <pc:picChg chg="add mod">
          <ac:chgData name="Baccarini Daniela" userId="03a24505-5d2d-446b-9df3-f81c19ab9456" providerId="ADAL" clId="{2290BD37-F33E-49CD-99BE-BCE93E5FDC43}" dt="2020-09-10T09:33:43.442" v="206" actId="1076"/>
          <ac:picMkLst>
            <pc:docMk/>
            <pc:sldMk cId="872371931" sldId="347"/>
            <ac:picMk id="7" creationId="{DFFA63AF-88CA-4F49-8DA4-57343B2BC361}"/>
          </ac:picMkLst>
        </pc:picChg>
        <pc:picChg chg="del">
          <ac:chgData name="Baccarini Daniela" userId="03a24505-5d2d-446b-9df3-f81c19ab9456" providerId="ADAL" clId="{2290BD37-F33E-49CD-99BE-BCE93E5FDC43}" dt="2020-09-10T09:32:25.301" v="192"/>
          <ac:picMkLst>
            <pc:docMk/>
            <pc:sldMk cId="872371931" sldId="347"/>
            <ac:picMk id="8" creationId="{E8232CD2-E5AB-439F-8DD5-3A706CC06574}"/>
          </ac:picMkLst>
        </pc:picChg>
        <pc:picChg chg="add mod">
          <ac:chgData name="Baccarini Daniela" userId="03a24505-5d2d-446b-9df3-f81c19ab9456" providerId="ADAL" clId="{2290BD37-F33E-49CD-99BE-BCE93E5FDC43}" dt="2020-09-10T09:33:43.442" v="206" actId="1076"/>
          <ac:picMkLst>
            <pc:docMk/>
            <pc:sldMk cId="872371931" sldId="347"/>
            <ac:picMk id="9" creationId="{1198DD4E-447C-49E5-A4BB-71253B2A0FEE}"/>
          </ac:picMkLst>
        </pc:picChg>
        <pc:picChg chg="add mod">
          <ac:chgData name="Baccarini Daniela" userId="03a24505-5d2d-446b-9df3-f81c19ab9456" providerId="ADAL" clId="{2290BD37-F33E-49CD-99BE-BCE93E5FDC43}" dt="2020-09-10T09:33:43.442" v="206" actId="1076"/>
          <ac:picMkLst>
            <pc:docMk/>
            <pc:sldMk cId="872371931" sldId="347"/>
            <ac:picMk id="10" creationId="{BBCE825E-A46A-468C-9301-2DE145A15AFA}"/>
          </ac:picMkLst>
        </pc:picChg>
      </pc:sldChg>
      <pc:sldChg chg="modSp">
        <pc:chgData name="Baccarini Daniela" userId="03a24505-5d2d-446b-9df3-f81c19ab9456" providerId="ADAL" clId="{2290BD37-F33E-49CD-99BE-BCE93E5FDC43}" dt="2020-09-12T15:40:22.544" v="706" actId="1076"/>
        <pc:sldMkLst>
          <pc:docMk/>
          <pc:sldMk cId="2464352922" sldId="348"/>
        </pc:sldMkLst>
        <pc:spChg chg="mod">
          <ac:chgData name="Baccarini Daniela" userId="03a24505-5d2d-446b-9df3-f81c19ab9456" providerId="ADAL" clId="{2290BD37-F33E-49CD-99BE-BCE93E5FDC43}" dt="2020-09-12T15:40:22.544" v="706" actId="1076"/>
          <ac:spMkLst>
            <pc:docMk/>
            <pc:sldMk cId="2464352922" sldId="348"/>
            <ac:spMk id="4" creationId="{85FC2F89-1C96-42F5-9512-FE6BA768C1AC}"/>
          </ac:spMkLst>
        </pc:spChg>
      </pc:sldChg>
      <pc:sldChg chg="del">
        <pc:chgData name="Baccarini Daniela" userId="03a24505-5d2d-446b-9df3-f81c19ab9456" providerId="ADAL" clId="{2290BD37-F33E-49CD-99BE-BCE93E5FDC43}" dt="2020-09-10T09:01:38.913" v="44" actId="2696"/>
        <pc:sldMkLst>
          <pc:docMk/>
          <pc:sldMk cId="2514061340" sldId="349"/>
        </pc:sldMkLst>
      </pc:sldChg>
      <pc:sldChg chg="del">
        <pc:chgData name="Baccarini Daniela" userId="03a24505-5d2d-446b-9df3-f81c19ab9456" providerId="ADAL" clId="{2290BD37-F33E-49CD-99BE-BCE93E5FDC43}" dt="2020-09-10T09:07:01.796" v="114" actId="2696"/>
        <pc:sldMkLst>
          <pc:docMk/>
          <pc:sldMk cId="2016667042" sldId="350"/>
        </pc:sldMkLst>
      </pc:sldChg>
      <pc:sldChg chg="modSp ord">
        <pc:chgData name="Baccarini Daniela" userId="03a24505-5d2d-446b-9df3-f81c19ab9456" providerId="ADAL" clId="{2290BD37-F33E-49CD-99BE-BCE93E5FDC43}" dt="2020-09-15T16:21:01.372" v="765" actId="20577"/>
        <pc:sldMkLst>
          <pc:docMk/>
          <pc:sldMk cId="640721994" sldId="351"/>
        </pc:sldMkLst>
        <pc:spChg chg="mod">
          <ac:chgData name="Baccarini Daniela" userId="03a24505-5d2d-446b-9df3-f81c19ab9456" providerId="ADAL" clId="{2290BD37-F33E-49CD-99BE-BCE93E5FDC43}" dt="2020-09-11T07:18:43.451" v="255" actId="20577"/>
          <ac:spMkLst>
            <pc:docMk/>
            <pc:sldMk cId="640721994" sldId="351"/>
            <ac:spMk id="4" creationId="{85FC2F89-1C96-42F5-9512-FE6BA768C1AC}"/>
          </ac:spMkLst>
        </pc:spChg>
        <pc:spChg chg="mod">
          <ac:chgData name="Baccarini Daniela" userId="03a24505-5d2d-446b-9df3-f81c19ab9456" providerId="ADAL" clId="{2290BD37-F33E-49CD-99BE-BCE93E5FDC43}" dt="2020-09-15T16:21:01.372" v="765" actId="20577"/>
          <ac:spMkLst>
            <pc:docMk/>
            <pc:sldMk cId="640721994" sldId="351"/>
            <ac:spMk id="5" creationId="{45C7BD6F-37C0-4287-89A2-A47D8E6A48AE}"/>
          </ac:spMkLst>
        </pc:spChg>
      </pc:sldChg>
      <pc:sldChg chg="modSp">
        <pc:chgData name="Baccarini Daniela" userId="03a24505-5d2d-446b-9df3-f81c19ab9456" providerId="ADAL" clId="{2290BD37-F33E-49CD-99BE-BCE93E5FDC43}" dt="2020-09-14T18:50:50.968" v="755" actId="20577"/>
        <pc:sldMkLst>
          <pc:docMk/>
          <pc:sldMk cId="17259321" sldId="352"/>
        </pc:sldMkLst>
        <pc:spChg chg="mod">
          <ac:chgData name="Baccarini Daniela" userId="03a24505-5d2d-446b-9df3-f81c19ab9456" providerId="ADAL" clId="{2290BD37-F33E-49CD-99BE-BCE93E5FDC43}" dt="2020-09-14T18:50:50.968" v="755" actId="20577"/>
          <ac:spMkLst>
            <pc:docMk/>
            <pc:sldMk cId="17259321" sldId="352"/>
            <ac:spMk id="5" creationId="{45C7BD6F-37C0-4287-89A2-A47D8E6A48AE}"/>
          </ac:spMkLst>
        </pc:spChg>
      </pc:sldChg>
      <pc:sldChg chg="modSp add">
        <pc:chgData name="Baccarini Daniela" userId="03a24505-5d2d-446b-9df3-f81c19ab9456" providerId="ADAL" clId="{2290BD37-F33E-49CD-99BE-BCE93E5FDC43}" dt="2020-09-11T07:36:56.878" v="403" actId="20577"/>
        <pc:sldMkLst>
          <pc:docMk/>
          <pc:sldMk cId="2306616766" sldId="353"/>
        </pc:sldMkLst>
        <pc:spChg chg="mod">
          <ac:chgData name="Baccarini Daniela" userId="03a24505-5d2d-446b-9df3-f81c19ab9456" providerId="ADAL" clId="{2290BD37-F33E-49CD-99BE-BCE93E5FDC43}" dt="2020-09-11T07:36:56.878" v="403" actId="20577"/>
          <ac:spMkLst>
            <pc:docMk/>
            <pc:sldMk cId="2306616766" sldId="353"/>
            <ac:spMk id="7" creationId="{0E3D8F53-43F4-43F1-AD6D-C87C0A9AB426}"/>
          </ac:spMkLst>
        </pc:spChg>
      </pc:sldChg>
      <pc:sldChg chg="modSp">
        <pc:chgData name="Baccarini Daniela" userId="03a24505-5d2d-446b-9df3-f81c19ab9456" providerId="ADAL" clId="{2290BD37-F33E-49CD-99BE-BCE93E5FDC43}" dt="2020-09-10T09:30:50.483" v="188" actId="20577"/>
        <pc:sldMkLst>
          <pc:docMk/>
          <pc:sldMk cId="1397198924" sldId="355"/>
        </pc:sldMkLst>
        <pc:spChg chg="mod">
          <ac:chgData name="Baccarini Daniela" userId="03a24505-5d2d-446b-9df3-f81c19ab9456" providerId="ADAL" clId="{2290BD37-F33E-49CD-99BE-BCE93E5FDC43}" dt="2020-09-10T09:30:50.483" v="188" actId="20577"/>
          <ac:spMkLst>
            <pc:docMk/>
            <pc:sldMk cId="1397198924" sldId="355"/>
            <ac:spMk id="4" creationId="{85FC2F89-1C96-42F5-9512-FE6BA768C1AC}"/>
          </ac:spMkLst>
        </pc:spChg>
        <pc:spChg chg="mod">
          <ac:chgData name="Baccarini Daniela" userId="03a24505-5d2d-446b-9df3-f81c19ab9456" providerId="ADAL" clId="{2290BD37-F33E-49CD-99BE-BCE93E5FDC43}" dt="2020-09-10T09:30:05.296" v="179" actId="1076"/>
          <ac:spMkLst>
            <pc:docMk/>
            <pc:sldMk cId="1397198924" sldId="355"/>
            <ac:spMk id="5" creationId="{45C7BD6F-37C0-4287-89A2-A47D8E6A48AE}"/>
          </ac:spMkLst>
        </pc:spChg>
      </pc:sldChg>
      <pc:sldChg chg="addSp delSp modSp">
        <pc:chgData name="Baccarini Daniela" userId="03a24505-5d2d-446b-9df3-f81c19ab9456" providerId="ADAL" clId="{2290BD37-F33E-49CD-99BE-BCE93E5FDC43}" dt="2020-09-12T15:18:24.053" v="604" actId="962"/>
        <pc:sldMkLst>
          <pc:docMk/>
          <pc:sldMk cId="3440808110" sldId="356"/>
        </pc:sldMkLst>
        <pc:spChg chg="add del mod">
          <ac:chgData name="Baccarini Daniela" userId="03a24505-5d2d-446b-9df3-f81c19ab9456" providerId="ADAL" clId="{2290BD37-F33E-49CD-99BE-BCE93E5FDC43}" dt="2020-09-12T15:18:06.707" v="600" actId="478"/>
          <ac:spMkLst>
            <pc:docMk/>
            <pc:sldMk cId="3440808110" sldId="356"/>
            <ac:spMk id="6" creationId="{95489957-B168-46FB-8B44-A369160E80B7}"/>
          </ac:spMkLst>
        </pc:spChg>
        <pc:picChg chg="del">
          <ac:chgData name="Baccarini Daniela" userId="03a24505-5d2d-446b-9df3-f81c19ab9456" providerId="ADAL" clId="{2290BD37-F33E-49CD-99BE-BCE93E5FDC43}" dt="2020-09-12T15:16:04.195" v="573" actId="478"/>
          <ac:picMkLst>
            <pc:docMk/>
            <pc:sldMk cId="3440808110" sldId="356"/>
            <ac:picMk id="3" creationId="{4D532B6C-70C3-4070-A3F2-AFDD404B2CEB}"/>
          </ac:picMkLst>
        </pc:picChg>
        <pc:picChg chg="add del mod">
          <ac:chgData name="Baccarini Daniela" userId="03a24505-5d2d-446b-9df3-f81c19ab9456" providerId="ADAL" clId="{2290BD37-F33E-49CD-99BE-BCE93E5FDC43}" dt="2020-09-12T15:18:06.707" v="600" actId="478"/>
          <ac:picMkLst>
            <pc:docMk/>
            <pc:sldMk cId="3440808110" sldId="356"/>
            <ac:picMk id="5" creationId="{F4C77010-21F4-4875-9A80-AB05F5A48E75}"/>
          </ac:picMkLst>
        </pc:picChg>
        <pc:picChg chg="add mod">
          <ac:chgData name="Baccarini Daniela" userId="03a24505-5d2d-446b-9df3-f81c19ab9456" providerId="ADAL" clId="{2290BD37-F33E-49CD-99BE-BCE93E5FDC43}" dt="2020-09-12T15:18:24.053" v="604" actId="962"/>
          <ac:picMkLst>
            <pc:docMk/>
            <pc:sldMk cId="3440808110" sldId="356"/>
            <ac:picMk id="8" creationId="{950722BF-02D9-474C-A03E-34094BEFE5E2}"/>
          </ac:picMkLst>
        </pc:picChg>
      </pc:sldChg>
      <pc:sldChg chg="addSp delSp modSp">
        <pc:chgData name="Baccarini Daniela" userId="03a24505-5d2d-446b-9df3-f81c19ab9456" providerId="ADAL" clId="{2290BD37-F33E-49CD-99BE-BCE93E5FDC43}" dt="2020-09-12T16:06:33.703" v="754" actId="1076"/>
        <pc:sldMkLst>
          <pc:docMk/>
          <pc:sldMk cId="3928771988" sldId="357"/>
        </pc:sldMkLst>
        <pc:spChg chg="add del mod">
          <ac:chgData name="Baccarini Daniela" userId="03a24505-5d2d-446b-9df3-f81c19ab9456" providerId="ADAL" clId="{2290BD37-F33E-49CD-99BE-BCE93E5FDC43}" dt="2020-09-12T16:02:52.584" v="738" actId="478"/>
          <ac:spMkLst>
            <pc:docMk/>
            <pc:sldMk cId="3928771988" sldId="357"/>
            <ac:spMk id="2" creationId="{FD1D69EB-D4F7-4A1C-91D9-029B8C308B69}"/>
          </ac:spMkLst>
        </pc:spChg>
        <pc:spChg chg="mod">
          <ac:chgData name="Baccarini Daniela" userId="03a24505-5d2d-446b-9df3-f81c19ab9456" providerId="ADAL" clId="{2290BD37-F33E-49CD-99BE-BCE93E5FDC43}" dt="2020-09-12T16:06:16.002" v="749" actId="1076"/>
          <ac:spMkLst>
            <pc:docMk/>
            <pc:sldMk cId="3928771988" sldId="357"/>
            <ac:spMk id="4" creationId="{85FC2F89-1C96-42F5-9512-FE6BA768C1AC}"/>
          </ac:spMkLst>
        </pc:spChg>
        <pc:spChg chg="mod">
          <ac:chgData name="Baccarini Daniela" userId="03a24505-5d2d-446b-9df3-f81c19ab9456" providerId="ADAL" clId="{2290BD37-F33E-49CD-99BE-BCE93E5FDC43}" dt="2020-09-12T16:06:05.205" v="748" actId="1076"/>
          <ac:spMkLst>
            <pc:docMk/>
            <pc:sldMk cId="3928771988" sldId="357"/>
            <ac:spMk id="6" creationId="{CD1FA4D6-642D-41FA-9F55-4D70D6C1C63A}"/>
          </ac:spMkLst>
        </pc:spChg>
        <pc:spChg chg="add mod">
          <ac:chgData name="Baccarini Daniela" userId="03a24505-5d2d-446b-9df3-f81c19ab9456" providerId="ADAL" clId="{2290BD37-F33E-49CD-99BE-BCE93E5FDC43}" dt="2020-09-12T16:05:40.335" v="744" actId="164"/>
          <ac:spMkLst>
            <pc:docMk/>
            <pc:sldMk cId="3928771988" sldId="357"/>
            <ac:spMk id="9" creationId="{270940C4-902B-483C-A37B-2C3151BDCAD5}"/>
          </ac:spMkLst>
        </pc:spChg>
        <pc:grpChg chg="add mod">
          <ac:chgData name="Baccarini Daniela" userId="03a24505-5d2d-446b-9df3-f81c19ab9456" providerId="ADAL" clId="{2290BD37-F33E-49CD-99BE-BCE93E5FDC43}" dt="2020-09-12T16:06:33.703" v="754" actId="1076"/>
          <ac:grpSpMkLst>
            <pc:docMk/>
            <pc:sldMk cId="3928771988" sldId="357"/>
            <ac:grpSpMk id="10" creationId="{AB5A3B66-18F2-45A1-AE42-0CC21722C0D0}"/>
          </ac:grpSpMkLst>
        </pc:grpChg>
        <pc:picChg chg="add mod ord">
          <ac:chgData name="Baccarini Daniela" userId="03a24505-5d2d-446b-9df3-f81c19ab9456" providerId="ADAL" clId="{2290BD37-F33E-49CD-99BE-BCE93E5FDC43}" dt="2020-09-12T16:06:25.026" v="751" actId="1076"/>
          <ac:picMkLst>
            <pc:docMk/>
            <pc:sldMk cId="3928771988" sldId="357"/>
            <ac:picMk id="5" creationId="{79D465DE-9268-44E8-845A-8566DFD7CB30}"/>
          </ac:picMkLst>
        </pc:picChg>
        <pc:picChg chg="add mod">
          <ac:chgData name="Baccarini Daniela" userId="03a24505-5d2d-446b-9df3-f81c19ab9456" providerId="ADAL" clId="{2290BD37-F33E-49CD-99BE-BCE93E5FDC43}" dt="2020-09-12T16:06:28.178" v="753" actId="1076"/>
          <ac:picMkLst>
            <pc:docMk/>
            <pc:sldMk cId="3928771988" sldId="357"/>
            <ac:picMk id="8" creationId="{12744730-0122-497A-8186-40A51DCFD4E1}"/>
          </ac:picMkLst>
        </pc:picChg>
      </pc:sldChg>
      <pc:sldChg chg="addSp delSp modSp">
        <pc:chgData name="Baccarini Daniela" userId="03a24505-5d2d-446b-9df3-f81c19ab9456" providerId="ADAL" clId="{2290BD37-F33E-49CD-99BE-BCE93E5FDC43}" dt="2020-09-12T15:35:16.510" v="693" actId="1076"/>
        <pc:sldMkLst>
          <pc:docMk/>
          <pc:sldMk cId="3936930368" sldId="358"/>
        </pc:sldMkLst>
        <pc:spChg chg="add del mod">
          <ac:chgData name="Baccarini Daniela" userId="03a24505-5d2d-446b-9df3-f81c19ab9456" providerId="ADAL" clId="{2290BD37-F33E-49CD-99BE-BCE93E5FDC43}" dt="2020-09-12T15:31:26.875" v="646" actId="478"/>
          <ac:spMkLst>
            <pc:docMk/>
            <pc:sldMk cId="3936930368" sldId="358"/>
            <ac:spMk id="5" creationId="{D63D9056-EAF6-4292-906A-2E846C038F40}"/>
          </ac:spMkLst>
        </pc:spChg>
        <pc:spChg chg="mod">
          <ac:chgData name="Baccarini Daniela" userId="03a24505-5d2d-446b-9df3-f81c19ab9456" providerId="ADAL" clId="{2290BD37-F33E-49CD-99BE-BCE93E5FDC43}" dt="2020-09-12T15:32:18.235" v="661" actId="14100"/>
          <ac:spMkLst>
            <pc:docMk/>
            <pc:sldMk cId="3936930368" sldId="358"/>
            <ac:spMk id="6" creationId="{CD1FA4D6-642D-41FA-9F55-4D70D6C1C63A}"/>
          </ac:spMkLst>
        </pc:spChg>
        <pc:grpChg chg="add mod">
          <ac:chgData name="Baccarini Daniela" userId="03a24505-5d2d-446b-9df3-f81c19ab9456" providerId="ADAL" clId="{2290BD37-F33E-49CD-99BE-BCE93E5FDC43}" dt="2020-09-12T15:35:16.510" v="693" actId="1076"/>
          <ac:grpSpMkLst>
            <pc:docMk/>
            <pc:sldMk cId="3936930368" sldId="358"/>
            <ac:grpSpMk id="11" creationId="{34F723E5-A554-400C-9A49-CE5F219FB550}"/>
          </ac:grpSpMkLst>
        </pc:grpChg>
        <pc:picChg chg="add mod ord modCrop">
          <ac:chgData name="Baccarini Daniela" userId="03a24505-5d2d-446b-9df3-f81c19ab9456" providerId="ADAL" clId="{2290BD37-F33E-49CD-99BE-BCE93E5FDC43}" dt="2020-09-12T15:35:06.138" v="691" actId="164"/>
          <ac:picMkLst>
            <pc:docMk/>
            <pc:sldMk cId="3936930368" sldId="358"/>
            <ac:picMk id="3" creationId="{8CEAE29F-12D8-424D-AC77-A83AD3991003}"/>
          </ac:picMkLst>
        </pc:picChg>
        <pc:picChg chg="add mod">
          <ac:chgData name="Baccarini Daniela" userId="03a24505-5d2d-446b-9df3-f81c19ab9456" providerId="ADAL" clId="{2290BD37-F33E-49CD-99BE-BCE93E5FDC43}" dt="2020-09-12T15:35:06.138" v="691" actId="164"/>
          <ac:picMkLst>
            <pc:docMk/>
            <pc:sldMk cId="3936930368" sldId="358"/>
            <ac:picMk id="8" creationId="{6114B448-E814-4615-AD30-64E685810DCE}"/>
          </ac:picMkLst>
        </pc:picChg>
        <pc:picChg chg="add mod modCrop">
          <ac:chgData name="Baccarini Daniela" userId="03a24505-5d2d-446b-9df3-f81c19ab9456" providerId="ADAL" clId="{2290BD37-F33E-49CD-99BE-BCE93E5FDC43}" dt="2020-09-12T15:35:06.138" v="691" actId="164"/>
          <ac:picMkLst>
            <pc:docMk/>
            <pc:sldMk cId="3936930368" sldId="358"/>
            <ac:picMk id="10" creationId="{EC0192A6-06AF-4DAF-8BA0-0240DCD2E99D}"/>
          </ac:picMkLst>
        </pc:picChg>
      </pc:sldChg>
      <pc:sldChg chg="addSp delSp modSp">
        <pc:chgData name="Baccarini Daniela" userId="03a24505-5d2d-446b-9df3-f81c19ab9456" providerId="ADAL" clId="{2290BD37-F33E-49CD-99BE-BCE93E5FDC43}" dt="2020-09-12T15:36:36.081" v="701" actId="1076"/>
        <pc:sldMkLst>
          <pc:docMk/>
          <pc:sldMk cId="1993676068" sldId="359"/>
        </pc:sldMkLst>
        <pc:spChg chg="mod">
          <ac:chgData name="Baccarini Daniela" userId="03a24505-5d2d-446b-9df3-f81c19ab9456" providerId="ADAL" clId="{2290BD37-F33E-49CD-99BE-BCE93E5FDC43}" dt="2020-09-12T15:35:42.701" v="695" actId="1076"/>
          <ac:spMkLst>
            <pc:docMk/>
            <pc:sldMk cId="1993676068" sldId="359"/>
            <ac:spMk id="5" creationId="{CBAB21A0-8343-469F-9540-18A56610B968}"/>
          </ac:spMkLst>
        </pc:spChg>
        <pc:spChg chg="del mod">
          <ac:chgData name="Baccarini Daniela" userId="03a24505-5d2d-446b-9df3-f81c19ab9456" providerId="ADAL" clId="{2290BD37-F33E-49CD-99BE-BCE93E5FDC43}" dt="2020-09-12T15:36:22.318" v="700" actId="478"/>
          <ac:spMkLst>
            <pc:docMk/>
            <pc:sldMk cId="1993676068" sldId="359"/>
            <ac:spMk id="17" creationId="{4FD29118-8F71-4F0F-98A7-3FFB46799DCC}"/>
          </ac:spMkLst>
        </pc:spChg>
        <pc:spChg chg="del mod">
          <ac:chgData name="Baccarini Daniela" userId="03a24505-5d2d-446b-9df3-f81c19ab9456" providerId="ADAL" clId="{2290BD37-F33E-49CD-99BE-BCE93E5FDC43}" dt="2020-09-12T15:36:22.318" v="700" actId="478"/>
          <ac:spMkLst>
            <pc:docMk/>
            <pc:sldMk cId="1993676068" sldId="359"/>
            <ac:spMk id="18" creationId="{82FBA743-399F-4FFD-8C18-524D9825B908}"/>
          </ac:spMkLst>
        </pc:spChg>
        <pc:spChg chg="del mod">
          <ac:chgData name="Baccarini Daniela" userId="03a24505-5d2d-446b-9df3-f81c19ab9456" providerId="ADAL" clId="{2290BD37-F33E-49CD-99BE-BCE93E5FDC43}" dt="2020-09-12T15:36:22.318" v="700" actId="478"/>
          <ac:spMkLst>
            <pc:docMk/>
            <pc:sldMk cId="1993676068" sldId="359"/>
            <ac:spMk id="19" creationId="{FBA2D7CF-39FC-46EC-9BEE-CC33A002FB00}"/>
          </ac:spMkLst>
        </pc:spChg>
        <pc:picChg chg="add mod">
          <ac:chgData name="Baccarini Daniela" userId="03a24505-5d2d-446b-9df3-f81c19ab9456" providerId="ADAL" clId="{2290BD37-F33E-49CD-99BE-BCE93E5FDC43}" dt="2020-09-12T15:36:36.081" v="701" actId="1076"/>
          <ac:picMkLst>
            <pc:docMk/>
            <pc:sldMk cId="1993676068" sldId="359"/>
            <ac:picMk id="3" creationId="{9B1A307B-9C4C-4329-84A3-B097758F7287}"/>
          </ac:picMkLst>
        </pc:picChg>
        <pc:picChg chg="del mod">
          <ac:chgData name="Baccarini Daniela" userId="03a24505-5d2d-446b-9df3-f81c19ab9456" providerId="ADAL" clId="{2290BD37-F33E-49CD-99BE-BCE93E5FDC43}" dt="2020-09-12T15:36:22.318" v="700" actId="478"/>
          <ac:picMkLst>
            <pc:docMk/>
            <pc:sldMk cId="1993676068" sldId="359"/>
            <ac:picMk id="10" creationId="{5782D1AF-0C25-4B2B-BA79-0F948F7CF63E}"/>
          </ac:picMkLst>
        </pc:picChg>
        <pc:picChg chg="del mod">
          <ac:chgData name="Baccarini Daniela" userId="03a24505-5d2d-446b-9df3-f81c19ab9456" providerId="ADAL" clId="{2290BD37-F33E-49CD-99BE-BCE93E5FDC43}" dt="2020-09-12T15:36:22.318" v="700" actId="478"/>
          <ac:picMkLst>
            <pc:docMk/>
            <pc:sldMk cId="1993676068" sldId="359"/>
            <ac:picMk id="11" creationId="{F7F9D09F-FD73-4D2C-88ED-3CE18B4836C6}"/>
          </ac:picMkLst>
        </pc:picChg>
        <pc:picChg chg="del mod">
          <ac:chgData name="Baccarini Daniela" userId="03a24505-5d2d-446b-9df3-f81c19ab9456" providerId="ADAL" clId="{2290BD37-F33E-49CD-99BE-BCE93E5FDC43}" dt="2020-09-12T15:36:22.318" v="700" actId="478"/>
          <ac:picMkLst>
            <pc:docMk/>
            <pc:sldMk cId="1993676068" sldId="359"/>
            <ac:picMk id="12" creationId="{873A9B87-6B09-4190-997B-39C0700E03B7}"/>
          </ac:picMkLst>
        </pc:picChg>
      </pc:sldChg>
      <pc:sldChg chg="del">
        <pc:chgData name="Baccarini Daniela" userId="03a24505-5d2d-446b-9df3-f81c19ab9456" providerId="ADAL" clId="{2290BD37-F33E-49CD-99BE-BCE93E5FDC43}" dt="2020-09-10T09:13:53.345" v="123" actId="2696"/>
        <pc:sldMkLst>
          <pc:docMk/>
          <pc:sldMk cId="2329890545" sldId="360"/>
        </pc:sldMkLst>
      </pc:sldChg>
      <pc:sldChg chg="modSp">
        <pc:chgData name="Baccarini Daniela" userId="03a24505-5d2d-446b-9df3-f81c19ab9456" providerId="ADAL" clId="{2290BD37-F33E-49CD-99BE-BCE93E5FDC43}" dt="2020-09-11T07:38:10.206" v="419" actId="20577"/>
        <pc:sldMkLst>
          <pc:docMk/>
          <pc:sldMk cId="3548287081" sldId="362"/>
        </pc:sldMkLst>
        <pc:spChg chg="mod">
          <ac:chgData name="Baccarini Daniela" userId="03a24505-5d2d-446b-9df3-f81c19ab9456" providerId="ADAL" clId="{2290BD37-F33E-49CD-99BE-BCE93E5FDC43}" dt="2020-09-11T07:38:10.206" v="419" actId="20577"/>
          <ac:spMkLst>
            <pc:docMk/>
            <pc:sldMk cId="3548287081" sldId="362"/>
            <ac:spMk id="6" creationId="{CD1FA4D6-642D-41FA-9F55-4D70D6C1C63A}"/>
          </ac:spMkLst>
        </pc:spChg>
        <pc:picChg chg="mod">
          <ac:chgData name="Baccarini Daniela" userId="03a24505-5d2d-446b-9df3-f81c19ab9456" providerId="ADAL" clId="{2290BD37-F33E-49CD-99BE-BCE93E5FDC43}" dt="2020-09-10T09:31:22.470" v="191" actId="1076"/>
          <ac:picMkLst>
            <pc:docMk/>
            <pc:sldMk cId="3548287081" sldId="362"/>
            <ac:picMk id="3" creationId="{3D72AB41-9602-4D7E-AB42-58DF3F103228}"/>
          </ac:picMkLst>
        </pc:picChg>
      </pc:sldChg>
      <pc:sldChg chg="addSp delSp modSp">
        <pc:chgData name="Baccarini Daniela" userId="03a24505-5d2d-446b-9df3-f81c19ab9456" providerId="ADAL" clId="{2290BD37-F33E-49CD-99BE-BCE93E5FDC43}" dt="2020-09-12T15:36:54.582" v="703" actId="1076"/>
        <pc:sldMkLst>
          <pc:docMk/>
          <pc:sldMk cId="3840751397" sldId="363"/>
        </pc:sldMkLst>
        <pc:spChg chg="mod">
          <ac:chgData name="Baccarini Daniela" userId="03a24505-5d2d-446b-9df3-f81c19ab9456" providerId="ADAL" clId="{2290BD37-F33E-49CD-99BE-BCE93E5FDC43}" dt="2020-09-10T09:31:15.849" v="190" actId="1076"/>
          <ac:spMkLst>
            <pc:docMk/>
            <pc:sldMk cId="3840751397" sldId="363"/>
            <ac:spMk id="4" creationId="{85FC2F89-1C96-42F5-9512-FE6BA768C1AC}"/>
          </ac:spMkLst>
        </pc:spChg>
        <pc:spChg chg="add del mod">
          <ac:chgData name="Baccarini Daniela" userId="03a24505-5d2d-446b-9df3-f81c19ab9456" providerId="ADAL" clId="{2290BD37-F33E-49CD-99BE-BCE93E5FDC43}" dt="2020-09-12T15:21:36.124" v="616" actId="478"/>
          <ac:spMkLst>
            <pc:docMk/>
            <pc:sldMk cId="3840751397" sldId="363"/>
            <ac:spMk id="5" creationId="{995D5A96-BDA6-4515-8AD4-E6C9E4420690}"/>
          </ac:spMkLst>
        </pc:spChg>
        <pc:spChg chg="mod">
          <ac:chgData name="Baccarini Daniela" userId="03a24505-5d2d-446b-9df3-f81c19ab9456" providerId="ADAL" clId="{2290BD37-F33E-49CD-99BE-BCE93E5FDC43}" dt="2020-09-12T15:22:02.918" v="622" actId="1076"/>
          <ac:spMkLst>
            <pc:docMk/>
            <pc:sldMk cId="3840751397" sldId="363"/>
            <ac:spMk id="6" creationId="{CD1FA4D6-642D-41FA-9F55-4D70D6C1C63A}"/>
          </ac:spMkLst>
        </pc:spChg>
        <pc:picChg chg="add mod modCrop">
          <ac:chgData name="Baccarini Daniela" userId="03a24505-5d2d-446b-9df3-f81c19ab9456" providerId="ADAL" clId="{2290BD37-F33E-49CD-99BE-BCE93E5FDC43}" dt="2020-09-12T15:36:54.582" v="703" actId="1076"/>
          <ac:picMkLst>
            <pc:docMk/>
            <pc:sldMk cId="3840751397" sldId="363"/>
            <ac:picMk id="3" creationId="{DFD0920D-9D00-4FB9-9B3B-AF578EFF29FF}"/>
          </ac:picMkLst>
        </pc:picChg>
      </pc:sldChg>
      <pc:sldChg chg="del">
        <pc:chgData name="Baccarini Daniela" userId="03a24505-5d2d-446b-9df3-f81c19ab9456" providerId="ADAL" clId="{2290BD37-F33E-49CD-99BE-BCE93E5FDC43}" dt="2020-09-10T09:08:50.113" v="118" actId="2696"/>
        <pc:sldMkLst>
          <pc:docMk/>
          <pc:sldMk cId="3093603977" sldId="366"/>
        </pc:sldMkLst>
      </pc:sldChg>
      <pc:sldChg chg="addSp delSp modSp">
        <pc:chgData name="Baccarini Daniela" userId="03a24505-5d2d-446b-9df3-f81c19ab9456" providerId="ADAL" clId="{2290BD37-F33E-49CD-99BE-BCE93E5FDC43}" dt="2020-09-10T09:33:26.006" v="205" actId="1076"/>
        <pc:sldMkLst>
          <pc:docMk/>
          <pc:sldMk cId="2116709574" sldId="367"/>
        </pc:sldMkLst>
        <pc:picChg chg="del">
          <ac:chgData name="Baccarini Daniela" userId="03a24505-5d2d-446b-9df3-f81c19ab9456" providerId="ADAL" clId="{2290BD37-F33E-49CD-99BE-BCE93E5FDC43}" dt="2020-09-10T09:32:43.283" v="195"/>
          <ac:picMkLst>
            <pc:docMk/>
            <pc:sldMk cId="2116709574" sldId="367"/>
            <ac:picMk id="3" creationId="{391EEB26-98B0-4360-821D-1C459F9893FA}"/>
          </ac:picMkLst>
        </pc:picChg>
        <pc:picChg chg="add mod">
          <ac:chgData name="Baccarini Daniela" userId="03a24505-5d2d-446b-9df3-f81c19ab9456" providerId="ADAL" clId="{2290BD37-F33E-49CD-99BE-BCE93E5FDC43}" dt="2020-09-10T09:33:21.680" v="204" actId="1076"/>
          <ac:picMkLst>
            <pc:docMk/>
            <pc:sldMk cId="2116709574" sldId="367"/>
            <ac:picMk id="7" creationId="{BD6D23A3-9749-4E7E-BBFC-EF46A0E6AE58}"/>
          </ac:picMkLst>
        </pc:picChg>
        <pc:picChg chg="del">
          <ac:chgData name="Baccarini Daniela" userId="03a24505-5d2d-446b-9df3-f81c19ab9456" providerId="ADAL" clId="{2290BD37-F33E-49CD-99BE-BCE93E5FDC43}" dt="2020-09-10T09:32:43.283" v="195"/>
          <ac:picMkLst>
            <pc:docMk/>
            <pc:sldMk cId="2116709574" sldId="367"/>
            <ac:picMk id="8" creationId="{02F8B4C6-5662-4BA3-8E41-D116B83796ED}"/>
          </ac:picMkLst>
        </pc:picChg>
        <pc:picChg chg="add mod">
          <ac:chgData name="Baccarini Daniela" userId="03a24505-5d2d-446b-9df3-f81c19ab9456" providerId="ADAL" clId="{2290BD37-F33E-49CD-99BE-BCE93E5FDC43}" dt="2020-09-10T09:33:21.680" v="204" actId="1076"/>
          <ac:picMkLst>
            <pc:docMk/>
            <pc:sldMk cId="2116709574" sldId="367"/>
            <ac:picMk id="9" creationId="{2650412E-58AD-4468-8C29-71826CCD704A}"/>
          </ac:picMkLst>
        </pc:picChg>
        <pc:picChg chg="del">
          <ac:chgData name="Baccarini Daniela" userId="03a24505-5d2d-446b-9df3-f81c19ab9456" providerId="ADAL" clId="{2290BD37-F33E-49CD-99BE-BCE93E5FDC43}" dt="2020-09-10T09:32:43.283" v="195"/>
          <ac:picMkLst>
            <pc:docMk/>
            <pc:sldMk cId="2116709574" sldId="367"/>
            <ac:picMk id="10" creationId="{1D6CD59C-5DF9-4F2F-AC65-E429AF59812C}"/>
          </ac:picMkLst>
        </pc:picChg>
        <pc:picChg chg="add mod">
          <ac:chgData name="Baccarini Daniela" userId="03a24505-5d2d-446b-9df3-f81c19ab9456" providerId="ADAL" clId="{2290BD37-F33E-49CD-99BE-BCE93E5FDC43}" dt="2020-09-10T09:33:26.006" v="205" actId="1076"/>
          <ac:picMkLst>
            <pc:docMk/>
            <pc:sldMk cId="2116709574" sldId="367"/>
            <ac:picMk id="11" creationId="{F6973862-CFF7-4B95-92EA-63CBA82D050E}"/>
          </ac:picMkLst>
        </pc:picChg>
      </pc:sldChg>
      <pc:sldChg chg="del">
        <pc:chgData name="Baccarini Daniela" userId="03a24505-5d2d-446b-9df3-f81c19ab9456" providerId="ADAL" clId="{2290BD37-F33E-49CD-99BE-BCE93E5FDC43}" dt="2020-09-10T09:01:57.108" v="50" actId="2696"/>
        <pc:sldMkLst>
          <pc:docMk/>
          <pc:sldMk cId="637451961" sldId="368"/>
        </pc:sldMkLst>
      </pc:sldChg>
      <pc:sldChg chg="modSp">
        <pc:chgData name="Baccarini Daniela" userId="03a24505-5d2d-446b-9df3-f81c19ab9456" providerId="ADAL" clId="{2290BD37-F33E-49CD-99BE-BCE93E5FDC43}" dt="2020-09-15T08:05:39.313" v="758" actId="20577"/>
        <pc:sldMkLst>
          <pc:docMk/>
          <pc:sldMk cId="871643778" sldId="370"/>
        </pc:sldMkLst>
        <pc:spChg chg="mod">
          <ac:chgData name="Baccarini Daniela" userId="03a24505-5d2d-446b-9df3-f81c19ab9456" providerId="ADAL" clId="{2290BD37-F33E-49CD-99BE-BCE93E5FDC43}" dt="2020-09-15T08:05:39.313" v="758" actId="20577"/>
          <ac:spMkLst>
            <pc:docMk/>
            <pc:sldMk cId="871643778" sldId="370"/>
            <ac:spMk id="5" creationId="{45C7BD6F-37C0-4287-89A2-A47D8E6A48AE}"/>
          </ac:spMkLst>
        </pc:spChg>
      </pc:sldChg>
      <pc:sldChg chg="add del">
        <pc:chgData name="Baccarini Daniela" userId="03a24505-5d2d-446b-9df3-f81c19ab9456" providerId="ADAL" clId="{2290BD37-F33E-49CD-99BE-BCE93E5FDC43}" dt="2020-09-11T07:43:27.244" v="502" actId="2696"/>
        <pc:sldMkLst>
          <pc:docMk/>
          <pc:sldMk cId="124463014" sldId="371"/>
        </pc:sldMkLst>
      </pc:sldChg>
      <pc:sldChg chg="del">
        <pc:chgData name="Baccarini Daniela" userId="03a24505-5d2d-446b-9df3-f81c19ab9456" providerId="ADAL" clId="{2290BD37-F33E-49CD-99BE-BCE93E5FDC43}" dt="2020-09-10T09:01:33.731" v="42" actId="2696"/>
        <pc:sldMkLst>
          <pc:docMk/>
          <pc:sldMk cId="1056509809" sldId="371"/>
        </pc:sldMkLst>
      </pc:sldChg>
      <pc:sldChg chg="addSp delSp modSp add">
        <pc:chgData name="Baccarini Daniela" userId="03a24505-5d2d-446b-9df3-f81c19ab9456" providerId="ADAL" clId="{2290BD37-F33E-49CD-99BE-BCE93E5FDC43}" dt="2020-09-12T15:19:01.592" v="609" actId="1076"/>
        <pc:sldMkLst>
          <pc:docMk/>
          <pc:sldMk cId="4098307008" sldId="372"/>
        </pc:sldMkLst>
        <pc:spChg chg="add del mod">
          <ac:chgData name="Baccarini Daniela" userId="03a24505-5d2d-446b-9df3-f81c19ab9456" providerId="ADAL" clId="{2290BD37-F33E-49CD-99BE-BCE93E5FDC43}" dt="2020-09-12T15:18:51.106" v="605" actId="478"/>
          <ac:spMkLst>
            <pc:docMk/>
            <pc:sldMk cId="4098307008" sldId="372"/>
            <ac:spMk id="3" creationId="{AC1D50A6-BBDF-4B68-97C6-E4CB4354D3D0}"/>
          </ac:spMkLst>
        </pc:spChg>
        <pc:spChg chg="mod">
          <ac:chgData name="Baccarini Daniela" userId="03a24505-5d2d-446b-9df3-f81c19ab9456" providerId="ADAL" clId="{2290BD37-F33E-49CD-99BE-BCE93E5FDC43}" dt="2020-09-11T07:43:23.329" v="501" actId="20577"/>
          <ac:spMkLst>
            <pc:docMk/>
            <pc:sldMk cId="4098307008" sldId="372"/>
            <ac:spMk id="4" creationId="{85FC2F89-1C96-42F5-9512-FE6BA768C1AC}"/>
          </ac:spMkLst>
        </pc:spChg>
        <pc:spChg chg="mod">
          <ac:chgData name="Baccarini Daniela" userId="03a24505-5d2d-446b-9df3-f81c19ab9456" providerId="ADAL" clId="{2290BD37-F33E-49CD-99BE-BCE93E5FDC43}" dt="2020-09-11T07:42:59.646" v="482" actId="20577"/>
          <ac:spMkLst>
            <pc:docMk/>
            <pc:sldMk cId="4098307008" sldId="372"/>
            <ac:spMk id="6" creationId="{336324F0-C654-40D2-BD10-5258E555ED93}"/>
          </ac:spMkLst>
        </pc:spChg>
        <pc:grpChg chg="del">
          <ac:chgData name="Baccarini Daniela" userId="03a24505-5d2d-446b-9df3-f81c19ab9456" providerId="ADAL" clId="{2290BD37-F33E-49CD-99BE-BCE93E5FDC43}" dt="2020-09-10T09:15:57.126" v="170" actId="478"/>
          <ac:grpSpMkLst>
            <pc:docMk/>
            <pc:sldMk cId="4098307008" sldId="372"/>
            <ac:grpSpMk id="2" creationId="{C58A37D7-CC5B-44B3-85C1-22CBDBB7F59B}"/>
          </ac:grpSpMkLst>
        </pc:grpChg>
        <pc:picChg chg="add mod">
          <ac:chgData name="Baccarini Daniela" userId="03a24505-5d2d-446b-9df3-f81c19ab9456" providerId="ADAL" clId="{2290BD37-F33E-49CD-99BE-BCE93E5FDC43}" dt="2020-09-12T15:19:01.592" v="609" actId="1076"/>
          <ac:picMkLst>
            <pc:docMk/>
            <pc:sldMk cId="4098307008" sldId="372"/>
            <ac:picMk id="7" creationId="{E76961DA-9A65-49CB-BE70-FEE9FC68372E}"/>
          </ac:picMkLst>
        </pc:picChg>
        <pc:picChg chg="add del mod">
          <ac:chgData name="Baccarini Daniela" userId="03a24505-5d2d-446b-9df3-f81c19ab9456" providerId="ADAL" clId="{2290BD37-F33E-49CD-99BE-BCE93E5FDC43}" dt="2020-09-12T15:18:53.302" v="606" actId="478"/>
          <ac:picMkLst>
            <pc:docMk/>
            <pc:sldMk cId="4098307008" sldId="372"/>
            <ac:picMk id="9" creationId="{DF5B29EC-830F-4116-A725-6B5E4C65E6CC}"/>
          </ac:picMkLst>
        </pc:picChg>
        <pc:cxnChg chg="add del mod">
          <ac:chgData name="Baccarini Daniela" userId="03a24505-5d2d-446b-9df3-f81c19ab9456" providerId="ADAL" clId="{2290BD37-F33E-49CD-99BE-BCE93E5FDC43}" dt="2020-09-12T15:18:55.241" v="607" actId="478"/>
          <ac:cxnSpMkLst>
            <pc:docMk/>
            <pc:sldMk cId="4098307008" sldId="372"/>
            <ac:cxnSpMk id="11" creationId="{0F7C9C9C-2014-4B2F-89B7-8BCE29B2CCD9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951B1DB3-6942-4831-BDF4-5DDAE16E565F}" type="datetimeFigureOut">
              <a:rPr lang="sv-SE" smtClean="0"/>
              <a:t>2020-11-05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4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87AA2FD1-1054-45B7-B86D-AAA17724884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59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-554038" y="882650"/>
            <a:ext cx="7854951" cy="44196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374C2A-E21E-4D86-8849-2E48A0AF7CDA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3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475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29747">
              <a:defRPr/>
            </a:pPr>
            <a:r>
              <a:rPr lang="sv-SE" sz="800"/>
              <a:t>Daniela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018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29747">
              <a:defRPr/>
            </a:pPr>
            <a:r>
              <a:rPr lang="sv-SE" sz="800"/>
              <a:t>Daniela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966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29747">
              <a:defRPr/>
            </a:pPr>
            <a:r>
              <a:rPr lang="sv-SE" sz="800"/>
              <a:t>Daniela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43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Daniela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548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Lars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479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29747">
              <a:defRPr/>
            </a:pPr>
            <a:r>
              <a:rPr lang="sv-SE" sz="800"/>
              <a:t>Lars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599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Lars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531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29747">
              <a:defRPr/>
            </a:pPr>
            <a:r>
              <a:rPr lang="sv-SE" sz="800"/>
              <a:t>Lars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740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Lars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608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Lars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336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137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Lars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466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Lars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82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Lars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397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Lars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466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Lars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7966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50801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Eva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A2FD1-1054-45B7-B86D-AAA17724884A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4569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F72CA-0243-4E85-B7C3-10936C95E8ED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2050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F72CA-0243-4E85-B7C3-10936C95E8ED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1413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Eva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742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29747">
              <a:defRPr/>
            </a:pPr>
            <a:r>
              <a:rPr lang="sv-SE" sz="800"/>
              <a:t>Daniela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44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29747">
              <a:defRPr/>
            </a:pPr>
            <a:r>
              <a:rPr lang="sv-SE" sz="800"/>
              <a:t>Daniela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697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29747">
              <a:defRPr/>
            </a:pPr>
            <a:r>
              <a:rPr lang="sv-SE" sz="800"/>
              <a:t>Daniela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762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29747">
              <a:defRPr/>
            </a:pPr>
            <a:r>
              <a:rPr lang="sv-SE" sz="800"/>
              <a:t>Daniela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A2FD1-1054-45B7-B86D-AAA17724884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164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rtsida-br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38281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68"/>
          <a:stretch/>
        </p:blipFill>
        <p:spPr>
          <a:xfrm>
            <a:off x="4233483" y="2288127"/>
            <a:ext cx="3725035" cy="228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25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hög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6191917" y="1403350"/>
            <a:ext cx="4656000" cy="494188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42205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(bo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1344083" y="3825894"/>
            <a:ext cx="9503835" cy="25193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344085" y="1401764"/>
            <a:ext cx="9503833" cy="226624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618793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 bwMode="auto">
          <a:xfrm>
            <a:off x="10090123" y="5515364"/>
            <a:ext cx="2101877" cy="1220579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1344083" y="1401763"/>
            <a:ext cx="9503835" cy="426415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  <p:sp>
        <p:nvSpPr>
          <p:cNvPr id="6" name="Platshållare för text 6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344085" y="5799265"/>
            <a:ext cx="9503832" cy="540540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sv-SE"/>
              <a:t>Skriv bildtext här (aldrig mer än två rader)</a:t>
            </a:r>
          </a:p>
        </p:txBody>
      </p:sp>
    </p:spTree>
    <p:extLst>
      <p:ext uri="{BB962C8B-B14F-4D97-AF65-F5344CB8AC3E}">
        <p14:creationId xmlns:p14="http://schemas.microsoft.com/office/powerpoint/2010/main" val="565697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-Helskä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75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1540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media 4"/>
          <p:cNvSpPr>
            <a:spLocks noGrp="1"/>
          </p:cNvSpPr>
          <p:nvPr>
            <p:ph type="media" sz="quarter" idx="15"/>
          </p:nvPr>
        </p:nvSpPr>
        <p:spPr>
          <a:xfrm>
            <a:off x="1" y="1"/>
            <a:ext cx="12192001" cy="673594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3637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"/>
          <p:cNvSpPr>
            <a:spLocks noGrp="1" noChangeAspect="1"/>
          </p:cNvSpPr>
          <p:nvPr>
            <p:ph type="ctrTitle" hasCustomPrompt="1"/>
          </p:nvPr>
        </p:nvSpPr>
        <p:spPr>
          <a:xfrm>
            <a:off x="1344085" y="1401764"/>
            <a:ext cx="9503833" cy="2354659"/>
          </a:xfrm>
        </p:spPr>
        <p:txBody>
          <a:bodyPr/>
          <a:lstStyle>
            <a:lvl1pPr algn="l">
              <a:defRPr sz="4800"/>
            </a:lvl1pPr>
          </a:lstStyle>
          <a:p>
            <a:r>
              <a:rPr lang="sv-SE"/>
              <a:t>Klicka här för att skriva avslutningsfras</a:t>
            </a:r>
          </a:p>
        </p:txBody>
      </p:sp>
      <p:sp>
        <p:nvSpPr>
          <p:cNvPr id="14" name="Underrubrik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344085" y="3829199"/>
            <a:ext cx="9503832" cy="1576768"/>
          </a:xfrm>
        </p:spPr>
        <p:txBody>
          <a:bodyPr/>
          <a:lstStyle>
            <a:lvl1pPr marL="0" indent="0" algn="l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skriva in dina kontaktuppgifter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62" y="5658844"/>
            <a:ext cx="1656000" cy="9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6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Brun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224488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rön 1">
    <p:bg>
      <p:bgPr>
        <a:solidFill>
          <a:srgbClr val="00C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319582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ul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-10066" y="439955"/>
            <a:ext cx="10558977" cy="6432067"/>
          </a:xfrm>
          <a:custGeom>
            <a:avLst/>
            <a:gdLst>
              <a:gd name="connsiteX0" fmla="*/ 0 w 7309590"/>
              <a:gd name="connsiteY0" fmla="*/ 2933934 h 5867868"/>
              <a:gd name="connsiteX1" fmla="*/ 3654795 w 7309590"/>
              <a:gd name="connsiteY1" fmla="*/ 0 h 5867868"/>
              <a:gd name="connsiteX2" fmla="*/ 7309590 w 7309590"/>
              <a:gd name="connsiteY2" fmla="*/ 2933934 h 5867868"/>
              <a:gd name="connsiteX3" fmla="*/ 3654795 w 7309590"/>
              <a:gd name="connsiteY3" fmla="*/ 5867868 h 5867868"/>
              <a:gd name="connsiteX4" fmla="*/ 0 w 7309590"/>
              <a:gd name="connsiteY4" fmla="*/ 2933934 h 5867868"/>
              <a:gd name="connsiteX0" fmla="*/ 0 w 7410566"/>
              <a:gd name="connsiteY0" fmla="*/ 2933934 h 5867868"/>
              <a:gd name="connsiteX1" fmla="*/ 3654795 w 7410566"/>
              <a:gd name="connsiteY1" fmla="*/ 0 h 5867868"/>
              <a:gd name="connsiteX2" fmla="*/ 7410566 w 7410566"/>
              <a:gd name="connsiteY2" fmla="*/ 2928324 h 5867868"/>
              <a:gd name="connsiteX3" fmla="*/ 3654795 w 7410566"/>
              <a:gd name="connsiteY3" fmla="*/ 5867868 h 5867868"/>
              <a:gd name="connsiteX4" fmla="*/ 0 w 7410566"/>
              <a:gd name="connsiteY4" fmla="*/ 2933934 h 5867868"/>
              <a:gd name="connsiteX0" fmla="*/ 5326 w 7415892"/>
              <a:gd name="connsiteY0" fmla="*/ 2877837 h 5811771"/>
              <a:gd name="connsiteX1" fmla="*/ 4484764 w 7415892"/>
              <a:gd name="connsiteY1" fmla="*/ 1 h 5811771"/>
              <a:gd name="connsiteX2" fmla="*/ 7415892 w 7415892"/>
              <a:gd name="connsiteY2" fmla="*/ 2872227 h 5811771"/>
              <a:gd name="connsiteX3" fmla="*/ 3660121 w 7415892"/>
              <a:gd name="connsiteY3" fmla="*/ 5811771 h 5811771"/>
              <a:gd name="connsiteX4" fmla="*/ 5326 w 7415892"/>
              <a:gd name="connsiteY4" fmla="*/ 2877837 h 5811771"/>
              <a:gd name="connsiteX0" fmla="*/ 5326 w 7415892"/>
              <a:gd name="connsiteY0" fmla="*/ 2878565 h 5812499"/>
              <a:gd name="connsiteX1" fmla="*/ 4484764 w 7415892"/>
              <a:gd name="connsiteY1" fmla="*/ 729 h 5812499"/>
              <a:gd name="connsiteX2" fmla="*/ 7415892 w 7415892"/>
              <a:gd name="connsiteY2" fmla="*/ 2872955 h 5812499"/>
              <a:gd name="connsiteX3" fmla="*/ 3660121 w 7415892"/>
              <a:gd name="connsiteY3" fmla="*/ 5812499 h 5812499"/>
              <a:gd name="connsiteX4" fmla="*/ 5326 w 7415892"/>
              <a:gd name="connsiteY4" fmla="*/ 2878565 h 5812499"/>
              <a:gd name="connsiteX0" fmla="*/ 4572 w 7942461"/>
              <a:gd name="connsiteY0" fmla="*/ 3012789 h 5812305"/>
              <a:gd name="connsiteX1" fmla="*/ 5011333 w 7942461"/>
              <a:gd name="connsiteY1" fmla="*/ 317 h 5812305"/>
              <a:gd name="connsiteX2" fmla="*/ 7942461 w 7942461"/>
              <a:gd name="connsiteY2" fmla="*/ 2872543 h 5812305"/>
              <a:gd name="connsiteX3" fmla="*/ 4186690 w 7942461"/>
              <a:gd name="connsiteY3" fmla="*/ 5812087 h 5812305"/>
              <a:gd name="connsiteX4" fmla="*/ 4572 w 7942461"/>
              <a:gd name="connsiteY4" fmla="*/ 3012789 h 5812305"/>
              <a:gd name="connsiteX0" fmla="*/ 62143 w 8000032"/>
              <a:gd name="connsiteY0" fmla="*/ 3012789 h 5812412"/>
              <a:gd name="connsiteX1" fmla="*/ 5068904 w 8000032"/>
              <a:gd name="connsiteY1" fmla="*/ 317 h 5812412"/>
              <a:gd name="connsiteX2" fmla="*/ 8000032 w 8000032"/>
              <a:gd name="connsiteY2" fmla="*/ 2872543 h 5812412"/>
              <a:gd name="connsiteX3" fmla="*/ 4244261 w 8000032"/>
              <a:gd name="connsiteY3" fmla="*/ 5812087 h 5812412"/>
              <a:gd name="connsiteX4" fmla="*/ 62143 w 8000032"/>
              <a:gd name="connsiteY4" fmla="*/ 3012789 h 5812412"/>
              <a:gd name="connsiteX0" fmla="*/ 62143 w 8000032"/>
              <a:gd name="connsiteY0" fmla="*/ 3017637 h 5817260"/>
              <a:gd name="connsiteX1" fmla="*/ 5068904 w 8000032"/>
              <a:gd name="connsiteY1" fmla="*/ 5165 h 5817260"/>
              <a:gd name="connsiteX2" fmla="*/ 8000032 w 8000032"/>
              <a:gd name="connsiteY2" fmla="*/ 2877391 h 5817260"/>
              <a:gd name="connsiteX3" fmla="*/ 4244261 w 8000032"/>
              <a:gd name="connsiteY3" fmla="*/ 5816935 h 5817260"/>
              <a:gd name="connsiteX4" fmla="*/ 62143 w 8000032"/>
              <a:gd name="connsiteY4" fmla="*/ 3017637 h 5817260"/>
              <a:gd name="connsiteX0" fmla="*/ 78988 w 8016877"/>
              <a:gd name="connsiteY0" fmla="*/ 3017637 h 5817637"/>
              <a:gd name="connsiteX1" fmla="*/ 5085749 w 8016877"/>
              <a:gd name="connsiteY1" fmla="*/ 5165 h 5817637"/>
              <a:gd name="connsiteX2" fmla="*/ 8016877 w 8016877"/>
              <a:gd name="connsiteY2" fmla="*/ 2877391 h 5817637"/>
              <a:gd name="connsiteX3" fmla="*/ 4261106 w 8016877"/>
              <a:gd name="connsiteY3" fmla="*/ 5816935 h 5817637"/>
              <a:gd name="connsiteX4" fmla="*/ 78988 w 8016877"/>
              <a:gd name="connsiteY4" fmla="*/ 3017637 h 5817637"/>
              <a:gd name="connsiteX0" fmla="*/ 59019 w 8048214"/>
              <a:gd name="connsiteY0" fmla="*/ 3017637 h 5920814"/>
              <a:gd name="connsiteX1" fmla="*/ 5065780 w 8048214"/>
              <a:gd name="connsiteY1" fmla="*/ 5165 h 5920814"/>
              <a:gd name="connsiteX2" fmla="*/ 7996908 w 8048214"/>
              <a:gd name="connsiteY2" fmla="*/ 2877391 h 5920814"/>
              <a:gd name="connsiteX3" fmla="*/ 6734702 w 8048214"/>
              <a:gd name="connsiteY3" fmla="*/ 5087658 h 5920814"/>
              <a:gd name="connsiteX4" fmla="*/ 4241137 w 8048214"/>
              <a:gd name="connsiteY4" fmla="*/ 5816935 h 5920814"/>
              <a:gd name="connsiteX5" fmla="*/ 59019 w 8048214"/>
              <a:gd name="connsiteY5" fmla="*/ 3017637 h 5920814"/>
              <a:gd name="connsiteX0" fmla="*/ 59019 w 8048214"/>
              <a:gd name="connsiteY0" fmla="*/ 3017637 h 5915221"/>
              <a:gd name="connsiteX1" fmla="*/ 5065780 w 8048214"/>
              <a:gd name="connsiteY1" fmla="*/ 5165 h 5915221"/>
              <a:gd name="connsiteX2" fmla="*/ 7996908 w 8048214"/>
              <a:gd name="connsiteY2" fmla="*/ 2877391 h 5915221"/>
              <a:gd name="connsiteX3" fmla="*/ 6734702 w 8048214"/>
              <a:gd name="connsiteY3" fmla="*/ 5087658 h 5915221"/>
              <a:gd name="connsiteX4" fmla="*/ 4241137 w 8048214"/>
              <a:gd name="connsiteY4" fmla="*/ 5816935 h 5915221"/>
              <a:gd name="connsiteX5" fmla="*/ 59019 w 8048214"/>
              <a:gd name="connsiteY5" fmla="*/ 3017637 h 5915221"/>
              <a:gd name="connsiteX0" fmla="*/ 58901 w 8045964"/>
              <a:gd name="connsiteY0" fmla="*/ 3017637 h 5914289"/>
              <a:gd name="connsiteX1" fmla="*/ 5065662 w 8045964"/>
              <a:gd name="connsiteY1" fmla="*/ 5165 h 5914289"/>
              <a:gd name="connsiteX2" fmla="*/ 7996790 w 8045964"/>
              <a:gd name="connsiteY2" fmla="*/ 2877391 h 5914289"/>
              <a:gd name="connsiteX3" fmla="*/ 6684095 w 8045964"/>
              <a:gd name="connsiteY3" fmla="*/ 5082048 h 5914289"/>
              <a:gd name="connsiteX4" fmla="*/ 4241019 w 8045964"/>
              <a:gd name="connsiteY4" fmla="*/ 5816935 h 5914289"/>
              <a:gd name="connsiteX5" fmla="*/ 58901 w 8045964"/>
              <a:gd name="connsiteY5" fmla="*/ 3017637 h 5914289"/>
              <a:gd name="connsiteX0" fmla="*/ 58901 w 8053942"/>
              <a:gd name="connsiteY0" fmla="*/ 3017637 h 5914289"/>
              <a:gd name="connsiteX1" fmla="*/ 5065662 w 8053942"/>
              <a:gd name="connsiteY1" fmla="*/ 5165 h 5914289"/>
              <a:gd name="connsiteX2" fmla="*/ 7996790 w 8053942"/>
              <a:gd name="connsiteY2" fmla="*/ 2877391 h 5914289"/>
              <a:gd name="connsiteX3" fmla="*/ 6684095 w 8053942"/>
              <a:gd name="connsiteY3" fmla="*/ 5082048 h 5914289"/>
              <a:gd name="connsiteX4" fmla="*/ 4241019 w 8053942"/>
              <a:gd name="connsiteY4" fmla="*/ 5816935 h 5914289"/>
              <a:gd name="connsiteX5" fmla="*/ 58901 w 8053942"/>
              <a:gd name="connsiteY5" fmla="*/ 3017637 h 5914289"/>
              <a:gd name="connsiteX0" fmla="*/ 58901 w 7974671"/>
              <a:gd name="connsiteY0" fmla="*/ 3022467 h 5919119"/>
              <a:gd name="connsiteX1" fmla="*/ 5065662 w 7974671"/>
              <a:gd name="connsiteY1" fmla="*/ 9995 h 5919119"/>
              <a:gd name="connsiteX2" fmla="*/ 7912642 w 7974671"/>
              <a:gd name="connsiteY2" fmla="*/ 2158555 h 5919119"/>
              <a:gd name="connsiteX3" fmla="*/ 6684095 w 7974671"/>
              <a:gd name="connsiteY3" fmla="*/ 5086878 h 5919119"/>
              <a:gd name="connsiteX4" fmla="*/ 4241019 w 7974671"/>
              <a:gd name="connsiteY4" fmla="*/ 5821765 h 5919119"/>
              <a:gd name="connsiteX5" fmla="*/ 58901 w 7974671"/>
              <a:gd name="connsiteY5" fmla="*/ 3022467 h 5919119"/>
              <a:gd name="connsiteX0" fmla="*/ 58901 w 7993634"/>
              <a:gd name="connsiteY0" fmla="*/ 3022467 h 5919119"/>
              <a:gd name="connsiteX1" fmla="*/ 5065662 w 7993634"/>
              <a:gd name="connsiteY1" fmla="*/ 9995 h 5919119"/>
              <a:gd name="connsiteX2" fmla="*/ 7912642 w 7993634"/>
              <a:gd name="connsiteY2" fmla="*/ 2158555 h 5919119"/>
              <a:gd name="connsiteX3" fmla="*/ 6684095 w 7993634"/>
              <a:gd name="connsiteY3" fmla="*/ 5086878 h 5919119"/>
              <a:gd name="connsiteX4" fmla="*/ 4241019 w 7993634"/>
              <a:gd name="connsiteY4" fmla="*/ 5821765 h 5919119"/>
              <a:gd name="connsiteX5" fmla="*/ 58901 w 7993634"/>
              <a:gd name="connsiteY5" fmla="*/ 3022467 h 5919119"/>
              <a:gd name="connsiteX0" fmla="*/ 58901 w 7993634"/>
              <a:gd name="connsiteY0" fmla="*/ 3023470 h 5920122"/>
              <a:gd name="connsiteX1" fmla="*/ 5065662 w 7993634"/>
              <a:gd name="connsiteY1" fmla="*/ 10998 h 5920122"/>
              <a:gd name="connsiteX2" fmla="*/ 7912642 w 7993634"/>
              <a:gd name="connsiteY2" fmla="*/ 2159558 h 5920122"/>
              <a:gd name="connsiteX3" fmla="*/ 6684095 w 7993634"/>
              <a:gd name="connsiteY3" fmla="*/ 5087881 h 5920122"/>
              <a:gd name="connsiteX4" fmla="*/ 4241019 w 7993634"/>
              <a:gd name="connsiteY4" fmla="*/ 5822768 h 5920122"/>
              <a:gd name="connsiteX5" fmla="*/ 58901 w 7993634"/>
              <a:gd name="connsiteY5" fmla="*/ 3023470 h 5920122"/>
              <a:gd name="connsiteX0" fmla="*/ 55684 w 7990417"/>
              <a:gd name="connsiteY0" fmla="*/ 3023470 h 5870075"/>
              <a:gd name="connsiteX1" fmla="*/ 5062445 w 7990417"/>
              <a:gd name="connsiteY1" fmla="*/ 10998 h 5870075"/>
              <a:gd name="connsiteX2" fmla="*/ 7909425 w 7990417"/>
              <a:gd name="connsiteY2" fmla="*/ 2159558 h 5870075"/>
              <a:gd name="connsiteX3" fmla="*/ 6680878 w 7990417"/>
              <a:gd name="connsiteY3" fmla="*/ 5087881 h 5870075"/>
              <a:gd name="connsiteX4" fmla="*/ 4237802 w 7990417"/>
              <a:gd name="connsiteY4" fmla="*/ 5822768 h 5870075"/>
              <a:gd name="connsiteX5" fmla="*/ 55684 w 7990417"/>
              <a:gd name="connsiteY5" fmla="*/ 3023470 h 5870075"/>
              <a:gd name="connsiteX0" fmla="*/ 3987 w 7938720"/>
              <a:gd name="connsiteY0" fmla="*/ 3023470 h 5858610"/>
              <a:gd name="connsiteX1" fmla="*/ 5010748 w 7938720"/>
              <a:gd name="connsiteY1" fmla="*/ 10998 h 5858610"/>
              <a:gd name="connsiteX2" fmla="*/ 7857728 w 7938720"/>
              <a:gd name="connsiteY2" fmla="*/ 2159558 h 5858610"/>
              <a:gd name="connsiteX3" fmla="*/ 6629181 w 7938720"/>
              <a:gd name="connsiteY3" fmla="*/ 5087881 h 5858610"/>
              <a:gd name="connsiteX4" fmla="*/ 4186105 w 7938720"/>
              <a:gd name="connsiteY4" fmla="*/ 5822768 h 5858610"/>
              <a:gd name="connsiteX5" fmla="*/ 3987 w 7938720"/>
              <a:gd name="connsiteY5" fmla="*/ 3023470 h 5858610"/>
              <a:gd name="connsiteX0" fmla="*/ 15067 w 7949800"/>
              <a:gd name="connsiteY0" fmla="*/ 3023470 h 5592968"/>
              <a:gd name="connsiteX1" fmla="*/ 5021828 w 7949800"/>
              <a:gd name="connsiteY1" fmla="*/ 10998 h 5592968"/>
              <a:gd name="connsiteX2" fmla="*/ 7868808 w 7949800"/>
              <a:gd name="connsiteY2" fmla="*/ 2159558 h 5592968"/>
              <a:gd name="connsiteX3" fmla="*/ 6640261 w 7949800"/>
              <a:gd name="connsiteY3" fmla="*/ 5087881 h 5592968"/>
              <a:gd name="connsiteX4" fmla="*/ 3529617 w 7949800"/>
              <a:gd name="connsiteY4" fmla="*/ 5553497 h 5592968"/>
              <a:gd name="connsiteX5" fmla="*/ 15067 w 7949800"/>
              <a:gd name="connsiteY5" fmla="*/ 3023470 h 5592968"/>
              <a:gd name="connsiteX0" fmla="*/ 113764 w 8048497"/>
              <a:gd name="connsiteY0" fmla="*/ 3023470 h 5556738"/>
              <a:gd name="connsiteX1" fmla="*/ 5120525 w 8048497"/>
              <a:gd name="connsiteY1" fmla="*/ 10998 h 5556738"/>
              <a:gd name="connsiteX2" fmla="*/ 7967505 w 8048497"/>
              <a:gd name="connsiteY2" fmla="*/ 2159558 h 5556738"/>
              <a:gd name="connsiteX3" fmla="*/ 6738958 w 8048497"/>
              <a:gd name="connsiteY3" fmla="*/ 5087881 h 5556738"/>
              <a:gd name="connsiteX4" fmla="*/ 3628314 w 8048497"/>
              <a:gd name="connsiteY4" fmla="*/ 5553497 h 5556738"/>
              <a:gd name="connsiteX5" fmla="*/ 1779879 w 8048497"/>
              <a:gd name="connsiteY5" fmla="*/ 4975686 h 5556738"/>
              <a:gd name="connsiteX6" fmla="*/ 113764 w 8048497"/>
              <a:gd name="connsiteY6" fmla="*/ 3023470 h 5556738"/>
              <a:gd name="connsiteX0" fmla="*/ 548006 w 8482739"/>
              <a:gd name="connsiteY0" fmla="*/ 3023470 h 6525824"/>
              <a:gd name="connsiteX1" fmla="*/ 5554767 w 8482739"/>
              <a:gd name="connsiteY1" fmla="*/ 10998 h 6525824"/>
              <a:gd name="connsiteX2" fmla="*/ 8401747 w 8482739"/>
              <a:gd name="connsiteY2" fmla="*/ 2159558 h 6525824"/>
              <a:gd name="connsiteX3" fmla="*/ 7173200 w 8482739"/>
              <a:gd name="connsiteY3" fmla="*/ 5087881 h 6525824"/>
              <a:gd name="connsiteX4" fmla="*/ 4062556 w 8482739"/>
              <a:gd name="connsiteY4" fmla="*/ 5553497 h 6525824"/>
              <a:gd name="connsiteX5" fmla="*/ 525567 w 8482739"/>
              <a:gd name="connsiteY5" fmla="*/ 6428628 h 6525824"/>
              <a:gd name="connsiteX6" fmla="*/ 548006 w 8482739"/>
              <a:gd name="connsiteY6" fmla="*/ 3023470 h 6525824"/>
              <a:gd name="connsiteX0" fmla="*/ 548006 w 8482739"/>
              <a:gd name="connsiteY0" fmla="*/ 3023470 h 6520983"/>
              <a:gd name="connsiteX1" fmla="*/ 5554767 w 8482739"/>
              <a:gd name="connsiteY1" fmla="*/ 10998 h 6520983"/>
              <a:gd name="connsiteX2" fmla="*/ 8401747 w 8482739"/>
              <a:gd name="connsiteY2" fmla="*/ 2159558 h 6520983"/>
              <a:gd name="connsiteX3" fmla="*/ 7173200 w 8482739"/>
              <a:gd name="connsiteY3" fmla="*/ 5087881 h 6520983"/>
              <a:gd name="connsiteX4" fmla="*/ 4006458 w 8482739"/>
              <a:gd name="connsiteY4" fmla="*/ 5480569 h 6520983"/>
              <a:gd name="connsiteX5" fmla="*/ 525567 w 8482739"/>
              <a:gd name="connsiteY5" fmla="*/ 6428628 h 6520983"/>
              <a:gd name="connsiteX6" fmla="*/ 548006 w 8482739"/>
              <a:gd name="connsiteY6" fmla="*/ 3023470 h 6520983"/>
              <a:gd name="connsiteX0" fmla="*/ 548006 w 8482739"/>
              <a:gd name="connsiteY0" fmla="*/ 3023470 h 6512154"/>
              <a:gd name="connsiteX1" fmla="*/ 5554767 w 8482739"/>
              <a:gd name="connsiteY1" fmla="*/ 10998 h 6512154"/>
              <a:gd name="connsiteX2" fmla="*/ 8401747 w 8482739"/>
              <a:gd name="connsiteY2" fmla="*/ 2159558 h 6512154"/>
              <a:gd name="connsiteX3" fmla="*/ 7173200 w 8482739"/>
              <a:gd name="connsiteY3" fmla="*/ 5087881 h 6512154"/>
              <a:gd name="connsiteX4" fmla="*/ 4006458 w 8482739"/>
              <a:gd name="connsiteY4" fmla="*/ 5480569 h 6512154"/>
              <a:gd name="connsiteX5" fmla="*/ 525567 w 8482739"/>
              <a:gd name="connsiteY5" fmla="*/ 6428628 h 6512154"/>
              <a:gd name="connsiteX6" fmla="*/ 548006 w 8482739"/>
              <a:gd name="connsiteY6" fmla="*/ 3023470 h 6512154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48006 w 8482739"/>
              <a:gd name="connsiteY0" fmla="*/ 3013102 h 6501786"/>
              <a:gd name="connsiteX1" fmla="*/ 5554767 w 8482739"/>
              <a:gd name="connsiteY1" fmla="*/ 630 h 6501786"/>
              <a:gd name="connsiteX2" fmla="*/ 8401747 w 8482739"/>
              <a:gd name="connsiteY2" fmla="*/ 2149190 h 6501786"/>
              <a:gd name="connsiteX3" fmla="*/ 7173200 w 8482739"/>
              <a:gd name="connsiteY3" fmla="*/ 5077513 h 6501786"/>
              <a:gd name="connsiteX4" fmla="*/ 4006458 w 8482739"/>
              <a:gd name="connsiteY4" fmla="*/ 5470201 h 6501786"/>
              <a:gd name="connsiteX5" fmla="*/ 525567 w 8482739"/>
              <a:gd name="connsiteY5" fmla="*/ 6418260 h 6501786"/>
              <a:gd name="connsiteX6" fmla="*/ 548006 w 8482739"/>
              <a:gd name="connsiteY6" fmla="*/ 3013102 h 6501786"/>
              <a:gd name="connsiteX0" fmla="*/ 518373 w 8453106"/>
              <a:gd name="connsiteY0" fmla="*/ 2996278 h 6484962"/>
              <a:gd name="connsiteX1" fmla="*/ 5076349 w 8453106"/>
              <a:gd name="connsiteY1" fmla="*/ 635 h 6484962"/>
              <a:gd name="connsiteX2" fmla="*/ 8372114 w 8453106"/>
              <a:gd name="connsiteY2" fmla="*/ 2132366 h 6484962"/>
              <a:gd name="connsiteX3" fmla="*/ 7143567 w 8453106"/>
              <a:gd name="connsiteY3" fmla="*/ 5060689 h 6484962"/>
              <a:gd name="connsiteX4" fmla="*/ 3976825 w 8453106"/>
              <a:gd name="connsiteY4" fmla="*/ 5453377 h 6484962"/>
              <a:gd name="connsiteX5" fmla="*/ 495934 w 8453106"/>
              <a:gd name="connsiteY5" fmla="*/ 6401436 h 6484962"/>
              <a:gd name="connsiteX6" fmla="*/ 518373 w 8453106"/>
              <a:gd name="connsiteY6" fmla="*/ 2996278 h 6484962"/>
              <a:gd name="connsiteX0" fmla="*/ 518373 w 8453106"/>
              <a:gd name="connsiteY0" fmla="*/ 3005995 h 6494679"/>
              <a:gd name="connsiteX1" fmla="*/ 5076349 w 8453106"/>
              <a:gd name="connsiteY1" fmla="*/ 10352 h 6494679"/>
              <a:gd name="connsiteX2" fmla="*/ 8372114 w 8453106"/>
              <a:gd name="connsiteY2" fmla="*/ 2142083 h 6494679"/>
              <a:gd name="connsiteX3" fmla="*/ 7143567 w 8453106"/>
              <a:gd name="connsiteY3" fmla="*/ 5070406 h 6494679"/>
              <a:gd name="connsiteX4" fmla="*/ 3976825 w 8453106"/>
              <a:gd name="connsiteY4" fmla="*/ 5463094 h 6494679"/>
              <a:gd name="connsiteX5" fmla="*/ 495934 w 8453106"/>
              <a:gd name="connsiteY5" fmla="*/ 6411153 h 6494679"/>
              <a:gd name="connsiteX6" fmla="*/ 518373 w 8453106"/>
              <a:gd name="connsiteY6" fmla="*/ 3005995 h 6494679"/>
              <a:gd name="connsiteX0" fmla="*/ 518373 w 8453106"/>
              <a:gd name="connsiteY0" fmla="*/ 2996277 h 6484961"/>
              <a:gd name="connsiteX1" fmla="*/ 5076349 w 8453106"/>
              <a:gd name="connsiteY1" fmla="*/ 634 h 6484961"/>
              <a:gd name="connsiteX2" fmla="*/ 8372114 w 8453106"/>
              <a:gd name="connsiteY2" fmla="*/ 2132365 h 6484961"/>
              <a:gd name="connsiteX3" fmla="*/ 7143567 w 8453106"/>
              <a:gd name="connsiteY3" fmla="*/ 5060688 h 6484961"/>
              <a:gd name="connsiteX4" fmla="*/ 3976825 w 8453106"/>
              <a:gd name="connsiteY4" fmla="*/ 5453376 h 6484961"/>
              <a:gd name="connsiteX5" fmla="*/ 495934 w 8453106"/>
              <a:gd name="connsiteY5" fmla="*/ 6401435 h 6484961"/>
              <a:gd name="connsiteX6" fmla="*/ 518373 w 8453106"/>
              <a:gd name="connsiteY6" fmla="*/ 2996277 h 6484961"/>
              <a:gd name="connsiteX0" fmla="*/ 518373 w 8453106"/>
              <a:gd name="connsiteY0" fmla="*/ 2996277 h 6490454"/>
              <a:gd name="connsiteX1" fmla="*/ 5076349 w 8453106"/>
              <a:gd name="connsiteY1" fmla="*/ 634 h 6490454"/>
              <a:gd name="connsiteX2" fmla="*/ 8372114 w 8453106"/>
              <a:gd name="connsiteY2" fmla="*/ 2132365 h 6490454"/>
              <a:gd name="connsiteX3" fmla="*/ 7143567 w 8453106"/>
              <a:gd name="connsiteY3" fmla="*/ 5060688 h 6490454"/>
              <a:gd name="connsiteX4" fmla="*/ 5488670 w 8453106"/>
              <a:gd name="connsiteY4" fmla="*/ 5408499 h 6490454"/>
              <a:gd name="connsiteX5" fmla="*/ 3976825 w 8453106"/>
              <a:gd name="connsiteY5" fmla="*/ 5453376 h 6490454"/>
              <a:gd name="connsiteX6" fmla="*/ 495934 w 8453106"/>
              <a:gd name="connsiteY6" fmla="*/ 6401435 h 6490454"/>
              <a:gd name="connsiteX7" fmla="*/ 518373 w 8453106"/>
              <a:gd name="connsiteY7" fmla="*/ 2996277 h 6490454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491293"/>
              <a:gd name="connsiteX1" fmla="*/ 5076349 w 8453106"/>
              <a:gd name="connsiteY1" fmla="*/ 634 h 6491293"/>
              <a:gd name="connsiteX2" fmla="*/ 8372114 w 8453106"/>
              <a:gd name="connsiteY2" fmla="*/ 2132365 h 6491293"/>
              <a:gd name="connsiteX3" fmla="*/ 7143567 w 8453106"/>
              <a:gd name="connsiteY3" fmla="*/ 5060688 h 6491293"/>
              <a:gd name="connsiteX4" fmla="*/ 5488670 w 8453106"/>
              <a:gd name="connsiteY4" fmla="*/ 5318742 h 6491293"/>
              <a:gd name="connsiteX5" fmla="*/ 3976825 w 8453106"/>
              <a:gd name="connsiteY5" fmla="*/ 5453376 h 6491293"/>
              <a:gd name="connsiteX6" fmla="*/ 495934 w 8453106"/>
              <a:gd name="connsiteY6" fmla="*/ 6401435 h 6491293"/>
              <a:gd name="connsiteX7" fmla="*/ 518373 w 8453106"/>
              <a:gd name="connsiteY7" fmla="*/ 2996277 h 6491293"/>
              <a:gd name="connsiteX0" fmla="*/ 518373 w 8453106"/>
              <a:gd name="connsiteY0" fmla="*/ 2996277 h 6696697"/>
              <a:gd name="connsiteX1" fmla="*/ 5076349 w 8453106"/>
              <a:gd name="connsiteY1" fmla="*/ 634 h 6696697"/>
              <a:gd name="connsiteX2" fmla="*/ 8372114 w 8453106"/>
              <a:gd name="connsiteY2" fmla="*/ 2132365 h 6696697"/>
              <a:gd name="connsiteX3" fmla="*/ 7143567 w 8453106"/>
              <a:gd name="connsiteY3" fmla="*/ 5060688 h 6696697"/>
              <a:gd name="connsiteX4" fmla="*/ 5488670 w 8453106"/>
              <a:gd name="connsiteY4" fmla="*/ 5318742 h 6696697"/>
              <a:gd name="connsiteX5" fmla="*/ 3976825 w 8453106"/>
              <a:gd name="connsiteY5" fmla="*/ 5453376 h 6696697"/>
              <a:gd name="connsiteX6" fmla="*/ 1415944 w 8453106"/>
              <a:gd name="connsiteY6" fmla="*/ 6412656 h 6696697"/>
              <a:gd name="connsiteX7" fmla="*/ 495934 w 8453106"/>
              <a:gd name="connsiteY7" fmla="*/ 6401435 h 6696697"/>
              <a:gd name="connsiteX8" fmla="*/ 518373 w 8453106"/>
              <a:gd name="connsiteY8" fmla="*/ 2996277 h 6696697"/>
              <a:gd name="connsiteX0" fmla="*/ 518373 w 8453106"/>
              <a:gd name="connsiteY0" fmla="*/ 2996277 h 6599794"/>
              <a:gd name="connsiteX1" fmla="*/ 5076349 w 8453106"/>
              <a:gd name="connsiteY1" fmla="*/ 634 h 6599794"/>
              <a:gd name="connsiteX2" fmla="*/ 8372114 w 8453106"/>
              <a:gd name="connsiteY2" fmla="*/ 2132365 h 6599794"/>
              <a:gd name="connsiteX3" fmla="*/ 7143567 w 8453106"/>
              <a:gd name="connsiteY3" fmla="*/ 5060688 h 6599794"/>
              <a:gd name="connsiteX4" fmla="*/ 5488670 w 8453106"/>
              <a:gd name="connsiteY4" fmla="*/ 5318742 h 6599794"/>
              <a:gd name="connsiteX5" fmla="*/ 3976825 w 8453106"/>
              <a:gd name="connsiteY5" fmla="*/ 5453376 h 6599794"/>
              <a:gd name="connsiteX6" fmla="*/ 1415944 w 8453106"/>
              <a:gd name="connsiteY6" fmla="*/ 6412656 h 6599794"/>
              <a:gd name="connsiteX7" fmla="*/ 495934 w 8453106"/>
              <a:gd name="connsiteY7" fmla="*/ 6401435 h 6599794"/>
              <a:gd name="connsiteX8" fmla="*/ 518373 w 8453106"/>
              <a:gd name="connsiteY8" fmla="*/ 2996277 h 6599794"/>
              <a:gd name="connsiteX0" fmla="*/ 568130 w 8502863"/>
              <a:gd name="connsiteY0" fmla="*/ 2996277 h 6481525"/>
              <a:gd name="connsiteX1" fmla="*/ 5126106 w 8502863"/>
              <a:gd name="connsiteY1" fmla="*/ 634 h 6481525"/>
              <a:gd name="connsiteX2" fmla="*/ 8421871 w 8502863"/>
              <a:gd name="connsiteY2" fmla="*/ 2132365 h 6481525"/>
              <a:gd name="connsiteX3" fmla="*/ 7193324 w 8502863"/>
              <a:gd name="connsiteY3" fmla="*/ 5060688 h 6481525"/>
              <a:gd name="connsiteX4" fmla="*/ 5538427 w 8502863"/>
              <a:gd name="connsiteY4" fmla="*/ 5318742 h 6481525"/>
              <a:gd name="connsiteX5" fmla="*/ 4026582 w 8502863"/>
              <a:gd name="connsiteY5" fmla="*/ 5453376 h 6481525"/>
              <a:gd name="connsiteX6" fmla="*/ 1465701 w 8502863"/>
              <a:gd name="connsiteY6" fmla="*/ 6412656 h 6481525"/>
              <a:gd name="connsiteX7" fmla="*/ 545691 w 8502863"/>
              <a:gd name="connsiteY7" fmla="*/ 6401435 h 6481525"/>
              <a:gd name="connsiteX8" fmla="*/ 568130 w 8502863"/>
              <a:gd name="connsiteY8" fmla="*/ 2996277 h 6481525"/>
              <a:gd name="connsiteX0" fmla="*/ 568130 w 8502863"/>
              <a:gd name="connsiteY0" fmla="*/ 2996277 h 6412656"/>
              <a:gd name="connsiteX1" fmla="*/ 5126106 w 8502863"/>
              <a:gd name="connsiteY1" fmla="*/ 634 h 6412656"/>
              <a:gd name="connsiteX2" fmla="*/ 8421871 w 8502863"/>
              <a:gd name="connsiteY2" fmla="*/ 2132365 h 6412656"/>
              <a:gd name="connsiteX3" fmla="*/ 7193324 w 8502863"/>
              <a:gd name="connsiteY3" fmla="*/ 5060688 h 6412656"/>
              <a:gd name="connsiteX4" fmla="*/ 5538427 w 8502863"/>
              <a:gd name="connsiteY4" fmla="*/ 5318742 h 6412656"/>
              <a:gd name="connsiteX5" fmla="*/ 4026582 w 8502863"/>
              <a:gd name="connsiteY5" fmla="*/ 5453376 h 6412656"/>
              <a:gd name="connsiteX6" fmla="*/ 1465701 w 8502863"/>
              <a:gd name="connsiteY6" fmla="*/ 6412656 h 6412656"/>
              <a:gd name="connsiteX7" fmla="*/ 545691 w 8502863"/>
              <a:gd name="connsiteY7" fmla="*/ 6401435 h 6412656"/>
              <a:gd name="connsiteX8" fmla="*/ 568130 w 8502863"/>
              <a:gd name="connsiteY8" fmla="*/ 2996277 h 6412656"/>
              <a:gd name="connsiteX0" fmla="*/ 382024 w 8316757"/>
              <a:gd name="connsiteY0" fmla="*/ 2996277 h 6412656"/>
              <a:gd name="connsiteX1" fmla="*/ 4940000 w 8316757"/>
              <a:gd name="connsiteY1" fmla="*/ 634 h 6412656"/>
              <a:gd name="connsiteX2" fmla="*/ 8235765 w 8316757"/>
              <a:gd name="connsiteY2" fmla="*/ 2132365 h 6412656"/>
              <a:gd name="connsiteX3" fmla="*/ 7007218 w 8316757"/>
              <a:gd name="connsiteY3" fmla="*/ 5060688 h 6412656"/>
              <a:gd name="connsiteX4" fmla="*/ 5352321 w 8316757"/>
              <a:gd name="connsiteY4" fmla="*/ 5318742 h 6412656"/>
              <a:gd name="connsiteX5" fmla="*/ 3840476 w 8316757"/>
              <a:gd name="connsiteY5" fmla="*/ 5453376 h 6412656"/>
              <a:gd name="connsiteX6" fmla="*/ 1279595 w 8316757"/>
              <a:gd name="connsiteY6" fmla="*/ 6412656 h 6412656"/>
              <a:gd name="connsiteX7" fmla="*/ 359585 w 8316757"/>
              <a:gd name="connsiteY7" fmla="*/ 6401435 h 6412656"/>
              <a:gd name="connsiteX8" fmla="*/ 382024 w 8316757"/>
              <a:gd name="connsiteY8" fmla="*/ 2996277 h 6412656"/>
              <a:gd name="connsiteX0" fmla="*/ 82594 w 8017327"/>
              <a:gd name="connsiteY0" fmla="*/ 2996277 h 6412656"/>
              <a:gd name="connsiteX1" fmla="*/ 4640570 w 8017327"/>
              <a:gd name="connsiteY1" fmla="*/ 634 h 6412656"/>
              <a:gd name="connsiteX2" fmla="*/ 7936335 w 8017327"/>
              <a:gd name="connsiteY2" fmla="*/ 2132365 h 6412656"/>
              <a:gd name="connsiteX3" fmla="*/ 6707788 w 8017327"/>
              <a:gd name="connsiteY3" fmla="*/ 5060688 h 6412656"/>
              <a:gd name="connsiteX4" fmla="*/ 5052891 w 8017327"/>
              <a:gd name="connsiteY4" fmla="*/ 5318742 h 6412656"/>
              <a:gd name="connsiteX5" fmla="*/ 3541046 w 8017327"/>
              <a:gd name="connsiteY5" fmla="*/ 5453376 h 6412656"/>
              <a:gd name="connsiteX6" fmla="*/ 980165 w 8017327"/>
              <a:gd name="connsiteY6" fmla="*/ 6412656 h 6412656"/>
              <a:gd name="connsiteX7" fmla="*/ 60155 w 8017327"/>
              <a:gd name="connsiteY7" fmla="*/ 6401435 h 6412656"/>
              <a:gd name="connsiteX8" fmla="*/ 82594 w 8017327"/>
              <a:gd name="connsiteY8" fmla="*/ 2996277 h 6412656"/>
              <a:gd name="connsiteX0" fmla="*/ 23964 w 7958697"/>
              <a:gd name="connsiteY0" fmla="*/ 2996277 h 6539638"/>
              <a:gd name="connsiteX1" fmla="*/ 4581940 w 7958697"/>
              <a:gd name="connsiteY1" fmla="*/ 634 h 6539638"/>
              <a:gd name="connsiteX2" fmla="*/ 7877705 w 7958697"/>
              <a:gd name="connsiteY2" fmla="*/ 2132365 h 6539638"/>
              <a:gd name="connsiteX3" fmla="*/ 6649158 w 7958697"/>
              <a:gd name="connsiteY3" fmla="*/ 5060688 h 6539638"/>
              <a:gd name="connsiteX4" fmla="*/ 4994261 w 7958697"/>
              <a:gd name="connsiteY4" fmla="*/ 5318742 h 6539638"/>
              <a:gd name="connsiteX5" fmla="*/ 3482416 w 7958697"/>
              <a:gd name="connsiteY5" fmla="*/ 5453376 h 6539638"/>
              <a:gd name="connsiteX6" fmla="*/ 921535 w 7958697"/>
              <a:gd name="connsiteY6" fmla="*/ 6412656 h 6539638"/>
              <a:gd name="connsiteX7" fmla="*/ 1525 w 7958697"/>
              <a:gd name="connsiteY7" fmla="*/ 6401435 h 6539638"/>
              <a:gd name="connsiteX8" fmla="*/ 23964 w 7958697"/>
              <a:gd name="connsiteY8" fmla="*/ 2996277 h 6539638"/>
              <a:gd name="connsiteX0" fmla="*/ 341607 w 8276340"/>
              <a:gd name="connsiteY0" fmla="*/ 2996277 h 6527461"/>
              <a:gd name="connsiteX1" fmla="*/ 4899583 w 8276340"/>
              <a:gd name="connsiteY1" fmla="*/ 634 h 6527461"/>
              <a:gd name="connsiteX2" fmla="*/ 8195348 w 8276340"/>
              <a:gd name="connsiteY2" fmla="*/ 2132365 h 6527461"/>
              <a:gd name="connsiteX3" fmla="*/ 6966801 w 8276340"/>
              <a:gd name="connsiteY3" fmla="*/ 5060688 h 6527461"/>
              <a:gd name="connsiteX4" fmla="*/ 5311904 w 8276340"/>
              <a:gd name="connsiteY4" fmla="*/ 5318742 h 6527461"/>
              <a:gd name="connsiteX5" fmla="*/ 3800059 w 8276340"/>
              <a:gd name="connsiteY5" fmla="*/ 5453376 h 6527461"/>
              <a:gd name="connsiteX6" fmla="*/ 1239178 w 8276340"/>
              <a:gd name="connsiteY6" fmla="*/ 6412656 h 6527461"/>
              <a:gd name="connsiteX7" fmla="*/ 335997 w 8276340"/>
              <a:gd name="connsiteY7" fmla="*/ 6384606 h 6527461"/>
              <a:gd name="connsiteX8" fmla="*/ 341607 w 8276340"/>
              <a:gd name="connsiteY8" fmla="*/ 2996277 h 6527461"/>
              <a:gd name="connsiteX0" fmla="*/ 340343 w 8275076"/>
              <a:gd name="connsiteY0" fmla="*/ 2996277 h 6527678"/>
              <a:gd name="connsiteX1" fmla="*/ 4898319 w 8275076"/>
              <a:gd name="connsiteY1" fmla="*/ 634 h 6527678"/>
              <a:gd name="connsiteX2" fmla="*/ 8194084 w 8275076"/>
              <a:gd name="connsiteY2" fmla="*/ 2132365 h 6527678"/>
              <a:gd name="connsiteX3" fmla="*/ 6965537 w 8275076"/>
              <a:gd name="connsiteY3" fmla="*/ 5060688 h 6527678"/>
              <a:gd name="connsiteX4" fmla="*/ 5310640 w 8275076"/>
              <a:gd name="connsiteY4" fmla="*/ 5318742 h 6527678"/>
              <a:gd name="connsiteX5" fmla="*/ 3798795 w 8275076"/>
              <a:gd name="connsiteY5" fmla="*/ 5453376 h 6527678"/>
              <a:gd name="connsiteX6" fmla="*/ 1237914 w 8275076"/>
              <a:gd name="connsiteY6" fmla="*/ 6412656 h 6527678"/>
              <a:gd name="connsiteX7" fmla="*/ 334733 w 8275076"/>
              <a:gd name="connsiteY7" fmla="*/ 6384606 h 6527678"/>
              <a:gd name="connsiteX8" fmla="*/ 340343 w 8275076"/>
              <a:gd name="connsiteY8" fmla="*/ 2996277 h 6527678"/>
              <a:gd name="connsiteX0" fmla="*/ 6788 w 7941521"/>
              <a:gd name="connsiteY0" fmla="*/ 2996277 h 6527678"/>
              <a:gd name="connsiteX1" fmla="*/ 4564764 w 7941521"/>
              <a:gd name="connsiteY1" fmla="*/ 634 h 6527678"/>
              <a:gd name="connsiteX2" fmla="*/ 7860529 w 7941521"/>
              <a:gd name="connsiteY2" fmla="*/ 2132365 h 6527678"/>
              <a:gd name="connsiteX3" fmla="*/ 6631982 w 7941521"/>
              <a:gd name="connsiteY3" fmla="*/ 5060688 h 6527678"/>
              <a:gd name="connsiteX4" fmla="*/ 4977085 w 7941521"/>
              <a:gd name="connsiteY4" fmla="*/ 5318742 h 6527678"/>
              <a:gd name="connsiteX5" fmla="*/ 3465240 w 7941521"/>
              <a:gd name="connsiteY5" fmla="*/ 5453376 h 6527678"/>
              <a:gd name="connsiteX6" fmla="*/ 904359 w 7941521"/>
              <a:gd name="connsiteY6" fmla="*/ 6412656 h 6527678"/>
              <a:gd name="connsiteX7" fmla="*/ 1178 w 7941521"/>
              <a:gd name="connsiteY7" fmla="*/ 6384606 h 6527678"/>
              <a:gd name="connsiteX8" fmla="*/ 6788 w 7941521"/>
              <a:gd name="connsiteY8" fmla="*/ 2996277 h 6527678"/>
              <a:gd name="connsiteX0" fmla="*/ 6788 w 7941521"/>
              <a:gd name="connsiteY0" fmla="*/ 3006772 h 6538173"/>
              <a:gd name="connsiteX1" fmla="*/ 4564764 w 7941521"/>
              <a:gd name="connsiteY1" fmla="*/ 11129 h 6538173"/>
              <a:gd name="connsiteX2" fmla="*/ 7860529 w 7941521"/>
              <a:gd name="connsiteY2" fmla="*/ 2142860 h 6538173"/>
              <a:gd name="connsiteX3" fmla="*/ 6631982 w 7941521"/>
              <a:gd name="connsiteY3" fmla="*/ 5071183 h 6538173"/>
              <a:gd name="connsiteX4" fmla="*/ 4977085 w 7941521"/>
              <a:gd name="connsiteY4" fmla="*/ 5329237 h 6538173"/>
              <a:gd name="connsiteX5" fmla="*/ 3465240 w 7941521"/>
              <a:gd name="connsiteY5" fmla="*/ 5463871 h 6538173"/>
              <a:gd name="connsiteX6" fmla="*/ 904359 w 7941521"/>
              <a:gd name="connsiteY6" fmla="*/ 6423151 h 6538173"/>
              <a:gd name="connsiteX7" fmla="*/ 1178 w 7941521"/>
              <a:gd name="connsiteY7" fmla="*/ 6395101 h 6538173"/>
              <a:gd name="connsiteX8" fmla="*/ 6788 w 7941521"/>
              <a:gd name="connsiteY8" fmla="*/ 3006772 h 6538173"/>
              <a:gd name="connsiteX0" fmla="*/ 6832 w 7941565"/>
              <a:gd name="connsiteY0" fmla="*/ 3006772 h 6538173"/>
              <a:gd name="connsiteX1" fmla="*/ 4564808 w 7941565"/>
              <a:gd name="connsiteY1" fmla="*/ 11129 h 6538173"/>
              <a:gd name="connsiteX2" fmla="*/ 7860573 w 7941565"/>
              <a:gd name="connsiteY2" fmla="*/ 2142860 h 6538173"/>
              <a:gd name="connsiteX3" fmla="*/ 6632026 w 7941565"/>
              <a:gd name="connsiteY3" fmla="*/ 5071183 h 6538173"/>
              <a:gd name="connsiteX4" fmla="*/ 4977129 w 7941565"/>
              <a:gd name="connsiteY4" fmla="*/ 5329237 h 6538173"/>
              <a:gd name="connsiteX5" fmla="*/ 3465284 w 7941565"/>
              <a:gd name="connsiteY5" fmla="*/ 5463871 h 6538173"/>
              <a:gd name="connsiteX6" fmla="*/ 904403 w 7941565"/>
              <a:gd name="connsiteY6" fmla="*/ 6423151 h 6538173"/>
              <a:gd name="connsiteX7" fmla="*/ 1222 w 7941565"/>
              <a:gd name="connsiteY7" fmla="*/ 6395101 h 6538173"/>
              <a:gd name="connsiteX8" fmla="*/ 6832 w 7941565"/>
              <a:gd name="connsiteY8" fmla="*/ 3006772 h 6538173"/>
              <a:gd name="connsiteX0" fmla="*/ 6821 w 7941554"/>
              <a:gd name="connsiteY0" fmla="*/ 3006772 h 6538173"/>
              <a:gd name="connsiteX1" fmla="*/ 4564797 w 7941554"/>
              <a:gd name="connsiteY1" fmla="*/ 11129 h 6538173"/>
              <a:gd name="connsiteX2" fmla="*/ 7860562 w 7941554"/>
              <a:gd name="connsiteY2" fmla="*/ 2142860 h 6538173"/>
              <a:gd name="connsiteX3" fmla="*/ 6632015 w 7941554"/>
              <a:gd name="connsiteY3" fmla="*/ 5071183 h 6538173"/>
              <a:gd name="connsiteX4" fmla="*/ 4977118 w 7941554"/>
              <a:gd name="connsiteY4" fmla="*/ 5329237 h 6538173"/>
              <a:gd name="connsiteX5" fmla="*/ 3465273 w 7941554"/>
              <a:gd name="connsiteY5" fmla="*/ 5463871 h 6538173"/>
              <a:gd name="connsiteX6" fmla="*/ 904392 w 7941554"/>
              <a:gd name="connsiteY6" fmla="*/ 6423151 h 6538173"/>
              <a:gd name="connsiteX7" fmla="*/ 1211 w 7941554"/>
              <a:gd name="connsiteY7" fmla="*/ 6395101 h 6538173"/>
              <a:gd name="connsiteX8" fmla="*/ 6821 w 7941554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6155 w 7940888"/>
              <a:gd name="connsiteY0" fmla="*/ 3006772 h 6538173"/>
              <a:gd name="connsiteX1" fmla="*/ 4564131 w 7940888"/>
              <a:gd name="connsiteY1" fmla="*/ 11129 h 6538173"/>
              <a:gd name="connsiteX2" fmla="*/ 7859896 w 7940888"/>
              <a:gd name="connsiteY2" fmla="*/ 2142860 h 6538173"/>
              <a:gd name="connsiteX3" fmla="*/ 6631349 w 7940888"/>
              <a:gd name="connsiteY3" fmla="*/ 5071183 h 6538173"/>
              <a:gd name="connsiteX4" fmla="*/ 4976452 w 7940888"/>
              <a:gd name="connsiteY4" fmla="*/ 5329237 h 6538173"/>
              <a:gd name="connsiteX5" fmla="*/ 3464607 w 7940888"/>
              <a:gd name="connsiteY5" fmla="*/ 5463871 h 6538173"/>
              <a:gd name="connsiteX6" fmla="*/ 903726 w 7940888"/>
              <a:gd name="connsiteY6" fmla="*/ 6423151 h 6538173"/>
              <a:gd name="connsiteX7" fmla="*/ 545 w 7940888"/>
              <a:gd name="connsiteY7" fmla="*/ 6395101 h 6538173"/>
              <a:gd name="connsiteX8" fmla="*/ 6155 w 7940888"/>
              <a:gd name="connsiteY8" fmla="*/ 3006772 h 6538173"/>
              <a:gd name="connsiteX0" fmla="*/ 324552 w 8259285"/>
              <a:gd name="connsiteY0" fmla="*/ 2995642 h 6527043"/>
              <a:gd name="connsiteX1" fmla="*/ 4669355 w 8259285"/>
              <a:gd name="connsiteY1" fmla="*/ 11219 h 6527043"/>
              <a:gd name="connsiteX2" fmla="*/ 8178293 w 8259285"/>
              <a:gd name="connsiteY2" fmla="*/ 2131730 h 6527043"/>
              <a:gd name="connsiteX3" fmla="*/ 6949746 w 8259285"/>
              <a:gd name="connsiteY3" fmla="*/ 5060053 h 6527043"/>
              <a:gd name="connsiteX4" fmla="*/ 5294849 w 8259285"/>
              <a:gd name="connsiteY4" fmla="*/ 5318107 h 6527043"/>
              <a:gd name="connsiteX5" fmla="*/ 3783004 w 8259285"/>
              <a:gd name="connsiteY5" fmla="*/ 5452741 h 6527043"/>
              <a:gd name="connsiteX6" fmla="*/ 1222123 w 8259285"/>
              <a:gd name="connsiteY6" fmla="*/ 6412021 h 6527043"/>
              <a:gd name="connsiteX7" fmla="*/ 318942 w 8259285"/>
              <a:gd name="connsiteY7" fmla="*/ 6383971 h 6527043"/>
              <a:gd name="connsiteX8" fmla="*/ 324552 w 8259285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4983693 w 7948129"/>
              <a:gd name="connsiteY4" fmla="*/ 5318107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48129"/>
              <a:gd name="connsiteY0" fmla="*/ 2995642 h 6527043"/>
              <a:gd name="connsiteX1" fmla="*/ 4358199 w 7948129"/>
              <a:gd name="connsiteY1" fmla="*/ 11219 h 6527043"/>
              <a:gd name="connsiteX2" fmla="*/ 7867137 w 7948129"/>
              <a:gd name="connsiteY2" fmla="*/ 2131730 h 6527043"/>
              <a:gd name="connsiteX3" fmla="*/ 6638590 w 7948129"/>
              <a:gd name="connsiteY3" fmla="*/ 5060053 h 6527043"/>
              <a:gd name="connsiteX4" fmla="*/ 5022962 w 7948129"/>
              <a:gd name="connsiteY4" fmla="*/ 5245179 h 6527043"/>
              <a:gd name="connsiteX5" fmla="*/ 3471848 w 7948129"/>
              <a:gd name="connsiteY5" fmla="*/ 5452741 h 6527043"/>
              <a:gd name="connsiteX6" fmla="*/ 910967 w 7948129"/>
              <a:gd name="connsiteY6" fmla="*/ 6412021 h 6527043"/>
              <a:gd name="connsiteX7" fmla="*/ 7786 w 7948129"/>
              <a:gd name="connsiteY7" fmla="*/ 6383971 h 6527043"/>
              <a:gd name="connsiteX8" fmla="*/ 13396 w 7948129"/>
              <a:gd name="connsiteY8" fmla="*/ 2995642 h 6527043"/>
              <a:gd name="connsiteX0" fmla="*/ 13396 w 7972932"/>
              <a:gd name="connsiteY0" fmla="*/ 2995642 h 6527043"/>
              <a:gd name="connsiteX1" fmla="*/ 4358199 w 7972932"/>
              <a:gd name="connsiteY1" fmla="*/ 11219 h 6527043"/>
              <a:gd name="connsiteX2" fmla="*/ 7867137 w 7972932"/>
              <a:gd name="connsiteY2" fmla="*/ 2131730 h 6527043"/>
              <a:gd name="connsiteX3" fmla="*/ 6638590 w 7972932"/>
              <a:gd name="connsiteY3" fmla="*/ 5060053 h 6527043"/>
              <a:gd name="connsiteX4" fmla="*/ 5022962 w 7972932"/>
              <a:gd name="connsiteY4" fmla="*/ 5245179 h 6527043"/>
              <a:gd name="connsiteX5" fmla="*/ 3471848 w 7972932"/>
              <a:gd name="connsiteY5" fmla="*/ 5452741 h 6527043"/>
              <a:gd name="connsiteX6" fmla="*/ 910967 w 7972932"/>
              <a:gd name="connsiteY6" fmla="*/ 6412021 h 6527043"/>
              <a:gd name="connsiteX7" fmla="*/ 7786 w 7972932"/>
              <a:gd name="connsiteY7" fmla="*/ 6383971 h 6527043"/>
              <a:gd name="connsiteX8" fmla="*/ 13396 w 7972932"/>
              <a:gd name="connsiteY8" fmla="*/ 2995642 h 6527043"/>
              <a:gd name="connsiteX0" fmla="*/ 13396 w 7942336"/>
              <a:gd name="connsiteY0" fmla="*/ 2995642 h 6527043"/>
              <a:gd name="connsiteX1" fmla="*/ 4358199 w 7942336"/>
              <a:gd name="connsiteY1" fmla="*/ 11219 h 6527043"/>
              <a:gd name="connsiteX2" fmla="*/ 7867137 w 7942336"/>
              <a:gd name="connsiteY2" fmla="*/ 2131730 h 6527043"/>
              <a:gd name="connsiteX3" fmla="*/ 6638590 w 7942336"/>
              <a:gd name="connsiteY3" fmla="*/ 5060053 h 6527043"/>
              <a:gd name="connsiteX4" fmla="*/ 5022962 w 7942336"/>
              <a:gd name="connsiteY4" fmla="*/ 5245179 h 6527043"/>
              <a:gd name="connsiteX5" fmla="*/ 3471848 w 7942336"/>
              <a:gd name="connsiteY5" fmla="*/ 5452741 h 6527043"/>
              <a:gd name="connsiteX6" fmla="*/ 910967 w 7942336"/>
              <a:gd name="connsiteY6" fmla="*/ 6412021 h 6527043"/>
              <a:gd name="connsiteX7" fmla="*/ 7786 w 7942336"/>
              <a:gd name="connsiteY7" fmla="*/ 6383971 h 6527043"/>
              <a:gd name="connsiteX8" fmla="*/ 13396 w 7942336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9459"/>
              <a:gd name="connsiteY0" fmla="*/ 2995642 h 6527043"/>
              <a:gd name="connsiteX1" fmla="*/ 4358199 w 7929459"/>
              <a:gd name="connsiteY1" fmla="*/ 11219 h 6527043"/>
              <a:gd name="connsiteX2" fmla="*/ 7867137 w 7929459"/>
              <a:gd name="connsiteY2" fmla="*/ 2131730 h 6527043"/>
              <a:gd name="connsiteX3" fmla="*/ 6638590 w 7929459"/>
              <a:gd name="connsiteY3" fmla="*/ 5060053 h 6527043"/>
              <a:gd name="connsiteX4" fmla="*/ 5073450 w 7929459"/>
              <a:gd name="connsiteY4" fmla="*/ 5295668 h 6527043"/>
              <a:gd name="connsiteX5" fmla="*/ 3471848 w 7929459"/>
              <a:gd name="connsiteY5" fmla="*/ 5452741 h 6527043"/>
              <a:gd name="connsiteX6" fmla="*/ 910967 w 7929459"/>
              <a:gd name="connsiteY6" fmla="*/ 6412021 h 6527043"/>
              <a:gd name="connsiteX7" fmla="*/ 7786 w 7929459"/>
              <a:gd name="connsiteY7" fmla="*/ 6383971 h 6527043"/>
              <a:gd name="connsiteX8" fmla="*/ 13396 w 7929459"/>
              <a:gd name="connsiteY8" fmla="*/ 2995642 h 6527043"/>
              <a:gd name="connsiteX0" fmla="*/ 13396 w 7926666"/>
              <a:gd name="connsiteY0" fmla="*/ 2995642 h 6527043"/>
              <a:gd name="connsiteX1" fmla="*/ 4358199 w 7926666"/>
              <a:gd name="connsiteY1" fmla="*/ 11219 h 6527043"/>
              <a:gd name="connsiteX2" fmla="*/ 7867137 w 7926666"/>
              <a:gd name="connsiteY2" fmla="*/ 2131730 h 6527043"/>
              <a:gd name="connsiteX3" fmla="*/ 6638590 w 7926666"/>
              <a:gd name="connsiteY3" fmla="*/ 5060053 h 6527043"/>
              <a:gd name="connsiteX4" fmla="*/ 5073450 w 7926666"/>
              <a:gd name="connsiteY4" fmla="*/ 5295668 h 6527043"/>
              <a:gd name="connsiteX5" fmla="*/ 3471848 w 7926666"/>
              <a:gd name="connsiteY5" fmla="*/ 5452741 h 6527043"/>
              <a:gd name="connsiteX6" fmla="*/ 910967 w 7926666"/>
              <a:gd name="connsiteY6" fmla="*/ 6412021 h 6527043"/>
              <a:gd name="connsiteX7" fmla="*/ 7786 w 7926666"/>
              <a:gd name="connsiteY7" fmla="*/ 6383971 h 6527043"/>
              <a:gd name="connsiteX8" fmla="*/ 13396 w 7926666"/>
              <a:gd name="connsiteY8" fmla="*/ 2995642 h 6527043"/>
              <a:gd name="connsiteX0" fmla="*/ 13396 w 7925081"/>
              <a:gd name="connsiteY0" fmla="*/ 2995642 h 6527043"/>
              <a:gd name="connsiteX1" fmla="*/ 4358199 w 7925081"/>
              <a:gd name="connsiteY1" fmla="*/ 11219 h 6527043"/>
              <a:gd name="connsiteX2" fmla="*/ 7867137 w 7925081"/>
              <a:gd name="connsiteY2" fmla="*/ 2131730 h 6527043"/>
              <a:gd name="connsiteX3" fmla="*/ 6638590 w 7925081"/>
              <a:gd name="connsiteY3" fmla="*/ 5060053 h 6527043"/>
              <a:gd name="connsiteX4" fmla="*/ 5073450 w 7925081"/>
              <a:gd name="connsiteY4" fmla="*/ 5295668 h 6527043"/>
              <a:gd name="connsiteX5" fmla="*/ 3471848 w 7925081"/>
              <a:gd name="connsiteY5" fmla="*/ 5452741 h 6527043"/>
              <a:gd name="connsiteX6" fmla="*/ 910967 w 7925081"/>
              <a:gd name="connsiteY6" fmla="*/ 6412021 h 6527043"/>
              <a:gd name="connsiteX7" fmla="*/ 7786 w 7925081"/>
              <a:gd name="connsiteY7" fmla="*/ 6383971 h 6527043"/>
              <a:gd name="connsiteX8" fmla="*/ 13396 w 7925081"/>
              <a:gd name="connsiteY8" fmla="*/ 2995642 h 6527043"/>
              <a:gd name="connsiteX0" fmla="*/ 13396 w 7925081"/>
              <a:gd name="connsiteY0" fmla="*/ 2998971 h 6530372"/>
              <a:gd name="connsiteX1" fmla="*/ 4358199 w 7925081"/>
              <a:gd name="connsiteY1" fmla="*/ 14548 h 6530372"/>
              <a:gd name="connsiteX2" fmla="*/ 7867137 w 7925081"/>
              <a:gd name="connsiteY2" fmla="*/ 2135059 h 6530372"/>
              <a:gd name="connsiteX3" fmla="*/ 6638590 w 7925081"/>
              <a:gd name="connsiteY3" fmla="*/ 5063382 h 6530372"/>
              <a:gd name="connsiteX4" fmla="*/ 5073450 w 7925081"/>
              <a:gd name="connsiteY4" fmla="*/ 5298997 h 6530372"/>
              <a:gd name="connsiteX5" fmla="*/ 3471848 w 7925081"/>
              <a:gd name="connsiteY5" fmla="*/ 5456070 h 6530372"/>
              <a:gd name="connsiteX6" fmla="*/ 910967 w 7925081"/>
              <a:gd name="connsiteY6" fmla="*/ 6415350 h 6530372"/>
              <a:gd name="connsiteX7" fmla="*/ 7786 w 7925081"/>
              <a:gd name="connsiteY7" fmla="*/ 6387300 h 6530372"/>
              <a:gd name="connsiteX8" fmla="*/ 13396 w 7925081"/>
              <a:gd name="connsiteY8" fmla="*/ 2998971 h 6530372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83187"/>
              <a:gd name="connsiteX1" fmla="*/ 4358841 w 7925723"/>
              <a:gd name="connsiteY1" fmla="*/ 14548 h 6483187"/>
              <a:gd name="connsiteX2" fmla="*/ 7867779 w 7925723"/>
              <a:gd name="connsiteY2" fmla="*/ 2135059 h 6483187"/>
              <a:gd name="connsiteX3" fmla="*/ 6639232 w 7925723"/>
              <a:gd name="connsiteY3" fmla="*/ 5063382 h 6483187"/>
              <a:gd name="connsiteX4" fmla="*/ 5074092 w 7925723"/>
              <a:gd name="connsiteY4" fmla="*/ 5298997 h 6483187"/>
              <a:gd name="connsiteX5" fmla="*/ 3472490 w 7925723"/>
              <a:gd name="connsiteY5" fmla="*/ 5456070 h 6483187"/>
              <a:gd name="connsiteX6" fmla="*/ 911609 w 7925723"/>
              <a:gd name="connsiteY6" fmla="*/ 6415350 h 6483187"/>
              <a:gd name="connsiteX7" fmla="*/ 8428 w 7925723"/>
              <a:gd name="connsiteY7" fmla="*/ 6387300 h 6483187"/>
              <a:gd name="connsiteX8" fmla="*/ 14038 w 7925723"/>
              <a:gd name="connsiteY8" fmla="*/ 2998971 h 6483187"/>
              <a:gd name="connsiteX0" fmla="*/ 14038 w 7925723"/>
              <a:gd name="connsiteY0" fmla="*/ 2998971 h 6415350"/>
              <a:gd name="connsiteX1" fmla="*/ 4358841 w 7925723"/>
              <a:gd name="connsiteY1" fmla="*/ 14548 h 6415350"/>
              <a:gd name="connsiteX2" fmla="*/ 7867779 w 7925723"/>
              <a:gd name="connsiteY2" fmla="*/ 2135059 h 6415350"/>
              <a:gd name="connsiteX3" fmla="*/ 6639232 w 7925723"/>
              <a:gd name="connsiteY3" fmla="*/ 5063382 h 6415350"/>
              <a:gd name="connsiteX4" fmla="*/ 5074092 w 7925723"/>
              <a:gd name="connsiteY4" fmla="*/ 5298997 h 6415350"/>
              <a:gd name="connsiteX5" fmla="*/ 3472490 w 7925723"/>
              <a:gd name="connsiteY5" fmla="*/ 5456070 h 6415350"/>
              <a:gd name="connsiteX6" fmla="*/ 911609 w 7925723"/>
              <a:gd name="connsiteY6" fmla="*/ 6415350 h 6415350"/>
              <a:gd name="connsiteX7" fmla="*/ 8428 w 7925723"/>
              <a:gd name="connsiteY7" fmla="*/ 6387300 h 6415350"/>
              <a:gd name="connsiteX8" fmla="*/ 14038 w 7925723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325001 w 8236686"/>
              <a:gd name="connsiteY0" fmla="*/ 2998971 h 6415350"/>
              <a:gd name="connsiteX1" fmla="*/ 4669804 w 8236686"/>
              <a:gd name="connsiteY1" fmla="*/ 14548 h 6415350"/>
              <a:gd name="connsiteX2" fmla="*/ 8178742 w 8236686"/>
              <a:gd name="connsiteY2" fmla="*/ 2135059 h 6415350"/>
              <a:gd name="connsiteX3" fmla="*/ 6950195 w 8236686"/>
              <a:gd name="connsiteY3" fmla="*/ 5063382 h 6415350"/>
              <a:gd name="connsiteX4" fmla="*/ 5385055 w 8236686"/>
              <a:gd name="connsiteY4" fmla="*/ 5298997 h 6415350"/>
              <a:gd name="connsiteX5" fmla="*/ 3783453 w 8236686"/>
              <a:gd name="connsiteY5" fmla="*/ 5456070 h 6415350"/>
              <a:gd name="connsiteX6" fmla="*/ 1222572 w 8236686"/>
              <a:gd name="connsiteY6" fmla="*/ 6415350 h 6415350"/>
              <a:gd name="connsiteX7" fmla="*/ 319391 w 8236686"/>
              <a:gd name="connsiteY7" fmla="*/ 6404130 h 6415350"/>
              <a:gd name="connsiteX8" fmla="*/ 325001 w 8236686"/>
              <a:gd name="connsiteY8" fmla="*/ 2998971 h 6415350"/>
              <a:gd name="connsiteX0" fmla="*/ 7548 w 7919233"/>
              <a:gd name="connsiteY0" fmla="*/ 2998971 h 6415350"/>
              <a:gd name="connsiteX1" fmla="*/ 4352351 w 7919233"/>
              <a:gd name="connsiteY1" fmla="*/ 14548 h 6415350"/>
              <a:gd name="connsiteX2" fmla="*/ 7861289 w 7919233"/>
              <a:gd name="connsiteY2" fmla="*/ 2135059 h 6415350"/>
              <a:gd name="connsiteX3" fmla="*/ 6632742 w 7919233"/>
              <a:gd name="connsiteY3" fmla="*/ 5063382 h 6415350"/>
              <a:gd name="connsiteX4" fmla="*/ 5067602 w 7919233"/>
              <a:gd name="connsiteY4" fmla="*/ 5298997 h 6415350"/>
              <a:gd name="connsiteX5" fmla="*/ 3466000 w 7919233"/>
              <a:gd name="connsiteY5" fmla="*/ 5456070 h 6415350"/>
              <a:gd name="connsiteX6" fmla="*/ 905119 w 7919233"/>
              <a:gd name="connsiteY6" fmla="*/ 6415350 h 6415350"/>
              <a:gd name="connsiteX7" fmla="*/ 1938 w 7919233"/>
              <a:gd name="connsiteY7" fmla="*/ 6404130 h 6415350"/>
              <a:gd name="connsiteX8" fmla="*/ 7548 w 7919233"/>
              <a:gd name="connsiteY8" fmla="*/ 2998971 h 64153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2424 h 6412950"/>
              <a:gd name="connsiteX1" fmla="*/ 4352351 w 7919233"/>
              <a:gd name="connsiteY1" fmla="*/ 12148 h 6412950"/>
              <a:gd name="connsiteX2" fmla="*/ 7861289 w 7919233"/>
              <a:gd name="connsiteY2" fmla="*/ 2132659 h 6412950"/>
              <a:gd name="connsiteX3" fmla="*/ 6632742 w 7919233"/>
              <a:gd name="connsiteY3" fmla="*/ 5060982 h 6412950"/>
              <a:gd name="connsiteX4" fmla="*/ 5067602 w 7919233"/>
              <a:gd name="connsiteY4" fmla="*/ 5296597 h 6412950"/>
              <a:gd name="connsiteX5" fmla="*/ 3466000 w 7919233"/>
              <a:gd name="connsiteY5" fmla="*/ 5453670 h 6412950"/>
              <a:gd name="connsiteX6" fmla="*/ 905119 w 7919233"/>
              <a:gd name="connsiteY6" fmla="*/ 6412950 h 6412950"/>
              <a:gd name="connsiteX7" fmla="*/ 1938 w 7919233"/>
              <a:gd name="connsiteY7" fmla="*/ 6401730 h 6412950"/>
              <a:gd name="connsiteX8" fmla="*/ 7548 w 7919233"/>
              <a:gd name="connsiteY8" fmla="*/ 2912424 h 641295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19534 h 6420060"/>
              <a:gd name="connsiteX1" fmla="*/ 4352351 w 7919233"/>
              <a:gd name="connsiteY1" fmla="*/ 19258 h 6420060"/>
              <a:gd name="connsiteX2" fmla="*/ 7861289 w 7919233"/>
              <a:gd name="connsiteY2" fmla="*/ 2139769 h 6420060"/>
              <a:gd name="connsiteX3" fmla="*/ 6632742 w 7919233"/>
              <a:gd name="connsiteY3" fmla="*/ 5068092 h 6420060"/>
              <a:gd name="connsiteX4" fmla="*/ 5067602 w 7919233"/>
              <a:gd name="connsiteY4" fmla="*/ 5303707 h 6420060"/>
              <a:gd name="connsiteX5" fmla="*/ 3466000 w 7919233"/>
              <a:gd name="connsiteY5" fmla="*/ 5460780 h 6420060"/>
              <a:gd name="connsiteX6" fmla="*/ 905119 w 7919233"/>
              <a:gd name="connsiteY6" fmla="*/ 6420060 h 6420060"/>
              <a:gd name="connsiteX7" fmla="*/ 1938 w 7919233"/>
              <a:gd name="connsiteY7" fmla="*/ 6408840 h 6420060"/>
              <a:gd name="connsiteX8" fmla="*/ 7548 w 7919233"/>
              <a:gd name="connsiteY8" fmla="*/ 2919534 h 6420060"/>
              <a:gd name="connsiteX0" fmla="*/ 7548 w 7919233"/>
              <a:gd name="connsiteY0" fmla="*/ 2931541 h 6432067"/>
              <a:gd name="connsiteX1" fmla="*/ 4352351 w 7919233"/>
              <a:gd name="connsiteY1" fmla="*/ 31265 h 6432067"/>
              <a:gd name="connsiteX2" fmla="*/ 7861289 w 7919233"/>
              <a:gd name="connsiteY2" fmla="*/ 2151776 h 6432067"/>
              <a:gd name="connsiteX3" fmla="*/ 6632742 w 7919233"/>
              <a:gd name="connsiteY3" fmla="*/ 5080099 h 6432067"/>
              <a:gd name="connsiteX4" fmla="*/ 5067602 w 7919233"/>
              <a:gd name="connsiteY4" fmla="*/ 5315714 h 6432067"/>
              <a:gd name="connsiteX5" fmla="*/ 3466000 w 7919233"/>
              <a:gd name="connsiteY5" fmla="*/ 5472787 h 6432067"/>
              <a:gd name="connsiteX6" fmla="*/ 905119 w 7919233"/>
              <a:gd name="connsiteY6" fmla="*/ 6432067 h 6432067"/>
              <a:gd name="connsiteX7" fmla="*/ 1938 w 7919233"/>
              <a:gd name="connsiteY7" fmla="*/ 6420847 h 6432067"/>
              <a:gd name="connsiteX8" fmla="*/ 7548 w 7919233"/>
              <a:gd name="connsiteY8" fmla="*/ 2931541 h 643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233" h="6432067">
                <a:moveTo>
                  <a:pt x="7548" y="2931541"/>
                </a:moveTo>
                <a:cubicBezTo>
                  <a:pt x="878472" y="1344898"/>
                  <a:pt x="3037784" y="200495"/>
                  <a:pt x="4352351" y="31265"/>
                </a:cubicBezTo>
                <a:cubicBezTo>
                  <a:pt x="6014727" y="-194063"/>
                  <a:pt x="7633623" y="827859"/>
                  <a:pt x="7861289" y="2151776"/>
                </a:cubicBezTo>
                <a:cubicBezTo>
                  <a:pt x="8189931" y="4109601"/>
                  <a:pt x="7031039" y="4866926"/>
                  <a:pt x="6632742" y="5080099"/>
                </a:cubicBezTo>
                <a:cubicBezTo>
                  <a:pt x="6234445" y="5293272"/>
                  <a:pt x="5500026" y="5289535"/>
                  <a:pt x="5067602" y="5315714"/>
                </a:cubicBezTo>
                <a:cubicBezTo>
                  <a:pt x="4635178" y="5341893"/>
                  <a:pt x="4159747" y="5286728"/>
                  <a:pt x="3466000" y="5472787"/>
                </a:cubicBezTo>
                <a:cubicBezTo>
                  <a:pt x="2772253" y="5658846"/>
                  <a:pt x="1485268" y="6274057"/>
                  <a:pt x="905119" y="6432067"/>
                </a:cubicBezTo>
                <a:lnTo>
                  <a:pt x="1938" y="6420847"/>
                </a:lnTo>
                <a:cubicBezTo>
                  <a:pt x="-3794" y="3702895"/>
                  <a:pt x="4743" y="4634120"/>
                  <a:pt x="7548" y="2931541"/>
                </a:cubicBezTo>
                <a:close/>
              </a:path>
            </a:pathLst>
          </a:custGeom>
          <a:solidFill>
            <a:schemeClr val="accent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latshållare för text 13"/>
          <p:cNvSpPr>
            <a:spLocks noGrp="1" noChangeAspect="1"/>
          </p:cNvSpPr>
          <p:nvPr>
            <p:ph type="body" sz="quarter" idx="11" hasCustomPrompt="1"/>
          </p:nvPr>
        </p:nvSpPr>
        <p:spPr>
          <a:xfrm>
            <a:off x="1344083" y="2142950"/>
            <a:ext cx="8304311" cy="253002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3421249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Bru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257419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rtsida-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Omslag-White-200proce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0" y="1"/>
            <a:ext cx="12192000" cy="6856413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37"/>
          <a:stretch/>
        </p:blipFill>
        <p:spPr>
          <a:xfrm>
            <a:off x="4233483" y="2292138"/>
            <a:ext cx="3725034" cy="22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83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rön 2">
    <p:bg>
      <p:bgPr>
        <a:solidFill>
          <a:srgbClr val="00C0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4226191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delare-Gul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 2"/>
          <p:cNvSpPr/>
          <p:nvPr userDrawn="1"/>
        </p:nvSpPr>
        <p:spPr bwMode="auto">
          <a:xfrm>
            <a:off x="1851119" y="224273"/>
            <a:ext cx="8762653" cy="6007675"/>
          </a:xfrm>
          <a:custGeom>
            <a:avLst/>
            <a:gdLst>
              <a:gd name="connsiteX0" fmla="*/ 0 w 6597144"/>
              <a:gd name="connsiteY0" fmla="*/ 2818933 h 5637865"/>
              <a:gd name="connsiteX1" fmla="*/ 3298572 w 6597144"/>
              <a:gd name="connsiteY1" fmla="*/ 0 h 5637865"/>
              <a:gd name="connsiteX2" fmla="*/ 6597144 w 6597144"/>
              <a:gd name="connsiteY2" fmla="*/ 2818933 h 5637865"/>
              <a:gd name="connsiteX3" fmla="*/ 3298572 w 6597144"/>
              <a:gd name="connsiteY3" fmla="*/ 5637866 h 5637865"/>
              <a:gd name="connsiteX4" fmla="*/ 0 w 6597144"/>
              <a:gd name="connsiteY4" fmla="*/ 2818933 h 5637865"/>
              <a:gd name="connsiteX0" fmla="*/ 36 w 6597180"/>
              <a:gd name="connsiteY0" fmla="*/ 3015277 h 5834210"/>
              <a:gd name="connsiteX1" fmla="*/ 3248120 w 6597180"/>
              <a:gd name="connsiteY1" fmla="*/ 0 h 5834210"/>
              <a:gd name="connsiteX2" fmla="*/ 6597180 w 6597180"/>
              <a:gd name="connsiteY2" fmla="*/ 3015277 h 5834210"/>
              <a:gd name="connsiteX3" fmla="*/ 3298608 w 6597180"/>
              <a:gd name="connsiteY3" fmla="*/ 5834210 h 5834210"/>
              <a:gd name="connsiteX4" fmla="*/ 36 w 6597180"/>
              <a:gd name="connsiteY4" fmla="*/ 3015277 h 5834210"/>
              <a:gd name="connsiteX0" fmla="*/ 25 w 6563510"/>
              <a:gd name="connsiteY0" fmla="*/ 3015330 h 5834354"/>
              <a:gd name="connsiteX1" fmla="*/ 3248109 w 6563510"/>
              <a:gd name="connsiteY1" fmla="*/ 53 h 5834354"/>
              <a:gd name="connsiteX2" fmla="*/ 6563510 w 6563510"/>
              <a:gd name="connsiteY2" fmla="*/ 3088258 h 5834354"/>
              <a:gd name="connsiteX3" fmla="*/ 3298597 w 6563510"/>
              <a:gd name="connsiteY3" fmla="*/ 5834263 h 5834354"/>
              <a:gd name="connsiteX4" fmla="*/ 25 w 6563510"/>
              <a:gd name="connsiteY4" fmla="*/ 3015330 h 5834354"/>
              <a:gd name="connsiteX0" fmla="*/ 35 w 6563520"/>
              <a:gd name="connsiteY0" fmla="*/ 3015398 h 5834422"/>
              <a:gd name="connsiteX1" fmla="*/ 3248119 w 6563520"/>
              <a:gd name="connsiteY1" fmla="*/ 121 h 5834422"/>
              <a:gd name="connsiteX2" fmla="*/ 6563520 w 6563520"/>
              <a:gd name="connsiteY2" fmla="*/ 3088326 h 5834422"/>
              <a:gd name="connsiteX3" fmla="*/ 3298607 w 6563520"/>
              <a:gd name="connsiteY3" fmla="*/ 5834331 h 5834422"/>
              <a:gd name="connsiteX4" fmla="*/ 35 w 6563520"/>
              <a:gd name="connsiteY4" fmla="*/ 3015398 h 5834422"/>
              <a:gd name="connsiteX0" fmla="*/ 12 w 6563497"/>
              <a:gd name="connsiteY0" fmla="*/ 3015398 h 6002706"/>
              <a:gd name="connsiteX1" fmla="*/ 3248096 w 6563497"/>
              <a:gd name="connsiteY1" fmla="*/ 121 h 6002706"/>
              <a:gd name="connsiteX2" fmla="*/ 6563497 w 6563497"/>
              <a:gd name="connsiteY2" fmla="*/ 3088326 h 6002706"/>
              <a:gd name="connsiteX3" fmla="*/ 3214437 w 6563497"/>
              <a:gd name="connsiteY3" fmla="*/ 6002626 h 6002706"/>
              <a:gd name="connsiteX4" fmla="*/ 12 w 6563497"/>
              <a:gd name="connsiteY4" fmla="*/ 3015398 h 6002706"/>
              <a:gd name="connsiteX0" fmla="*/ 21 w 6563506"/>
              <a:gd name="connsiteY0" fmla="*/ 3015398 h 6003162"/>
              <a:gd name="connsiteX1" fmla="*/ 3248105 w 6563506"/>
              <a:gd name="connsiteY1" fmla="*/ 121 h 6003162"/>
              <a:gd name="connsiteX2" fmla="*/ 6563506 w 6563506"/>
              <a:gd name="connsiteY2" fmla="*/ 3088326 h 6003162"/>
              <a:gd name="connsiteX3" fmla="*/ 3214446 w 6563506"/>
              <a:gd name="connsiteY3" fmla="*/ 6002626 h 6003162"/>
              <a:gd name="connsiteX4" fmla="*/ 21 w 6563506"/>
              <a:gd name="connsiteY4" fmla="*/ 3015398 h 6003162"/>
              <a:gd name="connsiteX0" fmla="*/ 25 w 6563510"/>
              <a:gd name="connsiteY0" fmla="*/ 3015398 h 6006882"/>
              <a:gd name="connsiteX1" fmla="*/ 3248109 w 6563510"/>
              <a:gd name="connsiteY1" fmla="*/ 121 h 6006882"/>
              <a:gd name="connsiteX2" fmla="*/ 6563510 w 6563510"/>
              <a:gd name="connsiteY2" fmla="*/ 3088326 h 6006882"/>
              <a:gd name="connsiteX3" fmla="*/ 3214450 w 6563510"/>
              <a:gd name="connsiteY3" fmla="*/ 6002626 h 6006882"/>
              <a:gd name="connsiteX4" fmla="*/ 25 w 6563510"/>
              <a:gd name="connsiteY4" fmla="*/ 3015398 h 6006882"/>
              <a:gd name="connsiteX0" fmla="*/ 8505 w 6571990"/>
              <a:gd name="connsiteY0" fmla="*/ 3015398 h 6007675"/>
              <a:gd name="connsiteX1" fmla="*/ 3256589 w 6571990"/>
              <a:gd name="connsiteY1" fmla="*/ 121 h 6007675"/>
              <a:gd name="connsiteX2" fmla="*/ 6571990 w 6571990"/>
              <a:gd name="connsiteY2" fmla="*/ 3088326 h 6007675"/>
              <a:gd name="connsiteX3" fmla="*/ 3222930 w 6571990"/>
              <a:gd name="connsiteY3" fmla="*/ 6002626 h 6007675"/>
              <a:gd name="connsiteX4" fmla="*/ 8505 w 6571990"/>
              <a:gd name="connsiteY4" fmla="*/ 3015398 h 600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1990" h="6007675">
                <a:moveTo>
                  <a:pt x="8505" y="3015398"/>
                </a:moveTo>
                <a:cubicBezTo>
                  <a:pt x="-131740" y="1667172"/>
                  <a:pt x="1483887" y="16015"/>
                  <a:pt x="3256589" y="121"/>
                </a:cubicBezTo>
                <a:cubicBezTo>
                  <a:pt x="5029291" y="-15773"/>
                  <a:pt x="6571990" y="1531472"/>
                  <a:pt x="6571990" y="3088326"/>
                </a:cubicBezTo>
                <a:cubicBezTo>
                  <a:pt x="6571990" y="4645180"/>
                  <a:pt x="5528564" y="5891366"/>
                  <a:pt x="3222930" y="6002626"/>
                </a:cubicBezTo>
                <a:cubicBezTo>
                  <a:pt x="917296" y="6113886"/>
                  <a:pt x="148750" y="4363624"/>
                  <a:pt x="8505" y="3015398"/>
                </a:cubicBezTo>
                <a:close/>
              </a:path>
            </a:pathLst>
          </a:custGeom>
          <a:solidFill>
            <a:schemeClr val="accent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Platshållare för text 3"/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2351584" y="2482598"/>
            <a:ext cx="7200800" cy="1872208"/>
          </a:xfrm>
        </p:spPr>
        <p:txBody>
          <a:bodyPr anchor="ctr">
            <a:noAutofit/>
          </a:bodyPr>
          <a:lstStyle>
            <a:lvl1pPr marL="0" indent="0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Skriv rubrik här</a:t>
            </a:r>
          </a:p>
        </p:txBody>
      </p:sp>
    </p:spTree>
    <p:extLst>
      <p:ext uri="{BB962C8B-B14F-4D97-AF65-F5344CB8AC3E}">
        <p14:creationId xmlns:p14="http://schemas.microsoft.com/office/powerpoint/2010/main" val="2742919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8233D1-B387-42F5-A1F4-FD244529B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FCAA712-D449-4451-B343-277D904DD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C572A8D-7AD9-4B64-B2A6-4643F866D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2020-11-05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D687798-3C60-437F-BF3B-11C95FCB8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875383C-49C8-4914-99EC-ABC3F0409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5975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85E682-98AD-41A5-900A-3D405329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1079179-D7BB-4335-9630-BB4D4F6AF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38E8330-632F-452C-BEBA-A216D8D11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2020-11-05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70108C8-03C9-4CC7-AD1D-04D970E9F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1C7C5D3-7199-43DD-B97F-1EA098611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6467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CD1BF0-BB15-4A9E-B452-29619866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7FE3D54-360F-46F1-B585-4654D66F8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08C5E65-EA1A-40AF-A292-8E02B839D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2020-11-05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DE40764-10E6-41AB-8DB2-05680CE1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AC68B05-D08F-4C16-AEA9-C1D375289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8430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13736C-4158-4FCD-875E-051368A87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59E3569-57CA-4A85-A242-CB0F17A17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46BA237-7FA2-427E-AA04-B4B62CF28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85C391C-59E3-4AD4-9B44-95990882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2020-11-05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BF2189F-2815-4144-8E20-19005A8C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705E24D-189F-4BE3-89EA-DE0991E1E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4462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2DB07A-2C16-4136-A5C7-302E082F7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3E347DE-4467-4331-B228-59EB6BB69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7A055DC-5903-4AB5-92C1-FF3B30964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FE398A5-99A7-4807-96FF-C707029165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090A4D5-01B2-4A1C-9B96-D5738B9475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7A181A2-FA98-4D2B-8DC0-51267246F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2020-11-05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C9E2B943-5EBB-439F-BBDA-78735A2A9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1CB4B20-E051-437F-9249-0478447C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2886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9251B1-BC1E-428D-A9AF-5F25306F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98FBE0A-CAA3-4B7F-BBAB-2830C57A7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2020-11-05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FF4374C-6CAC-46EC-990C-C6B7DBFA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1423052-A72F-4EBE-895E-E552A48A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6190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2755AB2-6361-40AA-BD87-7BAF363EF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2020-11-05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3DABA2F-AA49-4B53-ABD4-422F8411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6104301-8888-435B-BE57-D0782C419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4459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85C186-37CD-43C2-897F-CBF87C331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659B1FF-C353-452A-80AB-9861D35A3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FC0A337-E40A-4DBD-9A3B-99538B065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9C75268-B4A7-411E-8753-98C305519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2020-11-05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3265F59-9EC5-432B-9DD2-805625F4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8AD75D4-9C22-4198-BD7D-D8BE48778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22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 noChangeAspect="1"/>
          </p:cNvSpPr>
          <p:nvPr>
            <p:ph type="ctrTitle" hasCustomPrompt="1"/>
          </p:nvPr>
        </p:nvSpPr>
        <p:spPr>
          <a:xfrm>
            <a:off x="1344085" y="2286398"/>
            <a:ext cx="9503833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Klicka här för att skriva rubrik</a:t>
            </a:r>
          </a:p>
        </p:txBody>
      </p:sp>
      <p:sp>
        <p:nvSpPr>
          <p:cNvPr id="3" name="Underrubrik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1344085" y="3829200"/>
            <a:ext cx="9503832" cy="1154245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skriva underrubrik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962" y="5658844"/>
            <a:ext cx="1656000" cy="9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68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orient="horz" pos="389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88F9B5-AEC3-437E-969E-F1776B601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4E9A0141-9928-45DD-AC13-FF7ABC865F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7A00DC-9310-4074-92D5-B8DCDDAB3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9295EA-90BF-4C66-88E3-BDB9A536C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2020-11-05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5162B43-EE35-4F38-BCF1-E7F1E89D6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8411826-3A57-41A5-96D7-16124FC2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7548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52E5FC-3CD3-488A-A526-0536F188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8FC87EA-5113-4EB4-973A-F85415398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A9162C6-7B97-40C3-AEE5-0132ADE64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2020-11-05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5676D8C-3BC8-4276-A216-DDA6877F3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EA8D2EF-AA89-48F1-9954-12E8ADDAC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15453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BA88F163-51B5-415A-9E04-9A2BBD00C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7B5F003-D168-4CBF-9144-33EB42E12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95CC5F2-6FB3-4E8A-B283-FF7735090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E92C0-4D9A-465F-A0FD-405CC19F6DB3}" type="datetimeFigureOut">
              <a:rPr lang="sv-SE" smtClean="0"/>
              <a:t>2020-11-05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F53A405-8F41-4E04-9614-ED9600449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CDD914F-EF1A-4544-9FE2-049A42DB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599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1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7" name="Platshållare för innehåll 6"/>
          <p:cNvSpPr>
            <a:spLocks noGrp="1"/>
          </p:cNvSpPr>
          <p:nvPr>
            <p:ph sz="quarter" idx="14"/>
          </p:nvPr>
        </p:nvSpPr>
        <p:spPr>
          <a:xfrm>
            <a:off x="1344085" y="1401764"/>
            <a:ext cx="9503833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12016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2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5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6191917" y="1401764"/>
            <a:ext cx="4656000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8288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3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0" name="Platshållare för innehåll 6"/>
          <p:cNvSpPr>
            <a:spLocks noGrp="1"/>
          </p:cNvSpPr>
          <p:nvPr>
            <p:ph sz="quarter" idx="16"/>
          </p:nvPr>
        </p:nvSpPr>
        <p:spPr>
          <a:xfrm>
            <a:off x="1344084" y="1401764"/>
            <a:ext cx="4656000" cy="49434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2" name="Platshållare för innehåll 6"/>
          <p:cNvSpPr>
            <a:spLocks noGrp="1"/>
          </p:cNvSpPr>
          <p:nvPr>
            <p:ph sz="quarter" idx="17"/>
          </p:nvPr>
        </p:nvSpPr>
        <p:spPr>
          <a:xfrm>
            <a:off x="6191917" y="1401762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3" name="Platshållare för innehåll 6"/>
          <p:cNvSpPr>
            <a:spLocks noGrp="1"/>
          </p:cNvSpPr>
          <p:nvPr>
            <p:ph sz="quarter" idx="18"/>
          </p:nvPr>
        </p:nvSpPr>
        <p:spPr>
          <a:xfrm>
            <a:off x="6191917" y="3951087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59849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-4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12" name="Platshållare för innehåll 6"/>
          <p:cNvSpPr>
            <a:spLocks noGrp="1"/>
          </p:cNvSpPr>
          <p:nvPr>
            <p:ph sz="quarter" idx="18"/>
          </p:nvPr>
        </p:nvSpPr>
        <p:spPr>
          <a:xfrm>
            <a:off x="1344084" y="1401762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3" name="Platshållare för innehåll 6"/>
          <p:cNvSpPr>
            <a:spLocks noGrp="1"/>
          </p:cNvSpPr>
          <p:nvPr>
            <p:ph sz="quarter" idx="19"/>
          </p:nvPr>
        </p:nvSpPr>
        <p:spPr>
          <a:xfrm>
            <a:off x="1344084" y="3951087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Platshållare för innehåll 6"/>
          <p:cNvSpPr>
            <a:spLocks noGrp="1"/>
          </p:cNvSpPr>
          <p:nvPr>
            <p:ph sz="quarter" idx="20"/>
          </p:nvPr>
        </p:nvSpPr>
        <p:spPr>
          <a:xfrm>
            <a:off x="6191917" y="1401762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5" name="Platshållare för innehåll 6"/>
          <p:cNvSpPr>
            <a:spLocks noGrp="1"/>
          </p:cNvSpPr>
          <p:nvPr>
            <p:ph sz="quarter" idx="21"/>
          </p:nvPr>
        </p:nvSpPr>
        <p:spPr>
          <a:xfrm>
            <a:off x="6191917" y="3951087"/>
            <a:ext cx="4656000" cy="239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14380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503434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97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344085" y="333375"/>
            <a:ext cx="9503833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skriva rubrik</a:t>
            </a:r>
          </a:p>
        </p:txBody>
      </p:sp>
      <p:sp>
        <p:nvSpPr>
          <p:cNvPr id="2052" name="Rectangle 4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344064" y="1404716"/>
            <a:ext cx="9502480" cy="4940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sv-SE"/>
              <a:t>Klicka här för att skriva text</a:t>
            </a:r>
          </a:p>
          <a:p>
            <a:pPr lvl="1"/>
            <a:r>
              <a:rPr lang="sv-SE"/>
              <a:t>Text på nivå två</a:t>
            </a:r>
          </a:p>
          <a:p>
            <a:pPr lvl="2"/>
            <a:r>
              <a:rPr lang="sv-SE"/>
              <a:t>Text på nivå tre</a:t>
            </a:r>
          </a:p>
          <a:p>
            <a:pPr lvl="3"/>
            <a:r>
              <a:rPr lang="sv-SE"/>
              <a:t>Text på nivå fyra</a:t>
            </a:r>
          </a:p>
        </p:txBody>
      </p:sp>
      <p:sp>
        <p:nvSpPr>
          <p:cNvPr id="570376" name="Rectangle 8"/>
          <p:cNvSpPr>
            <a:spLocks noChangeArrowheads="1"/>
          </p:cNvSpPr>
          <p:nvPr/>
        </p:nvSpPr>
        <p:spPr bwMode="auto">
          <a:xfrm>
            <a:off x="0" y="6742114"/>
            <a:ext cx="12192000" cy="115887"/>
          </a:xfrm>
          <a:prstGeom prst="rect">
            <a:avLst/>
          </a:prstGeom>
          <a:solidFill>
            <a:srgbClr val="00A9A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sv-SE" sz="1900">
                <a:cs typeface="+mn-cs"/>
              </a:rPr>
              <a:t> </a:t>
            </a:r>
          </a:p>
        </p:txBody>
      </p:sp>
      <p:sp>
        <p:nvSpPr>
          <p:cNvPr id="2" name="xxLanguageTextBox"/>
          <p:cNvSpPr/>
          <p:nvPr userDrawn="1">
            <p:custDataLst>
              <p:tags r:id="rId23"/>
            </p:custDataLst>
          </p:nvPr>
        </p:nvSpPr>
        <p:spPr bwMode="auto">
          <a:xfrm>
            <a:off x="0" y="0"/>
            <a:ext cx="16933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xxLanguageTextBox">
            <a:extLst>
              <a:ext uri="{FF2B5EF4-FFF2-40B4-BE49-F238E27FC236}">
                <a16:creationId xmlns:a16="http://schemas.microsoft.com/office/drawing/2014/main" id="{498D347E-CEBF-40EB-BDD7-D28D8DAA85B3}"/>
              </a:ext>
            </a:extLst>
          </p:cNvPr>
          <p:cNvSpPr/>
          <p:nvPr userDrawn="1">
            <p:custDataLst>
              <p:tags r:id="rId24"/>
            </p:custDataLst>
          </p:nvPr>
        </p:nvSpPr>
        <p:spPr bwMode="auto">
          <a:xfrm>
            <a:off x="0" y="0"/>
            <a:ext cx="12700" cy="12700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rgbClr val="00A9A7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1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95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hdr="0" ftr="0" dt="0"/>
  <p:txStyles>
    <p:titleStyle>
      <a:lvl1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+mj-lt"/>
          <a:ea typeface="+mj-ea"/>
          <a:cs typeface="+mj-cs"/>
        </a:defRPr>
      </a:lvl1pPr>
      <a:lvl2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2pPr>
      <a:lvl3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3pPr>
      <a:lvl4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4pPr>
      <a:lvl5pPr algn="l" defTabSz="957263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A9A7"/>
          </a:solidFill>
          <a:latin typeface="Arial" charset="0"/>
        </a:defRPr>
      </a:lvl5pPr>
      <a:lvl6pPr marL="4572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6pPr>
      <a:lvl7pPr marL="9144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7pPr>
      <a:lvl8pPr marL="13716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8pPr>
      <a:lvl9pPr marL="1828800" algn="l" defTabSz="957263" rtl="0" eaLnBrk="1" fontAlgn="base" hangingPunct="1">
        <a:spcBef>
          <a:spcPct val="0"/>
        </a:spcBef>
        <a:spcAft>
          <a:spcPct val="0"/>
        </a:spcAft>
        <a:defRPr sz="2900" b="1">
          <a:solidFill>
            <a:srgbClr val="00A9A7"/>
          </a:solidFill>
          <a:latin typeface="Arial" charset="0"/>
        </a:defRPr>
      </a:lvl9pPr>
    </p:titleStyle>
    <p:bodyStyle>
      <a:lvl1pPr marL="266700" indent="-266700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Clr>
          <a:srgbClr val="00A9A7"/>
        </a:buClr>
        <a:buSzPct val="110000"/>
        <a:buFont typeface="Symbol" pitchFamily="18" charset="2"/>
        <a:buChar char="·"/>
        <a:defRPr sz="2100">
          <a:solidFill>
            <a:srgbClr val="000000"/>
          </a:solidFill>
          <a:latin typeface="+mn-lt"/>
          <a:ea typeface="+mn-ea"/>
          <a:cs typeface="+mn-cs"/>
        </a:defRPr>
      </a:lvl1pPr>
      <a:lvl2pPr marL="568325" indent="-192088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rgbClr val="000000"/>
          </a:solidFill>
          <a:latin typeface="+mn-lt"/>
        </a:defRPr>
      </a:lvl2pPr>
      <a:lvl3pPr marL="947738" indent="-198438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rgbClr val="000000"/>
          </a:solidFill>
          <a:latin typeface="+mn-lt"/>
        </a:defRPr>
      </a:lvl3pPr>
      <a:lvl4pPr marL="1319213" indent="-200025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4pPr>
      <a:lvl5pPr marL="16954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5pPr>
      <a:lvl6pPr marL="21526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6pPr>
      <a:lvl7pPr marL="26098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7pPr>
      <a:lvl8pPr marL="30670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8pPr>
      <a:lvl9pPr marL="3524250" indent="-188913" algn="l" defTabSz="957263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SzPct val="90000"/>
        <a:buBlip>
          <a:blip r:embed="rId2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56">
          <p15:clr>
            <a:srgbClr val="F26B43"/>
          </p15:clr>
        </p15:guide>
        <p15:guide id="3" pos="6924">
          <p15:clr>
            <a:srgbClr val="F26B43"/>
          </p15:clr>
        </p15:guide>
        <p15:guide id="4" orient="horz" pos="210">
          <p15:clr>
            <a:srgbClr val="F26B43"/>
          </p15:clr>
        </p15:guide>
        <p15:guide id="5" orient="horz" pos="883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3997">
          <p15:clr>
            <a:srgbClr val="F26B43"/>
          </p15:clr>
        </p15:guide>
        <p15:guide id="8" pos="847">
          <p15:clr>
            <a:srgbClr val="F26B43"/>
          </p15:clr>
        </p15:guide>
        <p15:guide id="9" pos="6833">
          <p15:clr>
            <a:srgbClr val="F26B43"/>
          </p15:clr>
        </p15:guide>
        <p15:guide id="10" pos="211">
          <p15:clr>
            <a:srgbClr val="F26B43"/>
          </p15:clr>
        </p15:guide>
        <p15:guide id="11" pos="746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922190F-A8A0-4B6D-B59C-E32E3D750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CA7312A-A2FA-440A-937B-545F54ACE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DFD27AA-48CE-4E4F-B31A-50ADBE0421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E92C0-4D9A-465F-A0FD-405CC19F6DB3}" type="datetimeFigureOut">
              <a:rPr lang="sv-SE" smtClean="0"/>
              <a:t>2020-11-05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2CE786-D186-4F3E-931F-E04482464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7C2FE09-F348-4109-B790-FA30E274D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B9BC9-0490-4D39-AF35-69BC9073CFF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228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4.emf"/><Relationship Id="rId18" Type="http://schemas.openxmlformats.org/officeDocument/2006/relationships/image" Target="../media/image19.emf"/><Relationship Id="rId3" Type="http://schemas.openxmlformats.org/officeDocument/2006/relationships/image" Target="../media/image11.emf"/><Relationship Id="rId7" Type="http://schemas.openxmlformats.org/officeDocument/2006/relationships/image" Target="../media/image7.emf"/><Relationship Id="rId12" Type="http://schemas.openxmlformats.org/officeDocument/2006/relationships/image" Target="../media/image13.emf"/><Relationship Id="rId17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e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png"/><Relationship Id="rId11" Type="http://schemas.openxmlformats.org/officeDocument/2006/relationships/image" Target="../media/image12.emf"/><Relationship Id="rId5" Type="http://schemas.openxmlformats.org/officeDocument/2006/relationships/image" Target="../media/image22.png"/><Relationship Id="rId15" Type="http://schemas.openxmlformats.org/officeDocument/2006/relationships/image" Target="../media/image16.emf"/><Relationship Id="rId10" Type="http://schemas.openxmlformats.org/officeDocument/2006/relationships/image" Target="../media/image10.emf"/><Relationship Id="rId4" Type="http://schemas.openxmlformats.org/officeDocument/2006/relationships/image" Target="../media/image21.png"/><Relationship Id="rId9" Type="http://schemas.openxmlformats.org/officeDocument/2006/relationships/image" Target="../media/image9.emf"/><Relationship Id="rId1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28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605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993516" y="1113107"/>
            <a:ext cx="5288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Hur kan man gå tillväga?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5C7BD6F-37C0-4287-89A2-A47D8E6A48AE}"/>
              </a:ext>
            </a:extLst>
          </p:cNvPr>
          <p:cNvSpPr txBox="1"/>
          <p:nvPr/>
        </p:nvSpPr>
        <p:spPr>
          <a:xfrm>
            <a:off x="1009388" y="2268957"/>
            <a:ext cx="4791533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Gå igenom materialet flera gånger</a:t>
            </a:r>
          </a:p>
          <a:p>
            <a:pPr marL="285750" lvl="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  <a:defRPr/>
            </a:pPr>
            <a:r>
              <a:rPr lang="sv-SE" sz="200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Använd väggarna!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Var öppen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Gå mellan delar och helhet, iterera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  <a:defRPr/>
            </a:pPr>
            <a:r>
              <a:rPr lang="sv-SE" sz="200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Gör enkla skisser, kasta, gör nya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4C3D8C08-D57C-40A8-9B5B-9251B1AAD402}"/>
              </a:ext>
            </a:extLst>
          </p:cNvPr>
          <p:cNvGrpSpPr/>
          <p:nvPr/>
        </p:nvGrpSpPr>
        <p:grpSpPr>
          <a:xfrm>
            <a:off x="9457547" y="3715004"/>
            <a:ext cx="2016708" cy="2461924"/>
            <a:chOff x="387087" y="1682648"/>
            <a:chExt cx="2016708" cy="2461924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2B95E556-8C74-4B09-BE0C-C79E25599E74}"/>
                </a:ext>
              </a:extLst>
            </p:cNvPr>
            <p:cNvSpPr/>
            <p:nvPr/>
          </p:nvSpPr>
          <p:spPr>
            <a:xfrm rot="305228">
              <a:off x="387087" y="2319998"/>
              <a:ext cx="576000" cy="576000"/>
            </a:xfrm>
            <a:prstGeom prst="rect">
              <a:avLst/>
            </a:prstGeom>
            <a:solidFill>
              <a:srgbClr val="00A9A7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3C7421A6-8E2A-49A5-8E70-2611BE0A531D}"/>
                </a:ext>
              </a:extLst>
            </p:cNvPr>
            <p:cNvSpPr/>
            <p:nvPr/>
          </p:nvSpPr>
          <p:spPr>
            <a:xfrm rot="21184501">
              <a:off x="1151442" y="2238179"/>
              <a:ext cx="576000" cy="576000"/>
            </a:xfrm>
            <a:prstGeom prst="rect">
              <a:avLst/>
            </a:prstGeom>
            <a:solidFill>
              <a:srgbClr val="00A9A7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6955DBB5-49FC-41B4-8B3B-A1C8A01745B1}"/>
                </a:ext>
              </a:extLst>
            </p:cNvPr>
            <p:cNvSpPr/>
            <p:nvPr/>
          </p:nvSpPr>
          <p:spPr>
            <a:xfrm rot="21184501">
              <a:off x="446765" y="3050871"/>
              <a:ext cx="576000" cy="576000"/>
            </a:xfrm>
            <a:prstGeom prst="rect">
              <a:avLst/>
            </a:prstGeom>
            <a:solidFill>
              <a:srgbClr val="00A9A7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A5C91A6-9CB0-4FB0-B4B2-B7F93B2F72BF}"/>
                </a:ext>
              </a:extLst>
            </p:cNvPr>
            <p:cNvSpPr/>
            <p:nvPr/>
          </p:nvSpPr>
          <p:spPr>
            <a:xfrm rot="641665">
              <a:off x="1226638" y="2979103"/>
              <a:ext cx="576000" cy="576000"/>
            </a:xfrm>
            <a:prstGeom prst="rect">
              <a:avLst/>
            </a:prstGeom>
            <a:solidFill>
              <a:srgbClr val="00A9A7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20CF073B-F713-478F-8BA2-85595349CEB0}"/>
                </a:ext>
              </a:extLst>
            </p:cNvPr>
            <p:cNvSpPr/>
            <p:nvPr/>
          </p:nvSpPr>
          <p:spPr>
            <a:xfrm rot="21184501">
              <a:off x="1827795" y="2461989"/>
              <a:ext cx="576000" cy="576000"/>
            </a:xfrm>
            <a:prstGeom prst="rect">
              <a:avLst/>
            </a:prstGeom>
            <a:solidFill>
              <a:srgbClr val="00A9A7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D2868F0A-8601-4436-AB77-2228FF6A230D}"/>
                </a:ext>
              </a:extLst>
            </p:cNvPr>
            <p:cNvSpPr/>
            <p:nvPr/>
          </p:nvSpPr>
          <p:spPr>
            <a:xfrm rot="21184501">
              <a:off x="1101439" y="3568572"/>
              <a:ext cx="576000" cy="576000"/>
            </a:xfrm>
            <a:prstGeom prst="rect">
              <a:avLst/>
            </a:prstGeom>
            <a:solidFill>
              <a:srgbClr val="00A9A7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5BDE5E05-00D0-4FCA-967A-86A34B0F636B}"/>
                </a:ext>
              </a:extLst>
            </p:cNvPr>
            <p:cNvSpPr txBox="1"/>
            <p:nvPr/>
          </p:nvSpPr>
          <p:spPr>
            <a:xfrm rot="288925">
              <a:off x="685143" y="1682648"/>
              <a:ext cx="13260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ja På Näset" pitchFamily="2" charset="0"/>
                  <a:ea typeface="+mn-ea"/>
                  <a:cs typeface="+mn-cs"/>
                </a:rPr>
                <a:t>Ansökningar</a:t>
              </a:r>
            </a:p>
          </p:txBody>
        </p:sp>
      </p:grpSp>
      <p:grpSp>
        <p:nvGrpSpPr>
          <p:cNvPr id="24" name="Grupp 23">
            <a:extLst>
              <a:ext uri="{FF2B5EF4-FFF2-40B4-BE49-F238E27FC236}">
                <a16:creationId xmlns:a16="http://schemas.microsoft.com/office/drawing/2014/main" id="{544C7128-0F38-44BD-9BC9-1A06487C636F}"/>
              </a:ext>
            </a:extLst>
          </p:cNvPr>
          <p:cNvGrpSpPr/>
          <p:nvPr/>
        </p:nvGrpSpPr>
        <p:grpSpPr>
          <a:xfrm>
            <a:off x="6610535" y="3429000"/>
            <a:ext cx="2277310" cy="2210061"/>
            <a:chOff x="4356882" y="1140958"/>
            <a:chExt cx="2277310" cy="2210061"/>
          </a:xfrm>
        </p:grpSpPr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D731BDEF-F742-4C15-A72E-EB81F1FD6E65}"/>
                </a:ext>
              </a:extLst>
            </p:cNvPr>
            <p:cNvSpPr/>
            <p:nvPr/>
          </p:nvSpPr>
          <p:spPr>
            <a:xfrm rot="305228">
              <a:off x="4356882" y="1845716"/>
              <a:ext cx="576000" cy="576000"/>
            </a:xfrm>
            <a:prstGeom prst="rect">
              <a:avLst/>
            </a:prstGeom>
            <a:solidFill>
              <a:srgbClr val="AAE2D6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AB7BBD11-1BC8-4D9D-9170-51084FB0995C}"/>
                </a:ext>
              </a:extLst>
            </p:cNvPr>
            <p:cNvSpPr/>
            <p:nvPr/>
          </p:nvSpPr>
          <p:spPr>
            <a:xfrm rot="21202562">
              <a:off x="5090065" y="1677633"/>
              <a:ext cx="576000" cy="576000"/>
            </a:xfrm>
            <a:prstGeom prst="rect">
              <a:avLst/>
            </a:prstGeom>
            <a:solidFill>
              <a:srgbClr val="AAE2D6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C5FAC2F4-9E05-4291-BB83-EDC12A5F4F43}"/>
                </a:ext>
              </a:extLst>
            </p:cNvPr>
            <p:cNvSpPr/>
            <p:nvPr/>
          </p:nvSpPr>
          <p:spPr>
            <a:xfrm rot="21202562">
              <a:off x="4690999" y="2583766"/>
              <a:ext cx="576000" cy="576000"/>
            </a:xfrm>
            <a:prstGeom prst="rect">
              <a:avLst/>
            </a:prstGeom>
            <a:solidFill>
              <a:srgbClr val="AAE2D6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D3A8FB13-93C0-4961-8B69-0065AED4B7A6}"/>
                </a:ext>
              </a:extLst>
            </p:cNvPr>
            <p:cNvSpPr/>
            <p:nvPr/>
          </p:nvSpPr>
          <p:spPr>
            <a:xfrm rot="486679">
              <a:off x="5346029" y="2325307"/>
              <a:ext cx="576000" cy="576000"/>
            </a:xfrm>
            <a:prstGeom prst="rect">
              <a:avLst/>
            </a:prstGeom>
            <a:solidFill>
              <a:srgbClr val="AAE2D6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ktangel 28">
              <a:extLst>
                <a:ext uri="{FF2B5EF4-FFF2-40B4-BE49-F238E27FC236}">
                  <a16:creationId xmlns:a16="http://schemas.microsoft.com/office/drawing/2014/main" id="{C7C70B04-E1A8-4EE8-81E6-144159377A8A}"/>
                </a:ext>
              </a:extLst>
            </p:cNvPr>
            <p:cNvSpPr/>
            <p:nvPr/>
          </p:nvSpPr>
          <p:spPr>
            <a:xfrm rot="21202562">
              <a:off x="6058192" y="1951207"/>
              <a:ext cx="576000" cy="576000"/>
            </a:xfrm>
            <a:prstGeom prst="rect">
              <a:avLst/>
            </a:prstGeom>
            <a:solidFill>
              <a:srgbClr val="AAE2D6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67AF9D86-57D0-4585-8A1A-AF8D29CCD33C}"/>
                </a:ext>
              </a:extLst>
            </p:cNvPr>
            <p:cNvSpPr/>
            <p:nvPr/>
          </p:nvSpPr>
          <p:spPr>
            <a:xfrm rot="486679">
              <a:off x="6030581" y="2775019"/>
              <a:ext cx="576000" cy="576000"/>
            </a:xfrm>
            <a:prstGeom prst="rect">
              <a:avLst/>
            </a:prstGeom>
            <a:solidFill>
              <a:srgbClr val="AAE2D6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ruta 31">
              <a:extLst>
                <a:ext uri="{FF2B5EF4-FFF2-40B4-BE49-F238E27FC236}">
                  <a16:creationId xmlns:a16="http://schemas.microsoft.com/office/drawing/2014/main" id="{0E179BC3-BEA7-4E4C-BD88-39A3394DC48D}"/>
                </a:ext>
              </a:extLst>
            </p:cNvPr>
            <p:cNvSpPr txBox="1"/>
            <p:nvPr/>
          </p:nvSpPr>
          <p:spPr>
            <a:xfrm rot="21067998">
              <a:off x="4458580" y="1140958"/>
              <a:ext cx="14814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ja På Näset" pitchFamily="2" charset="0"/>
                  <a:ea typeface="+mn-ea"/>
                  <a:cs typeface="+mn-cs"/>
                </a:rPr>
                <a:t>Kontaktvägar</a:t>
              </a:r>
            </a:p>
          </p:txBody>
        </p:sp>
      </p:grpSp>
      <p:sp>
        <p:nvSpPr>
          <p:cNvPr id="35" name="Ellips 34">
            <a:extLst>
              <a:ext uri="{FF2B5EF4-FFF2-40B4-BE49-F238E27FC236}">
                <a16:creationId xmlns:a16="http://schemas.microsoft.com/office/drawing/2014/main" id="{5032DD7E-9846-4E20-8824-0ABDBB77ED9A}"/>
              </a:ext>
            </a:extLst>
          </p:cNvPr>
          <p:cNvSpPr/>
          <p:nvPr/>
        </p:nvSpPr>
        <p:spPr>
          <a:xfrm>
            <a:off x="8887845" y="2793197"/>
            <a:ext cx="1437690" cy="6612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Bildobjekt 37" descr="En bild som visar text&#10;&#10;Automatiskt genererad beskrivning">
            <a:extLst>
              <a:ext uri="{FF2B5EF4-FFF2-40B4-BE49-F238E27FC236}">
                <a16:creationId xmlns:a16="http://schemas.microsoft.com/office/drawing/2014/main" id="{F09484CC-D667-4D1D-887B-3E5B2FDE3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14023"/>
          <a:stretch/>
        </p:blipFill>
        <p:spPr>
          <a:xfrm>
            <a:off x="7790819" y="557304"/>
            <a:ext cx="3631741" cy="255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43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902112" y="980905"/>
            <a:ext cx="71978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Reflektera runt innehållet i intervjuerna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5C7BD6F-37C0-4287-89A2-A47D8E6A48AE}"/>
              </a:ext>
            </a:extLst>
          </p:cNvPr>
          <p:cNvSpPr txBox="1"/>
          <p:nvPr/>
        </p:nvSpPr>
        <p:spPr>
          <a:xfrm>
            <a:off x="1134587" y="2718709"/>
            <a:ext cx="5320887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Aktiviteter, händelser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Problem, svårigheter, hinder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Uttryck för känslor och upplevelser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Relationer, möten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Tid </a:t>
            </a:r>
            <a:endParaRPr lang="sv-SE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Vad som sker i mellanrum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Platser och rumsliga aspekter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Processer i verksamheten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Återkommande interaktioner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Teknik som används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0D49F66F-B013-403D-A9E9-A9FD66A7182A}"/>
              </a:ext>
            </a:extLst>
          </p:cNvPr>
          <p:cNvSpPr txBox="1"/>
          <p:nvPr/>
        </p:nvSpPr>
        <p:spPr>
          <a:xfrm>
            <a:off x="1032808" y="1788251"/>
            <a:ext cx="532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Tx/>
              <a:buNone/>
              <a:tabLst/>
              <a:defRPr/>
            </a:pPr>
            <a:r>
              <a:rPr kumimoji="0" lang="sv-SE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Exempel på innehåll som kan vara relevanta för ert undersökningsområden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2E7B724-5055-4CDC-B4C2-A2114E3A07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8" t="23360" r="43006" b="67569"/>
          <a:stretch/>
        </p:blipFill>
        <p:spPr>
          <a:xfrm>
            <a:off x="7141932" y="2164517"/>
            <a:ext cx="3543195" cy="74474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8BBADCA-AC67-408D-9337-B7C826557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476" y="3087112"/>
            <a:ext cx="2585442" cy="344893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5312DE1-38E7-4954-A1AE-DB685AB44D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r="8791" b="62159"/>
          <a:stretch/>
        </p:blipFill>
        <p:spPr>
          <a:xfrm>
            <a:off x="6368580" y="2838870"/>
            <a:ext cx="1411936" cy="1373817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B275594D-0430-4888-84BF-6F4996ED8E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r="8791" b="62159"/>
          <a:stretch/>
        </p:blipFill>
        <p:spPr>
          <a:xfrm rot="21175006">
            <a:off x="6412028" y="4200132"/>
            <a:ext cx="1411936" cy="137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21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902112" y="1266940"/>
            <a:ext cx="4262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Hur tar ni er vidare?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5C7BD6F-37C0-4287-89A2-A47D8E6A48AE}"/>
              </a:ext>
            </a:extLst>
          </p:cNvPr>
          <p:cNvSpPr txBox="1"/>
          <p:nvPr/>
        </p:nvSpPr>
        <p:spPr>
          <a:xfrm>
            <a:off x="902112" y="2426888"/>
            <a:ext cx="5320887" cy="22621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Finns det något mer ni behöver förstå?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Courier New" panose="02070309020205020404" pitchFamily="49" charset="0"/>
              <a:buChar char="­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Invånarna, medarbetarna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Courier New" panose="02070309020205020404" pitchFamily="49" charset="0"/>
              <a:buChar char="­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Problem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elvetica"/>
                <a:cs typeface="Helvetica"/>
              </a:rPr>
              <a:t>Finns det områden att jobba vidare med?</a:t>
            </a:r>
            <a:endParaRPr lang="sv-SE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Helvetic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Påbörja visualiseringen av nuläget!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Verifiera materialet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E9E2715-5167-4C63-928F-231D557B8F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3" r="25487"/>
          <a:stretch/>
        </p:blipFill>
        <p:spPr>
          <a:xfrm>
            <a:off x="6795877" y="1112704"/>
            <a:ext cx="4254042" cy="495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3313843" y="2226435"/>
            <a:ext cx="53944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Reflektion och frågor</a:t>
            </a:r>
          </a:p>
        </p:txBody>
      </p:sp>
      <p:pic>
        <p:nvPicPr>
          <p:cNvPr id="5" name="Bildobjekt 4" descr="En bild som visar vektorgrafik, objekt&#10;&#10;Automatiskt genererad beskrivning">
            <a:extLst>
              <a:ext uri="{FF2B5EF4-FFF2-40B4-BE49-F238E27FC236}">
                <a16:creationId xmlns:a16="http://schemas.microsoft.com/office/drawing/2014/main" id="{1AB19808-B17C-4744-B2A2-922F748B4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24" y="2227620"/>
            <a:ext cx="2092481" cy="279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65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3486830" y="1739860"/>
            <a:ext cx="4724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Brukskvaliteter</a:t>
            </a:r>
          </a:p>
        </p:txBody>
      </p:sp>
      <p:pic>
        <p:nvPicPr>
          <p:cNvPr id="8" name="Bildobjekt 7" descr="En bild som visar dator&#10;&#10;Automatiskt genererad beskrivning">
            <a:extLst>
              <a:ext uri="{FF2B5EF4-FFF2-40B4-BE49-F238E27FC236}">
                <a16:creationId xmlns:a16="http://schemas.microsoft.com/office/drawing/2014/main" id="{950722BF-02D9-474C-A03E-34094BEFE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48" y="1396819"/>
            <a:ext cx="7017104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08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1402868" y="1192403"/>
            <a:ext cx="1981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Innehåll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5C7BD6F-37C0-4287-89A2-A47D8E6A48AE}"/>
              </a:ext>
            </a:extLst>
          </p:cNvPr>
          <p:cNvSpPr txBox="1"/>
          <p:nvPr/>
        </p:nvSpPr>
        <p:spPr>
          <a:xfrm>
            <a:off x="1402868" y="2405643"/>
            <a:ext cx="5320887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Design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Kvalitet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Brukskvaliteter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Exempel</a:t>
            </a:r>
          </a:p>
        </p:txBody>
      </p:sp>
    </p:spTree>
    <p:extLst>
      <p:ext uri="{BB962C8B-B14F-4D97-AF65-F5344CB8AC3E}">
        <p14:creationId xmlns:p14="http://schemas.microsoft.com/office/powerpoint/2010/main" val="1397198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902113" y="947854"/>
            <a:ext cx="1781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Design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D1FA4D6-642D-41FA-9F55-4D70D6C1C63A}"/>
              </a:ext>
            </a:extLst>
          </p:cNvPr>
          <p:cNvSpPr txBox="1"/>
          <p:nvPr/>
        </p:nvSpPr>
        <p:spPr>
          <a:xfrm>
            <a:off x="2024330" y="2305615"/>
            <a:ext cx="72582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”Design är att uppfinna, välja, utveckla, utforma, och bestämma ett ”</a:t>
            </a:r>
            <a:r>
              <a:rPr kumimoji="0" lang="sv-SE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någots</a:t>
            </a: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” funktioner, egenskaper, utseende, uppförande, möjligheter och begränsningar.” 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2E0ADF86-62FB-4174-B7BC-732F5714ABF0}"/>
              </a:ext>
            </a:extLst>
          </p:cNvPr>
          <p:cNvSpPr/>
          <p:nvPr/>
        </p:nvSpPr>
        <p:spPr>
          <a:xfrm>
            <a:off x="673766" y="6213455"/>
            <a:ext cx="107333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sv-SE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(Stolterman, E (1991). Designarbetets dolda rationalitet -  En studie av metodik och praktik inom systemutveckling, Doktorsavhandling, Umeå universitet)</a:t>
            </a: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509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1249013" y="936290"/>
            <a:ext cx="8063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Handlar lösningar endast om funktionalitet?</a:t>
            </a:r>
          </a:p>
        </p:txBody>
      </p:sp>
      <p:pic>
        <p:nvPicPr>
          <p:cNvPr id="6" name="Bildobjekt 5" descr="En bild som visar skärmbild, bärbar dator, dator, skärm&#10;&#10;Automatiskt genererad beskrivning">
            <a:extLst>
              <a:ext uri="{FF2B5EF4-FFF2-40B4-BE49-F238E27FC236}">
                <a16:creationId xmlns:a16="http://schemas.microsoft.com/office/drawing/2014/main" id="{950C4F57-A4BF-4EC8-B8E7-3739E7FD3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59591"/>
            <a:ext cx="4279640" cy="2738818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7" name="Bildobjekt 6" descr="En bild som visar skärmbild&#10;&#10;Automatiskt genererad beskrivning">
            <a:extLst>
              <a:ext uri="{FF2B5EF4-FFF2-40B4-BE49-F238E27FC236}">
                <a16:creationId xmlns:a16="http://schemas.microsoft.com/office/drawing/2014/main" id="{F5F621A2-5D3E-47AF-899F-72CAD02E8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013" y="2059591"/>
            <a:ext cx="4279640" cy="2504154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chemeClr val="bg1">
                <a:lumMod val="75000"/>
                <a:alpha val="43000"/>
              </a:schemeClr>
            </a:outerShdw>
          </a:effectLst>
        </p:spPr>
      </p:pic>
      <p:pic>
        <p:nvPicPr>
          <p:cNvPr id="8" name="Bildobjekt 7" descr="En bild som visar skärmbild&#10;&#10;Automatiskt genererad beskrivning">
            <a:extLst>
              <a:ext uri="{FF2B5EF4-FFF2-40B4-BE49-F238E27FC236}">
                <a16:creationId xmlns:a16="http://schemas.microsoft.com/office/drawing/2014/main" id="{1407D18A-09D9-4186-B6F6-86941649E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600" y="3809561"/>
            <a:ext cx="4109200" cy="2372005"/>
          </a:xfrm>
          <a:prstGeom prst="rect">
            <a:avLst/>
          </a:prstGeom>
          <a:ln w="3175" cap="sq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chemeClr val="bg1">
                <a:lumMod val="50000"/>
                <a:alpha val="43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4352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1227151" y="1214170"/>
            <a:ext cx="2323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Kvaliteter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D1FA4D6-642D-41FA-9F55-4D70D6C1C63A}"/>
              </a:ext>
            </a:extLst>
          </p:cNvPr>
          <p:cNvSpPr txBox="1"/>
          <p:nvPr/>
        </p:nvSpPr>
        <p:spPr>
          <a:xfrm>
            <a:off x="1193999" y="2344087"/>
            <a:ext cx="616162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Utmärkande, särpräglad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Delvis socialt inlärt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Kan vara ”objektiva” eller ”subjektiva”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Många av de mest centrala är inte kvantifierbara</a:t>
            </a: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AB5A3B66-18F2-45A1-AE42-0CC21722C0D0}"/>
              </a:ext>
            </a:extLst>
          </p:cNvPr>
          <p:cNvGrpSpPr/>
          <p:nvPr/>
        </p:nvGrpSpPr>
        <p:grpSpPr>
          <a:xfrm flipH="1">
            <a:off x="6813909" y="1214170"/>
            <a:ext cx="4121499" cy="4872152"/>
            <a:chOff x="6125305" y="1523111"/>
            <a:chExt cx="4121499" cy="4872152"/>
          </a:xfrm>
        </p:grpSpPr>
        <p:pic>
          <p:nvPicPr>
            <p:cNvPr id="8" name="Bildobjekt 7" descr="En bild som visar ritning&#10;&#10;Automatiskt genererad beskrivning">
              <a:extLst>
                <a:ext uri="{FF2B5EF4-FFF2-40B4-BE49-F238E27FC236}">
                  <a16:creationId xmlns:a16="http://schemas.microsoft.com/office/drawing/2014/main" id="{12744730-0122-497A-8186-40A51DCFD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5305" y="1523111"/>
              <a:ext cx="3652331" cy="4872152"/>
            </a:xfrm>
            <a:prstGeom prst="rect">
              <a:avLst/>
            </a:prstGeom>
          </p:spPr>
        </p:pic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270940C4-902B-483C-A37B-2C3151BDCAD5}"/>
                </a:ext>
              </a:extLst>
            </p:cNvPr>
            <p:cNvSpPr/>
            <p:nvPr/>
          </p:nvSpPr>
          <p:spPr>
            <a:xfrm>
              <a:off x="7951470" y="2817628"/>
              <a:ext cx="1073889" cy="1522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5" name="Bildobjekt 4" descr="En bild som visar spel&#10;&#10;Automatiskt genererad beskrivning">
              <a:extLst>
                <a:ext uri="{FF2B5EF4-FFF2-40B4-BE49-F238E27FC236}">
                  <a16:creationId xmlns:a16="http://schemas.microsoft.com/office/drawing/2014/main" id="{79D465DE-9268-44E8-845A-8566DFD7C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62082" y="1758442"/>
              <a:ext cx="3284722" cy="2462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8771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902112" y="970714"/>
            <a:ext cx="3549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Brukskvaliteter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D1FA4D6-642D-41FA-9F55-4D70D6C1C63A}"/>
              </a:ext>
            </a:extLst>
          </p:cNvPr>
          <p:cNvSpPr txBox="1"/>
          <p:nvPr/>
        </p:nvSpPr>
        <p:spPr>
          <a:xfrm>
            <a:off x="877304" y="2330934"/>
            <a:ext cx="506629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Uppstår i relationen användare/tjänst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Beskriver upplevelser som skapas vid användningen av en tjänst (jmf. användningsmål)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Är en sammanvägning av verksamhets- och invånarperspektiv (behov)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Baskvaliteter som är bestående över tid</a:t>
            </a:r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id="{34F723E5-A554-400C-9A49-CE5F219FB550}"/>
              </a:ext>
            </a:extLst>
          </p:cNvPr>
          <p:cNvGrpSpPr/>
          <p:nvPr/>
        </p:nvGrpSpPr>
        <p:grpSpPr>
          <a:xfrm>
            <a:off x="5711813" y="2074556"/>
            <a:ext cx="6257162" cy="3519653"/>
            <a:chOff x="5934838" y="2074556"/>
            <a:chExt cx="6257162" cy="3519653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6114B448-E814-4615-AD30-64E685810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4838" y="2074556"/>
              <a:ext cx="6257162" cy="3519653"/>
            </a:xfrm>
            <a:prstGeom prst="rect">
              <a:avLst/>
            </a:prstGeom>
          </p:spPr>
        </p:pic>
        <p:pic>
          <p:nvPicPr>
            <p:cNvPr id="10" name="Bildobjekt 9" descr="En bild som visar rum, klocka&#10;&#10;Automatiskt genererad beskrivning">
              <a:extLst>
                <a:ext uri="{FF2B5EF4-FFF2-40B4-BE49-F238E27FC236}">
                  <a16:creationId xmlns:a16="http://schemas.microsoft.com/office/drawing/2014/main" id="{EC0192A6-06AF-4DAF-8BA0-0240DCD2E9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69" t="46357" r="63780" b="45088"/>
            <a:stretch/>
          </p:blipFill>
          <p:spPr>
            <a:xfrm>
              <a:off x="7604886" y="3781220"/>
              <a:ext cx="416036" cy="288000"/>
            </a:xfrm>
            <a:prstGeom prst="rect">
              <a:avLst/>
            </a:prstGeom>
          </p:spPr>
        </p:pic>
        <p:pic>
          <p:nvPicPr>
            <p:cNvPr id="3" name="Bildobjekt 2" descr="En bild som visar klocka&#10;&#10;Automatiskt genererad beskrivning">
              <a:extLst>
                <a:ext uri="{FF2B5EF4-FFF2-40B4-BE49-F238E27FC236}">
                  <a16:creationId xmlns:a16="http://schemas.microsoft.com/office/drawing/2014/main" id="{8CEAE29F-12D8-424D-AC77-A83AD3991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20" t="37840" r="36607" b="53329"/>
            <a:stretch/>
          </p:blipFill>
          <p:spPr>
            <a:xfrm>
              <a:off x="9958039" y="3159000"/>
              <a:ext cx="323385" cy="476298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930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6BB19D-7B75-4570-8913-BCC829745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581" y="2221155"/>
            <a:ext cx="9144000" cy="2387600"/>
          </a:xfrm>
        </p:spPr>
        <p:txBody>
          <a:bodyPr>
            <a:normAutofit/>
          </a:bodyPr>
          <a:lstStyle/>
          <a:p>
            <a:r>
              <a:rPr lang="sv-SE" sz="5400">
                <a:latin typeface="Helvetica" panose="020B0604020202020204" pitchFamily="34" charset="0"/>
                <a:cs typeface="Helvetica" panose="020B0604020202020204" pitchFamily="34" charset="0"/>
              </a:rPr>
              <a:t>Utbildningsprogram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96EE1EA-7648-4B4D-A858-F008D0D05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581" y="4700830"/>
            <a:ext cx="9144000" cy="1655762"/>
          </a:xfrm>
        </p:spPr>
        <p:txBody>
          <a:bodyPr>
            <a:normAutofit/>
          </a:bodyPr>
          <a:lstStyle/>
          <a:p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Steg 4 Analys och Brukskvaliteter del 1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060BC11-BF92-42E0-A2B5-C3E60AA16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8817">
            <a:off x="4317117" y="187469"/>
            <a:ext cx="2910995" cy="388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10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902113" y="947854"/>
            <a:ext cx="5089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Exempel på kvaliteter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D1FA4D6-642D-41FA-9F55-4D70D6C1C63A}"/>
              </a:ext>
            </a:extLst>
          </p:cNvPr>
          <p:cNvSpPr txBox="1"/>
          <p:nvPr/>
        </p:nvSpPr>
        <p:spPr>
          <a:xfrm>
            <a:off x="1032218" y="2277194"/>
            <a:ext cx="3475578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Integration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Integritet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Kontinuitet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Närhet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BAB21A0-8343-469F-9540-18A56610B968}"/>
              </a:ext>
            </a:extLst>
          </p:cNvPr>
          <p:cNvSpPr txBox="1"/>
          <p:nvPr/>
        </p:nvSpPr>
        <p:spPr>
          <a:xfrm>
            <a:off x="4155729" y="2277194"/>
            <a:ext cx="3475578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Precision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Sökbarhet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Tillförlitlighet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Trovärdighet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D3D6A60-1A6D-47C1-97A5-C8E29C7D0DE7}"/>
              </a:ext>
            </a:extLst>
          </p:cNvPr>
          <p:cNvSpPr txBox="1"/>
          <p:nvPr/>
        </p:nvSpPr>
        <p:spPr>
          <a:xfrm>
            <a:off x="1032218" y="6042517"/>
            <a:ext cx="6209322" cy="31750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Källa: </a:t>
            </a: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Hult, L. (2003). Publika Informationstjänster – En studie av den Internetbaserade Encyklopedins Bruksegenskaper.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Doktorsavhandling, Linköpings universitet.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0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3" name="Bildobjekt 2" descr="En bild som visar rum, ritning, enhet&#10;&#10;Automatiskt genererad beskrivning">
            <a:extLst>
              <a:ext uri="{FF2B5EF4-FFF2-40B4-BE49-F238E27FC236}">
                <a16:creationId xmlns:a16="http://schemas.microsoft.com/office/drawing/2014/main" id="{9B1A307B-9C4C-4329-84A3-B097758F7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049" y="1884262"/>
            <a:ext cx="2950720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76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902113" y="947854"/>
            <a:ext cx="6159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Söktjänsterna Google och Yahoo</a:t>
            </a:r>
          </a:p>
        </p:txBody>
      </p:sp>
      <p:pic>
        <p:nvPicPr>
          <p:cNvPr id="5" name="Bildobjekt 4" descr="Skärmavbild 2015-09-13 kl. 21.27.48.png">
            <a:extLst>
              <a:ext uri="{FF2B5EF4-FFF2-40B4-BE49-F238E27FC236}">
                <a16:creationId xmlns:a16="http://schemas.microsoft.com/office/drawing/2014/main" id="{5DDD5552-28E3-4CB3-B50F-63F507010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529" y="2022441"/>
            <a:ext cx="4670971" cy="2953417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50800" dist="1397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Bildobjekt 6" descr="Skärmavbild 2015-09-13 kl. 21.30.13.png">
            <a:extLst>
              <a:ext uri="{FF2B5EF4-FFF2-40B4-BE49-F238E27FC236}">
                <a16:creationId xmlns:a16="http://schemas.microsoft.com/office/drawing/2014/main" id="{E6E4F402-4BD3-4694-AC03-BA2BC6D82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260" y="2990848"/>
            <a:ext cx="4754880" cy="2991613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  <a:effectLst>
            <a:outerShdw blurRad="50800" dist="1143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CAF38762-9142-477A-9756-4D7AD944447A}"/>
              </a:ext>
            </a:extLst>
          </p:cNvPr>
          <p:cNvSpPr txBox="1"/>
          <p:nvPr/>
        </p:nvSpPr>
        <p:spPr>
          <a:xfrm>
            <a:off x="7308752" y="2352029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Integritet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812C8F02-7B39-4727-86C5-BE79C4901ABD}"/>
              </a:ext>
            </a:extLst>
          </p:cNvPr>
          <p:cNvSpPr txBox="1"/>
          <p:nvPr/>
        </p:nvSpPr>
        <p:spPr>
          <a:xfrm>
            <a:off x="3130917" y="5234837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4073761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902113" y="841852"/>
            <a:ext cx="6311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Kvaliteternas uttryck i användning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534826B-250A-41FA-AB39-00A916ABE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130" y="1752365"/>
            <a:ext cx="3570001" cy="2224478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Bildobjekt 6" descr="Skärmavbild 2015-09-14 kl. 18.37.31.png">
            <a:extLst>
              <a:ext uri="{FF2B5EF4-FFF2-40B4-BE49-F238E27FC236}">
                <a16:creationId xmlns:a16="http://schemas.microsoft.com/office/drawing/2014/main" id="{28178E08-6776-43C0-929C-F8319D37C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330" y="1870680"/>
            <a:ext cx="3194861" cy="2607064"/>
          </a:xfrm>
          <a:prstGeom prst="rect">
            <a:avLst/>
          </a:prstGeom>
        </p:spPr>
      </p:pic>
      <p:pic>
        <p:nvPicPr>
          <p:cNvPr id="8" name="Bildobjekt 7" descr="Skärmavbild 2015-09-14 kl. 18.45.35.png">
            <a:extLst>
              <a:ext uri="{FF2B5EF4-FFF2-40B4-BE49-F238E27FC236}">
                <a16:creationId xmlns:a16="http://schemas.microsoft.com/office/drawing/2014/main" id="{FF442896-6A51-464C-B891-608717193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1326" y="2969249"/>
            <a:ext cx="3570001" cy="2858117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1DDD5DE7-38C5-4531-B56C-C3FE5367B97A}"/>
              </a:ext>
            </a:extLst>
          </p:cNvPr>
          <p:cNvSpPr txBox="1"/>
          <p:nvPr/>
        </p:nvSpPr>
        <p:spPr>
          <a:xfrm>
            <a:off x="2564672" y="5806830"/>
            <a:ext cx="2550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Sökbarhet, Precision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872C2778-734C-413E-A965-2E5B1D5CFA5D}"/>
              </a:ext>
            </a:extLst>
          </p:cNvPr>
          <p:cNvSpPr txBox="1"/>
          <p:nvPr/>
        </p:nvSpPr>
        <p:spPr>
          <a:xfrm>
            <a:off x="6747066" y="5917220"/>
            <a:ext cx="2513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Tillförlitlighet, Närhet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D0DEF15F-29A4-4DB5-ABCE-AF8763559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527" y="3673708"/>
            <a:ext cx="3194861" cy="2082013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7142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1270604" y="1064812"/>
            <a:ext cx="5689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Exempel på användning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D1FA4D6-642D-41FA-9F55-4D70D6C1C63A}"/>
              </a:ext>
            </a:extLst>
          </p:cNvPr>
          <p:cNvSpPr txBox="1"/>
          <p:nvPr/>
        </p:nvSpPr>
        <p:spPr>
          <a:xfrm>
            <a:off x="1557683" y="2530758"/>
            <a:ext cx="53208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Analys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Kravställning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Utveckling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Utvärdering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Kommunikation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FD0920D-9D00-4FB9-9B3B-AF578EFF29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23566" r="8702" b="14066"/>
          <a:stretch/>
        </p:blipFill>
        <p:spPr>
          <a:xfrm>
            <a:off x="5273748" y="1913861"/>
            <a:ext cx="6341859" cy="354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51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2708053" y="1396311"/>
            <a:ext cx="3549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Brukskvaliteter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D1FA4D6-642D-41FA-9F55-4D70D6C1C63A}"/>
              </a:ext>
            </a:extLst>
          </p:cNvPr>
          <p:cNvSpPr txBox="1"/>
          <p:nvPr/>
        </p:nvSpPr>
        <p:spPr>
          <a:xfrm>
            <a:off x="2708053" y="2444834"/>
            <a:ext cx="432166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+mj-lt"/>
              <a:buAutoNum type="arabicPeriod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Utgå från er tjänst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+mj-lt"/>
              <a:buAutoNum type="arabicPeriod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Försök formulera viktiga kvaliteter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+mj-lt"/>
              <a:buAutoNum type="arabicPeriod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Beskriv kvaliteten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+mj-lt"/>
              <a:buAutoNum type="arabicPeriod"/>
              <a:tabLst/>
              <a:defRPr/>
            </a:pPr>
            <a:r>
              <a:rPr kumimoji="0" lang="sv-SE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Reflektera över hur beskrivningen skulle kunna stödja utveckling eller införande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BB905A3-F30E-4CDB-9007-6E38E3E45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85" y="108594"/>
            <a:ext cx="1770466" cy="275754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3D72AB41-9602-4D7E-AB42-58DF3F1032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2" t="-2866" r="-6575" b="-3928"/>
          <a:stretch/>
        </p:blipFill>
        <p:spPr>
          <a:xfrm>
            <a:off x="7607378" y="671313"/>
            <a:ext cx="3773037" cy="57492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8287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7827AB91-1850-4329-95B3-5303DF6A2443}"/>
              </a:ext>
            </a:extLst>
          </p:cNvPr>
          <p:cNvSpPr txBox="1"/>
          <p:nvPr/>
        </p:nvSpPr>
        <p:spPr>
          <a:xfrm>
            <a:off x="2782901" y="1741211"/>
            <a:ext cx="36086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Återsamling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och delning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0E45385-593C-4863-839D-73FB1CE83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35" y="1587992"/>
            <a:ext cx="2760164" cy="3682015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0E3D8F53-43F4-43F1-AD6D-C87C0A9AB426}"/>
              </a:ext>
            </a:extLst>
          </p:cNvPr>
          <p:cNvSpPr txBox="1">
            <a:spLocks/>
          </p:cNvSpPr>
          <p:nvPr/>
        </p:nvSpPr>
        <p:spPr bwMode="auto">
          <a:xfrm>
            <a:off x="3176440" y="3547130"/>
            <a:ext cx="3039165" cy="131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6700" indent="-266700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A9A7"/>
              </a:buClr>
              <a:buSzPct val="110000"/>
              <a:buFont typeface="Symbol" pitchFamily="18" charset="2"/>
              <a:buChar char="·"/>
              <a:defRPr sz="21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68325" indent="-192088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rgbClr val="000000"/>
                </a:solidFill>
                <a:latin typeface="+mn-lt"/>
              </a:defRPr>
            </a:lvl2pPr>
            <a:lvl3pPr marL="947738" indent="-198438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rgbClr val="000000"/>
                </a:solidFill>
                <a:latin typeface="+mn-lt"/>
              </a:defRPr>
            </a:lvl3pPr>
            <a:lvl4pPr marL="1319213" indent="-200025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4pPr>
            <a:lvl5pPr marL="16954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1526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6098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0670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5242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400" err="1">
                <a:latin typeface="Helvetica" panose="020B0604020202020204" pitchFamily="34" charset="0"/>
                <a:cs typeface="Helvetica" panose="020B0604020202020204" pitchFamily="34" charset="0"/>
              </a:rPr>
              <a:t>Kl</a:t>
            </a:r>
            <a:r>
              <a:rPr lang="sv-SE" sz="2400">
                <a:latin typeface="Helvetica" panose="020B0604020202020204" pitchFamily="34" charset="0"/>
                <a:cs typeface="Helvetica" panose="020B0604020202020204" pitchFamily="34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306616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1462810" y="1238297"/>
            <a:ext cx="7829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>
                <a:latin typeface="Helvetica" panose="020B0604020202020204" pitchFamily="34" charset="0"/>
                <a:cs typeface="Helvetica" panose="020B0604020202020204" pitchFamily="34" charset="0"/>
              </a:rPr>
              <a:t>Eget arbete till nästa gång 23 sep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336324F0-C654-40D2-BD10-5258E555ED93}"/>
              </a:ext>
            </a:extLst>
          </p:cNvPr>
          <p:cNvSpPr txBox="1">
            <a:spLocks/>
          </p:cNvSpPr>
          <p:nvPr/>
        </p:nvSpPr>
        <p:spPr bwMode="auto">
          <a:xfrm>
            <a:off x="1462810" y="2434946"/>
            <a:ext cx="4278771" cy="283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66700" indent="-266700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A9A7"/>
              </a:buClr>
              <a:buSzPct val="110000"/>
              <a:buFont typeface="Symbol" pitchFamily="18" charset="2"/>
              <a:buChar char="·"/>
              <a:defRPr sz="21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68325" indent="-192088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rgbClr val="000000"/>
                </a:solidFill>
                <a:latin typeface="+mn-lt"/>
              </a:defRPr>
            </a:lvl2pPr>
            <a:lvl3pPr marL="947738" indent="-198438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rgbClr val="000000"/>
                </a:solidFill>
                <a:latin typeface="+mn-lt"/>
              </a:defRPr>
            </a:lvl3pPr>
            <a:lvl4pPr marL="1319213" indent="-200025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4pPr>
            <a:lvl5pPr marL="16954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1526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6098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0670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524250" indent="-188913" algn="l" defTabSz="957263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SzPct val="90000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Nästa gång fortsätter vi med brukskvaliteter del 2.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b="1">
                <a:latin typeface="Helvetica" panose="020B0604020202020204" pitchFamily="34" charset="0"/>
                <a:cs typeface="Helvetica" panose="020B0604020202020204" pitchFamily="34" charset="0"/>
              </a:rPr>
              <a:t>Förberedelse:</a:t>
            </a:r>
            <a:br>
              <a:rPr lang="sv-SE" sz="2000" b="1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sv-SE" sz="2000">
                <a:latin typeface="Helvetica" panose="020B0604020202020204" pitchFamily="34" charset="0"/>
                <a:cs typeface="Helvetica" panose="020B0604020202020204" pitchFamily="34" charset="0"/>
              </a:rPr>
              <a:t>Gör klart behovsfångst, analysera och beskriv viktiga brukskvaliteter. Visualisera materialet.</a:t>
            </a:r>
          </a:p>
        </p:txBody>
      </p:sp>
      <p:pic>
        <p:nvPicPr>
          <p:cNvPr id="7" name="Bildobjekt 6" descr="En bild som visar dator&#10;&#10;Automatiskt genererad beskrivning">
            <a:extLst>
              <a:ext uri="{FF2B5EF4-FFF2-40B4-BE49-F238E27FC236}">
                <a16:creationId xmlns:a16="http://schemas.microsoft.com/office/drawing/2014/main" id="{E76961DA-9A65-49CB-BE70-FEE9FC683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798" y="1120372"/>
            <a:ext cx="7017104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07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ktangel: rundade hörn 31">
            <a:extLst>
              <a:ext uri="{FF2B5EF4-FFF2-40B4-BE49-F238E27FC236}">
                <a16:creationId xmlns:a16="http://schemas.microsoft.com/office/drawing/2014/main" id="{374120CC-3903-448F-A26A-CC958C373B74}"/>
              </a:ext>
            </a:extLst>
          </p:cNvPr>
          <p:cNvSpPr/>
          <p:nvPr/>
        </p:nvSpPr>
        <p:spPr>
          <a:xfrm>
            <a:off x="825969" y="3465415"/>
            <a:ext cx="4257862" cy="1663014"/>
          </a:xfrm>
          <a:prstGeom prst="roundRect">
            <a:avLst/>
          </a:prstGeom>
          <a:solidFill>
            <a:srgbClr val="F8C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Rektangel: rundade hörn 29">
            <a:extLst>
              <a:ext uri="{FF2B5EF4-FFF2-40B4-BE49-F238E27FC236}">
                <a16:creationId xmlns:a16="http://schemas.microsoft.com/office/drawing/2014/main" id="{3D97463C-E4C1-4A76-A1F0-6CEF0AF5CF83}"/>
              </a:ext>
            </a:extLst>
          </p:cNvPr>
          <p:cNvSpPr/>
          <p:nvPr/>
        </p:nvSpPr>
        <p:spPr>
          <a:xfrm>
            <a:off x="825969" y="1692695"/>
            <a:ext cx="4257862" cy="1579368"/>
          </a:xfrm>
          <a:prstGeom prst="roundRect">
            <a:avLst/>
          </a:prstGeom>
          <a:solidFill>
            <a:srgbClr val="E0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86BB2282-4534-4C81-971B-4F9105E48563}"/>
              </a:ext>
            </a:extLst>
          </p:cNvPr>
          <p:cNvSpPr txBox="1"/>
          <p:nvPr/>
        </p:nvSpPr>
        <p:spPr>
          <a:xfrm>
            <a:off x="825969" y="624111"/>
            <a:ext cx="4030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>
                <a:latin typeface="Helvetica" panose="020B0604020202020204" pitchFamily="34" charset="0"/>
                <a:cs typeface="Helvetica" panose="020B0604020202020204" pitchFamily="34" charset="0"/>
              </a:rPr>
              <a:t>Programmets innehåll</a:t>
            </a:r>
          </a:p>
          <a:p>
            <a:r>
              <a:rPr lang="sv-SE" sz="1600">
                <a:latin typeface="Helvetica" panose="020B0604020202020204" pitchFamily="34" charset="0"/>
                <a:cs typeface="Helvetica" panose="020B0604020202020204" pitchFamily="34" charset="0"/>
              </a:rPr>
              <a:t>Tjänstedesign och förändringsledning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78D46647-39A8-4063-82D5-7783C1A53F45}"/>
              </a:ext>
            </a:extLst>
          </p:cNvPr>
          <p:cNvSpPr/>
          <p:nvPr/>
        </p:nvSpPr>
        <p:spPr>
          <a:xfrm>
            <a:off x="1056111" y="3816938"/>
            <a:ext cx="38000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b="1">
                <a:latin typeface="Helvetica" panose="020B0604020202020204" pitchFamily="34" charset="0"/>
                <a:cs typeface="Helvetica" panose="020B0604020202020204" pitchFamily="34" charset="0"/>
              </a:rPr>
              <a:t>Kunskapsmål för förändringsledning</a:t>
            </a:r>
          </a:p>
          <a:p>
            <a:r>
              <a:rPr lang="sv-SE" sz="1600">
                <a:latin typeface="Helvetica" panose="020B0604020202020204" pitchFamily="34" charset="0"/>
                <a:cs typeface="Helvetica" panose="020B0604020202020204" pitchFamily="34" charset="0"/>
              </a:rPr>
              <a:t>Kunna tillämpa kunskaper om förändringsledning inom digitaliserings-arbetet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42A74B7-99C5-4085-9366-5532EB5B30C6}"/>
              </a:ext>
            </a:extLst>
          </p:cNvPr>
          <p:cNvSpPr/>
          <p:nvPr/>
        </p:nvSpPr>
        <p:spPr>
          <a:xfrm>
            <a:off x="1268719" y="1931208"/>
            <a:ext cx="32813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b="1">
                <a:latin typeface="Helvetica" panose="020B0604020202020204" pitchFamily="34" charset="0"/>
                <a:cs typeface="Helvetica" panose="020B0604020202020204" pitchFamily="34" charset="0"/>
              </a:rPr>
              <a:t>Kunskapsmål för tjänstedesign</a:t>
            </a:r>
          </a:p>
          <a:p>
            <a:r>
              <a:rPr lang="sv-SE" sz="1600">
                <a:latin typeface="Helvetica" panose="020B0604020202020204" pitchFamily="34" charset="0"/>
                <a:cs typeface="Helvetica" panose="020B0604020202020204" pitchFamily="34" charset="0"/>
              </a:rPr>
              <a:t>Förtrogenhet med grunderna inom tjänstedesign och centrala metoder.</a:t>
            </a:r>
          </a:p>
        </p:txBody>
      </p:sp>
      <p:grpSp>
        <p:nvGrpSpPr>
          <p:cNvPr id="29" name="Grupp 28">
            <a:extLst>
              <a:ext uri="{FF2B5EF4-FFF2-40B4-BE49-F238E27FC236}">
                <a16:creationId xmlns:a16="http://schemas.microsoft.com/office/drawing/2014/main" id="{C603F5AE-796A-4EE2-8BDA-508EDB913E07}"/>
              </a:ext>
            </a:extLst>
          </p:cNvPr>
          <p:cNvGrpSpPr/>
          <p:nvPr/>
        </p:nvGrpSpPr>
        <p:grpSpPr>
          <a:xfrm>
            <a:off x="4828306" y="1310665"/>
            <a:ext cx="7118324" cy="5516305"/>
            <a:chOff x="4828306" y="1310665"/>
            <a:chExt cx="7118324" cy="5516305"/>
          </a:xfrm>
        </p:grpSpPr>
        <p:sp>
          <p:nvSpPr>
            <p:cNvPr id="78" name="Rektangel: rundade hörn 77">
              <a:extLst>
                <a:ext uri="{FF2B5EF4-FFF2-40B4-BE49-F238E27FC236}">
                  <a16:creationId xmlns:a16="http://schemas.microsoft.com/office/drawing/2014/main" id="{8A3F9BE3-230E-48BF-9572-9FA3C87F7537}"/>
                </a:ext>
              </a:extLst>
            </p:cNvPr>
            <p:cNvSpPr/>
            <p:nvPr/>
          </p:nvSpPr>
          <p:spPr>
            <a:xfrm>
              <a:off x="5379730" y="5498889"/>
              <a:ext cx="2165151" cy="1005331"/>
            </a:xfrm>
            <a:prstGeom prst="roundRect">
              <a:avLst/>
            </a:prstGeom>
            <a:solidFill>
              <a:srgbClr val="00A9A7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9" name="Rektangel: rundade hörn 48">
              <a:extLst>
                <a:ext uri="{FF2B5EF4-FFF2-40B4-BE49-F238E27FC236}">
                  <a16:creationId xmlns:a16="http://schemas.microsoft.com/office/drawing/2014/main" id="{5E86B9CA-6A9A-4D60-AE8D-2A6623A88D38}"/>
                </a:ext>
              </a:extLst>
            </p:cNvPr>
            <p:cNvSpPr/>
            <p:nvPr/>
          </p:nvSpPr>
          <p:spPr>
            <a:xfrm>
              <a:off x="7551082" y="2366917"/>
              <a:ext cx="2156317" cy="941851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0" name="Rektangel: rundade hörn 49">
              <a:extLst>
                <a:ext uri="{FF2B5EF4-FFF2-40B4-BE49-F238E27FC236}">
                  <a16:creationId xmlns:a16="http://schemas.microsoft.com/office/drawing/2014/main" id="{27F74594-5801-4147-9E03-F867A56EC8BE}"/>
                </a:ext>
              </a:extLst>
            </p:cNvPr>
            <p:cNvSpPr/>
            <p:nvPr/>
          </p:nvSpPr>
          <p:spPr>
            <a:xfrm>
              <a:off x="9775098" y="2368785"/>
              <a:ext cx="2156317" cy="939983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1" name="Rektangel: rundade hörn 50">
              <a:extLst>
                <a:ext uri="{FF2B5EF4-FFF2-40B4-BE49-F238E27FC236}">
                  <a16:creationId xmlns:a16="http://schemas.microsoft.com/office/drawing/2014/main" id="{55E68893-DE28-43DE-B1A1-8C833FE577C7}"/>
                </a:ext>
              </a:extLst>
            </p:cNvPr>
            <p:cNvSpPr/>
            <p:nvPr/>
          </p:nvSpPr>
          <p:spPr>
            <a:xfrm>
              <a:off x="7566297" y="3392578"/>
              <a:ext cx="2156317" cy="941850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2" name="Rektangel: rundade hörn 51">
              <a:extLst>
                <a:ext uri="{FF2B5EF4-FFF2-40B4-BE49-F238E27FC236}">
                  <a16:creationId xmlns:a16="http://schemas.microsoft.com/office/drawing/2014/main" id="{0F4D2CFC-B861-426D-9578-FE1E2C4F732B}"/>
                </a:ext>
              </a:extLst>
            </p:cNvPr>
            <p:cNvSpPr/>
            <p:nvPr/>
          </p:nvSpPr>
          <p:spPr>
            <a:xfrm>
              <a:off x="9790313" y="3392578"/>
              <a:ext cx="2156317" cy="947693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3" name="Rektangel: rundade hörn 52">
              <a:extLst>
                <a:ext uri="{FF2B5EF4-FFF2-40B4-BE49-F238E27FC236}">
                  <a16:creationId xmlns:a16="http://schemas.microsoft.com/office/drawing/2014/main" id="{B5A15DE4-F384-4C34-A5BC-BEC2D846C6D3}"/>
                </a:ext>
              </a:extLst>
            </p:cNvPr>
            <p:cNvSpPr/>
            <p:nvPr/>
          </p:nvSpPr>
          <p:spPr>
            <a:xfrm>
              <a:off x="7566297" y="4428871"/>
              <a:ext cx="2156317" cy="979395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4" name="Rektangel: rundade hörn 53">
              <a:extLst>
                <a:ext uri="{FF2B5EF4-FFF2-40B4-BE49-F238E27FC236}">
                  <a16:creationId xmlns:a16="http://schemas.microsoft.com/office/drawing/2014/main" id="{32F464ED-73F0-4A30-8959-E07E4FC9C47A}"/>
                </a:ext>
              </a:extLst>
            </p:cNvPr>
            <p:cNvSpPr/>
            <p:nvPr/>
          </p:nvSpPr>
          <p:spPr>
            <a:xfrm>
              <a:off x="9790313" y="4428871"/>
              <a:ext cx="2156317" cy="979395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6" name="Rektangel: rundade hörn 45">
              <a:extLst>
                <a:ext uri="{FF2B5EF4-FFF2-40B4-BE49-F238E27FC236}">
                  <a16:creationId xmlns:a16="http://schemas.microsoft.com/office/drawing/2014/main" id="{CB5E7160-3960-4208-8A26-985859B58F1A}"/>
                </a:ext>
              </a:extLst>
            </p:cNvPr>
            <p:cNvSpPr/>
            <p:nvPr/>
          </p:nvSpPr>
          <p:spPr>
            <a:xfrm>
              <a:off x="5332688" y="1319045"/>
              <a:ext cx="2156317" cy="962296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7" name="Rektangel: rundade hörn 46">
              <a:extLst>
                <a:ext uri="{FF2B5EF4-FFF2-40B4-BE49-F238E27FC236}">
                  <a16:creationId xmlns:a16="http://schemas.microsoft.com/office/drawing/2014/main" id="{23DD28EB-0703-4284-A651-EA672515E319}"/>
                </a:ext>
              </a:extLst>
            </p:cNvPr>
            <p:cNvSpPr/>
            <p:nvPr/>
          </p:nvSpPr>
          <p:spPr>
            <a:xfrm>
              <a:off x="7551082" y="1310665"/>
              <a:ext cx="2156317" cy="965716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8" name="Rektangel: rundade hörn 47">
              <a:extLst>
                <a:ext uri="{FF2B5EF4-FFF2-40B4-BE49-F238E27FC236}">
                  <a16:creationId xmlns:a16="http://schemas.microsoft.com/office/drawing/2014/main" id="{E2F589B7-7825-4A36-A218-558E19CD3318}"/>
                </a:ext>
              </a:extLst>
            </p:cNvPr>
            <p:cNvSpPr/>
            <p:nvPr/>
          </p:nvSpPr>
          <p:spPr>
            <a:xfrm>
              <a:off x="9775098" y="1310665"/>
              <a:ext cx="2156317" cy="965716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9" name="Rektangel: rundade hörn 38">
              <a:extLst>
                <a:ext uri="{FF2B5EF4-FFF2-40B4-BE49-F238E27FC236}">
                  <a16:creationId xmlns:a16="http://schemas.microsoft.com/office/drawing/2014/main" id="{32060620-211B-4BA7-A9D0-2C83320593B3}"/>
                </a:ext>
              </a:extLst>
            </p:cNvPr>
            <p:cNvSpPr/>
            <p:nvPr/>
          </p:nvSpPr>
          <p:spPr>
            <a:xfrm>
              <a:off x="5357559" y="3398421"/>
              <a:ext cx="2156317" cy="941850"/>
            </a:xfrm>
            <a:prstGeom prst="roundRect">
              <a:avLst/>
            </a:prstGeom>
            <a:solidFill>
              <a:srgbClr val="F8CC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0" name="Rektangel: rundade hörn 39">
              <a:extLst>
                <a:ext uri="{FF2B5EF4-FFF2-40B4-BE49-F238E27FC236}">
                  <a16:creationId xmlns:a16="http://schemas.microsoft.com/office/drawing/2014/main" id="{42793772-99C0-4CE8-AD80-E94CFA70D437}"/>
                </a:ext>
              </a:extLst>
            </p:cNvPr>
            <p:cNvSpPr/>
            <p:nvPr/>
          </p:nvSpPr>
          <p:spPr>
            <a:xfrm>
              <a:off x="5376947" y="4428871"/>
              <a:ext cx="2136929" cy="979395"/>
            </a:xfrm>
            <a:prstGeom prst="roundRect">
              <a:avLst/>
            </a:prstGeom>
            <a:solidFill>
              <a:srgbClr val="F8CC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7" name="Rektangel: rundade hörn 36">
              <a:extLst>
                <a:ext uri="{FF2B5EF4-FFF2-40B4-BE49-F238E27FC236}">
                  <a16:creationId xmlns:a16="http://schemas.microsoft.com/office/drawing/2014/main" id="{ED74FDC6-F2A9-4EC3-AF26-D054CC5EFBE1}"/>
                </a:ext>
              </a:extLst>
            </p:cNvPr>
            <p:cNvSpPr/>
            <p:nvPr/>
          </p:nvSpPr>
          <p:spPr>
            <a:xfrm>
              <a:off x="5342344" y="2371877"/>
              <a:ext cx="2156317" cy="941851"/>
            </a:xfrm>
            <a:prstGeom prst="roundRect">
              <a:avLst/>
            </a:prstGeom>
            <a:solidFill>
              <a:srgbClr val="F8CC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" name="textruta 3">
              <a:extLst>
                <a:ext uri="{FF2B5EF4-FFF2-40B4-BE49-F238E27FC236}">
                  <a16:creationId xmlns:a16="http://schemas.microsoft.com/office/drawing/2014/main" id="{F03018AD-5CB9-40DD-A0D3-43A9923548B8}"/>
                </a:ext>
              </a:extLst>
            </p:cNvPr>
            <p:cNvSpPr txBox="1"/>
            <p:nvPr/>
          </p:nvSpPr>
          <p:spPr>
            <a:xfrm>
              <a:off x="5921700" y="1513247"/>
              <a:ext cx="11384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Tjänstedesign</a:t>
              </a:r>
            </a:p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Orientering</a:t>
              </a:r>
            </a:p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Målgrupper</a:t>
              </a:r>
            </a:p>
          </p:txBody>
        </p:sp>
        <p:sp>
          <p:nvSpPr>
            <p:cNvPr id="5" name="textruta 4">
              <a:extLst>
                <a:ext uri="{FF2B5EF4-FFF2-40B4-BE49-F238E27FC236}">
                  <a16:creationId xmlns:a16="http://schemas.microsoft.com/office/drawing/2014/main" id="{6B5CADAD-1FD7-4763-80A5-C0D4531AF0A8}"/>
                </a:ext>
              </a:extLst>
            </p:cNvPr>
            <p:cNvSpPr txBox="1"/>
            <p:nvPr/>
          </p:nvSpPr>
          <p:spPr>
            <a:xfrm>
              <a:off x="8204091" y="1513247"/>
              <a:ext cx="1114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Behovsfångst</a:t>
              </a:r>
            </a:p>
          </p:txBody>
        </p:sp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82055F88-17F6-431B-8108-6BF4DFE812FC}"/>
                </a:ext>
              </a:extLst>
            </p:cNvPr>
            <p:cNvSpPr txBox="1"/>
            <p:nvPr/>
          </p:nvSpPr>
          <p:spPr>
            <a:xfrm>
              <a:off x="10443844" y="1513247"/>
              <a:ext cx="10491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Visualisering</a:t>
              </a:r>
            </a:p>
          </p:txBody>
        </p:sp>
        <p:sp>
          <p:nvSpPr>
            <p:cNvPr id="7" name="textruta 6">
              <a:extLst>
                <a:ext uri="{FF2B5EF4-FFF2-40B4-BE49-F238E27FC236}">
                  <a16:creationId xmlns:a16="http://schemas.microsoft.com/office/drawing/2014/main" id="{5CCB7086-778C-4ABE-B003-96DF8A3AD7C7}"/>
                </a:ext>
              </a:extLst>
            </p:cNvPr>
            <p:cNvSpPr txBox="1"/>
            <p:nvPr/>
          </p:nvSpPr>
          <p:spPr>
            <a:xfrm>
              <a:off x="5921700" y="2640816"/>
              <a:ext cx="1494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Förändringsledning</a:t>
              </a:r>
            </a:p>
            <a:p>
              <a:endParaRPr lang="sv-SE" sz="12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7C0A0EFB-55EE-4E11-8621-4C5E0622A3FF}"/>
                </a:ext>
              </a:extLst>
            </p:cNvPr>
            <p:cNvSpPr txBox="1"/>
            <p:nvPr/>
          </p:nvSpPr>
          <p:spPr>
            <a:xfrm>
              <a:off x="8204091" y="2640816"/>
              <a:ext cx="13195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Analys</a:t>
              </a:r>
            </a:p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Brukskvaliteter 1</a:t>
              </a:r>
            </a:p>
          </p:txBody>
        </p:sp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DF7AC66B-0FCF-4E83-ADF3-11D1D74F19F5}"/>
                </a:ext>
              </a:extLst>
            </p:cNvPr>
            <p:cNvSpPr txBox="1"/>
            <p:nvPr/>
          </p:nvSpPr>
          <p:spPr>
            <a:xfrm>
              <a:off x="10443844" y="2640816"/>
              <a:ext cx="13195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Brukskvaliteter 2</a:t>
              </a:r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640627B1-97B8-40E4-8784-89BE83447418}"/>
                </a:ext>
              </a:extLst>
            </p:cNvPr>
            <p:cNvSpPr txBox="1"/>
            <p:nvPr/>
          </p:nvSpPr>
          <p:spPr>
            <a:xfrm>
              <a:off x="5936915" y="3679734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Förhållningssätt</a:t>
              </a:r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BFFD6CCA-24EB-41D1-A4B3-E0665A4587D0}"/>
                </a:ext>
              </a:extLst>
            </p:cNvPr>
            <p:cNvSpPr txBox="1"/>
            <p:nvPr/>
          </p:nvSpPr>
          <p:spPr>
            <a:xfrm>
              <a:off x="8219306" y="3679734"/>
              <a:ext cx="1343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Service Blueprint</a:t>
              </a:r>
            </a:p>
          </p:txBody>
        </p: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9841EF89-A3A8-41BE-AC83-6D6CA86DFD92}"/>
                </a:ext>
              </a:extLst>
            </p:cNvPr>
            <p:cNvSpPr txBox="1"/>
            <p:nvPr/>
          </p:nvSpPr>
          <p:spPr>
            <a:xfrm>
              <a:off x="10459059" y="3679734"/>
              <a:ext cx="12570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Lösningsförslag</a:t>
              </a:r>
            </a:p>
          </p:txBody>
        </p:sp>
        <p:sp>
          <p:nvSpPr>
            <p:cNvPr id="14" name="textruta 13">
              <a:extLst>
                <a:ext uri="{FF2B5EF4-FFF2-40B4-BE49-F238E27FC236}">
                  <a16:creationId xmlns:a16="http://schemas.microsoft.com/office/drawing/2014/main" id="{B6121E96-7F71-4092-8D79-CD8E2B2A8E89}"/>
                </a:ext>
              </a:extLst>
            </p:cNvPr>
            <p:cNvSpPr txBox="1"/>
            <p:nvPr/>
          </p:nvSpPr>
          <p:spPr>
            <a:xfrm>
              <a:off x="5936915" y="4755159"/>
              <a:ext cx="10413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Trygga team</a:t>
              </a:r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8F8B0D57-A6D5-45EA-85CF-A58B72283EB3}"/>
                </a:ext>
              </a:extLst>
            </p:cNvPr>
            <p:cNvSpPr txBox="1"/>
            <p:nvPr/>
          </p:nvSpPr>
          <p:spPr>
            <a:xfrm>
              <a:off x="8219306" y="4755159"/>
              <a:ext cx="8931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Prototyper</a:t>
              </a:r>
            </a:p>
          </p:txBody>
        </p:sp>
        <p:sp>
          <p:nvSpPr>
            <p:cNvPr id="16" name="textruta 15">
              <a:extLst>
                <a:ext uri="{FF2B5EF4-FFF2-40B4-BE49-F238E27FC236}">
                  <a16:creationId xmlns:a16="http://schemas.microsoft.com/office/drawing/2014/main" id="{6B9DBB5B-6335-4F0D-8F07-BD5F933BA0CB}"/>
                </a:ext>
              </a:extLst>
            </p:cNvPr>
            <p:cNvSpPr txBox="1"/>
            <p:nvPr/>
          </p:nvSpPr>
          <p:spPr>
            <a:xfrm>
              <a:off x="10485151" y="4725495"/>
              <a:ext cx="1376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Nyttorealisering</a:t>
              </a:r>
              <a:b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Effekthemtagning</a:t>
              </a:r>
            </a:p>
          </p:txBody>
        </p:sp>
        <p:pic>
          <p:nvPicPr>
            <p:cNvPr id="17" name="Bildobjekt 16" descr="1_grå.emf">
              <a:extLst>
                <a:ext uri="{FF2B5EF4-FFF2-40B4-BE49-F238E27FC236}">
                  <a16:creationId xmlns:a16="http://schemas.microsoft.com/office/drawing/2014/main" id="{A9F70BF7-DFCD-4F6A-98C0-7BB77A27E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4354" y="1513247"/>
              <a:ext cx="432001" cy="432001"/>
            </a:xfrm>
            <a:prstGeom prst="rect">
              <a:avLst/>
            </a:prstGeom>
          </p:spPr>
        </p:pic>
        <p:pic>
          <p:nvPicPr>
            <p:cNvPr id="18" name="Bildobjekt 17" descr="2_grå.emf">
              <a:extLst>
                <a:ext uri="{FF2B5EF4-FFF2-40B4-BE49-F238E27FC236}">
                  <a16:creationId xmlns:a16="http://schemas.microsoft.com/office/drawing/2014/main" id="{EECF1534-5CCF-43F5-88E1-BA1CD4E92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8689" y="1513247"/>
              <a:ext cx="432001" cy="432001"/>
            </a:xfrm>
            <a:prstGeom prst="rect">
              <a:avLst/>
            </a:prstGeom>
          </p:spPr>
        </p:pic>
        <p:pic>
          <p:nvPicPr>
            <p:cNvPr id="19" name="Bildobjekt 18" descr="3_grå.emf">
              <a:extLst>
                <a:ext uri="{FF2B5EF4-FFF2-40B4-BE49-F238E27FC236}">
                  <a16:creationId xmlns:a16="http://schemas.microsoft.com/office/drawing/2014/main" id="{A33761BC-96AA-4656-8A0F-FFB052ED9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585" y="1513247"/>
              <a:ext cx="432001" cy="432001"/>
            </a:xfrm>
            <a:prstGeom prst="rect">
              <a:avLst/>
            </a:prstGeom>
          </p:spPr>
        </p:pic>
        <p:pic>
          <p:nvPicPr>
            <p:cNvPr id="20" name="Bildobjekt 19" descr="4_grå.emf">
              <a:extLst>
                <a:ext uri="{FF2B5EF4-FFF2-40B4-BE49-F238E27FC236}">
                  <a16:creationId xmlns:a16="http://schemas.microsoft.com/office/drawing/2014/main" id="{2D73BCD1-48A7-435E-9A4E-14591A3EF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4354" y="2640816"/>
              <a:ext cx="432001" cy="432001"/>
            </a:xfrm>
            <a:prstGeom prst="rect">
              <a:avLst/>
            </a:prstGeom>
          </p:spPr>
        </p:pic>
        <p:pic>
          <p:nvPicPr>
            <p:cNvPr id="21" name="Bildobjekt 20" descr="5_grå.emf">
              <a:extLst>
                <a:ext uri="{FF2B5EF4-FFF2-40B4-BE49-F238E27FC236}">
                  <a16:creationId xmlns:a16="http://schemas.microsoft.com/office/drawing/2014/main" id="{F18BC4FC-A518-4BF0-9C11-8B706A945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8689" y="2640816"/>
              <a:ext cx="432001" cy="432001"/>
            </a:xfrm>
            <a:prstGeom prst="rect">
              <a:avLst/>
            </a:prstGeom>
          </p:spPr>
        </p:pic>
        <p:pic>
          <p:nvPicPr>
            <p:cNvPr id="22" name="Bildobjekt 21" descr="6_grå.emf">
              <a:extLst>
                <a:ext uri="{FF2B5EF4-FFF2-40B4-BE49-F238E27FC236}">
                  <a16:creationId xmlns:a16="http://schemas.microsoft.com/office/drawing/2014/main" id="{9F2BF3F7-C8AB-477E-83DC-BDF098735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585" y="2640816"/>
              <a:ext cx="432001" cy="432001"/>
            </a:xfrm>
            <a:prstGeom prst="rect">
              <a:avLst/>
            </a:prstGeom>
          </p:spPr>
        </p:pic>
        <p:pic>
          <p:nvPicPr>
            <p:cNvPr id="23" name="Bildobjekt 22" descr="7_grå.emf">
              <a:extLst>
                <a:ext uri="{FF2B5EF4-FFF2-40B4-BE49-F238E27FC236}">
                  <a16:creationId xmlns:a16="http://schemas.microsoft.com/office/drawing/2014/main" id="{32C48A4D-8DE2-4FC6-8138-9608FCC2F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569" y="3679734"/>
              <a:ext cx="432001" cy="432001"/>
            </a:xfrm>
            <a:prstGeom prst="rect">
              <a:avLst/>
            </a:prstGeom>
          </p:spPr>
        </p:pic>
        <p:pic>
          <p:nvPicPr>
            <p:cNvPr id="24" name="Bildobjekt 23" descr="8_grå.emf">
              <a:extLst>
                <a:ext uri="{FF2B5EF4-FFF2-40B4-BE49-F238E27FC236}">
                  <a16:creationId xmlns:a16="http://schemas.microsoft.com/office/drawing/2014/main" id="{F55F1BFB-BE46-4808-81CD-C6378CC03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904" y="3679734"/>
              <a:ext cx="432001" cy="432001"/>
            </a:xfrm>
            <a:prstGeom prst="rect">
              <a:avLst/>
            </a:prstGeom>
          </p:spPr>
        </p:pic>
        <p:pic>
          <p:nvPicPr>
            <p:cNvPr id="25" name="Bildobjekt 24" descr="9_grå.emf">
              <a:extLst>
                <a:ext uri="{FF2B5EF4-FFF2-40B4-BE49-F238E27FC236}">
                  <a16:creationId xmlns:a16="http://schemas.microsoft.com/office/drawing/2014/main" id="{EA008953-4EAB-41E9-92D3-0575B3E55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8800" y="3679734"/>
              <a:ext cx="432001" cy="432001"/>
            </a:xfrm>
            <a:prstGeom prst="rect">
              <a:avLst/>
            </a:prstGeom>
          </p:spPr>
        </p:pic>
        <p:pic>
          <p:nvPicPr>
            <p:cNvPr id="26" name="Bildobjekt 25" descr="10_grå.emf">
              <a:extLst>
                <a:ext uri="{FF2B5EF4-FFF2-40B4-BE49-F238E27FC236}">
                  <a16:creationId xmlns:a16="http://schemas.microsoft.com/office/drawing/2014/main" id="{8820E219-3517-4F6F-93E4-844D2CF86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569" y="4755159"/>
              <a:ext cx="432001" cy="432001"/>
            </a:xfrm>
            <a:prstGeom prst="rect">
              <a:avLst/>
            </a:prstGeom>
          </p:spPr>
        </p:pic>
        <p:pic>
          <p:nvPicPr>
            <p:cNvPr id="27" name="Bildobjekt 26" descr="11_grå.emf">
              <a:extLst>
                <a:ext uri="{FF2B5EF4-FFF2-40B4-BE49-F238E27FC236}">
                  <a16:creationId xmlns:a16="http://schemas.microsoft.com/office/drawing/2014/main" id="{E5E63EA0-E632-4846-B88F-03ADB953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3904" y="4755159"/>
              <a:ext cx="432001" cy="432001"/>
            </a:xfrm>
            <a:prstGeom prst="rect">
              <a:avLst/>
            </a:prstGeom>
          </p:spPr>
        </p:pic>
        <p:pic>
          <p:nvPicPr>
            <p:cNvPr id="28" name="Bildobjekt 27" descr="12_grå.emf">
              <a:extLst>
                <a:ext uri="{FF2B5EF4-FFF2-40B4-BE49-F238E27FC236}">
                  <a16:creationId xmlns:a16="http://schemas.microsoft.com/office/drawing/2014/main" id="{23E0DE51-82C9-4240-8DDB-D537181DD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8800" y="4755159"/>
              <a:ext cx="432001" cy="432001"/>
            </a:xfrm>
            <a:prstGeom prst="rect">
              <a:avLst/>
            </a:prstGeom>
          </p:spPr>
        </p:pic>
        <p:pic>
          <p:nvPicPr>
            <p:cNvPr id="41" name="Bildobjekt 40" descr="13_grå.emf">
              <a:extLst>
                <a:ext uri="{FF2B5EF4-FFF2-40B4-BE49-F238E27FC236}">
                  <a16:creationId xmlns:a16="http://schemas.microsoft.com/office/drawing/2014/main" id="{2695DE9A-C8CA-4D60-BED1-1FBEE4D21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659" y="5775366"/>
              <a:ext cx="432001" cy="432001"/>
            </a:xfrm>
            <a:prstGeom prst="rect">
              <a:avLst/>
            </a:prstGeom>
          </p:spPr>
        </p:pic>
        <p:sp>
          <p:nvSpPr>
            <p:cNvPr id="44" name="textruta 43">
              <a:extLst>
                <a:ext uri="{FF2B5EF4-FFF2-40B4-BE49-F238E27FC236}">
                  <a16:creationId xmlns:a16="http://schemas.microsoft.com/office/drawing/2014/main" id="{AD87FE7F-F2A7-464B-97BF-E7B4FFAF872E}"/>
                </a:ext>
              </a:extLst>
            </p:cNvPr>
            <p:cNvSpPr txBox="1"/>
            <p:nvPr/>
          </p:nvSpPr>
          <p:spPr>
            <a:xfrm>
              <a:off x="5923660" y="5819550"/>
              <a:ext cx="14366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Delning och avslut</a:t>
              </a:r>
            </a:p>
          </p:txBody>
        </p:sp>
        <p:pic>
          <p:nvPicPr>
            <p:cNvPr id="8" name="Bildobjekt 7" descr="En bild som visar objekt, lampa, klocka&#10;&#10;Automatiskt genererad beskrivning">
              <a:extLst>
                <a:ext uri="{FF2B5EF4-FFF2-40B4-BE49-F238E27FC236}">
                  <a16:creationId xmlns:a16="http://schemas.microsoft.com/office/drawing/2014/main" id="{830E9C71-F554-4897-99CC-4E2ED32C2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8306" y="5892394"/>
              <a:ext cx="1607349" cy="934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5907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Bildobjekt 57" descr="5_grå.emf">
            <a:extLst>
              <a:ext uri="{FF2B5EF4-FFF2-40B4-BE49-F238E27FC236}">
                <a16:creationId xmlns:a16="http://schemas.microsoft.com/office/drawing/2014/main" id="{98DD0A3C-34B8-4423-A25D-F42412C56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44" y="2848829"/>
            <a:ext cx="612000" cy="612000"/>
          </a:xfrm>
          <a:prstGeom prst="rect">
            <a:avLst/>
          </a:prstGeom>
        </p:spPr>
      </p:pic>
      <p:sp>
        <p:nvSpPr>
          <p:cNvPr id="38" name="textruta 37">
            <a:extLst>
              <a:ext uri="{FF2B5EF4-FFF2-40B4-BE49-F238E27FC236}">
                <a16:creationId xmlns:a16="http://schemas.microsoft.com/office/drawing/2014/main" id="{86BB2282-4534-4C81-971B-4F9105E48563}"/>
              </a:ext>
            </a:extLst>
          </p:cNvPr>
          <p:cNvSpPr txBox="1"/>
          <p:nvPr/>
        </p:nvSpPr>
        <p:spPr>
          <a:xfrm>
            <a:off x="925861" y="3568020"/>
            <a:ext cx="36853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latin typeface="Helvetica" panose="020B0604020202020204" pitchFamily="34" charset="0"/>
                <a:cs typeface="Helvetica" panose="020B0604020202020204" pitchFamily="34" charset="0"/>
              </a:rPr>
              <a:t>Innehåll:</a:t>
            </a:r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 analys och brukskvaliteter 1</a:t>
            </a:r>
          </a:p>
          <a:p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  <a:b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sv-SE" sz="1400" b="1">
                <a:latin typeface="Helvetica" panose="020B0604020202020204" pitchFamily="34" charset="0"/>
                <a:cs typeface="Helvetica" panose="020B0604020202020204" pitchFamily="34" charset="0"/>
              </a:rPr>
              <a:t>Kunskapsmål: </a:t>
            </a:r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introduktion till båda områden, översikt till analysmetoder att tillämpa på målgruppsarbetet</a:t>
            </a:r>
          </a:p>
          <a:p>
            <a:endParaRPr lang="sv-SE" sz="14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sv-SE" sz="1400" b="1">
                <a:latin typeface="Helvetica" panose="020B0604020202020204" pitchFamily="34" charset="0"/>
                <a:cs typeface="Helvetica" panose="020B0604020202020204" pitchFamily="34" charset="0"/>
              </a:rPr>
              <a:t>Eget arbete: </a:t>
            </a:r>
          </a:p>
          <a:p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Analys av behovsmaterial</a:t>
            </a:r>
          </a:p>
          <a:p>
            <a:r>
              <a:rPr lang="sv-SE" sz="1400">
                <a:latin typeface="Helvetica" panose="020B0604020202020204" pitchFamily="34" charset="0"/>
                <a:cs typeface="Helvetica" panose="020B0604020202020204" pitchFamily="34" charset="0"/>
              </a:rPr>
              <a:t>Identifiering av brukskvaliteter</a:t>
            </a:r>
          </a:p>
        </p:txBody>
      </p:sp>
      <p:pic>
        <p:nvPicPr>
          <p:cNvPr id="60" name="Bildobjekt 59">
            <a:extLst>
              <a:ext uri="{FF2B5EF4-FFF2-40B4-BE49-F238E27FC236}">
                <a16:creationId xmlns:a16="http://schemas.microsoft.com/office/drawing/2014/main" id="{F9D1855E-A1B9-4217-B045-68C83F9C5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57" y="1085668"/>
            <a:ext cx="1585305" cy="2114772"/>
          </a:xfrm>
          <a:prstGeom prst="rect">
            <a:avLst/>
          </a:prstGeom>
        </p:spPr>
      </p:pic>
      <p:pic>
        <p:nvPicPr>
          <p:cNvPr id="61" name="Bildobjekt 60">
            <a:extLst>
              <a:ext uri="{FF2B5EF4-FFF2-40B4-BE49-F238E27FC236}">
                <a16:creationId xmlns:a16="http://schemas.microsoft.com/office/drawing/2014/main" id="{33BAF02C-0BE5-43AE-8650-1310DC3D45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r="8791" b="62159"/>
          <a:stretch/>
        </p:blipFill>
        <p:spPr>
          <a:xfrm rot="21244659">
            <a:off x="1425637" y="283607"/>
            <a:ext cx="1120890" cy="1090629"/>
          </a:xfrm>
          <a:prstGeom prst="rect">
            <a:avLst/>
          </a:prstGeom>
        </p:spPr>
      </p:pic>
      <p:pic>
        <p:nvPicPr>
          <p:cNvPr id="62" name="Bildobjekt 61">
            <a:extLst>
              <a:ext uri="{FF2B5EF4-FFF2-40B4-BE49-F238E27FC236}">
                <a16:creationId xmlns:a16="http://schemas.microsoft.com/office/drawing/2014/main" id="{DFEF7A86-6DF1-460D-8995-D7B12FD20B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88"/>
          <a:stretch/>
        </p:blipFill>
        <p:spPr>
          <a:xfrm>
            <a:off x="906384" y="818327"/>
            <a:ext cx="2087779" cy="2288710"/>
          </a:xfrm>
          <a:prstGeom prst="rect">
            <a:avLst/>
          </a:prstGeom>
        </p:spPr>
      </p:pic>
      <p:grpSp>
        <p:nvGrpSpPr>
          <p:cNvPr id="2" name="Grupp 1">
            <a:extLst>
              <a:ext uri="{FF2B5EF4-FFF2-40B4-BE49-F238E27FC236}">
                <a16:creationId xmlns:a16="http://schemas.microsoft.com/office/drawing/2014/main" id="{C8857B90-79F2-4D59-A93E-FA9D08E6BBB1}"/>
              </a:ext>
            </a:extLst>
          </p:cNvPr>
          <p:cNvGrpSpPr/>
          <p:nvPr/>
        </p:nvGrpSpPr>
        <p:grpSpPr>
          <a:xfrm>
            <a:off x="5184956" y="872183"/>
            <a:ext cx="6589073" cy="5495873"/>
            <a:chOff x="5184956" y="872183"/>
            <a:chExt cx="6589073" cy="5495873"/>
          </a:xfrm>
        </p:grpSpPr>
        <p:sp>
          <p:nvSpPr>
            <p:cNvPr id="72" name="Rektangel: rundade hörn 71">
              <a:extLst>
                <a:ext uri="{FF2B5EF4-FFF2-40B4-BE49-F238E27FC236}">
                  <a16:creationId xmlns:a16="http://schemas.microsoft.com/office/drawing/2014/main" id="{15796D42-634E-4074-B8AF-DD1550F1D4D5}"/>
                </a:ext>
              </a:extLst>
            </p:cNvPr>
            <p:cNvSpPr/>
            <p:nvPr/>
          </p:nvSpPr>
          <p:spPr>
            <a:xfrm>
              <a:off x="7412001" y="2012516"/>
              <a:ext cx="2156317" cy="1043610"/>
            </a:xfrm>
            <a:prstGeom prst="roundRect">
              <a:avLst/>
            </a:prstGeom>
            <a:solidFill>
              <a:srgbClr val="E0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3" name="Rektangel: rundade hörn 72">
              <a:extLst>
                <a:ext uri="{FF2B5EF4-FFF2-40B4-BE49-F238E27FC236}">
                  <a16:creationId xmlns:a16="http://schemas.microsoft.com/office/drawing/2014/main" id="{246DC598-983F-45D3-AB5D-A27CA87E23C3}"/>
                </a:ext>
              </a:extLst>
            </p:cNvPr>
            <p:cNvSpPr/>
            <p:nvPr/>
          </p:nvSpPr>
          <p:spPr>
            <a:xfrm>
              <a:off x="5184956" y="872183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4" name="Rektangel: rundade hörn 73">
              <a:extLst>
                <a:ext uri="{FF2B5EF4-FFF2-40B4-BE49-F238E27FC236}">
                  <a16:creationId xmlns:a16="http://schemas.microsoft.com/office/drawing/2014/main" id="{2B2DEF78-5F31-42AB-9B3D-EC88E8EA5D21}"/>
                </a:ext>
              </a:extLst>
            </p:cNvPr>
            <p:cNvSpPr/>
            <p:nvPr/>
          </p:nvSpPr>
          <p:spPr>
            <a:xfrm>
              <a:off x="9617712" y="1999403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5" name="Rektangel: rundade hörn 74">
              <a:extLst>
                <a:ext uri="{FF2B5EF4-FFF2-40B4-BE49-F238E27FC236}">
                  <a16:creationId xmlns:a16="http://schemas.microsoft.com/office/drawing/2014/main" id="{CCDAEEAF-A320-4637-8CEE-E5A7D3173F90}"/>
                </a:ext>
              </a:extLst>
            </p:cNvPr>
            <p:cNvSpPr/>
            <p:nvPr/>
          </p:nvSpPr>
          <p:spPr>
            <a:xfrm>
              <a:off x="7393696" y="3145472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6" name="Rektangel: rundade hörn 75">
              <a:extLst>
                <a:ext uri="{FF2B5EF4-FFF2-40B4-BE49-F238E27FC236}">
                  <a16:creationId xmlns:a16="http://schemas.microsoft.com/office/drawing/2014/main" id="{7051EA4A-4629-40C6-B631-47A3F7592BF5}"/>
                </a:ext>
              </a:extLst>
            </p:cNvPr>
            <p:cNvSpPr/>
            <p:nvPr/>
          </p:nvSpPr>
          <p:spPr>
            <a:xfrm>
              <a:off x="9617712" y="3145472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7" name="Rektangel: rundade hörn 76">
              <a:extLst>
                <a:ext uri="{FF2B5EF4-FFF2-40B4-BE49-F238E27FC236}">
                  <a16:creationId xmlns:a16="http://schemas.microsoft.com/office/drawing/2014/main" id="{CECEFC47-430B-43BA-A3E7-9EA91C46463D}"/>
                </a:ext>
              </a:extLst>
            </p:cNvPr>
            <p:cNvSpPr/>
            <p:nvPr/>
          </p:nvSpPr>
          <p:spPr>
            <a:xfrm>
              <a:off x="7393696" y="4263942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8" name="Rektangel: rundade hörn 77">
              <a:extLst>
                <a:ext uri="{FF2B5EF4-FFF2-40B4-BE49-F238E27FC236}">
                  <a16:creationId xmlns:a16="http://schemas.microsoft.com/office/drawing/2014/main" id="{D042C318-5F60-4758-B169-16FE15D8CF37}"/>
                </a:ext>
              </a:extLst>
            </p:cNvPr>
            <p:cNvSpPr/>
            <p:nvPr/>
          </p:nvSpPr>
          <p:spPr>
            <a:xfrm>
              <a:off x="9617712" y="4263942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9" name="Rektangel: rundade hörn 78">
              <a:extLst>
                <a:ext uri="{FF2B5EF4-FFF2-40B4-BE49-F238E27FC236}">
                  <a16:creationId xmlns:a16="http://schemas.microsoft.com/office/drawing/2014/main" id="{C0B381B2-AB12-4F79-9E0D-96BDF9E22EB4}"/>
                </a:ext>
              </a:extLst>
            </p:cNvPr>
            <p:cNvSpPr/>
            <p:nvPr/>
          </p:nvSpPr>
          <p:spPr>
            <a:xfrm>
              <a:off x="7393696" y="879560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0" name="Rektangel: rundade hörn 79">
              <a:extLst>
                <a:ext uri="{FF2B5EF4-FFF2-40B4-BE49-F238E27FC236}">
                  <a16:creationId xmlns:a16="http://schemas.microsoft.com/office/drawing/2014/main" id="{03375B1D-DFFA-45A2-94D8-EC77B223D7A4}"/>
                </a:ext>
              </a:extLst>
            </p:cNvPr>
            <p:cNvSpPr/>
            <p:nvPr/>
          </p:nvSpPr>
          <p:spPr>
            <a:xfrm>
              <a:off x="9617712" y="879560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1" name="Rektangel: rundade hörn 80">
              <a:extLst>
                <a:ext uri="{FF2B5EF4-FFF2-40B4-BE49-F238E27FC236}">
                  <a16:creationId xmlns:a16="http://schemas.microsoft.com/office/drawing/2014/main" id="{7D2C7F93-10B4-4291-954C-94BEA5A7B54F}"/>
                </a:ext>
              </a:extLst>
            </p:cNvPr>
            <p:cNvSpPr/>
            <p:nvPr/>
          </p:nvSpPr>
          <p:spPr>
            <a:xfrm>
              <a:off x="5184958" y="3145472"/>
              <a:ext cx="2156317" cy="1031653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2" name="Rektangel: rundade hörn 81">
              <a:extLst>
                <a:ext uri="{FF2B5EF4-FFF2-40B4-BE49-F238E27FC236}">
                  <a16:creationId xmlns:a16="http://schemas.microsoft.com/office/drawing/2014/main" id="{7A743E6B-62D7-4C32-9539-5D73394D30DF}"/>
                </a:ext>
              </a:extLst>
            </p:cNvPr>
            <p:cNvSpPr/>
            <p:nvPr/>
          </p:nvSpPr>
          <p:spPr>
            <a:xfrm>
              <a:off x="5194651" y="5362725"/>
              <a:ext cx="2136929" cy="1005331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3" name="Rektangel: rundade hörn 82">
              <a:extLst>
                <a:ext uri="{FF2B5EF4-FFF2-40B4-BE49-F238E27FC236}">
                  <a16:creationId xmlns:a16="http://schemas.microsoft.com/office/drawing/2014/main" id="{94C64A87-9F5D-424C-8BDF-10E52711AA8B}"/>
                </a:ext>
              </a:extLst>
            </p:cNvPr>
            <p:cNvSpPr/>
            <p:nvPr/>
          </p:nvSpPr>
          <p:spPr>
            <a:xfrm>
              <a:off x="5184958" y="1999403"/>
              <a:ext cx="2156317" cy="1043610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4" name="textruta 83">
              <a:extLst>
                <a:ext uri="{FF2B5EF4-FFF2-40B4-BE49-F238E27FC236}">
                  <a16:creationId xmlns:a16="http://schemas.microsoft.com/office/drawing/2014/main" id="{C8FE40D6-BAA5-4BAB-A3F1-41E1611D0878}"/>
                </a:ext>
              </a:extLst>
            </p:cNvPr>
            <p:cNvSpPr txBox="1"/>
            <p:nvPr/>
          </p:nvSpPr>
          <p:spPr>
            <a:xfrm>
              <a:off x="5714339" y="992609"/>
              <a:ext cx="11384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Tjänstedesign</a:t>
              </a:r>
            </a:p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Orientering</a:t>
              </a:r>
            </a:p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Målgrupper</a:t>
              </a:r>
            </a:p>
          </p:txBody>
        </p:sp>
        <p:sp>
          <p:nvSpPr>
            <p:cNvPr id="85" name="textruta 84">
              <a:extLst>
                <a:ext uri="{FF2B5EF4-FFF2-40B4-BE49-F238E27FC236}">
                  <a16:creationId xmlns:a16="http://schemas.microsoft.com/office/drawing/2014/main" id="{166D475C-4F6A-4785-A89B-067EC509CEBF}"/>
                </a:ext>
              </a:extLst>
            </p:cNvPr>
            <p:cNvSpPr txBox="1"/>
            <p:nvPr/>
          </p:nvSpPr>
          <p:spPr>
            <a:xfrm>
              <a:off x="7996730" y="992609"/>
              <a:ext cx="1114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Behovsfångst</a:t>
              </a:r>
            </a:p>
          </p:txBody>
        </p:sp>
        <p:sp>
          <p:nvSpPr>
            <p:cNvPr id="86" name="textruta 85">
              <a:extLst>
                <a:ext uri="{FF2B5EF4-FFF2-40B4-BE49-F238E27FC236}">
                  <a16:creationId xmlns:a16="http://schemas.microsoft.com/office/drawing/2014/main" id="{0DC1027D-2BD5-466E-B322-5B7D561D36FA}"/>
                </a:ext>
              </a:extLst>
            </p:cNvPr>
            <p:cNvSpPr txBox="1"/>
            <p:nvPr/>
          </p:nvSpPr>
          <p:spPr>
            <a:xfrm>
              <a:off x="10236483" y="992609"/>
              <a:ext cx="10491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Visualisering</a:t>
              </a:r>
            </a:p>
          </p:txBody>
        </p:sp>
        <p:sp>
          <p:nvSpPr>
            <p:cNvPr id="87" name="textruta 86">
              <a:extLst>
                <a:ext uri="{FF2B5EF4-FFF2-40B4-BE49-F238E27FC236}">
                  <a16:creationId xmlns:a16="http://schemas.microsoft.com/office/drawing/2014/main" id="{73B04691-D249-4536-8857-7EA5A5E8F0D2}"/>
                </a:ext>
              </a:extLst>
            </p:cNvPr>
            <p:cNvSpPr txBox="1"/>
            <p:nvPr/>
          </p:nvSpPr>
          <p:spPr>
            <a:xfrm>
              <a:off x="5714339" y="2155092"/>
              <a:ext cx="1494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Förändringsledning</a:t>
              </a:r>
            </a:p>
            <a:p>
              <a:endParaRPr lang="sv-SE" sz="120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8" name="textruta 87">
              <a:extLst>
                <a:ext uri="{FF2B5EF4-FFF2-40B4-BE49-F238E27FC236}">
                  <a16:creationId xmlns:a16="http://schemas.microsoft.com/office/drawing/2014/main" id="{6BA57A05-9B7B-4936-9FC3-3AE318F97F0F}"/>
                </a:ext>
              </a:extLst>
            </p:cNvPr>
            <p:cNvSpPr txBox="1"/>
            <p:nvPr/>
          </p:nvSpPr>
          <p:spPr>
            <a:xfrm>
              <a:off x="7996730" y="2155092"/>
              <a:ext cx="13195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Analys</a:t>
              </a:r>
            </a:p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Brukskvaliteter 1</a:t>
              </a:r>
            </a:p>
          </p:txBody>
        </p:sp>
        <p:sp>
          <p:nvSpPr>
            <p:cNvPr id="89" name="textruta 88">
              <a:extLst>
                <a:ext uri="{FF2B5EF4-FFF2-40B4-BE49-F238E27FC236}">
                  <a16:creationId xmlns:a16="http://schemas.microsoft.com/office/drawing/2014/main" id="{24611118-F715-4A9F-8240-03B65B4BDEDD}"/>
                </a:ext>
              </a:extLst>
            </p:cNvPr>
            <p:cNvSpPr txBox="1"/>
            <p:nvPr/>
          </p:nvSpPr>
          <p:spPr>
            <a:xfrm>
              <a:off x="10236483" y="2155092"/>
              <a:ext cx="13195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Brukskvaliteter 2</a:t>
              </a:r>
            </a:p>
          </p:txBody>
        </p:sp>
        <p:sp>
          <p:nvSpPr>
            <p:cNvPr id="90" name="textruta 89">
              <a:extLst>
                <a:ext uri="{FF2B5EF4-FFF2-40B4-BE49-F238E27FC236}">
                  <a16:creationId xmlns:a16="http://schemas.microsoft.com/office/drawing/2014/main" id="{7D05AEE2-44CF-42A9-B309-F66CC68AA914}"/>
                </a:ext>
              </a:extLst>
            </p:cNvPr>
            <p:cNvSpPr txBox="1"/>
            <p:nvPr/>
          </p:nvSpPr>
          <p:spPr>
            <a:xfrm>
              <a:off x="5714339" y="3312693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Förhållningssätt</a:t>
              </a:r>
            </a:p>
          </p:txBody>
        </p:sp>
        <p:sp>
          <p:nvSpPr>
            <p:cNvPr id="91" name="textruta 90">
              <a:extLst>
                <a:ext uri="{FF2B5EF4-FFF2-40B4-BE49-F238E27FC236}">
                  <a16:creationId xmlns:a16="http://schemas.microsoft.com/office/drawing/2014/main" id="{6DD41266-BEA9-4913-B567-08F39002ED9F}"/>
                </a:ext>
              </a:extLst>
            </p:cNvPr>
            <p:cNvSpPr txBox="1"/>
            <p:nvPr/>
          </p:nvSpPr>
          <p:spPr>
            <a:xfrm>
              <a:off x="7996730" y="3312693"/>
              <a:ext cx="13949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Service Blueprint</a:t>
              </a:r>
            </a:p>
          </p:txBody>
        </p:sp>
        <p:sp>
          <p:nvSpPr>
            <p:cNvPr id="92" name="textruta 91">
              <a:extLst>
                <a:ext uri="{FF2B5EF4-FFF2-40B4-BE49-F238E27FC236}">
                  <a16:creationId xmlns:a16="http://schemas.microsoft.com/office/drawing/2014/main" id="{CBE56AC4-0804-4C23-8B96-76434E49977E}"/>
                </a:ext>
              </a:extLst>
            </p:cNvPr>
            <p:cNvSpPr txBox="1"/>
            <p:nvPr/>
          </p:nvSpPr>
          <p:spPr>
            <a:xfrm>
              <a:off x="10236483" y="3312693"/>
              <a:ext cx="12570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Lösningsförslag</a:t>
              </a:r>
            </a:p>
          </p:txBody>
        </p:sp>
        <p:sp>
          <p:nvSpPr>
            <p:cNvPr id="93" name="textruta 92">
              <a:extLst>
                <a:ext uri="{FF2B5EF4-FFF2-40B4-BE49-F238E27FC236}">
                  <a16:creationId xmlns:a16="http://schemas.microsoft.com/office/drawing/2014/main" id="{031B5EB3-FA02-4B11-8CEE-375B1E155C6E}"/>
                </a:ext>
              </a:extLst>
            </p:cNvPr>
            <p:cNvSpPr txBox="1"/>
            <p:nvPr/>
          </p:nvSpPr>
          <p:spPr>
            <a:xfrm>
              <a:off x="5714339" y="4470295"/>
              <a:ext cx="10413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Trygga team</a:t>
              </a:r>
            </a:p>
          </p:txBody>
        </p:sp>
        <p:sp>
          <p:nvSpPr>
            <p:cNvPr id="94" name="textruta 93">
              <a:extLst>
                <a:ext uri="{FF2B5EF4-FFF2-40B4-BE49-F238E27FC236}">
                  <a16:creationId xmlns:a16="http://schemas.microsoft.com/office/drawing/2014/main" id="{9E19D179-F87E-49D2-81DF-CCAD226632BA}"/>
                </a:ext>
              </a:extLst>
            </p:cNvPr>
            <p:cNvSpPr txBox="1"/>
            <p:nvPr/>
          </p:nvSpPr>
          <p:spPr>
            <a:xfrm>
              <a:off x="7996730" y="4470295"/>
              <a:ext cx="8931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Prototyper</a:t>
              </a:r>
            </a:p>
          </p:txBody>
        </p:sp>
        <p:sp>
          <p:nvSpPr>
            <p:cNvPr id="95" name="textruta 94">
              <a:extLst>
                <a:ext uri="{FF2B5EF4-FFF2-40B4-BE49-F238E27FC236}">
                  <a16:creationId xmlns:a16="http://schemas.microsoft.com/office/drawing/2014/main" id="{4728B329-F4E7-4F1B-89C7-8564F732C105}"/>
                </a:ext>
              </a:extLst>
            </p:cNvPr>
            <p:cNvSpPr txBox="1"/>
            <p:nvPr/>
          </p:nvSpPr>
          <p:spPr>
            <a:xfrm>
              <a:off x="10236483" y="4470295"/>
              <a:ext cx="1376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Nyttorealisering</a:t>
              </a:r>
              <a:b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Effekthemtagning</a:t>
              </a:r>
            </a:p>
          </p:txBody>
        </p:sp>
        <p:pic>
          <p:nvPicPr>
            <p:cNvPr id="96" name="Bildobjekt 95" descr="1_grå.emf">
              <a:extLst>
                <a:ext uri="{FF2B5EF4-FFF2-40B4-BE49-F238E27FC236}">
                  <a16:creationId xmlns:a16="http://schemas.microsoft.com/office/drawing/2014/main" id="{28F602B9-B8B3-42CE-BA1C-105F2763E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992609"/>
              <a:ext cx="432001" cy="432001"/>
            </a:xfrm>
            <a:prstGeom prst="rect">
              <a:avLst/>
            </a:prstGeom>
          </p:spPr>
        </p:pic>
        <p:pic>
          <p:nvPicPr>
            <p:cNvPr id="97" name="Bildobjekt 96" descr="2_grå.emf">
              <a:extLst>
                <a:ext uri="{FF2B5EF4-FFF2-40B4-BE49-F238E27FC236}">
                  <a16:creationId xmlns:a16="http://schemas.microsoft.com/office/drawing/2014/main" id="{E6910111-BA84-46BF-BAEB-3F6230AC1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328" y="992609"/>
              <a:ext cx="432001" cy="432001"/>
            </a:xfrm>
            <a:prstGeom prst="rect">
              <a:avLst/>
            </a:prstGeom>
          </p:spPr>
        </p:pic>
        <p:pic>
          <p:nvPicPr>
            <p:cNvPr id="98" name="Bildobjekt 97" descr="3_grå.emf">
              <a:extLst>
                <a:ext uri="{FF2B5EF4-FFF2-40B4-BE49-F238E27FC236}">
                  <a16:creationId xmlns:a16="http://schemas.microsoft.com/office/drawing/2014/main" id="{78DB5531-8951-483D-ADF1-19B923824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224" y="992609"/>
              <a:ext cx="432001" cy="432001"/>
            </a:xfrm>
            <a:prstGeom prst="rect">
              <a:avLst/>
            </a:prstGeom>
          </p:spPr>
        </p:pic>
        <p:pic>
          <p:nvPicPr>
            <p:cNvPr id="99" name="Bildobjekt 98" descr="4_grå.emf">
              <a:extLst>
                <a:ext uri="{FF2B5EF4-FFF2-40B4-BE49-F238E27FC236}">
                  <a16:creationId xmlns:a16="http://schemas.microsoft.com/office/drawing/2014/main" id="{D86E8D91-3E06-4810-9596-C8CBA8AFF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2155092"/>
              <a:ext cx="432001" cy="432001"/>
            </a:xfrm>
            <a:prstGeom prst="rect">
              <a:avLst/>
            </a:prstGeom>
          </p:spPr>
        </p:pic>
        <p:pic>
          <p:nvPicPr>
            <p:cNvPr id="100" name="Bildobjekt 99" descr="5_grå.emf">
              <a:extLst>
                <a:ext uri="{FF2B5EF4-FFF2-40B4-BE49-F238E27FC236}">
                  <a16:creationId xmlns:a16="http://schemas.microsoft.com/office/drawing/2014/main" id="{A3828007-3D53-4945-A50F-6210C21BF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328" y="2155092"/>
              <a:ext cx="432001" cy="432001"/>
            </a:xfrm>
            <a:prstGeom prst="rect">
              <a:avLst/>
            </a:prstGeom>
          </p:spPr>
        </p:pic>
        <p:pic>
          <p:nvPicPr>
            <p:cNvPr id="101" name="Bildobjekt 100" descr="6_grå.emf">
              <a:extLst>
                <a:ext uri="{FF2B5EF4-FFF2-40B4-BE49-F238E27FC236}">
                  <a16:creationId xmlns:a16="http://schemas.microsoft.com/office/drawing/2014/main" id="{C9D52412-19C1-406E-B189-AAE342EDC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224" y="2155092"/>
              <a:ext cx="432001" cy="432001"/>
            </a:xfrm>
            <a:prstGeom prst="rect">
              <a:avLst/>
            </a:prstGeom>
          </p:spPr>
        </p:pic>
        <p:pic>
          <p:nvPicPr>
            <p:cNvPr id="102" name="Bildobjekt 101" descr="7_grå.emf">
              <a:extLst>
                <a:ext uri="{FF2B5EF4-FFF2-40B4-BE49-F238E27FC236}">
                  <a16:creationId xmlns:a16="http://schemas.microsoft.com/office/drawing/2014/main" id="{C8EF46FC-EC1F-4EEF-9588-47091F85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3312693"/>
              <a:ext cx="432001" cy="432001"/>
            </a:xfrm>
            <a:prstGeom prst="rect">
              <a:avLst/>
            </a:prstGeom>
          </p:spPr>
        </p:pic>
        <p:pic>
          <p:nvPicPr>
            <p:cNvPr id="103" name="Bildobjekt 102" descr="8_grå.emf">
              <a:extLst>
                <a:ext uri="{FF2B5EF4-FFF2-40B4-BE49-F238E27FC236}">
                  <a16:creationId xmlns:a16="http://schemas.microsoft.com/office/drawing/2014/main" id="{311633FB-024B-4B81-A0A0-737FF05FD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328" y="3312693"/>
              <a:ext cx="432001" cy="432001"/>
            </a:xfrm>
            <a:prstGeom prst="rect">
              <a:avLst/>
            </a:prstGeom>
          </p:spPr>
        </p:pic>
        <p:pic>
          <p:nvPicPr>
            <p:cNvPr id="104" name="Bildobjekt 103" descr="9_grå.emf">
              <a:extLst>
                <a:ext uri="{FF2B5EF4-FFF2-40B4-BE49-F238E27FC236}">
                  <a16:creationId xmlns:a16="http://schemas.microsoft.com/office/drawing/2014/main" id="{1D5A9D38-05E3-4625-BD8E-441BAA4EC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224" y="3312693"/>
              <a:ext cx="432001" cy="432001"/>
            </a:xfrm>
            <a:prstGeom prst="rect">
              <a:avLst/>
            </a:prstGeom>
          </p:spPr>
        </p:pic>
        <p:pic>
          <p:nvPicPr>
            <p:cNvPr id="105" name="Bildobjekt 104" descr="10_grå.emf">
              <a:extLst>
                <a:ext uri="{FF2B5EF4-FFF2-40B4-BE49-F238E27FC236}">
                  <a16:creationId xmlns:a16="http://schemas.microsoft.com/office/drawing/2014/main" id="{683D3E95-4F34-4634-8370-D72344E40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4470295"/>
              <a:ext cx="432001" cy="432001"/>
            </a:xfrm>
            <a:prstGeom prst="rect">
              <a:avLst/>
            </a:prstGeom>
          </p:spPr>
        </p:pic>
        <p:pic>
          <p:nvPicPr>
            <p:cNvPr id="106" name="Bildobjekt 105" descr="11_grå.emf">
              <a:extLst>
                <a:ext uri="{FF2B5EF4-FFF2-40B4-BE49-F238E27FC236}">
                  <a16:creationId xmlns:a16="http://schemas.microsoft.com/office/drawing/2014/main" id="{B9C6DE37-526A-4FA5-8ABA-472D6C9B9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328" y="4470295"/>
              <a:ext cx="432001" cy="432001"/>
            </a:xfrm>
            <a:prstGeom prst="rect">
              <a:avLst/>
            </a:prstGeom>
          </p:spPr>
        </p:pic>
        <p:pic>
          <p:nvPicPr>
            <p:cNvPr id="107" name="Bildobjekt 106" descr="12_grå.emf">
              <a:extLst>
                <a:ext uri="{FF2B5EF4-FFF2-40B4-BE49-F238E27FC236}">
                  <a16:creationId xmlns:a16="http://schemas.microsoft.com/office/drawing/2014/main" id="{CA03BF12-B893-4C14-94EA-37805581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224" y="4470295"/>
              <a:ext cx="432001" cy="432001"/>
            </a:xfrm>
            <a:prstGeom prst="rect">
              <a:avLst/>
            </a:prstGeom>
          </p:spPr>
        </p:pic>
        <p:pic>
          <p:nvPicPr>
            <p:cNvPr id="108" name="Bildobjekt 107" descr="13_grå.emf">
              <a:extLst>
                <a:ext uri="{FF2B5EF4-FFF2-40B4-BE49-F238E27FC236}">
                  <a16:creationId xmlns:a16="http://schemas.microsoft.com/office/drawing/2014/main" id="{26554922-693F-42DD-B692-2D300EF8F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6993" y="5598232"/>
              <a:ext cx="432001" cy="432001"/>
            </a:xfrm>
            <a:prstGeom prst="rect">
              <a:avLst/>
            </a:prstGeom>
          </p:spPr>
        </p:pic>
        <p:sp>
          <p:nvSpPr>
            <p:cNvPr id="109" name="textruta 108">
              <a:extLst>
                <a:ext uri="{FF2B5EF4-FFF2-40B4-BE49-F238E27FC236}">
                  <a16:creationId xmlns:a16="http://schemas.microsoft.com/office/drawing/2014/main" id="{45EFEC4E-EE73-4616-A172-3DB9E897384C}"/>
                </a:ext>
              </a:extLst>
            </p:cNvPr>
            <p:cNvSpPr txBox="1"/>
            <p:nvPr/>
          </p:nvSpPr>
          <p:spPr>
            <a:xfrm>
              <a:off x="5708994" y="5642416"/>
              <a:ext cx="14366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Helvetica" panose="020B0604020202020204" pitchFamily="34" charset="0"/>
                  <a:cs typeface="Helvetica" panose="020B0604020202020204" pitchFamily="34" charset="0"/>
                </a:rPr>
                <a:t>Delning och avslut</a:t>
              </a:r>
            </a:p>
          </p:txBody>
        </p:sp>
        <p:sp>
          <p:nvSpPr>
            <p:cNvPr id="110" name="Rektangel: rundade hörn 109">
              <a:extLst>
                <a:ext uri="{FF2B5EF4-FFF2-40B4-BE49-F238E27FC236}">
                  <a16:creationId xmlns:a16="http://schemas.microsoft.com/office/drawing/2014/main" id="{41030F75-1EA5-42FC-9168-40A5F8F7D72C}"/>
                </a:ext>
              </a:extLst>
            </p:cNvPr>
            <p:cNvSpPr/>
            <p:nvPr/>
          </p:nvSpPr>
          <p:spPr>
            <a:xfrm>
              <a:off x="5196117" y="4279484"/>
              <a:ext cx="2136929" cy="1005331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370914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8F2DA56-387C-4C08-8285-F490DCAA7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461" y="1970828"/>
            <a:ext cx="6454301" cy="3630544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1274252" y="1075875"/>
            <a:ext cx="3122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Dagens innehåll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652CFAE-DFE6-4240-9483-FE1660BEBC1D}"/>
              </a:ext>
            </a:extLst>
          </p:cNvPr>
          <p:cNvSpPr txBox="1"/>
          <p:nvPr/>
        </p:nvSpPr>
        <p:spPr>
          <a:xfrm>
            <a:off x="1319691" y="1816219"/>
            <a:ext cx="4969298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00A9A7"/>
              </a:buClr>
            </a:pPr>
            <a:r>
              <a:rPr lang="sv-SE" err="1">
                <a:latin typeface="Helvetica" panose="020B0604020202020204" pitchFamily="34" charset="0"/>
                <a:cs typeface="Helvetica" panose="020B0604020202020204" pitchFamily="34" charset="0"/>
              </a:rPr>
              <a:t>Kl</a:t>
            </a: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 09:00-12:00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Förra gången - Visualisering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Analys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Brukskvaliteter</a:t>
            </a:r>
          </a:p>
          <a:p>
            <a:pPr marL="800100" lvl="1" indent="-342900">
              <a:spcAft>
                <a:spcPts val="600"/>
              </a:spcAft>
              <a:buClr>
                <a:srgbClr val="00A9A7"/>
              </a:buClr>
              <a:buFont typeface="Courier New" panose="02070309020205020404" pitchFamily="49" charset="0"/>
              <a:buChar char="­"/>
            </a:pPr>
            <a:r>
              <a:rPr lang="sv-SE" sz="1600">
                <a:latin typeface="Helvetica" panose="020B0604020202020204" pitchFamily="34" charset="0"/>
                <a:cs typeface="Helvetica" panose="020B0604020202020204" pitchFamily="34" charset="0"/>
              </a:rPr>
              <a:t>Teoripass </a:t>
            </a:r>
          </a:p>
          <a:p>
            <a:pPr marL="800100" lvl="1" indent="-342900">
              <a:spcAft>
                <a:spcPts val="600"/>
              </a:spcAft>
              <a:buClr>
                <a:srgbClr val="00A9A7"/>
              </a:buClr>
              <a:buFont typeface="Courier New" panose="02070309020205020404" pitchFamily="49" charset="0"/>
              <a:buChar char="­"/>
            </a:pPr>
            <a:r>
              <a:rPr lang="sv-SE" sz="1600">
                <a:latin typeface="Helvetica" panose="020B0604020202020204" pitchFamily="34" charset="0"/>
                <a:cs typeface="Helvetica" panose="020B0604020202020204" pitchFamily="34" charset="0"/>
              </a:rPr>
              <a:t>Övning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Återsamling och reflektion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Övning, fortsättning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Eget arbete</a:t>
            </a:r>
          </a:p>
          <a:p>
            <a:pPr marL="285750" indent="-285750">
              <a:spcAft>
                <a:spcPts val="600"/>
              </a:spcAft>
              <a:buClr>
                <a:srgbClr val="00A9A7"/>
              </a:buClr>
              <a:buFont typeface="Arial" panose="020B0604020202020204" pitchFamily="34" charset="0"/>
              <a:buChar char="•"/>
            </a:pPr>
            <a:r>
              <a:rPr lang="sv-SE">
                <a:latin typeface="Helvetica" panose="020B0604020202020204" pitchFamily="34" charset="0"/>
                <a:cs typeface="Helvetica" panose="020B0604020202020204" pitchFamily="34" charset="0"/>
              </a:rPr>
              <a:t>Nästa gång</a:t>
            </a:r>
          </a:p>
        </p:txBody>
      </p:sp>
    </p:spTree>
    <p:extLst>
      <p:ext uri="{BB962C8B-B14F-4D97-AF65-F5344CB8AC3E}">
        <p14:creationId xmlns:p14="http://schemas.microsoft.com/office/powerpoint/2010/main" val="2008637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4863315" y="1420594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Analys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FFA63AF-88CA-4F49-8DA4-57343B2BC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97" y="2797738"/>
            <a:ext cx="2825958" cy="376978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1198DD4E-447C-49E5-A4BB-71253B2A0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3" r="8791" b="62159"/>
          <a:stretch/>
        </p:blipFill>
        <p:spPr>
          <a:xfrm rot="21244659">
            <a:off x="4055201" y="2413100"/>
            <a:ext cx="1411936" cy="1373817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BBCE825E-A46A-468C-9301-2DE145A15A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88"/>
          <a:stretch/>
        </p:blipFill>
        <p:spPr>
          <a:xfrm>
            <a:off x="2725372" y="2343924"/>
            <a:ext cx="4020704" cy="440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71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902113" y="947854"/>
            <a:ext cx="1981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Innehåll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5C7BD6F-37C0-4287-89A2-A47D8E6A48AE}"/>
              </a:ext>
            </a:extLst>
          </p:cNvPr>
          <p:cNvSpPr txBox="1"/>
          <p:nvPr/>
        </p:nvSpPr>
        <p:spPr>
          <a:xfrm>
            <a:off x="935035" y="2303864"/>
            <a:ext cx="532088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Materialet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Hur kan man gå tillväga?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Reflektera runt innehållet i materialet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Hur tar ni er vidare?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Reflektion och frågor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D6D23A3-9749-4E7E-BBFC-EF46A0E6A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88" y="2303864"/>
            <a:ext cx="2952296" cy="3938317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2650412E-58AD-4468-8C29-71826CCD7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20" y="1247573"/>
            <a:ext cx="1583664" cy="2112581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F6973862-CFF7-4B95-92EA-63CBA82D05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693" y="849763"/>
            <a:ext cx="3348822" cy="251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09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1133467" y="1069040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Analys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5C7BD6F-37C0-4287-89A2-A47D8E6A48AE}"/>
              </a:ext>
            </a:extLst>
          </p:cNvPr>
          <p:cNvSpPr txBox="1"/>
          <p:nvPr/>
        </p:nvSpPr>
        <p:spPr>
          <a:xfrm>
            <a:off x="1133467" y="2835813"/>
            <a:ext cx="5322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9A7"/>
              </a:buClr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Reflektera, tolka och sammanfatta materialet ni fångat, både enskilt och i grupp.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D1AA49E-7366-4BF2-BAC1-B1E32F12D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033" y="1323429"/>
            <a:ext cx="2978715" cy="397355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5E291FB-54AE-4E67-9325-2504036EE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952" y="1124296"/>
            <a:ext cx="3127991" cy="417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30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85FC2F89-1C96-42F5-9512-FE6BA768C1AC}"/>
              </a:ext>
            </a:extLst>
          </p:cNvPr>
          <p:cNvSpPr txBox="1"/>
          <p:nvPr/>
        </p:nvSpPr>
        <p:spPr>
          <a:xfrm>
            <a:off x="979231" y="942754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Materialet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5C7BD6F-37C0-4287-89A2-A47D8E6A48AE}"/>
              </a:ext>
            </a:extLst>
          </p:cNvPr>
          <p:cNvSpPr txBox="1"/>
          <p:nvPr/>
        </p:nvSpPr>
        <p:spPr>
          <a:xfrm>
            <a:off x="979231" y="1999064"/>
            <a:ext cx="4330900" cy="38369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Intervjuer</a:t>
            </a:r>
            <a:b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Ex: inspelningar, anteckningar</a:t>
            </a: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Workshop</a:t>
            </a:r>
            <a:b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Ex: post it-lappar, skisser, anteckningar, foton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Observationer</a:t>
            </a:r>
            <a:b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Ex: anteckningar, inspelningar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Dagböcker</a:t>
            </a:r>
            <a:br>
              <a:rPr kumimoji="0" lang="sv-S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Ex: dagböcker i olika format, foton</a:t>
            </a:r>
          </a:p>
          <a:p>
            <a:pPr marL="285750" indent="-285750">
              <a:spcAft>
                <a:spcPts val="1000"/>
              </a:spcAft>
              <a:buClr>
                <a:srgbClr val="00A9A7"/>
              </a:buClr>
              <a:buFont typeface="Arial" panose="020B0604020202020204" pitchFamily="34" charset="0"/>
              <a:buChar char="•"/>
              <a:defRPr/>
            </a:pPr>
            <a:r>
              <a:rPr lang="sv-SE" sz="2400">
                <a:latin typeface="Helvetica"/>
                <a:cs typeface="Helvetica"/>
              </a:rPr>
              <a:t>Sekundärdata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82D9F50-C755-4745-B11C-DD3BAE4AEA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9" t="9666" r="9804" b="37439"/>
          <a:stretch/>
        </p:blipFill>
        <p:spPr>
          <a:xfrm>
            <a:off x="5732127" y="1168792"/>
            <a:ext cx="4330900" cy="452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715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Sv"/>
</p:tagLst>
</file>

<file path=ppt/theme/theme1.xml><?xml version="1.0" encoding="utf-8"?>
<a:theme xmlns:a="http://schemas.openxmlformats.org/drawingml/2006/main" name="Inera">
  <a:themeElements>
    <a:clrScheme name="Inera">
      <a:dk1>
        <a:srgbClr val="382819"/>
      </a:dk1>
      <a:lt1>
        <a:srgbClr val="FFFFFF"/>
      </a:lt1>
      <a:dk2>
        <a:srgbClr val="00A9A7"/>
      </a:dk2>
      <a:lt2>
        <a:srgbClr val="6F5D4C"/>
      </a:lt2>
      <a:accent1>
        <a:srgbClr val="AADEE2"/>
      </a:accent1>
      <a:accent2>
        <a:srgbClr val="F18221"/>
      </a:accent2>
      <a:accent3>
        <a:srgbClr val="F2C65D"/>
      </a:accent3>
      <a:accent4>
        <a:srgbClr val="2E2114"/>
      </a:accent4>
      <a:accent5>
        <a:srgbClr val="D2ECEE"/>
      </a:accent5>
      <a:accent6>
        <a:srgbClr val="DA751D"/>
      </a:accent6>
      <a:hlink>
        <a:srgbClr val="CE5028"/>
      </a:hlink>
      <a:folHlink>
        <a:srgbClr val="52443A"/>
      </a:folHlink>
    </a:clrScheme>
    <a:fontScheme name="Inera-PPTmall-201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 cap="flat" cmpd="sng" algn="ctr">
          <a:solidFill>
            <a:srgbClr val="00A9A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1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ln w="19050">
          <a:noFill/>
        </a:ln>
      </a:spPr>
      <a:bodyPr wrap="none" rtlCol="0">
        <a:noAutofit/>
      </a:bodyPr>
      <a:lstStyle>
        <a:defPPr>
          <a:defRPr sz="21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Inera-PPTmall-2010 1">
        <a:dk1>
          <a:srgbClr val="382819"/>
        </a:dk1>
        <a:lt1>
          <a:srgbClr val="FFFFFF"/>
        </a:lt1>
        <a:dk2>
          <a:srgbClr val="00A9A7"/>
        </a:dk2>
        <a:lt2>
          <a:srgbClr val="6F5D4C"/>
        </a:lt2>
        <a:accent1>
          <a:srgbClr val="AADEE2"/>
        </a:accent1>
        <a:accent2>
          <a:srgbClr val="F18221"/>
        </a:accent2>
        <a:accent3>
          <a:srgbClr val="FFFFFF"/>
        </a:accent3>
        <a:accent4>
          <a:srgbClr val="2E2114"/>
        </a:accent4>
        <a:accent5>
          <a:srgbClr val="D2ECEE"/>
        </a:accent5>
        <a:accent6>
          <a:srgbClr val="DA751D"/>
        </a:accent6>
        <a:hlink>
          <a:srgbClr val="CE5028"/>
        </a:hlink>
        <a:folHlink>
          <a:srgbClr val="5244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era.potx" id="{B42733E8-F69A-4687-8D6F-DDE72D103CD4}" vid="{4C140586-9630-40A5-87AC-3D6BEA09416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DA6EF156D8C4740867404AA45AE0D78" ma:contentTypeVersion="10" ma:contentTypeDescription="Skapa ett nytt dokument." ma:contentTypeScope="" ma:versionID="ebba2b0c99ce9c492cf922f1d8ada29c">
  <xsd:schema xmlns:xsd="http://www.w3.org/2001/XMLSchema" xmlns:xs="http://www.w3.org/2001/XMLSchema" xmlns:p="http://schemas.microsoft.com/office/2006/metadata/properties" xmlns:ns2="c6043fae-ce2a-464e-ae74-f5860b53ac38" targetNamespace="http://schemas.microsoft.com/office/2006/metadata/properties" ma:root="true" ma:fieldsID="9790c7d2710359b74087cfa75a002660" ns2:_="">
    <xsd:import namespace="c6043fae-ce2a-464e-ae74-f5860b53ac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043fae-ce2a-464e-ae74-f5860b53ac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169007-60B6-466E-9241-65F7DE0D19B2}">
  <ds:schemaRefs>
    <ds:schemaRef ds:uri="c6043fae-ce2a-464e-ae74-f5860b53ac3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D4A04FB-9875-498A-98D0-5EC587FDAF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9256EA-D04F-481B-BC90-E9301C224F14}">
  <ds:schemaRefs>
    <ds:schemaRef ds:uri="c6043fae-ce2a-464e-ae74-f5860b53ac3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Bredbild</PresentationFormat>
  <Slides>26</Slides>
  <Notes>26</Notes>
  <HiddenSlides>0</HiddenSlides>
  <ScaleCrop>false</ScaleCrop>
  <HeadingPairs>
    <vt:vector size="4" baseType="variant">
      <vt:variant>
        <vt:lpstr>Tema</vt:lpstr>
      </vt:variant>
      <vt:variant>
        <vt:i4>2</vt:i4>
      </vt:variant>
      <vt:variant>
        <vt:lpstr>Bildrubriker</vt:lpstr>
      </vt:variant>
      <vt:variant>
        <vt:i4>26</vt:i4>
      </vt:variant>
    </vt:vector>
  </HeadingPairs>
  <TitlesOfParts>
    <vt:vector size="28" baseType="lpstr">
      <vt:lpstr>Inera</vt:lpstr>
      <vt:lpstr>Office-tema</vt:lpstr>
      <vt:lpstr>PowerPoint-presentation</vt:lpstr>
      <vt:lpstr>Utbildningsprogram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Baccarini Daniela</dc:creator>
  <cp:revision>3</cp:revision>
  <cp:lastPrinted>2020-03-09T09:36:31Z</cp:lastPrinted>
  <dcterms:created xsi:type="dcterms:W3CDTF">2019-12-13T13:21:08Z</dcterms:created>
  <dcterms:modified xsi:type="dcterms:W3CDTF">2020-11-05T11:13:44Z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0x0101000DA6EF156D8C4740867404AA45AE0D78</vt:lpwstr>
  </property>
</Properties>
</file>