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68" r:id="rId2"/>
    <p:sldId id="257" r:id="rId3"/>
    <p:sldId id="259" r:id="rId4"/>
    <p:sldId id="266" r:id="rId5"/>
    <p:sldId id="264" r:id="rId6"/>
    <p:sldId id="261" r:id="rId7"/>
    <p:sldId id="267" r:id="rId8"/>
    <p:sldId id="265" r:id="rId9"/>
    <p:sldId id="260" r:id="rId10"/>
    <p:sldId id="263" r:id="rId11"/>
    <p:sldId id="258" r:id="rId12"/>
    <p:sldId id="262" r:id="rId13"/>
  </p:sldIdLst>
  <p:sldSz cx="5327650" cy="7559675"/>
  <p:notesSz cx="9928225"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EEE"/>
    <a:srgbClr val="34B2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74"/>
  </p:normalViewPr>
  <p:slideViewPr>
    <p:cSldViewPr snapToGrid="0" snapToObjects="1">
      <p:cViewPr varScale="1">
        <p:scale>
          <a:sx n="58" d="100"/>
          <a:sy n="58" d="100"/>
        </p:scale>
        <p:origin x="21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D2A7FB-4024-4ADD-BB06-AB6A8AE0B655}"/>
              </a:ext>
            </a:extLst>
          </p:cNvPr>
          <p:cNvSpPr>
            <a:spLocks noGrp="1"/>
          </p:cNvSpPr>
          <p:nvPr>
            <p:ph type="ctrTitle"/>
          </p:nvPr>
        </p:nvSpPr>
        <p:spPr>
          <a:xfrm>
            <a:off x="665956" y="1237197"/>
            <a:ext cx="3995738" cy="2631887"/>
          </a:xfrm>
        </p:spPr>
        <p:txBody>
          <a:bodyPr anchor="b"/>
          <a:lstStyle>
            <a:lvl1pPr algn="ctr">
              <a:defRPr sz="2622"/>
            </a:lvl1pPr>
          </a:lstStyle>
          <a:p>
            <a:r>
              <a:rPr lang="sv-SE"/>
              <a:t>Klicka här för att ändra mall för rubrikformat</a:t>
            </a:r>
          </a:p>
        </p:txBody>
      </p:sp>
      <p:sp>
        <p:nvSpPr>
          <p:cNvPr id="3" name="Underrubrik 2">
            <a:extLst>
              <a:ext uri="{FF2B5EF4-FFF2-40B4-BE49-F238E27FC236}">
                <a16:creationId xmlns:a16="http://schemas.microsoft.com/office/drawing/2014/main" id="{70FD35DA-9006-4B11-9091-027D93B35C67}"/>
              </a:ext>
            </a:extLst>
          </p:cNvPr>
          <p:cNvSpPr>
            <a:spLocks noGrp="1"/>
          </p:cNvSpPr>
          <p:nvPr>
            <p:ph type="subTitle" idx="1"/>
          </p:nvPr>
        </p:nvSpPr>
        <p:spPr>
          <a:xfrm>
            <a:off x="665956" y="3970580"/>
            <a:ext cx="3995738" cy="1825171"/>
          </a:xfrm>
        </p:spPr>
        <p:txBody>
          <a:bodyPr/>
          <a:lstStyle>
            <a:lvl1pPr marL="0" indent="0" algn="ctr">
              <a:buNone/>
              <a:defRPr sz="1049"/>
            </a:lvl1pPr>
            <a:lvl2pPr marL="199796" indent="0" algn="ctr">
              <a:buNone/>
              <a:defRPr sz="874"/>
            </a:lvl2pPr>
            <a:lvl3pPr marL="399593" indent="0" algn="ctr">
              <a:buNone/>
              <a:defRPr sz="787"/>
            </a:lvl3pPr>
            <a:lvl4pPr marL="599389" indent="0" algn="ctr">
              <a:buNone/>
              <a:defRPr sz="699"/>
            </a:lvl4pPr>
            <a:lvl5pPr marL="799186" indent="0" algn="ctr">
              <a:buNone/>
              <a:defRPr sz="699"/>
            </a:lvl5pPr>
            <a:lvl6pPr marL="998982" indent="0" algn="ctr">
              <a:buNone/>
              <a:defRPr sz="699"/>
            </a:lvl6pPr>
            <a:lvl7pPr marL="1198778" indent="0" algn="ctr">
              <a:buNone/>
              <a:defRPr sz="699"/>
            </a:lvl7pPr>
            <a:lvl8pPr marL="1398575" indent="0" algn="ctr">
              <a:buNone/>
              <a:defRPr sz="699"/>
            </a:lvl8pPr>
            <a:lvl9pPr marL="1598371" indent="0" algn="ctr">
              <a:buNone/>
              <a:defRPr sz="699"/>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44265D2-E10C-44A0-95D3-40612DDEFD2F}"/>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5" name="Platshållare för sidfot 4">
            <a:extLst>
              <a:ext uri="{FF2B5EF4-FFF2-40B4-BE49-F238E27FC236}">
                <a16:creationId xmlns:a16="http://schemas.microsoft.com/office/drawing/2014/main" id="{C387D94D-57CE-4B8A-A18C-F562B1D660C4}"/>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4CFE8CC2-6E10-479B-8816-9767D81CF9A4}"/>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49289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B9702B-6EAD-4FFE-AA24-97F5EB3FF4D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FF8C990-0F6B-404E-8F5D-ED97313582C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F48873-81CE-4A98-BA72-FF7463FC9C76}"/>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5" name="Platshållare för sidfot 4">
            <a:extLst>
              <a:ext uri="{FF2B5EF4-FFF2-40B4-BE49-F238E27FC236}">
                <a16:creationId xmlns:a16="http://schemas.microsoft.com/office/drawing/2014/main" id="{DF72A476-F36F-40C7-BBA0-C54716832A1A}"/>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981F96B5-9389-41A4-8537-F34D895CE08D}"/>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26915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C944EBD-DFAC-4561-A536-609E1B7FC2EF}"/>
              </a:ext>
            </a:extLst>
          </p:cNvPr>
          <p:cNvSpPr>
            <a:spLocks noGrp="1"/>
          </p:cNvSpPr>
          <p:nvPr>
            <p:ph type="title" orient="vert"/>
          </p:nvPr>
        </p:nvSpPr>
        <p:spPr>
          <a:xfrm>
            <a:off x="3812599" y="402483"/>
            <a:ext cx="1148775" cy="6406475"/>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4EFB694-5D52-4588-B97B-6C5D6DF3FE41}"/>
              </a:ext>
            </a:extLst>
          </p:cNvPr>
          <p:cNvSpPr>
            <a:spLocks noGrp="1"/>
          </p:cNvSpPr>
          <p:nvPr>
            <p:ph type="body" orient="vert" idx="1"/>
          </p:nvPr>
        </p:nvSpPr>
        <p:spPr>
          <a:xfrm>
            <a:off x="366276" y="402483"/>
            <a:ext cx="3379728" cy="640647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B19B5F2-E3AE-4C25-B590-0B3795D3C93D}"/>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5" name="Platshållare för sidfot 4">
            <a:extLst>
              <a:ext uri="{FF2B5EF4-FFF2-40B4-BE49-F238E27FC236}">
                <a16:creationId xmlns:a16="http://schemas.microsoft.com/office/drawing/2014/main" id="{DD921859-9BA2-4556-807F-52946876C5CA}"/>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7978C9A4-A311-4490-AA78-A9A56CE19907}"/>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132034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ABC377-FB73-4333-BA0E-62496729687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4CA3087-01D2-4EC7-9403-D7B1CCBBB9F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659B2D-D033-498B-9607-9F31F1C3A86B}"/>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5" name="Platshållare för sidfot 4">
            <a:extLst>
              <a:ext uri="{FF2B5EF4-FFF2-40B4-BE49-F238E27FC236}">
                <a16:creationId xmlns:a16="http://schemas.microsoft.com/office/drawing/2014/main" id="{D4E985E9-F4FC-4AEA-A16B-08FD2FD8E026}"/>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7E8D10E2-86E9-4BA7-A7CF-7994CA48CF41}"/>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176530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F80274-80C7-4D2E-999F-38CC850F93E2}"/>
              </a:ext>
            </a:extLst>
          </p:cNvPr>
          <p:cNvSpPr>
            <a:spLocks noGrp="1"/>
          </p:cNvSpPr>
          <p:nvPr>
            <p:ph type="title"/>
          </p:nvPr>
        </p:nvSpPr>
        <p:spPr>
          <a:xfrm>
            <a:off x="363501" y="1884670"/>
            <a:ext cx="4595098" cy="3144614"/>
          </a:xfrm>
        </p:spPr>
        <p:txBody>
          <a:bodyPr anchor="b"/>
          <a:lstStyle>
            <a:lvl1pPr>
              <a:defRPr sz="2622"/>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A7570A1-3450-4CFF-BCBB-6E5C5A66C9B7}"/>
              </a:ext>
            </a:extLst>
          </p:cNvPr>
          <p:cNvSpPr>
            <a:spLocks noGrp="1"/>
          </p:cNvSpPr>
          <p:nvPr>
            <p:ph type="body" idx="1"/>
          </p:nvPr>
        </p:nvSpPr>
        <p:spPr>
          <a:xfrm>
            <a:off x="363501" y="5059034"/>
            <a:ext cx="4595098" cy="1653678"/>
          </a:xfrm>
        </p:spPr>
        <p:txBody>
          <a:bodyPr/>
          <a:lstStyle>
            <a:lvl1pPr marL="0" indent="0">
              <a:buNone/>
              <a:defRPr sz="1049">
                <a:solidFill>
                  <a:schemeClr val="tx1">
                    <a:tint val="75000"/>
                  </a:schemeClr>
                </a:solidFill>
              </a:defRPr>
            </a:lvl1pPr>
            <a:lvl2pPr marL="199796" indent="0">
              <a:buNone/>
              <a:defRPr sz="874">
                <a:solidFill>
                  <a:schemeClr val="tx1">
                    <a:tint val="75000"/>
                  </a:schemeClr>
                </a:solidFill>
              </a:defRPr>
            </a:lvl2pPr>
            <a:lvl3pPr marL="399593" indent="0">
              <a:buNone/>
              <a:defRPr sz="787">
                <a:solidFill>
                  <a:schemeClr val="tx1">
                    <a:tint val="75000"/>
                  </a:schemeClr>
                </a:solidFill>
              </a:defRPr>
            </a:lvl3pPr>
            <a:lvl4pPr marL="599389" indent="0">
              <a:buNone/>
              <a:defRPr sz="699">
                <a:solidFill>
                  <a:schemeClr val="tx1">
                    <a:tint val="75000"/>
                  </a:schemeClr>
                </a:solidFill>
              </a:defRPr>
            </a:lvl4pPr>
            <a:lvl5pPr marL="799186" indent="0">
              <a:buNone/>
              <a:defRPr sz="699">
                <a:solidFill>
                  <a:schemeClr val="tx1">
                    <a:tint val="75000"/>
                  </a:schemeClr>
                </a:solidFill>
              </a:defRPr>
            </a:lvl5pPr>
            <a:lvl6pPr marL="998982" indent="0">
              <a:buNone/>
              <a:defRPr sz="699">
                <a:solidFill>
                  <a:schemeClr val="tx1">
                    <a:tint val="75000"/>
                  </a:schemeClr>
                </a:solidFill>
              </a:defRPr>
            </a:lvl6pPr>
            <a:lvl7pPr marL="1198778" indent="0">
              <a:buNone/>
              <a:defRPr sz="699">
                <a:solidFill>
                  <a:schemeClr val="tx1">
                    <a:tint val="75000"/>
                  </a:schemeClr>
                </a:solidFill>
              </a:defRPr>
            </a:lvl7pPr>
            <a:lvl8pPr marL="1398575" indent="0">
              <a:buNone/>
              <a:defRPr sz="699">
                <a:solidFill>
                  <a:schemeClr val="tx1">
                    <a:tint val="75000"/>
                  </a:schemeClr>
                </a:solidFill>
              </a:defRPr>
            </a:lvl8pPr>
            <a:lvl9pPr marL="1598371" indent="0">
              <a:buNone/>
              <a:defRPr sz="699">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37FBCF2-9B65-4859-B635-7EEB2CD90D17}"/>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5" name="Platshållare för sidfot 4">
            <a:extLst>
              <a:ext uri="{FF2B5EF4-FFF2-40B4-BE49-F238E27FC236}">
                <a16:creationId xmlns:a16="http://schemas.microsoft.com/office/drawing/2014/main" id="{44687619-7728-4E24-B63B-38568BF5F498}"/>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E6362B39-71E4-4E7D-9F36-4AD2049735D1}"/>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22204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15609-C5C8-410B-86CE-2A81E83A51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4037DF6-F7CE-4A6F-9FB5-5106EFF142FC}"/>
              </a:ext>
            </a:extLst>
          </p:cNvPr>
          <p:cNvSpPr>
            <a:spLocks noGrp="1"/>
          </p:cNvSpPr>
          <p:nvPr>
            <p:ph sz="half" idx="1"/>
          </p:nvPr>
        </p:nvSpPr>
        <p:spPr>
          <a:xfrm>
            <a:off x="366276" y="2012414"/>
            <a:ext cx="2264251" cy="47965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E8FF789-A0A3-4D28-9B17-2954FAAF4094}"/>
              </a:ext>
            </a:extLst>
          </p:cNvPr>
          <p:cNvSpPr>
            <a:spLocks noGrp="1"/>
          </p:cNvSpPr>
          <p:nvPr>
            <p:ph sz="half" idx="2"/>
          </p:nvPr>
        </p:nvSpPr>
        <p:spPr>
          <a:xfrm>
            <a:off x="2697123" y="2012414"/>
            <a:ext cx="2264251" cy="47965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8B3A9DD-D752-4ACB-9934-F64EBAAC36B7}"/>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6" name="Platshållare för sidfot 5">
            <a:extLst>
              <a:ext uri="{FF2B5EF4-FFF2-40B4-BE49-F238E27FC236}">
                <a16:creationId xmlns:a16="http://schemas.microsoft.com/office/drawing/2014/main" id="{EF3A6320-9A02-49FE-A511-FC533DE0FF38}"/>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D31BD2E6-78FD-411B-993F-578B9084B28B}"/>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385707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0EDBB-F8D3-406E-BBBC-EE0C957B3931}"/>
              </a:ext>
            </a:extLst>
          </p:cNvPr>
          <p:cNvSpPr>
            <a:spLocks noGrp="1"/>
          </p:cNvSpPr>
          <p:nvPr>
            <p:ph type="title"/>
          </p:nvPr>
        </p:nvSpPr>
        <p:spPr>
          <a:xfrm>
            <a:off x="366970" y="402483"/>
            <a:ext cx="4595098" cy="1461188"/>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37798E8-022C-4A75-81E8-C201EB5A9695}"/>
              </a:ext>
            </a:extLst>
          </p:cNvPr>
          <p:cNvSpPr>
            <a:spLocks noGrp="1"/>
          </p:cNvSpPr>
          <p:nvPr>
            <p:ph type="body" idx="1"/>
          </p:nvPr>
        </p:nvSpPr>
        <p:spPr>
          <a:xfrm>
            <a:off x="366970" y="1853171"/>
            <a:ext cx="2253845" cy="908210"/>
          </a:xfrm>
        </p:spPr>
        <p:txBody>
          <a:bodyPr anchor="b"/>
          <a:lstStyle>
            <a:lvl1pPr marL="0" indent="0">
              <a:buNone/>
              <a:defRPr sz="1049" b="1"/>
            </a:lvl1pPr>
            <a:lvl2pPr marL="199796" indent="0">
              <a:buNone/>
              <a:defRPr sz="874" b="1"/>
            </a:lvl2pPr>
            <a:lvl3pPr marL="399593" indent="0">
              <a:buNone/>
              <a:defRPr sz="787" b="1"/>
            </a:lvl3pPr>
            <a:lvl4pPr marL="599389" indent="0">
              <a:buNone/>
              <a:defRPr sz="699" b="1"/>
            </a:lvl4pPr>
            <a:lvl5pPr marL="799186" indent="0">
              <a:buNone/>
              <a:defRPr sz="699" b="1"/>
            </a:lvl5pPr>
            <a:lvl6pPr marL="998982" indent="0">
              <a:buNone/>
              <a:defRPr sz="699" b="1"/>
            </a:lvl6pPr>
            <a:lvl7pPr marL="1198778" indent="0">
              <a:buNone/>
              <a:defRPr sz="699" b="1"/>
            </a:lvl7pPr>
            <a:lvl8pPr marL="1398575" indent="0">
              <a:buNone/>
              <a:defRPr sz="699" b="1"/>
            </a:lvl8pPr>
            <a:lvl9pPr marL="1598371" indent="0">
              <a:buNone/>
              <a:defRPr sz="699"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688D013-B12F-42FB-BE54-9DA42B263263}"/>
              </a:ext>
            </a:extLst>
          </p:cNvPr>
          <p:cNvSpPr>
            <a:spLocks noGrp="1"/>
          </p:cNvSpPr>
          <p:nvPr>
            <p:ph sz="half" idx="2"/>
          </p:nvPr>
        </p:nvSpPr>
        <p:spPr>
          <a:xfrm>
            <a:off x="366970" y="2761381"/>
            <a:ext cx="2253845" cy="406157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4A796C6-DAE1-4A42-A5E0-0F0240E8C0FA}"/>
              </a:ext>
            </a:extLst>
          </p:cNvPr>
          <p:cNvSpPr>
            <a:spLocks noGrp="1"/>
          </p:cNvSpPr>
          <p:nvPr>
            <p:ph type="body" sz="quarter" idx="3"/>
          </p:nvPr>
        </p:nvSpPr>
        <p:spPr>
          <a:xfrm>
            <a:off x="2697123" y="1853171"/>
            <a:ext cx="2264945" cy="908210"/>
          </a:xfrm>
        </p:spPr>
        <p:txBody>
          <a:bodyPr anchor="b"/>
          <a:lstStyle>
            <a:lvl1pPr marL="0" indent="0">
              <a:buNone/>
              <a:defRPr sz="1049" b="1"/>
            </a:lvl1pPr>
            <a:lvl2pPr marL="199796" indent="0">
              <a:buNone/>
              <a:defRPr sz="874" b="1"/>
            </a:lvl2pPr>
            <a:lvl3pPr marL="399593" indent="0">
              <a:buNone/>
              <a:defRPr sz="787" b="1"/>
            </a:lvl3pPr>
            <a:lvl4pPr marL="599389" indent="0">
              <a:buNone/>
              <a:defRPr sz="699" b="1"/>
            </a:lvl4pPr>
            <a:lvl5pPr marL="799186" indent="0">
              <a:buNone/>
              <a:defRPr sz="699" b="1"/>
            </a:lvl5pPr>
            <a:lvl6pPr marL="998982" indent="0">
              <a:buNone/>
              <a:defRPr sz="699" b="1"/>
            </a:lvl6pPr>
            <a:lvl7pPr marL="1198778" indent="0">
              <a:buNone/>
              <a:defRPr sz="699" b="1"/>
            </a:lvl7pPr>
            <a:lvl8pPr marL="1398575" indent="0">
              <a:buNone/>
              <a:defRPr sz="699" b="1"/>
            </a:lvl8pPr>
            <a:lvl9pPr marL="1598371" indent="0">
              <a:buNone/>
              <a:defRPr sz="699"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EC40D41-DC2F-4990-A134-9DC737980DE5}"/>
              </a:ext>
            </a:extLst>
          </p:cNvPr>
          <p:cNvSpPr>
            <a:spLocks noGrp="1"/>
          </p:cNvSpPr>
          <p:nvPr>
            <p:ph sz="quarter" idx="4"/>
          </p:nvPr>
        </p:nvSpPr>
        <p:spPr>
          <a:xfrm>
            <a:off x="2697123" y="2761381"/>
            <a:ext cx="2264945" cy="406157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E313392-F819-4564-9C48-2326CC62241E}"/>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8" name="Platshållare för sidfot 7">
            <a:extLst>
              <a:ext uri="{FF2B5EF4-FFF2-40B4-BE49-F238E27FC236}">
                <a16:creationId xmlns:a16="http://schemas.microsoft.com/office/drawing/2014/main" id="{C7D73AF6-8453-44D1-92F7-E1CBA3A73846}"/>
              </a:ext>
            </a:extLst>
          </p:cNvPr>
          <p:cNvSpPr>
            <a:spLocks noGrp="1"/>
          </p:cNvSpPr>
          <p:nvPr>
            <p:ph type="ftr" sz="quarter" idx="11"/>
          </p:nvPr>
        </p:nvSpPr>
        <p:spPr/>
        <p:txBody>
          <a:bodyPr/>
          <a:lstStyle/>
          <a:p>
            <a:endParaRPr lang="en-US"/>
          </a:p>
        </p:txBody>
      </p:sp>
      <p:sp>
        <p:nvSpPr>
          <p:cNvPr id="9" name="Platshållare för bildnummer 8">
            <a:extLst>
              <a:ext uri="{FF2B5EF4-FFF2-40B4-BE49-F238E27FC236}">
                <a16:creationId xmlns:a16="http://schemas.microsoft.com/office/drawing/2014/main" id="{44B609B6-6003-40D2-896B-020743C2F494}"/>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79657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078A93-151C-4FD8-8D5C-7E645646323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85CFE31-291F-4AF0-AAB6-FBAE7EAF9470}"/>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4" name="Platshållare för sidfot 3">
            <a:extLst>
              <a:ext uri="{FF2B5EF4-FFF2-40B4-BE49-F238E27FC236}">
                <a16:creationId xmlns:a16="http://schemas.microsoft.com/office/drawing/2014/main" id="{5C17A72F-C803-4D8C-9B06-ABEFA4B81229}"/>
              </a:ext>
            </a:extLst>
          </p:cNvPr>
          <p:cNvSpPr>
            <a:spLocks noGrp="1"/>
          </p:cNvSpPr>
          <p:nvPr>
            <p:ph type="ftr" sz="quarter" idx="11"/>
          </p:nvPr>
        </p:nvSpPr>
        <p:spPr/>
        <p:txBody>
          <a:bodyPr/>
          <a:lstStyle/>
          <a:p>
            <a:endParaRPr lang="en-US"/>
          </a:p>
        </p:txBody>
      </p:sp>
      <p:sp>
        <p:nvSpPr>
          <p:cNvPr id="5" name="Platshållare för bildnummer 4">
            <a:extLst>
              <a:ext uri="{FF2B5EF4-FFF2-40B4-BE49-F238E27FC236}">
                <a16:creationId xmlns:a16="http://schemas.microsoft.com/office/drawing/2014/main" id="{3515F09C-1898-4B24-ABF1-C3D886EA45BC}"/>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301668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F91F768-8133-48BA-AE8A-A69C1A9E04C2}"/>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3" name="Platshållare för sidfot 2">
            <a:extLst>
              <a:ext uri="{FF2B5EF4-FFF2-40B4-BE49-F238E27FC236}">
                <a16:creationId xmlns:a16="http://schemas.microsoft.com/office/drawing/2014/main" id="{DC780FE8-F4E6-4544-AFF8-CC62A3D9EE4B}"/>
              </a:ext>
            </a:extLst>
          </p:cNvPr>
          <p:cNvSpPr>
            <a:spLocks noGrp="1"/>
          </p:cNvSpPr>
          <p:nvPr>
            <p:ph type="ftr" sz="quarter" idx="11"/>
          </p:nvPr>
        </p:nvSpPr>
        <p:spPr/>
        <p:txBody>
          <a:bodyPr/>
          <a:lstStyle/>
          <a:p>
            <a:endParaRPr lang="en-US"/>
          </a:p>
        </p:txBody>
      </p:sp>
      <p:sp>
        <p:nvSpPr>
          <p:cNvPr id="4" name="Platshållare för bildnummer 3">
            <a:extLst>
              <a:ext uri="{FF2B5EF4-FFF2-40B4-BE49-F238E27FC236}">
                <a16:creationId xmlns:a16="http://schemas.microsoft.com/office/drawing/2014/main" id="{0BBBFE1C-1A8C-49EA-94DF-22BDA8E3F189}"/>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177614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6D77E1-F6E9-48B6-89BB-17224EED09C1}"/>
              </a:ext>
            </a:extLst>
          </p:cNvPr>
          <p:cNvSpPr>
            <a:spLocks noGrp="1"/>
          </p:cNvSpPr>
          <p:nvPr>
            <p:ph type="title"/>
          </p:nvPr>
        </p:nvSpPr>
        <p:spPr>
          <a:xfrm>
            <a:off x="366970" y="503978"/>
            <a:ext cx="1718306" cy="1763924"/>
          </a:xfrm>
        </p:spPr>
        <p:txBody>
          <a:bodyPr anchor="b"/>
          <a:lstStyle>
            <a:lvl1pPr>
              <a:defRPr sz="1398"/>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B061C3-512E-409E-B3FA-6016DD9639F8}"/>
              </a:ext>
            </a:extLst>
          </p:cNvPr>
          <p:cNvSpPr>
            <a:spLocks noGrp="1"/>
          </p:cNvSpPr>
          <p:nvPr>
            <p:ph idx="1"/>
          </p:nvPr>
        </p:nvSpPr>
        <p:spPr>
          <a:xfrm>
            <a:off x="2264945" y="1088454"/>
            <a:ext cx="2697123" cy="5372269"/>
          </a:xfrm>
        </p:spPr>
        <p:txBody>
          <a:bodyPr/>
          <a:lstStyle>
            <a:lvl1pPr>
              <a:defRPr sz="1398"/>
            </a:lvl1pPr>
            <a:lvl2pPr>
              <a:defRPr sz="1224"/>
            </a:lvl2pPr>
            <a:lvl3pPr>
              <a:defRPr sz="1049"/>
            </a:lvl3pPr>
            <a:lvl4pPr>
              <a:defRPr sz="874"/>
            </a:lvl4pPr>
            <a:lvl5pPr>
              <a:defRPr sz="874"/>
            </a:lvl5pPr>
            <a:lvl6pPr>
              <a:defRPr sz="874"/>
            </a:lvl6pPr>
            <a:lvl7pPr>
              <a:defRPr sz="874"/>
            </a:lvl7pPr>
            <a:lvl8pPr>
              <a:defRPr sz="874"/>
            </a:lvl8pPr>
            <a:lvl9pPr>
              <a:defRPr sz="874"/>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17792B8-F6F0-4712-9201-B83858A2E3A5}"/>
              </a:ext>
            </a:extLst>
          </p:cNvPr>
          <p:cNvSpPr>
            <a:spLocks noGrp="1"/>
          </p:cNvSpPr>
          <p:nvPr>
            <p:ph type="body" sz="half" idx="2"/>
          </p:nvPr>
        </p:nvSpPr>
        <p:spPr>
          <a:xfrm>
            <a:off x="366970" y="2267902"/>
            <a:ext cx="1718306" cy="4201570"/>
          </a:xfrm>
        </p:spPr>
        <p:txBody>
          <a:bodyPr/>
          <a:lstStyle>
            <a:lvl1pPr marL="0" indent="0">
              <a:buNone/>
              <a:defRPr sz="699"/>
            </a:lvl1pPr>
            <a:lvl2pPr marL="199796" indent="0">
              <a:buNone/>
              <a:defRPr sz="612"/>
            </a:lvl2pPr>
            <a:lvl3pPr marL="399593" indent="0">
              <a:buNone/>
              <a:defRPr sz="524"/>
            </a:lvl3pPr>
            <a:lvl4pPr marL="599389" indent="0">
              <a:buNone/>
              <a:defRPr sz="437"/>
            </a:lvl4pPr>
            <a:lvl5pPr marL="799186" indent="0">
              <a:buNone/>
              <a:defRPr sz="437"/>
            </a:lvl5pPr>
            <a:lvl6pPr marL="998982" indent="0">
              <a:buNone/>
              <a:defRPr sz="437"/>
            </a:lvl6pPr>
            <a:lvl7pPr marL="1198778" indent="0">
              <a:buNone/>
              <a:defRPr sz="437"/>
            </a:lvl7pPr>
            <a:lvl8pPr marL="1398575" indent="0">
              <a:buNone/>
              <a:defRPr sz="437"/>
            </a:lvl8pPr>
            <a:lvl9pPr marL="1598371" indent="0">
              <a:buNone/>
              <a:defRPr sz="437"/>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B60C407-076D-4FEC-A4A8-ED6B8AE98C35}"/>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6" name="Platshållare för sidfot 5">
            <a:extLst>
              <a:ext uri="{FF2B5EF4-FFF2-40B4-BE49-F238E27FC236}">
                <a16:creationId xmlns:a16="http://schemas.microsoft.com/office/drawing/2014/main" id="{BDC732A4-771F-4623-93C1-F557503E7A0D}"/>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5BB20F17-6AB2-48E1-9B9B-7A31C0FF241D}"/>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159847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3CCA63-AE06-4D5A-969E-655A6F74BE50}"/>
              </a:ext>
            </a:extLst>
          </p:cNvPr>
          <p:cNvSpPr>
            <a:spLocks noGrp="1"/>
          </p:cNvSpPr>
          <p:nvPr>
            <p:ph type="title"/>
          </p:nvPr>
        </p:nvSpPr>
        <p:spPr>
          <a:xfrm>
            <a:off x="366970" y="503978"/>
            <a:ext cx="1718306" cy="1763924"/>
          </a:xfrm>
        </p:spPr>
        <p:txBody>
          <a:bodyPr anchor="b"/>
          <a:lstStyle>
            <a:lvl1pPr>
              <a:defRPr sz="1398"/>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9458A19-CCA1-4610-BEF5-C56BCD1D5143}"/>
              </a:ext>
            </a:extLst>
          </p:cNvPr>
          <p:cNvSpPr>
            <a:spLocks noGrp="1"/>
          </p:cNvSpPr>
          <p:nvPr>
            <p:ph type="pic" idx="1"/>
          </p:nvPr>
        </p:nvSpPr>
        <p:spPr>
          <a:xfrm>
            <a:off x="2264945" y="1088454"/>
            <a:ext cx="2697123" cy="5372269"/>
          </a:xfrm>
        </p:spPr>
        <p:txBody>
          <a:bodyPr/>
          <a:lstStyle>
            <a:lvl1pPr marL="0" indent="0">
              <a:buNone/>
              <a:defRPr sz="1398"/>
            </a:lvl1pPr>
            <a:lvl2pPr marL="199796" indent="0">
              <a:buNone/>
              <a:defRPr sz="1224"/>
            </a:lvl2pPr>
            <a:lvl3pPr marL="399593" indent="0">
              <a:buNone/>
              <a:defRPr sz="1049"/>
            </a:lvl3pPr>
            <a:lvl4pPr marL="599389" indent="0">
              <a:buNone/>
              <a:defRPr sz="874"/>
            </a:lvl4pPr>
            <a:lvl5pPr marL="799186" indent="0">
              <a:buNone/>
              <a:defRPr sz="874"/>
            </a:lvl5pPr>
            <a:lvl6pPr marL="998982" indent="0">
              <a:buNone/>
              <a:defRPr sz="874"/>
            </a:lvl6pPr>
            <a:lvl7pPr marL="1198778" indent="0">
              <a:buNone/>
              <a:defRPr sz="874"/>
            </a:lvl7pPr>
            <a:lvl8pPr marL="1398575" indent="0">
              <a:buNone/>
              <a:defRPr sz="874"/>
            </a:lvl8pPr>
            <a:lvl9pPr marL="1598371" indent="0">
              <a:buNone/>
              <a:defRPr sz="874"/>
            </a:lvl9pPr>
          </a:lstStyle>
          <a:p>
            <a:endParaRPr lang="sv-SE"/>
          </a:p>
        </p:txBody>
      </p:sp>
      <p:sp>
        <p:nvSpPr>
          <p:cNvPr id="4" name="Platshållare för text 3">
            <a:extLst>
              <a:ext uri="{FF2B5EF4-FFF2-40B4-BE49-F238E27FC236}">
                <a16:creationId xmlns:a16="http://schemas.microsoft.com/office/drawing/2014/main" id="{5EA604F9-40DF-4030-B4E2-3B9F78EDF721}"/>
              </a:ext>
            </a:extLst>
          </p:cNvPr>
          <p:cNvSpPr>
            <a:spLocks noGrp="1"/>
          </p:cNvSpPr>
          <p:nvPr>
            <p:ph type="body" sz="half" idx="2"/>
          </p:nvPr>
        </p:nvSpPr>
        <p:spPr>
          <a:xfrm>
            <a:off x="366970" y="2267902"/>
            <a:ext cx="1718306" cy="4201570"/>
          </a:xfrm>
        </p:spPr>
        <p:txBody>
          <a:bodyPr/>
          <a:lstStyle>
            <a:lvl1pPr marL="0" indent="0">
              <a:buNone/>
              <a:defRPr sz="699"/>
            </a:lvl1pPr>
            <a:lvl2pPr marL="199796" indent="0">
              <a:buNone/>
              <a:defRPr sz="612"/>
            </a:lvl2pPr>
            <a:lvl3pPr marL="399593" indent="0">
              <a:buNone/>
              <a:defRPr sz="524"/>
            </a:lvl3pPr>
            <a:lvl4pPr marL="599389" indent="0">
              <a:buNone/>
              <a:defRPr sz="437"/>
            </a:lvl4pPr>
            <a:lvl5pPr marL="799186" indent="0">
              <a:buNone/>
              <a:defRPr sz="437"/>
            </a:lvl5pPr>
            <a:lvl6pPr marL="998982" indent="0">
              <a:buNone/>
              <a:defRPr sz="437"/>
            </a:lvl6pPr>
            <a:lvl7pPr marL="1198778" indent="0">
              <a:buNone/>
              <a:defRPr sz="437"/>
            </a:lvl7pPr>
            <a:lvl8pPr marL="1398575" indent="0">
              <a:buNone/>
              <a:defRPr sz="437"/>
            </a:lvl8pPr>
            <a:lvl9pPr marL="1598371" indent="0">
              <a:buNone/>
              <a:defRPr sz="437"/>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952E364-215B-45FC-966F-B93D4402B7D3}"/>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6" name="Platshållare för sidfot 5">
            <a:extLst>
              <a:ext uri="{FF2B5EF4-FFF2-40B4-BE49-F238E27FC236}">
                <a16:creationId xmlns:a16="http://schemas.microsoft.com/office/drawing/2014/main" id="{6CE4109C-F6E5-4F46-88AD-9CC48C97AD87}"/>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103A2EE4-17A7-4F6F-988F-58A470BDA597}"/>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01085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C22A3E4-43D0-479A-8AC1-2150BB7F5539}"/>
              </a:ext>
            </a:extLst>
          </p:cNvPr>
          <p:cNvSpPr>
            <a:spLocks noGrp="1"/>
          </p:cNvSpPr>
          <p:nvPr>
            <p:ph type="title"/>
          </p:nvPr>
        </p:nvSpPr>
        <p:spPr>
          <a:xfrm>
            <a:off x="366276" y="402483"/>
            <a:ext cx="4595098" cy="1461188"/>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FAC3E8A-CA4C-4457-9947-D81289EA8DB7}"/>
              </a:ext>
            </a:extLst>
          </p:cNvPr>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A354DE-480A-4454-893E-4D92F62D3A1B}"/>
              </a:ext>
            </a:extLst>
          </p:cNvPr>
          <p:cNvSpPr>
            <a:spLocks noGrp="1"/>
          </p:cNvSpPr>
          <p:nvPr>
            <p:ph type="dt" sz="half" idx="2"/>
          </p:nvPr>
        </p:nvSpPr>
        <p:spPr>
          <a:xfrm>
            <a:off x="366276" y="7006699"/>
            <a:ext cx="1198721" cy="402483"/>
          </a:xfrm>
          <a:prstGeom prst="rect">
            <a:avLst/>
          </a:prstGeom>
        </p:spPr>
        <p:txBody>
          <a:bodyPr vert="horz" lIns="91440" tIns="45720" rIns="91440" bIns="45720" rtlCol="0" anchor="ctr"/>
          <a:lstStyle>
            <a:lvl1pPr algn="l">
              <a:defRPr sz="524">
                <a:solidFill>
                  <a:schemeClr val="tx1">
                    <a:tint val="75000"/>
                  </a:schemeClr>
                </a:solidFill>
              </a:defRPr>
            </a:lvl1pPr>
          </a:lstStyle>
          <a:p>
            <a:fld id="{9D3AD751-4DFE-974F-AE28-952B9B0945FB}" type="datetimeFigureOut">
              <a:rPr lang="en-US" smtClean="0"/>
              <a:t>5/12/2020</a:t>
            </a:fld>
            <a:endParaRPr lang="en-US"/>
          </a:p>
        </p:txBody>
      </p:sp>
      <p:sp>
        <p:nvSpPr>
          <p:cNvPr id="5" name="Platshållare för sidfot 4">
            <a:extLst>
              <a:ext uri="{FF2B5EF4-FFF2-40B4-BE49-F238E27FC236}">
                <a16:creationId xmlns:a16="http://schemas.microsoft.com/office/drawing/2014/main" id="{D8DF3D5F-C21B-45B0-B289-19D4243107E2}"/>
              </a:ext>
            </a:extLst>
          </p:cNvPr>
          <p:cNvSpPr>
            <a:spLocks noGrp="1"/>
          </p:cNvSpPr>
          <p:nvPr>
            <p:ph type="ftr" sz="quarter" idx="3"/>
          </p:nvPr>
        </p:nvSpPr>
        <p:spPr>
          <a:xfrm>
            <a:off x="1764784" y="7006699"/>
            <a:ext cx="1798082" cy="402483"/>
          </a:xfrm>
          <a:prstGeom prst="rect">
            <a:avLst/>
          </a:prstGeom>
        </p:spPr>
        <p:txBody>
          <a:bodyPr vert="horz" lIns="91440" tIns="45720" rIns="91440" bIns="45720" rtlCol="0" anchor="ctr"/>
          <a:lstStyle>
            <a:lvl1pPr algn="ctr">
              <a:defRPr sz="524">
                <a:solidFill>
                  <a:schemeClr val="tx1">
                    <a:tint val="75000"/>
                  </a:schemeClr>
                </a:solidFill>
              </a:defRPr>
            </a:lvl1pPr>
          </a:lstStyle>
          <a:p>
            <a:endParaRPr lang="en-US"/>
          </a:p>
        </p:txBody>
      </p:sp>
      <p:sp>
        <p:nvSpPr>
          <p:cNvPr id="6" name="Platshållare för bildnummer 5">
            <a:extLst>
              <a:ext uri="{FF2B5EF4-FFF2-40B4-BE49-F238E27FC236}">
                <a16:creationId xmlns:a16="http://schemas.microsoft.com/office/drawing/2014/main" id="{589E7CAF-B765-4983-A64B-E85288DE7ED1}"/>
              </a:ext>
            </a:extLst>
          </p:cNvPr>
          <p:cNvSpPr>
            <a:spLocks noGrp="1"/>
          </p:cNvSpPr>
          <p:nvPr>
            <p:ph type="sldNum" sz="quarter" idx="4"/>
          </p:nvPr>
        </p:nvSpPr>
        <p:spPr>
          <a:xfrm>
            <a:off x="3762653" y="7006699"/>
            <a:ext cx="1198721" cy="402483"/>
          </a:xfrm>
          <a:prstGeom prst="rect">
            <a:avLst/>
          </a:prstGeom>
        </p:spPr>
        <p:txBody>
          <a:bodyPr vert="horz" lIns="91440" tIns="45720" rIns="91440" bIns="45720" rtlCol="0" anchor="ctr"/>
          <a:lstStyle>
            <a:lvl1pPr algn="r">
              <a:defRPr sz="524">
                <a:solidFill>
                  <a:schemeClr val="tx1">
                    <a:tint val="75000"/>
                  </a:schemeClr>
                </a:solidFill>
              </a:defRPr>
            </a:lvl1pPr>
          </a:lstStyle>
          <a:p>
            <a:fld id="{37F7D441-5E19-7D48-80AB-F5A7258912C1}" type="slidenum">
              <a:rPr lang="en-US" smtClean="0"/>
              <a:t>‹#›</a:t>
            </a:fld>
            <a:endParaRPr lang="en-US"/>
          </a:p>
        </p:txBody>
      </p:sp>
    </p:spTree>
    <p:extLst>
      <p:ext uri="{BB962C8B-B14F-4D97-AF65-F5344CB8AC3E}">
        <p14:creationId xmlns:p14="http://schemas.microsoft.com/office/powerpoint/2010/main" val="3793215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99593" rtl="0" eaLnBrk="1" latinLnBrk="0" hangingPunct="1">
        <a:lnSpc>
          <a:spcPct val="90000"/>
        </a:lnSpc>
        <a:spcBef>
          <a:spcPct val="0"/>
        </a:spcBef>
        <a:buNone/>
        <a:defRPr sz="1923" kern="1200">
          <a:solidFill>
            <a:schemeClr val="tx1"/>
          </a:solidFill>
          <a:latin typeface="+mj-lt"/>
          <a:ea typeface="+mj-ea"/>
          <a:cs typeface="+mj-cs"/>
        </a:defRPr>
      </a:lvl1pPr>
    </p:titleStyle>
    <p:bodyStyle>
      <a:lvl1pPr marL="99898" indent="-99898" algn="l" defTabSz="399593" rtl="0" eaLnBrk="1" latinLnBrk="0" hangingPunct="1">
        <a:lnSpc>
          <a:spcPct val="90000"/>
        </a:lnSpc>
        <a:spcBef>
          <a:spcPts val="437"/>
        </a:spcBef>
        <a:buFont typeface="Arial" panose="020B0604020202020204" pitchFamily="34" charset="0"/>
        <a:buChar char="•"/>
        <a:defRPr sz="1224" kern="1200">
          <a:solidFill>
            <a:schemeClr val="tx1"/>
          </a:solidFill>
          <a:latin typeface="+mn-lt"/>
          <a:ea typeface="+mn-ea"/>
          <a:cs typeface="+mn-cs"/>
        </a:defRPr>
      </a:lvl1pPr>
      <a:lvl2pPr marL="299695" indent="-99898" algn="l" defTabSz="399593" rtl="0" eaLnBrk="1" latinLnBrk="0" hangingPunct="1">
        <a:lnSpc>
          <a:spcPct val="90000"/>
        </a:lnSpc>
        <a:spcBef>
          <a:spcPts val="219"/>
        </a:spcBef>
        <a:buFont typeface="Arial" panose="020B0604020202020204" pitchFamily="34" charset="0"/>
        <a:buChar char="•"/>
        <a:defRPr sz="1049" kern="1200">
          <a:solidFill>
            <a:schemeClr val="tx1"/>
          </a:solidFill>
          <a:latin typeface="+mn-lt"/>
          <a:ea typeface="+mn-ea"/>
          <a:cs typeface="+mn-cs"/>
        </a:defRPr>
      </a:lvl2pPr>
      <a:lvl3pPr marL="499491" indent="-99898" algn="l" defTabSz="399593" rtl="0" eaLnBrk="1" latinLnBrk="0" hangingPunct="1">
        <a:lnSpc>
          <a:spcPct val="90000"/>
        </a:lnSpc>
        <a:spcBef>
          <a:spcPts val="219"/>
        </a:spcBef>
        <a:buFont typeface="Arial" panose="020B0604020202020204" pitchFamily="34" charset="0"/>
        <a:buChar char="•"/>
        <a:defRPr sz="874" kern="1200">
          <a:solidFill>
            <a:schemeClr val="tx1"/>
          </a:solidFill>
          <a:latin typeface="+mn-lt"/>
          <a:ea typeface="+mn-ea"/>
          <a:cs typeface="+mn-cs"/>
        </a:defRPr>
      </a:lvl3pPr>
      <a:lvl4pPr marL="69928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4pPr>
      <a:lvl5pPr marL="899084"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5pPr>
      <a:lvl6pPr marL="1098880"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6pPr>
      <a:lvl7pPr marL="129867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7pPr>
      <a:lvl8pPr marL="1498473"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8pPr>
      <a:lvl9pPr marL="1698269"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9pPr>
    </p:bodyStyle>
    <p:otherStyle>
      <a:defPPr>
        <a:defRPr lang="sv-SE"/>
      </a:defPPr>
      <a:lvl1pPr marL="0" algn="l" defTabSz="399593" rtl="0" eaLnBrk="1" latinLnBrk="0" hangingPunct="1">
        <a:defRPr sz="787" kern="1200">
          <a:solidFill>
            <a:schemeClr val="tx1"/>
          </a:solidFill>
          <a:latin typeface="+mn-lt"/>
          <a:ea typeface="+mn-ea"/>
          <a:cs typeface="+mn-cs"/>
        </a:defRPr>
      </a:lvl1pPr>
      <a:lvl2pPr marL="199796" algn="l" defTabSz="399593" rtl="0" eaLnBrk="1" latinLnBrk="0" hangingPunct="1">
        <a:defRPr sz="787" kern="1200">
          <a:solidFill>
            <a:schemeClr val="tx1"/>
          </a:solidFill>
          <a:latin typeface="+mn-lt"/>
          <a:ea typeface="+mn-ea"/>
          <a:cs typeface="+mn-cs"/>
        </a:defRPr>
      </a:lvl2pPr>
      <a:lvl3pPr marL="399593" algn="l" defTabSz="399593" rtl="0" eaLnBrk="1" latinLnBrk="0" hangingPunct="1">
        <a:defRPr sz="787" kern="1200">
          <a:solidFill>
            <a:schemeClr val="tx1"/>
          </a:solidFill>
          <a:latin typeface="+mn-lt"/>
          <a:ea typeface="+mn-ea"/>
          <a:cs typeface="+mn-cs"/>
        </a:defRPr>
      </a:lvl3pPr>
      <a:lvl4pPr marL="599389" algn="l" defTabSz="399593" rtl="0" eaLnBrk="1" latinLnBrk="0" hangingPunct="1">
        <a:defRPr sz="787" kern="1200">
          <a:solidFill>
            <a:schemeClr val="tx1"/>
          </a:solidFill>
          <a:latin typeface="+mn-lt"/>
          <a:ea typeface="+mn-ea"/>
          <a:cs typeface="+mn-cs"/>
        </a:defRPr>
      </a:lvl4pPr>
      <a:lvl5pPr marL="799186" algn="l" defTabSz="399593" rtl="0" eaLnBrk="1" latinLnBrk="0" hangingPunct="1">
        <a:defRPr sz="787" kern="1200">
          <a:solidFill>
            <a:schemeClr val="tx1"/>
          </a:solidFill>
          <a:latin typeface="+mn-lt"/>
          <a:ea typeface="+mn-ea"/>
          <a:cs typeface="+mn-cs"/>
        </a:defRPr>
      </a:lvl5pPr>
      <a:lvl6pPr marL="998982" algn="l" defTabSz="399593" rtl="0" eaLnBrk="1" latinLnBrk="0" hangingPunct="1">
        <a:defRPr sz="787" kern="1200">
          <a:solidFill>
            <a:schemeClr val="tx1"/>
          </a:solidFill>
          <a:latin typeface="+mn-lt"/>
          <a:ea typeface="+mn-ea"/>
          <a:cs typeface="+mn-cs"/>
        </a:defRPr>
      </a:lvl6pPr>
      <a:lvl7pPr marL="1198778" algn="l" defTabSz="399593" rtl="0" eaLnBrk="1" latinLnBrk="0" hangingPunct="1">
        <a:defRPr sz="787" kern="1200">
          <a:solidFill>
            <a:schemeClr val="tx1"/>
          </a:solidFill>
          <a:latin typeface="+mn-lt"/>
          <a:ea typeface="+mn-ea"/>
          <a:cs typeface="+mn-cs"/>
        </a:defRPr>
      </a:lvl7pPr>
      <a:lvl8pPr marL="1398575" algn="l" defTabSz="399593" rtl="0" eaLnBrk="1" latinLnBrk="0" hangingPunct="1">
        <a:defRPr sz="787" kern="1200">
          <a:solidFill>
            <a:schemeClr val="tx1"/>
          </a:solidFill>
          <a:latin typeface="+mn-lt"/>
          <a:ea typeface="+mn-ea"/>
          <a:cs typeface="+mn-cs"/>
        </a:defRPr>
      </a:lvl8pPr>
      <a:lvl9pPr marL="1598371" algn="l" defTabSz="399593" rtl="0" eaLnBrk="1" latinLnBrk="0" hangingPunct="1">
        <a:defRPr sz="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90586611-2480-4E30-96A6-E4C6E7B49BAC}"/>
              </a:ext>
            </a:extLst>
          </p:cNvPr>
          <p:cNvSpPr txBox="1"/>
          <p:nvPr/>
        </p:nvSpPr>
        <p:spPr>
          <a:xfrm>
            <a:off x="1034112" y="3912039"/>
            <a:ext cx="3493822" cy="3046988"/>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Kvaliteten avser upplevelsen av att aktiviteter och information som återfinns i planen är relevanta och giltiga vid en viss tidpunkt och för ett visst behov/vårdärende. Utöver att aktiviteter och information förväntas vara korrekta och relevanta ska även snabb förändring/anpassning av detta ske kopplat till förändringar i situation eller vårdbehov.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Kvaliteten innebär till stor del inslag av kontinuerlig anpassning och förändring så att planen vid en given tidpunkt utgör ett så relevant stöd som möjligt för individen (alltså både patient och vårdpersonal). Kvaliteten har beroenden till både historiska och framtida händelser.</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Relaterar till: Trygghet, Delaktighet. </a:t>
            </a:r>
          </a:p>
        </p:txBody>
      </p:sp>
      <p:pic>
        <p:nvPicPr>
          <p:cNvPr id="3" name="Bildobjekt 2" descr="En bild som visar rum, skjorta&#10;&#10;Automatiskt genererad beskrivning">
            <a:extLst>
              <a:ext uri="{FF2B5EF4-FFF2-40B4-BE49-F238E27FC236}">
                <a16:creationId xmlns:a16="http://schemas.microsoft.com/office/drawing/2014/main" id="{1CCF9628-FE06-411D-BE61-63A975E3225F}"/>
              </a:ext>
            </a:extLst>
          </p:cNvPr>
          <p:cNvPicPr>
            <a:picLocks noChangeAspect="1"/>
          </p:cNvPicPr>
          <p:nvPr/>
        </p:nvPicPr>
        <p:blipFill>
          <a:blip r:embed="rId2"/>
          <a:stretch>
            <a:fillRect/>
          </a:stretch>
        </p:blipFill>
        <p:spPr>
          <a:xfrm>
            <a:off x="308472" y="248533"/>
            <a:ext cx="4710705" cy="3531304"/>
          </a:xfrm>
          <a:prstGeom prst="rect">
            <a:avLst/>
          </a:prstGeom>
        </p:spPr>
      </p:pic>
    </p:spTree>
    <p:extLst>
      <p:ext uri="{BB962C8B-B14F-4D97-AF65-F5344CB8AC3E}">
        <p14:creationId xmlns:p14="http://schemas.microsoft.com/office/powerpoint/2010/main" val="3066509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394589" y="3153242"/>
            <a:ext cx="2538472" cy="2308324"/>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tydlighet uppstår när ett skeende eller överenskommelse är överblickbar, begriplig och relevant avseende den aktuella vårdinsatsen. Bygger på att struktur, innehåll och ordning kan förstås av alla parter.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Tydlighet beskriver det som händer i nutid och handlar om att det alltid står klart för användaren vilka val som kan göras och dess konsekvenser i en given situation.</a:t>
            </a:r>
          </a:p>
        </p:txBody>
      </p:sp>
      <p:pic>
        <p:nvPicPr>
          <p:cNvPr id="4" name="Bildobjekt 3">
            <a:extLst>
              <a:ext uri="{FF2B5EF4-FFF2-40B4-BE49-F238E27FC236}">
                <a16:creationId xmlns:a16="http://schemas.microsoft.com/office/drawing/2014/main" id="{BC8322EB-F318-494B-9ED9-6E5A522C9E77}"/>
              </a:ext>
            </a:extLst>
          </p:cNvPr>
          <p:cNvPicPr>
            <a:picLocks noChangeAspect="1"/>
          </p:cNvPicPr>
          <p:nvPr/>
        </p:nvPicPr>
        <p:blipFill>
          <a:blip r:embed="rId2"/>
          <a:stretch>
            <a:fillRect/>
          </a:stretch>
        </p:blipFill>
        <p:spPr>
          <a:xfrm>
            <a:off x="1394589" y="2049138"/>
            <a:ext cx="2103302" cy="1015970"/>
          </a:xfrm>
          <a:prstGeom prst="rect">
            <a:avLst/>
          </a:prstGeom>
        </p:spPr>
      </p:pic>
    </p:spTree>
    <p:extLst>
      <p:ext uri="{BB962C8B-B14F-4D97-AF65-F5344CB8AC3E}">
        <p14:creationId xmlns:p14="http://schemas.microsoft.com/office/powerpoint/2010/main" val="245493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1135712" y="3629861"/>
            <a:ext cx="3056225" cy="3046988"/>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trygghet är en av de mest centrala kvaliteterna i en vårdkontext, både för patient och medarbetare i vården. Trygghet skapas genom samverkan av flera kvaliteter.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Viktiga inslag utgörs av när patienten känner tillit till personalen, till deras agerande och till sin egen roll och förmåga i den aktuella vårdprocessen. Tilliten skapas i sin tur av bemötande, lyhördhet och respekt mellan involverade parter. Detta genererar trygghet genom att patienten och personalen utvecklar förtroende för varandra. Förtroendet bygger till stor del på personlighet, kunskap och kompetens. Trygghet innebär låg grad av osäkerhet kring hela vårdsituationen. </a:t>
            </a:r>
          </a:p>
        </p:txBody>
      </p:sp>
      <p:pic>
        <p:nvPicPr>
          <p:cNvPr id="3" name="Bildobjekt 2" descr="En bild som visar rum&#10;&#10;Automatiskt genererad beskrivning">
            <a:extLst>
              <a:ext uri="{FF2B5EF4-FFF2-40B4-BE49-F238E27FC236}">
                <a16:creationId xmlns:a16="http://schemas.microsoft.com/office/drawing/2014/main" id="{F9B9E217-9604-4C79-9058-BD1D88F0178A}"/>
              </a:ext>
            </a:extLst>
          </p:cNvPr>
          <p:cNvPicPr>
            <a:picLocks noChangeAspect="1"/>
          </p:cNvPicPr>
          <p:nvPr/>
        </p:nvPicPr>
        <p:blipFill>
          <a:blip r:embed="rId2"/>
          <a:stretch>
            <a:fillRect/>
          </a:stretch>
        </p:blipFill>
        <p:spPr>
          <a:xfrm>
            <a:off x="253387" y="46198"/>
            <a:ext cx="4633587" cy="3473494"/>
          </a:xfrm>
          <a:prstGeom prst="rect">
            <a:avLst/>
          </a:prstGeom>
        </p:spPr>
      </p:pic>
    </p:spTree>
    <p:extLst>
      <p:ext uri="{BB962C8B-B14F-4D97-AF65-F5344CB8AC3E}">
        <p14:creationId xmlns:p14="http://schemas.microsoft.com/office/powerpoint/2010/main" val="386282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76AC06E0-C231-4907-A32F-72919FAE713A}"/>
              </a:ext>
            </a:extLst>
          </p:cNvPr>
          <p:cNvSpPr txBox="1"/>
          <p:nvPr/>
        </p:nvSpPr>
        <p:spPr>
          <a:xfrm>
            <a:off x="917063" y="3779837"/>
            <a:ext cx="3493522" cy="3416320"/>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Överblickbarhet avser stöd för att få en sammanhängande orientering för olika aktiviteter och informationsmängder som uppstår mellan aktörer i vårdplanering kopplat till en kontaktorsak. För att kvaliteten ska uppstå behöver aktörer, aktiviteter och informationsmängder urskiljas avseende tid i ett visst händelseförlopp.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Ett viktigt inslag är upplevelsen av helhet i en logisk tidsföljd mellan händelser och sådant som relaterar till dessa. På en detaljerad nivå avser det också att kunna uppfatta vad patienten förväntas göra och vad som sker hos vårdgivaren eller annan part för att det som planeras ska kunna ske. Kvaliteten ska också stödja ökad handlingsförmåga hos individen för ökad delaktighet i vårdsituationen. </a:t>
            </a:r>
          </a:p>
          <a:p>
            <a:r>
              <a:rPr lang="sv-SE" sz="1200" dirty="0">
                <a:latin typeface="Times New Roman" panose="02020603050405020304" pitchFamily="18" charset="0"/>
                <a:cs typeface="Times New Roman" panose="02020603050405020304" pitchFamily="18" charset="0"/>
              </a:rPr>
              <a:t> </a:t>
            </a:r>
          </a:p>
          <a:p>
            <a:r>
              <a:rPr lang="sv-SE" sz="1200" dirty="0">
                <a:latin typeface="Times New Roman" panose="02020603050405020304" pitchFamily="18" charset="0"/>
                <a:cs typeface="Times New Roman" panose="02020603050405020304" pitchFamily="18" charset="0"/>
              </a:rPr>
              <a:t>Relaterar till: Kontinuitet, Trygghet och Delaktighet</a:t>
            </a:r>
          </a:p>
        </p:txBody>
      </p:sp>
      <p:pic>
        <p:nvPicPr>
          <p:cNvPr id="3" name="Bildobjekt 2" descr="En bild som visar skjorta, tecken&#10;&#10;Automatiskt genererad beskrivning">
            <a:extLst>
              <a:ext uri="{FF2B5EF4-FFF2-40B4-BE49-F238E27FC236}">
                <a16:creationId xmlns:a16="http://schemas.microsoft.com/office/drawing/2014/main" id="{0202A959-EFF6-49F6-A98A-E1DF412870B5}"/>
              </a:ext>
            </a:extLst>
          </p:cNvPr>
          <p:cNvPicPr>
            <a:picLocks noChangeAspect="1"/>
          </p:cNvPicPr>
          <p:nvPr/>
        </p:nvPicPr>
        <p:blipFill>
          <a:blip r:embed="rId2"/>
          <a:stretch>
            <a:fillRect/>
          </a:stretch>
        </p:blipFill>
        <p:spPr>
          <a:xfrm>
            <a:off x="374573" y="185498"/>
            <a:ext cx="4578503" cy="3432201"/>
          </a:xfrm>
          <a:prstGeom prst="rect">
            <a:avLst/>
          </a:prstGeom>
        </p:spPr>
      </p:pic>
    </p:spTree>
    <p:extLst>
      <p:ext uri="{BB962C8B-B14F-4D97-AF65-F5344CB8AC3E}">
        <p14:creationId xmlns:p14="http://schemas.microsoft.com/office/powerpoint/2010/main" val="1249379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1058592" y="4209123"/>
            <a:ext cx="3210463" cy="2308324"/>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delaktighet är upplevelsen av att vara medskapande i en situation. Speciellt viktigt är det att en patient kan vara med och påverka den egna vården och den egna hälsan.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Delaktighet innebär att ha god insyn i den vård som erbjuds och att kunna påverka dess upplägg och genomförande. Detta behöver ske vid viktiga faser och tidpunkter som uppfattas som väsentliga både för vårdens medarbetare och patienten. Det övergripande målet är att uppnå uppsatta mål för den aktuella vårdinsatsen.</a:t>
            </a:r>
          </a:p>
        </p:txBody>
      </p:sp>
      <p:pic>
        <p:nvPicPr>
          <p:cNvPr id="3" name="Bildobjekt 2" descr="En bild som visar leksak, mat&#10;&#10;Automatiskt genererad beskrivning">
            <a:extLst>
              <a:ext uri="{FF2B5EF4-FFF2-40B4-BE49-F238E27FC236}">
                <a16:creationId xmlns:a16="http://schemas.microsoft.com/office/drawing/2014/main" id="{A1F776FA-D230-4D7A-80C9-2C807958AD9B}"/>
              </a:ext>
            </a:extLst>
          </p:cNvPr>
          <p:cNvPicPr>
            <a:picLocks noChangeAspect="1"/>
          </p:cNvPicPr>
          <p:nvPr/>
        </p:nvPicPr>
        <p:blipFill>
          <a:blip r:embed="rId2"/>
          <a:stretch>
            <a:fillRect/>
          </a:stretch>
        </p:blipFill>
        <p:spPr>
          <a:xfrm>
            <a:off x="225845" y="308473"/>
            <a:ext cx="4875959" cy="3655184"/>
          </a:xfrm>
          <a:prstGeom prst="rect">
            <a:avLst/>
          </a:prstGeom>
        </p:spPr>
      </p:pic>
    </p:spTree>
    <p:extLst>
      <p:ext uri="{BB962C8B-B14F-4D97-AF65-F5344CB8AC3E}">
        <p14:creationId xmlns:p14="http://schemas.microsoft.com/office/powerpoint/2010/main" val="390144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1441613" y="2535067"/>
            <a:ext cx="2444423" cy="3231654"/>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effektivitet upplevs av att varje beslut, varje steg, varje interaktionspunkt är nödvändig, tillräcklig och sker utan onödiga handlingar. Generering av effektivitet uppnås genom att ha rätt kompetens i varje led och att visa respekt för de involverades tid.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Åtgärder ska uppfattas som rimliga och vettiga i förhållande den tid och energi som parterna i en situation lagt ner. Det behöver vara i överensstämmelse mellan en given aktivitet och dess utfall i förhållande till en alternativ användning av tiden och resurserna</a:t>
            </a:r>
            <a:r>
              <a:rPr lang="sv-SE" sz="598" dirty="0">
                <a:latin typeface="Times New Roman" panose="02020603050405020304" pitchFamily="18" charset="0"/>
                <a:cs typeface="Times New Roman" panose="02020603050405020304" pitchFamily="18" charset="0"/>
              </a:rPr>
              <a:t>.</a:t>
            </a:r>
          </a:p>
        </p:txBody>
      </p:sp>
      <p:pic>
        <p:nvPicPr>
          <p:cNvPr id="4" name="Bildobjekt 3">
            <a:extLst>
              <a:ext uri="{FF2B5EF4-FFF2-40B4-BE49-F238E27FC236}">
                <a16:creationId xmlns:a16="http://schemas.microsoft.com/office/drawing/2014/main" id="{66F806AD-F8F3-45C8-8E7E-27D353E84CF6}"/>
              </a:ext>
            </a:extLst>
          </p:cNvPr>
          <p:cNvPicPr>
            <a:picLocks noChangeAspect="1"/>
          </p:cNvPicPr>
          <p:nvPr/>
        </p:nvPicPr>
        <p:blipFill>
          <a:blip r:embed="rId2"/>
          <a:stretch>
            <a:fillRect/>
          </a:stretch>
        </p:blipFill>
        <p:spPr>
          <a:xfrm>
            <a:off x="1325636" y="1407098"/>
            <a:ext cx="2676376" cy="1127969"/>
          </a:xfrm>
          <a:prstGeom prst="rect">
            <a:avLst/>
          </a:prstGeom>
        </p:spPr>
      </p:pic>
    </p:spTree>
    <p:extLst>
      <p:ext uri="{BB962C8B-B14F-4D97-AF65-F5344CB8AC3E}">
        <p14:creationId xmlns:p14="http://schemas.microsoft.com/office/powerpoint/2010/main" val="106453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670050" y="2739508"/>
            <a:ext cx="1904086" cy="2862322"/>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enkelhet handlar om att lärandetröskeln uppfattas som låg för att förstå vad som ska göras för att uppnå nytta. Användandet sker utan ansträngning och har färre moment än alternativen för att uppnå samma sak. Nyttan upplevs som stor i förhållande till ansträngningen. Här handlar det också om kopplingen till förmåga och tidigare lösta uppgifter.</a:t>
            </a:r>
          </a:p>
        </p:txBody>
      </p:sp>
      <p:pic>
        <p:nvPicPr>
          <p:cNvPr id="4" name="Bildobjekt 3">
            <a:extLst>
              <a:ext uri="{FF2B5EF4-FFF2-40B4-BE49-F238E27FC236}">
                <a16:creationId xmlns:a16="http://schemas.microsoft.com/office/drawing/2014/main" id="{76EBDE82-2468-418D-A680-688C2700340C}"/>
              </a:ext>
            </a:extLst>
          </p:cNvPr>
          <p:cNvPicPr>
            <a:picLocks noChangeAspect="1"/>
          </p:cNvPicPr>
          <p:nvPr/>
        </p:nvPicPr>
        <p:blipFill>
          <a:blip r:embed="rId2"/>
          <a:stretch>
            <a:fillRect/>
          </a:stretch>
        </p:blipFill>
        <p:spPr>
          <a:xfrm>
            <a:off x="1494235" y="1520328"/>
            <a:ext cx="2255716" cy="1095929"/>
          </a:xfrm>
          <a:prstGeom prst="rect">
            <a:avLst/>
          </a:prstGeom>
        </p:spPr>
      </p:pic>
    </p:spTree>
    <p:extLst>
      <p:ext uri="{BB962C8B-B14F-4D97-AF65-F5344CB8AC3E}">
        <p14:creationId xmlns:p14="http://schemas.microsoft.com/office/powerpoint/2010/main" val="307066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027155" y="4239351"/>
            <a:ext cx="3427576" cy="2677656"/>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förutsägbarhet är en kvalitet som vidmakthåller trygghet över tid genom att skapa en tydlig relation mellan kunskap om vad som kommer att ske i en viss vårdsituation och det faktiska utfallet.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Förutsägbarhet handlar om att olika steg eller resultat i en vårdprocess är självklara och givna och kan kommuniceras. Liknar tydlighet, men skiljer sig åt såtillvida att förutsägbarhet ofta beskriver vad som ska komma medan tydlighet beskriver något som sker i nutid. Innebär också att något sker inom rimlig tid. Detta eftersom patienten behöver uppleva att de förväntningar som skapas också infrias. </a:t>
            </a:r>
          </a:p>
        </p:txBody>
      </p:sp>
      <p:pic>
        <p:nvPicPr>
          <p:cNvPr id="3" name="Bildobjekt 2" descr="En bild som visar rum&#10;&#10;Automatiskt genererad beskrivning">
            <a:extLst>
              <a:ext uri="{FF2B5EF4-FFF2-40B4-BE49-F238E27FC236}">
                <a16:creationId xmlns:a16="http://schemas.microsoft.com/office/drawing/2014/main" id="{D29A27E5-924C-4579-838C-F8C629843DF1}"/>
              </a:ext>
            </a:extLst>
          </p:cNvPr>
          <p:cNvPicPr>
            <a:picLocks noChangeAspect="1"/>
          </p:cNvPicPr>
          <p:nvPr/>
        </p:nvPicPr>
        <p:blipFill>
          <a:blip r:embed="rId2"/>
          <a:stretch>
            <a:fillRect/>
          </a:stretch>
        </p:blipFill>
        <p:spPr>
          <a:xfrm>
            <a:off x="418641" y="361768"/>
            <a:ext cx="4644604" cy="3481753"/>
          </a:xfrm>
          <a:prstGeom prst="rect">
            <a:avLst/>
          </a:prstGeom>
        </p:spPr>
      </p:pic>
    </p:spTree>
    <p:extLst>
      <p:ext uri="{BB962C8B-B14F-4D97-AF65-F5344CB8AC3E}">
        <p14:creationId xmlns:p14="http://schemas.microsoft.com/office/powerpoint/2010/main" val="106260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958877" y="3696477"/>
            <a:ext cx="3409895" cy="3231654"/>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kontinuitet handlar om upplevelsen av ett fortlöpande sammanhang, och att det finns ett flöde och en rörelse som är självklar och begriplig. Upplevelsen av kontinuitet kan stödjas av att meningsbärande moment återkommer och följs upp i ett flöde över tid. Det skapar både viss igenkänning utifrån det som varit och en förväntan om riktning på det som ska komma. Fördjupar det meningsbärande i en relation och bidrar med en varaktighet som skapar trygghet och gemensam förståelse.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Kontinuitet kan i praktiken innebära att ett digitalt flöde har länkar till vidare information, eller att en digital vårdkontakt förändras till en fysisk när så krävs. Användaren upplever att det finns mer att hämta när behov uppstår. </a:t>
            </a:r>
          </a:p>
        </p:txBody>
      </p:sp>
      <p:pic>
        <p:nvPicPr>
          <p:cNvPr id="3" name="Bildobjekt 2">
            <a:extLst>
              <a:ext uri="{FF2B5EF4-FFF2-40B4-BE49-F238E27FC236}">
                <a16:creationId xmlns:a16="http://schemas.microsoft.com/office/drawing/2014/main" id="{2FB36B2B-B445-4E01-BF43-E6400D929863}"/>
              </a:ext>
            </a:extLst>
          </p:cNvPr>
          <p:cNvPicPr>
            <a:picLocks noChangeAspect="1"/>
          </p:cNvPicPr>
          <p:nvPr/>
        </p:nvPicPr>
        <p:blipFill>
          <a:blip r:embed="rId2"/>
          <a:stretch>
            <a:fillRect/>
          </a:stretch>
        </p:blipFill>
        <p:spPr>
          <a:xfrm>
            <a:off x="121184" y="0"/>
            <a:ext cx="4931043" cy="3696477"/>
          </a:xfrm>
          <a:prstGeom prst="rect">
            <a:avLst/>
          </a:prstGeom>
        </p:spPr>
      </p:pic>
    </p:spTree>
    <p:extLst>
      <p:ext uri="{BB962C8B-B14F-4D97-AF65-F5344CB8AC3E}">
        <p14:creationId xmlns:p14="http://schemas.microsoft.com/office/powerpoint/2010/main" val="118668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187922" y="4005415"/>
            <a:ext cx="2951806" cy="2862322"/>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närhet avser en fysisk eller mental tillhörighet som uppfattas ha ett kort ”avstånd”. Upplevelsen skapas av användarens upplevelse att vården finns i nära anslutning till de egna behoven och livssituationen. Detta avser inte främst i geografisk mening, utan som en tillgång till vårdtjänster över tid och rum. Det kan avse enkla och snabba sätt att kontakta vården för att få stöd eller hjälp utan att för den skull behöva fysisk närhet till en mottagning.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Närhet innebär konkret en upplevelse av att vården finns där ”för mig” och när ”jag” behöver det.</a:t>
            </a:r>
          </a:p>
        </p:txBody>
      </p:sp>
      <p:pic>
        <p:nvPicPr>
          <p:cNvPr id="3" name="Bildobjekt 2" descr="En bild som visar rum&#10;&#10;Automatiskt genererad beskrivning">
            <a:extLst>
              <a:ext uri="{FF2B5EF4-FFF2-40B4-BE49-F238E27FC236}">
                <a16:creationId xmlns:a16="http://schemas.microsoft.com/office/drawing/2014/main" id="{C76DE8F8-BCFE-44D5-A41E-56A2A2006264}"/>
              </a:ext>
            </a:extLst>
          </p:cNvPr>
          <p:cNvPicPr>
            <a:picLocks noChangeAspect="1"/>
          </p:cNvPicPr>
          <p:nvPr/>
        </p:nvPicPr>
        <p:blipFill>
          <a:blip r:embed="rId2"/>
          <a:stretch>
            <a:fillRect/>
          </a:stretch>
        </p:blipFill>
        <p:spPr>
          <a:xfrm>
            <a:off x="269914" y="208584"/>
            <a:ext cx="4787822" cy="3589114"/>
          </a:xfrm>
          <a:prstGeom prst="rect">
            <a:avLst/>
          </a:prstGeom>
        </p:spPr>
      </p:pic>
    </p:spTree>
    <p:extLst>
      <p:ext uri="{BB962C8B-B14F-4D97-AF65-F5344CB8AC3E}">
        <p14:creationId xmlns:p14="http://schemas.microsoft.com/office/powerpoint/2010/main" val="96649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345051" y="4208950"/>
            <a:ext cx="2758732" cy="2308324"/>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precision innefattar upplevelsen av noggrannhet och säkerhet i utförandet av något. Precision innebär att kunna återupprepa ett förfaringssätt på samma sätt med olika användare över rimlig tid för likvärdiga resultat.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Det här är en sammansatt kvalitet i den mening att den både innebär en slags standardisering och samtidigt erbjuder en hög grad av anpassning till användarens unika behov.</a:t>
            </a:r>
          </a:p>
        </p:txBody>
      </p:sp>
      <p:pic>
        <p:nvPicPr>
          <p:cNvPr id="3" name="Bildobjekt 2" descr="En bild som visar rum&#10;&#10;Automatiskt genererad beskrivning">
            <a:extLst>
              <a:ext uri="{FF2B5EF4-FFF2-40B4-BE49-F238E27FC236}">
                <a16:creationId xmlns:a16="http://schemas.microsoft.com/office/drawing/2014/main" id="{FC38D7DC-FA83-4DFB-A12F-B6E5EA75EA99}"/>
              </a:ext>
            </a:extLst>
          </p:cNvPr>
          <p:cNvPicPr>
            <a:picLocks noChangeAspect="1"/>
          </p:cNvPicPr>
          <p:nvPr/>
        </p:nvPicPr>
        <p:blipFill>
          <a:blip r:embed="rId2"/>
          <a:stretch>
            <a:fillRect/>
          </a:stretch>
        </p:blipFill>
        <p:spPr>
          <a:xfrm>
            <a:off x="561860" y="334930"/>
            <a:ext cx="4325114" cy="3242252"/>
          </a:xfrm>
          <a:prstGeom prst="rect">
            <a:avLst/>
          </a:prstGeom>
        </p:spPr>
      </p:pic>
    </p:spTree>
    <p:extLst>
      <p:ext uri="{BB962C8B-B14F-4D97-AF65-F5344CB8AC3E}">
        <p14:creationId xmlns:p14="http://schemas.microsoft.com/office/powerpoint/2010/main" val="4290678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1585088" y="2740550"/>
            <a:ext cx="2157473" cy="3785652"/>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snabbhet handlar om att en upplevelse sker utan hinder, där den upplevda tidsrymden ger en känsla av enkelhet jämfört med alternativa sätt att göra något. Detta ger en känsla av frihet och tillgänglighet i förhållande till nyttan.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Snabbhet innebär att en interaktion har låg inlärningströskel, att det går snabbt att interagera i situationen och att återkoppling sker inom förväntad tid. Brukskvaliteten snabbhet är en grundläggande kvalitet i digitala situationer och relaterar till enkelhet.</a:t>
            </a:r>
          </a:p>
        </p:txBody>
      </p:sp>
      <p:pic>
        <p:nvPicPr>
          <p:cNvPr id="4" name="Bildobjekt 3">
            <a:extLst>
              <a:ext uri="{FF2B5EF4-FFF2-40B4-BE49-F238E27FC236}">
                <a16:creationId xmlns:a16="http://schemas.microsoft.com/office/drawing/2014/main" id="{98AF9ACE-9364-4C60-98EB-48A849469B04}"/>
              </a:ext>
            </a:extLst>
          </p:cNvPr>
          <p:cNvPicPr>
            <a:picLocks noChangeAspect="1"/>
          </p:cNvPicPr>
          <p:nvPr/>
        </p:nvPicPr>
        <p:blipFill>
          <a:blip r:embed="rId2"/>
          <a:stretch>
            <a:fillRect/>
          </a:stretch>
        </p:blipFill>
        <p:spPr>
          <a:xfrm>
            <a:off x="1585088" y="1312209"/>
            <a:ext cx="2036240" cy="1047802"/>
          </a:xfrm>
          <a:prstGeom prst="rect">
            <a:avLst/>
          </a:prstGeom>
        </p:spPr>
      </p:pic>
    </p:spTree>
    <p:extLst>
      <p:ext uri="{BB962C8B-B14F-4D97-AF65-F5344CB8AC3E}">
        <p14:creationId xmlns:p14="http://schemas.microsoft.com/office/powerpoint/2010/main" val="71575026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DA6EF156D8C4740867404AA45AE0D78" ma:contentTypeVersion="10" ma:contentTypeDescription="Skapa ett nytt dokument." ma:contentTypeScope="" ma:versionID="ebba2b0c99ce9c492cf922f1d8ada29c">
  <xsd:schema xmlns:xsd="http://www.w3.org/2001/XMLSchema" xmlns:xs="http://www.w3.org/2001/XMLSchema" xmlns:p="http://schemas.microsoft.com/office/2006/metadata/properties" xmlns:ns2="c6043fae-ce2a-464e-ae74-f5860b53ac38" targetNamespace="http://schemas.microsoft.com/office/2006/metadata/properties" ma:root="true" ma:fieldsID="9790c7d2710359b74087cfa75a002660" ns2:_="">
    <xsd:import namespace="c6043fae-ce2a-464e-ae74-f5860b53ac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43fae-ce2a-464e-ae74-f5860b53a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98D1B6-82A5-4510-B6A5-13B9696333D8}"/>
</file>

<file path=customXml/itemProps2.xml><?xml version="1.0" encoding="utf-8"?>
<ds:datastoreItem xmlns:ds="http://schemas.openxmlformats.org/officeDocument/2006/customXml" ds:itemID="{D37A4CEB-B412-483F-A806-524408E2DE7F}"/>
</file>

<file path=customXml/itemProps3.xml><?xml version="1.0" encoding="utf-8"?>
<ds:datastoreItem xmlns:ds="http://schemas.openxmlformats.org/officeDocument/2006/customXml" ds:itemID="{2252E5CB-959A-4FE7-A8F6-309C14D81C9A}"/>
</file>

<file path=docProps/app.xml><?xml version="1.0" encoding="utf-8"?>
<Properties xmlns="http://schemas.openxmlformats.org/officeDocument/2006/extended-properties" xmlns:vt="http://schemas.openxmlformats.org/officeDocument/2006/docPropsVTypes">
  <Template/>
  <TotalTime>3131</TotalTime>
  <Words>936</Words>
  <Application>Microsoft Office PowerPoint</Application>
  <PresentationFormat>Anpassad</PresentationFormat>
  <Paragraphs>38</Paragraphs>
  <Slides>12</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Calibri</vt:lpstr>
      <vt:lpstr>Calibri Light</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Cecilia Donnelly</dc:creator>
  <cp:lastModifiedBy>Baccarini Daniela</cp:lastModifiedBy>
  <cp:revision>45</cp:revision>
  <cp:lastPrinted>2018-10-23T08:42:45Z</cp:lastPrinted>
  <dcterms:created xsi:type="dcterms:W3CDTF">2018-10-22T13:37:35Z</dcterms:created>
  <dcterms:modified xsi:type="dcterms:W3CDTF">2020-05-12T18:06:14Z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0x0101000DA6EF156D8C4740867404AA45AE0D78</vt:lpwstr>
  </property>
</Properties>
</file>