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"/>
  </p:notesMasterIdLst>
  <p:handoutMasterIdLst>
    <p:handoutMasterId r:id="rId6"/>
  </p:handoutMasterIdLst>
  <p:sldIdLst>
    <p:sldId id="261" r:id="rId2"/>
    <p:sldId id="369" r:id="rId3"/>
    <p:sldId id="339" r:id="rId4"/>
  </p:sldIdLst>
  <p:sldSz cx="12192000" cy="6858000"/>
  <p:notesSz cx="6867525" cy="99949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C2"/>
    <a:srgbClr val="F2BC5D"/>
    <a:srgbClr val="3FC0C2"/>
    <a:srgbClr val="382819"/>
    <a:srgbClr val="000000"/>
    <a:srgbClr val="00A9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llanmörkt format 1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D083AE6-46FA-4A59-8FB0-9F97EB10719F}" styleName="Ljust format 3 - Dekorfärg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just format 3 - Dekorfärg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49" autoAdjust="0"/>
  </p:normalViewPr>
  <p:slideViewPr>
    <p:cSldViewPr snapToGrid="0" snapToObjects="1">
      <p:cViewPr varScale="1">
        <p:scale>
          <a:sx n="67" d="100"/>
          <a:sy n="67" d="100"/>
        </p:scale>
        <p:origin x="644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676" cy="5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9246" y="0"/>
            <a:ext cx="2976676" cy="5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90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93077"/>
            <a:ext cx="2976676" cy="5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90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9246" y="9493077"/>
            <a:ext cx="2976676" cy="5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58847CB-1649-4DB8-822D-7B10F7AE01D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7889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676" cy="5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9246" y="0"/>
            <a:ext cx="2976676" cy="5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188" y="749300"/>
            <a:ext cx="6661150" cy="3748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432" y="4748138"/>
            <a:ext cx="5494662" cy="4497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/>
              <a:t>Click to edit Master text styles</a:t>
            </a:r>
          </a:p>
          <a:p>
            <a:pPr lvl="1"/>
            <a:r>
              <a:rPr lang="sv-SE" noProof="0"/>
              <a:t>Second level</a:t>
            </a:r>
          </a:p>
          <a:p>
            <a:pPr lvl="2"/>
            <a:r>
              <a:rPr lang="sv-SE" noProof="0"/>
              <a:t>Third level</a:t>
            </a:r>
          </a:p>
          <a:p>
            <a:pPr lvl="3"/>
            <a:r>
              <a:rPr lang="sv-SE" noProof="0"/>
              <a:t>Fourth level</a:t>
            </a:r>
          </a:p>
          <a:p>
            <a:pPr lvl="4"/>
            <a:r>
              <a:rPr lang="sv-SE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3077"/>
            <a:ext cx="2976676" cy="5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9246" y="9493077"/>
            <a:ext cx="2976676" cy="5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6374C2A-E21E-4D86-8849-2E48A0AF7CD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1037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03188" y="749300"/>
            <a:ext cx="6661150" cy="3748088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374C2A-E21E-4D86-8849-2E48A0AF7CDA}" type="slidenum">
              <a:rPr lang="sv-SE" smtClean="0"/>
              <a:pPr>
                <a:defRPr/>
              </a:pPr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68475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Syftet</a:t>
            </a:r>
            <a:r>
              <a:rPr lang="sv-SE" baseline="0" dirty="0"/>
              <a:t> med en enad stark kultur är att det är genomförandeförmågan till </a:t>
            </a:r>
            <a:r>
              <a:rPr lang="sv-SE" b="1" baseline="0" dirty="0"/>
              <a:t>VAD </a:t>
            </a:r>
            <a:r>
              <a:rPr lang="sv-SE" baseline="0" dirty="0"/>
              <a:t>som ska göras i en organisation/arbetsplats. </a:t>
            </a:r>
            <a:r>
              <a:rPr lang="sv-SE" b="1" baseline="0" dirty="0"/>
              <a:t>HUR</a:t>
            </a:r>
            <a:r>
              <a:rPr lang="sv-SE" baseline="0" dirty="0"/>
              <a:t> genomför vi vad</a:t>
            </a:r>
          </a:p>
          <a:p>
            <a:r>
              <a:rPr lang="sv-SE" baseline="0" dirty="0"/>
              <a:t>Ett tydligt </a:t>
            </a:r>
            <a:r>
              <a:rPr lang="sv-SE" b="1" baseline="0" dirty="0"/>
              <a:t>VART</a:t>
            </a:r>
            <a:r>
              <a:rPr lang="sv-SE" baseline="0" dirty="0"/>
              <a:t> som är vision, </a:t>
            </a:r>
            <a:r>
              <a:rPr lang="sv-SE" baseline="0" dirty="0" err="1"/>
              <a:t>higher</a:t>
            </a:r>
            <a:r>
              <a:rPr lang="sv-SE" baseline="0" dirty="0"/>
              <a:t> </a:t>
            </a:r>
            <a:r>
              <a:rPr lang="sv-SE" baseline="0" dirty="0" err="1"/>
              <a:t>meaning</a:t>
            </a:r>
            <a:r>
              <a:rPr lang="sv-SE" baseline="0" dirty="0"/>
              <a:t>. Det som skapar motivations, passion och lust.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4A8C1-719F-417E-AC00-8EBD4E2EB11A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1589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tartsida-br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382819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68"/>
          <a:stretch/>
        </p:blipFill>
        <p:spPr>
          <a:xfrm>
            <a:off x="4233483" y="2288127"/>
            <a:ext cx="3725035" cy="2281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003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 (hög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sz="quarter" idx="11"/>
          </p:nvPr>
        </p:nvSpPr>
        <p:spPr>
          <a:xfrm>
            <a:off x="6191917" y="1403350"/>
            <a:ext cx="4656000" cy="4941888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10" name="Platshållare för innehåll 6"/>
          <p:cNvSpPr>
            <a:spLocks noGrp="1"/>
          </p:cNvSpPr>
          <p:nvPr>
            <p:ph sz="quarter" idx="16"/>
          </p:nvPr>
        </p:nvSpPr>
        <p:spPr>
          <a:xfrm>
            <a:off x="1344084" y="1401764"/>
            <a:ext cx="4656000" cy="4943475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867798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 (bott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sz="quarter" idx="11"/>
          </p:nvPr>
        </p:nvSpPr>
        <p:spPr>
          <a:xfrm>
            <a:off x="1344083" y="3825894"/>
            <a:ext cx="9503835" cy="25193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10" name="Platshållare för innehåll 6"/>
          <p:cNvSpPr>
            <a:spLocks noGrp="1"/>
          </p:cNvSpPr>
          <p:nvPr>
            <p:ph sz="quarter" idx="15"/>
          </p:nvPr>
        </p:nvSpPr>
        <p:spPr>
          <a:xfrm>
            <a:off x="1344085" y="1401764"/>
            <a:ext cx="9503833" cy="2266247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34047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 userDrawn="1"/>
        </p:nvSpPr>
        <p:spPr bwMode="auto">
          <a:xfrm>
            <a:off x="10090123" y="5515364"/>
            <a:ext cx="2101877" cy="1220579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ubrik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sz="quarter" idx="11"/>
          </p:nvPr>
        </p:nvSpPr>
        <p:spPr>
          <a:xfrm>
            <a:off x="1344083" y="1401763"/>
            <a:ext cx="9503835" cy="426415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6" name="Platshållare för text 6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344085" y="5799265"/>
            <a:ext cx="9503832" cy="540540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sv-SE" dirty="0"/>
              <a:t>Skriv bildtext här (aldrig mer än två rader)</a:t>
            </a:r>
          </a:p>
        </p:txBody>
      </p:sp>
    </p:spTree>
    <p:extLst>
      <p:ext uri="{BB962C8B-B14F-4D97-AF65-F5344CB8AC3E}">
        <p14:creationId xmlns:p14="http://schemas.microsoft.com/office/powerpoint/2010/main" val="13762713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-Helskä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750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1223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media 4"/>
          <p:cNvSpPr>
            <a:spLocks noGrp="1"/>
          </p:cNvSpPr>
          <p:nvPr>
            <p:ph type="media" sz="quarter" idx="15"/>
          </p:nvPr>
        </p:nvSpPr>
        <p:spPr>
          <a:xfrm>
            <a:off x="1" y="1"/>
            <a:ext cx="12192001" cy="6735941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2243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ubrik 1"/>
          <p:cNvSpPr>
            <a:spLocks noGrp="1" noChangeAspect="1"/>
          </p:cNvSpPr>
          <p:nvPr>
            <p:ph type="ctrTitle" hasCustomPrompt="1"/>
          </p:nvPr>
        </p:nvSpPr>
        <p:spPr>
          <a:xfrm>
            <a:off x="1344085" y="1401764"/>
            <a:ext cx="9503833" cy="2354659"/>
          </a:xfrm>
        </p:spPr>
        <p:txBody>
          <a:bodyPr/>
          <a:lstStyle>
            <a:lvl1pPr algn="l">
              <a:defRPr sz="4800"/>
            </a:lvl1pPr>
          </a:lstStyle>
          <a:p>
            <a:r>
              <a:rPr lang="sv-SE" dirty="0"/>
              <a:t>Klicka här för att skriva avslutningsfras</a:t>
            </a:r>
          </a:p>
        </p:txBody>
      </p:sp>
      <p:sp>
        <p:nvSpPr>
          <p:cNvPr id="14" name="Underrubrik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1344085" y="3829199"/>
            <a:ext cx="9503832" cy="1576768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/>
              <a:t>Klicka här för att skriva in dina kontaktuppgifter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962" y="5658844"/>
            <a:ext cx="1656000" cy="990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600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delare-Brun 1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 2"/>
          <p:cNvSpPr/>
          <p:nvPr userDrawn="1"/>
        </p:nvSpPr>
        <p:spPr bwMode="auto">
          <a:xfrm>
            <a:off x="-10066" y="439955"/>
            <a:ext cx="10558977" cy="6432067"/>
          </a:xfrm>
          <a:custGeom>
            <a:avLst/>
            <a:gdLst>
              <a:gd name="connsiteX0" fmla="*/ 0 w 7309590"/>
              <a:gd name="connsiteY0" fmla="*/ 2933934 h 5867868"/>
              <a:gd name="connsiteX1" fmla="*/ 3654795 w 7309590"/>
              <a:gd name="connsiteY1" fmla="*/ 0 h 5867868"/>
              <a:gd name="connsiteX2" fmla="*/ 7309590 w 7309590"/>
              <a:gd name="connsiteY2" fmla="*/ 2933934 h 5867868"/>
              <a:gd name="connsiteX3" fmla="*/ 3654795 w 7309590"/>
              <a:gd name="connsiteY3" fmla="*/ 5867868 h 5867868"/>
              <a:gd name="connsiteX4" fmla="*/ 0 w 7309590"/>
              <a:gd name="connsiteY4" fmla="*/ 2933934 h 5867868"/>
              <a:gd name="connsiteX0" fmla="*/ 0 w 7410566"/>
              <a:gd name="connsiteY0" fmla="*/ 2933934 h 5867868"/>
              <a:gd name="connsiteX1" fmla="*/ 3654795 w 7410566"/>
              <a:gd name="connsiteY1" fmla="*/ 0 h 5867868"/>
              <a:gd name="connsiteX2" fmla="*/ 7410566 w 7410566"/>
              <a:gd name="connsiteY2" fmla="*/ 2928324 h 5867868"/>
              <a:gd name="connsiteX3" fmla="*/ 3654795 w 7410566"/>
              <a:gd name="connsiteY3" fmla="*/ 5867868 h 5867868"/>
              <a:gd name="connsiteX4" fmla="*/ 0 w 7410566"/>
              <a:gd name="connsiteY4" fmla="*/ 2933934 h 5867868"/>
              <a:gd name="connsiteX0" fmla="*/ 5326 w 7415892"/>
              <a:gd name="connsiteY0" fmla="*/ 2877837 h 5811771"/>
              <a:gd name="connsiteX1" fmla="*/ 4484764 w 7415892"/>
              <a:gd name="connsiteY1" fmla="*/ 1 h 5811771"/>
              <a:gd name="connsiteX2" fmla="*/ 7415892 w 7415892"/>
              <a:gd name="connsiteY2" fmla="*/ 2872227 h 5811771"/>
              <a:gd name="connsiteX3" fmla="*/ 3660121 w 7415892"/>
              <a:gd name="connsiteY3" fmla="*/ 5811771 h 5811771"/>
              <a:gd name="connsiteX4" fmla="*/ 5326 w 7415892"/>
              <a:gd name="connsiteY4" fmla="*/ 2877837 h 5811771"/>
              <a:gd name="connsiteX0" fmla="*/ 5326 w 7415892"/>
              <a:gd name="connsiteY0" fmla="*/ 2878565 h 5812499"/>
              <a:gd name="connsiteX1" fmla="*/ 4484764 w 7415892"/>
              <a:gd name="connsiteY1" fmla="*/ 729 h 5812499"/>
              <a:gd name="connsiteX2" fmla="*/ 7415892 w 7415892"/>
              <a:gd name="connsiteY2" fmla="*/ 2872955 h 5812499"/>
              <a:gd name="connsiteX3" fmla="*/ 3660121 w 7415892"/>
              <a:gd name="connsiteY3" fmla="*/ 5812499 h 5812499"/>
              <a:gd name="connsiteX4" fmla="*/ 5326 w 7415892"/>
              <a:gd name="connsiteY4" fmla="*/ 2878565 h 5812499"/>
              <a:gd name="connsiteX0" fmla="*/ 4572 w 7942461"/>
              <a:gd name="connsiteY0" fmla="*/ 3012789 h 5812305"/>
              <a:gd name="connsiteX1" fmla="*/ 5011333 w 7942461"/>
              <a:gd name="connsiteY1" fmla="*/ 317 h 5812305"/>
              <a:gd name="connsiteX2" fmla="*/ 7942461 w 7942461"/>
              <a:gd name="connsiteY2" fmla="*/ 2872543 h 5812305"/>
              <a:gd name="connsiteX3" fmla="*/ 4186690 w 7942461"/>
              <a:gd name="connsiteY3" fmla="*/ 5812087 h 5812305"/>
              <a:gd name="connsiteX4" fmla="*/ 4572 w 7942461"/>
              <a:gd name="connsiteY4" fmla="*/ 3012789 h 5812305"/>
              <a:gd name="connsiteX0" fmla="*/ 62143 w 8000032"/>
              <a:gd name="connsiteY0" fmla="*/ 3012789 h 5812412"/>
              <a:gd name="connsiteX1" fmla="*/ 5068904 w 8000032"/>
              <a:gd name="connsiteY1" fmla="*/ 317 h 5812412"/>
              <a:gd name="connsiteX2" fmla="*/ 8000032 w 8000032"/>
              <a:gd name="connsiteY2" fmla="*/ 2872543 h 5812412"/>
              <a:gd name="connsiteX3" fmla="*/ 4244261 w 8000032"/>
              <a:gd name="connsiteY3" fmla="*/ 5812087 h 5812412"/>
              <a:gd name="connsiteX4" fmla="*/ 62143 w 8000032"/>
              <a:gd name="connsiteY4" fmla="*/ 3012789 h 5812412"/>
              <a:gd name="connsiteX0" fmla="*/ 62143 w 8000032"/>
              <a:gd name="connsiteY0" fmla="*/ 3017637 h 5817260"/>
              <a:gd name="connsiteX1" fmla="*/ 5068904 w 8000032"/>
              <a:gd name="connsiteY1" fmla="*/ 5165 h 5817260"/>
              <a:gd name="connsiteX2" fmla="*/ 8000032 w 8000032"/>
              <a:gd name="connsiteY2" fmla="*/ 2877391 h 5817260"/>
              <a:gd name="connsiteX3" fmla="*/ 4244261 w 8000032"/>
              <a:gd name="connsiteY3" fmla="*/ 5816935 h 5817260"/>
              <a:gd name="connsiteX4" fmla="*/ 62143 w 8000032"/>
              <a:gd name="connsiteY4" fmla="*/ 3017637 h 5817260"/>
              <a:gd name="connsiteX0" fmla="*/ 78988 w 8016877"/>
              <a:gd name="connsiteY0" fmla="*/ 3017637 h 5817637"/>
              <a:gd name="connsiteX1" fmla="*/ 5085749 w 8016877"/>
              <a:gd name="connsiteY1" fmla="*/ 5165 h 5817637"/>
              <a:gd name="connsiteX2" fmla="*/ 8016877 w 8016877"/>
              <a:gd name="connsiteY2" fmla="*/ 2877391 h 5817637"/>
              <a:gd name="connsiteX3" fmla="*/ 4261106 w 8016877"/>
              <a:gd name="connsiteY3" fmla="*/ 5816935 h 5817637"/>
              <a:gd name="connsiteX4" fmla="*/ 78988 w 8016877"/>
              <a:gd name="connsiteY4" fmla="*/ 3017637 h 5817637"/>
              <a:gd name="connsiteX0" fmla="*/ 59019 w 8048214"/>
              <a:gd name="connsiteY0" fmla="*/ 3017637 h 5920814"/>
              <a:gd name="connsiteX1" fmla="*/ 5065780 w 8048214"/>
              <a:gd name="connsiteY1" fmla="*/ 5165 h 5920814"/>
              <a:gd name="connsiteX2" fmla="*/ 7996908 w 8048214"/>
              <a:gd name="connsiteY2" fmla="*/ 2877391 h 5920814"/>
              <a:gd name="connsiteX3" fmla="*/ 6734702 w 8048214"/>
              <a:gd name="connsiteY3" fmla="*/ 5087658 h 5920814"/>
              <a:gd name="connsiteX4" fmla="*/ 4241137 w 8048214"/>
              <a:gd name="connsiteY4" fmla="*/ 5816935 h 5920814"/>
              <a:gd name="connsiteX5" fmla="*/ 59019 w 8048214"/>
              <a:gd name="connsiteY5" fmla="*/ 3017637 h 5920814"/>
              <a:gd name="connsiteX0" fmla="*/ 59019 w 8048214"/>
              <a:gd name="connsiteY0" fmla="*/ 3017637 h 5915221"/>
              <a:gd name="connsiteX1" fmla="*/ 5065780 w 8048214"/>
              <a:gd name="connsiteY1" fmla="*/ 5165 h 5915221"/>
              <a:gd name="connsiteX2" fmla="*/ 7996908 w 8048214"/>
              <a:gd name="connsiteY2" fmla="*/ 2877391 h 5915221"/>
              <a:gd name="connsiteX3" fmla="*/ 6734702 w 8048214"/>
              <a:gd name="connsiteY3" fmla="*/ 5087658 h 5915221"/>
              <a:gd name="connsiteX4" fmla="*/ 4241137 w 8048214"/>
              <a:gd name="connsiteY4" fmla="*/ 5816935 h 5915221"/>
              <a:gd name="connsiteX5" fmla="*/ 59019 w 8048214"/>
              <a:gd name="connsiteY5" fmla="*/ 3017637 h 5915221"/>
              <a:gd name="connsiteX0" fmla="*/ 58901 w 8045964"/>
              <a:gd name="connsiteY0" fmla="*/ 3017637 h 5914289"/>
              <a:gd name="connsiteX1" fmla="*/ 5065662 w 8045964"/>
              <a:gd name="connsiteY1" fmla="*/ 5165 h 5914289"/>
              <a:gd name="connsiteX2" fmla="*/ 7996790 w 8045964"/>
              <a:gd name="connsiteY2" fmla="*/ 2877391 h 5914289"/>
              <a:gd name="connsiteX3" fmla="*/ 6684095 w 8045964"/>
              <a:gd name="connsiteY3" fmla="*/ 5082048 h 5914289"/>
              <a:gd name="connsiteX4" fmla="*/ 4241019 w 8045964"/>
              <a:gd name="connsiteY4" fmla="*/ 5816935 h 5914289"/>
              <a:gd name="connsiteX5" fmla="*/ 58901 w 8045964"/>
              <a:gd name="connsiteY5" fmla="*/ 3017637 h 5914289"/>
              <a:gd name="connsiteX0" fmla="*/ 58901 w 8053942"/>
              <a:gd name="connsiteY0" fmla="*/ 3017637 h 5914289"/>
              <a:gd name="connsiteX1" fmla="*/ 5065662 w 8053942"/>
              <a:gd name="connsiteY1" fmla="*/ 5165 h 5914289"/>
              <a:gd name="connsiteX2" fmla="*/ 7996790 w 8053942"/>
              <a:gd name="connsiteY2" fmla="*/ 2877391 h 5914289"/>
              <a:gd name="connsiteX3" fmla="*/ 6684095 w 8053942"/>
              <a:gd name="connsiteY3" fmla="*/ 5082048 h 5914289"/>
              <a:gd name="connsiteX4" fmla="*/ 4241019 w 8053942"/>
              <a:gd name="connsiteY4" fmla="*/ 5816935 h 5914289"/>
              <a:gd name="connsiteX5" fmla="*/ 58901 w 8053942"/>
              <a:gd name="connsiteY5" fmla="*/ 3017637 h 5914289"/>
              <a:gd name="connsiteX0" fmla="*/ 58901 w 7974671"/>
              <a:gd name="connsiteY0" fmla="*/ 3022467 h 5919119"/>
              <a:gd name="connsiteX1" fmla="*/ 5065662 w 7974671"/>
              <a:gd name="connsiteY1" fmla="*/ 9995 h 5919119"/>
              <a:gd name="connsiteX2" fmla="*/ 7912642 w 7974671"/>
              <a:gd name="connsiteY2" fmla="*/ 2158555 h 5919119"/>
              <a:gd name="connsiteX3" fmla="*/ 6684095 w 7974671"/>
              <a:gd name="connsiteY3" fmla="*/ 5086878 h 5919119"/>
              <a:gd name="connsiteX4" fmla="*/ 4241019 w 7974671"/>
              <a:gd name="connsiteY4" fmla="*/ 5821765 h 5919119"/>
              <a:gd name="connsiteX5" fmla="*/ 58901 w 7974671"/>
              <a:gd name="connsiteY5" fmla="*/ 3022467 h 5919119"/>
              <a:gd name="connsiteX0" fmla="*/ 58901 w 7993634"/>
              <a:gd name="connsiteY0" fmla="*/ 3022467 h 5919119"/>
              <a:gd name="connsiteX1" fmla="*/ 5065662 w 7993634"/>
              <a:gd name="connsiteY1" fmla="*/ 9995 h 5919119"/>
              <a:gd name="connsiteX2" fmla="*/ 7912642 w 7993634"/>
              <a:gd name="connsiteY2" fmla="*/ 2158555 h 5919119"/>
              <a:gd name="connsiteX3" fmla="*/ 6684095 w 7993634"/>
              <a:gd name="connsiteY3" fmla="*/ 5086878 h 5919119"/>
              <a:gd name="connsiteX4" fmla="*/ 4241019 w 7993634"/>
              <a:gd name="connsiteY4" fmla="*/ 5821765 h 5919119"/>
              <a:gd name="connsiteX5" fmla="*/ 58901 w 7993634"/>
              <a:gd name="connsiteY5" fmla="*/ 3022467 h 5919119"/>
              <a:gd name="connsiteX0" fmla="*/ 58901 w 7993634"/>
              <a:gd name="connsiteY0" fmla="*/ 3023470 h 5920122"/>
              <a:gd name="connsiteX1" fmla="*/ 5065662 w 7993634"/>
              <a:gd name="connsiteY1" fmla="*/ 10998 h 5920122"/>
              <a:gd name="connsiteX2" fmla="*/ 7912642 w 7993634"/>
              <a:gd name="connsiteY2" fmla="*/ 2159558 h 5920122"/>
              <a:gd name="connsiteX3" fmla="*/ 6684095 w 7993634"/>
              <a:gd name="connsiteY3" fmla="*/ 5087881 h 5920122"/>
              <a:gd name="connsiteX4" fmla="*/ 4241019 w 7993634"/>
              <a:gd name="connsiteY4" fmla="*/ 5822768 h 5920122"/>
              <a:gd name="connsiteX5" fmla="*/ 58901 w 7993634"/>
              <a:gd name="connsiteY5" fmla="*/ 3023470 h 5920122"/>
              <a:gd name="connsiteX0" fmla="*/ 55684 w 7990417"/>
              <a:gd name="connsiteY0" fmla="*/ 3023470 h 5870075"/>
              <a:gd name="connsiteX1" fmla="*/ 5062445 w 7990417"/>
              <a:gd name="connsiteY1" fmla="*/ 10998 h 5870075"/>
              <a:gd name="connsiteX2" fmla="*/ 7909425 w 7990417"/>
              <a:gd name="connsiteY2" fmla="*/ 2159558 h 5870075"/>
              <a:gd name="connsiteX3" fmla="*/ 6680878 w 7990417"/>
              <a:gd name="connsiteY3" fmla="*/ 5087881 h 5870075"/>
              <a:gd name="connsiteX4" fmla="*/ 4237802 w 7990417"/>
              <a:gd name="connsiteY4" fmla="*/ 5822768 h 5870075"/>
              <a:gd name="connsiteX5" fmla="*/ 55684 w 7990417"/>
              <a:gd name="connsiteY5" fmla="*/ 3023470 h 5870075"/>
              <a:gd name="connsiteX0" fmla="*/ 3987 w 7938720"/>
              <a:gd name="connsiteY0" fmla="*/ 3023470 h 5858610"/>
              <a:gd name="connsiteX1" fmla="*/ 5010748 w 7938720"/>
              <a:gd name="connsiteY1" fmla="*/ 10998 h 5858610"/>
              <a:gd name="connsiteX2" fmla="*/ 7857728 w 7938720"/>
              <a:gd name="connsiteY2" fmla="*/ 2159558 h 5858610"/>
              <a:gd name="connsiteX3" fmla="*/ 6629181 w 7938720"/>
              <a:gd name="connsiteY3" fmla="*/ 5087881 h 5858610"/>
              <a:gd name="connsiteX4" fmla="*/ 4186105 w 7938720"/>
              <a:gd name="connsiteY4" fmla="*/ 5822768 h 5858610"/>
              <a:gd name="connsiteX5" fmla="*/ 3987 w 7938720"/>
              <a:gd name="connsiteY5" fmla="*/ 3023470 h 5858610"/>
              <a:gd name="connsiteX0" fmla="*/ 15067 w 7949800"/>
              <a:gd name="connsiteY0" fmla="*/ 3023470 h 5592968"/>
              <a:gd name="connsiteX1" fmla="*/ 5021828 w 7949800"/>
              <a:gd name="connsiteY1" fmla="*/ 10998 h 5592968"/>
              <a:gd name="connsiteX2" fmla="*/ 7868808 w 7949800"/>
              <a:gd name="connsiteY2" fmla="*/ 2159558 h 5592968"/>
              <a:gd name="connsiteX3" fmla="*/ 6640261 w 7949800"/>
              <a:gd name="connsiteY3" fmla="*/ 5087881 h 5592968"/>
              <a:gd name="connsiteX4" fmla="*/ 3529617 w 7949800"/>
              <a:gd name="connsiteY4" fmla="*/ 5553497 h 5592968"/>
              <a:gd name="connsiteX5" fmla="*/ 15067 w 7949800"/>
              <a:gd name="connsiteY5" fmla="*/ 3023470 h 5592968"/>
              <a:gd name="connsiteX0" fmla="*/ 113764 w 8048497"/>
              <a:gd name="connsiteY0" fmla="*/ 3023470 h 5556738"/>
              <a:gd name="connsiteX1" fmla="*/ 5120525 w 8048497"/>
              <a:gd name="connsiteY1" fmla="*/ 10998 h 5556738"/>
              <a:gd name="connsiteX2" fmla="*/ 7967505 w 8048497"/>
              <a:gd name="connsiteY2" fmla="*/ 2159558 h 5556738"/>
              <a:gd name="connsiteX3" fmla="*/ 6738958 w 8048497"/>
              <a:gd name="connsiteY3" fmla="*/ 5087881 h 5556738"/>
              <a:gd name="connsiteX4" fmla="*/ 3628314 w 8048497"/>
              <a:gd name="connsiteY4" fmla="*/ 5553497 h 5556738"/>
              <a:gd name="connsiteX5" fmla="*/ 1779879 w 8048497"/>
              <a:gd name="connsiteY5" fmla="*/ 4975686 h 5556738"/>
              <a:gd name="connsiteX6" fmla="*/ 113764 w 8048497"/>
              <a:gd name="connsiteY6" fmla="*/ 3023470 h 5556738"/>
              <a:gd name="connsiteX0" fmla="*/ 548006 w 8482739"/>
              <a:gd name="connsiteY0" fmla="*/ 3023470 h 6525824"/>
              <a:gd name="connsiteX1" fmla="*/ 5554767 w 8482739"/>
              <a:gd name="connsiteY1" fmla="*/ 10998 h 6525824"/>
              <a:gd name="connsiteX2" fmla="*/ 8401747 w 8482739"/>
              <a:gd name="connsiteY2" fmla="*/ 2159558 h 6525824"/>
              <a:gd name="connsiteX3" fmla="*/ 7173200 w 8482739"/>
              <a:gd name="connsiteY3" fmla="*/ 5087881 h 6525824"/>
              <a:gd name="connsiteX4" fmla="*/ 4062556 w 8482739"/>
              <a:gd name="connsiteY4" fmla="*/ 5553497 h 6525824"/>
              <a:gd name="connsiteX5" fmla="*/ 525567 w 8482739"/>
              <a:gd name="connsiteY5" fmla="*/ 6428628 h 6525824"/>
              <a:gd name="connsiteX6" fmla="*/ 548006 w 8482739"/>
              <a:gd name="connsiteY6" fmla="*/ 3023470 h 6525824"/>
              <a:gd name="connsiteX0" fmla="*/ 548006 w 8482739"/>
              <a:gd name="connsiteY0" fmla="*/ 3023470 h 6520983"/>
              <a:gd name="connsiteX1" fmla="*/ 5554767 w 8482739"/>
              <a:gd name="connsiteY1" fmla="*/ 10998 h 6520983"/>
              <a:gd name="connsiteX2" fmla="*/ 8401747 w 8482739"/>
              <a:gd name="connsiteY2" fmla="*/ 2159558 h 6520983"/>
              <a:gd name="connsiteX3" fmla="*/ 7173200 w 8482739"/>
              <a:gd name="connsiteY3" fmla="*/ 5087881 h 6520983"/>
              <a:gd name="connsiteX4" fmla="*/ 4006458 w 8482739"/>
              <a:gd name="connsiteY4" fmla="*/ 5480569 h 6520983"/>
              <a:gd name="connsiteX5" fmla="*/ 525567 w 8482739"/>
              <a:gd name="connsiteY5" fmla="*/ 6428628 h 6520983"/>
              <a:gd name="connsiteX6" fmla="*/ 548006 w 8482739"/>
              <a:gd name="connsiteY6" fmla="*/ 3023470 h 6520983"/>
              <a:gd name="connsiteX0" fmla="*/ 548006 w 8482739"/>
              <a:gd name="connsiteY0" fmla="*/ 3023470 h 6512154"/>
              <a:gd name="connsiteX1" fmla="*/ 5554767 w 8482739"/>
              <a:gd name="connsiteY1" fmla="*/ 10998 h 6512154"/>
              <a:gd name="connsiteX2" fmla="*/ 8401747 w 8482739"/>
              <a:gd name="connsiteY2" fmla="*/ 2159558 h 6512154"/>
              <a:gd name="connsiteX3" fmla="*/ 7173200 w 8482739"/>
              <a:gd name="connsiteY3" fmla="*/ 5087881 h 6512154"/>
              <a:gd name="connsiteX4" fmla="*/ 4006458 w 8482739"/>
              <a:gd name="connsiteY4" fmla="*/ 5480569 h 6512154"/>
              <a:gd name="connsiteX5" fmla="*/ 525567 w 8482739"/>
              <a:gd name="connsiteY5" fmla="*/ 6428628 h 6512154"/>
              <a:gd name="connsiteX6" fmla="*/ 548006 w 8482739"/>
              <a:gd name="connsiteY6" fmla="*/ 3023470 h 6512154"/>
              <a:gd name="connsiteX0" fmla="*/ 548006 w 8482739"/>
              <a:gd name="connsiteY0" fmla="*/ 3013102 h 6501786"/>
              <a:gd name="connsiteX1" fmla="*/ 5554767 w 8482739"/>
              <a:gd name="connsiteY1" fmla="*/ 630 h 6501786"/>
              <a:gd name="connsiteX2" fmla="*/ 8401747 w 8482739"/>
              <a:gd name="connsiteY2" fmla="*/ 2149190 h 6501786"/>
              <a:gd name="connsiteX3" fmla="*/ 7173200 w 8482739"/>
              <a:gd name="connsiteY3" fmla="*/ 5077513 h 6501786"/>
              <a:gd name="connsiteX4" fmla="*/ 4006458 w 8482739"/>
              <a:gd name="connsiteY4" fmla="*/ 5470201 h 6501786"/>
              <a:gd name="connsiteX5" fmla="*/ 525567 w 8482739"/>
              <a:gd name="connsiteY5" fmla="*/ 6418260 h 6501786"/>
              <a:gd name="connsiteX6" fmla="*/ 548006 w 8482739"/>
              <a:gd name="connsiteY6" fmla="*/ 3013102 h 6501786"/>
              <a:gd name="connsiteX0" fmla="*/ 548006 w 8482739"/>
              <a:gd name="connsiteY0" fmla="*/ 3013102 h 6501786"/>
              <a:gd name="connsiteX1" fmla="*/ 5554767 w 8482739"/>
              <a:gd name="connsiteY1" fmla="*/ 630 h 6501786"/>
              <a:gd name="connsiteX2" fmla="*/ 8401747 w 8482739"/>
              <a:gd name="connsiteY2" fmla="*/ 2149190 h 6501786"/>
              <a:gd name="connsiteX3" fmla="*/ 7173200 w 8482739"/>
              <a:gd name="connsiteY3" fmla="*/ 5077513 h 6501786"/>
              <a:gd name="connsiteX4" fmla="*/ 4006458 w 8482739"/>
              <a:gd name="connsiteY4" fmla="*/ 5470201 h 6501786"/>
              <a:gd name="connsiteX5" fmla="*/ 525567 w 8482739"/>
              <a:gd name="connsiteY5" fmla="*/ 6418260 h 6501786"/>
              <a:gd name="connsiteX6" fmla="*/ 548006 w 8482739"/>
              <a:gd name="connsiteY6" fmla="*/ 3013102 h 6501786"/>
              <a:gd name="connsiteX0" fmla="*/ 518373 w 8453106"/>
              <a:gd name="connsiteY0" fmla="*/ 2996278 h 6484962"/>
              <a:gd name="connsiteX1" fmla="*/ 5076349 w 8453106"/>
              <a:gd name="connsiteY1" fmla="*/ 635 h 6484962"/>
              <a:gd name="connsiteX2" fmla="*/ 8372114 w 8453106"/>
              <a:gd name="connsiteY2" fmla="*/ 2132366 h 6484962"/>
              <a:gd name="connsiteX3" fmla="*/ 7143567 w 8453106"/>
              <a:gd name="connsiteY3" fmla="*/ 5060689 h 6484962"/>
              <a:gd name="connsiteX4" fmla="*/ 3976825 w 8453106"/>
              <a:gd name="connsiteY4" fmla="*/ 5453377 h 6484962"/>
              <a:gd name="connsiteX5" fmla="*/ 495934 w 8453106"/>
              <a:gd name="connsiteY5" fmla="*/ 6401436 h 6484962"/>
              <a:gd name="connsiteX6" fmla="*/ 518373 w 8453106"/>
              <a:gd name="connsiteY6" fmla="*/ 2996278 h 6484962"/>
              <a:gd name="connsiteX0" fmla="*/ 518373 w 8453106"/>
              <a:gd name="connsiteY0" fmla="*/ 3005995 h 6494679"/>
              <a:gd name="connsiteX1" fmla="*/ 5076349 w 8453106"/>
              <a:gd name="connsiteY1" fmla="*/ 10352 h 6494679"/>
              <a:gd name="connsiteX2" fmla="*/ 8372114 w 8453106"/>
              <a:gd name="connsiteY2" fmla="*/ 2142083 h 6494679"/>
              <a:gd name="connsiteX3" fmla="*/ 7143567 w 8453106"/>
              <a:gd name="connsiteY3" fmla="*/ 5070406 h 6494679"/>
              <a:gd name="connsiteX4" fmla="*/ 3976825 w 8453106"/>
              <a:gd name="connsiteY4" fmla="*/ 5463094 h 6494679"/>
              <a:gd name="connsiteX5" fmla="*/ 495934 w 8453106"/>
              <a:gd name="connsiteY5" fmla="*/ 6411153 h 6494679"/>
              <a:gd name="connsiteX6" fmla="*/ 518373 w 8453106"/>
              <a:gd name="connsiteY6" fmla="*/ 3005995 h 6494679"/>
              <a:gd name="connsiteX0" fmla="*/ 518373 w 8453106"/>
              <a:gd name="connsiteY0" fmla="*/ 2996277 h 6484961"/>
              <a:gd name="connsiteX1" fmla="*/ 5076349 w 8453106"/>
              <a:gd name="connsiteY1" fmla="*/ 634 h 6484961"/>
              <a:gd name="connsiteX2" fmla="*/ 8372114 w 8453106"/>
              <a:gd name="connsiteY2" fmla="*/ 2132365 h 6484961"/>
              <a:gd name="connsiteX3" fmla="*/ 7143567 w 8453106"/>
              <a:gd name="connsiteY3" fmla="*/ 5060688 h 6484961"/>
              <a:gd name="connsiteX4" fmla="*/ 3976825 w 8453106"/>
              <a:gd name="connsiteY4" fmla="*/ 5453376 h 6484961"/>
              <a:gd name="connsiteX5" fmla="*/ 495934 w 8453106"/>
              <a:gd name="connsiteY5" fmla="*/ 6401435 h 6484961"/>
              <a:gd name="connsiteX6" fmla="*/ 518373 w 8453106"/>
              <a:gd name="connsiteY6" fmla="*/ 2996277 h 6484961"/>
              <a:gd name="connsiteX0" fmla="*/ 518373 w 8453106"/>
              <a:gd name="connsiteY0" fmla="*/ 2996277 h 6490454"/>
              <a:gd name="connsiteX1" fmla="*/ 5076349 w 8453106"/>
              <a:gd name="connsiteY1" fmla="*/ 634 h 6490454"/>
              <a:gd name="connsiteX2" fmla="*/ 8372114 w 8453106"/>
              <a:gd name="connsiteY2" fmla="*/ 2132365 h 6490454"/>
              <a:gd name="connsiteX3" fmla="*/ 7143567 w 8453106"/>
              <a:gd name="connsiteY3" fmla="*/ 5060688 h 6490454"/>
              <a:gd name="connsiteX4" fmla="*/ 5488670 w 8453106"/>
              <a:gd name="connsiteY4" fmla="*/ 5408499 h 6490454"/>
              <a:gd name="connsiteX5" fmla="*/ 3976825 w 8453106"/>
              <a:gd name="connsiteY5" fmla="*/ 5453376 h 6490454"/>
              <a:gd name="connsiteX6" fmla="*/ 495934 w 8453106"/>
              <a:gd name="connsiteY6" fmla="*/ 6401435 h 6490454"/>
              <a:gd name="connsiteX7" fmla="*/ 518373 w 8453106"/>
              <a:gd name="connsiteY7" fmla="*/ 2996277 h 6490454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696697"/>
              <a:gd name="connsiteX1" fmla="*/ 5076349 w 8453106"/>
              <a:gd name="connsiteY1" fmla="*/ 634 h 6696697"/>
              <a:gd name="connsiteX2" fmla="*/ 8372114 w 8453106"/>
              <a:gd name="connsiteY2" fmla="*/ 2132365 h 6696697"/>
              <a:gd name="connsiteX3" fmla="*/ 7143567 w 8453106"/>
              <a:gd name="connsiteY3" fmla="*/ 5060688 h 6696697"/>
              <a:gd name="connsiteX4" fmla="*/ 5488670 w 8453106"/>
              <a:gd name="connsiteY4" fmla="*/ 5318742 h 6696697"/>
              <a:gd name="connsiteX5" fmla="*/ 3976825 w 8453106"/>
              <a:gd name="connsiteY5" fmla="*/ 5453376 h 6696697"/>
              <a:gd name="connsiteX6" fmla="*/ 1415944 w 8453106"/>
              <a:gd name="connsiteY6" fmla="*/ 6412656 h 6696697"/>
              <a:gd name="connsiteX7" fmla="*/ 495934 w 8453106"/>
              <a:gd name="connsiteY7" fmla="*/ 6401435 h 6696697"/>
              <a:gd name="connsiteX8" fmla="*/ 518373 w 8453106"/>
              <a:gd name="connsiteY8" fmla="*/ 2996277 h 6696697"/>
              <a:gd name="connsiteX0" fmla="*/ 518373 w 8453106"/>
              <a:gd name="connsiteY0" fmla="*/ 2996277 h 6599794"/>
              <a:gd name="connsiteX1" fmla="*/ 5076349 w 8453106"/>
              <a:gd name="connsiteY1" fmla="*/ 634 h 6599794"/>
              <a:gd name="connsiteX2" fmla="*/ 8372114 w 8453106"/>
              <a:gd name="connsiteY2" fmla="*/ 2132365 h 6599794"/>
              <a:gd name="connsiteX3" fmla="*/ 7143567 w 8453106"/>
              <a:gd name="connsiteY3" fmla="*/ 5060688 h 6599794"/>
              <a:gd name="connsiteX4" fmla="*/ 5488670 w 8453106"/>
              <a:gd name="connsiteY4" fmla="*/ 5318742 h 6599794"/>
              <a:gd name="connsiteX5" fmla="*/ 3976825 w 8453106"/>
              <a:gd name="connsiteY5" fmla="*/ 5453376 h 6599794"/>
              <a:gd name="connsiteX6" fmla="*/ 1415944 w 8453106"/>
              <a:gd name="connsiteY6" fmla="*/ 6412656 h 6599794"/>
              <a:gd name="connsiteX7" fmla="*/ 495934 w 8453106"/>
              <a:gd name="connsiteY7" fmla="*/ 6401435 h 6599794"/>
              <a:gd name="connsiteX8" fmla="*/ 518373 w 8453106"/>
              <a:gd name="connsiteY8" fmla="*/ 2996277 h 6599794"/>
              <a:gd name="connsiteX0" fmla="*/ 568130 w 8502863"/>
              <a:gd name="connsiteY0" fmla="*/ 2996277 h 6481525"/>
              <a:gd name="connsiteX1" fmla="*/ 5126106 w 8502863"/>
              <a:gd name="connsiteY1" fmla="*/ 634 h 6481525"/>
              <a:gd name="connsiteX2" fmla="*/ 8421871 w 8502863"/>
              <a:gd name="connsiteY2" fmla="*/ 2132365 h 6481525"/>
              <a:gd name="connsiteX3" fmla="*/ 7193324 w 8502863"/>
              <a:gd name="connsiteY3" fmla="*/ 5060688 h 6481525"/>
              <a:gd name="connsiteX4" fmla="*/ 5538427 w 8502863"/>
              <a:gd name="connsiteY4" fmla="*/ 5318742 h 6481525"/>
              <a:gd name="connsiteX5" fmla="*/ 4026582 w 8502863"/>
              <a:gd name="connsiteY5" fmla="*/ 5453376 h 6481525"/>
              <a:gd name="connsiteX6" fmla="*/ 1465701 w 8502863"/>
              <a:gd name="connsiteY6" fmla="*/ 6412656 h 6481525"/>
              <a:gd name="connsiteX7" fmla="*/ 545691 w 8502863"/>
              <a:gd name="connsiteY7" fmla="*/ 6401435 h 6481525"/>
              <a:gd name="connsiteX8" fmla="*/ 568130 w 8502863"/>
              <a:gd name="connsiteY8" fmla="*/ 2996277 h 6481525"/>
              <a:gd name="connsiteX0" fmla="*/ 568130 w 8502863"/>
              <a:gd name="connsiteY0" fmla="*/ 2996277 h 6412656"/>
              <a:gd name="connsiteX1" fmla="*/ 5126106 w 8502863"/>
              <a:gd name="connsiteY1" fmla="*/ 634 h 6412656"/>
              <a:gd name="connsiteX2" fmla="*/ 8421871 w 8502863"/>
              <a:gd name="connsiteY2" fmla="*/ 2132365 h 6412656"/>
              <a:gd name="connsiteX3" fmla="*/ 7193324 w 8502863"/>
              <a:gd name="connsiteY3" fmla="*/ 5060688 h 6412656"/>
              <a:gd name="connsiteX4" fmla="*/ 5538427 w 8502863"/>
              <a:gd name="connsiteY4" fmla="*/ 5318742 h 6412656"/>
              <a:gd name="connsiteX5" fmla="*/ 4026582 w 8502863"/>
              <a:gd name="connsiteY5" fmla="*/ 5453376 h 6412656"/>
              <a:gd name="connsiteX6" fmla="*/ 1465701 w 8502863"/>
              <a:gd name="connsiteY6" fmla="*/ 6412656 h 6412656"/>
              <a:gd name="connsiteX7" fmla="*/ 545691 w 8502863"/>
              <a:gd name="connsiteY7" fmla="*/ 6401435 h 6412656"/>
              <a:gd name="connsiteX8" fmla="*/ 568130 w 8502863"/>
              <a:gd name="connsiteY8" fmla="*/ 2996277 h 6412656"/>
              <a:gd name="connsiteX0" fmla="*/ 382024 w 8316757"/>
              <a:gd name="connsiteY0" fmla="*/ 2996277 h 6412656"/>
              <a:gd name="connsiteX1" fmla="*/ 4940000 w 8316757"/>
              <a:gd name="connsiteY1" fmla="*/ 634 h 6412656"/>
              <a:gd name="connsiteX2" fmla="*/ 8235765 w 8316757"/>
              <a:gd name="connsiteY2" fmla="*/ 2132365 h 6412656"/>
              <a:gd name="connsiteX3" fmla="*/ 7007218 w 8316757"/>
              <a:gd name="connsiteY3" fmla="*/ 5060688 h 6412656"/>
              <a:gd name="connsiteX4" fmla="*/ 5352321 w 8316757"/>
              <a:gd name="connsiteY4" fmla="*/ 5318742 h 6412656"/>
              <a:gd name="connsiteX5" fmla="*/ 3840476 w 8316757"/>
              <a:gd name="connsiteY5" fmla="*/ 5453376 h 6412656"/>
              <a:gd name="connsiteX6" fmla="*/ 1279595 w 8316757"/>
              <a:gd name="connsiteY6" fmla="*/ 6412656 h 6412656"/>
              <a:gd name="connsiteX7" fmla="*/ 359585 w 8316757"/>
              <a:gd name="connsiteY7" fmla="*/ 6401435 h 6412656"/>
              <a:gd name="connsiteX8" fmla="*/ 382024 w 8316757"/>
              <a:gd name="connsiteY8" fmla="*/ 2996277 h 6412656"/>
              <a:gd name="connsiteX0" fmla="*/ 82594 w 8017327"/>
              <a:gd name="connsiteY0" fmla="*/ 2996277 h 6412656"/>
              <a:gd name="connsiteX1" fmla="*/ 4640570 w 8017327"/>
              <a:gd name="connsiteY1" fmla="*/ 634 h 6412656"/>
              <a:gd name="connsiteX2" fmla="*/ 7936335 w 8017327"/>
              <a:gd name="connsiteY2" fmla="*/ 2132365 h 6412656"/>
              <a:gd name="connsiteX3" fmla="*/ 6707788 w 8017327"/>
              <a:gd name="connsiteY3" fmla="*/ 5060688 h 6412656"/>
              <a:gd name="connsiteX4" fmla="*/ 5052891 w 8017327"/>
              <a:gd name="connsiteY4" fmla="*/ 5318742 h 6412656"/>
              <a:gd name="connsiteX5" fmla="*/ 3541046 w 8017327"/>
              <a:gd name="connsiteY5" fmla="*/ 5453376 h 6412656"/>
              <a:gd name="connsiteX6" fmla="*/ 980165 w 8017327"/>
              <a:gd name="connsiteY6" fmla="*/ 6412656 h 6412656"/>
              <a:gd name="connsiteX7" fmla="*/ 60155 w 8017327"/>
              <a:gd name="connsiteY7" fmla="*/ 6401435 h 6412656"/>
              <a:gd name="connsiteX8" fmla="*/ 82594 w 8017327"/>
              <a:gd name="connsiteY8" fmla="*/ 2996277 h 6412656"/>
              <a:gd name="connsiteX0" fmla="*/ 23964 w 7958697"/>
              <a:gd name="connsiteY0" fmla="*/ 2996277 h 6539638"/>
              <a:gd name="connsiteX1" fmla="*/ 4581940 w 7958697"/>
              <a:gd name="connsiteY1" fmla="*/ 634 h 6539638"/>
              <a:gd name="connsiteX2" fmla="*/ 7877705 w 7958697"/>
              <a:gd name="connsiteY2" fmla="*/ 2132365 h 6539638"/>
              <a:gd name="connsiteX3" fmla="*/ 6649158 w 7958697"/>
              <a:gd name="connsiteY3" fmla="*/ 5060688 h 6539638"/>
              <a:gd name="connsiteX4" fmla="*/ 4994261 w 7958697"/>
              <a:gd name="connsiteY4" fmla="*/ 5318742 h 6539638"/>
              <a:gd name="connsiteX5" fmla="*/ 3482416 w 7958697"/>
              <a:gd name="connsiteY5" fmla="*/ 5453376 h 6539638"/>
              <a:gd name="connsiteX6" fmla="*/ 921535 w 7958697"/>
              <a:gd name="connsiteY6" fmla="*/ 6412656 h 6539638"/>
              <a:gd name="connsiteX7" fmla="*/ 1525 w 7958697"/>
              <a:gd name="connsiteY7" fmla="*/ 6401435 h 6539638"/>
              <a:gd name="connsiteX8" fmla="*/ 23964 w 7958697"/>
              <a:gd name="connsiteY8" fmla="*/ 2996277 h 6539638"/>
              <a:gd name="connsiteX0" fmla="*/ 341607 w 8276340"/>
              <a:gd name="connsiteY0" fmla="*/ 2996277 h 6527461"/>
              <a:gd name="connsiteX1" fmla="*/ 4899583 w 8276340"/>
              <a:gd name="connsiteY1" fmla="*/ 634 h 6527461"/>
              <a:gd name="connsiteX2" fmla="*/ 8195348 w 8276340"/>
              <a:gd name="connsiteY2" fmla="*/ 2132365 h 6527461"/>
              <a:gd name="connsiteX3" fmla="*/ 6966801 w 8276340"/>
              <a:gd name="connsiteY3" fmla="*/ 5060688 h 6527461"/>
              <a:gd name="connsiteX4" fmla="*/ 5311904 w 8276340"/>
              <a:gd name="connsiteY4" fmla="*/ 5318742 h 6527461"/>
              <a:gd name="connsiteX5" fmla="*/ 3800059 w 8276340"/>
              <a:gd name="connsiteY5" fmla="*/ 5453376 h 6527461"/>
              <a:gd name="connsiteX6" fmla="*/ 1239178 w 8276340"/>
              <a:gd name="connsiteY6" fmla="*/ 6412656 h 6527461"/>
              <a:gd name="connsiteX7" fmla="*/ 335997 w 8276340"/>
              <a:gd name="connsiteY7" fmla="*/ 6384606 h 6527461"/>
              <a:gd name="connsiteX8" fmla="*/ 341607 w 8276340"/>
              <a:gd name="connsiteY8" fmla="*/ 2996277 h 6527461"/>
              <a:gd name="connsiteX0" fmla="*/ 340343 w 8275076"/>
              <a:gd name="connsiteY0" fmla="*/ 2996277 h 6527678"/>
              <a:gd name="connsiteX1" fmla="*/ 4898319 w 8275076"/>
              <a:gd name="connsiteY1" fmla="*/ 634 h 6527678"/>
              <a:gd name="connsiteX2" fmla="*/ 8194084 w 8275076"/>
              <a:gd name="connsiteY2" fmla="*/ 2132365 h 6527678"/>
              <a:gd name="connsiteX3" fmla="*/ 6965537 w 8275076"/>
              <a:gd name="connsiteY3" fmla="*/ 5060688 h 6527678"/>
              <a:gd name="connsiteX4" fmla="*/ 5310640 w 8275076"/>
              <a:gd name="connsiteY4" fmla="*/ 5318742 h 6527678"/>
              <a:gd name="connsiteX5" fmla="*/ 3798795 w 8275076"/>
              <a:gd name="connsiteY5" fmla="*/ 5453376 h 6527678"/>
              <a:gd name="connsiteX6" fmla="*/ 1237914 w 8275076"/>
              <a:gd name="connsiteY6" fmla="*/ 6412656 h 6527678"/>
              <a:gd name="connsiteX7" fmla="*/ 334733 w 8275076"/>
              <a:gd name="connsiteY7" fmla="*/ 6384606 h 6527678"/>
              <a:gd name="connsiteX8" fmla="*/ 340343 w 8275076"/>
              <a:gd name="connsiteY8" fmla="*/ 2996277 h 6527678"/>
              <a:gd name="connsiteX0" fmla="*/ 6788 w 7941521"/>
              <a:gd name="connsiteY0" fmla="*/ 2996277 h 6527678"/>
              <a:gd name="connsiteX1" fmla="*/ 4564764 w 7941521"/>
              <a:gd name="connsiteY1" fmla="*/ 634 h 6527678"/>
              <a:gd name="connsiteX2" fmla="*/ 7860529 w 7941521"/>
              <a:gd name="connsiteY2" fmla="*/ 2132365 h 6527678"/>
              <a:gd name="connsiteX3" fmla="*/ 6631982 w 7941521"/>
              <a:gd name="connsiteY3" fmla="*/ 5060688 h 6527678"/>
              <a:gd name="connsiteX4" fmla="*/ 4977085 w 7941521"/>
              <a:gd name="connsiteY4" fmla="*/ 5318742 h 6527678"/>
              <a:gd name="connsiteX5" fmla="*/ 3465240 w 7941521"/>
              <a:gd name="connsiteY5" fmla="*/ 5453376 h 6527678"/>
              <a:gd name="connsiteX6" fmla="*/ 904359 w 7941521"/>
              <a:gd name="connsiteY6" fmla="*/ 6412656 h 6527678"/>
              <a:gd name="connsiteX7" fmla="*/ 1178 w 7941521"/>
              <a:gd name="connsiteY7" fmla="*/ 6384606 h 6527678"/>
              <a:gd name="connsiteX8" fmla="*/ 6788 w 7941521"/>
              <a:gd name="connsiteY8" fmla="*/ 2996277 h 6527678"/>
              <a:gd name="connsiteX0" fmla="*/ 6788 w 7941521"/>
              <a:gd name="connsiteY0" fmla="*/ 3006772 h 6538173"/>
              <a:gd name="connsiteX1" fmla="*/ 4564764 w 7941521"/>
              <a:gd name="connsiteY1" fmla="*/ 11129 h 6538173"/>
              <a:gd name="connsiteX2" fmla="*/ 7860529 w 7941521"/>
              <a:gd name="connsiteY2" fmla="*/ 2142860 h 6538173"/>
              <a:gd name="connsiteX3" fmla="*/ 6631982 w 7941521"/>
              <a:gd name="connsiteY3" fmla="*/ 5071183 h 6538173"/>
              <a:gd name="connsiteX4" fmla="*/ 4977085 w 7941521"/>
              <a:gd name="connsiteY4" fmla="*/ 5329237 h 6538173"/>
              <a:gd name="connsiteX5" fmla="*/ 3465240 w 7941521"/>
              <a:gd name="connsiteY5" fmla="*/ 5463871 h 6538173"/>
              <a:gd name="connsiteX6" fmla="*/ 904359 w 7941521"/>
              <a:gd name="connsiteY6" fmla="*/ 6423151 h 6538173"/>
              <a:gd name="connsiteX7" fmla="*/ 1178 w 7941521"/>
              <a:gd name="connsiteY7" fmla="*/ 6395101 h 6538173"/>
              <a:gd name="connsiteX8" fmla="*/ 6788 w 7941521"/>
              <a:gd name="connsiteY8" fmla="*/ 3006772 h 6538173"/>
              <a:gd name="connsiteX0" fmla="*/ 6832 w 7941565"/>
              <a:gd name="connsiteY0" fmla="*/ 3006772 h 6538173"/>
              <a:gd name="connsiteX1" fmla="*/ 4564808 w 7941565"/>
              <a:gd name="connsiteY1" fmla="*/ 11129 h 6538173"/>
              <a:gd name="connsiteX2" fmla="*/ 7860573 w 7941565"/>
              <a:gd name="connsiteY2" fmla="*/ 2142860 h 6538173"/>
              <a:gd name="connsiteX3" fmla="*/ 6632026 w 7941565"/>
              <a:gd name="connsiteY3" fmla="*/ 5071183 h 6538173"/>
              <a:gd name="connsiteX4" fmla="*/ 4977129 w 7941565"/>
              <a:gd name="connsiteY4" fmla="*/ 5329237 h 6538173"/>
              <a:gd name="connsiteX5" fmla="*/ 3465284 w 7941565"/>
              <a:gd name="connsiteY5" fmla="*/ 5463871 h 6538173"/>
              <a:gd name="connsiteX6" fmla="*/ 904403 w 7941565"/>
              <a:gd name="connsiteY6" fmla="*/ 6423151 h 6538173"/>
              <a:gd name="connsiteX7" fmla="*/ 1222 w 7941565"/>
              <a:gd name="connsiteY7" fmla="*/ 6395101 h 6538173"/>
              <a:gd name="connsiteX8" fmla="*/ 6832 w 7941565"/>
              <a:gd name="connsiteY8" fmla="*/ 3006772 h 6538173"/>
              <a:gd name="connsiteX0" fmla="*/ 6821 w 7941554"/>
              <a:gd name="connsiteY0" fmla="*/ 3006772 h 6538173"/>
              <a:gd name="connsiteX1" fmla="*/ 4564797 w 7941554"/>
              <a:gd name="connsiteY1" fmla="*/ 11129 h 6538173"/>
              <a:gd name="connsiteX2" fmla="*/ 7860562 w 7941554"/>
              <a:gd name="connsiteY2" fmla="*/ 2142860 h 6538173"/>
              <a:gd name="connsiteX3" fmla="*/ 6632015 w 7941554"/>
              <a:gd name="connsiteY3" fmla="*/ 5071183 h 6538173"/>
              <a:gd name="connsiteX4" fmla="*/ 4977118 w 7941554"/>
              <a:gd name="connsiteY4" fmla="*/ 5329237 h 6538173"/>
              <a:gd name="connsiteX5" fmla="*/ 3465273 w 7941554"/>
              <a:gd name="connsiteY5" fmla="*/ 5463871 h 6538173"/>
              <a:gd name="connsiteX6" fmla="*/ 904392 w 7941554"/>
              <a:gd name="connsiteY6" fmla="*/ 6423151 h 6538173"/>
              <a:gd name="connsiteX7" fmla="*/ 1211 w 7941554"/>
              <a:gd name="connsiteY7" fmla="*/ 6395101 h 6538173"/>
              <a:gd name="connsiteX8" fmla="*/ 6821 w 7941554"/>
              <a:gd name="connsiteY8" fmla="*/ 3006772 h 6538173"/>
              <a:gd name="connsiteX0" fmla="*/ 6155 w 7940888"/>
              <a:gd name="connsiteY0" fmla="*/ 3006772 h 6538173"/>
              <a:gd name="connsiteX1" fmla="*/ 4564131 w 7940888"/>
              <a:gd name="connsiteY1" fmla="*/ 11129 h 6538173"/>
              <a:gd name="connsiteX2" fmla="*/ 7859896 w 7940888"/>
              <a:gd name="connsiteY2" fmla="*/ 2142860 h 6538173"/>
              <a:gd name="connsiteX3" fmla="*/ 6631349 w 7940888"/>
              <a:gd name="connsiteY3" fmla="*/ 5071183 h 6538173"/>
              <a:gd name="connsiteX4" fmla="*/ 4976452 w 7940888"/>
              <a:gd name="connsiteY4" fmla="*/ 5329237 h 6538173"/>
              <a:gd name="connsiteX5" fmla="*/ 3464607 w 7940888"/>
              <a:gd name="connsiteY5" fmla="*/ 5463871 h 6538173"/>
              <a:gd name="connsiteX6" fmla="*/ 903726 w 7940888"/>
              <a:gd name="connsiteY6" fmla="*/ 6423151 h 6538173"/>
              <a:gd name="connsiteX7" fmla="*/ 545 w 7940888"/>
              <a:gd name="connsiteY7" fmla="*/ 6395101 h 6538173"/>
              <a:gd name="connsiteX8" fmla="*/ 6155 w 7940888"/>
              <a:gd name="connsiteY8" fmla="*/ 3006772 h 6538173"/>
              <a:gd name="connsiteX0" fmla="*/ 6155 w 7940888"/>
              <a:gd name="connsiteY0" fmla="*/ 3006772 h 6538173"/>
              <a:gd name="connsiteX1" fmla="*/ 4564131 w 7940888"/>
              <a:gd name="connsiteY1" fmla="*/ 11129 h 6538173"/>
              <a:gd name="connsiteX2" fmla="*/ 7859896 w 7940888"/>
              <a:gd name="connsiteY2" fmla="*/ 2142860 h 6538173"/>
              <a:gd name="connsiteX3" fmla="*/ 6631349 w 7940888"/>
              <a:gd name="connsiteY3" fmla="*/ 5071183 h 6538173"/>
              <a:gd name="connsiteX4" fmla="*/ 4976452 w 7940888"/>
              <a:gd name="connsiteY4" fmla="*/ 5329237 h 6538173"/>
              <a:gd name="connsiteX5" fmla="*/ 3464607 w 7940888"/>
              <a:gd name="connsiteY5" fmla="*/ 5463871 h 6538173"/>
              <a:gd name="connsiteX6" fmla="*/ 903726 w 7940888"/>
              <a:gd name="connsiteY6" fmla="*/ 6423151 h 6538173"/>
              <a:gd name="connsiteX7" fmla="*/ 545 w 7940888"/>
              <a:gd name="connsiteY7" fmla="*/ 6395101 h 6538173"/>
              <a:gd name="connsiteX8" fmla="*/ 6155 w 7940888"/>
              <a:gd name="connsiteY8" fmla="*/ 3006772 h 6538173"/>
              <a:gd name="connsiteX0" fmla="*/ 324552 w 8259285"/>
              <a:gd name="connsiteY0" fmla="*/ 2995642 h 6527043"/>
              <a:gd name="connsiteX1" fmla="*/ 4669355 w 8259285"/>
              <a:gd name="connsiteY1" fmla="*/ 11219 h 6527043"/>
              <a:gd name="connsiteX2" fmla="*/ 8178293 w 8259285"/>
              <a:gd name="connsiteY2" fmla="*/ 2131730 h 6527043"/>
              <a:gd name="connsiteX3" fmla="*/ 6949746 w 8259285"/>
              <a:gd name="connsiteY3" fmla="*/ 5060053 h 6527043"/>
              <a:gd name="connsiteX4" fmla="*/ 5294849 w 8259285"/>
              <a:gd name="connsiteY4" fmla="*/ 5318107 h 6527043"/>
              <a:gd name="connsiteX5" fmla="*/ 3783004 w 8259285"/>
              <a:gd name="connsiteY5" fmla="*/ 5452741 h 6527043"/>
              <a:gd name="connsiteX6" fmla="*/ 1222123 w 8259285"/>
              <a:gd name="connsiteY6" fmla="*/ 6412021 h 6527043"/>
              <a:gd name="connsiteX7" fmla="*/ 318942 w 8259285"/>
              <a:gd name="connsiteY7" fmla="*/ 6383971 h 6527043"/>
              <a:gd name="connsiteX8" fmla="*/ 324552 w 8259285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4983693 w 7948129"/>
              <a:gd name="connsiteY4" fmla="*/ 5318107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4983693 w 7948129"/>
              <a:gd name="connsiteY4" fmla="*/ 5318107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4983693 w 7948129"/>
              <a:gd name="connsiteY4" fmla="*/ 5318107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5022962 w 7948129"/>
              <a:gd name="connsiteY4" fmla="*/ 5245179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5022962 w 7948129"/>
              <a:gd name="connsiteY4" fmla="*/ 5245179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72932"/>
              <a:gd name="connsiteY0" fmla="*/ 2995642 h 6527043"/>
              <a:gd name="connsiteX1" fmla="*/ 4358199 w 7972932"/>
              <a:gd name="connsiteY1" fmla="*/ 11219 h 6527043"/>
              <a:gd name="connsiteX2" fmla="*/ 7867137 w 7972932"/>
              <a:gd name="connsiteY2" fmla="*/ 2131730 h 6527043"/>
              <a:gd name="connsiteX3" fmla="*/ 6638590 w 7972932"/>
              <a:gd name="connsiteY3" fmla="*/ 5060053 h 6527043"/>
              <a:gd name="connsiteX4" fmla="*/ 5022962 w 7972932"/>
              <a:gd name="connsiteY4" fmla="*/ 5245179 h 6527043"/>
              <a:gd name="connsiteX5" fmla="*/ 3471848 w 7972932"/>
              <a:gd name="connsiteY5" fmla="*/ 5452741 h 6527043"/>
              <a:gd name="connsiteX6" fmla="*/ 910967 w 7972932"/>
              <a:gd name="connsiteY6" fmla="*/ 6412021 h 6527043"/>
              <a:gd name="connsiteX7" fmla="*/ 7786 w 7972932"/>
              <a:gd name="connsiteY7" fmla="*/ 6383971 h 6527043"/>
              <a:gd name="connsiteX8" fmla="*/ 13396 w 7972932"/>
              <a:gd name="connsiteY8" fmla="*/ 2995642 h 6527043"/>
              <a:gd name="connsiteX0" fmla="*/ 13396 w 7942336"/>
              <a:gd name="connsiteY0" fmla="*/ 2995642 h 6527043"/>
              <a:gd name="connsiteX1" fmla="*/ 4358199 w 7942336"/>
              <a:gd name="connsiteY1" fmla="*/ 11219 h 6527043"/>
              <a:gd name="connsiteX2" fmla="*/ 7867137 w 7942336"/>
              <a:gd name="connsiteY2" fmla="*/ 2131730 h 6527043"/>
              <a:gd name="connsiteX3" fmla="*/ 6638590 w 7942336"/>
              <a:gd name="connsiteY3" fmla="*/ 5060053 h 6527043"/>
              <a:gd name="connsiteX4" fmla="*/ 5022962 w 7942336"/>
              <a:gd name="connsiteY4" fmla="*/ 5245179 h 6527043"/>
              <a:gd name="connsiteX5" fmla="*/ 3471848 w 7942336"/>
              <a:gd name="connsiteY5" fmla="*/ 5452741 h 6527043"/>
              <a:gd name="connsiteX6" fmla="*/ 910967 w 7942336"/>
              <a:gd name="connsiteY6" fmla="*/ 6412021 h 6527043"/>
              <a:gd name="connsiteX7" fmla="*/ 7786 w 7942336"/>
              <a:gd name="connsiteY7" fmla="*/ 6383971 h 6527043"/>
              <a:gd name="connsiteX8" fmla="*/ 13396 w 7942336"/>
              <a:gd name="connsiteY8" fmla="*/ 2995642 h 6527043"/>
              <a:gd name="connsiteX0" fmla="*/ 13396 w 7929459"/>
              <a:gd name="connsiteY0" fmla="*/ 2995642 h 6527043"/>
              <a:gd name="connsiteX1" fmla="*/ 4358199 w 7929459"/>
              <a:gd name="connsiteY1" fmla="*/ 11219 h 6527043"/>
              <a:gd name="connsiteX2" fmla="*/ 7867137 w 7929459"/>
              <a:gd name="connsiteY2" fmla="*/ 2131730 h 6527043"/>
              <a:gd name="connsiteX3" fmla="*/ 6638590 w 7929459"/>
              <a:gd name="connsiteY3" fmla="*/ 5060053 h 6527043"/>
              <a:gd name="connsiteX4" fmla="*/ 5073450 w 7929459"/>
              <a:gd name="connsiteY4" fmla="*/ 5295668 h 6527043"/>
              <a:gd name="connsiteX5" fmla="*/ 3471848 w 7929459"/>
              <a:gd name="connsiteY5" fmla="*/ 5452741 h 6527043"/>
              <a:gd name="connsiteX6" fmla="*/ 910967 w 7929459"/>
              <a:gd name="connsiteY6" fmla="*/ 6412021 h 6527043"/>
              <a:gd name="connsiteX7" fmla="*/ 7786 w 7929459"/>
              <a:gd name="connsiteY7" fmla="*/ 6383971 h 6527043"/>
              <a:gd name="connsiteX8" fmla="*/ 13396 w 7929459"/>
              <a:gd name="connsiteY8" fmla="*/ 2995642 h 6527043"/>
              <a:gd name="connsiteX0" fmla="*/ 13396 w 7929459"/>
              <a:gd name="connsiteY0" fmla="*/ 2995642 h 6527043"/>
              <a:gd name="connsiteX1" fmla="*/ 4358199 w 7929459"/>
              <a:gd name="connsiteY1" fmla="*/ 11219 h 6527043"/>
              <a:gd name="connsiteX2" fmla="*/ 7867137 w 7929459"/>
              <a:gd name="connsiteY2" fmla="*/ 2131730 h 6527043"/>
              <a:gd name="connsiteX3" fmla="*/ 6638590 w 7929459"/>
              <a:gd name="connsiteY3" fmla="*/ 5060053 h 6527043"/>
              <a:gd name="connsiteX4" fmla="*/ 5073450 w 7929459"/>
              <a:gd name="connsiteY4" fmla="*/ 5295668 h 6527043"/>
              <a:gd name="connsiteX5" fmla="*/ 3471848 w 7929459"/>
              <a:gd name="connsiteY5" fmla="*/ 5452741 h 6527043"/>
              <a:gd name="connsiteX6" fmla="*/ 910967 w 7929459"/>
              <a:gd name="connsiteY6" fmla="*/ 6412021 h 6527043"/>
              <a:gd name="connsiteX7" fmla="*/ 7786 w 7929459"/>
              <a:gd name="connsiteY7" fmla="*/ 6383971 h 6527043"/>
              <a:gd name="connsiteX8" fmla="*/ 13396 w 7929459"/>
              <a:gd name="connsiteY8" fmla="*/ 2995642 h 6527043"/>
              <a:gd name="connsiteX0" fmla="*/ 13396 w 7926666"/>
              <a:gd name="connsiteY0" fmla="*/ 2995642 h 6527043"/>
              <a:gd name="connsiteX1" fmla="*/ 4358199 w 7926666"/>
              <a:gd name="connsiteY1" fmla="*/ 11219 h 6527043"/>
              <a:gd name="connsiteX2" fmla="*/ 7867137 w 7926666"/>
              <a:gd name="connsiteY2" fmla="*/ 2131730 h 6527043"/>
              <a:gd name="connsiteX3" fmla="*/ 6638590 w 7926666"/>
              <a:gd name="connsiteY3" fmla="*/ 5060053 h 6527043"/>
              <a:gd name="connsiteX4" fmla="*/ 5073450 w 7926666"/>
              <a:gd name="connsiteY4" fmla="*/ 5295668 h 6527043"/>
              <a:gd name="connsiteX5" fmla="*/ 3471848 w 7926666"/>
              <a:gd name="connsiteY5" fmla="*/ 5452741 h 6527043"/>
              <a:gd name="connsiteX6" fmla="*/ 910967 w 7926666"/>
              <a:gd name="connsiteY6" fmla="*/ 6412021 h 6527043"/>
              <a:gd name="connsiteX7" fmla="*/ 7786 w 7926666"/>
              <a:gd name="connsiteY7" fmla="*/ 6383971 h 6527043"/>
              <a:gd name="connsiteX8" fmla="*/ 13396 w 7926666"/>
              <a:gd name="connsiteY8" fmla="*/ 2995642 h 6527043"/>
              <a:gd name="connsiteX0" fmla="*/ 13396 w 7925081"/>
              <a:gd name="connsiteY0" fmla="*/ 2995642 h 6527043"/>
              <a:gd name="connsiteX1" fmla="*/ 4358199 w 7925081"/>
              <a:gd name="connsiteY1" fmla="*/ 11219 h 6527043"/>
              <a:gd name="connsiteX2" fmla="*/ 7867137 w 7925081"/>
              <a:gd name="connsiteY2" fmla="*/ 2131730 h 6527043"/>
              <a:gd name="connsiteX3" fmla="*/ 6638590 w 7925081"/>
              <a:gd name="connsiteY3" fmla="*/ 5060053 h 6527043"/>
              <a:gd name="connsiteX4" fmla="*/ 5073450 w 7925081"/>
              <a:gd name="connsiteY4" fmla="*/ 5295668 h 6527043"/>
              <a:gd name="connsiteX5" fmla="*/ 3471848 w 7925081"/>
              <a:gd name="connsiteY5" fmla="*/ 5452741 h 6527043"/>
              <a:gd name="connsiteX6" fmla="*/ 910967 w 7925081"/>
              <a:gd name="connsiteY6" fmla="*/ 6412021 h 6527043"/>
              <a:gd name="connsiteX7" fmla="*/ 7786 w 7925081"/>
              <a:gd name="connsiteY7" fmla="*/ 6383971 h 6527043"/>
              <a:gd name="connsiteX8" fmla="*/ 13396 w 7925081"/>
              <a:gd name="connsiteY8" fmla="*/ 2995642 h 6527043"/>
              <a:gd name="connsiteX0" fmla="*/ 13396 w 7925081"/>
              <a:gd name="connsiteY0" fmla="*/ 2998971 h 6530372"/>
              <a:gd name="connsiteX1" fmla="*/ 4358199 w 7925081"/>
              <a:gd name="connsiteY1" fmla="*/ 14548 h 6530372"/>
              <a:gd name="connsiteX2" fmla="*/ 7867137 w 7925081"/>
              <a:gd name="connsiteY2" fmla="*/ 2135059 h 6530372"/>
              <a:gd name="connsiteX3" fmla="*/ 6638590 w 7925081"/>
              <a:gd name="connsiteY3" fmla="*/ 5063382 h 6530372"/>
              <a:gd name="connsiteX4" fmla="*/ 5073450 w 7925081"/>
              <a:gd name="connsiteY4" fmla="*/ 5298997 h 6530372"/>
              <a:gd name="connsiteX5" fmla="*/ 3471848 w 7925081"/>
              <a:gd name="connsiteY5" fmla="*/ 5456070 h 6530372"/>
              <a:gd name="connsiteX6" fmla="*/ 910967 w 7925081"/>
              <a:gd name="connsiteY6" fmla="*/ 6415350 h 6530372"/>
              <a:gd name="connsiteX7" fmla="*/ 7786 w 7925081"/>
              <a:gd name="connsiteY7" fmla="*/ 6387300 h 6530372"/>
              <a:gd name="connsiteX8" fmla="*/ 13396 w 7925081"/>
              <a:gd name="connsiteY8" fmla="*/ 2998971 h 6530372"/>
              <a:gd name="connsiteX0" fmla="*/ 14038 w 7925723"/>
              <a:gd name="connsiteY0" fmla="*/ 2998971 h 6483187"/>
              <a:gd name="connsiteX1" fmla="*/ 4358841 w 7925723"/>
              <a:gd name="connsiteY1" fmla="*/ 14548 h 6483187"/>
              <a:gd name="connsiteX2" fmla="*/ 7867779 w 7925723"/>
              <a:gd name="connsiteY2" fmla="*/ 2135059 h 6483187"/>
              <a:gd name="connsiteX3" fmla="*/ 6639232 w 7925723"/>
              <a:gd name="connsiteY3" fmla="*/ 5063382 h 6483187"/>
              <a:gd name="connsiteX4" fmla="*/ 5074092 w 7925723"/>
              <a:gd name="connsiteY4" fmla="*/ 5298997 h 6483187"/>
              <a:gd name="connsiteX5" fmla="*/ 3472490 w 7925723"/>
              <a:gd name="connsiteY5" fmla="*/ 5456070 h 6483187"/>
              <a:gd name="connsiteX6" fmla="*/ 911609 w 7925723"/>
              <a:gd name="connsiteY6" fmla="*/ 6415350 h 6483187"/>
              <a:gd name="connsiteX7" fmla="*/ 8428 w 7925723"/>
              <a:gd name="connsiteY7" fmla="*/ 6387300 h 6483187"/>
              <a:gd name="connsiteX8" fmla="*/ 14038 w 7925723"/>
              <a:gd name="connsiteY8" fmla="*/ 2998971 h 6483187"/>
              <a:gd name="connsiteX0" fmla="*/ 14038 w 7925723"/>
              <a:gd name="connsiteY0" fmla="*/ 2998971 h 6483187"/>
              <a:gd name="connsiteX1" fmla="*/ 4358841 w 7925723"/>
              <a:gd name="connsiteY1" fmla="*/ 14548 h 6483187"/>
              <a:gd name="connsiteX2" fmla="*/ 7867779 w 7925723"/>
              <a:gd name="connsiteY2" fmla="*/ 2135059 h 6483187"/>
              <a:gd name="connsiteX3" fmla="*/ 6639232 w 7925723"/>
              <a:gd name="connsiteY3" fmla="*/ 5063382 h 6483187"/>
              <a:gd name="connsiteX4" fmla="*/ 5074092 w 7925723"/>
              <a:gd name="connsiteY4" fmla="*/ 5298997 h 6483187"/>
              <a:gd name="connsiteX5" fmla="*/ 3472490 w 7925723"/>
              <a:gd name="connsiteY5" fmla="*/ 5456070 h 6483187"/>
              <a:gd name="connsiteX6" fmla="*/ 911609 w 7925723"/>
              <a:gd name="connsiteY6" fmla="*/ 6415350 h 6483187"/>
              <a:gd name="connsiteX7" fmla="*/ 8428 w 7925723"/>
              <a:gd name="connsiteY7" fmla="*/ 6387300 h 6483187"/>
              <a:gd name="connsiteX8" fmla="*/ 14038 w 7925723"/>
              <a:gd name="connsiteY8" fmla="*/ 2998971 h 6483187"/>
              <a:gd name="connsiteX0" fmla="*/ 14038 w 7925723"/>
              <a:gd name="connsiteY0" fmla="*/ 2998971 h 6415350"/>
              <a:gd name="connsiteX1" fmla="*/ 4358841 w 7925723"/>
              <a:gd name="connsiteY1" fmla="*/ 14548 h 6415350"/>
              <a:gd name="connsiteX2" fmla="*/ 7867779 w 7925723"/>
              <a:gd name="connsiteY2" fmla="*/ 2135059 h 6415350"/>
              <a:gd name="connsiteX3" fmla="*/ 6639232 w 7925723"/>
              <a:gd name="connsiteY3" fmla="*/ 5063382 h 6415350"/>
              <a:gd name="connsiteX4" fmla="*/ 5074092 w 7925723"/>
              <a:gd name="connsiteY4" fmla="*/ 5298997 h 6415350"/>
              <a:gd name="connsiteX5" fmla="*/ 3472490 w 7925723"/>
              <a:gd name="connsiteY5" fmla="*/ 5456070 h 6415350"/>
              <a:gd name="connsiteX6" fmla="*/ 911609 w 7925723"/>
              <a:gd name="connsiteY6" fmla="*/ 6415350 h 6415350"/>
              <a:gd name="connsiteX7" fmla="*/ 8428 w 7925723"/>
              <a:gd name="connsiteY7" fmla="*/ 6387300 h 6415350"/>
              <a:gd name="connsiteX8" fmla="*/ 14038 w 7925723"/>
              <a:gd name="connsiteY8" fmla="*/ 2998971 h 6415350"/>
              <a:gd name="connsiteX0" fmla="*/ 325001 w 8236686"/>
              <a:gd name="connsiteY0" fmla="*/ 2998971 h 6415350"/>
              <a:gd name="connsiteX1" fmla="*/ 4669804 w 8236686"/>
              <a:gd name="connsiteY1" fmla="*/ 14548 h 6415350"/>
              <a:gd name="connsiteX2" fmla="*/ 8178742 w 8236686"/>
              <a:gd name="connsiteY2" fmla="*/ 2135059 h 6415350"/>
              <a:gd name="connsiteX3" fmla="*/ 6950195 w 8236686"/>
              <a:gd name="connsiteY3" fmla="*/ 5063382 h 6415350"/>
              <a:gd name="connsiteX4" fmla="*/ 5385055 w 8236686"/>
              <a:gd name="connsiteY4" fmla="*/ 5298997 h 6415350"/>
              <a:gd name="connsiteX5" fmla="*/ 3783453 w 8236686"/>
              <a:gd name="connsiteY5" fmla="*/ 5456070 h 6415350"/>
              <a:gd name="connsiteX6" fmla="*/ 1222572 w 8236686"/>
              <a:gd name="connsiteY6" fmla="*/ 6415350 h 6415350"/>
              <a:gd name="connsiteX7" fmla="*/ 319391 w 8236686"/>
              <a:gd name="connsiteY7" fmla="*/ 6404130 h 6415350"/>
              <a:gd name="connsiteX8" fmla="*/ 325001 w 8236686"/>
              <a:gd name="connsiteY8" fmla="*/ 2998971 h 6415350"/>
              <a:gd name="connsiteX0" fmla="*/ 325001 w 8236686"/>
              <a:gd name="connsiteY0" fmla="*/ 2998971 h 6415350"/>
              <a:gd name="connsiteX1" fmla="*/ 4669804 w 8236686"/>
              <a:gd name="connsiteY1" fmla="*/ 14548 h 6415350"/>
              <a:gd name="connsiteX2" fmla="*/ 8178742 w 8236686"/>
              <a:gd name="connsiteY2" fmla="*/ 2135059 h 6415350"/>
              <a:gd name="connsiteX3" fmla="*/ 6950195 w 8236686"/>
              <a:gd name="connsiteY3" fmla="*/ 5063382 h 6415350"/>
              <a:gd name="connsiteX4" fmla="*/ 5385055 w 8236686"/>
              <a:gd name="connsiteY4" fmla="*/ 5298997 h 6415350"/>
              <a:gd name="connsiteX5" fmla="*/ 3783453 w 8236686"/>
              <a:gd name="connsiteY5" fmla="*/ 5456070 h 6415350"/>
              <a:gd name="connsiteX6" fmla="*/ 1222572 w 8236686"/>
              <a:gd name="connsiteY6" fmla="*/ 6415350 h 6415350"/>
              <a:gd name="connsiteX7" fmla="*/ 319391 w 8236686"/>
              <a:gd name="connsiteY7" fmla="*/ 6404130 h 6415350"/>
              <a:gd name="connsiteX8" fmla="*/ 325001 w 8236686"/>
              <a:gd name="connsiteY8" fmla="*/ 2998971 h 6415350"/>
              <a:gd name="connsiteX0" fmla="*/ 7548 w 7919233"/>
              <a:gd name="connsiteY0" fmla="*/ 2998971 h 6415350"/>
              <a:gd name="connsiteX1" fmla="*/ 4352351 w 7919233"/>
              <a:gd name="connsiteY1" fmla="*/ 14548 h 6415350"/>
              <a:gd name="connsiteX2" fmla="*/ 7861289 w 7919233"/>
              <a:gd name="connsiteY2" fmla="*/ 2135059 h 6415350"/>
              <a:gd name="connsiteX3" fmla="*/ 6632742 w 7919233"/>
              <a:gd name="connsiteY3" fmla="*/ 5063382 h 6415350"/>
              <a:gd name="connsiteX4" fmla="*/ 5067602 w 7919233"/>
              <a:gd name="connsiteY4" fmla="*/ 5298997 h 6415350"/>
              <a:gd name="connsiteX5" fmla="*/ 3466000 w 7919233"/>
              <a:gd name="connsiteY5" fmla="*/ 5456070 h 6415350"/>
              <a:gd name="connsiteX6" fmla="*/ 905119 w 7919233"/>
              <a:gd name="connsiteY6" fmla="*/ 6415350 h 6415350"/>
              <a:gd name="connsiteX7" fmla="*/ 1938 w 7919233"/>
              <a:gd name="connsiteY7" fmla="*/ 6404130 h 6415350"/>
              <a:gd name="connsiteX8" fmla="*/ 7548 w 7919233"/>
              <a:gd name="connsiteY8" fmla="*/ 2998971 h 6415350"/>
              <a:gd name="connsiteX0" fmla="*/ 7548 w 7919233"/>
              <a:gd name="connsiteY0" fmla="*/ 2912424 h 6412950"/>
              <a:gd name="connsiteX1" fmla="*/ 4352351 w 7919233"/>
              <a:gd name="connsiteY1" fmla="*/ 12148 h 6412950"/>
              <a:gd name="connsiteX2" fmla="*/ 7861289 w 7919233"/>
              <a:gd name="connsiteY2" fmla="*/ 2132659 h 6412950"/>
              <a:gd name="connsiteX3" fmla="*/ 6632742 w 7919233"/>
              <a:gd name="connsiteY3" fmla="*/ 5060982 h 6412950"/>
              <a:gd name="connsiteX4" fmla="*/ 5067602 w 7919233"/>
              <a:gd name="connsiteY4" fmla="*/ 5296597 h 6412950"/>
              <a:gd name="connsiteX5" fmla="*/ 3466000 w 7919233"/>
              <a:gd name="connsiteY5" fmla="*/ 5453670 h 6412950"/>
              <a:gd name="connsiteX6" fmla="*/ 905119 w 7919233"/>
              <a:gd name="connsiteY6" fmla="*/ 6412950 h 6412950"/>
              <a:gd name="connsiteX7" fmla="*/ 1938 w 7919233"/>
              <a:gd name="connsiteY7" fmla="*/ 6401730 h 6412950"/>
              <a:gd name="connsiteX8" fmla="*/ 7548 w 7919233"/>
              <a:gd name="connsiteY8" fmla="*/ 2912424 h 6412950"/>
              <a:gd name="connsiteX0" fmla="*/ 7548 w 7919233"/>
              <a:gd name="connsiteY0" fmla="*/ 2912424 h 6412950"/>
              <a:gd name="connsiteX1" fmla="*/ 4352351 w 7919233"/>
              <a:gd name="connsiteY1" fmla="*/ 12148 h 6412950"/>
              <a:gd name="connsiteX2" fmla="*/ 7861289 w 7919233"/>
              <a:gd name="connsiteY2" fmla="*/ 2132659 h 6412950"/>
              <a:gd name="connsiteX3" fmla="*/ 6632742 w 7919233"/>
              <a:gd name="connsiteY3" fmla="*/ 5060982 h 6412950"/>
              <a:gd name="connsiteX4" fmla="*/ 5067602 w 7919233"/>
              <a:gd name="connsiteY4" fmla="*/ 5296597 h 6412950"/>
              <a:gd name="connsiteX5" fmla="*/ 3466000 w 7919233"/>
              <a:gd name="connsiteY5" fmla="*/ 5453670 h 6412950"/>
              <a:gd name="connsiteX6" fmla="*/ 905119 w 7919233"/>
              <a:gd name="connsiteY6" fmla="*/ 6412950 h 6412950"/>
              <a:gd name="connsiteX7" fmla="*/ 1938 w 7919233"/>
              <a:gd name="connsiteY7" fmla="*/ 6401730 h 6412950"/>
              <a:gd name="connsiteX8" fmla="*/ 7548 w 7919233"/>
              <a:gd name="connsiteY8" fmla="*/ 2912424 h 6412950"/>
              <a:gd name="connsiteX0" fmla="*/ 7548 w 7919233"/>
              <a:gd name="connsiteY0" fmla="*/ 2919534 h 6420060"/>
              <a:gd name="connsiteX1" fmla="*/ 4352351 w 7919233"/>
              <a:gd name="connsiteY1" fmla="*/ 19258 h 6420060"/>
              <a:gd name="connsiteX2" fmla="*/ 7861289 w 7919233"/>
              <a:gd name="connsiteY2" fmla="*/ 2139769 h 6420060"/>
              <a:gd name="connsiteX3" fmla="*/ 6632742 w 7919233"/>
              <a:gd name="connsiteY3" fmla="*/ 5068092 h 6420060"/>
              <a:gd name="connsiteX4" fmla="*/ 5067602 w 7919233"/>
              <a:gd name="connsiteY4" fmla="*/ 5303707 h 6420060"/>
              <a:gd name="connsiteX5" fmla="*/ 3466000 w 7919233"/>
              <a:gd name="connsiteY5" fmla="*/ 5460780 h 6420060"/>
              <a:gd name="connsiteX6" fmla="*/ 905119 w 7919233"/>
              <a:gd name="connsiteY6" fmla="*/ 6420060 h 6420060"/>
              <a:gd name="connsiteX7" fmla="*/ 1938 w 7919233"/>
              <a:gd name="connsiteY7" fmla="*/ 6408840 h 6420060"/>
              <a:gd name="connsiteX8" fmla="*/ 7548 w 7919233"/>
              <a:gd name="connsiteY8" fmla="*/ 2919534 h 6420060"/>
              <a:gd name="connsiteX0" fmla="*/ 7548 w 7919233"/>
              <a:gd name="connsiteY0" fmla="*/ 2919534 h 6420060"/>
              <a:gd name="connsiteX1" fmla="*/ 4352351 w 7919233"/>
              <a:gd name="connsiteY1" fmla="*/ 19258 h 6420060"/>
              <a:gd name="connsiteX2" fmla="*/ 7861289 w 7919233"/>
              <a:gd name="connsiteY2" fmla="*/ 2139769 h 6420060"/>
              <a:gd name="connsiteX3" fmla="*/ 6632742 w 7919233"/>
              <a:gd name="connsiteY3" fmla="*/ 5068092 h 6420060"/>
              <a:gd name="connsiteX4" fmla="*/ 5067602 w 7919233"/>
              <a:gd name="connsiteY4" fmla="*/ 5303707 h 6420060"/>
              <a:gd name="connsiteX5" fmla="*/ 3466000 w 7919233"/>
              <a:gd name="connsiteY5" fmla="*/ 5460780 h 6420060"/>
              <a:gd name="connsiteX6" fmla="*/ 905119 w 7919233"/>
              <a:gd name="connsiteY6" fmla="*/ 6420060 h 6420060"/>
              <a:gd name="connsiteX7" fmla="*/ 1938 w 7919233"/>
              <a:gd name="connsiteY7" fmla="*/ 6408840 h 6420060"/>
              <a:gd name="connsiteX8" fmla="*/ 7548 w 7919233"/>
              <a:gd name="connsiteY8" fmla="*/ 2919534 h 6420060"/>
              <a:gd name="connsiteX0" fmla="*/ 7548 w 7919233"/>
              <a:gd name="connsiteY0" fmla="*/ 2931541 h 6432067"/>
              <a:gd name="connsiteX1" fmla="*/ 4352351 w 7919233"/>
              <a:gd name="connsiteY1" fmla="*/ 31265 h 6432067"/>
              <a:gd name="connsiteX2" fmla="*/ 7861289 w 7919233"/>
              <a:gd name="connsiteY2" fmla="*/ 2151776 h 6432067"/>
              <a:gd name="connsiteX3" fmla="*/ 6632742 w 7919233"/>
              <a:gd name="connsiteY3" fmla="*/ 5080099 h 6432067"/>
              <a:gd name="connsiteX4" fmla="*/ 5067602 w 7919233"/>
              <a:gd name="connsiteY4" fmla="*/ 5315714 h 6432067"/>
              <a:gd name="connsiteX5" fmla="*/ 3466000 w 7919233"/>
              <a:gd name="connsiteY5" fmla="*/ 5472787 h 6432067"/>
              <a:gd name="connsiteX6" fmla="*/ 905119 w 7919233"/>
              <a:gd name="connsiteY6" fmla="*/ 6432067 h 6432067"/>
              <a:gd name="connsiteX7" fmla="*/ 1938 w 7919233"/>
              <a:gd name="connsiteY7" fmla="*/ 6420847 h 6432067"/>
              <a:gd name="connsiteX8" fmla="*/ 7548 w 7919233"/>
              <a:gd name="connsiteY8" fmla="*/ 2931541 h 6432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19233" h="6432067">
                <a:moveTo>
                  <a:pt x="7548" y="2931541"/>
                </a:moveTo>
                <a:cubicBezTo>
                  <a:pt x="878472" y="1344898"/>
                  <a:pt x="3037784" y="200495"/>
                  <a:pt x="4352351" y="31265"/>
                </a:cubicBezTo>
                <a:cubicBezTo>
                  <a:pt x="6014727" y="-194063"/>
                  <a:pt x="7633623" y="827859"/>
                  <a:pt x="7861289" y="2151776"/>
                </a:cubicBezTo>
                <a:cubicBezTo>
                  <a:pt x="8189931" y="4109601"/>
                  <a:pt x="7031039" y="4866926"/>
                  <a:pt x="6632742" y="5080099"/>
                </a:cubicBezTo>
                <a:cubicBezTo>
                  <a:pt x="6234445" y="5293272"/>
                  <a:pt x="5500026" y="5289535"/>
                  <a:pt x="5067602" y="5315714"/>
                </a:cubicBezTo>
                <a:cubicBezTo>
                  <a:pt x="4635178" y="5341893"/>
                  <a:pt x="4159747" y="5286728"/>
                  <a:pt x="3466000" y="5472787"/>
                </a:cubicBezTo>
                <a:cubicBezTo>
                  <a:pt x="2772253" y="5658846"/>
                  <a:pt x="1485268" y="6274057"/>
                  <a:pt x="905119" y="6432067"/>
                </a:cubicBezTo>
                <a:lnTo>
                  <a:pt x="1938" y="6420847"/>
                </a:lnTo>
                <a:cubicBezTo>
                  <a:pt x="-3794" y="3702895"/>
                  <a:pt x="4743" y="4634120"/>
                  <a:pt x="7548" y="2931541"/>
                </a:cubicBezTo>
                <a:close/>
              </a:path>
            </a:pathLst>
          </a:custGeom>
          <a:solidFill>
            <a:schemeClr val="tx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Platshållare för text 13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1344083" y="2142950"/>
            <a:ext cx="8304311" cy="2530027"/>
          </a:xfrm>
        </p:spPr>
        <p:txBody>
          <a:bodyPr anchor="ctr" anchorCtr="0">
            <a:noAutofit/>
          </a:bodyPr>
          <a:lstStyle>
            <a:lvl1pPr marL="0" indent="0">
              <a:buNone/>
              <a:defRPr sz="3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</p:spTree>
    <p:extLst>
      <p:ext uri="{BB962C8B-B14F-4D97-AF65-F5344CB8AC3E}">
        <p14:creationId xmlns:p14="http://schemas.microsoft.com/office/powerpoint/2010/main" val="12997721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delare-Grön 1">
    <p:bg>
      <p:bgPr>
        <a:solidFill>
          <a:srgbClr val="00C0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 2"/>
          <p:cNvSpPr/>
          <p:nvPr userDrawn="1"/>
        </p:nvSpPr>
        <p:spPr bwMode="auto">
          <a:xfrm>
            <a:off x="-10066" y="439955"/>
            <a:ext cx="10558977" cy="6432067"/>
          </a:xfrm>
          <a:custGeom>
            <a:avLst/>
            <a:gdLst>
              <a:gd name="connsiteX0" fmla="*/ 0 w 7309590"/>
              <a:gd name="connsiteY0" fmla="*/ 2933934 h 5867868"/>
              <a:gd name="connsiteX1" fmla="*/ 3654795 w 7309590"/>
              <a:gd name="connsiteY1" fmla="*/ 0 h 5867868"/>
              <a:gd name="connsiteX2" fmla="*/ 7309590 w 7309590"/>
              <a:gd name="connsiteY2" fmla="*/ 2933934 h 5867868"/>
              <a:gd name="connsiteX3" fmla="*/ 3654795 w 7309590"/>
              <a:gd name="connsiteY3" fmla="*/ 5867868 h 5867868"/>
              <a:gd name="connsiteX4" fmla="*/ 0 w 7309590"/>
              <a:gd name="connsiteY4" fmla="*/ 2933934 h 5867868"/>
              <a:gd name="connsiteX0" fmla="*/ 0 w 7410566"/>
              <a:gd name="connsiteY0" fmla="*/ 2933934 h 5867868"/>
              <a:gd name="connsiteX1" fmla="*/ 3654795 w 7410566"/>
              <a:gd name="connsiteY1" fmla="*/ 0 h 5867868"/>
              <a:gd name="connsiteX2" fmla="*/ 7410566 w 7410566"/>
              <a:gd name="connsiteY2" fmla="*/ 2928324 h 5867868"/>
              <a:gd name="connsiteX3" fmla="*/ 3654795 w 7410566"/>
              <a:gd name="connsiteY3" fmla="*/ 5867868 h 5867868"/>
              <a:gd name="connsiteX4" fmla="*/ 0 w 7410566"/>
              <a:gd name="connsiteY4" fmla="*/ 2933934 h 5867868"/>
              <a:gd name="connsiteX0" fmla="*/ 5326 w 7415892"/>
              <a:gd name="connsiteY0" fmla="*/ 2877837 h 5811771"/>
              <a:gd name="connsiteX1" fmla="*/ 4484764 w 7415892"/>
              <a:gd name="connsiteY1" fmla="*/ 1 h 5811771"/>
              <a:gd name="connsiteX2" fmla="*/ 7415892 w 7415892"/>
              <a:gd name="connsiteY2" fmla="*/ 2872227 h 5811771"/>
              <a:gd name="connsiteX3" fmla="*/ 3660121 w 7415892"/>
              <a:gd name="connsiteY3" fmla="*/ 5811771 h 5811771"/>
              <a:gd name="connsiteX4" fmla="*/ 5326 w 7415892"/>
              <a:gd name="connsiteY4" fmla="*/ 2877837 h 5811771"/>
              <a:gd name="connsiteX0" fmla="*/ 5326 w 7415892"/>
              <a:gd name="connsiteY0" fmla="*/ 2878565 h 5812499"/>
              <a:gd name="connsiteX1" fmla="*/ 4484764 w 7415892"/>
              <a:gd name="connsiteY1" fmla="*/ 729 h 5812499"/>
              <a:gd name="connsiteX2" fmla="*/ 7415892 w 7415892"/>
              <a:gd name="connsiteY2" fmla="*/ 2872955 h 5812499"/>
              <a:gd name="connsiteX3" fmla="*/ 3660121 w 7415892"/>
              <a:gd name="connsiteY3" fmla="*/ 5812499 h 5812499"/>
              <a:gd name="connsiteX4" fmla="*/ 5326 w 7415892"/>
              <a:gd name="connsiteY4" fmla="*/ 2878565 h 5812499"/>
              <a:gd name="connsiteX0" fmla="*/ 4572 w 7942461"/>
              <a:gd name="connsiteY0" fmla="*/ 3012789 h 5812305"/>
              <a:gd name="connsiteX1" fmla="*/ 5011333 w 7942461"/>
              <a:gd name="connsiteY1" fmla="*/ 317 h 5812305"/>
              <a:gd name="connsiteX2" fmla="*/ 7942461 w 7942461"/>
              <a:gd name="connsiteY2" fmla="*/ 2872543 h 5812305"/>
              <a:gd name="connsiteX3" fmla="*/ 4186690 w 7942461"/>
              <a:gd name="connsiteY3" fmla="*/ 5812087 h 5812305"/>
              <a:gd name="connsiteX4" fmla="*/ 4572 w 7942461"/>
              <a:gd name="connsiteY4" fmla="*/ 3012789 h 5812305"/>
              <a:gd name="connsiteX0" fmla="*/ 62143 w 8000032"/>
              <a:gd name="connsiteY0" fmla="*/ 3012789 h 5812412"/>
              <a:gd name="connsiteX1" fmla="*/ 5068904 w 8000032"/>
              <a:gd name="connsiteY1" fmla="*/ 317 h 5812412"/>
              <a:gd name="connsiteX2" fmla="*/ 8000032 w 8000032"/>
              <a:gd name="connsiteY2" fmla="*/ 2872543 h 5812412"/>
              <a:gd name="connsiteX3" fmla="*/ 4244261 w 8000032"/>
              <a:gd name="connsiteY3" fmla="*/ 5812087 h 5812412"/>
              <a:gd name="connsiteX4" fmla="*/ 62143 w 8000032"/>
              <a:gd name="connsiteY4" fmla="*/ 3012789 h 5812412"/>
              <a:gd name="connsiteX0" fmla="*/ 62143 w 8000032"/>
              <a:gd name="connsiteY0" fmla="*/ 3017637 h 5817260"/>
              <a:gd name="connsiteX1" fmla="*/ 5068904 w 8000032"/>
              <a:gd name="connsiteY1" fmla="*/ 5165 h 5817260"/>
              <a:gd name="connsiteX2" fmla="*/ 8000032 w 8000032"/>
              <a:gd name="connsiteY2" fmla="*/ 2877391 h 5817260"/>
              <a:gd name="connsiteX3" fmla="*/ 4244261 w 8000032"/>
              <a:gd name="connsiteY3" fmla="*/ 5816935 h 5817260"/>
              <a:gd name="connsiteX4" fmla="*/ 62143 w 8000032"/>
              <a:gd name="connsiteY4" fmla="*/ 3017637 h 5817260"/>
              <a:gd name="connsiteX0" fmla="*/ 78988 w 8016877"/>
              <a:gd name="connsiteY0" fmla="*/ 3017637 h 5817637"/>
              <a:gd name="connsiteX1" fmla="*/ 5085749 w 8016877"/>
              <a:gd name="connsiteY1" fmla="*/ 5165 h 5817637"/>
              <a:gd name="connsiteX2" fmla="*/ 8016877 w 8016877"/>
              <a:gd name="connsiteY2" fmla="*/ 2877391 h 5817637"/>
              <a:gd name="connsiteX3" fmla="*/ 4261106 w 8016877"/>
              <a:gd name="connsiteY3" fmla="*/ 5816935 h 5817637"/>
              <a:gd name="connsiteX4" fmla="*/ 78988 w 8016877"/>
              <a:gd name="connsiteY4" fmla="*/ 3017637 h 5817637"/>
              <a:gd name="connsiteX0" fmla="*/ 59019 w 8048214"/>
              <a:gd name="connsiteY0" fmla="*/ 3017637 h 5920814"/>
              <a:gd name="connsiteX1" fmla="*/ 5065780 w 8048214"/>
              <a:gd name="connsiteY1" fmla="*/ 5165 h 5920814"/>
              <a:gd name="connsiteX2" fmla="*/ 7996908 w 8048214"/>
              <a:gd name="connsiteY2" fmla="*/ 2877391 h 5920814"/>
              <a:gd name="connsiteX3" fmla="*/ 6734702 w 8048214"/>
              <a:gd name="connsiteY3" fmla="*/ 5087658 h 5920814"/>
              <a:gd name="connsiteX4" fmla="*/ 4241137 w 8048214"/>
              <a:gd name="connsiteY4" fmla="*/ 5816935 h 5920814"/>
              <a:gd name="connsiteX5" fmla="*/ 59019 w 8048214"/>
              <a:gd name="connsiteY5" fmla="*/ 3017637 h 5920814"/>
              <a:gd name="connsiteX0" fmla="*/ 59019 w 8048214"/>
              <a:gd name="connsiteY0" fmla="*/ 3017637 h 5915221"/>
              <a:gd name="connsiteX1" fmla="*/ 5065780 w 8048214"/>
              <a:gd name="connsiteY1" fmla="*/ 5165 h 5915221"/>
              <a:gd name="connsiteX2" fmla="*/ 7996908 w 8048214"/>
              <a:gd name="connsiteY2" fmla="*/ 2877391 h 5915221"/>
              <a:gd name="connsiteX3" fmla="*/ 6734702 w 8048214"/>
              <a:gd name="connsiteY3" fmla="*/ 5087658 h 5915221"/>
              <a:gd name="connsiteX4" fmla="*/ 4241137 w 8048214"/>
              <a:gd name="connsiteY4" fmla="*/ 5816935 h 5915221"/>
              <a:gd name="connsiteX5" fmla="*/ 59019 w 8048214"/>
              <a:gd name="connsiteY5" fmla="*/ 3017637 h 5915221"/>
              <a:gd name="connsiteX0" fmla="*/ 58901 w 8045964"/>
              <a:gd name="connsiteY0" fmla="*/ 3017637 h 5914289"/>
              <a:gd name="connsiteX1" fmla="*/ 5065662 w 8045964"/>
              <a:gd name="connsiteY1" fmla="*/ 5165 h 5914289"/>
              <a:gd name="connsiteX2" fmla="*/ 7996790 w 8045964"/>
              <a:gd name="connsiteY2" fmla="*/ 2877391 h 5914289"/>
              <a:gd name="connsiteX3" fmla="*/ 6684095 w 8045964"/>
              <a:gd name="connsiteY3" fmla="*/ 5082048 h 5914289"/>
              <a:gd name="connsiteX4" fmla="*/ 4241019 w 8045964"/>
              <a:gd name="connsiteY4" fmla="*/ 5816935 h 5914289"/>
              <a:gd name="connsiteX5" fmla="*/ 58901 w 8045964"/>
              <a:gd name="connsiteY5" fmla="*/ 3017637 h 5914289"/>
              <a:gd name="connsiteX0" fmla="*/ 58901 w 8053942"/>
              <a:gd name="connsiteY0" fmla="*/ 3017637 h 5914289"/>
              <a:gd name="connsiteX1" fmla="*/ 5065662 w 8053942"/>
              <a:gd name="connsiteY1" fmla="*/ 5165 h 5914289"/>
              <a:gd name="connsiteX2" fmla="*/ 7996790 w 8053942"/>
              <a:gd name="connsiteY2" fmla="*/ 2877391 h 5914289"/>
              <a:gd name="connsiteX3" fmla="*/ 6684095 w 8053942"/>
              <a:gd name="connsiteY3" fmla="*/ 5082048 h 5914289"/>
              <a:gd name="connsiteX4" fmla="*/ 4241019 w 8053942"/>
              <a:gd name="connsiteY4" fmla="*/ 5816935 h 5914289"/>
              <a:gd name="connsiteX5" fmla="*/ 58901 w 8053942"/>
              <a:gd name="connsiteY5" fmla="*/ 3017637 h 5914289"/>
              <a:gd name="connsiteX0" fmla="*/ 58901 w 7974671"/>
              <a:gd name="connsiteY0" fmla="*/ 3022467 h 5919119"/>
              <a:gd name="connsiteX1" fmla="*/ 5065662 w 7974671"/>
              <a:gd name="connsiteY1" fmla="*/ 9995 h 5919119"/>
              <a:gd name="connsiteX2" fmla="*/ 7912642 w 7974671"/>
              <a:gd name="connsiteY2" fmla="*/ 2158555 h 5919119"/>
              <a:gd name="connsiteX3" fmla="*/ 6684095 w 7974671"/>
              <a:gd name="connsiteY3" fmla="*/ 5086878 h 5919119"/>
              <a:gd name="connsiteX4" fmla="*/ 4241019 w 7974671"/>
              <a:gd name="connsiteY4" fmla="*/ 5821765 h 5919119"/>
              <a:gd name="connsiteX5" fmla="*/ 58901 w 7974671"/>
              <a:gd name="connsiteY5" fmla="*/ 3022467 h 5919119"/>
              <a:gd name="connsiteX0" fmla="*/ 58901 w 7993634"/>
              <a:gd name="connsiteY0" fmla="*/ 3022467 h 5919119"/>
              <a:gd name="connsiteX1" fmla="*/ 5065662 w 7993634"/>
              <a:gd name="connsiteY1" fmla="*/ 9995 h 5919119"/>
              <a:gd name="connsiteX2" fmla="*/ 7912642 w 7993634"/>
              <a:gd name="connsiteY2" fmla="*/ 2158555 h 5919119"/>
              <a:gd name="connsiteX3" fmla="*/ 6684095 w 7993634"/>
              <a:gd name="connsiteY3" fmla="*/ 5086878 h 5919119"/>
              <a:gd name="connsiteX4" fmla="*/ 4241019 w 7993634"/>
              <a:gd name="connsiteY4" fmla="*/ 5821765 h 5919119"/>
              <a:gd name="connsiteX5" fmla="*/ 58901 w 7993634"/>
              <a:gd name="connsiteY5" fmla="*/ 3022467 h 5919119"/>
              <a:gd name="connsiteX0" fmla="*/ 58901 w 7993634"/>
              <a:gd name="connsiteY0" fmla="*/ 3023470 h 5920122"/>
              <a:gd name="connsiteX1" fmla="*/ 5065662 w 7993634"/>
              <a:gd name="connsiteY1" fmla="*/ 10998 h 5920122"/>
              <a:gd name="connsiteX2" fmla="*/ 7912642 w 7993634"/>
              <a:gd name="connsiteY2" fmla="*/ 2159558 h 5920122"/>
              <a:gd name="connsiteX3" fmla="*/ 6684095 w 7993634"/>
              <a:gd name="connsiteY3" fmla="*/ 5087881 h 5920122"/>
              <a:gd name="connsiteX4" fmla="*/ 4241019 w 7993634"/>
              <a:gd name="connsiteY4" fmla="*/ 5822768 h 5920122"/>
              <a:gd name="connsiteX5" fmla="*/ 58901 w 7993634"/>
              <a:gd name="connsiteY5" fmla="*/ 3023470 h 5920122"/>
              <a:gd name="connsiteX0" fmla="*/ 55684 w 7990417"/>
              <a:gd name="connsiteY0" fmla="*/ 3023470 h 5870075"/>
              <a:gd name="connsiteX1" fmla="*/ 5062445 w 7990417"/>
              <a:gd name="connsiteY1" fmla="*/ 10998 h 5870075"/>
              <a:gd name="connsiteX2" fmla="*/ 7909425 w 7990417"/>
              <a:gd name="connsiteY2" fmla="*/ 2159558 h 5870075"/>
              <a:gd name="connsiteX3" fmla="*/ 6680878 w 7990417"/>
              <a:gd name="connsiteY3" fmla="*/ 5087881 h 5870075"/>
              <a:gd name="connsiteX4" fmla="*/ 4237802 w 7990417"/>
              <a:gd name="connsiteY4" fmla="*/ 5822768 h 5870075"/>
              <a:gd name="connsiteX5" fmla="*/ 55684 w 7990417"/>
              <a:gd name="connsiteY5" fmla="*/ 3023470 h 5870075"/>
              <a:gd name="connsiteX0" fmla="*/ 3987 w 7938720"/>
              <a:gd name="connsiteY0" fmla="*/ 3023470 h 5858610"/>
              <a:gd name="connsiteX1" fmla="*/ 5010748 w 7938720"/>
              <a:gd name="connsiteY1" fmla="*/ 10998 h 5858610"/>
              <a:gd name="connsiteX2" fmla="*/ 7857728 w 7938720"/>
              <a:gd name="connsiteY2" fmla="*/ 2159558 h 5858610"/>
              <a:gd name="connsiteX3" fmla="*/ 6629181 w 7938720"/>
              <a:gd name="connsiteY3" fmla="*/ 5087881 h 5858610"/>
              <a:gd name="connsiteX4" fmla="*/ 4186105 w 7938720"/>
              <a:gd name="connsiteY4" fmla="*/ 5822768 h 5858610"/>
              <a:gd name="connsiteX5" fmla="*/ 3987 w 7938720"/>
              <a:gd name="connsiteY5" fmla="*/ 3023470 h 5858610"/>
              <a:gd name="connsiteX0" fmla="*/ 15067 w 7949800"/>
              <a:gd name="connsiteY0" fmla="*/ 3023470 h 5592968"/>
              <a:gd name="connsiteX1" fmla="*/ 5021828 w 7949800"/>
              <a:gd name="connsiteY1" fmla="*/ 10998 h 5592968"/>
              <a:gd name="connsiteX2" fmla="*/ 7868808 w 7949800"/>
              <a:gd name="connsiteY2" fmla="*/ 2159558 h 5592968"/>
              <a:gd name="connsiteX3" fmla="*/ 6640261 w 7949800"/>
              <a:gd name="connsiteY3" fmla="*/ 5087881 h 5592968"/>
              <a:gd name="connsiteX4" fmla="*/ 3529617 w 7949800"/>
              <a:gd name="connsiteY4" fmla="*/ 5553497 h 5592968"/>
              <a:gd name="connsiteX5" fmla="*/ 15067 w 7949800"/>
              <a:gd name="connsiteY5" fmla="*/ 3023470 h 5592968"/>
              <a:gd name="connsiteX0" fmla="*/ 113764 w 8048497"/>
              <a:gd name="connsiteY0" fmla="*/ 3023470 h 5556738"/>
              <a:gd name="connsiteX1" fmla="*/ 5120525 w 8048497"/>
              <a:gd name="connsiteY1" fmla="*/ 10998 h 5556738"/>
              <a:gd name="connsiteX2" fmla="*/ 7967505 w 8048497"/>
              <a:gd name="connsiteY2" fmla="*/ 2159558 h 5556738"/>
              <a:gd name="connsiteX3" fmla="*/ 6738958 w 8048497"/>
              <a:gd name="connsiteY3" fmla="*/ 5087881 h 5556738"/>
              <a:gd name="connsiteX4" fmla="*/ 3628314 w 8048497"/>
              <a:gd name="connsiteY4" fmla="*/ 5553497 h 5556738"/>
              <a:gd name="connsiteX5" fmla="*/ 1779879 w 8048497"/>
              <a:gd name="connsiteY5" fmla="*/ 4975686 h 5556738"/>
              <a:gd name="connsiteX6" fmla="*/ 113764 w 8048497"/>
              <a:gd name="connsiteY6" fmla="*/ 3023470 h 5556738"/>
              <a:gd name="connsiteX0" fmla="*/ 548006 w 8482739"/>
              <a:gd name="connsiteY0" fmla="*/ 3023470 h 6525824"/>
              <a:gd name="connsiteX1" fmla="*/ 5554767 w 8482739"/>
              <a:gd name="connsiteY1" fmla="*/ 10998 h 6525824"/>
              <a:gd name="connsiteX2" fmla="*/ 8401747 w 8482739"/>
              <a:gd name="connsiteY2" fmla="*/ 2159558 h 6525824"/>
              <a:gd name="connsiteX3" fmla="*/ 7173200 w 8482739"/>
              <a:gd name="connsiteY3" fmla="*/ 5087881 h 6525824"/>
              <a:gd name="connsiteX4" fmla="*/ 4062556 w 8482739"/>
              <a:gd name="connsiteY4" fmla="*/ 5553497 h 6525824"/>
              <a:gd name="connsiteX5" fmla="*/ 525567 w 8482739"/>
              <a:gd name="connsiteY5" fmla="*/ 6428628 h 6525824"/>
              <a:gd name="connsiteX6" fmla="*/ 548006 w 8482739"/>
              <a:gd name="connsiteY6" fmla="*/ 3023470 h 6525824"/>
              <a:gd name="connsiteX0" fmla="*/ 548006 w 8482739"/>
              <a:gd name="connsiteY0" fmla="*/ 3023470 h 6520983"/>
              <a:gd name="connsiteX1" fmla="*/ 5554767 w 8482739"/>
              <a:gd name="connsiteY1" fmla="*/ 10998 h 6520983"/>
              <a:gd name="connsiteX2" fmla="*/ 8401747 w 8482739"/>
              <a:gd name="connsiteY2" fmla="*/ 2159558 h 6520983"/>
              <a:gd name="connsiteX3" fmla="*/ 7173200 w 8482739"/>
              <a:gd name="connsiteY3" fmla="*/ 5087881 h 6520983"/>
              <a:gd name="connsiteX4" fmla="*/ 4006458 w 8482739"/>
              <a:gd name="connsiteY4" fmla="*/ 5480569 h 6520983"/>
              <a:gd name="connsiteX5" fmla="*/ 525567 w 8482739"/>
              <a:gd name="connsiteY5" fmla="*/ 6428628 h 6520983"/>
              <a:gd name="connsiteX6" fmla="*/ 548006 w 8482739"/>
              <a:gd name="connsiteY6" fmla="*/ 3023470 h 6520983"/>
              <a:gd name="connsiteX0" fmla="*/ 548006 w 8482739"/>
              <a:gd name="connsiteY0" fmla="*/ 3023470 h 6512154"/>
              <a:gd name="connsiteX1" fmla="*/ 5554767 w 8482739"/>
              <a:gd name="connsiteY1" fmla="*/ 10998 h 6512154"/>
              <a:gd name="connsiteX2" fmla="*/ 8401747 w 8482739"/>
              <a:gd name="connsiteY2" fmla="*/ 2159558 h 6512154"/>
              <a:gd name="connsiteX3" fmla="*/ 7173200 w 8482739"/>
              <a:gd name="connsiteY3" fmla="*/ 5087881 h 6512154"/>
              <a:gd name="connsiteX4" fmla="*/ 4006458 w 8482739"/>
              <a:gd name="connsiteY4" fmla="*/ 5480569 h 6512154"/>
              <a:gd name="connsiteX5" fmla="*/ 525567 w 8482739"/>
              <a:gd name="connsiteY5" fmla="*/ 6428628 h 6512154"/>
              <a:gd name="connsiteX6" fmla="*/ 548006 w 8482739"/>
              <a:gd name="connsiteY6" fmla="*/ 3023470 h 6512154"/>
              <a:gd name="connsiteX0" fmla="*/ 548006 w 8482739"/>
              <a:gd name="connsiteY0" fmla="*/ 3013102 h 6501786"/>
              <a:gd name="connsiteX1" fmla="*/ 5554767 w 8482739"/>
              <a:gd name="connsiteY1" fmla="*/ 630 h 6501786"/>
              <a:gd name="connsiteX2" fmla="*/ 8401747 w 8482739"/>
              <a:gd name="connsiteY2" fmla="*/ 2149190 h 6501786"/>
              <a:gd name="connsiteX3" fmla="*/ 7173200 w 8482739"/>
              <a:gd name="connsiteY3" fmla="*/ 5077513 h 6501786"/>
              <a:gd name="connsiteX4" fmla="*/ 4006458 w 8482739"/>
              <a:gd name="connsiteY4" fmla="*/ 5470201 h 6501786"/>
              <a:gd name="connsiteX5" fmla="*/ 525567 w 8482739"/>
              <a:gd name="connsiteY5" fmla="*/ 6418260 h 6501786"/>
              <a:gd name="connsiteX6" fmla="*/ 548006 w 8482739"/>
              <a:gd name="connsiteY6" fmla="*/ 3013102 h 6501786"/>
              <a:gd name="connsiteX0" fmla="*/ 548006 w 8482739"/>
              <a:gd name="connsiteY0" fmla="*/ 3013102 h 6501786"/>
              <a:gd name="connsiteX1" fmla="*/ 5554767 w 8482739"/>
              <a:gd name="connsiteY1" fmla="*/ 630 h 6501786"/>
              <a:gd name="connsiteX2" fmla="*/ 8401747 w 8482739"/>
              <a:gd name="connsiteY2" fmla="*/ 2149190 h 6501786"/>
              <a:gd name="connsiteX3" fmla="*/ 7173200 w 8482739"/>
              <a:gd name="connsiteY3" fmla="*/ 5077513 h 6501786"/>
              <a:gd name="connsiteX4" fmla="*/ 4006458 w 8482739"/>
              <a:gd name="connsiteY4" fmla="*/ 5470201 h 6501786"/>
              <a:gd name="connsiteX5" fmla="*/ 525567 w 8482739"/>
              <a:gd name="connsiteY5" fmla="*/ 6418260 h 6501786"/>
              <a:gd name="connsiteX6" fmla="*/ 548006 w 8482739"/>
              <a:gd name="connsiteY6" fmla="*/ 3013102 h 6501786"/>
              <a:gd name="connsiteX0" fmla="*/ 518373 w 8453106"/>
              <a:gd name="connsiteY0" fmla="*/ 2996278 h 6484962"/>
              <a:gd name="connsiteX1" fmla="*/ 5076349 w 8453106"/>
              <a:gd name="connsiteY1" fmla="*/ 635 h 6484962"/>
              <a:gd name="connsiteX2" fmla="*/ 8372114 w 8453106"/>
              <a:gd name="connsiteY2" fmla="*/ 2132366 h 6484962"/>
              <a:gd name="connsiteX3" fmla="*/ 7143567 w 8453106"/>
              <a:gd name="connsiteY3" fmla="*/ 5060689 h 6484962"/>
              <a:gd name="connsiteX4" fmla="*/ 3976825 w 8453106"/>
              <a:gd name="connsiteY4" fmla="*/ 5453377 h 6484962"/>
              <a:gd name="connsiteX5" fmla="*/ 495934 w 8453106"/>
              <a:gd name="connsiteY5" fmla="*/ 6401436 h 6484962"/>
              <a:gd name="connsiteX6" fmla="*/ 518373 w 8453106"/>
              <a:gd name="connsiteY6" fmla="*/ 2996278 h 6484962"/>
              <a:gd name="connsiteX0" fmla="*/ 518373 w 8453106"/>
              <a:gd name="connsiteY0" fmla="*/ 3005995 h 6494679"/>
              <a:gd name="connsiteX1" fmla="*/ 5076349 w 8453106"/>
              <a:gd name="connsiteY1" fmla="*/ 10352 h 6494679"/>
              <a:gd name="connsiteX2" fmla="*/ 8372114 w 8453106"/>
              <a:gd name="connsiteY2" fmla="*/ 2142083 h 6494679"/>
              <a:gd name="connsiteX3" fmla="*/ 7143567 w 8453106"/>
              <a:gd name="connsiteY3" fmla="*/ 5070406 h 6494679"/>
              <a:gd name="connsiteX4" fmla="*/ 3976825 w 8453106"/>
              <a:gd name="connsiteY4" fmla="*/ 5463094 h 6494679"/>
              <a:gd name="connsiteX5" fmla="*/ 495934 w 8453106"/>
              <a:gd name="connsiteY5" fmla="*/ 6411153 h 6494679"/>
              <a:gd name="connsiteX6" fmla="*/ 518373 w 8453106"/>
              <a:gd name="connsiteY6" fmla="*/ 3005995 h 6494679"/>
              <a:gd name="connsiteX0" fmla="*/ 518373 w 8453106"/>
              <a:gd name="connsiteY0" fmla="*/ 2996277 h 6484961"/>
              <a:gd name="connsiteX1" fmla="*/ 5076349 w 8453106"/>
              <a:gd name="connsiteY1" fmla="*/ 634 h 6484961"/>
              <a:gd name="connsiteX2" fmla="*/ 8372114 w 8453106"/>
              <a:gd name="connsiteY2" fmla="*/ 2132365 h 6484961"/>
              <a:gd name="connsiteX3" fmla="*/ 7143567 w 8453106"/>
              <a:gd name="connsiteY3" fmla="*/ 5060688 h 6484961"/>
              <a:gd name="connsiteX4" fmla="*/ 3976825 w 8453106"/>
              <a:gd name="connsiteY4" fmla="*/ 5453376 h 6484961"/>
              <a:gd name="connsiteX5" fmla="*/ 495934 w 8453106"/>
              <a:gd name="connsiteY5" fmla="*/ 6401435 h 6484961"/>
              <a:gd name="connsiteX6" fmla="*/ 518373 w 8453106"/>
              <a:gd name="connsiteY6" fmla="*/ 2996277 h 6484961"/>
              <a:gd name="connsiteX0" fmla="*/ 518373 w 8453106"/>
              <a:gd name="connsiteY0" fmla="*/ 2996277 h 6490454"/>
              <a:gd name="connsiteX1" fmla="*/ 5076349 w 8453106"/>
              <a:gd name="connsiteY1" fmla="*/ 634 h 6490454"/>
              <a:gd name="connsiteX2" fmla="*/ 8372114 w 8453106"/>
              <a:gd name="connsiteY2" fmla="*/ 2132365 h 6490454"/>
              <a:gd name="connsiteX3" fmla="*/ 7143567 w 8453106"/>
              <a:gd name="connsiteY3" fmla="*/ 5060688 h 6490454"/>
              <a:gd name="connsiteX4" fmla="*/ 5488670 w 8453106"/>
              <a:gd name="connsiteY4" fmla="*/ 5408499 h 6490454"/>
              <a:gd name="connsiteX5" fmla="*/ 3976825 w 8453106"/>
              <a:gd name="connsiteY5" fmla="*/ 5453376 h 6490454"/>
              <a:gd name="connsiteX6" fmla="*/ 495934 w 8453106"/>
              <a:gd name="connsiteY6" fmla="*/ 6401435 h 6490454"/>
              <a:gd name="connsiteX7" fmla="*/ 518373 w 8453106"/>
              <a:gd name="connsiteY7" fmla="*/ 2996277 h 6490454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696697"/>
              <a:gd name="connsiteX1" fmla="*/ 5076349 w 8453106"/>
              <a:gd name="connsiteY1" fmla="*/ 634 h 6696697"/>
              <a:gd name="connsiteX2" fmla="*/ 8372114 w 8453106"/>
              <a:gd name="connsiteY2" fmla="*/ 2132365 h 6696697"/>
              <a:gd name="connsiteX3" fmla="*/ 7143567 w 8453106"/>
              <a:gd name="connsiteY3" fmla="*/ 5060688 h 6696697"/>
              <a:gd name="connsiteX4" fmla="*/ 5488670 w 8453106"/>
              <a:gd name="connsiteY4" fmla="*/ 5318742 h 6696697"/>
              <a:gd name="connsiteX5" fmla="*/ 3976825 w 8453106"/>
              <a:gd name="connsiteY5" fmla="*/ 5453376 h 6696697"/>
              <a:gd name="connsiteX6" fmla="*/ 1415944 w 8453106"/>
              <a:gd name="connsiteY6" fmla="*/ 6412656 h 6696697"/>
              <a:gd name="connsiteX7" fmla="*/ 495934 w 8453106"/>
              <a:gd name="connsiteY7" fmla="*/ 6401435 h 6696697"/>
              <a:gd name="connsiteX8" fmla="*/ 518373 w 8453106"/>
              <a:gd name="connsiteY8" fmla="*/ 2996277 h 6696697"/>
              <a:gd name="connsiteX0" fmla="*/ 518373 w 8453106"/>
              <a:gd name="connsiteY0" fmla="*/ 2996277 h 6599794"/>
              <a:gd name="connsiteX1" fmla="*/ 5076349 w 8453106"/>
              <a:gd name="connsiteY1" fmla="*/ 634 h 6599794"/>
              <a:gd name="connsiteX2" fmla="*/ 8372114 w 8453106"/>
              <a:gd name="connsiteY2" fmla="*/ 2132365 h 6599794"/>
              <a:gd name="connsiteX3" fmla="*/ 7143567 w 8453106"/>
              <a:gd name="connsiteY3" fmla="*/ 5060688 h 6599794"/>
              <a:gd name="connsiteX4" fmla="*/ 5488670 w 8453106"/>
              <a:gd name="connsiteY4" fmla="*/ 5318742 h 6599794"/>
              <a:gd name="connsiteX5" fmla="*/ 3976825 w 8453106"/>
              <a:gd name="connsiteY5" fmla="*/ 5453376 h 6599794"/>
              <a:gd name="connsiteX6" fmla="*/ 1415944 w 8453106"/>
              <a:gd name="connsiteY6" fmla="*/ 6412656 h 6599794"/>
              <a:gd name="connsiteX7" fmla="*/ 495934 w 8453106"/>
              <a:gd name="connsiteY7" fmla="*/ 6401435 h 6599794"/>
              <a:gd name="connsiteX8" fmla="*/ 518373 w 8453106"/>
              <a:gd name="connsiteY8" fmla="*/ 2996277 h 6599794"/>
              <a:gd name="connsiteX0" fmla="*/ 568130 w 8502863"/>
              <a:gd name="connsiteY0" fmla="*/ 2996277 h 6481525"/>
              <a:gd name="connsiteX1" fmla="*/ 5126106 w 8502863"/>
              <a:gd name="connsiteY1" fmla="*/ 634 h 6481525"/>
              <a:gd name="connsiteX2" fmla="*/ 8421871 w 8502863"/>
              <a:gd name="connsiteY2" fmla="*/ 2132365 h 6481525"/>
              <a:gd name="connsiteX3" fmla="*/ 7193324 w 8502863"/>
              <a:gd name="connsiteY3" fmla="*/ 5060688 h 6481525"/>
              <a:gd name="connsiteX4" fmla="*/ 5538427 w 8502863"/>
              <a:gd name="connsiteY4" fmla="*/ 5318742 h 6481525"/>
              <a:gd name="connsiteX5" fmla="*/ 4026582 w 8502863"/>
              <a:gd name="connsiteY5" fmla="*/ 5453376 h 6481525"/>
              <a:gd name="connsiteX6" fmla="*/ 1465701 w 8502863"/>
              <a:gd name="connsiteY6" fmla="*/ 6412656 h 6481525"/>
              <a:gd name="connsiteX7" fmla="*/ 545691 w 8502863"/>
              <a:gd name="connsiteY7" fmla="*/ 6401435 h 6481525"/>
              <a:gd name="connsiteX8" fmla="*/ 568130 w 8502863"/>
              <a:gd name="connsiteY8" fmla="*/ 2996277 h 6481525"/>
              <a:gd name="connsiteX0" fmla="*/ 568130 w 8502863"/>
              <a:gd name="connsiteY0" fmla="*/ 2996277 h 6412656"/>
              <a:gd name="connsiteX1" fmla="*/ 5126106 w 8502863"/>
              <a:gd name="connsiteY1" fmla="*/ 634 h 6412656"/>
              <a:gd name="connsiteX2" fmla="*/ 8421871 w 8502863"/>
              <a:gd name="connsiteY2" fmla="*/ 2132365 h 6412656"/>
              <a:gd name="connsiteX3" fmla="*/ 7193324 w 8502863"/>
              <a:gd name="connsiteY3" fmla="*/ 5060688 h 6412656"/>
              <a:gd name="connsiteX4" fmla="*/ 5538427 w 8502863"/>
              <a:gd name="connsiteY4" fmla="*/ 5318742 h 6412656"/>
              <a:gd name="connsiteX5" fmla="*/ 4026582 w 8502863"/>
              <a:gd name="connsiteY5" fmla="*/ 5453376 h 6412656"/>
              <a:gd name="connsiteX6" fmla="*/ 1465701 w 8502863"/>
              <a:gd name="connsiteY6" fmla="*/ 6412656 h 6412656"/>
              <a:gd name="connsiteX7" fmla="*/ 545691 w 8502863"/>
              <a:gd name="connsiteY7" fmla="*/ 6401435 h 6412656"/>
              <a:gd name="connsiteX8" fmla="*/ 568130 w 8502863"/>
              <a:gd name="connsiteY8" fmla="*/ 2996277 h 6412656"/>
              <a:gd name="connsiteX0" fmla="*/ 382024 w 8316757"/>
              <a:gd name="connsiteY0" fmla="*/ 2996277 h 6412656"/>
              <a:gd name="connsiteX1" fmla="*/ 4940000 w 8316757"/>
              <a:gd name="connsiteY1" fmla="*/ 634 h 6412656"/>
              <a:gd name="connsiteX2" fmla="*/ 8235765 w 8316757"/>
              <a:gd name="connsiteY2" fmla="*/ 2132365 h 6412656"/>
              <a:gd name="connsiteX3" fmla="*/ 7007218 w 8316757"/>
              <a:gd name="connsiteY3" fmla="*/ 5060688 h 6412656"/>
              <a:gd name="connsiteX4" fmla="*/ 5352321 w 8316757"/>
              <a:gd name="connsiteY4" fmla="*/ 5318742 h 6412656"/>
              <a:gd name="connsiteX5" fmla="*/ 3840476 w 8316757"/>
              <a:gd name="connsiteY5" fmla="*/ 5453376 h 6412656"/>
              <a:gd name="connsiteX6" fmla="*/ 1279595 w 8316757"/>
              <a:gd name="connsiteY6" fmla="*/ 6412656 h 6412656"/>
              <a:gd name="connsiteX7" fmla="*/ 359585 w 8316757"/>
              <a:gd name="connsiteY7" fmla="*/ 6401435 h 6412656"/>
              <a:gd name="connsiteX8" fmla="*/ 382024 w 8316757"/>
              <a:gd name="connsiteY8" fmla="*/ 2996277 h 6412656"/>
              <a:gd name="connsiteX0" fmla="*/ 82594 w 8017327"/>
              <a:gd name="connsiteY0" fmla="*/ 2996277 h 6412656"/>
              <a:gd name="connsiteX1" fmla="*/ 4640570 w 8017327"/>
              <a:gd name="connsiteY1" fmla="*/ 634 h 6412656"/>
              <a:gd name="connsiteX2" fmla="*/ 7936335 w 8017327"/>
              <a:gd name="connsiteY2" fmla="*/ 2132365 h 6412656"/>
              <a:gd name="connsiteX3" fmla="*/ 6707788 w 8017327"/>
              <a:gd name="connsiteY3" fmla="*/ 5060688 h 6412656"/>
              <a:gd name="connsiteX4" fmla="*/ 5052891 w 8017327"/>
              <a:gd name="connsiteY4" fmla="*/ 5318742 h 6412656"/>
              <a:gd name="connsiteX5" fmla="*/ 3541046 w 8017327"/>
              <a:gd name="connsiteY5" fmla="*/ 5453376 h 6412656"/>
              <a:gd name="connsiteX6" fmla="*/ 980165 w 8017327"/>
              <a:gd name="connsiteY6" fmla="*/ 6412656 h 6412656"/>
              <a:gd name="connsiteX7" fmla="*/ 60155 w 8017327"/>
              <a:gd name="connsiteY7" fmla="*/ 6401435 h 6412656"/>
              <a:gd name="connsiteX8" fmla="*/ 82594 w 8017327"/>
              <a:gd name="connsiteY8" fmla="*/ 2996277 h 6412656"/>
              <a:gd name="connsiteX0" fmla="*/ 23964 w 7958697"/>
              <a:gd name="connsiteY0" fmla="*/ 2996277 h 6539638"/>
              <a:gd name="connsiteX1" fmla="*/ 4581940 w 7958697"/>
              <a:gd name="connsiteY1" fmla="*/ 634 h 6539638"/>
              <a:gd name="connsiteX2" fmla="*/ 7877705 w 7958697"/>
              <a:gd name="connsiteY2" fmla="*/ 2132365 h 6539638"/>
              <a:gd name="connsiteX3" fmla="*/ 6649158 w 7958697"/>
              <a:gd name="connsiteY3" fmla="*/ 5060688 h 6539638"/>
              <a:gd name="connsiteX4" fmla="*/ 4994261 w 7958697"/>
              <a:gd name="connsiteY4" fmla="*/ 5318742 h 6539638"/>
              <a:gd name="connsiteX5" fmla="*/ 3482416 w 7958697"/>
              <a:gd name="connsiteY5" fmla="*/ 5453376 h 6539638"/>
              <a:gd name="connsiteX6" fmla="*/ 921535 w 7958697"/>
              <a:gd name="connsiteY6" fmla="*/ 6412656 h 6539638"/>
              <a:gd name="connsiteX7" fmla="*/ 1525 w 7958697"/>
              <a:gd name="connsiteY7" fmla="*/ 6401435 h 6539638"/>
              <a:gd name="connsiteX8" fmla="*/ 23964 w 7958697"/>
              <a:gd name="connsiteY8" fmla="*/ 2996277 h 6539638"/>
              <a:gd name="connsiteX0" fmla="*/ 341607 w 8276340"/>
              <a:gd name="connsiteY0" fmla="*/ 2996277 h 6527461"/>
              <a:gd name="connsiteX1" fmla="*/ 4899583 w 8276340"/>
              <a:gd name="connsiteY1" fmla="*/ 634 h 6527461"/>
              <a:gd name="connsiteX2" fmla="*/ 8195348 w 8276340"/>
              <a:gd name="connsiteY2" fmla="*/ 2132365 h 6527461"/>
              <a:gd name="connsiteX3" fmla="*/ 6966801 w 8276340"/>
              <a:gd name="connsiteY3" fmla="*/ 5060688 h 6527461"/>
              <a:gd name="connsiteX4" fmla="*/ 5311904 w 8276340"/>
              <a:gd name="connsiteY4" fmla="*/ 5318742 h 6527461"/>
              <a:gd name="connsiteX5" fmla="*/ 3800059 w 8276340"/>
              <a:gd name="connsiteY5" fmla="*/ 5453376 h 6527461"/>
              <a:gd name="connsiteX6" fmla="*/ 1239178 w 8276340"/>
              <a:gd name="connsiteY6" fmla="*/ 6412656 h 6527461"/>
              <a:gd name="connsiteX7" fmla="*/ 335997 w 8276340"/>
              <a:gd name="connsiteY7" fmla="*/ 6384606 h 6527461"/>
              <a:gd name="connsiteX8" fmla="*/ 341607 w 8276340"/>
              <a:gd name="connsiteY8" fmla="*/ 2996277 h 6527461"/>
              <a:gd name="connsiteX0" fmla="*/ 340343 w 8275076"/>
              <a:gd name="connsiteY0" fmla="*/ 2996277 h 6527678"/>
              <a:gd name="connsiteX1" fmla="*/ 4898319 w 8275076"/>
              <a:gd name="connsiteY1" fmla="*/ 634 h 6527678"/>
              <a:gd name="connsiteX2" fmla="*/ 8194084 w 8275076"/>
              <a:gd name="connsiteY2" fmla="*/ 2132365 h 6527678"/>
              <a:gd name="connsiteX3" fmla="*/ 6965537 w 8275076"/>
              <a:gd name="connsiteY3" fmla="*/ 5060688 h 6527678"/>
              <a:gd name="connsiteX4" fmla="*/ 5310640 w 8275076"/>
              <a:gd name="connsiteY4" fmla="*/ 5318742 h 6527678"/>
              <a:gd name="connsiteX5" fmla="*/ 3798795 w 8275076"/>
              <a:gd name="connsiteY5" fmla="*/ 5453376 h 6527678"/>
              <a:gd name="connsiteX6" fmla="*/ 1237914 w 8275076"/>
              <a:gd name="connsiteY6" fmla="*/ 6412656 h 6527678"/>
              <a:gd name="connsiteX7" fmla="*/ 334733 w 8275076"/>
              <a:gd name="connsiteY7" fmla="*/ 6384606 h 6527678"/>
              <a:gd name="connsiteX8" fmla="*/ 340343 w 8275076"/>
              <a:gd name="connsiteY8" fmla="*/ 2996277 h 6527678"/>
              <a:gd name="connsiteX0" fmla="*/ 6788 w 7941521"/>
              <a:gd name="connsiteY0" fmla="*/ 2996277 h 6527678"/>
              <a:gd name="connsiteX1" fmla="*/ 4564764 w 7941521"/>
              <a:gd name="connsiteY1" fmla="*/ 634 h 6527678"/>
              <a:gd name="connsiteX2" fmla="*/ 7860529 w 7941521"/>
              <a:gd name="connsiteY2" fmla="*/ 2132365 h 6527678"/>
              <a:gd name="connsiteX3" fmla="*/ 6631982 w 7941521"/>
              <a:gd name="connsiteY3" fmla="*/ 5060688 h 6527678"/>
              <a:gd name="connsiteX4" fmla="*/ 4977085 w 7941521"/>
              <a:gd name="connsiteY4" fmla="*/ 5318742 h 6527678"/>
              <a:gd name="connsiteX5" fmla="*/ 3465240 w 7941521"/>
              <a:gd name="connsiteY5" fmla="*/ 5453376 h 6527678"/>
              <a:gd name="connsiteX6" fmla="*/ 904359 w 7941521"/>
              <a:gd name="connsiteY6" fmla="*/ 6412656 h 6527678"/>
              <a:gd name="connsiteX7" fmla="*/ 1178 w 7941521"/>
              <a:gd name="connsiteY7" fmla="*/ 6384606 h 6527678"/>
              <a:gd name="connsiteX8" fmla="*/ 6788 w 7941521"/>
              <a:gd name="connsiteY8" fmla="*/ 2996277 h 6527678"/>
              <a:gd name="connsiteX0" fmla="*/ 6788 w 7941521"/>
              <a:gd name="connsiteY0" fmla="*/ 3006772 h 6538173"/>
              <a:gd name="connsiteX1" fmla="*/ 4564764 w 7941521"/>
              <a:gd name="connsiteY1" fmla="*/ 11129 h 6538173"/>
              <a:gd name="connsiteX2" fmla="*/ 7860529 w 7941521"/>
              <a:gd name="connsiteY2" fmla="*/ 2142860 h 6538173"/>
              <a:gd name="connsiteX3" fmla="*/ 6631982 w 7941521"/>
              <a:gd name="connsiteY3" fmla="*/ 5071183 h 6538173"/>
              <a:gd name="connsiteX4" fmla="*/ 4977085 w 7941521"/>
              <a:gd name="connsiteY4" fmla="*/ 5329237 h 6538173"/>
              <a:gd name="connsiteX5" fmla="*/ 3465240 w 7941521"/>
              <a:gd name="connsiteY5" fmla="*/ 5463871 h 6538173"/>
              <a:gd name="connsiteX6" fmla="*/ 904359 w 7941521"/>
              <a:gd name="connsiteY6" fmla="*/ 6423151 h 6538173"/>
              <a:gd name="connsiteX7" fmla="*/ 1178 w 7941521"/>
              <a:gd name="connsiteY7" fmla="*/ 6395101 h 6538173"/>
              <a:gd name="connsiteX8" fmla="*/ 6788 w 7941521"/>
              <a:gd name="connsiteY8" fmla="*/ 3006772 h 6538173"/>
              <a:gd name="connsiteX0" fmla="*/ 6832 w 7941565"/>
              <a:gd name="connsiteY0" fmla="*/ 3006772 h 6538173"/>
              <a:gd name="connsiteX1" fmla="*/ 4564808 w 7941565"/>
              <a:gd name="connsiteY1" fmla="*/ 11129 h 6538173"/>
              <a:gd name="connsiteX2" fmla="*/ 7860573 w 7941565"/>
              <a:gd name="connsiteY2" fmla="*/ 2142860 h 6538173"/>
              <a:gd name="connsiteX3" fmla="*/ 6632026 w 7941565"/>
              <a:gd name="connsiteY3" fmla="*/ 5071183 h 6538173"/>
              <a:gd name="connsiteX4" fmla="*/ 4977129 w 7941565"/>
              <a:gd name="connsiteY4" fmla="*/ 5329237 h 6538173"/>
              <a:gd name="connsiteX5" fmla="*/ 3465284 w 7941565"/>
              <a:gd name="connsiteY5" fmla="*/ 5463871 h 6538173"/>
              <a:gd name="connsiteX6" fmla="*/ 904403 w 7941565"/>
              <a:gd name="connsiteY6" fmla="*/ 6423151 h 6538173"/>
              <a:gd name="connsiteX7" fmla="*/ 1222 w 7941565"/>
              <a:gd name="connsiteY7" fmla="*/ 6395101 h 6538173"/>
              <a:gd name="connsiteX8" fmla="*/ 6832 w 7941565"/>
              <a:gd name="connsiteY8" fmla="*/ 3006772 h 6538173"/>
              <a:gd name="connsiteX0" fmla="*/ 6821 w 7941554"/>
              <a:gd name="connsiteY0" fmla="*/ 3006772 h 6538173"/>
              <a:gd name="connsiteX1" fmla="*/ 4564797 w 7941554"/>
              <a:gd name="connsiteY1" fmla="*/ 11129 h 6538173"/>
              <a:gd name="connsiteX2" fmla="*/ 7860562 w 7941554"/>
              <a:gd name="connsiteY2" fmla="*/ 2142860 h 6538173"/>
              <a:gd name="connsiteX3" fmla="*/ 6632015 w 7941554"/>
              <a:gd name="connsiteY3" fmla="*/ 5071183 h 6538173"/>
              <a:gd name="connsiteX4" fmla="*/ 4977118 w 7941554"/>
              <a:gd name="connsiteY4" fmla="*/ 5329237 h 6538173"/>
              <a:gd name="connsiteX5" fmla="*/ 3465273 w 7941554"/>
              <a:gd name="connsiteY5" fmla="*/ 5463871 h 6538173"/>
              <a:gd name="connsiteX6" fmla="*/ 904392 w 7941554"/>
              <a:gd name="connsiteY6" fmla="*/ 6423151 h 6538173"/>
              <a:gd name="connsiteX7" fmla="*/ 1211 w 7941554"/>
              <a:gd name="connsiteY7" fmla="*/ 6395101 h 6538173"/>
              <a:gd name="connsiteX8" fmla="*/ 6821 w 7941554"/>
              <a:gd name="connsiteY8" fmla="*/ 3006772 h 6538173"/>
              <a:gd name="connsiteX0" fmla="*/ 6155 w 7940888"/>
              <a:gd name="connsiteY0" fmla="*/ 3006772 h 6538173"/>
              <a:gd name="connsiteX1" fmla="*/ 4564131 w 7940888"/>
              <a:gd name="connsiteY1" fmla="*/ 11129 h 6538173"/>
              <a:gd name="connsiteX2" fmla="*/ 7859896 w 7940888"/>
              <a:gd name="connsiteY2" fmla="*/ 2142860 h 6538173"/>
              <a:gd name="connsiteX3" fmla="*/ 6631349 w 7940888"/>
              <a:gd name="connsiteY3" fmla="*/ 5071183 h 6538173"/>
              <a:gd name="connsiteX4" fmla="*/ 4976452 w 7940888"/>
              <a:gd name="connsiteY4" fmla="*/ 5329237 h 6538173"/>
              <a:gd name="connsiteX5" fmla="*/ 3464607 w 7940888"/>
              <a:gd name="connsiteY5" fmla="*/ 5463871 h 6538173"/>
              <a:gd name="connsiteX6" fmla="*/ 903726 w 7940888"/>
              <a:gd name="connsiteY6" fmla="*/ 6423151 h 6538173"/>
              <a:gd name="connsiteX7" fmla="*/ 545 w 7940888"/>
              <a:gd name="connsiteY7" fmla="*/ 6395101 h 6538173"/>
              <a:gd name="connsiteX8" fmla="*/ 6155 w 7940888"/>
              <a:gd name="connsiteY8" fmla="*/ 3006772 h 6538173"/>
              <a:gd name="connsiteX0" fmla="*/ 6155 w 7940888"/>
              <a:gd name="connsiteY0" fmla="*/ 3006772 h 6538173"/>
              <a:gd name="connsiteX1" fmla="*/ 4564131 w 7940888"/>
              <a:gd name="connsiteY1" fmla="*/ 11129 h 6538173"/>
              <a:gd name="connsiteX2" fmla="*/ 7859896 w 7940888"/>
              <a:gd name="connsiteY2" fmla="*/ 2142860 h 6538173"/>
              <a:gd name="connsiteX3" fmla="*/ 6631349 w 7940888"/>
              <a:gd name="connsiteY3" fmla="*/ 5071183 h 6538173"/>
              <a:gd name="connsiteX4" fmla="*/ 4976452 w 7940888"/>
              <a:gd name="connsiteY4" fmla="*/ 5329237 h 6538173"/>
              <a:gd name="connsiteX5" fmla="*/ 3464607 w 7940888"/>
              <a:gd name="connsiteY5" fmla="*/ 5463871 h 6538173"/>
              <a:gd name="connsiteX6" fmla="*/ 903726 w 7940888"/>
              <a:gd name="connsiteY6" fmla="*/ 6423151 h 6538173"/>
              <a:gd name="connsiteX7" fmla="*/ 545 w 7940888"/>
              <a:gd name="connsiteY7" fmla="*/ 6395101 h 6538173"/>
              <a:gd name="connsiteX8" fmla="*/ 6155 w 7940888"/>
              <a:gd name="connsiteY8" fmla="*/ 3006772 h 6538173"/>
              <a:gd name="connsiteX0" fmla="*/ 324552 w 8259285"/>
              <a:gd name="connsiteY0" fmla="*/ 2995642 h 6527043"/>
              <a:gd name="connsiteX1" fmla="*/ 4669355 w 8259285"/>
              <a:gd name="connsiteY1" fmla="*/ 11219 h 6527043"/>
              <a:gd name="connsiteX2" fmla="*/ 8178293 w 8259285"/>
              <a:gd name="connsiteY2" fmla="*/ 2131730 h 6527043"/>
              <a:gd name="connsiteX3" fmla="*/ 6949746 w 8259285"/>
              <a:gd name="connsiteY3" fmla="*/ 5060053 h 6527043"/>
              <a:gd name="connsiteX4" fmla="*/ 5294849 w 8259285"/>
              <a:gd name="connsiteY4" fmla="*/ 5318107 h 6527043"/>
              <a:gd name="connsiteX5" fmla="*/ 3783004 w 8259285"/>
              <a:gd name="connsiteY5" fmla="*/ 5452741 h 6527043"/>
              <a:gd name="connsiteX6" fmla="*/ 1222123 w 8259285"/>
              <a:gd name="connsiteY6" fmla="*/ 6412021 h 6527043"/>
              <a:gd name="connsiteX7" fmla="*/ 318942 w 8259285"/>
              <a:gd name="connsiteY7" fmla="*/ 6383971 h 6527043"/>
              <a:gd name="connsiteX8" fmla="*/ 324552 w 8259285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4983693 w 7948129"/>
              <a:gd name="connsiteY4" fmla="*/ 5318107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4983693 w 7948129"/>
              <a:gd name="connsiteY4" fmla="*/ 5318107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4983693 w 7948129"/>
              <a:gd name="connsiteY4" fmla="*/ 5318107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5022962 w 7948129"/>
              <a:gd name="connsiteY4" fmla="*/ 5245179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5022962 w 7948129"/>
              <a:gd name="connsiteY4" fmla="*/ 5245179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72932"/>
              <a:gd name="connsiteY0" fmla="*/ 2995642 h 6527043"/>
              <a:gd name="connsiteX1" fmla="*/ 4358199 w 7972932"/>
              <a:gd name="connsiteY1" fmla="*/ 11219 h 6527043"/>
              <a:gd name="connsiteX2" fmla="*/ 7867137 w 7972932"/>
              <a:gd name="connsiteY2" fmla="*/ 2131730 h 6527043"/>
              <a:gd name="connsiteX3" fmla="*/ 6638590 w 7972932"/>
              <a:gd name="connsiteY3" fmla="*/ 5060053 h 6527043"/>
              <a:gd name="connsiteX4" fmla="*/ 5022962 w 7972932"/>
              <a:gd name="connsiteY4" fmla="*/ 5245179 h 6527043"/>
              <a:gd name="connsiteX5" fmla="*/ 3471848 w 7972932"/>
              <a:gd name="connsiteY5" fmla="*/ 5452741 h 6527043"/>
              <a:gd name="connsiteX6" fmla="*/ 910967 w 7972932"/>
              <a:gd name="connsiteY6" fmla="*/ 6412021 h 6527043"/>
              <a:gd name="connsiteX7" fmla="*/ 7786 w 7972932"/>
              <a:gd name="connsiteY7" fmla="*/ 6383971 h 6527043"/>
              <a:gd name="connsiteX8" fmla="*/ 13396 w 7972932"/>
              <a:gd name="connsiteY8" fmla="*/ 2995642 h 6527043"/>
              <a:gd name="connsiteX0" fmla="*/ 13396 w 7942336"/>
              <a:gd name="connsiteY0" fmla="*/ 2995642 h 6527043"/>
              <a:gd name="connsiteX1" fmla="*/ 4358199 w 7942336"/>
              <a:gd name="connsiteY1" fmla="*/ 11219 h 6527043"/>
              <a:gd name="connsiteX2" fmla="*/ 7867137 w 7942336"/>
              <a:gd name="connsiteY2" fmla="*/ 2131730 h 6527043"/>
              <a:gd name="connsiteX3" fmla="*/ 6638590 w 7942336"/>
              <a:gd name="connsiteY3" fmla="*/ 5060053 h 6527043"/>
              <a:gd name="connsiteX4" fmla="*/ 5022962 w 7942336"/>
              <a:gd name="connsiteY4" fmla="*/ 5245179 h 6527043"/>
              <a:gd name="connsiteX5" fmla="*/ 3471848 w 7942336"/>
              <a:gd name="connsiteY5" fmla="*/ 5452741 h 6527043"/>
              <a:gd name="connsiteX6" fmla="*/ 910967 w 7942336"/>
              <a:gd name="connsiteY6" fmla="*/ 6412021 h 6527043"/>
              <a:gd name="connsiteX7" fmla="*/ 7786 w 7942336"/>
              <a:gd name="connsiteY7" fmla="*/ 6383971 h 6527043"/>
              <a:gd name="connsiteX8" fmla="*/ 13396 w 7942336"/>
              <a:gd name="connsiteY8" fmla="*/ 2995642 h 6527043"/>
              <a:gd name="connsiteX0" fmla="*/ 13396 w 7929459"/>
              <a:gd name="connsiteY0" fmla="*/ 2995642 h 6527043"/>
              <a:gd name="connsiteX1" fmla="*/ 4358199 w 7929459"/>
              <a:gd name="connsiteY1" fmla="*/ 11219 h 6527043"/>
              <a:gd name="connsiteX2" fmla="*/ 7867137 w 7929459"/>
              <a:gd name="connsiteY2" fmla="*/ 2131730 h 6527043"/>
              <a:gd name="connsiteX3" fmla="*/ 6638590 w 7929459"/>
              <a:gd name="connsiteY3" fmla="*/ 5060053 h 6527043"/>
              <a:gd name="connsiteX4" fmla="*/ 5073450 w 7929459"/>
              <a:gd name="connsiteY4" fmla="*/ 5295668 h 6527043"/>
              <a:gd name="connsiteX5" fmla="*/ 3471848 w 7929459"/>
              <a:gd name="connsiteY5" fmla="*/ 5452741 h 6527043"/>
              <a:gd name="connsiteX6" fmla="*/ 910967 w 7929459"/>
              <a:gd name="connsiteY6" fmla="*/ 6412021 h 6527043"/>
              <a:gd name="connsiteX7" fmla="*/ 7786 w 7929459"/>
              <a:gd name="connsiteY7" fmla="*/ 6383971 h 6527043"/>
              <a:gd name="connsiteX8" fmla="*/ 13396 w 7929459"/>
              <a:gd name="connsiteY8" fmla="*/ 2995642 h 6527043"/>
              <a:gd name="connsiteX0" fmla="*/ 13396 w 7929459"/>
              <a:gd name="connsiteY0" fmla="*/ 2995642 h 6527043"/>
              <a:gd name="connsiteX1" fmla="*/ 4358199 w 7929459"/>
              <a:gd name="connsiteY1" fmla="*/ 11219 h 6527043"/>
              <a:gd name="connsiteX2" fmla="*/ 7867137 w 7929459"/>
              <a:gd name="connsiteY2" fmla="*/ 2131730 h 6527043"/>
              <a:gd name="connsiteX3" fmla="*/ 6638590 w 7929459"/>
              <a:gd name="connsiteY3" fmla="*/ 5060053 h 6527043"/>
              <a:gd name="connsiteX4" fmla="*/ 5073450 w 7929459"/>
              <a:gd name="connsiteY4" fmla="*/ 5295668 h 6527043"/>
              <a:gd name="connsiteX5" fmla="*/ 3471848 w 7929459"/>
              <a:gd name="connsiteY5" fmla="*/ 5452741 h 6527043"/>
              <a:gd name="connsiteX6" fmla="*/ 910967 w 7929459"/>
              <a:gd name="connsiteY6" fmla="*/ 6412021 h 6527043"/>
              <a:gd name="connsiteX7" fmla="*/ 7786 w 7929459"/>
              <a:gd name="connsiteY7" fmla="*/ 6383971 h 6527043"/>
              <a:gd name="connsiteX8" fmla="*/ 13396 w 7929459"/>
              <a:gd name="connsiteY8" fmla="*/ 2995642 h 6527043"/>
              <a:gd name="connsiteX0" fmla="*/ 13396 w 7926666"/>
              <a:gd name="connsiteY0" fmla="*/ 2995642 h 6527043"/>
              <a:gd name="connsiteX1" fmla="*/ 4358199 w 7926666"/>
              <a:gd name="connsiteY1" fmla="*/ 11219 h 6527043"/>
              <a:gd name="connsiteX2" fmla="*/ 7867137 w 7926666"/>
              <a:gd name="connsiteY2" fmla="*/ 2131730 h 6527043"/>
              <a:gd name="connsiteX3" fmla="*/ 6638590 w 7926666"/>
              <a:gd name="connsiteY3" fmla="*/ 5060053 h 6527043"/>
              <a:gd name="connsiteX4" fmla="*/ 5073450 w 7926666"/>
              <a:gd name="connsiteY4" fmla="*/ 5295668 h 6527043"/>
              <a:gd name="connsiteX5" fmla="*/ 3471848 w 7926666"/>
              <a:gd name="connsiteY5" fmla="*/ 5452741 h 6527043"/>
              <a:gd name="connsiteX6" fmla="*/ 910967 w 7926666"/>
              <a:gd name="connsiteY6" fmla="*/ 6412021 h 6527043"/>
              <a:gd name="connsiteX7" fmla="*/ 7786 w 7926666"/>
              <a:gd name="connsiteY7" fmla="*/ 6383971 h 6527043"/>
              <a:gd name="connsiteX8" fmla="*/ 13396 w 7926666"/>
              <a:gd name="connsiteY8" fmla="*/ 2995642 h 6527043"/>
              <a:gd name="connsiteX0" fmla="*/ 13396 w 7925081"/>
              <a:gd name="connsiteY0" fmla="*/ 2995642 h 6527043"/>
              <a:gd name="connsiteX1" fmla="*/ 4358199 w 7925081"/>
              <a:gd name="connsiteY1" fmla="*/ 11219 h 6527043"/>
              <a:gd name="connsiteX2" fmla="*/ 7867137 w 7925081"/>
              <a:gd name="connsiteY2" fmla="*/ 2131730 h 6527043"/>
              <a:gd name="connsiteX3" fmla="*/ 6638590 w 7925081"/>
              <a:gd name="connsiteY3" fmla="*/ 5060053 h 6527043"/>
              <a:gd name="connsiteX4" fmla="*/ 5073450 w 7925081"/>
              <a:gd name="connsiteY4" fmla="*/ 5295668 h 6527043"/>
              <a:gd name="connsiteX5" fmla="*/ 3471848 w 7925081"/>
              <a:gd name="connsiteY5" fmla="*/ 5452741 h 6527043"/>
              <a:gd name="connsiteX6" fmla="*/ 910967 w 7925081"/>
              <a:gd name="connsiteY6" fmla="*/ 6412021 h 6527043"/>
              <a:gd name="connsiteX7" fmla="*/ 7786 w 7925081"/>
              <a:gd name="connsiteY7" fmla="*/ 6383971 h 6527043"/>
              <a:gd name="connsiteX8" fmla="*/ 13396 w 7925081"/>
              <a:gd name="connsiteY8" fmla="*/ 2995642 h 6527043"/>
              <a:gd name="connsiteX0" fmla="*/ 13396 w 7925081"/>
              <a:gd name="connsiteY0" fmla="*/ 2998971 h 6530372"/>
              <a:gd name="connsiteX1" fmla="*/ 4358199 w 7925081"/>
              <a:gd name="connsiteY1" fmla="*/ 14548 h 6530372"/>
              <a:gd name="connsiteX2" fmla="*/ 7867137 w 7925081"/>
              <a:gd name="connsiteY2" fmla="*/ 2135059 h 6530372"/>
              <a:gd name="connsiteX3" fmla="*/ 6638590 w 7925081"/>
              <a:gd name="connsiteY3" fmla="*/ 5063382 h 6530372"/>
              <a:gd name="connsiteX4" fmla="*/ 5073450 w 7925081"/>
              <a:gd name="connsiteY4" fmla="*/ 5298997 h 6530372"/>
              <a:gd name="connsiteX5" fmla="*/ 3471848 w 7925081"/>
              <a:gd name="connsiteY5" fmla="*/ 5456070 h 6530372"/>
              <a:gd name="connsiteX6" fmla="*/ 910967 w 7925081"/>
              <a:gd name="connsiteY6" fmla="*/ 6415350 h 6530372"/>
              <a:gd name="connsiteX7" fmla="*/ 7786 w 7925081"/>
              <a:gd name="connsiteY7" fmla="*/ 6387300 h 6530372"/>
              <a:gd name="connsiteX8" fmla="*/ 13396 w 7925081"/>
              <a:gd name="connsiteY8" fmla="*/ 2998971 h 6530372"/>
              <a:gd name="connsiteX0" fmla="*/ 14038 w 7925723"/>
              <a:gd name="connsiteY0" fmla="*/ 2998971 h 6483187"/>
              <a:gd name="connsiteX1" fmla="*/ 4358841 w 7925723"/>
              <a:gd name="connsiteY1" fmla="*/ 14548 h 6483187"/>
              <a:gd name="connsiteX2" fmla="*/ 7867779 w 7925723"/>
              <a:gd name="connsiteY2" fmla="*/ 2135059 h 6483187"/>
              <a:gd name="connsiteX3" fmla="*/ 6639232 w 7925723"/>
              <a:gd name="connsiteY3" fmla="*/ 5063382 h 6483187"/>
              <a:gd name="connsiteX4" fmla="*/ 5074092 w 7925723"/>
              <a:gd name="connsiteY4" fmla="*/ 5298997 h 6483187"/>
              <a:gd name="connsiteX5" fmla="*/ 3472490 w 7925723"/>
              <a:gd name="connsiteY5" fmla="*/ 5456070 h 6483187"/>
              <a:gd name="connsiteX6" fmla="*/ 911609 w 7925723"/>
              <a:gd name="connsiteY6" fmla="*/ 6415350 h 6483187"/>
              <a:gd name="connsiteX7" fmla="*/ 8428 w 7925723"/>
              <a:gd name="connsiteY7" fmla="*/ 6387300 h 6483187"/>
              <a:gd name="connsiteX8" fmla="*/ 14038 w 7925723"/>
              <a:gd name="connsiteY8" fmla="*/ 2998971 h 6483187"/>
              <a:gd name="connsiteX0" fmla="*/ 14038 w 7925723"/>
              <a:gd name="connsiteY0" fmla="*/ 2998971 h 6483187"/>
              <a:gd name="connsiteX1" fmla="*/ 4358841 w 7925723"/>
              <a:gd name="connsiteY1" fmla="*/ 14548 h 6483187"/>
              <a:gd name="connsiteX2" fmla="*/ 7867779 w 7925723"/>
              <a:gd name="connsiteY2" fmla="*/ 2135059 h 6483187"/>
              <a:gd name="connsiteX3" fmla="*/ 6639232 w 7925723"/>
              <a:gd name="connsiteY3" fmla="*/ 5063382 h 6483187"/>
              <a:gd name="connsiteX4" fmla="*/ 5074092 w 7925723"/>
              <a:gd name="connsiteY4" fmla="*/ 5298997 h 6483187"/>
              <a:gd name="connsiteX5" fmla="*/ 3472490 w 7925723"/>
              <a:gd name="connsiteY5" fmla="*/ 5456070 h 6483187"/>
              <a:gd name="connsiteX6" fmla="*/ 911609 w 7925723"/>
              <a:gd name="connsiteY6" fmla="*/ 6415350 h 6483187"/>
              <a:gd name="connsiteX7" fmla="*/ 8428 w 7925723"/>
              <a:gd name="connsiteY7" fmla="*/ 6387300 h 6483187"/>
              <a:gd name="connsiteX8" fmla="*/ 14038 w 7925723"/>
              <a:gd name="connsiteY8" fmla="*/ 2998971 h 6483187"/>
              <a:gd name="connsiteX0" fmla="*/ 14038 w 7925723"/>
              <a:gd name="connsiteY0" fmla="*/ 2998971 h 6415350"/>
              <a:gd name="connsiteX1" fmla="*/ 4358841 w 7925723"/>
              <a:gd name="connsiteY1" fmla="*/ 14548 h 6415350"/>
              <a:gd name="connsiteX2" fmla="*/ 7867779 w 7925723"/>
              <a:gd name="connsiteY2" fmla="*/ 2135059 h 6415350"/>
              <a:gd name="connsiteX3" fmla="*/ 6639232 w 7925723"/>
              <a:gd name="connsiteY3" fmla="*/ 5063382 h 6415350"/>
              <a:gd name="connsiteX4" fmla="*/ 5074092 w 7925723"/>
              <a:gd name="connsiteY4" fmla="*/ 5298997 h 6415350"/>
              <a:gd name="connsiteX5" fmla="*/ 3472490 w 7925723"/>
              <a:gd name="connsiteY5" fmla="*/ 5456070 h 6415350"/>
              <a:gd name="connsiteX6" fmla="*/ 911609 w 7925723"/>
              <a:gd name="connsiteY6" fmla="*/ 6415350 h 6415350"/>
              <a:gd name="connsiteX7" fmla="*/ 8428 w 7925723"/>
              <a:gd name="connsiteY7" fmla="*/ 6387300 h 6415350"/>
              <a:gd name="connsiteX8" fmla="*/ 14038 w 7925723"/>
              <a:gd name="connsiteY8" fmla="*/ 2998971 h 6415350"/>
              <a:gd name="connsiteX0" fmla="*/ 325001 w 8236686"/>
              <a:gd name="connsiteY0" fmla="*/ 2998971 h 6415350"/>
              <a:gd name="connsiteX1" fmla="*/ 4669804 w 8236686"/>
              <a:gd name="connsiteY1" fmla="*/ 14548 h 6415350"/>
              <a:gd name="connsiteX2" fmla="*/ 8178742 w 8236686"/>
              <a:gd name="connsiteY2" fmla="*/ 2135059 h 6415350"/>
              <a:gd name="connsiteX3" fmla="*/ 6950195 w 8236686"/>
              <a:gd name="connsiteY3" fmla="*/ 5063382 h 6415350"/>
              <a:gd name="connsiteX4" fmla="*/ 5385055 w 8236686"/>
              <a:gd name="connsiteY4" fmla="*/ 5298997 h 6415350"/>
              <a:gd name="connsiteX5" fmla="*/ 3783453 w 8236686"/>
              <a:gd name="connsiteY5" fmla="*/ 5456070 h 6415350"/>
              <a:gd name="connsiteX6" fmla="*/ 1222572 w 8236686"/>
              <a:gd name="connsiteY6" fmla="*/ 6415350 h 6415350"/>
              <a:gd name="connsiteX7" fmla="*/ 319391 w 8236686"/>
              <a:gd name="connsiteY7" fmla="*/ 6404130 h 6415350"/>
              <a:gd name="connsiteX8" fmla="*/ 325001 w 8236686"/>
              <a:gd name="connsiteY8" fmla="*/ 2998971 h 6415350"/>
              <a:gd name="connsiteX0" fmla="*/ 325001 w 8236686"/>
              <a:gd name="connsiteY0" fmla="*/ 2998971 h 6415350"/>
              <a:gd name="connsiteX1" fmla="*/ 4669804 w 8236686"/>
              <a:gd name="connsiteY1" fmla="*/ 14548 h 6415350"/>
              <a:gd name="connsiteX2" fmla="*/ 8178742 w 8236686"/>
              <a:gd name="connsiteY2" fmla="*/ 2135059 h 6415350"/>
              <a:gd name="connsiteX3" fmla="*/ 6950195 w 8236686"/>
              <a:gd name="connsiteY3" fmla="*/ 5063382 h 6415350"/>
              <a:gd name="connsiteX4" fmla="*/ 5385055 w 8236686"/>
              <a:gd name="connsiteY4" fmla="*/ 5298997 h 6415350"/>
              <a:gd name="connsiteX5" fmla="*/ 3783453 w 8236686"/>
              <a:gd name="connsiteY5" fmla="*/ 5456070 h 6415350"/>
              <a:gd name="connsiteX6" fmla="*/ 1222572 w 8236686"/>
              <a:gd name="connsiteY6" fmla="*/ 6415350 h 6415350"/>
              <a:gd name="connsiteX7" fmla="*/ 319391 w 8236686"/>
              <a:gd name="connsiteY7" fmla="*/ 6404130 h 6415350"/>
              <a:gd name="connsiteX8" fmla="*/ 325001 w 8236686"/>
              <a:gd name="connsiteY8" fmla="*/ 2998971 h 6415350"/>
              <a:gd name="connsiteX0" fmla="*/ 7548 w 7919233"/>
              <a:gd name="connsiteY0" fmla="*/ 2998971 h 6415350"/>
              <a:gd name="connsiteX1" fmla="*/ 4352351 w 7919233"/>
              <a:gd name="connsiteY1" fmla="*/ 14548 h 6415350"/>
              <a:gd name="connsiteX2" fmla="*/ 7861289 w 7919233"/>
              <a:gd name="connsiteY2" fmla="*/ 2135059 h 6415350"/>
              <a:gd name="connsiteX3" fmla="*/ 6632742 w 7919233"/>
              <a:gd name="connsiteY3" fmla="*/ 5063382 h 6415350"/>
              <a:gd name="connsiteX4" fmla="*/ 5067602 w 7919233"/>
              <a:gd name="connsiteY4" fmla="*/ 5298997 h 6415350"/>
              <a:gd name="connsiteX5" fmla="*/ 3466000 w 7919233"/>
              <a:gd name="connsiteY5" fmla="*/ 5456070 h 6415350"/>
              <a:gd name="connsiteX6" fmla="*/ 905119 w 7919233"/>
              <a:gd name="connsiteY6" fmla="*/ 6415350 h 6415350"/>
              <a:gd name="connsiteX7" fmla="*/ 1938 w 7919233"/>
              <a:gd name="connsiteY7" fmla="*/ 6404130 h 6415350"/>
              <a:gd name="connsiteX8" fmla="*/ 7548 w 7919233"/>
              <a:gd name="connsiteY8" fmla="*/ 2998971 h 6415350"/>
              <a:gd name="connsiteX0" fmla="*/ 7548 w 7919233"/>
              <a:gd name="connsiteY0" fmla="*/ 2912424 h 6412950"/>
              <a:gd name="connsiteX1" fmla="*/ 4352351 w 7919233"/>
              <a:gd name="connsiteY1" fmla="*/ 12148 h 6412950"/>
              <a:gd name="connsiteX2" fmla="*/ 7861289 w 7919233"/>
              <a:gd name="connsiteY2" fmla="*/ 2132659 h 6412950"/>
              <a:gd name="connsiteX3" fmla="*/ 6632742 w 7919233"/>
              <a:gd name="connsiteY3" fmla="*/ 5060982 h 6412950"/>
              <a:gd name="connsiteX4" fmla="*/ 5067602 w 7919233"/>
              <a:gd name="connsiteY4" fmla="*/ 5296597 h 6412950"/>
              <a:gd name="connsiteX5" fmla="*/ 3466000 w 7919233"/>
              <a:gd name="connsiteY5" fmla="*/ 5453670 h 6412950"/>
              <a:gd name="connsiteX6" fmla="*/ 905119 w 7919233"/>
              <a:gd name="connsiteY6" fmla="*/ 6412950 h 6412950"/>
              <a:gd name="connsiteX7" fmla="*/ 1938 w 7919233"/>
              <a:gd name="connsiteY7" fmla="*/ 6401730 h 6412950"/>
              <a:gd name="connsiteX8" fmla="*/ 7548 w 7919233"/>
              <a:gd name="connsiteY8" fmla="*/ 2912424 h 6412950"/>
              <a:gd name="connsiteX0" fmla="*/ 7548 w 7919233"/>
              <a:gd name="connsiteY0" fmla="*/ 2912424 h 6412950"/>
              <a:gd name="connsiteX1" fmla="*/ 4352351 w 7919233"/>
              <a:gd name="connsiteY1" fmla="*/ 12148 h 6412950"/>
              <a:gd name="connsiteX2" fmla="*/ 7861289 w 7919233"/>
              <a:gd name="connsiteY2" fmla="*/ 2132659 h 6412950"/>
              <a:gd name="connsiteX3" fmla="*/ 6632742 w 7919233"/>
              <a:gd name="connsiteY3" fmla="*/ 5060982 h 6412950"/>
              <a:gd name="connsiteX4" fmla="*/ 5067602 w 7919233"/>
              <a:gd name="connsiteY4" fmla="*/ 5296597 h 6412950"/>
              <a:gd name="connsiteX5" fmla="*/ 3466000 w 7919233"/>
              <a:gd name="connsiteY5" fmla="*/ 5453670 h 6412950"/>
              <a:gd name="connsiteX6" fmla="*/ 905119 w 7919233"/>
              <a:gd name="connsiteY6" fmla="*/ 6412950 h 6412950"/>
              <a:gd name="connsiteX7" fmla="*/ 1938 w 7919233"/>
              <a:gd name="connsiteY7" fmla="*/ 6401730 h 6412950"/>
              <a:gd name="connsiteX8" fmla="*/ 7548 w 7919233"/>
              <a:gd name="connsiteY8" fmla="*/ 2912424 h 6412950"/>
              <a:gd name="connsiteX0" fmla="*/ 7548 w 7919233"/>
              <a:gd name="connsiteY0" fmla="*/ 2919534 h 6420060"/>
              <a:gd name="connsiteX1" fmla="*/ 4352351 w 7919233"/>
              <a:gd name="connsiteY1" fmla="*/ 19258 h 6420060"/>
              <a:gd name="connsiteX2" fmla="*/ 7861289 w 7919233"/>
              <a:gd name="connsiteY2" fmla="*/ 2139769 h 6420060"/>
              <a:gd name="connsiteX3" fmla="*/ 6632742 w 7919233"/>
              <a:gd name="connsiteY3" fmla="*/ 5068092 h 6420060"/>
              <a:gd name="connsiteX4" fmla="*/ 5067602 w 7919233"/>
              <a:gd name="connsiteY4" fmla="*/ 5303707 h 6420060"/>
              <a:gd name="connsiteX5" fmla="*/ 3466000 w 7919233"/>
              <a:gd name="connsiteY5" fmla="*/ 5460780 h 6420060"/>
              <a:gd name="connsiteX6" fmla="*/ 905119 w 7919233"/>
              <a:gd name="connsiteY6" fmla="*/ 6420060 h 6420060"/>
              <a:gd name="connsiteX7" fmla="*/ 1938 w 7919233"/>
              <a:gd name="connsiteY7" fmla="*/ 6408840 h 6420060"/>
              <a:gd name="connsiteX8" fmla="*/ 7548 w 7919233"/>
              <a:gd name="connsiteY8" fmla="*/ 2919534 h 6420060"/>
              <a:gd name="connsiteX0" fmla="*/ 7548 w 7919233"/>
              <a:gd name="connsiteY0" fmla="*/ 2919534 h 6420060"/>
              <a:gd name="connsiteX1" fmla="*/ 4352351 w 7919233"/>
              <a:gd name="connsiteY1" fmla="*/ 19258 h 6420060"/>
              <a:gd name="connsiteX2" fmla="*/ 7861289 w 7919233"/>
              <a:gd name="connsiteY2" fmla="*/ 2139769 h 6420060"/>
              <a:gd name="connsiteX3" fmla="*/ 6632742 w 7919233"/>
              <a:gd name="connsiteY3" fmla="*/ 5068092 h 6420060"/>
              <a:gd name="connsiteX4" fmla="*/ 5067602 w 7919233"/>
              <a:gd name="connsiteY4" fmla="*/ 5303707 h 6420060"/>
              <a:gd name="connsiteX5" fmla="*/ 3466000 w 7919233"/>
              <a:gd name="connsiteY5" fmla="*/ 5460780 h 6420060"/>
              <a:gd name="connsiteX6" fmla="*/ 905119 w 7919233"/>
              <a:gd name="connsiteY6" fmla="*/ 6420060 h 6420060"/>
              <a:gd name="connsiteX7" fmla="*/ 1938 w 7919233"/>
              <a:gd name="connsiteY7" fmla="*/ 6408840 h 6420060"/>
              <a:gd name="connsiteX8" fmla="*/ 7548 w 7919233"/>
              <a:gd name="connsiteY8" fmla="*/ 2919534 h 6420060"/>
              <a:gd name="connsiteX0" fmla="*/ 7548 w 7919233"/>
              <a:gd name="connsiteY0" fmla="*/ 2931541 h 6432067"/>
              <a:gd name="connsiteX1" fmla="*/ 4352351 w 7919233"/>
              <a:gd name="connsiteY1" fmla="*/ 31265 h 6432067"/>
              <a:gd name="connsiteX2" fmla="*/ 7861289 w 7919233"/>
              <a:gd name="connsiteY2" fmla="*/ 2151776 h 6432067"/>
              <a:gd name="connsiteX3" fmla="*/ 6632742 w 7919233"/>
              <a:gd name="connsiteY3" fmla="*/ 5080099 h 6432067"/>
              <a:gd name="connsiteX4" fmla="*/ 5067602 w 7919233"/>
              <a:gd name="connsiteY4" fmla="*/ 5315714 h 6432067"/>
              <a:gd name="connsiteX5" fmla="*/ 3466000 w 7919233"/>
              <a:gd name="connsiteY5" fmla="*/ 5472787 h 6432067"/>
              <a:gd name="connsiteX6" fmla="*/ 905119 w 7919233"/>
              <a:gd name="connsiteY6" fmla="*/ 6432067 h 6432067"/>
              <a:gd name="connsiteX7" fmla="*/ 1938 w 7919233"/>
              <a:gd name="connsiteY7" fmla="*/ 6420847 h 6432067"/>
              <a:gd name="connsiteX8" fmla="*/ 7548 w 7919233"/>
              <a:gd name="connsiteY8" fmla="*/ 2931541 h 6432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19233" h="6432067">
                <a:moveTo>
                  <a:pt x="7548" y="2931541"/>
                </a:moveTo>
                <a:cubicBezTo>
                  <a:pt x="878472" y="1344898"/>
                  <a:pt x="3037784" y="200495"/>
                  <a:pt x="4352351" y="31265"/>
                </a:cubicBezTo>
                <a:cubicBezTo>
                  <a:pt x="6014727" y="-194063"/>
                  <a:pt x="7633623" y="827859"/>
                  <a:pt x="7861289" y="2151776"/>
                </a:cubicBezTo>
                <a:cubicBezTo>
                  <a:pt x="8189931" y="4109601"/>
                  <a:pt x="7031039" y="4866926"/>
                  <a:pt x="6632742" y="5080099"/>
                </a:cubicBezTo>
                <a:cubicBezTo>
                  <a:pt x="6234445" y="5293272"/>
                  <a:pt x="5500026" y="5289535"/>
                  <a:pt x="5067602" y="5315714"/>
                </a:cubicBezTo>
                <a:cubicBezTo>
                  <a:pt x="4635178" y="5341893"/>
                  <a:pt x="4159747" y="5286728"/>
                  <a:pt x="3466000" y="5472787"/>
                </a:cubicBezTo>
                <a:cubicBezTo>
                  <a:pt x="2772253" y="5658846"/>
                  <a:pt x="1485268" y="6274057"/>
                  <a:pt x="905119" y="6432067"/>
                </a:cubicBezTo>
                <a:lnTo>
                  <a:pt x="1938" y="6420847"/>
                </a:lnTo>
                <a:cubicBezTo>
                  <a:pt x="-3794" y="3702895"/>
                  <a:pt x="4743" y="4634120"/>
                  <a:pt x="7548" y="2931541"/>
                </a:cubicBezTo>
                <a:close/>
              </a:path>
            </a:pathLst>
          </a:custGeom>
          <a:solidFill>
            <a:schemeClr val="tx2">
              <a:lumMod val="7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Platshållare för text 13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1344083" y="2142950"/>
            <a:ext cx="8304311" cy="2530027"/>
          </a:xfrm>
        </p:spPr>
        <p:txBody>
          <a:bodyPr anchor="ctr" anchorCtr="0">
            <a:noAutofit/>
          </a:bodyPr>
          <a:lstStyle>
            <a:lvl1pPr marL="0" indent="0">
              <a:buNone/>
              <a:defRPr sz="3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</p:spTree>
    <p:extLst>
      <p:ext uri="{BB962C8B-B14F-4D97-AF65-F5344CB8AC3E}">
        <p14:creationId xmlns:p14="http://schemas.microsoft.com/office/powerpoint/2010/main" val="466721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delare-Gul 1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 2"/>
          <p:cNvSpPr/>
          <p:nvPr userDrawn="1"/>
        </p:nvSpPr>
        <p:spPr bwMode="auto">
          <a:xfrm>
            <a:off x="-10066" y="439955"/>
            <a:ext cx="10558977" cy="6432067"/>
          </a:xfrm>
          <a:custGeom>
            <a:avLst/>
            <a:gdLst>
              <a:gd name="connsiteX0" fmla="*/ 0 w 7309590"/>
              <a:gd name="connsiteY0" fmla="*/ 2933934 h 5867868"/>
              <a:gd name="connsiteX1" fmla="*/ 3654795 w 7309590"/>
              <a:gd name="connsiteY1" fmla="*/ 0 h 5867868"/>
              <a:gd name="connsiteX2" fmla="*/ 7309590 w 7309590"/>
              <a:gd name="connsiteY2" fmla="*/ 2933934 h 5867868"/>
              <a:gd name="connsiteX3" fmla="*/ 3654795 w 7309590"/>
              <a:gd name="connsiteY3" fmla="*/ 5867868 h 5867868"/>
              <a:gd name="connsiteX4" fmla="*/ 0 w 7309590"/>
              <a:gd name="connsiteY4" fmla="*/ 2933934 h 5867868"/>
              <a:gd name="connsiteX0" fmla="*/ 0 w 7410566"/>
              <a:gd name="connsiteY0" fmla="*/ 2933934 h 5867868"/>
              <a:gd name="connsiteX1" fmla="*/ 3654795 w 7410566"/>
              <a:gd name="connsiteY1" fmla="*/ 0 h 5867868"/>
              <a:gd name="connsiteX2" fmla="*/ 7410566 w 7410566"/>
              <a:gd name="connsiteY2" fmla="*/ 2928324 h 5867868"/>
              <a:gd name="connsiteX3" fmla="*/ 3654795 w 7410566"/>
              <a:gd name="connsiteY3" fmla="*/ 5867868 h 5867868"/>
              <a:gd name="connsiteX4" fmla="*/ 0 w 7410566"/>
              <a:gd name="connsiteY4" fmla="*/ 2933934 h 5867868"/>
              <a:gd name="connsiteX0" fmla="*/ 5326 w 7415892"/>
              <a:gd name="connsiteY0" fmla="*/ 2877837 h 5811771"/>
              <a:gd name="connsiteX1" fmla="*/ 4484764 w 7415892"/>
              <a:gd name="connsiteY1" fmla="*/ 1 h 5811771"/>
              <a:gd name="connsiteX2" fmla="*/ 7415892 w 7415892"/>
              <a:gd name="connsiteY2" fmla="*/ 2872227 h 5811771"/>
              <a:gd name="connsiteX3" fmla="*/ 3660121 w 7415892"/>
              <a:gd name="connsiteY3" fmla="*/ 5811771 h 5811771"/>
              <a:gd name="connsiteX4" fmla="*/ 5326 w 7415892"/>
              <a:gd name="connsiteY4" fmla="*/ 2877837 h 5811771"/>
              <a:gd name="connsiteX0" fmla="*/ 5326 w 7415892"/>
              <a:gd name="connsiteY0" fmla="*/ 2878565 h 5812499"/>
              <a:gd name="connsiteX1" fmla="*/ 4484764 w 7415892"/>
              <a:gd name="connsiteY1" fmla="*/ 729 h 5812499"/>
              <a:gd name="connsiteX2" fmla="*/ 7415892 w 7415892"/>
              <a:gd name="connsiteY2" fmla="*/ 2872955 h 5812499"/>
              <a:gd name="connsiteX3" fmla="*/ 3660121 w 7415892"/>
              <a:gd name="connsiteY3" fmla="*/ 5812499 h 5812499"/>
              <a:gd name="connsiteX4" fmla="*/ 5326 w 7415892"/>
              <a:gd name="connsiteY4" fmla="*/ 2878565 h 5812499"/>
              <a:gd name="connsiteX0" fmla="*/ 4572 w 7942461"/>
              <a:gd name="connsiteY0" fmla="*/ 3012789 h 5812305"/>
              <a:gd name="connsiteX1" fmla="*/ 5011333 w 7942461"/>
              <a:gd name="connsiteY1" fmla="*/ 317 h 5812305"/>
              <a:gd name="connsiteX2" fmla="*/ 7942461 w 7942461"/>
              <a:gd name="connsiteY2" fmla="*/ 2872543 h 5812305"/>
              <a:gd name="connsiteX3" fmla="*/ 4186690 w 7942461"/>
              <a:gd name="connsiteY3" fmla="*/ 5812087 h 5812305"/>
              <a:gd name="connsiteX4" fmla="*/ 4572 w 7942461"/>
              <a:gd name="connsiteY4" fmla="*/ 3012789 h 5812305"/>
              <a:gd name="connsiteX0" fmla="*/ 62143 w 8000032"/>
              <a:gd name="connsiteY0" fmla="*/ 3012789 h 5812412"/>
              <a:gd name="connsiteX1" fmla="*/ 5068904 w 8000032"/>
              <a:gd name="connsiteY1" fmla="*/ 317 h 5812412"/>
              <a:gd name="connsiteX2" fmla="*/ 8000032 w 8000032"/>
              <a:gd name="connsiteY2" fmla="*/ 2872543 h 5812412"/>
              <a:gd name="connsiteX3" fmla="*/ 4244261 w 8000032"/>
              <a:gd name="connsiteY3" fmla="*/ 5812087 h 5812412"/>
              <a:gd name="connsiteX4" fmla="*/ 62143 w 8000032"/>
              <a:gd name="connsiteY4" fmla="*/ 3012789 h 5812412"/>
              <a:gd name="connsiteX0" fmla="*/ 62143 w 8000032"/>
              <a:gd name="connsiteY0" fmla="*/ 3017637 h 5817260"/>
              <a:gd name="connsiteX1" fmla="*/ 5068904 w 8000032"/>
              <a:gd name="connsiteY1" fmla="*/ 5165 h 5817260"/>
              <a:gd name="connsiteX2" fmla="*/ 8000032 w 8000032"/>
              <a:gd name="connsiteY2" fmla="*/ 2877391 h 5817260"/>
              <a:gd name="connsiteX3" fmla="*/ 4244261 w 8000032"/>
              <a:gd name="connsiteY3" fmla="*/ 5816935 h 5817260"/>
              <a:gd name="connsiteX4" fmla="*/ 62143 w 8000032"/>
              <a:gd name="connsiteY4" fmla="*/ 3017637 h 5817260"/>
              <a:gd name="connsiteX0" fmla="*/ 78988 w 8016877"/>
              <a:gd name="connsiteY0" fmla="*/ 3017637 h 5817637"/>
              <a:gd name="connsiteX1" fmla="*/ 5085749 w 8016877"/>
              <a:gd name="connsiteY1" fmla="*/ 5165 h 5817637"/>
              <a:gd name="connsiteX2" fmla="*/ 8016877 w 8016877"/>
              <a:gd name="connsiteY2" fmla="*/ 2877391 h 5817637"/>
              <a:gd name="connsiteX3" fmla="*/ 4261106 w 8016877"/>
              <a:gd name="connsiteY3" fmla="*/ 5816935 h 5817637"/>
              <a:gd name="connsiteX4" fmla="*/ 78988 w 8016877"/>
              <a:gd name="connsiteY4" fmla="*/ 3017637 h 5817637"/>
              <a:gd name="connsiteX0" fmla="*/ 59019 w 8048214"/>
              <a:gd name="connsiteY0" fmla="*/ 3017637 h 5920814"/>
              <a:gd name="connsiteX1" fmla="*/ 5065780 w 8048214"/>
              <a:gd name="connsiteY1" fmla="*/ 5165 h 5920814"/>
              <a:gd name="connsiteX2" fmla="*/ 7996908 w 8048214"/>
              <a:gd name="connsiteY2" fmla="*/ 2877391 h 5920814"/>
              <a:gd name="connsiteX3" fmla="*/ 6734702 w 8048214"/>
              <a:gd name="connsiteY3" fmla="*/ 5087658 h 5920814"/>
              <a:gd name="connsiteX4" fmla="*/ 4241137 w 8048214"/>
              <a:gd name="connsiteY4" fmla="*/ 5816935 h 5920814"/>
              <a:gd name="connsiteX5" fmla="*/ 59019 w 8048214"/>
              <a:gd name="connsiteY5" fmla="*/ 3017637 h 5920814"/>
              <a:gd name="connsiteX0" fmla="*/ 59019 w 8048214"/>
              <a:gd name="connsiteY0" fmla="*/ 3017637 h 5915221"/>
              <a:gd name="connsiteX1" fmla="*/ 5065780 w 8048214"/>
              <a:gd name="connsiteY1" fmla="*/ 5165 h 5915221"/>
              <a:gd name="connsiteX2" fmla="*/ 7996908 w 8048214"/>
              <a:gd name="connsiteY2" fmla="*/ 2877391 h 5915221"/>
              <a:gd name="connsiteX3" fmla="*/ 6734702 w 8048214"/>
              <a:gd name="connsiteY3" fmla="*/ 5087658 h 5915221"/>
              <a:gd name="connsiteX4" fmla="*/ 4241137 w 8048214"/>
              <a:gd name="connsiteY4" fmla="*/ 5816935 h 5915221"/>
              <a:gd name="connsiteX5" fmla="*/ 59019 w 8048214"/>
              <a:gd name="connsiteY5" fmla="*/ 3017637 h 5915221"/>
              <a:gd name="connsiteX0" fmla="*/ 58901 w 8045964"/>
              <a:gd name="connsiteY0" fmla="*/ 3017637 h 5914289"/>
              <a:gd name="connsiteX1" fmla="*/ 5065662 w 8045964"/>
              <a:gd name="connsiteY1" fmla="*/ 5165 h 5914289"/>
              <a:gd name="connsiteX2" fmla="*/ 7996790 w 8045964"/>
              <a:gd name="connsiteY2" fmla="*/ 2877391 h 5914289"/>
              <a:gd name="connsiteX3" fmla="*/ 6684095 w 8045964"/>
              <a:gd name="connsiteY3" fmla="*/ 5082048 h 5914289"/>
              <a:gd name="connsiteX4" fmla="*/ 4241019 w 8045964"/>
              <a:gd name="connsiteY4" fmla="*/ 5816935 h 5914289"/>
              <a:gd name="connsiteX5" fmla="*/ 58901 w 8045964"/>
              <a:gd name="connsiteY5" fmla="*/ 3017637 h 5914289"/>
              <a:gd name="connsiteX0" fmla="*/ 58901 w 8053942"/>
              <a:gd name="connsiteY0" fmla="*/ 3017637 h 5914289"/>
              <a:gd name="connsiteX1" fmla="*/ 5065662 w 8053942"/>
              <a:gd name="connsiteY1" fmla="*/ 5165 h 5914289"/>
              <a:gd name="connsiteX2" fmla="*/ 7996790 w 8053942"/>
              <a:gd name="connsiteY2" fmla="*/ 2877391 h 5914289"/>
              <a:gd name="connsiteX3" fmla="*/ 6684095 w 8053942"/>
              <a:gd name="connsiteY3" fmla="*/ 5082048 h 5914289"/>
              <a:gd name="connsiteX4" fmla="*/ 4241019 w 8053942"/>
              <a:gd name="connsiteY4" fmla="*/ 5816935 h 5914289"/>
              <a:gd name="connsiteX5" fmla="*/ 58901 w 8053942"/>
              <a:gd name="connsiteY5" fmla="*/ 3017637 h 5914289"/>
              <a:gd name="connsiteX0" fmla="*/ 58901 w 7974671"/>
              <a:gd name="connsiteY0" fmla="*/ 3022467 h 5919119"/>
              <a:gd name="connsiteX1" fmla="*/ 5065662 w 7974671"/>
              <a:gd name="connsiteY1" fmla="*/ 9995 h 5919119"/>
              <a:gd name="connsiteX2" fmla="*/ 7912642 w 7974671"/>
              <a:gd name="connsiteY2" fmla="*/ 2158555 h 5919119"/>
              <a:gd name="connsiteX3" fmla="*/ 6684095 w 7974671"/>
              <a:gd name="connsiteY3" fmla="*/ 5086878 h 5919119"/>
              <a:gd name="connsiteX4" fmla="*/ 4241019 w 7974671"/>
              <a:gd name="connsiteY4" fmla="*/ 5821765 h 5919119"/>
              <a:gd name="connsiteX5" fmla="*/ 58901 w 7974671"/>
              <a:gd name="connsiteY5" fmla="*/ 3022467 h 5919119"/>
              <a:gd name="connsiteX0" fmla="*/ 58901 w 7993634"/>
              <a:gd name="connsiteY0" fmla="*/ 3022467 h 5919119"/>
              <a:gd name="connsiteX1" fmla="*/ 5065662 w 7993634"/>
              <a:gd name="connsiteY1" fmla="*/ 9995 h 5919119"/>
              <a:gd name="connsiteX2" fmla="*/ 7912642 w 7993634"/>
              <a:gd name="connsiteY2" fmla="*/ 2158555 h 5919119"/>
              <a:gd name="connsiteX3" fmla="*/ 6684095 w 7993634"/>
              <a:gd name="connsiteY3" fmla="*/ 5086878 h 5919119"/>
              <a:gd name="connsiteX4" fmla="*/ 4241019 w 7993634"/>
              <a:gd name="connsiteY4" fmla="*/ 5821765 h 5919119"/>
              <a:gd name="connsiteX5" fmla="*/ 58901 w 7993634"/>
              <a:gd name="connsiteY5" fmla="*/ 3022467 h 5919119"/>
              <a:gd name="connsiteX0" fmla="*/ 58901 w 7993634"/>
              <a:gd name="connsiteY0" fmla="*/ 3023470 h 5920122"/>
              <a:gd name="connsiteX1" fmla="*/ 5065662 w 7993634"/>
              <a:gd name="connsiteY1" fmla="*/ 10998 h 5920122"/>
              <a:gd name="connsiteX2" fmla="*/ 7912642 w 7993634"/>
              <a:gd name="connsiteY2" fmla="*/ 2159558 h 5920122"/>
              <a:gd name="connsiteX3" fmla="*/ 6684095 w 7993634"/>
              <a:gd name="connsiteY3" fmla="*/ 5087881 h 5920122"/>
              <a:gd name="connsiteX4" fmla="*/ 4241019 w 7993634"/>
              <a:gd name="connsiteY4" fmla="*/ 5822768 h 5920122"/>
              <a:gd name="connsiteX5" fmla="*/ 58901 w 7993634"/>
              <a:gd name="connsiteY5" fmla="*/ 3023470 h 5920122"/>
              <a:gd name="connsiteX0" fmla="*/ 55684 w 7990417"/>
              <a:gd name="connsiteY0" fmla="*/ 3023470 h 5870075"/>
              <a:gd name="connsiteX1" fmla="*/ 5062445 w 7990417"/>
              <a:gd name="connsiteY1" fmla="*/ 10998 h 5870075"/>
              <a:gd name="connsiteX2" fmla="*/ 7909425 w 7990417"/>
              <a:gd name="connsiteY2" fmla="*/ 2159558 h 5870075"/>
              <a:gd name="connsiteX3" fmla="*/ 6680878 w 7990417"/>
              <a:gd name="connsiteY3" fmla="*/ 5087881 h 5870075"/>
              <a:gd name="connsiteX4" fmla="*/ 4237802 w 7990417"/>
              <a:gd name="connsiteY4" fmla="*/ 5822768 h 5870075"/>
              <a:gd name="connsiteX5" fmla="*/ 55684 w 7990417"/>
              <a:gd name="connsiteY5" fmla="*/ 3023470 h 5870075"/>
              <a:gd name="connsiteX0" fmla="*/ 3987 w 7938720"/>
              <a:gd name="connsiteY0" fmla="*/ 3023470 h 5858610"/>
              <a:gd name="connsiteX1" fmla="*/ 5010748 w 7938720"/>
              <a:gd name="connsiteY1" fmla="*/ 10998 h 5858610"/>
              <a:gd name="connsiteX2" fmla="*/ 7857728 w 7938720"/>
              <a:gd name="connsiteY2" fmla="*/ 2159558 h 5858610"/>
              <a:gd name="connsiteX3" fmla="*/ 6629181 w 7938720"/>
              <a:gd name="connsiteY3" fmla="*/ 5087881 h 5858610"/>
              <a:gd name="connsiteX4" fmla="*/ 4186105 w 7938720"/>
              <a:gd name="connsiteY4" fmla="*/ 5822768 h 5858610"/>
              <a:gd name="connsiteX5" fmla="*/ 3987 w 7938720"/>
              <a:gd name="connsiteY5" fmla="*/ 3023470 h 5858610"/>
              <a:gd name="connsiteX0" fmla="*/ 15067 w 7949800"/>
              <a:gd name="connsiteY0" fmla="*/ 3023470 h 5592968"/>
              <a:gd name="connsiteX1" fmla="*/ 5021828 w 7949800"/>
              <a:gd name="connsiteY1" fmla="*/ 10998 h 5592968"/>
              <a:gd name="connsiteX2" fmla="*/ 7868808 w 7949800"/>
              <a:gd name="connsiteY2" fmla="*/ 2159558 h 5592968"/>
              <a:gd name="connsiteX3" fmla="*/ 6640261 w 7949800"/>
              <a:gd name="connsiteY3" fmla="*/ 5087881 h 5592968"/>
              <a:gd name="connsiteX4" fmla="*/ 3529617 w 7949800"/>
              <a:gd name="connsiteY4" fmla="*/ 5553497 h 5592968"/>
              <a:gd name="connsiteX5" fmla="*/ 15067 w 7949800"/>
              <a:gd name="connsiteY5" fmla="*/ 3023470 h 5592968"/>
              <a:gd name="connsiteX0" fmla="*/ 113764 w 8048497"/>
              <a:gd name="connsiteY0" fmla="*/ 3023470 h 5556738"/>
              <a:gd name="connsiteX1" fmla="*/ 5120525 w 8048497"/>
              <a:gd name="connsiteY1" fmla="*/ 10998 h 5556738"/>
              <a:gd name="connsiteX2" fmla="*/ 7967505 w 8048497"/>
              <a:gd name="connsiteY2" fmla="*/ 2159558 h 5556738"/>
              <a:gd name="connsiteX3" fmla="*/ 6738958 w 8048497"/>
              <a:gd name="connsiteY3" fmla="*/ 5087881 h 5556738"/>
              <a:gd name="connsiteX4" fmla="*/ 3628314 w 8048497"/>
              <a:gd name="connsiteY4" fmla="*/ 5553497 h 5556738"/>
              <a:gd name="connsiteX5" fmla="*/ 1779879 w 8048497"/>
              <a:gd name="connsiteY5" fmla="*/ 4975686 h 5556738"/>
              <a:gd name="connsiteX6" fmla="*/ 113764 w 8048497"/>
              <a:gd name="connsiteY6" fmla="*/ 3023470 h 5556738"/>
              <a:gd name="connsiteX0" fmla="*/ 548006 w 8482739"/>
              <a:gd name="connsiteY0" fmla="*/ 3023470 h 6525824"/>
              <a:gd name="connsiteX1" fmla="*/ 5554767 w 8482739"/>
              <a:gd name="connsiteY1" fmla="*/ 10998 h 6525824"/>
              <a:gd name="connsiteX2" fmla="*/ 8401747 w 8482739"/>
              <a:gd name="connsiteY2" fmla="*/ 2159558 h 6525824"/>
              <a:gd name="connsiteX3" fmla="*/ 7173200 w 8482739"/>
              <a:gd name="connsiteY3" fmla="*/ 5087881 h 6525824"/>
              <a:gd name="connsiteX4" fmla="*/ 4062556 w 8482739"/>
              <a:gd name="connsiteY4" fmla="*/ 5553497 h 6525824"/>
              <a:gd name="connsiteX5" fmla="*/ 525567 w 8482739"/>
              <a:gd name="connsiteY5" fmla="*/ 6428628 h 6525824"/>
              <a:gd name="connsiteX6" fmla="*/ 548006 w 8482739"/>
              <a:gd name="connsiteY6" fmla="*/ 3023470 h 6525824"/>
              <a:gd name="connsiteX0" fmla="*/ 548006 w 8482739"/>
              <a:gd name="connsiteY0" fmla="*/ 3023470 h 6520983"/>
              <a:gd name="connsiteX1" fmla="*/ 5554767 w 8482739"/>
              <a:gd name="connsiteY1" fmla="*/ 10998 h 6520983"/>
              <a:gd name="connsiteX2" fmla="*/ 8401747 w 8482739"/>
              <a:gd name="connsiteY2" fmla="*/ 2159558 h 6520983"/>
              <a:gd name="connsiteX3" fmla="*/ 7173200 w 8482739"/>
              <a:gd name="connsiteY3" fmla="*/ 5087881 h 6520983"/>
              <a:gd name="connsiteX4" fmla="*/ 4006458 w 8482739"/>
              <a:gd name="connsiteY4" fmla="*/ 5480569 h 6520983"/>
              <a:gd name="connsiteX5" fmla="*/ 525567 w 8482739"/>
              <a:gd name="connsiteY5" fmla="*/ 6428628 h 6520983"/>
              <a:gd name="connsiteX6" fmla="*/ 548006 w 8482739"/>
              <a:gd name="connsiteY6" fmla="*/ 3023470 h 6520983"/>
              <a:gd name="connsiteX0" fmla="*/ 548006 w 8482739"/>
              <a:gd name="connsiteY0" fmla="*/ 3023470 h 6512154"/>
              <a:gd name="connsiteX1" fmla="*/ 5554767 w 8482739"/>
              <a:gd name="connsiteY1" fmla="*/ 10998 h 6512154"/>
              <a:gd name="connsiteX2" fmla="*/ 8401747 w 8482739"/>
              <a:gd name="connsiteY2" fmla="*/ 2159558 h 6512154"/>
              <a:gd name="connsiteX3" fmla="*/ 7173200 w 8482739"/>
              <a:gd name="connsiteY3" fmla="*/ 5087881 h 6512154"/>
              <a:gd name="connsiteX4" fmla="*/ 4006458 w 8482739"/>
              <a:gd name="connsiteY4" fmla="*/ 5480569 h 6512154"/>
              <a:gd name="connsiteX5" fmla="*/ 525567 w 8482739"/>
              <a:gd name="connsiteY5" fmla="*/ 6428628 h 6512154"/>
              <a:gd name="connsiteX6" fmla="*/ 548006 w 8482739"/>
              <a:gd name="connsiteY6" fmla="*/ 3023470 h 6512154"/>
              <a:gd name="connsiteX0" fmla="*/ 548006 w 8482739"/>
              <a:gd name="connsiteY0" fmla="*/ 3013102 h 6501786"/>
              <a:gd name="connsiteX1" fmla="*/ 5554767 w 8482739"/>
              <a:gd name="connsiteY1" fmla="*/ 630 h 6501786"/>
              <a:gd name="connsiteX2" fmla="*/ 8401747 w 8482739"/>
              <a:gd name="connsiteY2" fmla="*/ 2149190 h 6501786"/>
              <a:gd name="connsiteX3" fmla="*/ 7173200 w 8482739"/>
              <a:gd name="connsiteY3" fmla="*/ 5077513 h 6501786"/>
              <a:gd name="connsiteX4" fmla="*/ 4006458 w 8482739"/>
              <a:gd name="connsiteY4" fmla="*/ 5470201 h 6501786"/>
              <a:gd name="connsiteX5" fmla="*/ 525567 w 8482739"/>
              <a:gd name="connsiteY5" fmla="*/ 6418260 h 6501786"/>
              <a:gd name="connsiteX6" fmla="*/ 548006 w 8482739"/>
              <a:gd name="connsiteY6" fmla="*/ 3013102 h 6501786"/>
              <a:gd name="connsiteX0" fmla="*/ 548006 w 8482739"/>
              <a:gd name="connsiteY0" fmla="*/ 3013102 h 6501786"/>
              <a:gd name="connsiteX1" fmla="*/ 5554767 w 8482739"/>
              <a:gd name="connsiteY1" fmla="*/ 630 h 6501786"/>
              <a:gd name="connsiteX2" fmla="*/ 8401747 w 8482739"/>
              <a:gd name="connsiteY2" fmla="*/ 2149190 h 6501786"/>
              <a:gd name="connsiteX3" fmla="*/ 7173200 w 8482739"/>
              <a:gd name="connsiteY3" fmla="*/ 5077513 h 6501786"/>
              <a:gd name="connsiteX4" fmla="*/ 4006458 w 8482739"/>
              <a:gd name="connsiteY4" fmla="*/ 5470201 h 6501786"/>
              <a:gd name="connsiteX5" fmla="*/ 525567 w 8482739"/>
              <a:gd name="connsiteY5" fmla="*/ 6418260 h 6501786"/>
              <a:gd name="connsiteX6" fmla="*/ 548006 w 8482739"/>
              <a:gd name="connsiteY6" fmla="*/ 3013102 h 6501786"/>
              <a:gd name="connsiteX0" fmla="*/ 518373 w 8453106"/>
              <a:gd name="connsiteY0" fmla="*/ 2996278 h 6484962"/>
              <a:gd name="connsiteX1" fmla="*/ 5076349 w 8453106"/>
              <a:gd name="connsiteY1" fmla="*/ 635 h 6484962"/>
              <a:gd name="connsiteX2" fmla="*/ 8372114 w 8453106"/>
              <a:gd name="connsiteY2" fmla="*/ 2132366 h 6484962"/>
              <a:gd name="connsiteX3" fmla="*/ 7143567 w 8453106"/>
              <a:gd name="connsiteY3" fmla="*/ 5060689 h 6484962"/>
              <a:gd name="connsiteX4" fmla="*/ 3976825 w 8453106"/>
              <a:gd name="connsiteY4" fmla="*/ 5453377 h 6484962"/>
              <a:gd name="connsiteX5" fmla="*/ 495934 w 8453106"/>
              <a:gd name="connsiteY5" fmla="*/ 6401436 h 6484962"/>
              <a:gd name="connsiteX6" fmla="*/ 518373 w 8453106"/>
              <a:gd name="connsiteY6" fmla="*/ 2996278 h 6484962"/>
              <a:gd name="connsiteX0" fmla="*/ 518373 w 8453106"/>
              <a:gd name="connsiteY0" fmla="*/ 3005995 h 6494679"/>
              <a:gd name="connsiteX1" fmla="*/ 5076349 w 8453106"/>
              <a:gd name="connsiteY1" fmla="*/ 10352 h 6494679"/>
              <a:gd name="connsiteX2" fmla="*/ 8372114 w 8453106"/>
              <a:gd name="connsiteY2" fmla="*/ 2142083 h 6494679"/>
              <a:gd name="connsiteX3" fmla="*/ 7143567 w 8453106"/>
              <a:gd name="connsiteY3" fmla="*/ 5070406 h 6494679"/>
              <a:gd name="connsiteX4" fmla="*/ 3976825 w 8453106"/>
              <a:gd name="connsiteY4" fmla="*/ 5463094 h 6494679"/>
              <a:gd name="connsiteX5" fmla="*/ 495934 w 8453106"/>
              <a:gd name="connsiteY5" fmla="*/ 6411153 h 6494679"/>
              <a:gd name="connsiteX6" fmla="*/ 518373 w 8453106"/>
              <a:gd name="connsiteY6" fmla="*/ 3005995 h 6494679"/>
              <a:gd name="connsiteX0" fmla="*/ 518373 w 8453106"/>
              <a:gd name="connsiteY0" fmla="*/ 2996277 h 6484961"/>
              <a:gd name="connsiteX1" fmla="*/ 5076349 w 8453106"/>
              <a:gd name="connsiteY1" fmla="*/ 634 h 6484961"/>
              <a:gd name="connsiteX2" fmla="*/ 8372114 w 8453106"/>
              <a:gd name="connsiteY2" fmla="*/ 2132365 h 6484961"/>
              <a:gd name="connsiteX3" fmla="*/ 7143567 w 8453106"/>
              <a:gd name="connsiteY3" fmla="*/ 5060688 h 6484961"/>
              <a:gd name="connsiteX4" fmla="*/ 3976825 w 8453106"/>
              <a:gd name="connsiteY4" fmla="*/ 5453376 h 6484961"/>
              <a:gd name="connsiteX5" fmla="*/ 495934 w 8453106"/>
              <a:gd name="connsiteY5" fmla="*/ 6401435 h 6484961"/>
              <a:gd name="connsiteX6" fmla="*/ 518373 w 8453106"/>
              <a:gd name="connsiteY6" fmla="*/ 2996277 h 6484961"/>
              <a:gd name="connsiteX0" fmla="*/ 518373 w 8453106"/>
              <a:gd name="connsiteY0" fmla="*/ 2996277 h 6490454"/>
              <a:gd name="connsiteX1" fmla="*/ 5076349 w 8453106"/>
              <a:gd name="connsiteY1" fmla="*/ 634 h 6490454"/>
              <a:gd name="connsiteX2" fmla="*/ 8372114 w 8453106"/>
              <a:gd name="connsiteY2" fmla="*/ 2132365 h 6490454"/>
              <a:gd name="connsiteX3" fmla="*/ 7143567 w 8453106"/>
              <a:gd name="connsiteY3" fmla="*/ 5060688 h 6490454"/>
              <a:gd name="connsiteX4" fmla="*/ 5488670 w 8453106"/>
              <a:gd name="connsiteY4" fmla="*/ 5408499 h 6490454"/>
              <a:gd name="connsiteX5" fmla="*/ 3976825 w 8453106"/>
              <a:gd name="connsiteY5" fmla="*/ 5453376 h 6490454"/>
              <a:gd name="connsiteX6" fmla="*/ 495934 w 8453106"/>
              <a:gd name="connsiteY6" fmla="*/ 6401435 h 6490454"/>
              <a:gd name="connsiteX7" fmla="*/ 518373 w 8453106"/>
              <a:gd name="connsiteY7" fmla="*/ 2996277 h 6490454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696697"/>
              <a:gd name="connsiteX1" fmla="*/ 5076349 w 8453106"/>
              <a:gd name="connsiteY1" fmla="*/ 634 h 6696697"/>
              <a:gd name="connsiteX2" fmla="*/ 8372114 w 8453106"/>
              <a:gd name="connsiteY2" fmla="*/ 2132365 h 6696697"/>
              <a:gd name="connsiteX3" fmla="*/ 7143567 w 8453106"/>
              <a:gd name="connsiteY3" fmla="*/ 5060688 h 6696697"/>
              <a:gd name="connsiteX4" fmla="*/ 5488670 w 8453106"/>
              <a:gd name="connsiteY4" fmla="*/ 5318742 h 6696697"/>
              <a:gd name="connsiteX5" fmla="*/ 3976825 w 8453106"/>
              <a:gd name="connsiteY5" fmla="*/ 5453376 h 6696697"/>
              <a:gd name="connsiteX6" fmla="*/ 1415944 w 8453106"/>
              <a:gd name="connsiteY6" fmla="*/ 6412656 h 6696697"/>
              <a:gd name="connsiteX7" fmla="*/ 495934 w 8453106"/>
              <a:gd name="connsiteY7" fmla="*/ 6401435 h 6696697"/>
              <a:gd name="connsiteX8" fmla="*/ 518373 w 8453106"/>
              <a:gd name="connsiteY8" fmla="*/ 2996277 h 6696697"/>
              <a:gd name="connsiteX0" fmla="*/ 518373 w 8453106"/>
              <a:gd name="connsiteY0" fmla="*/ 2996277 h 6599794"/>
              <a:gd name="connsiteX1" fmla="*/ 5076349 w 8453106"/>
              <a:gd name="connsiteY1" fmla="*/ 634 h 6599794"/>
              <a:gd name="connsiteX2" fmla="*/ 8372114 w 8453106"/>
              <a:gd name="connsiteY2" fmla="*/ 2132365 h 6599794"/>
              <a:gd name="connsiteX3" fmla="*/ 7143567 w 8453106"/>
              <a:gd name="connsiteY3" fmla="*/ 5060688 h 6599794"/>
              <a:gd name="connsiteX4" fmla="*/ 5488670 w 8453106"/>
              <a:gd name="connsiteY4" fmla="*/ 5318742 h 6599794"/>
              <a:gd name="connsiteX5" fmla="*/ 3976825 w 8453106"/>
              <a:gd name="connsiteY5" fmla="*/ 5453376 h 6599794"/>
              <a:gd name="connsiteX6" fmla="*/ 1415944 w 8453106"/>
              <a:gd name="connsiteY6" fmla="*/ 6412656 h 6599794"/>
              <a:gd name="connsiteX7" fmla="*/ 495934 w 8453106"/>
              <a:gd name="connsiteY7" fmla="*/ 6401435 h 6599794"/>
              <a:gd name="connsiteX8" fmla="*/ 518373 w 8453106"/>
              <a:gd name="connsiteY8" fmla="*/ 2996277 h 6599794"/>
              <a:gd name="connsiteX0" fmla="*/ 568130 w 8502863"/>
              <a:gd name="connsiteY0" fmla="*/ 2996277 h 6481525"/>
              <a:gd name="connsiteX1" fmla="*/ 5126106 w 8502863"/>
              <a:gd name="connsiteY1" fmla="*/ 634 h 6481525"/>
              <a:gd name="connsiteX2" fmla="*/ 8421871 w 8502863"/>
              <a:gd name="connsiteY2" fmla="*/ 2132365 h 6481525"/>
              <a:gd name="connsiteX3" fmla="*/ 7193324 w 8502863"/>
              <a:gd name="connsiteY3" fmla="*/ 5060688 h 6481525"/>
              <a:gd name="connsiteX4" fmla="*/ 5538427 w 8502863"/>
              <a:gd name="connsiteY4" fmla="*/ 5318742 h 6481525"/>
              <a:gd name="connsiteX5" fmla="*/ 4026582 w 8502863"/>
              <a:gd name="connsiteY5" fmla="*/ 5453376 h 6481525"/>
              <a:gd name="connsiteX6" fmla="*/ 1465701 w 8502863"/>
              <a:gd name="connsiteY6" fmla="*/ 6412656 h 6481525"/>
              <a:gd name="connsiteX7" fmla="*/ 545691 w 8502863"/>
              <a:gd name="connsiteY7" fmla="*/ 6401435 h 6481525"/>
              <a:gd name="connsiteX8" fmla="*/ 568130 w 8502863"/>
              <a:gd name="connsiteY8" fmla="*/ 2996277 h 6481525"/>
              <a:gd name="connsiteX0" fmla="*/ 568130 w 8502863"/>
              <a:gd name="connsiteY0" fmla="*/ 2996277 h 6412656"/>
              <a:gd name="connsiteX1" fmla="*/ 5126106 w 8502863"/>
              <a:gd name="connsiteY1" fmla="*/ 634 h 6412656"/>
              <a:gd name="connsiteX2" fmla="*/ 8421871 w 8502863"/>
              <a:gd name="connsiteY2" fmla="*/ 2132365 h 6412656"/>
              <a:gd name="connsiteX3" fmla="*/ 7193324 w 8502863"/>
              <a:gd name="connsiteY3" fmla="*/ 5060688 h 6412656"/>
              <a:gd name="connsiteX4" fmla="*/ 5538427 w 8502863"/>
              <a:gd name="connsiteY4" fmla="*/ 5318742 h 6412656"/>
              <a:gd name="connsiteX5" fmla="*/ 4026582 w 8502863"/>
              <a:gd name="connsiteY5" fmla="*/ 5453376 h 6412656"/>
              <a:gd name="connsiteX6" fmla="*/ 1465701 w 8502863"/>
              <a:gd name="connsiteY6" fmla="*/ 6412656 h 6412656"/>
              <a:gd name="connsiteX7" fmla="*/ 545691 w 8502863"/>
              <a:gd name="connsiteY7" fmla="*/ 6401435 h 6412656"/>
              <a:gd name="connsiteX8" fmla="*/ 568130 w 8502863"/>
              <a:gd name="connsiteY8" fmla="*/ 2996277 h 6412656"/>
              <a:gd name="connsiteX0" fmla="*/ 382024 w 8316757"/>
              <a:gd name="connsiteY0" fmla="*/ 2996277 h 6412656"/>
              <a:gd name="connsiteX1" fmla="*/ 4940000 w 8316757"/>
              <a:gd name="connsiteY1" fmla="*/ 634 h 6412656"/>
              <a:gd name="connsiteX2" fmla="*/ 8235765 w 8316757"/>
              <a:gd name="connsiteY2" fmla="*/ 2132365 h 6412656"/>
              <a:gd name="connsiteX3" fmla="*/ 7007218 w 8316757"/>
              <a:gd name="connsiteY3" fmla="*/ 5060688 h 6412656"/>
              <a:gd name="connsiteX4" fmla="*/ 5352321 w 8316757"/>
              <a:gd name="connsiteY4" fmla="*/ 5318742 h 6412656"/>
              <a:gd name="connsiteX5" fmla="*/ 3840476 w 8316757"/>
              <a:gd name="connsiteY5" fmla="*/ 5453376 h 6412656"/>
              <a:gd name="connsiteX6" fmla="*/ 1279595 w 8316757"/>
              <a:gd name="connsiteY6" fmla="*/ 6412656 h 6412656"/>
              <a:gd name="connsiteX7" fmla="*/ 359585 w 8316757"/>
              <a:gd name="connsiteY7" fmla="*/ 6401435 h 6412656"/>
              <a:gd name="connsiteX8" fmla="*/ 382024 w 8316757"/>
              <a:gd name="connsiteY8" fmla="*/ 2996277 h 6412656"/>
              <a:gd name="connsiteX0" fmla="*/ 82594 w 8017327"/>
              <a:gd name="connsiteY0" fmla="*/ 2996277 h 6412656"/>
              <a:gd name="connsiteX1" fmla="*/ 4640570 w 8017327"/>
              <a:gd name="connsiteY1" fmla="*/ 634 h 6412656"/>
              <a:gd name="connsiteX2" fmla="*/ 7936335 w 8017327"/>
              <a:gd name="connsiteY2" fmla="*/ 2132365 h 6412656"/>
              <a:gd name="connsiteX3" fmla="*/ 6707788 w 8017327"/>
              <a:gd name="connsiteY3" fmla="*/ 5060688 h 6412656"/>
              <a:gd name="connsiteX4" fmla="*/ 5052891 w 8017327"/>
              <a:gd name="connsiteY4" fmla="*/ 5318742 h 6412656"/>
              <a:gd name="connsiteX5" fmla="*/ 3541046 w 8017327"/>
              <a:gd name="connsiteY5" fmla="*/ 5453376 h 6412656"/>
              <a:gd name="connsiteX6" fmla="*/ 980165 w 8017327"/>
              <a:gd name="connsiteY6" fmla="*/ 6412656 h 6412656"/>
              <a:gd name="connsiteX7" fmla="*/ 60155 w 8017327"/>
              <a:gd name="connsiteY7" fmla="*/ 6401435 h 6412656"/>
              <a:gd name="connsiteX8" fmla="*/ 82594 w 8017327"/>
              <a:gd name="connsiteY8" fmla="*/ 2996277 h 6412656"/>
              <a:gd name="connsiteX0" fmla="*/ 23964 w 7958697"/>
              <a:gd name="connsiteY0" fmla="*/ 2996277 h 6539638"/>
              <a:gd name="connsiteX1" fmla="*/ 4581940 w 7958697"/>
              <a:gd name="connsiteY1" fmla="*/ 634 h 6539638"/>
              <a:gd name="connsiteX2" fmla="*/ 7877705 w 7958697"/>
              <a:gd name="connsiteY2" fmla="*/ 2132365 h 6539638"/>
              <a:gd name="connsiteX3" fmla="*/ 6649158 w 7958697"/>
              <a:gd name="connsiteY3" fmla="*/ 5060688 h 6539638"/>
              <a:gd name="connsiteX4" fmla="*/ 4994261 w 7958697"/>
              <a:gd name="connsiteY4" fmla="*/ 5318742 h 6539638"/>
              <a:gd name="connsiteX5" fmla="*/ 3482416 w 7958697"/>
              <a:gd name="connsiteY5" fmla="*/ 5453376 h 6539638"/>
              <a:gd name="connsiteX6" fmla="*/ 921535 w 7958697"/>
              <a:gd name="connsiteY6" fmla="*/ 6412656 h 6539638"/>
              <a:gd name="connsiteX7" fmla="*/ 1525 w 7958697"/>
              <a:gd name="connsiteY7" fmla="*/ 6401435 h 6539638"/>
              <a:gd name="connsiteX8" fmla="*/ 23964 w 7958697"/>
              <a:gd name="connsiteY8" fmla="*/ 2996277 h 6539638"/>
              <a:gd name="connsiteX0" fmla="*/ 341607 w 8276340"/>
              <a:gd name="connsiteY0" fmla="*/ 2996277 h 6527461"/>
              <a:gd name="connsiteX1" fmla="*/ 4899583 w 8276340"/>
              <a:gd name="connsiteY1" fmla="*/ 634 h 6527461"/>
              <a:gd name="connsiteX2" fmla="*/ 8195348 w 8276340"/>
              <a:gd name="connsiteY2" fmla="*/ 2132365 h 6527461"/>
              <a:gd name="connsiteX3" fmla="*/ 6966801 w 8276340"/>
              <a:gd name="connsiteY3" fmla="*/ 5060688 h 6527461"/>
              <a:gd name="connsiteX4" fmla="*/ 5311904 w 8276340"/>
              <a:gd name="connsiteY4" fmla="*/ 5318742 h 6527461"/>
              <a:gd name="connsiteX5" fmla="*/ 3800059 w 8276340"/>
              <a:gd name="connsiteY5" fmla="*/ 5453376 h 6527461"/>
              <a:gd name="connsiteX6" fmla="*/ 1239178 w 8276340"/>
              <a:gd name="connsiteY6" fmla="*/ 6412656 h 6527461"/>
              <a:gd name="connsiteX7" fmla="*/ 335997 w 8276340"/>
              <a:gd name="connsiteY7" fmla="*/ 6384606 h 6527461"/>
              <a:gd name="connsiteX8" fmla="*/ 341607 w 8276340"/>
              <a:gd name="connsiteY8" fmla="*/ 2996277 h 6527461"/>
              <a:gd name="connsiteX0" fmla="*/ 340343 w 8275076"/>
              <a:gd name="connsiteY0" fmla="*/ 2996277 h 6527678"/>
              <a:gd name="connsiteX1" fmla="*/ 4898319 w 8275076"/>
              <a:gd name="connsiteY1" fmla="*/ 634 h 6527678"/>
              <a:gd name="connsiteX2" fmla="*/ 8194084 w 8275076"/>
              <a:gd name="connsiteY2" fmla="*/ 2132365 h 6527678"/>
              <a:gd name="connsiteX3" fmla="*/ 6965537 w 8275076"/>
              <a:gd name="connsiteY3" fmla="*/ 5060688 h 6527678"/>
              <a:gd name="connsiteX4" fmla="*/ 5310640 w 8275076"/>
              <a:gd name="connsiteY4" fmla="*/ 5318742 h 6527678"/>
              <a:gd name="connsiteX5" fmla="*/ 3798795 w 8275076"/>
              <a:gd name="connsiteY5" fmla="*/ 5453376 h 6527678"/>
              <a:gd name="connsiteX6" fmla="*/ 1237914 w 8275076"/>
              <a:gd name="connsiteY6" fmla="*/ 6412656 h 6527678"/>
              <a:gd name="connsiteX7" fmla="*/ 334733 w 8275076"/>
              <a:gd name="connsiteY7" fmla="*/ 6384606 h 6527678"/>
              <a:gd name="connsiteX8" fmla="*/ 340343 w 8275076"/>
              <a:gd name="connsiteY8" fmla="*/ 2996277 h 6527678"/>
              <a:gd name="connsiteX0" fmla="*/ 6788 w 7941521"/>
              <a:gd name="connsiteY0" fmla="*/ 2996277 h 6527678"/>
              <a:gd name="connsiteX1" fmla="*/ 4564764 w 7941521"/>
              <a:gd name="connsiteY1" fmla="*/ 634 h 6527678"/>
              <a:gd name="connsiteX2" fmla="*/ 7860529 w 7941521"/>
              <a:gd name="connsiteY2" fmla="*/ 2132365 h 6527678"/>
              <a:gd name="connsiteX3" fmla="*/ 6631982 w 7941521"/>
              <a:gd name="connsiteY3" fmla="*/ 5060688 h 6527678"/>
              <a:gd name="connsiteX4" fmla="*/ 4977085 w 7941521"/>
              <a:gd name="connsiteY4" fmla="*/ 5318742 h 6527678"/>
              <a:gd name="connsiteX5" fmla="*/ 3465240 w 7941521"/>
              <a:gd name="connsiteY5" fmla="*/ 5453376 h 6527678"/>
              <a:gd name="connsiteX6" fmla="*/ 904359 w 7941521"/>
              <a:gd name="connsiteY6" fmla="*/ 6412656 h 6527678"/>
              <a:gd name="connsiteX7" fmla="*/ 1178 w 7941521"/>
              <a:gd name="connsiteY7" fmla="*/ 6384606 h 6527678"/>
              <a:gd name="connsiteX8" fmla="*/ 6788 w 7941521"/>
              <a:gd name="connsiteY8" fmla="*/ 2996277 h 6527678"/>
              <a:gd name="connsiteX0" fmla="*/ 6788 w 7941521"/>
              <a:gd name="connsiteY0" fmla="*/ 3006772 h 6538173"/>
              <a:gd name="connsiteX1" fmla="*/ 4564764 w 7941521"/>
              <a:gd name="connsiteY1" fmla="*/ 11129 h 6538173"/>
              <a:gd name="connsiteX2" fmla="*/ 7860529 w 7941521"/>
              <a:gd name="connsiteY2" fmla="*/ 2142860 h 6538173"/>
              <a:gd name="connsiteX3" fmla="*/ 6631982 w 7941521"/>
              <a:gd name="connsiteY3" fmla="*/ 5071183 h 6538173"/>
              <a:gd name="connsiteX4" fmla="*/ 4977085 w 7941521"/>
              <a:gd name="connsiteY4" fmla="*/ 5329237 h 6538173"/>
              <a:gd name="connsiteX5" fmla="*/ 3465240 w 7941521"/>
              <a:gd name="connsiteY5" fmla="*/ 5463871 h 6538173"/>
              <a:gd name="connsiteX6" fmla="*/ 904359 w 7941521"/>
              <a:gd name="connsiteY6" fmla="*/ 6423151 h 6538173"/>
              <a:gd name="connsiteX7" fmla="*/ 1178 w 7941521"/>
              <a:gd name="connsiteY7" fmla="*/ 6395101 h 6538173"/>
              <a:gd name="connsiteX8" fmla="*/ 6788 w 7941521"/>
              <a:gd name="connsiteY8" fmla="*/ 3006772 h 6538173"/>
              <a:gd name="connsiteX0" fmla="*/ 6832 w 7941565"/>
              <a:gd name="connsiteY0" fmla="*/ 3006772 h 6538173"/>
              <a:gd name="connsiteX1" fmla="*/ 4564808 w 7941565"/>
              <a:gd name="connsiteY1" fmla="*/ 11129 h 6538173"/>
              <a:gd name="connsiteX2" fmla="*/ 7860573 w 7941565"/>
              <a:gd name="connsiteY2" fmla="*/ 2142860 h 6538173"/>
              <a:gd name="connsiteX3" fmla="*/ 6632026 w 7941565"/>
              <a:gd name="connsiteY3" fmla="*/ 5071183 h 6538173"/>
              <a:gd name="connsiteX4" fmla="*/ 4977129 w 7941565"/>
              <a:gd name="connsiteY4" fmla="*/ 5329237 h 6538173"/>
              <a:gd name="connsiteX5" fmla="*/ 3465284 w 7941565"/>
              <a:gd name="connsiteY5" fmla="*/ 5463871 h 6538173"/>
              <a:gd name="connsiteX6" fmla="*/ 904403 w 7941565"/>
              <a:gd name="connsiteY6" fmla="*/ 6423151 h 6538173"/>
              <a:gd name="connsiteX7" fmla="*/ 1222 w 7941565"/>
              <a:gd name="connsiteY7" fmla="*/ 6395101 h 6538173"/>
              <a:gd name="connsiteX8" fmla="*/ 6832 w 7941565"/>
              <a:gd name="connsiteY8" fmla="*/ 3006772 h 6538173"/>
              <a:gd name="connsiteX0" fmla="*/ 6821 w 7941554"/>
              <a:gd name="connsiteY0" fmla="*/ 3006772 h 6538173"/>
              <a:gd name="connsiteX1" fmla="*/ 4564797 w 7941554"/>
              <a:gd name="connsiteY1" fmla="*/ 11129 h 6538173"/>
              <a:gd name="connsiteX2" fmla="*/ 7860562 w 7941554"/>
              <a:gd name="connsiteY2" fmla="*/ 2142860 h 6538173"/>
              <a:gd name="connsiteX3" fmla="*/ 6632015 w 7941554"/>
              <a:gd name="connsiteY3" fmla="*/ 5071183 h 6538173"/>
              <a:gd name="connsiteX4" fmla="*/ 4977118 w 7941554"/>
              <a:gd name="connsiteY4" fmla="*/ 5329237 h 6538173"/>
              <a:gd name="connsiteX5" fmla="*/ 3465273 w 7941554"/>
              <a:gd name="connsiteY5" fmla="*/ 5463871 h 6538173"/>
              <a:gd name="connsiteX6" fmla="*/ 904392 w 7941554"/>
              <a:gd name="connsiteY6" fmla="*/ 6423151 h 6538173"/>
              <a:gd name="connsiteX7" fmla="*/ 1211 w 7941554"/>
              <a:gd name="connsiteY7" fmla="*/ 6395101 h 6538173"/>
              <a:gd name="connsiteX8" fmla="*/ 6821 w 7941554"/>
              <a:gd name="connsiteY8" fmla="*/ 3006772 h 6538173"/>
              <a:gd name="connsiteX0" fmla="*/ 6155 w 7940888"/>
              <a:gd name="connsiteY0" fmla="*/ 3006772 h 6538173"/>
              <a:gd name="connsiteX1" fmla="*/ 4564131 w 7940888"/>
              <a:gd name="connsiteY1" fmla="*/ 11129 h 6538173"/>
              <a:gd name="connsiteX2" fmla="*/ 7859896 w 7940888"/>
              <a:gd name="connsiteY2" fmla="*/ 2142860 h 6538173"/>
              <a:gd name="connsiteX3" fmla="*/ 6631349 w 7940888"/>
              <a:gd name="connsiteY3" fmla="*/ 5071183 h 6538173"/>
              <a:gd name="connsiteX4" fmla="*/ 4976452 w 7940888"/>
              <a:gd name="connsiteY4" fmla="*/ 5329237 h 6538173"/>
              <a:gd name="connsiteX5" fmla="*/ 3464607 w 7940888"/>
              <a:gd name="connsiteY5" fmla="*/ 5463871 h 6538173"/>
              <a:gd name="connsiteX6" fmla="*/ 903726 w 7940888"/>
              <a:gd name="connsiteY6" fmla="*/ 6423151 h 6538173"/>
              <a:gd name="connsiteX7" fmla="*/ 545 w 7940888"/>
              <a:gd name="connsiteY7" fmla="*/ 6395101 h 6538173"/>
              <a:gd name="connsiteX8" fmla="*/ 6155 w 7940888"/>
              <a:gd name="connsiteY8" fmla="*/ 3006772 h 6538173"/>
              <a:gd name="connsiteX0" fmla="*/ 6155 w 7940888"/>
              <a:gd name="connsiteY0" fmla="*/ 3006772 h 6538173"/>
              <a:gd name="connsiteX1" fmla="*/ 4564131 w 7940888"/>
              <a:gd name="connsiteY1" fmla="*/ 11129 h 6538173"/>
              <a:gd name="connsiteX2" fmla="*/ 7859896 w 7940888"/>
              <a:gd name="connsiteY2" fmla="*/ 2142860 h 6538173"/>
              <a:gd name="connsiteX3" fmla="*/ 6631349 w 7940888"/>
              <a:gd name="connsiteY3" fmla="*/ 5071183 h 6538173"/>
              <a:gd name="connsiteX4" fmla="*/ 4976452 w 7940888"/>
              <a:gd name="connsiteY4" fmla="*/ 5329237 h 6538173"/>
              <a:gd name="connsiteX5" fmla="*/ 3464607 w 7940888"/>
              <a:gd name="connsiteY5" fmla="*/ 5463871 h 6538173"/>
              <a:gd name="connsiteX6" fmla="*/ 903726 w 7940888"/>
              <a:gd name="connsiteY6" fmla="*/ 6423151 h 6538173"/>
              <a:gd name="connsiteX7" fmla="*/ 545 w 7940888"/>
              <a:gd name="connsiteY7" fmla="*/ 6395101 h 6538173"/>
              <a:gd name="connsiteX8" fmla="*/ 6155 w 7940888"/>
              <a:gd name="connsiteY8" fmla="*/ 3006772 h 6538173"/>
              <a:gd name="connsiteX0" fmla="*/ 324552 w 8259285"/>
              <a:gd name="connsiteY0" fmla="*/ 2995642 h 6527043"/>
              <a:gd name="connsiteX1" fmla="*/ 4669355 w 8259285"/>
              <a:gd name="connsiteY1" fmla="*/ 11219 h 6527043"/>
              <a:gd name="connsiteX2" fmla="*/ 8178293 w 8259285"/>
              <a:gd name="connsiteY2" fmla="*/ 2131730 h 6527043"/>
              <a:gd name="connsiteX3" fmla="*/ 6949746 w 8259285"/>
              <a:gd name="connsiteY3" fmla="*/ 5060053 h 6527043"/>
              <a:gd name="connsiteX4" fmla="*/ 5294849 w 8259285"/>
              <a:gd name="connsiteY4" fmla="*/ 5318107 h 6527043"/>
              <a:gd name="connsiteX5" fmla="*/ 3783004 w 8259285"/>
              <a:gd name="connsiteY5" fmla="*/ 5452741 h 6527043"/>
              <a:gd name="connsiteX6" fmla="*/ 1222123 w 8259285"/>
              <a:gd name="connsiteY6" fmla="*/ 6412021 h 6527043"/>
              <a:gd name="connsiteX7" fmla="*/ 318942 w 8259285"/>
              <a:gd name="connsiteY7" fmla="*/ 6383971 h 6527043"/>
              <a:gd name="connsiteX8" fmla="*/ 324552 w 8259285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4983693 w 7948129"/>
              <a:gd name="connsiteY4" fmla="*/ 5318107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4983693 w 7948129"/>
              <a:gd name="connsiteY4" fmla="*/ 5318107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4983693 w 7948129"/>
              <a:gd name="connsiteY4" fmla="*/ 5318107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5022962 w 7948129"/>
              <a:gd name="connsiteY4" fmla="*/ 5245179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5022962 w 7948129"/>
              <a:gd name="connsiteY4" fmla="*/ 5245179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72932"/>
              <a:gd name="connsiteY0" fmla="*/ 2995642 h 6527043"/>
              <a:gd name="connsiteX1" fmla="*/ 4358199 w 7972932"/>
              <a:gd name="connsiteY1" fmla="*/ 11219 h 6527043"/>
              <a:gd name="connsiteX2" fmla="*/ 7867137 w 7972932"/>
              <a:gd name="connsiteY2" fmla="*/ 2131730 h 6527043"/>
              <a:gd name="connsiteX3" fmla="*/ 6638590 w 7972932"/>
              <a:gd name="connsiteY3" fmla="*/ 5060053 h 6527043"/>
              <a:gd name="connsiteX4" fmla="*/ 5022962 w 7972932"/>
              <a:gd name="connsiteY4" fmla="*/ 5245179 h 6527043"/>
              <a:gd name="connsiteX5" fmla="*/ 3471848 w 7972932"/>
              <a:gd name="connsiteY5" fmla="*/ 5452741 h 6527043"/>
              <a:gd name="connsiteX6" fmla="*/ 910967 w 7972932"/>
              <a:gd name="connsiteY6" fmla="*/ 6412021 h 6527043"/>
              <a:gd name="connsiteX7" fmla="*/ 7786 w 7972932"/>
              <a:gd name="connsiteY7" fmla="*/ 6383971 h 6527043"/>
              <a:gd name="connsiteX8" fmla="*/ 13396 w 7972932"/>
              <a:gd name="connsiteY8" fmla="*/ 2995642 h 6527043"/>
              <a:gd name="connsiteX0" fmla="*/ 13396 w 7942336"/>
              <a:gd name="connsiteY0" fmla="*/ 2995642 h 6527043"/>
              <a:gd name="connsiteX1" fmla="*/ 4358199 w 7942336"/>
              <a:gd name="connsiteY1" fmla="*/ 11219 h 6527043"/>
              <a:gd name="connsiteX2" fmla="*/ 7867137 w 7942336"/>
              <a:gd name="connsiteY2" fmla="*/ 2131730 h 6527043"/>
              <a:gd name="connsiteX3" fmla="*/ 6638590 w 7942336"/>
              <a:gd name="connsiteY3" fmla="*/ 5060053 h 6527043"/>
              <a:gd name="connsiteX4" fmla="*/ 5022962 w 7942336"/>
              <a:gd name="connsiteY4" fmla="*/ 5245179 h 6527043"/>
              <a:gd name="connsiteX5" fmla="*/ 3471848 w 7942336"/>
              <a:gd name="connsiteY5" fmla="*/ 5452741 h 6527043"/>
              <a:gd name="connsiteX6" fmla="*/ 910967 w 7942336"/>
              <a:gd name="connsiteY6" fmla="*/ 6412021 h 6527043"/>
              <a:gd name="connsiteX7" fmla="*/ 7786 w 7942336"/>
              <a:gd name="connsiteY7" fmla="*/ 6383971 h 6527043"/>
              <a:gd name="connsiteX8" fmla="*/ 13396 w 7942336"/>
              <a:gd name="connsiteY8" fmla="*/ 2995642 h 6527043"/>
              <a:gd name="connsiteX0" fmla="*/ 13396 w 7929459"/>
              <a:gd name="connsiteY0" fmla="*/ 2995642 h 6527043"/>
              <a:gd name="connsiteX1" fmla="*/ 4358199 w 7929459"/>
              <a:gd name="connsiteY1" fmla="*/ 11219 h 6527043"/>
              <a:gd name="connsiteX2" fmla="*/ 7867137 w 7929459"/>
              <a:gd name="connsiteY2" fmla="*/ 2131730 h 6527043"/>
              <a:gd name="connsiteX3" fmla="*/ 6638590 w 7929459"/>
              <a:gd name="connsiteY3" fmla="*/ 5060053 h 6527043"/>
              <a:gd name="connsiteX4" fmla="*/ 5073450 w 7929459"/>
              <a:gd name="connsiteY4" fmla="*/ 5295668 h 6527043"/>
              <a:gd name="connsiteX5" fmla="*/ 3471848 w 7929459"/>
              <a:gd name="connsiteY5" fmla="*/ 5452741 h 6527043"/>
              <a:gd name="connsiteX6" fmla="*/ 910967 w 7929459"/>
              <a:gd name="connsiteY6" fmla="*/ 6412021 h 6527043"/>
              <a:gd name="connsiteX7" fmla="*/ 7786 w 7929459"/>
              <a:gd name="connsiteY7" fmla="*/ 6383971 h 6527043"/>
              <a:gd name="connsiteX8" fmla="*/ 13396 w 7929459"/>
              <a:gd name="connsiteY8" fmla="*/ 2995642 h 6527043"/>
              <a:gd name="connsiteX0" fmla="*/ 13396 w 7929459"/>
              <a:gd name="connsiteY0" fmla="*/ 2995642 h 6527043"/>
              <a:gd name="connsiteX1" fmla="*/ 4358199 w 7929459"/>
              <a:gd name="connsiteY1" fmla="*/ 11219 h 6527043"/>
              <a:gd name="connsiteX2" fmla="*/ 7867137 w 7929459"/>
              <a:gd name="connsiteY2" fmla="*/ 2131730 h 6527043"/>
              <a:gd name="connsiteX3" fmla="*/ 6638590 w 7929459"/>
              <a:gd name="connsiteY3" fmla="*/ 5060053 h 6527043"/>
              <a:gd name="connsiteX4" fmla="*/ 5073450 w 7929459"/>
              <a:gd name="connsiteY4" fmla="*/ 5295668 h 6527043"/>
              <a:gd name="connsiteX5" fmla="*/ 3471848 w 7929459"/>
              <a:gd name="connsiteY5" fmla="*/ 5452741 h 6527043"/>
              <a:gd name="connsiteX6" fmla="*/ 910967 w 7929459"/>
              <a:gd name="connsiteY6" fmla="*/ 6412021 h 6527043"/>
              <a:gd name="connsiteX7" fmla="*/ 7786 w 7929459"/>
              <a:gd name="connsiteY7" fmla="*/ 6383971 h 6527043"/>
              <a:gd name="connsiteX8" fmla="*/ 13396 w 7929459"/>
              <a:gd name="connsiteY8" fmla="*/ 2995642 h 6527043"/>
              <a:gd name="connsiteX0" fmla="*/ 13396 w 7926666"/>
              <a:gd name="connsiteY0" fmla="*/ 2995642 h 6527043"/>
              <a:gd name="connsiteX1" fmla="*/ 4358199 w 7926666"/>
              <a:gd name="connsiteY1" fmla="*/ 11219 h 6527043"/>
              <a:gd name="connsiteX2" fmla="*/ 7867137 w 7926666"/>
              <a:gd name="connsiteY2" fmla="*/ 2131730 h 6527043"/>
              <a:gd name="connsiteX3" fmla="*/ 6638590 w 7926666"/>
              <a:gd name="connsiteY3" fmla="*/ 5060053 h 6527043"/>
              <a:gd name="connsiteX4" fmla="*/ 5073450 w 7926666"/>
              <a:gd name="connsiteY4" fmla="*/ 5295668 h 6527043"/>
              <a:gd name="connsiteX5" fmla="*/ 3471848 w 7926666"/>
              <a:gd name="connsiteY5" fmla="*/ 5452741 h 6527043"/>
              <a:gd name="connsiteX6" fmla="*/ 910967 w 7926666"/>
              <a:gd name="connsiteY6" fmla="*/ 6412021 h 6527043"/>
              <a:gd name="connsiteX7" fmla="*/ 7786 w 7926666"/>
              <a:gd name="connsiteY7" fmla="*/ 6383971 h 6527043"/>
              <a:gd name="connsiteX8" fmla="*/ 13396 w 7926666"/>
              <a:gd name="connsiteY8" fmla="*/ 2995642 h 6527043"/>
              <a:gd name="connsiteX0" fmla="*/ 13396 w 7925081"/>
              <a:gd name="connsiteY0" fmla="*/ 2995642 h 6527043"/>
              <a:gd name="connsiteX1" fmla="*/ 4358199 w 7925081"/>
              <a:gd name="connsiteY1" fmla="*/ 11219 h 6527043"/>
              <a:gd name="connsiteX2" fmla="*/ 7867137 w 7925081"/>
              <a:gd name="connsiteY2" fmla="*/ 2131730 h 6527043"/>
              <a:gd name="connsiteX3" fmla="*/ 6638590 w 7925081"/>
              <a:gd name="connsiteY3" fmla="*/ 5060053 h 6527043"/>
              <a:gd name="connsiteX4" fmla="*/ 5073450 w 7925081"/>
              <a:gd name="connsiteY4" fmla="*/ 5295668 h 6527043"/>
              <a:gd name="connsiteX5" fmla="*/ 3471848 w 7925081"/>
              <a:gd name="connsiteY5" fmla="*/ 5452741 h 6527043"/>
              <a:gd name="connsiteX6" fmla="*/ 910967 w 7925081"/>
              <a:gd name="connsiteY6" fmla="*/ 6412021 h 6527043"/>
              <a:gd name="connsiteX7" fmla="*/ 7786 w 7925081"/>
              <a:gd name="connsiteY7" fmla="*/ 6383971 h 6527043"/>
              <a:gd name="connsiteX8" fmla="*/ 13396 w 7925081"/>
              <a:gd name="connsiteY8" fmla="*/ 2995642 h 6527043"/>
              <a:gd name="connsiteX0" fmla="*/ 13396 w 7925081"/>
              <a:gd name="connsiteY0" fmla="*/ 2998971 h 6530372"/>
              <a:gd name="connsiteX1" fmla="*/ 4358199 w 7925081"/>
              <a:gd name="connsiteY1" fmla="*/ 14548 h 6530372"/>
              <a:gd name="connsiteX2" fmla="*/ 7867137 w 7925081"/>
              <a:gd name="connsiteY2" fmla="*/ 2135059 h 6530372"/>
              <a:gd name="connsiteX3" fmla="*/ 6638590 w 7925081"/>
              <a:gd name="connsiteY3" fmla="*/ 5063382 h 6530372"/>
              <a:gd name="connsiteX4" fmla="*/ 5073450 w 7925081"/>
              <a:gd name="connsiteY4" fmla="*/ 5298997 h 6530372"/>
              <a:gd name="connsiteX5" fmla="*/ 3471848 w 7925081"/>
              <a:gd name="connsiteY5" fmla="*/ 5456070 h 6530372"/>
              <a:gd name="connsiteX6" fmla="*/ 910967 w 7925081"/>
              <a:gd name="connsiteY6" fmla="*/ 6415350 h 6530372"/>
              <a:gd name="connsiteX7" fmla="*/ 7786 w 7925081"/>
              <a:gd name="connsiteY7" fmla="*/ 6387300 h 6530372"/>
              <a:gd name="connsiteX8" fmla="*/ 13396 w 7925081"/>
              <a:gd name="connsiteY8" fmla="*/ 2998971 h 6530372"/>
              <a:gd name="connsiteX0" fmla="*/ 14038 w 7925723"/>
              <a:gd name="connsiteY0" fmla="*/ 2998971 h 6483187"/>
              <a:gd name="connsiteX1" fmla="*/ 4358841 w 7925723"/>
              <a:gd name="connsiteY1" fmla="*/ 14548 h 6483187"/>
              <a:gd name="connsiteX2" fmla="*/ 7867779 w 7925723"/>
              <a:gd name="connsiteY2" fmla="*/ 2135059 h 6483187"/>
              <a:gd name="connsiteX3" fmla="*/ 6639232 w 7925723"/>
              <a:gd name="connsiteY3" fmla="*/ 5063382 h 6483187"/>
              <a:gd name="connsiteX4" fmla="*/ 5074092 w 7925723"/>
              <a:gd name="connsiteY4" fmla="*/ 5298997 h 6483187"/>
              <a:gd name="connsiteX5" fmla="*/ 3472490 w 7925723"/>
              <a:gd name="connsiteY5" fmla="*/ 5456070 h 6483187"/>
              <a:gd name="connsiteX6" fmla="*/ 911609 w 7925723"/>
              <a:gd name="connsiteY6" fmla="*/ 6415350 h 6483187"/>
              <a:gd name="connsiteX7" fmla="*/ 8428 w 7925723"/>
              <a:gd name="connsiteY7" fmla="*/ 6387300 h 6483187"/>
              <a:gd name="connsiteX8" fmla="*/ 14038 w 7925723"/>
              <a:gd name="connsiteY8" fmla="*/ 2998971 h 6483187"/>
              <a:gd name="connsiteX0" fmla="*/ 14038 w 7925723"/>
              <a:gd name="connsiteY0" fmla="*/ 2998971 h 6483187"/>
              <a:gd name="connsiteX1" fmla="*/ 4358841 w 7925723"/>
              <a:gd name="connsiteY1" fmla="*/ 14548 h 6483187"/>
              <a:gd name="connsiteX2" fmla="*/ 7867779 w 7925723"/>
              <a:gd name="connsiteY2" fmla="*/ 2135059 h 6483187"/>
              <a:gd name="connsiteX3" fmla="*/ 6639232 w 7925723"/>
              <a:gd name="connsiteY3" fmla="*/ 5063382 h 6483187"/>
              <a:gd name="connsiteX4" fmla="*/ 5074092 w 7925723"/>
              <a:gd name="connsiteY4" fmla="*/ 5298997 h 6483187"/>
              <a:gd name="connsiteX5" fmla="*/ 3472490 w 7925723"/>
              <a:gd name="connsiteY5" fmla="*/ 5456070 h 6483187"/>
              <a:gd name="connsiteX6" fmla="*/ 911609 w 7925723"/>
              <a:gd name="connsiteY6" fmla="*/ 6415350 h 6483187"/>
              <a:gd name="connsiteX7" fmla="*/ 8428 w 7925723"/>
              <a:gd name="connsiteY7" fmla="*/ 6387300 h 6483187"/>
              <a:gd name="connsiteX8" fmla="*/ 14038 w 7925723"/>
              <a:gd name="connsiteY8" fmla="*/ 2998971 h 6483187"/>
              <a:gd name="connsiteX0" fmla="*/ 14038 w 7925723"/>
              <a:gd name="connsiteY0" fmla="*/ 2998971 h 6415350"/>
              <a:gd name="connsiteX1" fmla="*/ 4358841 w 7925723"/>
              <a:gd name="connsiteY1" fmla="*/ 14548 h 6415350"/>
              <a:gd name="connsiteX2" fmla="*/ 7867779 w 7925723"/>
              <a:gd name="connsiteY2" fmla="*/ 2135059 h 6415350"/>
              <a:gd name="connsiteX3" fmla="*/ 6639232 w 7925723"/>
              <a:gd name="connsiteY3" fmla="*/ 5063382 h 6415350"/>
              <a:gd name="connsiteX4" fmla="*/ 5074092 w 7925723"/>
              <a:gd name="connsiteY4" fmla="*/ 5298997 h 6415350"/>
              <a:gd name="connsiteX5" fmla="*/ 3472490 w 7925723"/>
              <a:gd name="connsiteY5" fmla="*/ 5456070 h 6415350"/>
              <a:gd name="connsiteX6" fmla="*/ 911609 w 7925723"/>
              <a:gd name="connsiteY6" fmla="*/ 6415350 h 6415350"/>
              <a:gd name="connsiteX7" fmla="*/ 8428 w 7925723"/>
              <a:gd name="connsiteY7" fmla="*/ 6387300 h 6415350"/>
              <a:gd name="connsiteX8" fmla="*/ 14038 w 7925723"/>
              <a:gd name="connsiteY8" fmla="*/ 2998971 h 6415350"/>
              <a:gd name="connsiteX0" fmla="*/ 325001 w 8236686"/>
              <a:gd name="connsiteY0" fmla="*/ 2998971 h 6415350"/>
              <a:gd name="connsiteX1" fmla="*/ 4669804 w 8236686"/>
              <a:gd name="connsiteY1" fmla="*/ 14548 h 6415350"/>
              <a:gd name="connsiteX2" fmla="*/ 8178742 w 8236686"/>
              <a:gd name="connsiteY2" fmla="*/ 2135059 h 6415350"/>
              <a:gd name="connsiteX3" fmla="*/ 6950195 w 8236686"/>
              <a:gd name="connsiteY3" fmla="*/ 5063382 h 6415350"/>
              <a:gd name="connsiteX4" fmla="*/ 5385055 w 8236686"/>
              <a:gd name="connsiteY4" fmla="*/ 5298997 h 6415350"/>
              <a:gd name="connsiteX5" fmla="*/ 3783453 w 8236686"/>
              <a:gd name="connsiteY5" fmla="*/ 5456070 h 6415350"/>
              <a:gd name="connsiteX6" fmla="*/ 1222572 w 8236686"/>
              <a:gd name="connsiteY6" fmla="*/ 6415350 h 6415350"/>
              <a:gd name="connsiteX7" fmla="*/ 319391 w 8236686"/>
              <a:gd name="connsiteY7" fmla="*/ 6404130 h 6415350"/>
              <a:gd name="connsiteX8" fmla="*/ 325001 w 8236686"/>
              <a:gd name="connsiteY8" fmla="*/ 2998971 h 6415350"/>
              <a:gd name="connsiteX0" fmla="*/ 325001 w 8236686"/>
              <a:gd name="connsiteY0" fmla="*/ 2998971 h 6415350"/>
              <a:gd name="connsiteX1" fmla="*/ 4669804 w 8236686"/>
              <a:gd name="connsiteY1" fmla="*/ 14548 h 6415350"/>
              <a:gd name="connsiteX2" fmla="*/ 8178742 w 8236686"/>
              <a:gd name="connsiteY2" fmla="*/ 2135059 h 6415350"/>
              <a:gd name="connsiteX3" fmla="*/ 6950195 w 8236686"/>
              <a:gd name="connsiteY3" fmla="*/ 5063382 h 6415350"/>
              <a:gd name="connsiteX4" fmla="*/ 5385055 w 8236686"/>
              <a:gd name="connsiteY4" fmla="*/ 5298997 h 6415350"/>
              <a:gd name="connsiteX5" fmla="*/ 3783453 w 8236686"/>
              <a:gd name="connsiteY5" fmla="*/ 5456070 h 6415350"/>
              <a:gd name="connsiteX6" fmla="*/ 1222572 w 8236686"/>
              <a:gd name="connsiteY6" fmla="*/ 6415350 h 6415350"/>
              <a:gd name="connsiteX7" fmla="*/ 319391 w 8236686"/>
              <a:gd name="connsiteY7" fmla="*/ 6404130 h 6415350"/>
              <a:gd name="connsiteX8" fmla="*/ 325001 w 8236686"/>
              <a:gd name="connsiteY8" fmla="*/ 2998971 h 6415350"/>
              <a:gd name="connsiteX0" fmla="*/ 7548 w 7919233"/>
              <a:gd name="connsiteY0" fmla="*/ 2998971 h 6415350"/>
              <a:gd name="connsiteX1" fmla="*/ 4352351 w 7919233"/>
              <a:gd name="connsiteY1" fmla="*/ 14548 h 6415350"/>
              <a:gd name="connsiteX2" fmla="*/ 7861289 w 7919233"/>
              <a:gd name="connsiteY2" fmla="*/ 2135059 h 6415350"/>
              <a:gd name="connsiteX3" fmla="*/ 6632742 w 7919233"/>
              <a:gd name="connsiteY3" fmla="*/ 5063382 h 6415350"/>
              <a:gd name="connsiteX4" fmla="*/ 5067602 w 7919233"/>
              <a:gd name="connsiteY4" fmla="*/ 5298997 h 6415350"/>
              <a:gd name="connsiteX5" fmla="*/ 3466000 w 7919233"/>
              <a:gd name="connsiteY5" fmla="*/ 5456070 h 6415350"/>
              <a:gd name="connsiteX6" fmla="*/ 905119 w 7919233"/>
              <a:gd name="connsiteY6" fmla="*/ 6415350 h 6415350"/>
              <a:gd name="connsiteX7" fmla="*/ 1938 w 7919233"/>
              <a:gd name="connsiteY7" fmla="*/ 6404130 h 6415350"/>
              <a:gd name="connsiteX8" fmla="*/ 7548 w 7919233"/>
              <a:gd name="connsiteY8" fmla="*/ 2998971 h 6415350"/>
              <a:gd name="connsiteX0" fmla="*/ 7548 w 7919233"/>
              <a:gd name="connsiteY0" fmla="*/ 2912424 h 6412950"/>
              <a:gd name="connsiteX1" fmla="*/ 4352351 w 7919233"/>
              <a:gd name="connsiteY1" fmla="*/ 12148 h 6412950"/>
              <a:gd name="connsiteX2" fmla="*/ 7861289 w 7919233"/>
              <a:gd name="connsiteY2" fmla="*/ 2132659 h 6412950"/>
              <a:gd name="connsiteX3" fmla="*/ 6632742 w 7919233"/>
              <a:gd name="connsiteY3" fmla="*/ 5060982 h 6412950"/>
              <a:gd name="connsiteX4" fmla="*/ 5067602 w 7919233"/>
              <a:gd name="connsiteY4" fmla="*/ 5296597 h 6412950"/>
              <a:gd name="connsiteX5" fmla="*/ 3466000 w 7919233"/>
              <a:gd name="connsiteY5" fmla="*/ 5453670 h 6412950"/>
              <a:gd name="connsiteX6" fmla="*/ 905119 w 7919233"/>
              <a:gd name="connsiteY6" fmla="*/ 6412950 h 6412950"/>
              <a:gd name="connsiteX7" fmla="*/ 1938 w 7919233"/>
              <a:gd name="connsiteY7" fmla="*/ 6401730 h 6412950"/>
              <a:gd name="connsiteX8" fmla="*/ 7548 w 7919233"/>
              <a:gd name="connsiteY8" fmla="*/ 2912424 h 6412950"/>
              <a:gd name="connsiteX0" fmla="*/ 7548 w 7919233"/>
              <a:gd name="connsiteY0" fmla="*/ 2912424 h 6412950"/>
              <a:gd name="connsiteX1" fmla="*/ 4352351 w 7919233"/>
              <a:gd name="connsiteY1" fmla="*/ 12148 h 6412950"/>
              <a:gd name="connsiteX2" fmla="*/ 7861289 w 7919233"/>
              <a:gd name="connsiteY2" fmla="*/ 2132659 h 6412950"/>
              <a:gd name="connsiteX3" fmla="*/ 6632742 w 7919233"/>
              <a:gd name="connsiteY3" fmla="*/ 5060982 h 6412950"/>
              <a:gd name="connsiteX4" fmla="*/ 5067602 w 7919233"/>
              <a:gd name="connsiteY4" fmla="*/ 5296597 h 6412950"/>
              <a:gd name="connsiteX5" fmla="*/ 3466000 w 7919233"/>
              <a:gd name="connsiteY5" fmla="*/ 5453670 h 6412950"/>
              <a:gd name="connsiteX6" fmla="*/ 905119 w 7919233"/>
              <a:gd name="connsiteY6" fmla="*/ 6412950 h 6412950"/>
              <a:gd name="connsiteX7" fmla="*/ 1938 w 7919233"/>
              <a:gd name="connsiteY7" fmla="*/ 6401730 h 6412950"/>
              <a:gd name="connsiteX8" fmla="*/ 7548 w 7919233"/>
              <a:gd name="connsiteY8" fmla="*/ 2912424 h 6412950"/>
              <a:gd name="connsiteX0" fmla="*/ 7548 w 7919233"/>
              <a:gd name="connsiteY0" fmla="*/ 2919534 h 6420060"/>
              <a:gd name="connsiteX1" fmla="*/ 4352351 w 7919233"/>
              <a:gd name="connsiteY1" fmla="*/ 19258 h 6420060"/>
              <a:gd name="connsiteX2" fmla="*/ 7861289 w 7919233"/>
              <a:gd name="connsiteY2" fmla="*/ 2139769 h 6420060"/>
              <a:gd name="connsiteX3" fmla="*/ 6632742 w 7919233"/>
              <a:gd name="connsiteY3" fmla="*/ 5068092 h 6420060"/>
              <a:gd name="connsiteX4" fmla="*/ 5067602 w 7919233"/>
              <a:gd name="connsiteY4" fmla="*/ 5303707 h 6420060"/>
              <a:gd name="connsiteX5" fmla="*/ 3466000 w 7919233"/>
              <a:gd name="connsiteY5" fmla="*/ 5460780 h 6420060"/>
              <a:gd name="connsiteX6" fmla="*/ 905119 w 7919233"/>
              <a:gd name="connsiteY6" fmla="*/ 6420060 h 6420060"/>
              <a:gd name="connsiteX7" fmla="*/ 1938 w 7919233"/>
              <a:gd name="connsiteY7" fmla="*/ 6408840 h 6420060"/>
              <a:gd name="connsiteX8" fmla="*/ 7548 w 7919233"/>
              <a:gd name="connsiteY8" fmla="*/ 2919534 h 6420060"/>
              <a:gd name="connsiteX0" fmla="*/ 7548 w 7919233"/>
              <a:gd name="connsiteY0" fmla="*/ 2919534 h 6420060"/>
              <a:gd name="connsiteX1" fmla="*/ 4352351 w 7919233"/>
              <a:gd name="connsiteY1" fmla="*/ 19258 h 6420060"/>
              <a:gd name="connsiteX2" fmla="*/ 7861289 w 7919233"/>
              <a:gd name="connsiteY2" fmla="*/ 2139769 h 6420060"/>
              <a:gd name="connsiteX3" fmla="*/ 6632742 w 7919233"/>
              <a:gd name="connsiteY3" fmla="*/ 5068092 h 6420060"/>
              <a:gd name="connsiteX4" fmla="*/ 5067602 w 7919233"/>
              <a:gd name="connsiteY4" fmla="*/ 5303707 h 6420060"/>
              <a:gd name="connsiteX5" fmla="*/ 3466000 w 7919233"/>
              <a:gd name="connsiteY5" fmla="*/ 5460780 h 6420060"/>
              <a:gd name="connsiteX6" fmla="*/ 905119 w 7919233"/>
              <a:gd name="connsiteY6" fmla="*/ 6420060 h 6420060"/>
              <a:gd name="connsiteX7" fmla="*/ 1938 w 7919233"/>
              <a:gd name="connsiteY7" fmla="*/ 6408840 h 6420060"/>
              <a:gd name="connsiteX8" fmla="*/ 7548 w 7919233"/>
              <a:gd name="connsiteY8" fmla="*/ 2919534 h 6420060"/>
              <a:gd name="connsiteX0" fmla="*/ 7548 w 7919233"/>
              <a:gd name="connsiteY0" fmla="*/ 2931541 h 6432067"/>
              <a:gd name="connsiteX1" fmla="*/ 4352351 w 7919233"/>
              <a:gd name="connsiteY1" fmla="*/ 31265 h 6432067"/>
              <a:gd name="connsiteX2" fmla="*/ 7861289 w 7919233"/>
              <a:gd name="connsiteY2" fmla="*/ 2151776 h 6432067"/>
              <a:gd name="connsiteX3" fmla="*/ 6632742 w 7919233"/>
              <a:gd name="connsiteY3" fmla="*/ 5080099 h 6432067"/>
              <a:gd name="connsiteX4" fmla="*/ 5067602 w 7919233"/>
              <a:gd name="connsiteY4" fmla="*/ 5315714 h 6432067"/>
              <a:gd name="connsiteX5" fmla="*/ 3466000 w 7919233"/>
              <a:gd name="connsiteY5" fmla="*/ 5472787 h 6432067"/>
              <a:gd name="connsiteX6" fmla="*/ 905119 w 7919233"/>
              <a:gd name="connsiteY6" fmla="*/ 6432067 h 6432067"/>
              <a:gd name="connsiteX7" fmla="*/ 1938 w 7919233"/>
              <a:gd name="connsiteY7" fmla="*/ 6420847 h 6432067"/>
              <a:gd name="connsiteX8" fmla="*/ 7548 w 7919233"/>
              <a:gd name="connsiteY8" fmla="*/ 2931541 h 6432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19233" h="6432067">
                <a:moveTo>
                  <a:pt x="7548" y="2931541"/>
                </a:moveTo>
                <a:cubicBezTo>
                  <a:pt x="878472" y="1344898"/>
                  <a:pt x="3037784" y="200495"/>
                  <a:pt x="4352351" y="31265"/>
                </a:cubicBezTo>
                <a:cubicBezTo>
                  <a:pt x="6014727" y="-194063"/>
                  <a:pt x="7633623" y="827859"/>
                  <a:pt x="7861289" y="2151776"/>
                </a:cubicBezTo>
                <a:cubicBezTo>
                  <a:pt x="8189931" y="4109601"/>
                  <a:pt x="7031039" y="4866926"/>
                  <a:pt x="6632742" y="5080099"/>
                </a:cubicBezTo>
                <a:cubicBezTo>
                  <a:pt x="6234445" y="5293272"/>
                  <a:pt x="5500026" y="5289535"/>
                  <a:pt x="5067602" y="5315714"/>
                </a:cubicBezTo>
                <a:cubicBezTo>
                  <a:pt x="4635178" y="5341893"/>
                  <a:pt x="4159747" y="5286728"/>
                  <a:pt x="3466000" y="5472787"/>
                </a:cubicBezTo>
                <a:cubicBezTo>
                  <a:pt x="2772253" y="5658846"/>
                  <a:pt x="1485268" y="6274057"/>
                  <a:pt x="905119" y="6432067"/>
                </a:cubicBezTo>
                <a:lnTo>
                  <a:pt x="1938" y="6420847"/>
                </a:lnTo>
                <a:cubicBezTo>
                  <a:pt x="-3794" y="3702895"/>
                  <a:pt x="4743" y="4634120"/>
                  <a:pt x="7548" y="2931541"/>
                </a:cubicBezTo>
                <a:close/>
              </a:path>
            </a:pathLst>
          </a:custGeom>
          <a:solidFill>
            <a:schemeClr val="accent2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Platshållare för text 13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1344083" y="2142950"/>
            <a:ext cx="8304311" cy="2530027"/>
          </a:xfrm>
        </p:spPr>
        <p:txBody>
          <a:bodyPr anchor="ctr" anchorCtr="0">
            <a:noAutofit/>
          </a:bodyPr>
          <a:lstStyle>
            <a:lvl1pPr marL="0" indent="0">
              <a:buNone/>
              <a:defRPr sz="3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</p:spTree>
    <p:extLst>
      <p:ext uri="{BB962C8B-B14F-4D97-AF65-F5344CB8AC3E}">
        <p14:creationId xmlns:p14="http://schemas.microsoft.com/office/powerpoint/2010/main" val="7688423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delare-Brun 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 2"/>
          <p:cNvSpPr/>
          <p:nvPr userDrawn="1"/>
        </p:nvSpPr>
        <p:spPr bwMode="auto">
          <a:xfrm>
            <a:off x="1851119" y="224273"/>
            <a:ext cx="8762653" cy="6007675"/>
          </a:xfrm>
          <a:custGeom>
            <a:avLst/>
            <a:gdLst>
              <a:gd name="connsiteX0" fmla="*/ 0 w 6597144"/>
              <a:gd name="connsiteY0" fmla="*/ 2818933 h 5637865"/>
              <a:gd name="connsiteX1" fmla="*/ 3298572 w 6597144"/>
              <a:gd name="connsiteY1" fmla="*/ 0 h 5637865"/>
              <a:gd name="connsiteX2" fmla="*/ 6597144 w 6597144"/>
              <a:gd name="connsiteY2" fmla="*/ 2818933 h 5637865"/>
              <a:gd name="connsiteX3" fmla="*/ 3298572 w 6597144"/>
              <a:gd name="connsiteY3" fmla="*/ 5637866 h 5637865"/>
              <a:gd name="connsiteX4" fmla="*/ 0 w 6597144"/>
              <a:gd name="connsiteY4" fmla="*/ 2818933 h 5637865"/>
              <a:gd name="connsiteX0" fmla="*/ 36 w 6597180"/>
              <a:gd name="connsiteY0" fmla="*/ 3015277 h 5834210"/>
              <a:gd name="connsiteX1" fmla="*/ 3248120 w 6597180"/>
              <a:gd name="connsiteY1" fmla="*/ 0 h 5834210"/>
              <a:gd name="connsiteX2" fmla="*/ 6597180 w 6597180"/>
              <a:gd name="connsiteY2" fmla="*/ 3015277 h 5834210"/>
              <a:gd name="connsiteX3" fmla="*/ 3298608 w 6597180"/>
              <a:gd name="connsiteY3" fmla="*/ 5834210 h 5834210"/>
              <a:gd name="connsiteX4" fmla="*/ 36 w 6597180"/>
              <a:gd name="connsiteY4" fmla="*/ 3015277 h 5834210"/>
              <a:gd name="connsiteX0" fmla="*/ 25 w 6563510"/>
              <a:gd name="connsiteY0" fmla="*/ 3015330 h 5834354"/>
              <a:gd name="connsiteX1" fmla="*/ 3248109 w 6563510"/>
              <a:gd name="connsiteY1" fmla="*/ 53 h 5834354"/>
              <a:gd name="connsiteX2" fmla="*/ 6563510 w 6563510"/>
              <a:gd name="connsiteY2" fmla="*/ 3088258 h 5834354"/>
              <a:gd name="connsiteX3" fmla="*/ 3298597 w 6563510"/>
              <a:gd name="connsiteY3" fmla="*/ 5834263 h 5834354"/>
              <a:gd name="connsiteX4" fmla="*/ 25 w 6563510"/>
              <a:gd name="connsiteY4" fmla="*/ 3015330 h 5834354"/>
              <a:gd name="connsiteX0" fmla="*/ 35 w 6563520"/>
              <a:gd name="connsiteY0" fmla="*/ 3015398 h 5834422"/>
              <a:gd name="connsiteX1" fmla="*/ 3248119 w 6563520"/>
              <a:gd name="connsiteY1" fmla="*/ 121 h 5834422"/>
              <a:gd name="connsiteX2" fmla="*/ 6563520 w 6563520"/>
              <a:gd name="connsiteY2" fmla="*/ 3088326 h 5834422"/>
              <a:gd name="connsiteX3" fmla="*/ 3298607 w 6563520"/>
              <a:gd name="connsiteY3" fmla="*/ 5834331 h 5834422"/>
              <a:gd name="connsiteX4" fmla="*/ 35 w 6563520"/>
              <a:gd name="connsiteY4" fmla="*/ 3015398 h 5834422"/>
              <a:gd name="connsiteX0" fmla="*/ 12 w 6563497"/>
              <a:gd name="connsiteY0" fmla="*/ 3015398 h 6002706"/>
              <a:gd name="connsiteX1" fmla="*/ 3248096 w 6563497"/>
              <a:gd name="connsiteY1" fmla="*/ 121 h 6002706"/>
              <a:gd name="connsiteX2" fmla="*/ 6563497 w 6563497"/>
              <a:gd name="connsiteY2" fmla="*/ 3088326 h 6002706"/>
              <a:gd name="connsiteX3" fmla="*/ 3214437 w 6563497"/>
              <a:gd name="connsiteY3" fmla="*/ 6002626 h 6002706"/>
              <a:gd name="connsiteX4" fmla="*/ 12 w 6563497"/>
              <a:gd name="connsiteY4" fmla="*/ 3015398 h 6002706"/>
              <a:gd name="connsiteX0" fmla="*/ 21 w 6563506"/>
              <a:gd name="connsiteY0" fmla="*/ 3015398 h 6003162"/>
              <a:gd name="connsiteX1" fmla="*/ 3248105 w 6563506"/>
              <a:gd name="connsiteY1" fmla="*/ 121 h 6003162"/>
              <a:gd name="connsiteX2" fmla="*/ 6563506 w 6563506"/>
              <a:gd name="connsiteY2" fmla="*/ 3088326 h 6003162"/>
              <a:gd name="connsiteX3" fmla="*/ 3214446 w 6563506"/>
              <a:gd name="connsiteY3" fmla="*/ 6002626 h 6003162"/>
              <a:gd name="connsiteX4" fmla="*/ 21 w 6563506"/>
              <a:gd name="connsiteY4" fmla="*/ 3015398 h 6003162"/>
              <a:gd name="connsiteX0" fmla="*/ 25 w 6563510"/>
              <a:gd name="connsiteY0" fmla="*/ 3015398 h 6006882"/>
              <a:gd name="connsiteX1" fmla="*/ 3248109 w 6563510"/>
              <a:gd name="connsiteY1" fmla="*/ 121 h 6006882"/>
              <a:gd name="connsiteX2" fmla="*/ 6563510 w 6563510"/>
              <a:gd name="connsiteY2" fmla="*/ 3088326 h 6006882"/>
              <a:gd name="connsiteX3" fmla="*/ 3214450 w 6563510"/>
              <a:gd name="connsiteY3" fmla="*/ 6002626 h 6006882"/>
              <a:gd name="connsiteX4" fmla="*/ 25 w 6563510"/>
              <a:gd name="connsiteY4" fmla="*/ 3015398 h 6006882"/>
              <a:gd name="connsiteX0" fmla="*/ 8505 w 6571990"/>
              <a:gd name="connsiteY0" fmla="*/ 3015398 h 6007675"/>
              <a:gd name="connsiteX1" fmla="*/ 3256589 w 6571990"/>
              <a:gd name="connsiteY1" fmla="*/ 121 h 6007675"/>
              <a:gd name="connsiteX2" fmla="*/ 6571990 w 6571990"/>
              <a:gd name="connsiteY2" fmla="*/ 3088326 h 6007675"/>
              <a:gd name="connsiteX3" fmla="*/ 3222930 w 6571990"/>
              <a:gd name="connsiteY3" fmla="*/ 6002626 h 6007675"/>
              <a:gd name="connsiteX4" fmla="*/ 8505 w 6571990"/>
              <a:gd name="connsiteY4" fmla="*/ 3015398 h 600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71990" h="6007675">
                <a:moveTo>
                  <a:pt x="8505" y="3015398"/>
                </a:moveTo>
                <a:cubicBezTo>
                  <a:pt x="-131740" y="1667172"/>
                  <a:pt x="1483887" y="16015"/>
                  <a:pt x="3256589" y="121"/>
                </a:cubicBezTo>
                <a:cubicBezTo>
                  <a:pt x="5029291" y="-15773"/>
                  <a:pt x="6571990" y="1531472"/>
                  <a:pt x="6571990" y="3088326"/>
                </a:cubicBezTo>
                <a:cubicBezTo>
                  <a:pt x="6571990" y="4645180"/>
                  <a:pt x="5528564" y="5891366"/>
                  <a:pt x="3222930" y="6002626"/>
                </a:cubicBezTo>
                <a:cubicBezTo>
                  <a:pt x="917296" y="6113886"/>
                  <a:pt x="148750" y="4363624"/>
                  <a:pt x="8505" y="3015398"/>
                </a:cubicBezTo>
                <a:close/>
              </a:path>
            </a:pathLst>
          </a:custGeom>
          <a:solidFill>
            <a:schemeClr val="tx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Platshållare för text 3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2351584" y="2482598"/>
            <a:ext cx="7200800" cy="1872208"/>
          </a:xfrm>
        </p:spPr>
        <p:txBody>
          <a:bodyPr anchor="ctr">
            <a:noAutofit/>
          </a:bodyPr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</p:spTree>
    <p:extLst>
      <p:ext uri="{BB962C8B-B14F-4D97-AF65-F5344CB8AC3E}">
        <p14:creationId xmlns:p14="http://schemas.microsoft.com/office/powerpoint/2010/main" val="8837907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tartsida-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Omslag-White-200procen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 bwMode="auto">
          <a:xfrm>
            <a:off x="0" y="1"/>
            <a:ext cx="12192000" cy="6856413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6" name="Picture 4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37"/>
          <a:stretch/>
        </p:blipFill>
        <p:spPr>
          <a:xfrm>
            <a:off x="4233483" y="2292138"/>
            <a:ext cx="3725034" cy="227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3362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delare-Grön 2">
    <p:bg>
      <p:bgPr>
        <a:solidFill>
          <a:srgbClr val="00C0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 2"/>
          <p:cNvSpPr/>
          <p:nvPr userDrawn="1"/>
        </p:nvSpPr>
        <p:spPr bwMode="auto">
          <a:xfrm>
            <a:off x="1851119" y="224273"/>
            <a:ext cx="8762653" cy="6007675"/>
          </a:xfrm>
          <a:custGeom>
            <a:avLst/>
            <a:gdLst>
              <a:gd name="connsiteX0" fmla="*/ 0 w 6597144"/>
              <a:gd name="connsiteY0" fmla="*/ 2818933 h 5637865"/>
              <a:gd name="connsiteX1" fmla="*/ 3298572 w 6597144"/>
              <a:gd name="connsiteY1" fmla="*/ 0 h 5637865"/>
              <a:gd name="connsiteX2" fmla="*/ 6597144 w 6597144"/>
              <a:gd name="connsiteY2" fmla="*/ 2818933 h 5637865"/>
              <a:gd name="connsiteX3" fmla="*/ 3298572 w 6597144"/>
              <a:gd name="connsiteY3" fmla="*/ 5637866 h 5637865"/>
              <a:gd name="connsiteX4" fmla="*/ 0 w 6597144"/>
              <a:gd name="connsiteY4" fmla="*/ 2818933 h 5637865"/>
              <a:gd name="connsiteX0" fmla="*/ 36 w 6597180"/>
              <a:gd name="connsiteY0" fmla="*/ 3015277 h 5834210"/>
              <a:gd name="connsiteX1" fmla="*/ 3248120 w 6597180"/>
              <a:gd name="connsiteY1" fmla="*/ 0 h 5834210"/>
              <a:gd name="connsiteX2" fmla="*/ 6597180 w 6597180"/>
              <a:gd name="connsiteY2" fmla="*/ 3015277 h 5834210"/>
              <a:gd name="connsiteX3" fmla="*/ 3298608 w 6597180"/>
              <a:gd name="connsiteY3" fmla="*/ 5834210 h 5834210"/>
              <a:gd name="connsiteX4" fmla="*/ 36 w 6597180"/>
              <a:gd name="connsiteY4" fmla="*/ 3015277 h 5834210"/>
              <a:gd name="connsiteX0" fmla="*/ 25 w 6563510"/>
              <a:gd name="connsiteY0" fmla="*/ 3015330 h 5834354"/>
              <a:gd name="connsiteX1" fmla="*/ 3248109 w 6563510"/>
              <a:gd name="connsiteY1" fmla="*/ 53 h 5834354"/>
              <a:gd name="connsiteX2" fmla="*/ 6563510 w 6563510"/>
              <a:gd name="connsiteY2" fmla="*/ 3088258 h 5834354"/>
              <a:gd name="connsiteX3" fmla="*/ 3298597 w 6563510"/>
              <a:gd name="connsiteY3" fmla="*/ 5834263 h 5834354"/>
              <a:gd name="connsiteX4" fmla="*/ 25 w 6563510"/>
              <a:gd name="connsiteY4" fmla="*/ 3015330 h 5834354"/>
              <a:gd name="connsiteX0" fmla="*/ 35 w 6563520"/>
              <a:gd name="connsiteY0" fmla="*/ 3015398 h 5834422"/>
              <a:gd name="connsiteX1" fmla="*/ 3248119 w 6563520"/>
              <a:gd name="connsiteY1" fmla="*/ 121 h 5834422"/>
              <a:gd name="connsiteX2" fmla="*/ 6563520 w 6563520"/>
              <a:gd name="connsiteY2" fmla="*/ 3088326 h 5834422"/>
              <a:gd name="connsiteX3" fmla="*/ 3298607 w 6563520"/>
              <a:gd name="connsiteY3" fmla="*/ 5834331 h 5834422"/>
              <a:gd name="connsiteX4" fmla="*/ 35 w 6563520"/>
              <a:gd name="connsiteY4" fmla="*/ 3015398 h 5834422"/>
              <a:gd name="connsiteX0" fmla="*/ 12 w 6563497"/>
              <a:gd name="connsiteY0" fmla="*/ 3015398 h 6002706"/>
              <a:gd name="connsiteX1" fmla="*/ 3248096 w 6563497"/>
              <a:gd name="connsiteY1" fmla="*/ 121 h 6002706"/>
              <a:gd name="connsiteX2" fmla="*/ 6563497 w 6563497"/>
              <a:gd name="connsiteY2" fmla="*/ 3088326 h 6002706"/>
              <a:gd name="connsiteX3" fmla="*/ 3214437 w 6563497"/>
              <a:gd name="connsiteY3" fmla="*/ 6002626 h 6002706"/>
              <a:gd name="connsiteX4" fmla="*/ 12 w 6563497"/>
              <a:gd name="connsiteY4" fmla="*/ 3015398 h 6002706"/>
              <a:gd name="connsiteX0" fmla="*/ 21 w 6563506"/>
              <a:gd name="connsiteY0" fmla="*/ 3015398 h 6003162"/>
              <a:gd name="connsiteX1" fmla="*/ 3248105 w 6563506"/>
              <a:gd name="connsiteY1" fmla="*/ 121 h 6003162"/>
              <a:gd name="connsiteX2" fmla="*/ 6563506 w 6563506"/>
              <a:gd name="connsiteY2" fmla="*/ 3088326 h 6003162"/>
              <a:gd name="connsiteX3" fmla="*/ 3214446 w 6563506"/>
              <a:gd name="connsiteY3" fmla="*/ 6002626 h 6003162"/>
              <a:gd name="connsiteX4" fmla="*/ 21 w 6563506"/>
              <a:gd name="connsiteY4" fmla="*/ 3015398 h 6003162"/>
              <a:gd name="connsiteX0" fmla="*/ 25 w 6563510"/>
              <a:gd name="connsiteY0" fmla="*/ 3015398 h 6006882"/>
              <a:gd name="connsiteX1" fmla="*/ 3248109 w 6563510"/>
              <a:gd name="connsiteY1" fmla="*/ 121 h 6006882"/>
              <a:gd name="connsiteX2" fmla="*/ 6563510 w 6563510"/>
              <a:gd name="connsiteY2" fmla="*/ 3088326 h 6006882"/>
              <a:gd name="connsiteX3" fmla="*/ 3214450 w 6563510"/>
              <a:gd name="connsiteY3" fmla="*/ 6002626 h 6006882"/>
              <a:gd name="connsiteX4" fmla="*/ 25 w 6563510"/>
              <a:gd name="connsiteY4" fmla="*/ 3015398 h 6006882"/>
              <a:gd name="connsiteX0" fmla="*/ 8505 w 6571990"/>
              <a:gd name="connsiteY0" fmla="*/ 3015398 h 6007675"/>
              <a:gd name="connsiteX1" fmla="*/ 3256589 w 6571990"/>
              <a:gd name="connsiteY1" fmla="*/ 121 h 6007675"/>
              <a:gd name="connsiteX2" fmla="*/ 6571990 w 6571990"/>
              <a:gd name="connsiteY2" fmla="*/ 3088326 h 6007675"/>
              <a:gd name="connsiteX3" fmla="*/ 3222930 w 6571990"/>
              <a:gd name="connsiteY3" fmla="*/ 6002626 h 6007675"/>
              <a:gd name="connsiteX4" fmla="*/ 8505 w 6571990"/>
              <a:gd name="connsiteY4" fmla="*/ 3015398 h 600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71990" h="6007675">
                <a:moveTo>
                  <a:pt x="8505" y="3015398"/>
                </a:moveTo>
                <a:cubicBezTo>
                  <a:pt x="-131740" y="1667172"/>
                  <a:pt x="1483887" y="16015"/>
                  <a:pt x="3256589" y="121"/>
                </a:cubicBezTo>
                <a:cubicBezTo>
                  <a:pt x="5029291" y="-15773"/>
                  <a:pt x="6571990" y="1531472"/>
                  <a:pt x="6571990" y="3088326"/>
                </a:cubicBezTo>
                <a:cubicBezTo>
                  <a:pt x="6571990" y="4645180"/>
                  <a:pt x="5528564" y="5891366"/>
                  <a:pt x="3222930" y="6002626"/>
                </a:cubicBezTo>
                <a:cubicBezTo>
                  <a:pt x="917296" y="6113886"/>
                  <a:pt x="148750" y="4363624"/>
                  <a:pt x="8505" y="3015398"/>
                </a:cubicBezTo>
                <a:close/>
              </a:path>
            </a:pathLst>
          </a:custGeom>
          <a:solidFill>
            <a:schemeClr val="tx2">
              <a:lumMod val="7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Platshållare för text 3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2351584" y="2482598"/>
            <a:ext cx="7200800" cy="1872208"/>
          </a:xfrm>
        </p:spPr>
        <p:txBody>
          <a:bodyPr anchor="ctr">
            <a:noAutofit/>
          </a:bodyPr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</p:spTree>
    <p:extLst>
      <p:ext uri="{BB962C8B-B14F-4D97-AF65-F5344CB8AC3E}">
        <p14:creationId xmlns:p14="http://schemas.microsoft.com/office/powerpoint/2010/main" val="42440306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delare-Gul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 2"/>
          <p:cNvSpPr/>
          <p:nvPr userDrawn="1"/>
        </p:nvSpPr>
        <p:spPr bwMode="auto">
          <a:xfrm>
            <a:off x="1851119" y="224273"/>
            <a:ext cx="8762653" cy="6007675"/>
          </a:xfrm>
          <a:custGeom>
            <a:avLst/>
            <a:gdLst>
              <a:gd name="connsiteX0" fmla="*/ 0 w 6597144"/>
              <a:gd name="connsiteY0" fmla="*/ 2818933 h 5637865"/>
              <a:gd name="connsiteX1" fmla="*/ 3298572 w 6597144"/>
              <a:gd name="connsiteY1" fmla="*/ 0 h 5637865"/>
              <a:gd name="connsiteX2" fmla="*/ 6597144 w 6597144"/>
              <a:gd name="connsiteY2" fmla="*/ 2818933 h 5637865"/>
              <a:gd name="connsiteX3" fmla="*/ 3298572 w 6597144"/>
              <a:gd name="connsiteY3" fmla="*/ 5637866 h 5637865"/>
              <a:gd name="connsiteX4" fmla="*/ 0 w 6597144"/>
              <a:gd name="connsiteY4" fmla="*/ 2818933 h 5637865"/>
              <a:gd name="connsiteX0" fmla="*/ 36 w 6597180"/>
              <a:gd name="connsiteY0" fmla="*/ 3015277 h 5834210"/>
              <a:gd name="connsiteX1" fmla="*/ 3248120 w 6597180"/>
              <a:gd name="connsiteY1" fmla="*/ 0 h 5834210"/>
              <a:gd name="connsiteX2" fmla="*/ 6597180 w 6597180"/>
              <a:gd name="connsiteY2" fmla="*/ 3015277 h 5834210"/>
              <a:gd name="connsiteX3" fmla="*/ 3298608 w 6597180"/>
              <a:gd name="connsiteY3" fmla="*/ 5834210 h 5834210"/>
              <a:gd name="connsiteX4" fmla="*/ 36 w 6597180"/>
              <a:gd name="connsiteY4" fmla="*/ 3015277 h 5834210"/>
              <a:gd name="connsiteX0" fmla="*/ 25 w 6563510"/>
              <a:gd name="connsiteY0" fmla="*/ 3015330 h 5834354"/>
              <a:gd name="connsiteX1" fmla="*/ 3248109 w 6563510"/>
              <a:gd name="connsiteY1" fmla="*/ 53 h 5834354"/>
              <a:gd name="connsiteX2" fmla="*/ 6563510 w 6563510"/>
              <a:gd name="connsiteY2" fmla="*/ 3088258 h 5834354"/>
              <a:gd name="connsiteX3" fmla="*/ 3298597 w 6563510"/>
              <a:gd name="connsiteY3" fmla="*/ 5834263 h 5834354"/>
              <a:gd name="connsiteX4" fmla="*/ 25 w 6563510"/>
              <a:gd name="connsiteY4" fmla="*/ 3015330 h 5834354"/>
              <a:gd name="connsiteX0" fmla="*/ 35 w 6563520"/>
              <a:gd name="connsiteY0" fmla="*/ 3015398 h 5834422"/>
              <a:gd name="connsiteX1" fmla="*/ 3248119 w 6563520"/>
              <a:gd name="connsiteY1" fmla="*/ 121 h 5834422"/>
              <a:gd name="connsiteX2" fmla="*/ 6563520 w 6563520"/>
              <a:gd name="connsiteY2" fmla="*/ 3088326 h 5834422"/>
              <a:gd name="connsiteX3" fmla="*/ 3298607 w 6563520"/>
              <a:gd name="connsiteY3" fmla="*/ 5834331 h 5834422"/>
              <a:gd name="connsiteX4" fmla="*/ 35 w 6563520"/>
              <a:gd name="connsiteY4" fmla="*/ 3015398 h 5834422"/>
              <a:gd name="connsiteX0" fmla="*/ 12 w 6563497"/>
              <a:gd name="connsiteY0" fmla="*/ 3015398 h 6002706"/>
              <a:gd name="connsiteX1" fmla="*/ 3248096 w 6563497"/>
              <a:gd name="connsiteY1" fmla="*/ 121 h 6002706"/>
              <a:gd name="connsiteX2" fmla="*/ 6563497 w 6563497"/>
              <a:gd name="connsiteY2" fmla="*/ 3088326 h 6002706"/>
              <a:gd name="connsiteX3" fmla="*/ 3214437 w 6563497"/>
              <a:gd name="connsiteY3" fmla="*/ 6002626 h 6002706"/>
              <a:gd name="connsiteX4" fmla="*/ 12 w 6563497"/>
              <a:gd name="connsiteY4" fmla="*/ 3015398 h 6002706"/>
              <a:gd name="connsiteX0" fmla="*/ 21 w 6563506"/>
              <a:gd name="connsiteY0" fmla="*/ 3015398 h 6003162"/>
              <a:gd name="connsiteX1" fmla="*/ 3248105 w 6563506"/>
              <a:gd name="connsiteY1" fmla="*/ 121 h 6003162"/>
              <a:gd name="connsiteX2" fmla="*/ 6563506 w 6563506"/>
              <a:gd name="connsiteY2" fmla="*/ 3088326 h 6003162"/>
              <a:gd name="connsiteX3" fmla="*/ 3214446 w 6563506"/>
              <a:gd name="connsiteY3" fmla="*/ 6002626 h 6003162"/>
              <a:gd name="connsiteX4" fmla="*/ 21 w 6563506"/>
              <a:gd name="connsiteY4" fmla="*/ 3015398 h 6003162"/>
              <a:gd name="connsiteX0" fmla="*/ 25 w 6563510"/>
              <a:gd name="connsiteY0" fmla="*/ 3015398 h 6006882"/>
              <a:gd name="connsiteX1" fmla="*/ 3248109 w 6563510"/>
              <a:gd name="connsiteY1" fmla="*/ 121 h 6006882"/>
              <a:gd name="connsiteX2" fmla="*/ 6563510 w 6563510"/>
              <a:gd name="connsiteY2" fmla="*/ 3088326 h 6006882"/>
              <a:gd name="connsiteX3" fmla="*/ 3214450 w 6563510"/>
              <a:gd name="connsiteY3" fmla="*/ 6002626 h 6006882"/>
              <a:gd name="connsiteX4" fmla="*/ 25 w 6563510"/>
              <a:gd name="connsiteY4" fmla="*/ 3015398 h 6006882"/>
              <a:gd name="connsiteX0" fmla="*/ 8505 w 6571990"/>
              <a:gd name="connsiteY0" fmla="*/ 3015398 h 6007675"/>
              <a:gd name="connsiteX1" fmla="*/ 3256589 w 6571990"/>
              <a:gd name="connsiteY1" fmla="*/ 121 h 6007675"/>
              <a:gd name="connsiteX2" fmla="*/ 6571990 w 6571990"/>
              <a:gd name="connsiteY2" fmla="*/ 3088326 h 6007675"/>
              <a:gd name="connsiteX3" fmla="*/ 3222930 w 6571990"/>
              <a:gd name="connsiteY3" fmla="*/ 6002626 h 6007675"/>
              <a:gd name="connsiteX4" fmla="*/ 8505 w 6571990"/>
              <a:gd name="connsiteY4" fmla="*/ 3015398 h 600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71990" h="6007675">
                <a:moveTo>
                  <a:pt x="8505" y="3015398"/>
                </a:moveTo>
                <a:cubicBezTo>
                  <a:pt x="-131740" y="1667172"/>
                  <a:pt x="1483887" y="16015"/>
                  <a:pt x="3256589" y="121"/>
                </a:cubicBezTo>
                <a:cubicBezTo>
                  <a:pt x="5029291" y="-15773"/>
                  <a:pt x="6571990" y="1531472"/>
                  <a:pt x="6571990" y="3088326"/>
                </a:cubicBezTo>
                <a:cubicBezTo>
                  <a:pt x="6571990" y="4645180"/>
                  <a:pt x="5528564" y="5891366"/>
                  <a:pt x="3222930" y="6002626"/>
                </a:cubicBezTo>
                <a:cubicBezTo>
                  <a:pt x="917296" y="6113886"/>
                  <a:pt x="148750" y="4363624"/>
                  <a:pt x="8505" y="3015398"/>
                </a:cubicBezTo>
                <a:close/>
              </a:path>
            </a:pathLst>
          </a:custGeom>
          <a:solidFill>
            <a:schemeClr val="accent2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Platshållare för text 3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2351584" y="2482598"/>
            <a:ext cx="7200800" cy="1872208"/>
          </a:xfrm>
        </p:spPr>
        <p:txBody>
          <a:bodyPr anchor="ctr">
            <a:noAutofit/>
          </a:bodyPr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</p:spTree>
    <p:extLst>
      <p:ext uri="{BB962C8B-B14F-4D97-AF65-F5344CB8AC3E}">
        <p14:creationId xmlns:p14="http://schemas.microsoft.com/office/powerpoint/2010/main" val="4125397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20DB2E3-A6FE-4792-96CE-AD5CDC44F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BCD2FDF-211C-4BAD-BAC1-3CD2D5BBFF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9C092FB-1EFF-4F88-8388-FC19422460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BC663A9-A2DE-47F6-BBDD-0A517B0B3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40E7-5502-475C-B2B6-FD35D54ED8EF}" type="datetimeFigureOut">
              <a:rPr lang="sv-SE" smtClean="0"/>
              <a:t>2020-04-29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E73B57C-2C5D-412C-A035-22D5E3566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378E20D-AFEA-4755-8A7D-5E8BB2C7A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9977-77A6-4742-92F2-D90C290F5B1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1078481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2547B7-AB6E-41B9-8834-091E04D06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432E188-DDAD-40EE-B4A4-B223DBCCF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76D7288-25CF-4E4A-9CA4-EB66C160A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C88A-E4A6-4428-9F47-A7295BF19636}" type="datetimeFigureOut">
              <a:rPr lang="sv-SE" smtClean="0"/>
              <a:pPr/>
              <a:t>2020-04-29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4BF069D-52AB-44F5-9150-86180515A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35772D5-BC8A-41C8-AC1C-4CAEDCC6B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C2AB-345F-4FFA-B9BD-B2A845E7032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1834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 noChangeAspect="1"/>
          </p:cNvSpPr>
          <p:nvPr>
            <p:ph type="ctrTitle" hasCustomPrompt="1"/>
          </p:nvPr>
        </p:nvSpPr>
        <p:spPr>
          <a:xfrm>
            <a:off x="1344085" y="2286398"/>
            <a:ext cx="9503833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Underrubrik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1344085" y="3829200"/>
            <a:ext cx="9503832" cy="1154245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/>
              <a:t>Klicka här för att skriva underrubrik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962" y="5658844"/>
            <a:ext cx="1656000" cy="990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07600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65" userDrawn="1">
          <p15:clr>
            <a:srgbClr val="FBAE40"/>
          </p15:clr>
        </p15:guide>
        <p15:guide id="2" orient="horz" pos="389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-1 k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4"/>
          </p:nvPr>
        </p:nvSpPr>
        <p:spPr>
          <a:xfrm>
            <a:off x="1344085" y="1401764"/>
            <a:ext cx="9503833" cy="4943475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68844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-2 k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0" name="Platshållare för innehåll 6"/>
          <p:cNvSpPr>
            <a:spLocks noGrp="1"/>
          </p:cNvSpPr>
          <p:nvPr>
            <p:ph sz="quarter" idx="15"/>
          </p:nvPr>
        </p:nvSpPr>
        <p:spPr>
          <a:xfrm>
            <a:off x="1344084" y="1401764"/>
            <a:ext cx="4656000" cy="4943475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1" name="Platshållare för innehåll 6"/>
          <p:cNvSpPr>
            <a:spLocks noGrp="1"/>
          </p:cNvSpPr>
          <p:nvPr>
            <p:ph sz="quarter" idx="16"/>
          </p:nvPr>
        </p:nvSpPr>
        <p:spPr>
          <a:xfrm>
            <a:off x="6191917" y="1401764"/>
            <a:ext cx="4656000" cy="4943475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34762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-3 k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0" name="Platshållare för innehåll 6"/>
          <p:cNvSpPr>
            <a:spLocks noGrp="1"/>
          </p:cNvSpPr>
          <p:nvPr>
            <p:ph sz="quarter" idx="16"/>
          </p:nvPr>
        </p:nvSpPr>
        <p:spPr>
          <a:xfrm>
            <a:off x="1344084" y="1401764"/>
            <a:ext cx="4656000" cy="4943475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innehåll 6"/>
          <p:cNvSpPr>
            <a:spLocks noGrp="1"/>
          </p:cNvSpPr>
          <p:nvPr>
            <p:ph sz="quarter" idx="17"/>
          </p:nvPr>
        </p:nvSpPr>
        <p:spPr>
          <a:xfrm>
            <a:off x="6191917" y="1401762"/>
            <a:ext cx="4656000" cy="23940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3" name="Platshållare för innehåll 6"/>
          <p:cNvSpPr>
            <a:spLocks noGrp="1"/>
          </p:cNvSpPr>
          <p:nvPr>
            <p:ph sz="quarter" idx="18"/>
          </p:nvPr>
        </p:nvSpPr>
        <p:spPr>
          <a:xfrm>
            <a:off x="6191917" y="3951087"/>
            <a:ext cx="4656000" cy="23940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074240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-4 k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2" name="Platshållare för innehåll 6"/>
          <p:cNvSpPr>
            <a:spLocks noGrp="1"/>
          </p:cNvSpPr>
          <p:nvPr>
            <p:ph sz="quarter" idx="18"/>
          </p:nvPr>
        </p:nvSpPr>
        <p:spPr>
          <a:xfrm>
            <a:off x="1344084" y="1401762"/>
            <a:ext cx="4656000" cy="23940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3" name="Platshållare för innehåll 6"/>
          <p:cNvSpPr>
            <a:spLocks noGrp="1"/>
          </p:cNvSpPr>
          <p:nvPr>
            <p:ph sz="quarter" idx="19"/>
          </p:nvPr>
        </p:nvSpPr>
        <p:spPr>
          <a:xfrm>
            <a:off x="1344084" y="3951087"/>
            <a:ext cx="4656000" cy="23940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4" name="Platshållare för innehåll 6"/>
          <p:cNvSpPr>
            <a:spLocks noGrp="1"/>
          </p:cNvSpPr>
          <p:nvPr>
            <p:ph sz="quarter" idx="20"/>
          </p:nvPr>
        </p:nvSpPr>
        <p:spPr>
          <a:xfrm>
            <a:off x="6191917" y="1401762"/>
            <a:ext cx="4656000" cy="23940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5" name="Platshållare för innehåll 6"/>
          <p:cNvSpPr>
            <a:spLocks noGrp="1"/>
          </p:cNvSpPr>
          <p:nvPr>
            <p:ph sz="quarter" idx="21"/>
          </p:nvPr>
        </p:nvSpPr>
        <p:spPr>
          <a:xfrm>
            <a:off x="6191917" y="3951087"/>
            <a:ext cx="4656000" cy="23940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07680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4221431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6247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1344085" y="333375"/>
            <a:ext cx="9503833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2052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344064" y="1404716"/>
            <a:ext cx="9502480" cy="4940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sv-SE" dirty="0"/>
              <a:t>Klicka här för att skriva text</a:t>
            </a:r>
          </a:p>
          <a:p>
            <a:pPr lvl="1"/>
            <a:r>
              <a:rPr lang="sv-SE" dirty="0"/>
              <a:t>Text på nivå två</a:t>
            </a:r>
          </a:p>
          <a:p>
            <a:pPr lvl="2"/>
            <a:r>
              <a:rPr lang="sv-SE" dirty="0"/>
              <a:t>Text på nivå tre</a:t>
            </a:r>
          </a:p>
          <a:p>
            <a:pPr lvl="3"/>
            <a:r>
              <a:rPr lang="sv-SE" dirty="0"/>
              <a:t>Text på nivå fyra</a:t>
            </a:r>
          </a:p>
        </p:txBody>
      </p:sp>
      <p:sp>
        <p:nvSpPr>
          <p:cNvPr id="570376" name="Rectangle 8"/>
          <p:cNvSpPr>
            <a:spLocks noChangeArrowheads="1"/>
          </p:cNvSpPr>
          <p:nvPr/>
        </p:nvSpPr>
        <p:spPr bwMode="auto">
          <a:xfrm>
            <a:off x="0" y="6742114"/>
            <a:ext cx="12192000" cy="115887"/>
          </a:xfrm>
          <a:prstGeom prst="rect">
            <a:avLst/>
          </a:prstGeom>
          <a:solidFill>
            <a:srgbClr val="00A9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sv-SE" sz="1900" dirty="0">
                <a:cs typeface="+mn-cs"/>
              </a:rPr>
              <a:t> </a:t>
            </a:r>
          </a:p>
        </p:txBody>
      </p:sp>
      <p:sp>
        <p:nvSpPr>
          <p:cNvPr id="2" name="xxLanguageTextBox"/>
          <p:cNvSpPr/>
          <p:nvPr userDrawn="1">
            <p:custDataLst>
              <p:tags r:id="rId25"/>
            </p:custDataLst>
          </p:nvPr>
        </p:nvSpPr>
        <p:spPr bwMode="auto">
          <a:xfrm>
            <a:off x="0" y="0"/>
            <a:ext cx="16933" cy="12700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 cap="flat" cmpd="sng" algn="ctr">
                <a:solidFill>
                  <a:srgbClr val="00A9A7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xxLanguageTextBox">
            <a:extLst>
              <a:ext uri="{FF2B5EF4-FFF2-40B4-BE49-F238E27FC236}">
                <a16:creationId xmlns:a16="http://schemas.microsoft.com/office/drawing/2014/main" id="{AC3D69EF-1017-4E20-8369-894BFEE6FC71}"/>
              </a:ext>
            </a:extLst>
          </p:cNvPr>
          <p:cNvSpPr/>
          <p:nvPr userDrawn="1">
            <p:custDataLst>
              <p:tags r:id="rId26"/>
            </p:custDataLst>
          </p:nvPr>
        </p:nvSpPr>
        <p:spPr bwMode="auto">
          <a:xfrm>
            <a:off x="0" y="0"/>
            <a:ext cx="12700" cy="12700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 cap="flat" cmpd="sng" algn="ctr">
                <a:solidFill>
                  <a:srgbClr val="00A9A7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5" r:id="rId3"/>
    <p:sldLayoutId id="2147483687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703" r:id="rId14"/>
    <p:sldLayoutId id="2147483704" r:id="rId15"/>
    <p:sldLayoutId id="2147483681" r:id="rId16"/>
    <p:sldLayoutId id="2147483699" r:id="rId17"/>
    <p:sldLayoutId id="2147483701" r:id="rId18"/>
    <p:sldLayoutId id="2147483682" r:id="rId19"/>
    <p:sldLayoutId id="2147483700" r:id="rId20"/>
    <p:sldLayoutId id="2147483702" r:id="rId21"/>
    <p:sldLayoutId id="2147483705" r:id="rId22"/>
    <p:sldLayoutId id="2147483706" r:id="rId23"/>
  </p:sldLayoutIdLst>
  <p:hf sldNum="0" hdr="0" ft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9pPr>
    </p:titleStyle>
    <p:bodyStyle>
      <a:lvl1pPr marL="266700" indent="-266700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00A9A7"/>
        </a:buClr>
        <a:buSzPct val="110000"/>
        <a:buFont typeface="Symbol" pitchFamily="18" charset="2"/>
        <a:buChar char="·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568325" indent="-19208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27"/>
        </a:buBlip>
        <a:defRPr>
          <a:solidFill>
            <a:srgbClr val="000000"/>
          </a:solidFill>
          <a:latin typeface="+mn-lt"/>
        </a:defRPr>
      </a:lvl2pPr>
      <a:lvl3pPr marL="947738" indent="-19843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27"/>
        </a:buBlip>
        <a:defRPr>
          <a:solidFill>
            <a:srgbClr val="000000"/>
          </a:solidFill>
          <a:latin typeface="+mn-lt"/>
        </a:defRPr>
      </a:lvl3pPr>
      <a:lvl4pPr marL="1319213" indent="-200025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27"/>
        </a:buBlip>
        <a:defRPr>
          <a:solidFill>
            <a:schemeClr val="tx1"/>
          </a:solidFill>
          <a:latin typeface="+mn-lt"/>
        </a:defRPr>
      </a:lvl4pPr>
      <a:lvl5pPr marL="16954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27"/>
        </a:buBlip>
        <a:defRPr>
          <a:solidFill>
            <a:schemeClr val="tx1"/>
          </a:solidFill>
          <a:latin typeface="+mn-lt"/>
        </a:defRPr>
      </a:lvl5pPr>
      <a:lvl6pPr marL="21526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27"/>
        </a:buBlip>
        <a:defRPr>
          <a:solidFill>
            <a:schemeClr val="tx1"/>
          </a:solidFill>
          <a:latin typeface="+mn-lt"/>
        </a:defRPr>
      </a:lvl6pPr>
      <a:lvl7pPr marL="26098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27"/>
        </a:buBlip>
        <a:defRPr>
          <a:solidFill>
            <a:schemeClr val="tx1"/>
          </a:solidFill>
          <a:latin typeface="+mn-lt"/>
        </a:defRPr>
      </a:lvl7pPr>
      <a:lvl8pPr marL="30670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27"/>
        </a:buBlip>
        <a:defRPr>
          <a:solidFill>
            <a:schemeClr val="tx1"/>
          </a:solidFill>
          <a:latin typeface="+mn-lt"/>
        </a:defRPr>
      </a:lvl8pPr>
      <a:lvl9pPr marL="35242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27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756" userDrawn="1">
          <p15:clr>
            <a:srgbClr val="F26B43"/>
          </p15:clr>
        </p15:guide>
        <p15:guide id="3" pos="6924" userDrawn="1">
          <p15:clr>
            <a:srgbClr val="F26B43"/>
          </p15:clr>
        </p15:guide>
        <p15:guide id="4" orient="horz" pos="210" userDrawn="1">
          <p15:clr>
            <a:srgbClr val="F26B43"/>
          </p15:clr>
        </p15:guide>
        <p15:guide id="5" orient="horz" pos="883" userDrawn="1">
          <p15:clr>
            <a:srgbClr val="F26B43"/>
          </p15:clr>
        </p15:guide>
        <p15:guide id="6" orient="horz" pos="799" userDrawn="1">
          <p15:clr>
            <a:srgbClr val="F26B43"/>
          </p15:clr>
        </p15:guide>
        <p15:guide id="7" orient="horz" pos="3997" userDrawn="1">
          <p15:clr>
            <a:srgbClr val="F26B43"/>
          </p15:clr>
        </p15:guide>
        <p15:guide id="8" pos="847" userDrawn="1">
          <p15:clr>
            <a:srgbClr val="F26B43"/>
          </p15:clr>
        </p15:guide>
        <p15:guide id="9" pos="6833" userDrawn="1">
          <p15:clr>
            <a:srgbClr val="F26B43"/>
          </p15:clr>
        </p15:guide>
        <p15:guide id="10" pos="211" userDrawn="1">
          <p15:clr>
            <a:srgbClr val="F26B43"/>
          </p15:clr>
        </p15:guide>
        <p15:guide id="11" pos="746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5605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FFABF0D-59CF-409F-8740-EFA8AF0034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54355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sz="2400" dirty="0">
                <a:latin typeface="Helvetica" panose="020B0604020202020204" pitchFamily="34" charset="0"/>
                <a:cs typeface="Helvetica" panose="020B0604020202020204" pitchFamily="34" charset="0"/>
              </a:rPr>
              <a:t>Träna förmågor.</a:t>
            </a:r>
          </a:p>
          <a:p>
            <a:pPr marL="0" indent="0">
              <a:buNone/>
            </a:pPr>
            <a:endParaRPr lang="sv-SE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sv-SE" sz="2400" dirty="0">
                <a:latin typeface="Helvetica" panose="020B0604020202020204" pitchFamily="34" charset="0"/>
                <a:cs typeface="Helvetica" panose="020B0604020202020204" pitchFamily="34" charset="0"/>
              </a:rPr>
              <a:t>Lyssna på en person/personer så att den känner sig hörd.</a:t>
            </a:r>
          </a:p>
          <a:p>
            <a:r>
              <a:rPr lang="sv-SE" sz="2400" dirty="0">
                <a:latin typeface="Helvetica" panose="020B0604020202020204" pitchFamily="34" charset="0"/>
                <a:cs typeface="Helvetica" panose="020B0604020202020204" pitchFamily="34" charset="0"/>
              </a:rPr>
              <a:t>Låt bli att ta ansvar(för något som du inte behöver ta ansvar för)</a:t>
            </a:r>
          </a:p>
          <a:p>
            <a:r>
              <a:rPr lang="sv-SE" sz="2400" dirty="0">
                <a:latin typeface="Helvetica" panose="020B0604020202020204" pitchFamily="34" charset="0"/>
                <a:cs typeface="Helvetica" panose="020B0604020202020204" pitchFamily="34" charset="0"/>
              </a:rPr>
              <a:t>När ska du träna?</a:t>
            </a:r>
          </a:p>
          <a:p>
            <a:endParaRPr lang="sv-SE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sv-SE" sz="2400" dirty="0">
                <a:latin typeface="Helvetica" panose="020B0604020202020204" pitchFamily="34" charset="0"/>
                <a:cs typeface="Helvetica" panose="020B0604020202020204" pitchFamily="34" charset="0"/>
              </a:rPr>
              <a:t>Vad behöver ni ev. göra er av med?</a:t>
            </a:r>
          </a:p>
          <a:p>
            <a:endParaRPr lang="sv-SE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sv-SE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AB23E481-7DF4-436B-B0E2-763B84D9A0A0}"/>
              </a:ext>
            </a:extLst>
          </p:cNvPr>
          <p:cNvSpPr txBox="1"/>
          <p:nvPr/>
        </p:nvSpPr>
        <p:spPr>
          <a:xfrm>
            <a:off x="930860" y="1081544"/>
            <a:ext cx="23022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dirty="0">
                <a:latin typeface="Helvetica" panose="020B0604020202020204" pitchFamily="34" charset="0"/>
                <a:cs typeface="Helvetica" panose="020B0604020202020204" pitchFamily="34" charset="0"/>
              </a:rPr>
              <a:t>Eget arbete</a:t>
            </a:r>
          </a:p>
        </p:txBody>
      </p:sp>
      <p:pic>
        <p:nvPicPr>
          <p:cNvPr id="7" name="Platshållare för innehåll 5">
            <a:extLst>
              <a:ext uri="{FF2B5EF4-FFF2-40B4-BE49-F238E27FC236}">
                <a16:creationId xmlns:a16="http://schemas.microsoft.com/office/drawing/2014/main" id="{45E75CEB-6D84-4EB9-99D3-BF7A5067E35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133555" y="2276474"/>
            <a:ext cx="2671763" cy="2671763"/>
          </a:xfrm>
        </p:spPr>
      </p:pic>
    </p:spTree>
    <p:extLst>
      <p:ext uri="{BB962C8B-B14F-4D97-AF65-F5344CB8AC3E}">
        <p14:creationId xmlns:p14="http://schemas.microsoft.com/office/powerpoint/2010/main" val="86204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276351" y="3134029"/>
            <a:ext cx="7886700" cy="3263504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              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                             </a:t>
            </a:r>
          </a:p>
          <a:p>
            <a:pPr marL="0" indent="0">
              <a:buNone/>
            </a:pPr>
            <a:r>
              <a:rPr lang="sv-SE" dirty="0"/>
              <a:t>        </a:t>
            </a:r>
          </a:p>
          <a:p>
            <a:pPr marL="0" indent="0">
              <a:buNone/>
            </a:pPr>
            <a:r>
              <a:rPr lang="sv-SE" dirty="0"/>
              <a:t>				</a:t>
            </a:r>
          </a:p>
        </p:txBody>
      </p:sp>
      <p:sp>
        <p:nvSpPr>
          <p:cNvPr id="14" name="textruta 13"/>
          <p:cNvSpPr txBox="1"/>
          <p:nvPr/>
        </p:nvSpPr>
        <p:spPr>
          <a:xfrm>
            <a:off x="5249037" y="680999"/>
            <a:ext cx="8762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>
                <a:latin typeface="Maja På Näset" pitchFamily="2" charset="0"/>
              </a:rPr>
              <a:t>Vart</a:t>
            </a:r>
          </a:p>
        </p:txBody>
      </p:sp>
      <p:pic>
        <p:nvPicPr>
          <p:cNvPr id="18" name="Bildobjekt 17">
            <a:extLst>
              <a:ext uri="{FF2B5EF4-FFF2-40B4-BE49-F238E27FC236}">
                <a16:creationId xmlns:a16="http://schemas.microsoft.com/office/drawing/2014/main" id="{A131EAA8-ECB7-4D59-970B-E9089A7C0B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9579" y="4042416"/>
            <a:ext cx="4462986" cy="892597"/>
          </a:xfrm>
          <a:prstGeom prst="rect">
            <a:avLst/>
          </a:prstGeom>
        </p:spPr>
      </p:pic>
      <p:pic>
        <p:nvPicPr>
          <p:cNvPr id="22" name="Bildobjekt 21">
            <a:extLst>
              <a:ext uri="{FF2B5EF4-FFF2-40B4-BE49-F238E27FC236}">
                <a16:creationId xmlns:a16="http://schemas.microsoft.com/office/drawing/2014/main" id="{26179F4E-93F4-4ECC-BDF9-6417B0D2D5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049566">
            <a:off x="7726574" y="1646905"/>
            <a:ext cx="4875692" cy="3654985"/>
          </a:xfrm>
          <a:prstGeom prst="rect">
            <a:avLst/>
          </a:prstGeom>
        </p:spPr>
      </p:pic>
      <p:grpSp>
        <p:nvGrpSpPr>
          <p:cNvPr id="24" name="Grupp 23">
            <a:extLst>
              <a:ext uri="{FF2B5EF4-FFF2-40B4-BE49-F238E27FC236}">
                <a16:creationId xmlns:a16="http://schemas.microsoft.com/office/drawing/2014/main" id="{7C91F670-C390-41A8-9254-013EEF0C7E2C}"/>
              </a:ext>
            </a:extLst>
          </p:cNvPr>
          <p:cNvGrpSpPr/>
          <p:nvPr/>
        </p:nvGrpSpPr>
        <p:grpSpPr>
          <a:xfrm>
            <a:off x="4010264" y="4894033"/>
            <a:ext cx="3236463" cy="916575"/>
            <a:chOff x="3402419" y="4982253"/>
            <a:chExt cx="4260111" cy="1609933"/>
          </a:xfrm>
        </p:grpSpPr>
        <p:pic>
          <p:nvPicPr>
            <p:cNvPr id="15" name="Bildobjekt 14">
              <a:extLst>
                <a:ext uri="{FF2B5EF4-FFF2-40B4-BE49-F238E27FC236}">
                  <a16:creationId xmlns:a16="http://schemas.microsoft.com/office/drawing/2014/main" id="{84B6A394-C5CB-453A-9BEB-6EA4F555993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14049" t="55885" r="17782" b="16195"/>
            <a:stretch/>
          </p:blipFill>
          <p:spPr>
            <a:xfrm>
              <a:off x="3402419" y="5015358"/>
              <a:ext cx="4260111" cy="1576828"/>
            </a:xfrm>
            <a:prstGeom prst="rect">
              <a:avLst/>
            </a:prstGeom>
          </p:spPr>
        </p:pic>
        <p:sp>
          <p:nvSpPr>
            <p:cNvPr id="23" name="Halv ram 22">
              <a:extLst>
                <a:ext uri="{FF2B5EF4-FFF2-40B4-BE49-F238E27FC236}">
                  <a16:creationId xmlns:a16="http://schemas.microsoft.com/office/drawing/2014/main" id="{24F48096-98FD-4E8C-9EE7-D87FC5305BFC}"/>
                </a:ext>
              </a:extLst>
            </p:cNvPr>
            <p:cNvSpPr/>
            <p:nvPr/>
          </p:nvSpPr>
          <p:spPr bwMode="auto">
            <a:xfrm rot="2252823">
              <a:off x="3624623" y="4982253"/>
              <a:ext cx="363474" cy="378919"/>
            </a:xfrm>
            <a:prstGeom prst="halfFrame">
              <a:avLst>
                <a:gd name="adj1" fmla="val 21001"/>
                <a:gd name="adj2" fmla="val 19768"/>
              </a:avLst>
            </a:prstGeom>
            <a:solidFill>
              <a:schemeClr val="tx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5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6" name="textruta 5">
            <a:extLst>
              <a:ext uri="{FF2B5EF4-FFF2-40B4-BE49-F238E27FC236}">
                <a16:creationId xmlns:a16="http://schemas.microsoft.com/office/drawing/2014/main" id="{BB0E38C7-D626-4500-AE33-837BA567A893}"/>
              </a:ext>
            </a:extLst>
          </p:cNvPr>
          <p:cNvSpPr txBox="1"/>
          <p:nvPr/>
        </p:nvSpPr>
        <p:spPr>
          <a:xfrm>
            <a:off x="3472734" y="3864455"/>
            <a:ext cx="914400" cy="502977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noAutofit/>
          </a:bodyPr>
          <a:lstStyle/>
          <a:p>
            <a:r>
              <a:rPr lang="sv-SE" sz="3200" dirty="0">
                <a:solidFill>
                  <a:srgbClr val="000000"/>
                </a:solidFill>
                <a:latin typeface="Maja På Näset" pitchFamily="2" charset="0"/>
              </a:rPr>
              <a:t>Vad</a:t>
            </a:r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AB84F68D-4D67-4FF5-B0DD-E568A92E9397}"/>
              </a:ext>
            </a:extLst>
          </p:cNvPr>
          <p:cNvSpPr txBox="1"/>
          <p:nvPr/>
        </p:nvSpPr>
        <p:spPr>
          <a:xfrm>
            <a:off x="7009197" y="3884318"/>
            <a:ext cx="914400" cy="502977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noAutofit/>
          </a:bodyPr>
          <a:lstStyle/>
          <a:p>
            <a:r>
              <a:rPr lang="sv-SE" sz="3200" dirty="0">
                <a:solidFill>
                  <a:srgbClr val="000000"/>
                </a:solidFill>
                <a:latin typeface="Maja På Näset" pitchFamily="2" charset="0"/>
              </a:rPr>
              <a:t>Hur</a:t>
            </a: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5CAAD292-55AB-4AE4-877B-B05B62EE0B91}"/>
              </a:ext>
            </a:extLst>
          </p:cNvPr>
          <p:cNvSpPr/>
          <p:nvPr/>
        </p:nvSpPr>
        <p:spPr>
          <a:xfrm>
            <a:off x="6203983" y="819497"/>
            <a:ext cx="2085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dirty="0">
                <a:latin typeface="Maja På Näset" pitchFamily="2" charset="0"/>
              </a:rPr>
              <a:t> - </a:t>
            </a:r>
            <a:r>
              <a:rPr lang="sv-SE" sz="1800" i="1" dirty="0" err="1">
                <a:latin typeface="Maja På Näset" pitchFamily="2" charset="0"/>
              </a:rPr>
              <a:t>HIGHER</a:t>
            </a:r>
            <a:r>
              <a:rPr lang="sv-SE" sz="1800" i="1" dirty="0">
                <a:latin typeface="Maja På Näset" pitchFamily="2" charset="0"/>
              </a:rPr>
              <a:t> </a:t>
            </a:r>
            <a:r>
              <a:rPr lang="sv-SE" sz="1800" i="1" dirty="0" err="1">
                <a:latin typeface="Maja På Näset" pitchFamily="2" charset="0"/>
              </a:rPr>
              <a:t>MEANING</a:t>
            </a:r>
            <a:endParaRPr lang="sv-SE" sz="1400" i="1" dirty="0"/>
          </a:p>
        </p:txBody>
      </p:sp>
      <p:pic>
        <p:nvPicPr>
          <p:cNvPr id="29" name="Bildobjekt 28">
            <a:extLst>
              <a:ext uri="{FF2B5EF4-FFF2-40B4-BE49-F238E27FC236}">
                <a16:creationId xmlns:a16="http://schemas.microsoft.com/office/drawing/2014/main" id="{F32899B9-BBA9-4874-82D0-CB176A7BAB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8307550">
            <a:off x="3768252" y="2083667"/>
            <a:ext cx="1950488" cy="892597"/>
          </a:xfrm>
          <a:prstGeom prst="rect">
            <a:avLst/>
          </a:prstGeom>
        </p:spPr>
      </p:pic>
      <p:pic>
        <p:nvPicPr>
          <p:cNvPr id="30" name="Bildobjekt 29">
            <a:extLst>
              <a:ext uri="{FF2B5EF4-FFF2-40B4-BE49-F238E27FC236}">
                <a16:creationId xmlns:a16="http://schemas.microsoft.com/office/drawing/2014/main" id="{AA2BA597-4CAC-4BD7-BD02-4AFD32AB13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3837572" y="2355249"/>
            <a:ext cx="3482396" cy="1213348"/>
          </a:xfrm>
          <a:prstGeom prst="rect">
            <a:avLst/>
          </a:prstGeom>
        </p:spPr>
      </p:pic>
      <p:sp>
        <p:nvSpPr>
          <p:cNvPr id="32" name="Halv ram 31">
            <a:extLst>
              <a:ext uri="{FF2B5EF4-FFF2-40B4-BE49-F238E27FC236}">
                <a16:creationId xmlns:a16="http://schemas.microsoft.com/office/drawing/2014/main" id="{F8A85AD8-FE8B-41A1-BC5B-3C06053425BA}"/>
              </a:ext>
            </a:extLst>
          </p:cNvPr>
          <p:cNvSpPr/>
          <p:nvPr/>
        </p:nvSpPr>
        <p:spPr bwMode="auto">
          <a:xfrm rot="4373451">
            <a:off x="5161236" y="1731531"/>
            <a:ext cx="216000" cy="216000"/>
          </a:xfrm>
          <a:prstGeom prst="halfFrame">
            <a:avLst>
              <a:gd name="adj1" fmla="val 12264"/>
              <a:gd name="adj2" fmla="val 11899"/>
            </a:avLst>
          </a:prstGeom>
          <a:solidFill>
            <a:schemeClr val="tx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Halv ram 32">
            <a:extLst>
              <a:ext uri="{FF2B5EF4-FFF2-40B4-BE49-F238E27FC236}">
                <a16:creationId xmlns:a16="http://schemas.microsoft.com/office/drawing/2014/main" id="{A379CE72-E2A5-48EA-9336-39D51A67BEB8}"/>
              </a:ext>
            </a:extLst>
          </p:cNvPr>
          <p:cNvSpPr/>
          <p:nvPr/>
        </p:nvSpPr>
        <p:spPr bwMode="auto">
          <a:xfrm rot="2650720">
            <a:off x="5520496" y="1381313"/>
            <a:ext cx="216000" cy="216000"/>
          </a:xfrm>
          <a:prstGeom prst="halfFrame">
            <a:avLst>
              <a:gd name="adj1" fmla="val 12264"/>
              <a:gd name="adj2" fmla="val 11899"/>
            </a:avLst>
          </a:prstGeom>
          <a:solidFill>
            <a:schemeClr val="tx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textruta 33">
            <a:extLst>
              <a:ext uri="{FF2B5EF4-FFF2-40B4-BE49-F238E27FC236}">
                <a16:creationId xmlns:a16="http://schemas.microsoft.com/office/drawing/2014/main" id="{91694CF8-E103-421C-B184-388B67B7B699}"/>
              </a:ext>
            </a:extLst>
          </p:cNvPr>
          <p:cNvSpPr txBox="1"/>
          <p:nvPr/>
        </p:nvSpPr>
        <p:spPr>
          <a:xfrm>
            <a:off x="9160169" y="2361757"/>
            <a:ext cx="2851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solidFill>
                  <a:schemeClr val="bg1"/>
                </a:solidFill>
                <a:latin typeface="Maja På Näset" pitchFamily="2" charset="0"/>
              </a:rPr>
              <a:t>Kulturen är avgörande för genomförande förmågan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B4EB802D-F0BF-4599-8590-2874361C0CC0}"/>
              </a:ext>
            </a:extLst>
          </p:cNvPr>
          <p:cNvSpPr txBox="1"/>
          <p:nvPr/>
        </p:nvSpPr>
        <p:spPr>
          <a:xfrm>
            <a:off x="649605" y="514350"/>
            <a:ext cx="2719973" cy="174408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100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Vart är ni på väg?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100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Hur ska ni genomföra det?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100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Vad ska ni göra på väg mot vart?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100" dirty="0" err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77335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LANGUAGETEXTBOX" val="Sv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LANGUAGETEXTBOX" val="Sv"/>
</p:tagLst>
</file>

<file path=ppt/theme/theme1.xml><?xml version="1.0" encoding="utf-8"?>
<a:theme xmlns:a="http://schemas.openxmlformats.org/drawingml/2006/main" name="Inera">
  <a:themeElements>
    <a:clrScheme name="Inera">
      <a:dk1>
        <a:srgbClr val="382819"/>
      </a:dk1>
      <a:lt1>
        <a:srgbClr val="FFFFFF"/>
      </a:lt1>
      <a:dk2>
        <a:srgbClr val="00A9A7"/>
      </a:dk2>
      <a:lt2>
        <a:srgbClr val="6F5D4C"/>
      </a:lt2>
      <a:accent1>
        <a:srgbClr val="AADEE2"/>
      </a:accent1>
      <a:accent2>
        <a:srgbClr val="F18221"/>
      </a:accent2>
      <a:accent3>
        <a:srgbClr val="F2C65D"/>
      </a:accent3>
      <a:accent4>
        <a:srgbClr val="2E2114"/>
      </a:accent4>
      <a:accent5>
        <a:srgbClr val="D2ECEE"/>
      </a:accent5>
      <a:accent6>
        <a:srgbClr val="DA751D"/>
      </a:accent6>
      <a:hlink>
        <a:srgbClr val="CE5028"/>
      </a:hlink>
      <a:folHlink>
        <a:srgbClr val="52443A"/>
      </a:folHlink>
    </a:clrScheme>
    <a:fontScheme name="Inera-PPTmall-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rgbClr val="00A9A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1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  <a:ln w="19050">
          <a:noFill/>
        </a:ln>
      </a:spPr>
      <a:bodyPr wrap="none" rtlCol="0">
        <a:noAutofit/>
      </a:bodyPr>
      <a:lstStyle>
        <a:defPPr>
          <a:defRPr sz="2100" dirty="0" err="1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Inera-PPTmall-2010 1">
        <a:dk1>
          <a:srgbClr val="382819"/>
        </a:dk1>
        <a:lt1>
          <a:srgbClr val="FFFFFF"/>
        </a:lt1>
        <a:dk2>
          <a:srgbClr val="00A9A7"/>
        </a:dk2>
        <a:lt2>
          <a:srgbClr val="6F5D4C"/>
        </a:lt2>
        <a:accent1>
          <a:srgbClr val="AADEE2"/>
        </a:accent1>
        <a:accent2>
          <a:srgbClr val="F18221"/>
        </a:accent2>
        <a:accent3>
          <a:srgbClr val="FFFFFF"/>
        </a:accent3>
        <a:accent4>
          <a:srgbClr val="2E2114"/>
        </a:accent4>
        <a:accent5>
          <a:srgbClr val="D2ECEE"/>
        </a:accent5>
        <a:accent6>
          <a:srgbClr val="DA751D"/>
        </a:accent6>
        <a:hlink>
          <a:srgbClr val="CE5028"/>
        </a:hlink>
        <a:folHlink>
          <a:srgbClr val="5244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nera.potx" id="{B42733E8-F69A-4687-8D6F-DDE72D103CD4}" vid="{4C140586-9630-40A5-87AC-3D6BEA094161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DA6EF156D8C4740867404AA45AE0D78" ma:contentTypeVersion="10" ma:contentTypeDescription="Skapa ett nytt dokument." ma:contentTypeScope="" ma:versionID="ebba2b0c99ce9c492cf922f1d8ada29c">
  <xsd:schema xmlns:xsd="http://www.w3.org/2001/XMLSchema" xmlns:xs="http://www.w3.org/2001/XMLSchema" xmlns:p="http://schemas.microsoft.com/office/2006/metadata/properties" xmlns:ns2="c6043fae-ce2a-464e-ae74-f5860b53ac38" targetNamespace="http://schemas.microsoft.com/office/2006/metadata/properties" ma:root="true" ma:fieldsID="9790c7d2710359b74087cfa75a002660" ns2:_="">
    <xsd:import namespace="c6043fae-ce2a-464e-ae74-f5860b53ac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043fae-ce2a-464e-ae74-f5860b53ac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EF0C18F-13E3-46EA-93C2-A3485AC22BB7}"/>
</file>

<file path=customXml/itemProps2.xml><?xml version="1.0" encoding="utf-8"?>
<ds:datastoreItem xmlns:ds="http://schemas.openxmlformats.org/officeDocument/2006/customXml" ds:itemID="{43B3CDF4-5C36-4FDE-B705-2DF3D5A2A93B}"/>
</file>

<file path=customXml/itemProps3.xml><?xml version="1.0" encoding="utf-8"?>
<ds:datastoreItem xmlns:ds="http://schemas.openxmlformats.org/officeDocument/2006/customXml" ds:itemID="{C2F38829-0322-4B33-AB2F-C4CBB032D45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3381</TotalTime>
  <Words>133</Words>
  <Application>Microsoft Office PowerPoint</Application>
  <PresentationFormat>Bredbild</PresentationFormat>
  <Paragraphs>26</Paragraphs>
  <Slides>3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Arial</vt:lpstr>
      <vt:lpstr>Helvetica</vt:lpstr>
      <vt:lpstr>Maja På Näset</vt:lpstr>
      <vt:lpstr>Symbol</vt:lpstr>
      <vt:lpstr>Inera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Rabarber</dc:creator>
  <cp:lastModifiedBy>Jonsson Pia</cp:lastModifiedBy>
  <cp:revision>75</cp:revision>
  <cp:lastPrinted>2012-03-24T12:24:06Z</cp:lastPrinted>
  <dcterms:created xsi:type="dcterms:W3CDTF">2015-12-15T11:16:10Z</dcterms:created>
  <dcterms:modified xsi:type="dcterms:W3CDTF">2020-04-29T10:00:09Z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0x0101000DA6EF156D8C4740867404AA45AE0D78</vt:lpwstr>
  </property>
</Properties>
</file>