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4" r:id="rId5"/>
  </p:sldMasterIdLst>
  <p:notesMasterIdLst>
    <p:notesMasterId r:id="rId33"/>
  </p:notesMasterIdLst>
  <p:sldIdLst>
    <p:sldId id="261" r:id="rId6"/>
    <p:sldId id="294" r:id="rId7"/>
    <p:sldId id="368" r:id="rId8"/>
    <p:sldId id="260" r:id="rId9"/>
    <p:sldId id="296" r:id="rId10"/>
    <p:sldId id="357" r:id="rId11"/>
    <p:sldId id="373" r:id="rId12"/>
    <p:sldId id="374" r:id="rId13"/>
    <p:sldId id="369" r:id="rId14"/>
    <p:sldId id="349" r:id="rId15"/>
    <p:sldId id="326" r:id="rId16"/>
    <p:sldId id="307" r:id="rId17"/>
    <p:sldId id="310" r:id="rId18"/>
    <p:sldId id="309" r:id="rId19"/>
    <p:sldId id="312" r:id="rId20"/>
    <p:sldId id="335" r:id="rId21"/>
    <p:sldId id="311" r:id="rId22"/>
    <p:sldId id="375" r:id="rId23"/>
    <p:sldId id="370" r:id="rId24"/>
    <p:sldId id="372" r:id="rId25"/>
    <p:sldId id="328" r:id="rId26"/>
    <p:sldId id="329" r:id="rId27"/>
    <p:sldId id="321" r:id="rId28"/>
    <p:sldId id="371" r:id="rId29"/>
    <p:sldId id="353" r:id="rId30"/>
    <p:sldId id="305" r:id="rId31"/>
    <p:sldId id="344" r:id="rId32"/>
  </p:sldIdLst>
  <p:sldSz cx="12192000" cy="6858000"/>
  <p:notesSz cx="6797675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9A7"/>
    <a:srgbClr val="888888"/>
    <a:srgbClr val="B2E6E7"/>
    <a:srgbClr val="E8564E"/>
    <a:srgbClr val="EF8122"/>
    <a:srgbClr val="7A7A7A"/>
    <a:srgbClr val="00ADAB"/>
    <a:srgbClr val="F8CCA6"/>
    <a:srgbClr val="B2E6E6"/>
    <a:srgbClr val="00A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4D2BD-1B95-D1A5-9854-070F7C8D0109}" v="1" dt="2020-09-09T11:31:57.262"/>
    <p1510:client id="{50976474-416A-4AA8-963D-AE95D4FCC185}" v="1" dt="2020-10-13T07:29:23.205"/>
    <p1510:client id="{DCDFA1B6-FD61-41F9-A7AD-27A2BF1F7432}" v="157" dt="2020-09-09T08:03:40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Östberg Pelle" userId="0e82e3d5-b7fc-4778-aecb-82d42f7d4b76" providerId="ADAL" clId="{47E7C5F2-1762-4F4F-ACD4-8DC57F5FA01E}"/>
    <pc:docChg chg="modSld">
      <pc:chgData name="Östberg Pelle" userId="0e82e3d5-b7fc-4778-aecb-82d42f7d4b76" providerId="ADAL" clId="{47E7C5F2-1762-4F4F-ACD4-8DC57F5FA01E}" dt="2020-09-07T12:55:08.665" v="24" actId="20577"/>
      <pc:docMkLst>
        <pc:docMk/>
      </pc:docMkLst>
      <pc:sldChg chg="modSp">
        <pc:chgData name="Östberg Pelle" userId="0e82e3d5-b7fc-4778-aecb-82d42f7d4b76" providerId="ADAL" clId="{47E7C5F2-1762-4F4F-ACD4-8DC57F5FA01E}" dt="2020-09-07T12:55:08.665" v="24" actId="20577"/>
        <pc:sldMkLst>
          <pc:docMk/>
          <pc:sldMk cId="1115625817" sldId="370"/>
        </pc:sldMkLst>
        <pc:spChg chg="mod">
          <ac:chgData name="Östberg Pelle" userId="0e82e3d5-b7fc-4778-aecb-82d42f7d4b76" providerId="ADAL" clId="{47E7C5F2-1762-4F4F-ACD4-8DC57F5FA01E}" dt="2020-09-07T12:55:08.665" v="24" actId="20577"/>
          <ac:spMkLst>
            <pc:docMk/>
            <pc:sldMk cId="1115625817" sldId="370"/>
            <ac:spMk id="6" creationId="{56BAB30F-D9BC-41B0-B78B-B487CD3E591F}"/>
          </ac:spMkLst>
        </pc:spChg>
      </pc:sldChg>
      <pc:sldChg chg="modSp">
        <pc:chgData name="Östberg Pelle" userId="0e82e3d5-b7fc-4778-aecb-82d42f7d4b76" providerId="ADAL" clId="{47E7C5F2-1762-4F4F-ACD4-8DC57F5FA01E}" dt="2020-09-07T12:45:00.023" v="6" actId="20577"/>
        <pc:sldMkLst>
          <pc:docMk/>
          <pc:sldMk cId="2036684634" sldId="373"/>
        </pc:sldMkLst>
        <pc:spChg chg="mod">
          <ac:chgData name="Östberg Pelle" userId="0e82e3d5-b7fc-4778-aecb-82d42f7d4b76" providerId="ADAL" clId="{47E7C5F2-1762-4F4F-ACD4-8DC57F5FA01E}" dt="2020-09-07T12:45:00.023" v="6" actId="20577"/>
          <ac:spMkLst>
            <pc:docMk/>
            <pc:sldMk cId="2036684634" sldId="373"/>
            <ac:spMk id="6" creationId="{56BAB30F-D9BC-41B0-B78B-B487CD3E591F}"/>
          </ac:spMkLst>
        </pc:spChg>
      </pc:sldChg>
    </pc:docChg>
  </pc:docChgLst>
  <pc:docChgLst>
    <pc:chgData name="Östberg Pelle" userId="S::pelle.ostberg@inera.se::0e82e3d5-b7fc-4778-aecb-82d42f7d4b76" providerId="AD" clId="Web-{D3D754DC-6595-44DF-65E1-9FD5524789C6}"/>
    <pc:docChg chg="modSld">
      <pc:chgData name="Östberg Pelle" userId="S::pelle.ostberg@inera.se::0e82e3d5-b7fc-4778-aecb-82d42f7d4b76" providerId="AD" clId="Web-{D3D754DC-6595-44DF-65E1-9FD5524789C6}" dt="2020-09-07T11:52:16.460" v="449" actId="20577"/>
      <pc:docMkLst>
        <pc:docMk/>
      </pc:docMkLst>
      <pc:sldChg chg="modSp">
        <pc:chgData name="Östberg Pelle" userId="S::pelle.ostberg@inera.se::0e82e3d5-b7fc-4778-aecb-82d42f7d4b76" providerId="AD" clId="Web-{D3D754DC-6595-44DF-65E1-9FD5524789C6}" dt="2020-09-07T11:52:16.460" v="448" actId="20577"/>
        <pc:sldMkLst>
          <pc:docMk/>
          <pc:sldMk cId="313873150" sldId="307"/>
        </pc:sldMkLst>
        <pc:spChg chg="mod">
          <ac:chgData name="Östberg Pelle" userId="S::pelle.ostberg@inera.se::0e82e3d5-b7fc-4778-aecb-82d42f7d4b76" providerId="AD" clId="Web-{D3D754DC-6595-44DF-65E1-9FD5524789C6}" dt="2020-09-07T11:52:16.460" v="448" actId="20577"/>
          <ac:spMkLst>
            <pc:docMk/>
            <pc:sldMk cId="313873150" sldId="307"/>
            <ac:spMk id="8" creationId="{62BED35B-9B40-494A-8D70-FFB90E61956D}"/>
          </ac:spMkLst>
        </pc:spChg>
      </pc:sldChg>
      <pc:sldChg chg="modSp">
        <pc:chgData name="Östberg Pelle" userId="S::pelle.ostberg@inera.se::0e82e3d5-b7fc-4778-aecb-82d42f7d4b76" providerId="AD" clId="Web-{D3D754DC-6595-44DF-65E1-9FD5524789C6}" dt="2020-09-07T11:51:18.602" v="334" actId="20577"/>
        <pc:sldMkLst>
          <pc:docMk/>
          <pc:sldMk cId="3116615637" sldId="326"/>
        </pc:sldMkLst>
        <pc:spChg chg="mod">
          <ac:chgData name="Östberg Pelle" userId="S::pelle.ostberg@inera.se::0e82e3d5-b7fc-4778-aecb-82d42f7d4b76" providerId="AD" clId="Web-{D3D754DC-6595-44DF-65E1-9FD5524789C6}" dt="2020-09-07T11:51:18.602" v="334" actId="20577"/>
          <ac:spMkLst>
            <pc:docMk/>
            <pc:sldMk cId="3116615637" sldId="326"/>
            <ac:spMk id="9" creationId="{FBE60894-CCD9-41E4-BAFC-4DD2D61FE831}"/>
          </ac:spMkLst>
        </pc:spChg>
      </pc:sldChg>
      <pc:sldChg chg="modSp">
        <pc:chgData name="Östberg Pelle" userId="S::pelle.ostberg@inera.se::0e82e3d5-b7fc-4778-aecb-82d42f7d4b76" providerId="AD" clId="Web-{D3D754DC-6595-44DF-65E1-9FD5524789C6}" dt="2020-09-07T11:45:50.028" v="123" actId="20577"/>
        <pc:sldMkLst>
          <pc:docMk/>
          <pc:sldMk cId="1204887181" sldId="374"/>
        </pc:sldMkLst>
        <pc:spChg chg="mod">
          <ac:chgData name="Östberg Pelle" userId="S::pelle.ostberg@inera.se::0e82e3d5-b7fc-4778-aecb-82d42f7d4b76" providerId="AD" clId="Web-{D3D754DC-6595-44DF-65E1-9FD5524789C6}" dt="2020-09-07T11:45:50.028" v="123" actId="20577"/>
          <ac:spMkLst>
            <pc:docMk/>
            <pc:sldMk cId="1204887181" sldId="374"/>
            <ac:spMk id="6" creationId="{56BAB30F-D9BC-41B0-B78B-B487CD3E591F}"/>
          </ac:spMkLst>
        </pc:spChg>
      </pc:sldChg>
    </pc:docChg>
  </pc:docChgLst>
  <pc:docChgLst>
    <pc:chgData name="Jan Bergström" userId="S::jan.bergstrom_mala.se#ext#@ineraab.onmicrosoft.com::9aed66f5-3ff9-4dde-8b5c-927131d8e40e" providerId="AD" clId="Web-{01E4D2BD-1B95-D1A5-9854-070F7C8D0109}"/>
    <pc:docChg chg="modSld">
      <pc:chgData name="Jan Bergström" userId="S::jan.bergstrom_mala.se#ext#@ineraab.onmicrosoft.com::9aed66f5-3ff9-4dde-8b5c-927131d8e40e" providerId="AD" clId="Web-{01E4D2BD-1B95-D1A5-9854-070F7C8D0109}" dt="2020-09-09T11:31:57.262" v="0" actId="1076"/>
      <pc:docMkLst>
        <pc:docMk/>
      </pc:docMkLst>
      <pc:sldChg chg="modSp">
        <pc:chgData name="Jan Bergström" userId="S::jan.bergstrom_mala.se#ext#@ineraab.onmicrosoft.com::9aed66f5-3ff9-4dde-8b5c-927131d8e40e" providerId="AD" clId="Web-{01E4D2BD-1B95-D1A5-9854-070F7C8D0109}" dt="2020-09-09T11:31:57.262" v="0" actId="1076"/>
        <pc:sldMkLst>
          <pc:docMk/>
          <pc:sldMk cId="3455759084" sldId="311"/>
        </pc:sldMkLst>
        <pc:picChg chg="mod">
          <ac:chgData name="Jan Bergström" userId="S::jan.bergstrom_mala.se#ext#@ineraab.onmicrosoft.com::9aed66f5-3ff9-4dde-8b5c-927131d8e40e" providerId="AD" clId="Web-{01E4D2BD-1B95-D1A5-9854-070F7C8D0109}" dt="2020-09-09T11:31:57.262" v="0" actId="1076"/>
          <ac:picMkLst>
            <pc:docMk/>
            <pc:sldMk cId="3455759084" sldId="311"/>
            <ac:picMk id="6" creationId="{1E4CA8BC-C5EC-4498-8703-DD7D54A81C2D}"/>
          </ac:picMkLst>
        </pc:picChg>
      </pc:sldChg>
    </pc:docChg>
  </pc:docChgLst>
  <pc:docChgLst>
    <pc:chgData name="Lindholm Eva" userId="facf026a-3b24-402b-8604-4433847fd95b" providerId="ADAL" clId="{DCDFA1B6-FD61-41F9-A7AD-27A2BF1F7432}"/>
    <pc:docChg chg="custSel modSld sldOrd">
      <pc:chgData name="Lindholm Eva" userId="facf026a-3b24-402b-8604-4433847fd95b" providerId="ADAL" clId="{DCDFA1B6-FD61-41F9-A7AD-27A2BF1F7432}" dt="2020-09-09T07:53:20.453" v="153"/>
      <pc:docMkLst>
        <pc:docMk/>
      </pc:docMkLst>
      <pc:sldChg chg="ord">
        <pc:chgData name="Lindholm Eva" userId="facf026a-3b24-402b-8604-4433847fd95b" providerId="ADAL" clId="{DCDFA1B6-FD61-41F9-A7AD-27A2BF1F7432}" dt="2020-09-09T07:53:20.453" v="153"/>
        <pc:sldMkLst>
          <pc:docMk/>
          <pc:sldMk cId="3712220371" sldId="260"/>
        </pc:sldMkLst>
      </pc:sldChg>
      <pc:sldChg chg="modSp">
        <pc:chgData name="Lindholm Eva" userId="facf026a-3b24-402b-8604-4433847fd95b" providerId="ADAL" clId="{DCDFA1B6-FD61-41F9-A7AD-27A2BF1F7432}" dt="2020-09-08T19:17:34.919" v="117" actId="20577"/>
        <pc:sldMkLst>
          <pc:docMk/>
          <pc:sldMk cId="2008637273" sldId="296"/>
        </pc:sldMkLst>
        <pc:spChg chg="mod">
          <ac:chgData name="Lindholm Eva" userId="facf026a-3b24-402b-8604-4433847fd95b" providerId="ADAL" clId="{DCDFA1B6-FD61-41F9-A7AD-27A2BF1F7432}" dt="2020-09-08T19:17:34.919" v="117" actId="20577"/>
          <ac:spMkLst>
            <pc:docMk/>
            <pc:sldMk cId="2008637273" sldId="296"/>
            <ac:spMk id="6" creationId="{0FCC077C-1525-4AA0-8ECE-93FAC352DE23}"/>
          </ac:spMkLst>
        </pc:spChg>
      </pc:sldChg>
      <pc:sldChg chg="modSp">
        <pc:chgData name="Lindholm Eva" userId="facf026a-3b24-402b-8604-4433847fd95b" providerId="ADAL" clId="{DCDFA1B6-FD61-41F9-A7AD-27A2BF1F7432}" dt="2020-09-08T19:19:02.171" v="151" actId="20577"/>
        <pc:sldMkLst>
          <pc:docMk/>
          <pc:sldMk cId="4098307008" sldId="344"/>
        </pc:sldMkLst>
        <pc:spChg chg="mod">
          <ac:chgData name="Lindholm Eva" userId="facf026a-3b24-402b-8604-4433847fd95b" providerId="ADAL" clId="{DCDFA1B6-FD61-41F9-A7AD-27A2BF1F7432}" dt="2020-09-08T19:19:02.171" v="151" actId="20577"/>
          <ac:spMkLst>
            <pc:docMk/>
            <pc:sldMk cId="4098307008" sldId="344"/>
            <ac:spMk id="4" creationId="{85FC2F89-1C96-42F5-9512-FE6BA768C1AC}"/>
          </ac:spMkLst>
        </pc:spChg>
        <pc:spChg chg="mod">
          <ac:chgData name="Lindholm Eva" userId="facf026a-3b24-402b-8604-4433847fd95b" providerId="ADAL" clId="{DCDFA1B6-FD61-41F9-A7AD-27A2BF1F7432}" dt="2020-09-08T19:18:30.996" v="144" actId="20577"/>
          <ac:spMkLst>
            <pc:docMk/>
            <pc:sldMk cId="4098307008" sldId="344"/>
            <ac:spMk id="6" creationId="{336324F0-C654-40D2-BD10-5258E555ED93}"/>
          </ac:spMkLst>
        </pc:spChg>
      </pc:sldChg>
      <pc:sldChg chg="ord">
        <pc:chgData name="Lindholm Eva" userId="facf026a-3b24-402b-8604-4433847fd95b" providerId="ADAL" clId="{DCDFA1B6-FD61-41F9-A7AD-27A2BF1F7432}" dt="2020-09-09T07:53:18.517" v="152"/>
        <pc:sldMkLst>
          <pc:docMk/>
          <pc:sldMk cId="739422897" sldId="368"/>
        </pc:sldMkLst>
      </pc:sldChg>
    </pc:docChg>
  </pc:docChgLst>
  <pc:docChgLst>
    <pc:chgData name="Baccarini Daniela" userId="03a24505-5d2d-446b-9df3-f81c19ab9456" providerId="ADAL" clId="{2ADA44D4-CD91-4BE3-A265-CD2E510B05E2}"/>
    <pc:docChg chg="custSel addSld delSld modSld sldOrd">
      <pc:chgData name="Baccarini Daniela" userId="03a24505-5d2d-446b-9df3-f81c19ab9456" providerId="ADAL" clId="{2ADA44D4-CD91-4BE3-A265-CD2E510B05E2}" dt="2020-09-07T13:42:00.343" v="884" actId="1076"/>
      <pc:docMkLst>
        <pc:docMk/>
      </pc:docMkLst>
      <pc:sldChg chg="modSp">
        <pc:chgData name="Baccarini Daniela" userId="03a24505-5d2d-446b-9df3-f81c19ab9456" providerId="ADAL" clId="{2ADA44D4-CD91-4BE3-A265-CD2E510B05E2}" dt="2020-09-04T08:31:52.409" v="10" actId="1036"/>
        <pc:sldMkLst>
          <pc:docMk/>
          <pc:sldMk cId="3712220371" sldId="260"/>
        </pc:sldMkLst>
        <pc:spChg chg="mod">
          <ac:chgData name="Baccarini Daniela" userId="03a24505-5d2d-446b-9df3-f81c19ab9456" providerId="ADAL" clId="{2ADA44D4-CD91-4BE3-A265-CD2E510B05E2}" dt="2020-09-04T08:31:52.409" v="10" actId="1036"/>
          <ac:spMkLst>
            <pc:docMk/>
            <pc:sldMk cId="3712220371" sldId="260"/>
            <ac:spMk id="86" creationId="{3C2FA7AF-0883-4E96-8FAC-26F7CBBE510E}"/>
          </ac:spMkLst>
        </pc:spChg>
        <pc:spChg chg="mod">
          <ac:chgData name="Baccarini Daniela" userId="03a24505-5d2d-446b-9df3-f81c19ab9456" providerId="ADAL" clId="{2ADA44D4-CD91-4BE3-A265-CD2E510B05E2}" dt="2020-09-04T08:31:48.795" v="7" actId="1036"/>
          <ac:spMkLst>
            <pc:docMk/>
            <pc:sldMk cId="3712220371" sldId="260"/>
            <ac:spMk id="87" creationId="{5C9F17F0-2C11-43CE-BD53-2E19A7771891}"/>
          </ac:spMkLst>
        </pc:spChg>
        <pc:spChg chg="mod">
          <ac:chgData name="Baccarini Daniela" userId="03a24505-5d2d-446b-9df3-f81c19ab9456" providerId="ADAL" clId="{2ADA44D4-CD91-4BE3-A265-CD2E510B05E2}" dt="2020-09-04T08:31:44.310" v="3" actId="1036"/>
          <ac:spMkLst>
            <pc:docMk/>
            <pc:sldMk cId="3712220371" sldId="260"/>
            <ac:spMk id="88" creationId="{2E450AF0-5A45-48C8-AB32-A0A1B9D7F817}"/>
          </ac:spMkLst>
        </pc:spChg>
      </pc:sldChg>
      <pc:sldChg chg="modSp">
        <pc:chgData name="Baccarini Daniela" userId="03a24505-5d2d-446b-9df3-f81c19ab9456" providerId="ADAL" clId="{2ADA44D4-CD91-4BE3-A265-CD2E510B05E2}" dt="2020-09-04T09:04:52.170" v="693" actId="20577"/>
        <pc:sldMkLst>
          <pc:docMk/>
          <pc:sldMk cId="4269509869" sldId="305"/>
        </pc:sldMkLst>
        <pc:spChg chg="mod">
          <ac:chgData name="Baccarini Daniela" userId="03a24505-5d2d-446b-9df3-f81c19ab9456" providerId="ADAL" clId="{2ADA44D4-CD91-4BE3-A265-CD2E510B05E2}" dt="2020-09-04T09:04:52.170" v="693" actId="20577"/>
          <ac:spMkLst>
            <pc:docMk/>
            <pc:sldMk cId="4269509869" sldId="305"/>
            <ac:spMk id="5" creationId="{08D047F5-FE2C-4C61-8764-9264DCA832BD}"/>
          </ac:spMkLst>
        </pc:spChg>
      </pc:sldChg>
      <pc:sldChg chg="addSp delSp modSp add modNotesTx">
        <pc:chgData name="Baccarini Daniela" userId="03a24505-5d2d-446b-9df3-f81c19ab9456" providerId="ADAL" clId="{2ADA44D4-CD91-4BE3-A265-CD2E510B05E2}" dt="2020-09-04T08:41:30.844" v="73" actId="1076"/>
        <pc:sldMkLst>
          <pc:docMk/>
          <pc:sldMk cId="313873150" sldId="307"/>
        </pc:sldMkLst>
        <pc:spChg chg="mod">
          <ac:chgData name="Baccarini Daniela" userId="03a24505-5d2d-446b-9df3-f81c19ab9456" providerId="ADAL" clId="{2ADA44D4-CD91-4BE3-A265-CD2E510B05E2}" dt="2020-09-04T08:41:30.844" v="73" actId="1076"/>
          <ac:spMkLst>
            <pc:docMk/>
            <pc:sldMk cId="313873150" sldId="307"/>
            <ac:spMk id="6" creationId="{0502192D-CF7B-4701-8668-FD493F19A07D}"/>
          </ac:spMkLst>
        </pc:spChg>
        <pc:spChg chg="add del">
          <ac:chgData name="Baccarini Daniela" userId="03a24505-5d2d-446b-9df3-f81c19ab9456" providerId="ADAL" clId="{2ADA44D4-CD91-4BE3-A265-CD2E510B05E2}" dt="2020-09-04T08:41:13.685" v="71"/>
          <ac:spMkLst>
            <pc:docMk/>
            <pc:sldMk cId="313873150" sldId="307"/>
            <ac:spMk id="7" creationId="{48966BDA-5776-4293-A88A-72F710B1C027}"/>
          </ac:spMkLst>
        </pc:spChg>
        <pc:spChg chg="add">
          <ac:chgData name="Baccarini Daniela" userId="03a24505-5d2d-446b-9df3-f81c19ab9456" providerId="ADAL" clId="{2ADA44D4-CD91-4BE3-A265-CD2E510B05E2}" dt="2020-09-04T08:41:20.190" v="72"/>
          <ac:spMkLst>
            <pc:docMk/>
            <pc:sldMk cId="313873150" sldId="307"/>
            <ac:spMk id="8" creationId="{62BED35B-9B40-494A-8D70-FFB90E61956D}"/>
          </ac:spMkLst>
        </pc:spChg>
        <pc:spChg chg="mod">
          <ac:chgData name="Baccarini Daniela" userId="03a24505-5d2d-446b-9df3-f81c19ab9456" providerId="ADAL" clId="{2ADA44D4-CD91-4BE3-A265-CD2E510B05E2}" dt="2020-09-04T08:41:30.844" v="73" actId="1076"/>
          <ac:spMkLst>
            <pc:docMk/>
            <pc:sldMk cId="313873150" sldId="307"/>
            <ac:spMk id="15" creationId="{0AD0C736-3C4A-43CD-92A0-B6B0C57DD561}"/>
          </ac:spMkLst>
        </pc:spChg>
        <pc:picChg chg="mod">
          <ac:chgData name="Baccarini Daniela" userId="03a24505-5d2d-446b-9df3-f81c19ab9456" providerId="ADAL" clId="{2ADA44D4-CD91-4BE3-A265-CD2E510B05E2}" dt="2020-09-04T08:41:30.844" v="73" actId="1076"/>
          <ac:picMkLst>
            <pc:docMk/>
            <pc:sldMk cId="313873150" sldId="307"/>
            <ac:picMk id="4" creationId="{F8BB153F-C797-4D44-9886-B467D38065A1}"/>
          </ac:picMkLst>
        </pc:picChg>
        <pc:picChg chg="mod">
          <ac:chgData name="Baccarini Daniela" userId="03a24505-5d2d-446b-9df3-f81c19ab9456" providerId="ADAL" clId="{2ADA44D4-CD91-4BE3-A265-CD2E510B05E2}" dt="2020-09-04T08:41:30.844" v="73" actId="1076"/>
          <ac:picMkLst>
            <pc:docMk/>
            <pc:sldMk cId="313873150" sldId="307"/>
            <ac:picMk id="14" creationId="{8F0AE2C0-6A2E-412B-8957-83E6F7DCF30A}"/>
          </ac:picMkLst>
        </pc:picChg>
      </pc:sldChg>
      <pc:sldChg chg="add">
        <pc:chgData name="Baccarini Daniela" userId="03a24505-5d2d-446b-9df3-f81c19ab9456" providerId="ADAL" clId="{2ADA44D4-CD91-4BE3-A265-CD2E510B05E2}" dt="2020-09-04T08:39:46.645" v="56"/>
        <pc:sldMkLst>
          <pc:docMk/>
          <pc:sldMk cId="1961315256" sldId="309"/>
        </pc:sldMkLst>
      </pc:sldChg>
      <pc:sldChg chg="add modNotesTx">
        <pc:chgData name="Baccarini Daniela" userId="03a24505-5d2d-446b-9df3-f81c19ab9456" providerId="ADAL" clId="{2ADA44D4-CD91-4BE3-A265-CD2E510B05E2}" dt="2020-09-04T08:42:12.390" v="88" actId="6549"/>
        <pc:sldMkLst>
          <pc:docMk/>
          <pc:sldMk cId="966028488" sldId="310"/>
        </pc:sldMkLst>
      </pc:sldChg>
      <pc:sldChg chg="add modNotesTx">
        <pc:chgData name="Baccarini Daniela" userId="03a24505-5d2d-446b-9df3-f81c19ab9456" providerId="ADAL" clId="{2ADA44D4-CD91-4BE3-A265-CD2E510B05E2}" dt="2020-09-04T10:38:36.890" v="772" actId="20577"/>
        <pc:sldMkLst>
          <pc:docMk/>
          <pc:sldMk cId="3455759084" sldId="311"/>
        </pc:sldMkLst>
      </pc:sldChg>
      <pc:sldChg chg="add">
        <pc:chgData name="Baccarini Daniela" userId="03a24505-5d2d-446b-9df3-f81c19ab9456" providerId="ADAL" clId="{2ADA44D4-CD91-4BE3-A265-CD2E510B05E2}" dt="2020-09-04T08:39:46.645" v="56"/>
        <pc:sldMkLst>
          <pc:docMk/>
          <pc:sldMk cId="2018902322" sldId="312"/>
        </pc:sldMkLst>
      </pc:sldChg>
      <pc:sldChg chg="modSp add modNotesTx">
        <pc:chgData name="Baccarini Daniela" userId="03a24505-5d2d-446b-9df3-f81c19ab9456" providerId="ADAL" clId="{2ADA44D4-CD91-4BE3-A265-CD2E510B05E2}" dt="2020-09-04T08:59:46.461" v="507" actId="20577"/>
        <pc:sldMkLst>
          <pc:docMk/>
          <pc:sldMk cId="2137104506" sldId="321"/>
        </pc:sldMkLst>
        <pc:spChg chg="mod">
          <ac:chgData name="Baccarini Daniela" userId="03a24505-5d2d-446b-9df3-f81c19ab9456" providerId="ADAL" clId="{2ADA44D4-CD91-4BE3-A265-CD2E510B05E2}" dt="2020-09-04T08:59:46.461" v="507" actId="20577"/>
          <ac:spMkLst>
            <pc:docMk/>
            <pc:sldMk cId="2137104506" sldId="321"/>
            <ac:spMk id="11" creationId="{57980D7D-A2B2-4581-9540-AFF1CE7F4E9A}"/>
          </ac:spMkLst>
        </pc:spChg>
      </pc:sldChg>
      <pc:sldChg chg="addSp delSp modSp add modNotesTx">
        <pc:chgData name="Baccarini Daniela" userId="03a24505-5d2d-446b-9df3-f81c19ab9456" providerId="ADAL" clId="{2ADA44D4-CD91-4BE3-A265-CD2E510B05E2}" dt="2020-09-07T13:32:43.546" v="882" actId="20577"/>
        <pc:sldMkLst>
          <pc:docMk/>
          <pc:sldMk cId="3116615637" sldId="326"/>
        </pc:sldMkLst>
        <pc:spChg chg="mod">
          <ac:chgData name="Baccarini Daniela" userId="03a24505-5d2d-446b-9df3-f81c19ab9456" providerId="ADAL" clId="{2ADA44D4-CD91-4BE3-A265-CD2E510B05E2}" dt="2020-09-04T08:40:35.915" v="62" actId="1076"/>
          <ac:spMkLst>
            <pc:docMk/>
            <pc:sldMk cId="3116615637" sldId="326"/>
            <ac:spMk id="4" creationId="{85FC2F89-1C96-42F5-9512-FE6BA768C1AC}"/>
          </ac:spMkLst>
        </pc:spChg>
        <pc:spChg chg="del mod">
          <ac:chgData name="Baccarini Daniela" userId="03a24505-5d2d-446b-9df3-f81c19ab9456" providerId="ADAL" clId="{2ADA44D4-CD91-4BE3-A265-CD2E510B05E2}" dt="2020-09-07T13:32:22.133" v="876" actId="478"/>
          <ac:spMkLst>
            <pc:docMk/>
            <pc:sldMk cId="3116615637" sldId="326"/>
            <ac:spMk id="8" creationId="{1EE5C608-6084-40DF-B21C-7BDB50C681C0}"/>
          </ac:spMkLst>
        </pc:spChg>
        <pc:spChg chg="add mod">
          <ac:chgData name="Baccarini Daniela" userId="03a24505-5d2d-446b-9df3-f81c19ab9456" providerId="ADAL" clId="{2ADA44D4-CD91-4BE3-A265-CD2E510B05E2}" dt="2020-09-07T13:32:43.546" v="882" actId="20577"/>
          <ac:spMkLst>
            <pc:docMk/>
            <pc:sldMk cId="3116615637" sldId="326"/>
            <ac:spMk id="9" creationId="{FBE60894-CCD9-41E4-BAFC-4DD2D61FE831}"/>
          </ac:spMkLst>
        </pc:spChg>
        <pc:picChg chg="mod">
          <ac:chgData name="Baccarini Daniela" userId="03a24505-5d2d-446b-9df3-f81c19ab9456" providerId="ADAL" clId="{2ADA44D4-CD91-4BE3-A265-CD2E510B05E2}" dt="2020-09-07T13:32:30.391" v="879" actId="1076"/>
          <ac:picMkLst>
            <pc:docMk/>
            <pc:sldMk cId="3116615637" sldId="326"/>
            <ac:picMk id="3" creationId="{028AD091-CA56-46A8-BDCC-33517B3EBF7F}"/>
          </ac:picMkLst>
        </pc:picChg>
        <pc:picChg chg="mod">
          <ac:chgData name="Baccarini Daniela" userId="03a24505-5d2d-446b-9df3-f81c19ab9456" providerId="ADAL" clId="{2ADA44D4-CD91-4BE3-A265-CD2E510B05E2}" dt="2020-09-07T13:32:28.203" v="878" actId="1076"/>
          <ac:picMkLst>
            <pc:docMk/>
            <pc:sldMk cId="3116615637" sldId="326"/>
            <ac:picMk id="6" creationId="{3C9C3EC0-9AEC-4AED-B2D2-70DB11511CBD}"/>
          </ac:picMkLst>
        </pc:picChg>
        <pc:picChg chg="del mod">
          <ac:chgData name="Baccarini Daniela" userId="03a24505-5d2d-446b-9df3-f81c19ab9456" providerId="ADAL" clId="{2ADA44D4-CD91-4BE3-A265-CD2E510B05E2}" dt="2020-09-07T13:32:24.183" v="877" actId="478"/>
          <ac:picMkLst>
            <pc:docMk/>
            <pc:sldMk cId="3116615637" sldId="326"/>
            <ac:picMk id="7" creationId="{4B1B842D-8A0A-41C5-907A-29C6936168FE}"/>
          </ac:picMkLst>
        </pc:picChg>
      </pc:sldChg>
      <pc:sldChg chg="modSp add modNotesTx">
        <pc:chgData name="Baccarini Daniela" userId="03a24505-5d2d-446b-9df3-f81c19ab9456" providerId="ADAL" clId="{2ADA44D4-CD91-4BE3-A265-CD2E510B05E2}" dt="2020-09-04T08:59:33.400" v="505" actId="20577"/>
        <pc:sldMkLst>
          <pc:docMk/>
          <pc:sldMk cId="1562644372" sldId="328"/>
        </pc:sldMkLst>
        <pc:spChg chg="mod">
          <ac:chgData name="Baccarini Daniela" userId="03a24505-5d2d-446b-9df3-f81c19ab9456" providerId="ADAL" clId="{2ADA44D4-CD91-4BE3-A265-CD2E510B05E2}" dt="2020-09-04T08:59:33.400" v="505" actId="20577"/>
          <ac:spMkLst>
            <pc:docMk/>
            <pc:sldMk cId="1562644372" sldId="328"/>
            <ac:spMk id="7" creationId="{8B2E93D2-A3A6-4D26-93F2-8504A3A646E9}"/>
          </ac:spMkLst>
        </pc:spChg>
      </pc:sldChg>
      <pc:sldChg chg="add del ord">
        <pc:chgData name="Baccarini Daniela" userId="03a24505-5d2d-446b-9df3-f81c19ab9456" providerId="ADAL" clId="{2ADA44D4-CD91-4BE3-A265-CD2E510B05E2}" dt="2020-09-04T08:42:27.558" v="89" actId="2696"/>
        <pc:sldMkLst>
          <pc:docMk/>
          <pc:sldMk cId="1970183676" sldId="328"/>
        </pc:sldMkLst>
      </pc:sldChg>
      <pc:sldChg chg="modSp add ord modNotesTx">
        <pc:chgData name="Baccarini Daniela" userId="03a24505-5d2d-446b-9df3-f81c19ab9456" providerId="ADAL" clId="{2ADA44D4-CD91-4BE3-A265-CD2E510B05E2}" dt="2020-09-04T08:59:24.452" v="504" actId="20577"/>
        <pc:sldMkLst>
          <pc:docMk/>
          <pc:sldMk cId="1533616157" sldId="329"/>
        </pc:sldMkLst>
        <pc:spChg chg="mod">
          <ac:chgData name="Baccarini Daniela" userId="03a24505-5d2d-446b-9df3-f81c19ab9456" providerId="ADAL" clId="{2ADA44D4-CD91-4BE3-A265-CD2E510B05E2}" dt="2020-09-04T08:59:24.452" v="504" actId="20577"/>
          <ac:spMkLst>
            <pc:docMk/>
            <pc:sldMk cId="1533616157" sldId="329"/>
            <ac:spMk id="7" creationId="{BAFAAC54-1B5A-4DCF-88FB-CAFA07F71C89}"/>
          </ac:spMkLst>
        </pc:spChg>
      </pc:sldChg>
      <pc:sldChg chg="add del">
        <pc:chgData name="Baccarini Daniela" userId="03a24505-5d2d-446b-9df3-f81c19ab9456" providerId="ADAL" clId="{2ADA44D4-CD91-4BE3-A265-CD2E510B05E2}" dt="2020-09-04T08:42:41.355" v="91" actId="2696"/>
        <pc:sldMkLst>
          <pc:docMk/>
          <pc:sldMk cId="1584407288" sldId="329"/>
        </pc:sldMkLst>
      </pc:sldChg>
      <pc:sldChg chg="add">
        <pc:chgData name="Baccarini Daniela" userId="03a24505-5d2d-446b-9df3-f81c19ab9456" providerId="ADAL" clId="{2ADA44D4-CD91-4BE3-A265-CD2E510B05E2}" dt="2020-09-04T08:39:46.645" v="56"/>
        <pc:sldMkLst>
          <pc:docMk/>
          <pc:sldMk cId="3677248104" sldId="335"/>
        </pc:sldMkLst>
      </pc:sldChg>
      <pc:sldChg chg="addSp modSp">
        <pc:chgData name="Baccarini Daniela" userId="03a24505-5d2d-446b-9df3-f81c19ab9456" providerId="ADAL" clId="{2ADA44D4-CD91-4BE3-A265-CD2E510B05E2}" dt="2020-09-04T09:11:52.600" v="733" actId="164"/>
        <pc:sldMkLst>
          <pc:docMk/>
          <pc:sldMk cId="4098307008" sldId="344"/>
        </pc:sldMkLst>
        <pc:grpChg chg="add mod">
          <ac:chgData name="Baccarini Daniela" userId="03a24505-5d2d-446b-9df3-f81c19ab9456" providerId="ADAL" clId="{2ADA44D4-CD91-4BE3-A265-CD2E510B05E2}" dt="2020-09-04T09:11:52.600" v="733" actId="164"/>
          <ac:grpSpMkLst>
            <pc:docMk/>
            <pc:sldMk cId="4098307008" sldId="344"/>
            <ac:grpSpMk id="2" creationId="{C58A37D7-CC5B-44B3-85C1-22CBDBB7F59B}"/>
          </ac:grpSpMkLst>
        </pc:grpChg>
        <pc:picChg chg="add mod">
          <ac:chgData name="Baccarini Daniela" userId="03a24505-5d2d-446b-9df3-f81c19ab9456" providerId="ADAL" clId="{2ADA44D4-CD91-4BE3-A265-CD2E510B05E2}" dt="2020-09-04T09:11:52.600" v="733" actId="164"/>
          <ac:picMkLst>
            <pc:docMk/>
            <pc:sldMk cId="4098307008" sldId="344"/>
            <ac:picMk id="5" creationId="{348F767C-216E-40FD-8C6B-31BF636681F5}"/>
          </ac:picMkLst>
        </pc:picChg>
        <pc:picChg chg="add mod">
          <ac:chgData name="Baccarini Daniela" userId="03a24505-5d2d-446b-9df3-f81c19ab9456" providerId="ADAL" clId="{2ADA44D4-CD91-4BE3-A265-CD2E510B05E2}" dt="2020-09-04T09:11:52.600" v="733" actId="164"/>
          <ac:picMkLst>
            <pc:docMk/>
            <pc:sldMk cId="4098307008" sldId="344"/>
            <ac:picMk id="7" creationId="{BC2DA3CA-9E0E-4B22-82B1-14C8CA5A9378}"/>
          </ac:picMkLst>
        </pc:picChg>
        <pc:picChg chg="add mod">
          <ac:chgData name="Baccarini Daniela" userId="03a24505-5d2d-446b-9df3-f81c19ab9456" providerId="ADAL" clId="{2ADA44D4-CD91-4BE3-A265-CD2E510B05E2}" dt="2020-09-04T09:11:52.600" v="733" actId="164"/>
          <ac:picMkLst>
            <pc:docMk/>
            <pc:sldMk cId="4098307008" sldId="344"/>
            <ac:picMk id="8" creationId="{D331BB34-A9BB-4854-B203-EC01493B920B}"/>
          </ac:picMkLst>
        </pc:picChg>
      </pc:sldChg>
      <pc:sldChg chg="modSp add modNotesTx">
        <pc:chgData name="Baccarini Daniela" userId="03a24505-5d2d-446b-9df3-f81c19ab9456" providerId="ADAL" clId="{2ADA44D4-CD91-4BE3-A265-CD2E510B05E2}" dt="2020-09-04T08:38:45.947" v="55" actId="1076"/>
        <pc:sldMkLst>
          <pc:docMk/>
          <pc:sldMk cId="282467894" sldId="349"/>
        </pc:sldMkLst>
        <pc:spChg chg="mod">
          <ac:chgData name="Baccarini Daniela" userId="03a24505-5d2d-446b-9df3-f81c19ab9456" providerId="ADAL" clId="{2ADA44D4-CD91-4BE3-A265-CD2E510B05E2}" dt="2020-09-04T08:38:45.947" v="55" actId="1076"/>
          <ac:spMkLst>
            <pc:docMk/>
            <pc:sldMk cId="282467894" sldId="349"/>
            <ac:spMk id="2" creationId="{22DF1B8A-F8AD-465F-B097-F26651CE14DB}"/>
          </ac:spMkLst>
        </pc:spChg>
        <pc:picChg chg="mod">
          <ac:chgData name="Baccarini Daniela" userId="03a24505-5d2d-446b-9df3-f81c19ab9456" providerId="ADAL" clId="{2ADA44D4-CD91-4BE3-A265-CD2E510B05E2}" dt="2020-09-04T08:38:45.947" v="55" actId="1076"/>
          <ac:picMkLst>
            <pc:docMk/>
            <pc:sldMk cId="282467894" sldId="349"/>
            <ac:picMk id="4" creationId="{644E2694-DEBB-45DB-8480-F034F086783A}"/>
          </ac:picMkLst>
        </pc:picChg>
      </pc:sldChg>
      <pc:sldChg chg="addSp delSp modSp modNotesTx">
        <pc:chgData name="Baccarini Daniela" userId="03a24505-5d2d-446b-9df3-f81c19ab9456" providerId="ADAL" clId="{2ADA44D4-CD91-4BE3-A265-CD2E510B05E2}" dt="2020-09-04T09:03:02.764" v="606" actId="1076"/>
        <pc:sldMkLst>
          <pc:docMk/>
          <pc:sldMk cId="2306616766" sldId="353"/>
        </pc:sldMkLst>
        <pc:spChg chg="mod">
          <ac:chgData name="Baccarini Daniela" userId="03a24505-5d2d-446b-9df3-f81c19ab9456" providerId="ADAL" clId="{2ADA44D4-CD91-4BE3-A265-CD2E510B05E2}" dt="2020-09-04T09:02:50.971" v="603" actId="1076"/>
          <ac:spMkLst>
            <pc:docMk/>
            <pc:sldMk cId="2306616766" sldId="353"/>
            <ac:spMk id="4" creationId="{7827AB91-1850-4329-95B3-5303DF6A2443}"/>
          </ac:spMkLst>
        </pc:spChg>
        <pc:spChg chg="add del mod">
          <ac:chgData name="Baccarini Daniela" userId="03a24505-5d2d-446b-9df3-f81c19ab9456" providerId="ADAL" clId="{2ADA44D4-CD91-4BE3-A265-CD2E510B05E2}" dt="2020-09-04T09:01:17.545" v="549" actId="478"/>
          <ac:spMkLst>
            <pc:docMk/>
            <pc:sldMk cId="2306616766" sldId="353"/>
            <ac:spMk id="6" creationId="{92995A8C-33E8-4ABC-81D1-D4B13A9F5F3B}"/>
          </ac:spMkLst>
        </pc:spChg>
        <pc:spChg chg="add mod">
          <ac:chgData name="Baccarini Daniela" userId="03a24505-5d2d-446b-9df3-f81c19ab9456" providerId="ADAL" clId="{2ADA44D4-CD91-4BE3-A265-CD2E510B05E2}" dt="2020-09-04T09:03:02.764" v="606" actId="1076"/>
          <ac:spMkLst>
            <pc:docMk/>
            <pc:sldMk cId="2306616766" sldId="353"/>
            <ac:spMk id="7" creationId="{0E3D8F53-43F4-43F1-AD6D-C87C0A9AB426}"/>
          </ac:spMkLst>
        </pc:spChg>
        <pc:picChg chg="mod">
          <ac:chgData name="Baccarini Daniela" userId="03a24505-5d2d-446b-9df3-f81c19ab9456" providerId="ADAL" clId="{2ADA44D4-CD91-4BE3-A265-CD2E510B05E2}" dt="2020-09-04T09:02:54.377" v="604" actId="1076"/>
          <ac:picMkLst>
            <pc:docMk/>
            <pc:sldMk cId="2306616766" sldId="353"/>
            <ac:picMk id="5" creationId="{E0E45385-593C-4863-839D-73FB1CE832ED}"/>
          </ac:picMkLst>
        </pc:picChg>
      </pc:sldChg>
      <pc:sldChg chg="addSp modSp modNotesTx">
        <pc:chgData name="Baccarini Daniela" userId="03a24505-5d2d-446b-9df3-f81c19ab9456" providerId="ADAL" clId="{2ADA44D4-CD91-4BE3-A265-CD2E510B05E2}" dt="2020-09-04T08:32:38.386" v="20" actId="20577"/>
        <pc:sldMkLst>
          <pc:docMk/>
          <pc:sldMk cId="2922825752" sldId="357"/>
        </pc:sldMkLst>
        <pc:spChg chg="mod">
          <ac:chgData name="Baccarini Daniela" userId="03a24505-5d2d-446b-9df3-f81c19ab9456" providerId="ADAL" clId="{2ADA44D4-CD91-4BE3-A265-CD2E510B05E2}" dt="2020-09-04T08:32:28.336" v="16" actId="1076"/>
          <ac:spMkLst>
            <pc:docMk/>
            <pc:sldMk cId="2922825752" sldId="357"/>
            <ac:spMk id="4" creationId="{DBE192AD-E2C8-443F-96DF-BF67C4D007BE}"/>
          </ac:spMkLst>
        </pc:spChg>
        <pc:picChg chg="add mod">
          <ac:chgData name="Baccarini Daniela" userId="03a24505-5d2d-446b-9df3-f81c19ab9456" providerId="ADAL" clId="{2ADA44D4-CD91-4BE3-A265-CD2E510B05E2}" dt="2020-09-04T08:32:35.659" v="19" actId="1076"/>
          <ac:picMkLst>
            <pc:docMk/>
            <pc:sldMk cId="2922825752" sldId="357"/>
            <ac:picMk id="3" creationId="{84D3185D-4C66-403D-A0E2-1D9C7030756A}"/>
          </ac:picMkLst>
        </pc:picChg>
      </pc:sldChg>
      <pc:sldChg chg="del">
        <pc:chgData name="Baccarini Daniela" userId="03a24505-5d2d-446b-9df3-f81c19ab9456" providerId="ADAL" clId="{2ADA44D4-CD91-4BE3-A265-CD2E510B05E2}" dt="2020-09-04T08:43:24.715" v="96" actId="2696"/>
        <pc:sldMkLst>
          <pc:docMk/>
          <pc:sldMk cId="2977864470" sldId="366"/>
        </pc:sldMkLst>
      </pc:sldChg>
      <pc:sldChg chg="addSp modSp">
        <pc:chgData name="Baccarini Daniela" userId="03a24505-5d2d-446b-9df3-f81c19ab9456" providerId="ADAL" clId="{2ADA44D4-CD91-4BE3-A265-CD2E510B05E2}" dt="2020-09-04T08:34:06.364" v="23" actId="1076"/>
        <pc:sldMkLst>
          <pc:docMk/>
          <pc:sldMk cId="2563632448" sldId="369"/>
        </pc:sldMkLst>
        <pc:picChg chg="add mod">
          <ac:chgData name="Baccarini Daniela" userId="03a24505-5d2d-446b-9df3-f81c19ab9456" providerId="ADAL" clId="{2ADA44D4-CD91-4BE3-A265-CD2E510B05E2}" dt="2020-09-04T08:34:06.364" v="23" actId="1076"/>
          <ac:picMkLst>
            <pc:docMk/>
            <pc:sldMk cId="2563632448" sldId="369"/>
            <ac:picMk id="5" creationId="{311F7B1F-7EF9-48C9-8517-1FC41DD8053F}"/>
          </ac:picMkLst>
        </pc:picChg>
        <pc:picChg chg="add mod">
          <ac:chgData name="Baccarini Daniela" userId="03a24505-5d2d-446b-9df3-f81c19ab9456" providerId="ADAL" clId="{2ADA44D4-CD91-4BE3-A265-CD2E510B05E2}" dt="2020-09-04T08:34:06.364" v="23" actId="1076"/>
          <ac:picMkLst>
            <pc:docMk/>
            <pc:sldMk cId="2563632448" sldId="369"/>
            <ac:picMk id="7" creationId="{81635BA8-C186-43CA-9213-7D4AC8AED0D0}"/>
          </ac:picMkLst>
        </pc:picChg>
      </pc:sldChg>
      <pc:sldChg chg="addSp modSp ord">
        <pc:chgData name="Baccarini Daniela" userId="03a24505-5d2d-446b-9df3-f81c19ab9456" providerId="ADAL" clId="{2ADA44D4-CD91-4BE3-A265-CD2E510B05E2}" dt="2020-09-07T13:33:11.422" v="883" actId="14100"/>
        <pc:sldMkLst>
          <pc:docMk/>
          <pc:sldMk cId="1115625817" sldId="370"/>
        </pc:sldMkLst>
        <pc:spChg chg="mod">
          <ac:chgData name="Baccarini Daniela" userId="03a24505-5d2d-446b-9df3-f81c19ab9456" providerId="ADAL" clId="{2ADA44D4-CD91-4BE3-A265-CD2E510B05E2}" dt="2020-09-04T09:08:00.700" v="707" actId="1076"/>
          <ac:spMkLst>
            <pc:docMk/>
            <pc:sldMk cId="1115625817" sldId="370"/>
            <ac:spMk id="4" creationId="{85FC2F89-1C96-42F5-9512-FE6BA768C1AC}"/>
          </ac:spMkLst>
        </pc:spChg>
        <pc:spChg chg="mod">
          <ac:chgData name="Baccarini Daniela" userId="03a24505-5d2d-446b-9df3-f81c19ab9456" providerId="ADAL" clId="{2ADA44D4-CD91-4BE3-A265-CD2E510B05E2}" dt="2020-09-07T13:33:11.422" v="883" actId="14100"/>
          <ac:spMkLst>
            <pc:docMk/>
            <pc:sldMk cId="1115625817" sldId="370"/>
            <ac:spMk id="6" creationId="{56BAB30F-D9BC-41B0-B78B-B487CD3E591F}"/>
          </ac:spMkLst>
        </pc:spChg>
        <pc:picChg chg="mod">
          <ac:chgData name="Baccarini Daniela" userId="03a24505-5d2d-446b-9df3-f81c19ab9456" providerId="ADAL" clId="{2ADA44D4-CD91-4BE3-A265-CD2E510B05E2}" dt="2020-09-04T09:08:06.777" v="708" actId="1076"/>
          <ac:picMkLst>
            <pc:docMk/>
            <pc:sldMk cId="1115625817" sldId="370"/>
            <ac:picMk id="5" creationId="{903F0B24-D063-4DEA-86E7-326F8269A80A}"/>
          </ac:picMkLst>
        </pc:picChg>
        <pc:picChg chg="add mod ord">
          <ac:chgData name="Baccarini Daniela" userId="03a24505-5d2d-446b-9df3-f81c19ab9456" providerId="ADAL" clId="{2ADA44D4-CD91-4BE3-A265-CD2E510B05E2}" dt="2020-09-04T09:08:00.700" v="707" actId="1076"/>
          <ac:picMkLst>
            <pc:docMk/>
            <pc:sldMk cId="1115625817" sldId="370"/>
            <ac:picMk id="7" creationId="{A066A272-C1D5-42ED-B6A9-6D6667911830}"/>
          </ac:picMkLst>
        </pc:picChg>
      </pc:sldChg>
      <pc:sldChg chg="modSp ord modNotesTx">
        <pc:chgData name="Baccarini Daniela" userId="03a24505-5d2d-446b-9df3-f81c19ab9456" providerId="ADAL" clId="{2ADA44D4-CD91-4BE3-A265-CD2E510B05E2}" dt="2020-09-04T10:41:19.604" v="774" actId="20577"/>
        <pc:sldMkLst>
          <pc:docMk/>
          <pc:sldMk cId="3177244377" sldId="371"/>
        </pc:sldMkLst>
        <pc:picChg chg="mod">
          <ac:chgData name="Baccarini Daniela" userId="03a24505-5d2d-446b-9df3-f81c19ab9456" providerId="ADAL" clId="{2ADA44D4-CD91-4BE3-A265-CD2E510B05E2}" dt="2020-09-04T09:08:41.704" v="709" actId="1076"/>
          <ac:picMkLst>
            <pc:docMk/>
            <pc:sldMk cId="3177244377" sldId="371"/>
            <ac:picMk id="5" creationId="{E4498321-972D-4722-8DE0-DA7BCEFB815D}"/>
          </ac:picMkLst>
        </pc:picChg>
      </pc:sldChg>
      <pc:sldChg chg="addSp modSp ord">
        <pc:chgData name="Baccarini Daniela" userId="03a24505-5d2d-446b-9df3-f81c19ab9456" providerId="ADAL" clId="{2ADA44D4-CD91-4BE3-A265-CD2E510B05E2}" dt="2020-09-04T09:09:40.914" v="723" actId="20577"/>
        <pc:sldMkLst>
          <pc:docMk/>
          <pc:sldMk cId="2637115229" sldId="372"/>
        </pc:sldMkLst>
        <pc:spChg chg="mod">
          <ac:chgData name="Baccarini Daniela" userId="03a24505-5d2d-446b-9df3-f81c19ab9456" providerId="ADAL" clId="{2ADA44D4-CD91-4BE3-A265-CD2E510B05E2}" dt="2020-09-04T08:52:03.657" v="374" actId="1076"/>
          <ac:spMkLst>
            <pc:docMk/>
            <pc:sldMk cId="2637115229" sldId="372"/>
            <ac:spMk id="4" creationId="{85FC2F89-1C96-42F5-9512-FE6BA768C1AC}"/>
          </ac:spMkLst>
        </pc:spChg>
        <pc:spChg chg="mod">
          <ac:chgData name="Baccarini Daniela" userId="03a24505-5d2d-446b-9df3-f81c19ab9456" providerId="ADAL" clId="{2ADA44D4-CD91-4BE3-A265-CD2E510B05E2}" dt="2020-09-04T09:09:40.914" v="723" actId="20577"/>
          <ac:spMkLst>
            <pc:docMk/>
            <pc:sldMk cId="2637115229" sldId="372"/>
            <ac:spMk id="6" creationId="{56BAB30F-D9BC-41B0-B78B-B487CD3E591F}"/>
          </ac:spMkLst>
        </pc:spChg>
        <pc:picChg chg="add mod">
          <ac:chgData name="Baccarini Daniela" userId="03a24505-5d2d-446b-9df3-f81c19ab9456" providerId="ADAL" clId="{2ADA44D4-CD91-4BE3-A265-CD2E510B05E2}" dt="2020-09-04T08:58:29.933" v="478" actId="1076"/>
          <ac:picMkLst>
            <pc:docMk/>
            <pc:sldMk cId="2637115229" sldId="372"/>
            <ac:picMk id="5" creationId="{28F17D8D-8274-4BBF-81F2-C31D48B590A6}"/>
          </ac:picMkLst>
        </pc:picChg>
        <pc:picChg chg="add mod">
          <ac:chgData name="Baccarini Daniela" userId="03a24505-5d2d-446b-9df3-f81c19ab9456" providerId="ADAL" clId="{2ADA44D4-CD91-4BE3-A265-CD2E510B05E2}" dt="2020-09-04T08:58:11.295" v="474" actId="1076"/>
          <ac:picMkLst>
            <pc:docMk/>
            <pc:sldMk cId="2637115229" sldId="372"/>
            <ac:picMk id="7" creationId="{CA32AE13-9234-43E7-9591-237D43125B06}"/>
          </ac:picMkLst>
        </pc:picChg>
        <pc:picChg chg="add mod">
          <ac:chgData name="Baccarini Daniela" userId="03a24505-5d2d-446b-9df3-f81c19ab9456" providerId="ADAL" clId="{2ADA44D4-CD91-4BE3-A265-CD2E510B05E2}" dt="2020-09-04T08:58:17.989" v="476" actId="1076"/>
          <ac:picMkLst>
            <pc:docMk/>
            <pc:sldMk cId="2637115229" sldId="372"/>
            <ac:picMk id="8" creationId="{8B86A93A-AC31-47E5-BF00-F491B59239C5}"/>
          </ac:picMkLst>
        </pc:picChg>
        <pc:picChg chg="add mod">
          <ac:chgData name="Baccarini Daniela" userId="03a24505-5d2d-446b-9df3-f81c19ab9456" providerId="ADAL" clId="{2ADA44D4-CD91-4BE3-A265-CD2E510B05E2}" dt="2020-09-04T08:58:20.383" v="477" actId="1076"/>
          <ac:picMkLst>
            <pc:docMk/>
            <pc:sldMk cId="2637115229" sldId="372"/>
            <ac:picMk id="9" creationId="{8E4FDCCA-40DC-4C1D-9788-4B9F79D64C21}"/>
          </ac:picMkLst>
        </pc:picChg>
      </pc:sldChg>
      <pc:sldChg chg="addSp">
        <pc:chgData name="Baccarini Daniela" userId="03a24505-5d2d-446b-9df3-f81c19ab9456" providerId="ADAL" clId="{2ADA44D4-CD91-4BE3-A265-CD2E510B05E2}" dt="2020-09-04T08:33:11.104" v="21"/>
        <pc:sldMkLst>
          <pc:docMk/>
          <pc:sldMk cId="2036684634" sldId="373"/>
        </pc:sldMkLst>
        <pc:picChg chg="add">
          <ac:chgData name="Baccarini Daniela" userId="03a24505-5d2d-446b-9df3-f81c19ab9456" providerId="ADAL" clId="{2ADA44D4-CD91-4BE3-A265-CD2E510B05E2}" dt="2020-09-04T08:33:11.104" v="21"/>
          <ac:picMkLst>
            <pc:docMk/>
            <pc:sldMk cId="2036684634" sldId="373"/>
            <ac:picMk id="5" creationId="{3FD25347-05C7-4B6E-804E-424FD9F2AE9F}"/>
          </ac:picMkLst>
        </pc:picChg>
        <pc:picChg chg="add">
          <ac:chgData name="Baccarini Daniela" userId="03a24505-5d2d-446b-9df3-f81c19ab9456" providerId="ADAL" clId="{2ADA44D4-CD91-4BE3-A265-CD2E510B05E2}" dt="2020-09-04T08:33:11.104" v="21"/>
          <ac:picMkLst>
            <pc:docMk/>
            <pc:sldMk cId="2036684634" sldId="373"/>
            <ac:picMk id="7" creationId="{966ACBD2-9630-464F-8DE5-BC8747C994AA}"/>
          </ac:picMkLst>
        </pc:picChg>
      </pc:sldChg>
      <pc:sldChg chg="addSp delSp modSp add">
        <pc:chgData name="Baccarini Daniela" userId="03a24505-5d2d-446b-9df3-f81c19ab9456" providerId="ADAL" clId="{2ADA44D4-CD91-4BE3-A265-CD2E510B05E2}" dt="2020-09-07T13:42:00.343" v="884" actId="1076"/>
        <pc:sldMkLst>
          <pc:docMk/>
          <pc:sldMk cId="1204887181" sldId="374"/>
        </pc:sldMkLst>
        <pc:spChg chg="add mod">
          <ac:chgData name="Baccarini Daniela" userId="03a24505-5d2d-446b-9df3-f81c19ab9456" providerId="ADAL" clId="{2ADA44D4-CD91-4BE3-A265-CD2E510B05E2}" dt="2020-09-07T13:31:46.632" v="872" actId="1076"/>
          <ac:spMkLst>
            <pc:docMk/>
            <pc:sldMk cId="1204887181" sldId="374"/>
            <ac:spMk id="2" creationId="{E2951862-9272-48CB-853C-F6AC363BF2D5}"/>
          </ac:spMkLst>
        </pc:spChg>
        <pc:spChg chg="mod">
          <ac:chgData name="Baccarini Daniela" userId="03a24505-5d2d-446b-9df3-f81c19ab9456" providerId="ADAL" clId="{2ADA44D4-CD91-4BE3-A265-CD2E510B05E2}" dt="2020-09-04T08:41:46.273" v="81" actId="20577"/>
          <ac:spMkLst>
            <pc:docMk/>
            <pc:sldMk cId="1204887181" sldId="374"/>
            <ac:spMk id="4" creationId="{85FC2F89-1C96-42F5-9512-FE6BA768C1AC}"/>
          </ac:spMkLst>
        </pc:spChg>
        <pc:spChg chg="mod">
          <ac:chgData name="Baccarini Daniela" userId="03a24505-5d2d-446b-9df3-f81c19ab9456" providerId="ADAL" clId="{2ADA44D4-CD91-4BE3-A265-CD2E510B05E2}" dt="2020-09-07T13:42:00.343" v="884" actId="1076"/>
          <ac:spMkLst>
            <pc:docMk/>
            <pc:sldMk cId="1204887181" sldId="374"/>
            <ac:spMk id="6" creationId="{56BAB30F-D9BC-41B0-B78B-B487CD3E591F}"/>
          </ac:spMkLst>
        </pc:spChg>
        <pc:spChg chg="add mod">
          <ac:chgData name="Baccarini Daniela" userId="03a24505-5d2d-446b-9df3-f81c19ab9456" providerId="ADAL" clId="{2ADA44D4-CD91-4BE3-A265-CD2E510B05E2}" dt="2020-09-07T13:32:07.347" v="874" actId="1076"/>
          <ac:spMkLst>
            <pc:docMk/>
            <pc:sldMk cId="1204887181" sldId="374"/>
            <ac:spMk id="7" creationId="{52DB8E9E-50B4-4D74-81BA-BDE1CE2B735D}"/>
          </ac:spMkLst>
        </pc:spChg>
        <pc:picChg chg="del">
          <ac:chgData name="Baccarini Daniela" userId="03a24505-5d2d-446b-9df3-f81c19ab9456" providerId="ADAL" clId="{2ADA44D4-CD91-4BE3-A265-CD2E510B05E2}" dt="2020-09-04T08:41:48.047" v="82" actId="478"/>
          <ac:picMkLst>
            <pc:docMk/>
            <pc:sldMk cId="1204887181" sldId="374"/>
            <ac:picMk id="5" creationId="{3FD25347-05C7-4B6E-804E-424FD9F2AE9F}"/>
          </ac:picMkLst>
        </pc:picChg>
        <pc:picChg chg="del">
          <ac:chgData name="Baccarini Daniela" userId="03a24505-5d2d-446b-9df3-f81c19ab9456" providerId="ADAL" clId="{2ADA44D4-CD91-4BE3-A265-CD2E510B05E2}" dt="2020-09-04T08:41:49.924" v="83" actId="478"/>
          <ac:picMkLst>
            <pc:docMk/>
            <pc:sldMk cId="1204887181" sldId="374"/>
            <ac:picMk id="7" creationId="{966ACBD2-9630-464F-8DE5-BC8747C994AA}"/>
          </ac:picMkLst>
        </pc:picChg>
        <pc:picChg chg="add mod">
          <ac:chgData name="Baccarini Daniela" userId="03a24505-5d2d-446b-9df3-f81c19ab9456" providerId="ADAL" clId="{2ADA44D4-CD91-4BE3-A265-CD2E510B05E2}" dt="2020-09-07T13:13:20.507" v="832" actId="1076"/>
          <ac:picMkLst>
            <pc:docMk/>
            <pc:sldMk cId="1204887181" sldId="374"/>
            <ac:picMk id="1026" creationId="{2C52BBB3-F8C3-4C95-961D-ADFC380576DB}"/>
          </ac:picMkLst>
        </pc:picChg>
        <pc:picChg chg="add mod">
          <ac:chgData name="Baccarini Daniela" userId="03a24505-5d2d-446b-9df3-f81c19ab9456" providerId="ADAL" clId="{2ADA44D4-CD91-4BE3-A265-CD2E510B05E2}" dt="2020-09-07T13:13:24.111" v="833" actId="1076"/>
          <ac:picMkLst>
            <pc:docMk/>
            <pc:sldMk cId="1204887181" sldId="374"/>
            <ac:picMk id="1028" creationId="{CBE066AE-504D-4724-823D-3168663CDFF2}"/>
          </ac:picMkLst>
        </pc:picChg>
      </pc:sldChg>
      <pc:sldChg chg="addSp delSp modSp add">
        <pc:chgData name="Baccarini Daniela" userId="03a24505-5d2d-446b-9df3-f81c19ab9456" providerId="ADAL" clId="{2ADA44D4-CD91-4BE3-A265-CD2E510B05E2}" dt="2020-09-04T09:06:45.719" v="700" actId="1076"/>
        <pc:sldMkLst>
          <pc:docMk/>
          <pc:sldMk cId="1490606657" sldId="375"/>
        </pc:sldMkLst>
        <pc:spChg chg="mod">
          <ac:chgData name="Baccarini Daniela" userId="03a24505-5d2d-446b-9df3-f81c19ab9456" providerId="ADAL" clId="{2ADA44D4-CD91-4BE3-A265-CD2E510B05E2}" dt="2020-09-04T08:50:31.438" v="365" actId="20577"/>
          <ac:spMkLst>
            <pc:docMk/>
            <pc:sldMk cId="1490606657" sldId="375"/>
            <ac:spMk id="2" creationId="{22DF1B8A-F8AD-465F-B097-F26651CE14DB}"/>
          </ac:spMkLst>
        </pc:spChg>
        <pc:spChg chg="add mod">
          <ac:chgData name="Baccarini Daniela" userId="03a24505-5d2d-446b-9df3-f81c19ab9456" providerId="ADAL" clId="{2ADA44D4-CD91-4BE3-A265-CD2E510B05E2}" dt="2020-09-04T09:06:41.767" v="699" actId="164"/>
          <ac:spMkLst>
            <pc:docMk/>
            <pc:sldMk cId="1490606657" sldId="375"/>
            <ac:spMk id="3" creationId="{0F6DF7AA-0020-405C-B35F-2804ACAF8BF2}"/>
          </ac:spMkLst>
        </pc:spChg>
        <pc:grpChg chg="add mod">
          <ac:chgData name="Baccarini Daniela" userId="03a24505-5d2d-446b-9df3-f81c19ab9456" providerId="ADAL" clId="{2ADA44D4-CD91-4BE3-A265-CD2E510B05E2}" dt="2020-09-04T09:06:45.719" v="700" actId="1076"/>
          <ac:grpSpMkLst>
            <pc:docMk/>
            <pc:sldMk cId="1490606657" sldId="375"/>
            <ac:grpSpMk id="6" creationId="{D634D867-E6CF-4AE8-AA96-DA02E34C6D18}"/>
          </ac:grpSpMkLst>
        </pc:grpChg>
        <pc:picChg chg="del">
          <ac:chgData name="Baccarini Daniela" userId="03a24505-5d2d-446b-9df3-f81c19ab9456" providerId="ADAL" clId="{2ADA44D4-CD91-4BE3-A265-CD2E510B05E2}" dt="2020-09-04T08:50:25.267" v="344" actId="478"/>
          <ac:picMkLst>
            <pc:docMk/>
            <pc:sldMk cId="1490606657" sldId="375"/>
            <ac:picMk id="4" creationId="{644E2694-DEBB-45DB-8480-F034F086783A}"/>
          </ac:picMkLst>
        </pc:picChg>
        <pc:picChg chg="add mod">
          <ac:chgData name="Baccarini Daniela" userId="03a24505-5d2d-446b-9df3-f81c19ab9456" providerId="ADAL" clId="{2ADA44D4-CD91-4BE3-A265-CD2E510B05E2}" dt="2020-09-04T09:06:41.767" v="699" actId="164"/>
          <ac:picMkLst>
            <pc:docMk/>
            <pc:sldMk cId="1490606657" sldId="375"/>
            <ac:picMk id="5" creationId="{CA087633-C0DB-438A-956D-21D7539D2884}"/>
          </ac:picMkLst>
        </pc:picChg>
      </pc:sldChg>
    </pc:docChg>
  </pc:docChgLst>
  <pc:docChgLst>
    <pc:chgData name="Östberg Pelle" userId="S::pelle.ostberg@inera.se::0e82e3d5-b7fc-4778-aecb-82d42f7d4b76" providerId="AD" clId="Web-{18A944E4-2804-4751-B238-C6B7C86D259F}"/>
    <pc:docChg chg="modSld">
      <pc:chgData name="Östberg Pelle" userId="S::pelle.ostberg@inera.se::0e82e3d5-b7fc-4778-aecb-82d42f7d4b76" providerId="AD" clId="Web-{18A944E4-2804-4751-B238-C6B7C86D259F}" dt="2020-09-04T15:03:34.298" v="2" actId="20577"/>
      <pc:docMkLst>
        <pc:docMk/>
      </pc:docMkLst>
      <pc:sldChg chg="modSp">
        <pc:chgData name="Östberg Pelle" userId="S::pelle.ostberg@inera.se::0e82e3d5-b7fc-4778-aecb-82d42f7d4b76" providerId="AD" clId="Web-{18A944E4-2804-4751-B238-C6B7C86D259F}" dt="2020-09-04T15:03:33.204" v="1" actId="20577"/>
        <pc:sldMkLst>
          <pc:docMk/>
          <pc:sldMk cId="1204887181" sldId="374"/>
        </pc:sldMkLst>
        <pc:spChg chg="mod">
          <ac:chgData name="Östberg Pelle" userId="S::pelle.ostberg@inera.se::0e82e3d5-b7fc-4778-aecb-82d42f7d4b76" providerId="AD" clId="Web-{18A944E4-2804-4751-B238-C6B7C86D259F}" dt="2020-09-04T15:03:33.204" v="1" actId="20577"/>
          <ac:spMkLst>
            <pc:docMk/>
            <pc:sldMk cId="1204887181" sldId="374"/>
            <ac:spMk id="4" creationId="{85FC2F89-1C96-42F5-9512-FE6BA768C1AC}"/>
          </ac:spMkLst>
        </pc:spChg>
      </pc:sldChg>
    </pc:docChg>
  </pc:docChgLst>
  <pc:docChgLst>
    <pc:chgData name="Östberg Pelle" userId="S::pelle.ostberg@inera.se::0e82e3d5-b7fc-4778-aecb-82d42f7d4b76" providerId="AD" clId="Web-{CF188423-FDEE-455C-0910-B0498922F7B4}"/>
    <pc:docChg chg="modSld">
      <pc:chgData name="Östberg Pelle" userId="S::pelle.ostberg@inera.se::0e82e3d5-b7fc-4778-aecb-82d42f7d4b76" providerId="AD" clId="Web-{CF188423-FDEE-455C-0910-B0498922F7B4}" dt="2020-09-04T08:17:54.239" v="43" actId="20577"/>
      <pc:docMkLst>
        <pc:docMk/>
      </pc:docMkLst>
      <pc:sldChg chg="modSp">
        <pc:chgData name="Östberg Pelle" userId="S::pelle.ostberg@inera.se::0e82e3d5-b7fc-4778-aecb-82d42f7d4b76" providerId="AD" clId="Web-{CF188423-FDEE-455C-0910-B0498922F7B4}" dt="2020-09-04T08:17:54.239" v="42" actId="20577"/>
        <pc:sldMkLst>
          <pc:docMk/>
          <pc:sldMk cId="2637115229" sldId="372"/>
        </pc:sldMkLst>
        <pc:spChg chg="mod">
          <ac:chgData name="Östberg Pelle" userId="S::pelle.ostberg@inera.se::0e82e3d5-b7fc-4778-aecb-82d42f7d4b76" providerId="AD" clId="Web-{CF188423-FDEE-455C-0910-B0498922F7B4}" dt="2020-09-04T08:17:54.239" v="42" actId="20577"/>
          <ac:spMkLst>
            <pc:docMk/>
            <pc:sldMk cId="2637115229" sldId="372"/>
            <ac:spMk id="6" creationId="{56BAB30F-D9BC-41B0-B78B-B487CD3E591F}"/>
          </ac:spMkLst>
        </pc:spChg>
      </pc:sldChg>
    </pc:docChg>
  </pc:docChgLst>
  <pc:docChgLst>
    <pc:chgData name="Jonsson Pia" userId="S::pia.jonsson@inera.se::25f1b0e1-6943-4476-9e2f-82a16fc6fda0" providerId="AD" clId="Web-{50976474-416A-4AA8-963D-AE95D4FCC185}"/>
    <pc:docChg chg="modSld">
      <pc:chgData name="Jonsson Pia" userId="S::pia.jonsson@inera.se::25f1b0e1-6943-4476-9e2f-82a16fc6fda0" providerId="AD" clId="Web-{50976474-416A-4AA8-963D-AE95D4FCC185}" dt="2020-10-13T07:29:23.205" v="0" actId="1076"/>
      <pc:docMkLst>
        <pc:docMk/>
      </pc:docMkLst>
      <pc:sldChg chg="modSp">
        <pc:chgData name="Jonsson Pia" userId="S::pia.jonsson@inera.se::25f1b0e1-6943-4476-9e2f-82a16fc6fda0" providerId="AD" clId="Web-{50976474-416A-4AA8-963D-AE95D4FCC185}" dt="2020-10-13T07:29:23.205" v="0" actId="1076"/>
        <pc:sldMkLst>
          <pc:docMk/>
          <pc:sldMk cId="2137104506" sldId="321"/>
        </pc:sldMkLst>
        <pc:spChg chg="mod">
          <ac:chgData name="Jonsson Pia" userId="S::pia.jonsson@inera.se::25f1b0e1-6943-4476-9e2f-82a16fc6fda0" providerId="AD" clId="Web-{50976474-416A-4AA8-963D-AE95D4FCC185}" dt="2020-10-13T07:29:23.205" v="0" actId="1076"/>
          <ac:spMkLst>
            <pc:docMk/>
            <pc:sldMk cId="2137104506" sldId="321"/>
            <ac:spMk id="8" creationId="{B0AE55AC-F3A4-4777-8D4A-F82EEBB5664A}"/>
          </ac:spMkLst>
        </pc:spChg>
      </pc:sldChg>
    </pc:docChg>
  </pc:docChgLst>
  <pc:docChgLst>
    <pc:chgData name="Östberg Pelle" userId="S::pelle.ostberg@inera.se::0e82e3d5-b7fc-4778-aecb-82d42f7d4b76" providerId="AD" clId="Web-{EDEF520A-FD2B-471E-2D1C-5090FF645976}"/>
    <pc:docChg chg="addSld delSld modSld sldOrd">
      <pc:chgData name="Östberg Pelle" userId="S::pelle.ostberg@inera.se::0e82e3d5-b7fc-4778-aecb-82d42f7d4b76" providerId="AD" clId="Web-{EDEF520A-FD2B-471E-2D1C-5090FF645976}" dt="2020-09-03T21:32:47.053" v="245" actId="20577"/>
      <pc:docMkLst>
        <pc:docMk/>
      </pc:docMkLst>
      <pc:sldChg chg="modSp">
        <pc:chgData name="Östberg Pelle" userId="S::pelle.ostberg@inera.se::0e82e3d5-b7fc-4778-aecb-82d42f7d4b76" providerId="AD" clId="Web-{EDEF520A-FD2B-471E-2D1C-5090FF645976}" dt="2020-09-03T21:23:29.221" v="88" actId="20577"/>
        <pc:sldMkLst>
          <pc:docMk/>
          <pc:sldMk cId="2563632448" sldId="369"/>
        </pc:sldMkLst>
        <pc:spChg chg="mod">
          <ac:chgData name="Östberg Pelle" userId="S::pelle.ostberg@inera.se::0e82e3d5-b7fc-4778-aecb-82d42f7d4b76" providerId="AD" clId="Web-{EDEF520A-FD2B-471E-2D1C-5090FF645976}" dt="2020-09-03T21:22:35.407" v="64" actId="20577"/>
          <ac:spMkLst>
            <pc:docMk/>
            <pc:sldMk cId="2563632448" sldId="369"/>
            <ac:spMk id="4" creationId="{85FC2F89-1C96-42F5-9512-FE6BA768C1AC}"/>
          </ac:spMkLst>
        </pc:spChg>
        <pc:spChg chg="mod">
          <ac:chgData name="Östberg Pelle" userId="S::pelle.ostberg@inera.se::0e82e3d5-b7fc-4778-aecb-82d42f7d4b76" providerId="AD" clId="Web-{EDEF520A-FD2B-471E-2D1C-5090FF645976}" dt="2020-09-03T21:23:29.221" v="88" actId="20577"/>
          <ac:spMkLst>
            <pc:docMk/>
            <pc:sldMk cId="2563632448" sldId="369"/>
            <ac:spMk id="6" creationId="{56BAB30F-D9BC-41B0-B78B-B487CD3E591F}"/>
          </ac:spMkLst>
        </pc:spChg>
      </pc:sldChg>
      <pc:sldChg chg="addSp delSp modSp">
        <pc:chgData name="Östberg Pelle" userId="S::pelle.ostberg@inera.se::0e82e3d5-b7fc-4778-aecb-82d42f7d4b76" providerId="AD" clId="Web-{EDEF520A-FD2B-471E-2D1C-5090FF645976}" dt="2020-09-03T21:32:47.053" v="244" actId="20577"/>
        <pc:sldMkLst>
          <pc:docMk/>
          <pc:sldMk cId="1115625817" sldId="370"/>
        </pc:sldMkLst>
        <pc:spChg chg="mod">
          <ac:chgData name="Östberg Pelle" userId="S::pelle.ostberg@inera.se::0e82e3d5-b7fc-4778-aecb-82d42f7d4b76" providerId="AD" clId="Web-{EDEF520A-FD2B-471E-2D1C-5090FF645976}" dt="2020-09-03T21:32:47.053" v="244" actId="20577"/>
          <ac:spMkLst>
            <pc:docMk/>
            <pc:sldMk cId="1115625817" sldId="370"/>
            <ac:spMk id="6" creationId="{56BAB30F-D9BC-41B0-B78B-B487CD3E591F}"/>
          </ac:spMkLst>
        </pc:spChg>
        <pc:picChg chg="add del mod">
          <ac:chgData name="Östberg Pelle" userId="S::pelle.ostberg@inera.se::0e82e3d5-b7fc-4778-aecb-82d42f7d4b76" providerId="AD" clId="Web-{EDEF520A-FD2B-471E-2D1C-5090FF645976}" dt="2020-09-03T21:27:49.337" v="172"/>
          <ac:picMkLst>
            <pc:docMk/>
            <pc:sldMk cId="1115625817" sldId="370"/>
            <ac:picMk id="2" creationId="{2FB7D7DD-7658-4976-85D5-BD4D7752A482}"/>
          </ac:picMkLst>
        </pc:picChg>
        <pc:picChg chg="add del mod">
          <ac:chgData name="Östberg Pelle" userId="S::pelle.ostberg@inera.se::0e82e3d5-b7fc-4778-aecb-82d42f7d4b76" providerId="AD" clId="Web-{EDEF520A-FD2B-471E-2D1C-5090FF645976}" dt="2020-09-03T21:29:04.635" v="174"/>
          <ac:picMkLst>
            <pc:docMk/>
            <pc:sldMk cId="1115625817" sldId="370"/>
            <ac:picMk id="3" creationId="{F7734739-715F-4FF5-A9E5-73D867CA6A36}"/>
          </ac:picMkLst>
        </pc:picChg>
      </pc:sldChg>
      <pc:sldChg chg="modSp add replId">
        <pc:chgData name="Östberg Pelle" userId="S::pelle.ostberg@inera.se::0e82e3d5-b7fc-4778-aecb-82d42f7d4b76" providerId="AD" clId="Web-{EDEF520A-FD2B-471E-2D1C-5090FF645976}" dt="2020-09-03T21:24:44.285" v="169" actId="20577"/>
        <pc:sldMkLst>
          <pc:docMk/>
          <pc:sldMk cId="2637115229" sldId="372"/>
        </pc:sldMkLst>
        <pc:spChg chg="mod">
          <ac:chgData name="Östberg Pelle" userId="S::pelle.ostberg@inera.se::0e82e3d5-b7fc-4778-aecb-82d42f7d4b76" providerId="AD" clId="Web-{EDEF520A-FD2B-471E-2D1C-5090FF645976}" dt="2020-09-03T21:23:38.330" v="100" actId="20577"/>
          <ac:spMkLst>
            <pc:docMk/>
            <pc:sldMk cId="2637115229" sldId="372"/>
            <ac:spMk id="4" creationId="{85FC2F89-1C96-42F5-9512-FE6BA768C1AC}"/>
          </ac:spMkLst>
        </pc:spChg>
        <pc:spChg chg="mod">
          <ac:chgData name="Östberg Pelle" userId="S::pelle.ostberg@inera.se::0e82e3d5-b7fc-4778-aecb-82d42f7d4b76" providerId="AD" clId="Web-{EDEF520A-FD2B-471E-2D1C-5090FF645976}" dt="2020-09-03T21:24:44.285" v="169" actId="20577"/>
          <ac:spMkLst>
            <pc:docMk/>
            <pc:sldMk cId="2637115229" sldId="372"/>
            <ac:spMk id="6" creationId="{56BAB30F-D9BC-41B0-B78B-B487CD3E591F}"/>
          </ac:spMkLst>
        </pc:spChg>
      </pc:sldChg>
      <pc:sldChg chg="modSp add ord replId">
        <pc:chgData name="Östberg Pelle" userId="S::pelle.ostberg@inera.se::0e82e3d5-b7fc-4778-aecb-82d42f7d4b76" providerId="AD" clId="Web-{EDEF520A-FD2B-471E-2D1C-5090FF645976}" dt="2020-09-03T21:21:49.656" v="52"/>
        <pc:sldMkLst>
          <pc:docMk/>
          <pc:sldMk cId="2036684634" sldId="373"/>
        </pc:sldMkLst>
        <pc:spChg chg="mod">
          <ac:chgData name="Östberg Pelle" userId="S::pelle.ostberg@inera.se::0e82e3d5-b7fc-4778-aecb-82d42f7d4b76" providerId="AD" clId="Web-{EDEF520A-FD2B-471E-2D1C-5090FF645976}" dt="2020-09-03T21:20:56.639" v="3" actId="20577"/>
          <ac:spMkLst>
            <pc:docMk/>
            <pc:sldMk cId="2036684634" sldId="373"/>
            <ac:spMk id="4" creationId="{85FC2F89-1C96-42F5-9512-FE6BA768C1AC}"/>
          </ac:spMkLst>
        </pc:spChg>
        <pc:spChg chg="mod">
          <ac:chgData name="Östberg Pelle" userId="S::pelle.ostberg@inera.se::0e82e3d5-b7fc-4778-aecb-82d42f7d4b76" providerId="AD" clId="Web-{EDEF520A-FD2B-471E-2D1C-5090FF645976}" dt="2020-09-03T21:21:49.437" v="50" actId="20577"/>
          <ac:spMkLst>
            <pc:docMk/>
            <pc:sldMk cId="2036684634" sldId="373"/>
            <ac:spMk id="6" creationId="{56BAB30F-D9BC-41B0-B78B-B487CD3E591F}"/>
          </ac:spMkLst>
        </pc:spChg>
      </pc:sldChg>
    </pc:docChg>
  </pc:docChgLst>
  <pc:docChgLst>
    <pc:chgData name="Baccarini Daniela" userId="03a24505-5d2d-446b-9df3-f81c19ab9456" providerId="ADAL" clId="{4FF93314-9742-46C8-A92E-A3BC48143E23}"/>
    <pc:docChg chg="undo modSld">
      <pc:chgData name="Baccarini Daniela" userId="03a24505-5d2d-446b-9df3-f81c19ab9456" providerId="ADAL" clId="{4FF93314-9742-46C8-A92E-A3BC48143E23}" dt="2020-09-08T20:22:42.699" v="197" actId="20577"/>
      <pc:docMkLst>
        <pc:docMk/>
      </pc:docMkLst>
      <pc:sldChg chg="modSp">
        <pc:chgData name="Baccarini Daniela" userId="03a24505-5d2d-446b-9df3-f81c19ab9456" providerId="ADAL" clId="{4FF93314-9742-46C8-A92E-A3BC48143E23}" dt="2020-09-08T20:22:42.699" v="197" actId="20577"/>
        <pc:sldMkLst>
          <pc:docMk/>
          <pc:sldMk cId="2008637273" sldId="296"/>
        </pc:sldMkLst>
        <pc:spChg chg="mod">
          <ac:chgData name="Baccarini Daniela" userId="03a24505-5d2d-446b-9df3-f81c19ab9456" providerId="ADAL" clId="{4FF93314-9742-46C8-A92E-A3BC48143E23}" dt="2020-09-08T20:20:16.673" v="181" actId="1076"/>
          <ac:spMkLst>
            <pc:docMk/>
            <pc:sldMk cId="2008637273" sldId="296"/>
            <ac:spMk id="4" creationId="{85FC2F89-1C96-42F5-9512-FE6BA768C1AC}"/>
          </ac:spMkLst>
        </pc:spChg>
        <pc:spChg chg="mod">
          <ac:chgData name="Baccarini Daniela" userId="03a24505-5d2d-446b-9df3-f81c19ab9456" providerId="ADAL" clId="{4FF93314-9742-46C8-A92E-A3BC48143E23}" dt="2020-09-08T20:22:42.699" v="197" actId="20577"/>
          <ac:spMkLst>
            <pc:docMk/>
            <pc:sldMk cId="2008637273" sldId="296"/>
            <ac:spMk id="6" creationId="{0FCC077C-1525-4AA0-8ECE-93FAC352DE23}"/>
          </ac:spMkLst>
        </pc:spChg>
      </pc:sldChg>
    </pc:docChg>
  </pc:docChgLst>
  <pc:docChgLst>
    <pc:chgData name="Östberg Pelle" userId="S::pelle.ostberg@inera.se::0e82e3d5-b7fc-4778-aecb-82d42f7d4b76" providerId="AD" clId="Web-{DF1DB767-61A0-4267-D189-4DF04CA3075F}"/>
    <pc:docChg chg="modSld">
      <pc:chgData name="Östberg Pelle" userId="S::pelle.ostberg@inera.se::0e82e3d5-b7fc-4778-aecb-82d42f7d4b76" providerId="AD" clId="Web-{DF1DB767-61A0-4267-D189-4DF04CA3075F}" dt="2020-09-03T10:30:42.937" v="180" actId="20577"/>
      <pc:docMkLst>
        <pc:docMk/>
      </pc:docMkLst>
      <pc:sldChg chg="modSp">
        <pc:chgData name="Östberg Pelle" userId="S::pelle.ostberg@inera.se::0e82e3d5-b7fc-4778-aecb-82d42f7d4b76" providerId="AD" clId="Web-{DF1DB767-61A0-4267-D189-4DF04CA3075F}" dt="2020-09-03T10:29:56.203" v="69" actId="20577"/>
        <pc:sldMkLst>
          <pc:docMk/>
          <pc:sldMk cId="2563632448" sldId="369"/>
        </pc:sldMkLst>
        <pc:spChg chg="mod">
          <ac:chgData name="Östberg Pelle" userId="S::pelle.ostberg@inera.se::0e82e3d5-b7fc-4778-aecb-82d42f7d4b76" providerId="AD" clId="Web-{DF1DB767-61A0-4267-D189-4DF04CA3075F}" dt="2020-09-03T10:29:56.203" v="69" actId="20577"/>
          <ac:spMkLst>
            <pc:docMk/>
            <pc:sldMk cId="2563632448" sldId="369"/>
            <ac:spMk id="6" creationId="{56BAB30F-D9BC-41B0-B78B-B487CD3E591F}"/>
          </ac:spMkLst>
        </pc:spChg>
      </pc:sldChg>
      <pc:sldChg chg="modSp">
        <pc:chgData name="Östberg Pelle" userId="S::pelle.ostberg@inera.se::0e82e3d5-b7fc-4778-aecb-82d42f7d4b76" providerId="AD" clId="Web-{DF1DB767-61A0-4267-D189-4DF04CA3075F}" dt="2020-09-03T10:30:42.937" v="179" actId="20577"/>
        <pc:sldMkLst>
          <pc:docMk/>
          <pc:sldMk cId="1115625817" sldId="370"/>
        </pc:sldMkLst>
        <pc:spChg chg="mod">
          <ac:chgData name="Östberg Pelle" userId="S::pelle.ostberg@inera.se::0e82e3d5-b7fc-4778-aecb-82d42f7d4b76" providerId="AD" clId="Web-{DF1DB767-61A0-4267-D189-4DF04CA3075F}" dt="2020-09-03T10:30:42.937" v="179" actId="20577"/>
          <ac:spMkLst>
            <pc:docMk/>
            <pc:sldMk cId="1115625817" sldId="370"/>
            <ac:spMk id="6" creationId="{56BAB30F-D9BC-41B0-B78B-B487CD3E591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951B1DB3-6942-4831-BDF4-5DDAE16E565F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7AA2FD1-1054-45B7-B86D-AAA177248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59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554038" y="882650"/>
            <a:ext cx="7854951" cy="44196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30" fontAlgn="base">
              <a:spcBef>
                <a:spcPct val="0"/>
              </a:spcBef>
              <a:spcAft>
                <a:spcPct val="0"/>
              </a:spcAft>
              <a:defRPr/>
            </a:pPr>
            <a:fld id="{76374C2A-E21E-4D86-8849-2E48A0AF7CDA}" type="slidenum">
              <a:rPr lang="sv-SE">
                <a:solidFill>
                  <a:srgbClr val="000000"/>
                </a:solidFill>
                <a:latin typeface="Arial" charset="0"/>
              </a:rPr>
              <a:pPr defTabSz="914330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sv-S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75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592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5945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6970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Daniela</a:t>
            </a:r>
          </a:p>
          <a:p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Visa på olika typer av interaktioner, kallelse, telefonsamtal, fysiska möten</a:t>
            </a:r>
            <a:endParaRPr lang="sv-SE" sz="800">
              <a:solidFill>
                <a:prstClr val="black">
                  <a:lumMod val="85000"/>
                  <a:lumOff val="15000"/>
                </a:prst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030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Daniela</a:t>
            </a:r>
          </a:p>
          <a:p>
            <a:r>
              <a:rPr lang="sv-SE"/>
              <a:t>Identifierade ett område att jobba vidare med, grupprehabilitering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8717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Daniela</a:t>
            </a:r>
          </a:p>
          <a:p>
            <a:r>
              <a:rPr lang="sv-SE"/>
              <a:t>Bred tjänsteresa, men ändå fokus på själva tjänsteinteraktionen.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2134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281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312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1649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68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137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995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8635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2551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942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080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3531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4569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F72CA-0243-4E85-B7C3-10936C95E8E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05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374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66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2652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43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6371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499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281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8"/>
          <a:stretch/>
        </p:blipFill>
        <p:spPr>
          <a:xfrm>
            <a:off x="4233483" y="2288127"/>
            <a:ext cx="3725035" cy="22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2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6191917" y="1403350"/>
            <a:ext cx="4656000" cy="49418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4220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bo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3825894"/>
            <a:ext cx="9503835" cy="25193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5" y="1401764"/>
            <a:ext cx="9503833" cy="22662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18793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10090123" y="5515364"/>
            <a:ext cx="2101877" cy="122057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1401763"/>
            <a:ext cx="9503835" cy="42641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6" name="Platshållare för text 6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44085" y="5799265"/>
            <a:ext cx="9503832" cy="54054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sv-SE"/>
              <a:t>Skriv bildtext här (aldrig mer än två rader)</a:t>
            </a:r>
          </a:p>
        </p:txBody>
      </p:sp>
    </p:spTree>
    <p:extLst>
      <p:ext uri="{BB962C8B-B14F-4D97-AF65-F5344CB8AC3E}">
        <p14:creationId xmlns:p14="http://schemas.microsoft.com/office/powerpoint/2010/main" val="56569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75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1540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media 4"/>
          <p:cNvSpPr>
            <a:spLocks noGrp="1"/>
          </p:cNvSpPr>
          <p:nvPr>
            <p:ph type="media" sz="quarter" idx="15"/>
          </p:nvPr>
        </p:nvSpPr>
        <p:spPr>
          <a:xfrm>
            <a:off x="1" y="1"/>
            <a:ext cx="12192001" cy="673594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3637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1401764"/>
            <a:ext cx="9503833" cy="2354659"/>
          </a:xfrm>
        </p:spPr>
        <p:txBody>
          <a:bodyPr/>
          <a:lstStyle>
            <a:lvl1pPr algn="l">
              <a:defRPr sz="4800"/>
            </a:lvl1pPr>
          </a:lstStyle>
          <a:p>
            <a:r>
              <a:rPr lang="sv-SE"/>
              <a:t>Klicka här för att skriva avslutningsfras</a:t>
            </a:r>
          </a:p>
        </p:txBody>
      </p:sp>
      <p:sp>
        <p:nvSpPr>
          <p:cNvPr id="14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199"/>
            <a:ext cx="9503832" cy="1576768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skriva in dina kontaktuppgifter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6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24488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1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319582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342124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57419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mslag-White-200proc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1"/>
            <a:ext cx="12192000" cy="685641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7"/>
          <a:stretch/>
        </p:blipFill>
        <p:spPr>
          <a:xfrm>
            <a:off x="4233483" y="2292138"/>
            <a:ext cx="3725034" cy="22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8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2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226191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74291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8233D1-B387-42F5-A1F4-FD244529B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FCAA712-D449-4451-B343-277D904DD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C572A8D-7AD9-4B64-B2A6-4643F866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687798-3C60-437F-BF3B-11C95FCB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875383C-49C8-4914-99EC-ABC3F040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1915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85E682-98AD-41A5-900A-3D405329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079179-D7BB-4335-9630-BB4D4F6AF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8E8330-632F-452C-BEBA-A216D8D1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0108C8-03C9-4CC7-AD1D-04D970E9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C7C5D3-7199-43DD-B97F-1EA09861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9984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CD1BF0-BB15-4A9E-B452-29619866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FE3D54-360F-46F1-B585-4654D66F8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8C5E65-EA1A-40AF-A292-8E02B839D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DE40764-10E6-41AB-8DB2-05680CE1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C68B05-D08F-4C16-AEA9-C1D37528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6260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13736C-4158-4FCD-875E-051368A87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9E3569-57CA-4A85-A242-CB0F17A17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46BA237-7FA2-427E-AA04-B4B62CF28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85C391C-59E3-4AD4-9B44-95990882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BF2189F-2815-4144-8E20-19005A8C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705E24D-189F-4BE3-89EA-DE0991E1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424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2DB07A-2C16-4136-A5C7-302E082F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3E347DE-4467-4331-B228-59EB6BB6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7A055DC-5903-4AB5-92C1-FF3B30964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FE398A5-99A7-4807-96FF-C70702916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090A4D5-01B2-4A1C-9B96-D5738B947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7A181A2-FA98-4D2B-8DC0-51267246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9E2B943-5EBB-439F-BBDA-78735A2A9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1CB4B20-E051-437F-9249-0478447C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6978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9251B1-BC1E-428D-A9AF-5F25306F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8FBE0A-CAA3-4B7F-BBAB-2830C57A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FF4374C-6CAC-46EC-990C-C6B7DBFA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1423052-A72F-4EBE-895E-E552A48A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538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2755AB2-6361-40AA-BD87-7BAF363E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3DABA2F-AA49-4B53-ABD4-422F8411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6104301-8888-435B-BE57-D0782C419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7307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85C186-37CD-43C2-897F-CBF87C33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59B1FF-C353-452A-80AB-9861D35A3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FC0A337-E40A-4DBD-9A3B-99538B065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9C75268-B4A7-411E-8753-98C30551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3265F59-9EC5-432B-9DD2-805625F4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8AD75D4-9C22-4198-BD7D-D8BE4877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29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2286398"/>
            <a:ext cx="950383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200"/>
            <a:ext cx="9503832" cy="1154245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skriva underrubrik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68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orient="horz" pos="389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88F9B5-AEC3-437E-969E-F1776B60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E9A0141-9928-45DD-AC13-FF7ABC865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7A00DC-9310-4074-92D5-B8DCDDAB3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9295EA-90BF-4C66-88E3-BDB9A536C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5162B43-EE35-4F38-BCF1-E7F1E89D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411826-3A57-41A5-96D7-16124FC2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5032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52E5FC-3CD3-488A-A526-0536F188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8FC87EA-5113-4EB4-973A-F85415398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A9162C6-7B97-40C3-AEE5-0132ADE6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676D8C-3BC8-4276-A216-DDA6877F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A8D2EF-AA89-48F1-9954-12E8ADDA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8508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A88F163-51B5-415A-9E04-9A2BBD00C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7B5F003-D168-4CBF-9144-33EB42E1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5CC5F2-6FB3-4E8A-B283-FF773509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F53A405-8F41-4E04-9614-ED960044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DD914F-EF1A-4544-9FE2-049A42DB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952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5" y="1401764"/>
            <a:ext cx="9503833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1201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8288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7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5984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4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1344084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9"/>
          </p:nvPr>
        </p:nvSpPr>
        <p:spPr>
          <a:xfrm>
            <a:off x="1344084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20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5" name="Platshållare för innehåll 6"/>
          <p:cNvSpPr>
            <a:spLocks noGrp="1"/>
          </p:cNvSpPr>
          <p:nvPr>
            <p:ph sz="quarter" idx="21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1438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50343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9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44085" y="333375"/>
            <a:ext cx="950383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skriva rubrik</a:t>
            </a:r>
          </a:p>
        </p:txBody>
      </p:sp>
      <p:sp>
        <p:nvSpPr>
          <p:cNvPr id="2052" name="Rectangle 4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44064" y="1404716"/>
            <a:ext cx="9502480" cy="49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v-SE"/>
              <a:t>Klicka här för att skriva text</a:t>
            </a:r>
          </a:p>
          <a:p>
            <a:pPr lvl="1"/>
            <a:r>
              <a:rPr lang="sv-SE"/>
              <a:t>Text på nivå två</a:t>
            </a:r>
          </a:p>
          <a:p>
            <a:pPr lvl="2"/>
            <a:r>
              <a:rPr lang="sv-SE"/>
              <a:t>Text på nivå tre</a:t>
            </a:r>
          </a:p>
          <a:p>
            <a:pPr lvl="3"/>
            <a:r>
              <a:rPr lang="sv-SE"/>
              <a:t>Text på nivå fyra</a:t>
            </a: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0" y="6742114"/>
            <a:ext cx="12192000" cy="115887"/>
          </a:xfrm>
          <a:prstGeom prst="rect">
            <a:avLst/>
          </a:prstGeom>
          <a:solidFill>
            <a:srgbClr val="00A9A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sv-SE" sz="1900">
                <a:cs typeface="+mn-cs"/>
              </a:rPr>
              <a:t> </a:t>
            </a:r>
          </a:p>
        </p:txBody>
      </p:sp>
      <p:sp>
        <p:nvSpPr>
          <p:cNvPr id="2" name="xxLanguageTextBox"/>
          <p:cNvSpPr/>
          <p:nvPr userDrawn="1">
            <p:custDataLst>
              <p:tags r:id="rId23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xxLanguageTextBox">
            <a:extLst>
              <a:ext uri="{FF2B5EF4-FFF2-40B4-BE49-F238E27FC236}">
                <a16:creationId xmlns:a16="http://schemas.microsoft.com/office/drawing/2014/main" id="{498D347E-CEBF-40EB-BDD7-D28D8DAA85B3}"/>
              </a:ext>
            </a:extLst>
          </p:cNvPr>
          <p:cNvSpPr/>
          <p:nvPr userDrawn="1">
            <p:custDataLst>
              <p:tags r:id="rId24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5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 dt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9pPr>
    </p:titleStyle>
    <p:bodyStyle>
      <a:lvl1pPr marL="266700" indent="-266700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rgbClr val="00A9A7"/>
        </a:buClr>
        <a:buSzPct val="110000"/>
        <a:buFont typeface="Symbol" pitchFamily="18" charset="2"/>
        <a:buChar char="·"/>
        <a:defRPr sz="2100">
          <a:solidFill>
            <a:srgbClr val="000000"/>
          </a:solidFill>
          <a:latin typeface="+mn-lt"/>
          <a:ea typeface="+mn-ea"/>
          <a:cs typeface="+mn-cs"/>
        </a:defRPr>
      </a:lvl1pPr>
      <a:lvl2pPr marL="568325" indent="-19208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rgbClr val="000000"/>
          </a:solidFill>
          <a:latin typeface="+mn-lt"/>
        </a:defRPr>
      </a:lvl2pPr>
      <a:lvl3pPr marL="947738" indent="-19843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rgbClr val="000000"/>
          </a:solidFill>
          <a:latin typeface="+mn-lt"/>
        </a:defRPr>
      </a:lvl3pPr>
      <a:lvl4pPr marL="1319213" indent="-200025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4pPr>
      <a:lvl5pPr marL="16954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5pPr>
      <a:lvl6pPr marL="21526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6098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7pPr>
      <a:lvl8pPr marL="30670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8pPr>
      <a:lvl9pPr marL="35242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6">
          <p15:clr>
            <a:srgbClr val="F26B43"/>
          </p15:clr>
        </p15:guide>
        <p15:guide id="3" pos="6924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883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pos="847">
          <p15:clr>
            <a:srgbClr val="F26B43"/>
          </p15:clr>
        </p15:guide>
        <p15:guide id="9" pos="6833">
          <p15:clr>
            <a:srgbClr val="F26B43"/>
          </p15:clr>
        </p15:guide>
        <p15:guide id="10" pos="211">
          <p15:clr>
            <a:srgbClr val="F26B43"/>
          </p15:clr>
        </p15:guide>
        <p15:guide id="11" pos="74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922190F-A8A0-4B6D-B59C-E32E3D75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CA7312A-A2FA-440A-937B-545F54ACE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FD27AA-48CE-4E4F-B31A-50ADBE042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E92C0-4D9A-465F-A0FD-405CC19F6DB3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2CE786-D186-4F3E-931F-E04482464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C2FE09-F348-4109-B790-FA30E274D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166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file/931ACFB6-69E9-4C97-99C7-D889C5E04BAD?tenantId=9b461ef0-8855-43db-9f77-77732f0bbc18&amp;fileType=pptx&amp;objectUrl=https%3A%2F%2Fineraab.sharepoint.com%2Fsites%2FUtbildningsprogramVsterbottenInera%2FDelade%20dokument%2FGeneral%2F03.%20Visualisering%2FGrafoteket.pptx&amp;baseUrl=https%3A%2F%2Fineraab.sharepoint.com%2Fsites%2FUtbildningsprogramVsterbottenInera&amp;serviceName=teams&amp;threadId=19:c398f9832fdf41379f05a2532cc72a93@thread.skype&amp;groupId=35ffc863-f6be-42ff-a254-6702e9a2f8ae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22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8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7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60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22DF1B8A-F8AD-465F-B097-F26651CE14DB}"/>
              </a:ext>
            </a:extLst>
          </p:cNvPr>
          <p:cNvSpPr txBox="1"/>
          <p:nvPr/>
        </p:nvSpPr>
        <p:spPr>
          <a:xfrm>
            <a:off x="2708345" y="1359267"/>
            <a:ext cx="63337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>
                <a:latin typeface="Helvetica" panose="020B0604020202020204" pitchFamily="34" charset="0"/>
                <a:cs typeface="Helvetica" panose="020B0604020202020204" pitchFamily="34" charset="0"/>
              </a:rPr>
              <a:t>Metoder för visualisering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44E2694-DEBB-45DB-8480-F034F0867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34" y="2572489"/>
            <a:ext cx="5433132" cy="40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022008" y="882328"/>
            <a:ext cx="4395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Porträttera målgruppen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7FF8472-20D5-4A6A-A31B-E76ACFC27522}"/>
              </a:ext>
            </a:extLst>
          </p:cNvPr>
          <p:cNvSpPr txBox="1"/>
          <p:nvPr/>
        </p:nvSpPr>
        <p:spPr>
          <a:xfrm>
            <a:off x="5888567" y="21097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..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C9C3EC0-9AEC-4AED-B2D2-70DB1151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6" t="20991" r="47304" b="11147"/>
          <a:stretch/>
        </p:blipFill>
        <p:spPr>
          <a:xfrm>
            <a:off x="8417237" y="1843812"/>
            <a:ext cx="3536330" cy="4648266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pic>
        <p:nvPicPr>
          <p:cNvPr id="3" name="Bildobjekt 2" descr="En bild som visar skärmbild&#10;&#10;Automatiskt genererad beskrivning">
            <a:extLst>
              <a:ext uri="{FF2B5EF4-FFF2-40B4-BE49-F238E27FC236}">
                <a16:creationId xmlns:a16="http://schemas.microsoft.com/office/drawing/2014/main" id="{028AD091-CA56-46A8-BDCC-33517B3EB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26" y="1843812"/>
            <a:ext cx="2929440" cy="46482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FBE60894-CCD9-41E4-BAFC-4DD2D61FE831}"/>
              </a:ext>
            </a:extLst>
          </p:cNvPr>
          <p:cNvSpPr txBox="1"/>
          <p:nvPr/>
        </p:nvSpPr>
        <p:spPr>
          <a:xfrm>
            <a:off x="1022008" y="2078973"/>
            <a:ext cx="349682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Kort beskrivning av målgruppen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Relation till tjänsten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err="1">
                <a:latin typeface="Helvetica"/>
                <a:cs typeface="Helvetica"/>
              </a:rPr>
              <a:t>Personas</a:t>
            </a:r>
            <a:r>
              <a:rPr lang="sv-SE" sz="2000">
                <a:latin typeface="Helvetica"/>
                <a:cs typeface="Helvetica"/>
              </a:rPr>
              <a:t> = </a:t>
            </a:r>
            <a:br>
              <a:rPr lang="sv-SE" sz="2000">
                <a:latin typeface="Helvetica"/>
                <a:cs typeface="Helvetica"/>
              </a:rPr>
            </a:br>
            <a:r>
              <a:rPr lang="sv-SE" sz="2000">
                <a:latin typeface="Helvetica"/>
                <a:cs typeface="Helvetica"/>
              </a:rPr>
              <a:t>kluster av individer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Användarporträtt = </a:t>
            </a:r>
            <a:br>
              <a:rPr lang="sv-SE" sz="2000">
                <a:latin typeface="Helvetica"/>
                <a:cs typeface="Helvetica"/>
              </a:rPr>
            </a:br>
            <a:r>
              <a:rPr lang="sv-SE" sz="2000">
                <a:latin typeface="Helvetica"/>
                <a:cs typeface="Helvetica"/>
              </a:rPr>
              <a:t>en individ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Etisk aspekt viktig</a:t>
            </a:r>
          </a:p>
        </p:txBody>
      </p:sp>
    </p:spTree>
    <p:extLst>
      <p:ext uri="{BB962C8B-B14F-4D97-AF65-F5344CB8AC3E}">
        <p14:creationId xmlns:p14="http://schemas.microsoft.com/office/powerpoint/2010/main" val="3116615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502192D-CF7B-4701-8668-FD493F19A07D}"/>
              </a:ext>
            </a:extLst>
          </p:cNvPr>
          <p:cNvSpPr/>
          <p:nvPr/>
        </p:nvSpPr>
        <p:spPr>
          <a:xfrm>
            <a:off x="5018103" y="1730304"/>
            <a:ext cx="6443700" cy="46080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8BB153F-C797-4D44-9886-B467D3806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13" y="1966888"/>
            <a:ext cx="6124075" cy="4304604"/>
          </a:xfrm>
          <a:prstGeom prst="rect">
            <a:avLst/>
          </a:prstGeom>
        </p:spPr>
      </p:pic>
      <p:pic>
        <p:nvPicPr>
          <p:cNvPr id="14" name="Picture 2" descr="https://uca4513f7920bce60c6952fcf5eb.previews.dropboxusercontent.com/p/thumb/AAtyF1Fo2uF7WOEdvIu4b23FJj1tGNAuGcFpU2eT08zUzpLDV10Jdunhu7FaSXCJN3w2bbPWBLLJ2mZfvi87luqT0SJNAtW7_Xx98rG_9hacf5Afhcn8ELJvrRqpzuY_42tdrLIYiByVC08_yaB5Qzl_ko80lleiBZZrPYLLdXJhkYF01YSTEkZQyZc2-ZBjB9V6QfOhx_iMbTqO2ugxlN_-JaJeysV4AoH9tC54WHdPNcetW80N-aiGOcUkWuFZub4MnXn1gG8PETI-OQ0M_VvD__mXOL8DKPdxd3Av76tev8_D39HxS2sRxRZ-FOz05I-6MA29gYHl-rXKP_CUiNMDnq09qxWo3HrZrtIQX5JXig/p.png?fv_content=true&amp;size_mode=5">
            <a:extLst>
              <a:ext uri="{FF2B5EF4-FFF2-40B4-BE49-F238E27FC236}">
                <a16:creationId xmlns:a16="http://schemas.microsoft.com/office/drawing/2014/main" id="{8F0AE2C0-6A2E-412B-8957-83E6F7DCF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14892" r="15378" b="16017"/>
          <a:stretch/>
        </p:blipFill>
        <p:spPr bwMode="auto">
          <a:xfrm rot="20048903">
            <a:off x="9085907" y="693628"/>
            <a:ext cx="2086900" cy="14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0AD0C736-3C4A-43CD-92A0-B6B0C57DD561}"/>
              </a:ext>
            </a:extLst>
          </p:cNvPr>
          <p:cNvSpPr/>
          <p:nvPr/>
        </p:nvSpPr>
        <p:spPr>
          <a:xfrm rot="20763330">
            <a:off x="9530473" y="1106430"/>
            <a:ext cx="1197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Scenario</a:t>
            </a:r>
            <a:endParaRPr lang="sv-SE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0BABE4-3B4F-4F1F-ABA1-BBEEB34C9F4A}"/>
              </a:ext>
            </a:extLst>
          </p:cNvPr>
          <p:cNvSpPr txBox="1"/>
          <p:nvPr/>
        </p:nvSpPr>
        <p:spPr>
          <a:xfrm>
            <a:off x="864012" y="898901"/>
            <a:ext cx="692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Berättelser och situationer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2BED35B-9B40-494A-8D70-FFB90E61956D}"/>
              </a:ext>
            </a:extLst>
          </p:cNvPr>
          <p:cNvSpPr txBox="1"/>
          <p:nvPr/>
        </p:nvSpPr>
        <p:spPr>
          <a:xfrm>
            <a:off x="1022008" y="2078973"/>
            <a:ext cx="425341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Beskriver situation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Nuläge eller </a:t>
            </a:r>
            <a:r>
              <a:rPr lang="sv-SE" sz="2000" err="1">
                <a:latin typeface="Helvetica"/>
                <a:cs typeface="Helvetica"/>
              </a:rPr>
              <a:t>nyläge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Text eller illustrerat</a:t>
            </a:r>
          </a:p>
        </p:txBody>
      </p:sp>
    </p:spTree>
    <p:extLst>
      <p:ext uri="{BB962C8B-B14F-4D97-AF65-F5344CB8AC3E}">
        <p14:creationId xmlns:p14="http://schemas.microsoft.com/office/powerpoint/2010/main" val="31387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Tjänsteresa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668E50D2-C74C-434B-ABE7-3FD5A36F39B1}"/>
              </a:ext>
            </a:extLst>
          </p:cNvPr>
          <p:cNvGrpSpPr/>
          <p:nvPr/>
        </p:nvGrpSpPr>
        <p:grpSpPr>
          <a:xfrm>
            <a:off x="1557668" y="4162016"/>
            <a:ext cx="6653437" cy="1670373"/>
            <a:chOff x="945967" y="4396795"/>
            <a:chExt cx="6653437" cy="1670373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3F7A337C-ED52-48B6-AAB6-4CC494AC9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115" t="53821" r="36284" b="30515"/>
            <a:stretch/>
          </p:blipFill>
          <p:spPr>
            <a:xfrm>
              <a:off x="1272745" y="4668643"/>
              <a:ext cx="6326659" cy="1398525"/>
            </a:xfrm>
            <a:prstGeom prst="rect">
              <a:avLst/>
            </a:prstGeom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8FBAE146-DB30-4405-AECE-9B5FB34F2F31}"/>
                </a:ext>
              </a:extLst>
            </p:cNvPr>
            <p:cNvSpPr/>
            <p:nvPr/>
          </p:nvSpPr>
          <p:spPr>
            <a:xfrm>
              <a:off x="945967" y="4547287"/>
              <a:ext cx="2217363" cy="1013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F60F0ECF-3D52-40B1-A72A-E3306CFA21E8}"/>
                </a:ext>
              </a:extLst>
            </p:cNvPr>
            <p:cNvSpPr/>
            <p:nvPr/>
          </p:nvSpPr>
          <p:spPr>
            <a:xfrm>
              <a:off x="2851640" y="4396795"/>
              <a:ext cx="1584434" cy="422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0" name="Bildobjekt 9" descr="En bild som visar objekt&#10;&#10;Automatiskt genererad beskrivning">
            <a:extLst>
              <a:ext uri="{FF2B5EF4-FFF2-40B4-BE49-F238E27FC236}">
                <a16:creationId xmlns:a16="http://schemas.microsoft.com/office/drawing/2014/main" id="{9519D112-8FC3-4637-AC26-90684B0CC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71" y="4162016"/>
            <a:ext cx="3596401" cy="2695984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A866F493-729B-4BA1-97AE-965158989D4A}"/>
              </a:ext>
            </a:extLst>
          </p:cNvPr>
          <p:cNvSpPr/>
          <p:nvPr/>
        </p:nvSpPr>
        <p:spPr>
          <a:xfrm>
            <a:off x="902113" y="2024667"/>
            <a:ext cx="73824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A9A7"/>
              </a:buClr>
              <a:buSzPct val="150000"/>
              <a:buFont typeface="Arial" panose="020B0604020202020204" pitchFamily="34" charset="0"/>
              <a:buChar char="•"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Kartlägga stegen invånaren tar genom en tjänst</a:t>
            </a:r>
          </a:p>
          <a:p>
            <a:pPr marL="285750" indent="-285750">
              <a:spcBef>
                <a:spcPts val="600"/>
              </a:spcBef>
              <a:buClr>
                <a:srgbClr val="00A9A7"/>
              </a:buClr>
              <a:buSzPct val="150000"/>
              <a:buFont typeface="Arial" panose="020B0604020202020204" pitchFamily="34" charset="0"/>
              <a:buChar char="•"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Invånarens upplevelser i stegen</a:t>
            </a:r>
          </a:p>
          <a:p>
            <a:pPr marL="285750" indent="-285750">
              <a:spcBef>
                <a:spcPts val="600"/>
              </a:spcBef>
              <a:buClr>
                <a:srgbClr val="00A9A7"/>
              </a:buClr>
              <a:buSzPct val="150000"/>
              <a:buFont typeface="Arial" panose="020B0604020202020204" pitchFamily="34" charset="0"/>
              <a:buChar char="•"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Identifiera problem, svårigheter och hinder (</a:t>
            </a:r>
            <a:r>
              <a:rPr lang="sv-SE" err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hotspots</a:t>
            </a: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), men även sånt som funkar bra</a:t>
            </a:r>
          </a:p>
          <a:p>
            <a:pPr marL="285750" indent="-285750">
              <a:spcBef>
                <a:spcPts val="600"/>
              </a:spcBef>
              <a:buClr>
                <a:srgbClr val="00A9A7"/>
              </a:buClr>
              <a:buSzPct val="150000"/>
              <a:buFont typeface="Arial" panose="020B0604020202020204" pitchFamily="34" charset="0"/>
              <a:buChar char="•"/>
            </a:pPr>
            <a:r>
              <a:rPr lang="sv-SE" err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Hotspots</a:t>
            </a: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blir fokus för förbättringsarbetet</a:t>
            </a:r>
          </a:p>
          <a:p>
            <a:pPr marL="285750" indent="-285750">
              <a:spcBef>
                <a:spcPts val="600"/>
              </a:spcBef>
              <a:buClr>
                <a:srgbClr val="00A9A7"/>
              </a:buClr>
              <a:buSzPct val="150000"/>
              <a:buFont typeface="Arial" panose="020B0604020202020204" pitchFamily="34" charset="0"/>
              <a:buChar char="•"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Nuläge eller </a:t>
            </a:r>
            <a:r>
              <a:rPr lang="sv-SE" err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nyläge</a:t>
            </a:r>
            <a:endParaRPr lang="sv-SE">
              <a:solidFill>
                <a:prstClr val="black">
                  <a:lumMod val="85000"/>
                  <a:lumOff val="15000"/>
                </a:prst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28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0F8737D-DD08-4850-94FA-E29479545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4" t="28846" r="18721" b="13721"/>
          <a:stretch/>
        </p:blipFill>
        <p:spPr>
          <a:xfrm>
            <a:off x="1019332" y="1669208"/>
            <a:ext cx="9861065" cy="5008573"/>
          </a:xfrm>
          <a:prstGeom prst="rect">
            <a:avLst/>
          </a:prstGeom>
          <a:ln w="3175">
            <a:noFill/>
          </a:ln>
          <a:effectLst/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9B2596E-8026-4B02-96FE-A1696E8C7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19" t="16510" r="34021" b="71314"/>
          <a:stretch/>
        </p:blipFill>
        <p:spPr>
          <a:xfrm rot="336251">
            <a:off x="2797677" y="754273"/>
            <a:ext cx="5432592" cy="11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15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0DCBCFB-99E3-4954-A659-4217A8C65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95" y="98928"/>
            <a:ext cx="9144000" cy="666014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18902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kärmbild&#10;&#10;Automatiskt genererad beskrivning">
            <a:extLst>
              <a:ext uri="{FF2B5EF4-FFF2-40B4-BE49-F238E27FC236}">
                <a16:creationId xmlns:a16="http://schemas.microsoft.com/office/drawing/2014/main" id="{98E5CBF1-E491-431B-8170-C9D355971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5" y="715873"/>
            <a:ext cx="11156330" cy="44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48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karta&#10;&#10;Automatiskt genererad beskrivning">
            <a:extLst>
              <a:ext uri="{FF2B5EF4-FFF2-40B4-BE49-F238E27FC236}">
                <a16:creationId xmlns:a16="http://schemas.microsoft.com/office/drawing/2014/main" id="{1E4CA8BC-C5EC-4498-8703-DD7D54A81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745954"/>
            <a:ext cx="7190050" cy="575087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F038242-515D-4F2A-8240-AE823DA65F89}"/>
              </a:ext>
            </a:extLst>
          </p:cNvPr>
          <p:cNvSpPr txBox="1"/>
          <p:nvPr/>
        </p:nvSpPr>
        <p:spPr>
          <a:xfrm>
            <a:off x="9877645" y="1731577"/>
            <a:ext cx="122822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Invånare</a:t>
            </a:r>
            <a:b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8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(målgrupp, användare)</a:t>
            </a:r>
            <a:endParaRPr lang="sv-SE" sz="1100">
              <a:solidFill>
                <a:schemeClr val="tx1">
                  <a:lumMod val="85000"/>
                  <a:lumOff val="1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EC8D6DD-A6BF-4F06-96A0-6D8B91E93340}"/>
              </a:ext>
            </a:extLst>
          </p:cNvPr>
          <p:cNvSpPr txBox="1"/>
          <p:nvPr/>
        </p:nvSpPr>
        <p:spPr>
          <a:xfrm>
            <a:off x="9877645" y="2272428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Scenario</a:t>
            </a:r>
            <a:b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9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(situation, tjänst)</a:t>
            </a:r>
            <a:endParaRPr lang="sv-SE" sz="1100">
              <a:solidFill>
                <a:schemeClr val="tx1">
                  <a:lumMod val="85000"/>
                  <a:lumOff val="1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C159694-2EF4-403C-80F5-DF7599AD87E2}"/>
              </a:ext>
            </a:extLst>
          </p:cNvPr>
          <p:cNvSpPr txBox="1"/>
          <p:nvPr/>
        </p:nvSpPr>
        <p:spPr>
          <a:xfrm>
            <a:off x="9877645" y="3346157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Faser</a:t>
            </a:r>
          </a:p>
        </p:txBody>
      </p:sp>
      <p:pic>
        <p:nvPicPr>
          <p:cNvPr id="10" name="Bildobjekt 9" descr="1_röd.emf">
            <a:extLst>
              <a:ext uri="{FF2B5EF4-FFF2-40B4-BE49-F238E27FC236}">
                <a16:creationId xmlns:a16="http://schemas.microsoft.com/office/drawing/2014/main" id="{2517F084-C006-4CF7-8FFA-9D8F6B5A6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813" y="1732712"/>
            <a:ext cx="288000" cy="288000"/>
          </a:xfrm>
          <a:prstGeom prst="rect">
            <a:avLst/>
          </a:prstGeom>
        </p:spPr>
      </p:pic>
      <p:pic>
        <p:nvPicPr>
          <p:cNvPr id="11" name="Bildobjekt 10" descr="2_röd.emf">
            <a:extLst>
              <a:ext uri="{FF2B5EF4-FFF2-40B4-BE49-F238E27FC236}">
                <a16:creationId xmlns:a16="http://schemas.microsoft.com/office/drawing/2014/main" id="{0F6FA19A-8176-4DBD-A14B-FE2D41717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813" y="2299496"/>
            <a:ext cx="288000" cy="288000"/>
          </a:xfrm>
          <a:prstGeom prst="rect">
            <a:avLst/>
          </a:prstGeom>
        </p:spPr>
      </p:pic>
      <p:pic>
        <p:nvPicPr>
          <p:cNvPr id="12" name="Bildobjekt 11" descr="3_röd.emf">
            <a:extLst>
              <a:ext uri="{FF2B5EF4-FFF2-40B4-BE49-F238E27FC236}">
                <a16:creationId xmlns:a16="http://schemas.microsoft.com/office/drawing/2014/main" id="{C9ACBD0C-8A2D-47FE-A54E-937FD132F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813" y="2816433"/>
            <a:ext cx="288000" cy="288000"/>
          </a:xfrm>
          <a:prstGeom prst="rect">
            <a:avLst/>
          </a:prstGeom>
        </p:spPr>
      </p:pic>
      <p:pic>
        <p:nvPicPr>
          <p:cNvPr id="13" name="Bildobjekt 12" descr="4_röd.emf">
            <a:extLst>
              <a:ext uri="{FF2B5EF4-FFF2-40B4-BE49-F238E27FC236}">
                <a16:creationId xmlns:a16="http://schemas.microsoft.com/office/drawing/2014/main" id="{0BAC960D-C082-4675-A1BD-3C4AD2811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813" y="3332530"/>
            <a:ext cx="288000" cy="288864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BE099B47-FD10-4592-991B-FFA459D1BBA1}"/>
              </a:ext>
            </a:extLst>
          </p:cNvPr>
          <p:cNvSpPr txBox="1"/>
          <p:nvPr/>
        </p:nvSpPr>
        <p:spPr>
          <a:xfrm>
            <a:off x="9877645" y="3841731"/>
            <a:ext cx="137441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Beskrivning av interaktionspunkt</a:t>
            </a:r>
          </a:p>
          <a:p>
            <a:r>
              <a:rPr lang="sv-SE" sz="9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(fysiskt möte, telefonsamtal, blankett samt bra eller dåligt)</a:t>
            </a:r>
          </a:p>
        </p:txBody>
      </p:sp>
      <p:pic>
        <p:nvPicPr>
          <p:cNvPr id="15" name="Bildobjekt 14" descr="5_röd.emf">
            <a:extLst>
              <a:ext uri="{FF2B5EF4-FFF2-40B4-BE49-F238E27FC236}">
                <a16:creationId xmlns:a16="http://schemas.microsoft.com/office/drawing/2014/main" id="{53555784-DBCC-4FCA-8505-AED087076F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813" y="3846644"/>
            <a:ext cx="288000" cy="288000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B4F4C8E6-1802-4E92-9857-72C8E46246D1}"/>
              </a:ext>
            </a:extLst>
          </p:cNvPr>
          <p:cNvSpPr txBox="1"/>
          <p:nvPr/>
        </p:nvSpPr>
        <p:spPr>
          <a:xfrm>
            <a:off x="9877645" y="2796769"/>
            <a:ext cx="15231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Interaktionspunkt och</a:t>
            </a:r>
            <a:b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Interaktionslinje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88EDFC2A-44EE-4AF5-9E55-B07C3C9669AE}"/>
              </a:ext>
            </a:extLst>
          </p:cNvPr>
          <p:cNvSpPr/>
          <p:nvPr/>
        </p:nvSpPr>
        <p:spPr>
          <a:xfrm>
            <a:off x="5802508" y="4068882"/>
            <a:ext cx="360000" cy="360000"/>
          </a:xfrm>
          <a:prstGeom prst="ellipse">
            <a:avLst/>
          </a:prstGeom>
          <a:noFill/>
          <a:ln w="57150">
            <a:solidFill>
              <a:srgbClr val="E85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48CDDC2D-4178-435B-96E9-28D3B127B6B8}"/>
              </a:ext>
            </a:extLst>
          </p:cNvPr>
          <p:cNvSpPr/>
          <p:nvPr/>
        </p:nvSpPr>
        <p:spPr>
          <a:xfrm>
            <a:off x="9510813" y="4741037"/>
            <a:ext cx="360000" cy="360000"/>
          </a:xfrm>
          <a:prstGeom prst="ellipse">
            <a:avLst/>
          </a:prstGeom>
          <a:noFill/>
          <a:ln w="57150">
            <a:solidFill>
              <a:srgbClr val="E85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0EE84C03-84F7-4836-99C5-A61DE95E2015}"/>
              </a:ext>
            </a:extLst>
          </p:cNvPr>
          <p:cNvSpPr txBox="1"/>
          <p:nvPr/>
        </p:nvSpPr>
        <p:spPr>
          <a:xfrm>
            <a:off x="9877645" y="4790232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Hotspot</a:t>
            </a:r>
            <a:r>
              <a:rPr lang="sv-SE" sz="110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D9BC2F4C-1C5E-439D-84E9-8AB21BDA3F81}"/>
              </a:ext>
            </a:extLst>
          </p:cNvPr>
          <p:cNvGrpSpPr/>
          <p:nvPr/>
        </p:nvGrpSpPr>
        <p:grpSpPr>
          <a:xfrm>
            <a:off x="5982508" y="-90831"/>
            <a:ext cx="3567614" cy="2675711"/>
            <a:chOff x="5260613" y="-42705"/>
            <a:chExt cx="3567614" cy="2675711"/>
          </a:xfrm>
        </p:grpSpPr>
        <p:pic>
          <p:nvPicPr>
            <p:cNvPr id="2050" name="Picture 2" descr="https://uc8572cc0315ed4fafd95f7c5f11.previews.dropboxusercontent.com/p/thumb/AAtzOPOvLwig5tZMDggXyPx8lzG69suNlkk_guvv3KMv1kM0JFdau6kdZV5tAuQWFYZMQ2kTDBecyQbgxdNBxyMdOhXKy7UaHvLKMyauAeRnvqA8KTD9x-I0XeNmfuEM-Eskk6oMglOOYGMs0mOFxWKwJrhz9fbku89GWVs2clyhRKfJutJGOkpfWpB-FwwDVeiqtIO-SvYNr5O8WdkHIDGRnoKUhfrvGkwWCPXARYRjH0_Y-EzLHIUSLod51cC6Iqp6EoMVtdAdjWIussefxdtrs3tLIfx0-BNpoynrfxpEb60C2Dt4iH8n3wZWO2w1ZwFtGqmkQvFz7TSIxxBWEMGWyvBVQlOWokemKfUK45NDHA/p.png?size=800x600&amp;size_mode=3">
              <a:extLst>
                <a:ext uri="{FF2B5EF4-FFF2-40B4-BE49-F238E27FC236}">
                  <a16:creationId xmlns:a16="http://schemas.microsoft.com/office/drawing/2014/main" id="{E77DAB1C-6388-43BD-B98E-2AF31F634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38952">
              <a:off x="5260613" y="-42705"/>
              <a:ext cx="3567614" cy="2675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3283B4C4-2BC2-4D7A-BEAB-C64B63F27E9B}"/>
                </a:ext>
              </a:extLst>
            </p:cNvPr>
            <p:cNvSpPr/>
            <p:nvPr/>
          </p:nvSpPr>
          <p:spPr>
            <a:xfrm>
              <a:off x="6187812" y="794080"/>
              <a:ext cx="162902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>
                  <a:latin typeface="Helvetica" panose="020B0604020202020204" pitchFamily="34" charset="0"/>
                  <a:cs typeface="Helvetica" panose="020B0604020202020204" pitchFamily="34" charset="0"/>
                </a:rPr>
                <a:t>Kom ihåg att det är invånarens perspektiv!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759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22DF1B8A-F8AD-465F-B097-F26651CE14DB}"/>
              </a:ext>
            </a:extLst>
          </p:cNvPr>
          <p:cNvSpPr txBox="1"/>
          <p:nvPr/>
        </p:nvSpPr>
        <p:spPr>
          <a:xfrm>
            <a:off x="2708345" y="1359267"/>
            <a:ext cx="6088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>
                <a:latin typeface="Helvetica" panose="020B0604020202020204" pitchFamily="34" charset="0"/>
                <a:cs typeface="Helvetica" panose="020B0604020202020204" pitchFamily="34" charset="0"/>
              </a:rPr>
              <a:t>Övningar på egen hand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D634D867-E6CF-4AE8-AA96-DA02E34C6D18}"/>
              </a:ext>
            </a:extLst>
          </p:cNvPr>
          <p:cNvGrpSpPr/>
          <p:nvPr/>
        </p:nvGrpSpPr>
        <p:grpSpPr>
          <a:xfrm>
            <a:off x="3209304" y="2633678"/>
            <a:ext cx="5463822" cy="3073400"/>
            <a:chOff x="3209304" y="2425333"/>
            <a:chExt cx="5463822" cy="3073400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CA087633-C0DB-438A-956D-21D7539D2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304" y="2425333"/>
              <a:ext cx="5463822" cy="3073400"/>
            </a:xfrm>
            <a:prstGeom prst="rect">
              <a:avLst/>
            </a:prstGeom>
          </p:spPr>
        </p:pic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0F6DF7AA-0020-405C-B35F-2804ACAF8BF2}"/>
                </a:ext>
              </a:extLst>
            </p:cNvPr>
            <p:cNvSpPr/>
            <p:nvPr/>
          </p:nvSpPr>
          <p:spPr>
            <a:xfrm>
              <a:off x="4132162" y="5081286"/>
              <a:ext cx="1261641" cy="335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49060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ritning, bord&#10;&#10;Automatiskt genererad beskrivning">
            <a:extLst>
              <a:ext uri="{FF2B5EF4-FFF2-40B4-BE49-F238E27FC236}">
                <a16:creationId xmlns:a16="http://schemas.microsoft.com/office/drawing/2014/main" id="{A066A272-C1D5-42ED-B6A9-6D6667911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10" y="3658763"/>
            <a:ext cx="5775158" cy="273130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4409780" y="1231702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Övningar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6BAB30F-D9BC-41B0-B78B-B487CD3E591F}"/>
              </a:ext>
            </a:extLst>
          </p:cNvPr>
          <p:cNvSpPr txBox="1"/>
          <p:nvPr/>
        </p:nvSpPr>
        <p:spPr>
          <a:xfrm>
            <a:off x="4409779" y="2097177"/>
            <a:ext cx="4479039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>
                <a:latin typeface="Helvetica"/>
                <a:cs typeface="Helvetica"/>
              </a:rPr>
              <a:t>Prova på tre metoder: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Gör en användarporträtt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Gör ett scenario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Gör en tjänsteresa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endParaRPr lang="sv-SE" sz="2000">
              <a:latin typeface="Helvetica"/>
              <a:cs typeface="Helvetica"/>
            </a:endParaRPr>
          </a:p>
          <a:p>
            <a:pPr>
              <a:spcAft>
                <a:spcPts val="600"/>
              </a:spcAft>
              <a:buClr>
                <a:srgbClr val="00A9A7"/>
              </a:buClr>
            </a:pPr>
            <a:endParaRPr lang="sv-SE" sz="2000">
              <a:latin typeface="Helvetica"/>
              <a:cs typeface="Helvetica"/>
            </a:endParaRP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>
                <a:latin typeface="Helvetica"/>
                <a:cs typeface="Helvetica"/>
              </a:rPr>
              <a:t>Jobba med er arbetsgrupp på egen hand. Samling och avstämning </a:t>
            </a:r>
            <a:r>
              <a:rPr lang="sv-SE" sz="2000" err="1">
                <a:latin typeface="Helvetica"/>
                <a:cs typeface="Helvetica"/>
              </a:rPr>
              <a:t>kl</a:t>
            </a:r>
            <a:r>
              <a:rPr lang="sv-SE" sz="2000">
                <a:latin typeface="Helvetica"/>
                <a:cs typeface="Helvetica"/>
              </a:rPr>
              <a:t> 13. Fortsätt arbetet och återsamling </a:t>
            </a:r>
            <a:r>
              <a:rPr lang="sv-SE" sz="2000" err="1">
                <a:latin typeface="Helvetica"/>
                <a:cs typeface="Helvetica"/>
              </a:rPr>
              <a:t>kl</a:t>
            </a:r>
            <a:r>
              <a:rPr lang="sv-SE" sz="2000">
                <a:latin typeface="Helvetica"/>
                <a:cs typeface="Helvetica"/>
              </a:rPr>
              <a:t> 14.30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03F0B24-D063-4DEA-86E7-326F8269A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02" y="345353"/>
            <a:ext cx="1770466" cy="275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2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6BB19D-7B75-4570-8913-BCC829745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581" y="2221155"/>
            <a:ext cx="9144000" cy="2387600"/>
          </a:xfrm>
        </p:spPr>
        <p:txBody>
          <a:bodyPr>
            <a:normAutofit/>
          </a:bodyPr>
          <a:lstStyle/>
          <a:p>
            <a:r>
              <a:rPr lang="sv-SE" sz="5400">
                <a:latin typeface="Helvetica" panose="020B0604020202020204" pitchFamily="34" charset="0"/>
                <a:cs typeface="Helvetica" panose="020B0604020202020204" pitchFamily="34" charset="0"/>
              </a:rPr>
              <a:t>Utbildningsprogram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96EE1EA-7648-4B4D-A858-F008D0D05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581" y="4700830"/>
            <a:ext cx="9144000" cy="1655762"/>
          </a:xfrm>
        </p:spPr>
        <p:txBody>
          <a:bodyPr>
            <a:normAutofit/>
          </a:bodyPr>
          <a:lstStyle/>
          <a:p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Steg 3 Visualisering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060BC11-BF92-42E0-A2B5-C3E60AA16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817">
            <a:off x="4317117" y="187469"/>
            <a:ext cx="2910995" cy="38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0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226204" y="1005727"/>
            <a:ext cx="209704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3200">
                <a:latin typeface="Helvetica"/>
                <a:cs typeface="Helvetica"/>
              </a:rPr>
              <a:t>Grafoteket</a:t>
            </a:r>
            <a:endParaRPr lang="sv-SE" sz="3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6BAB30F-D9BC-41B0-B78B-B487CD3E591F}"/>
              </a:ext>
            </a:extLst>
          </p:cNvPr>
          <p:cNvSpPr txBox="1"/>
          <p:nvPr/>
        </p:nvSpPr>
        <p:spPr>
          <a:xfrm>
            <a:off x="1226204" y="2267143"/>
            <a:ext cx="3716186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Ett stöd till övningarna och ert arbete framåt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Skriv ut eller spara ner och jobba digitalt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endParaRPr lang="sv-SE" sz="2000">
              <a:latin typeface="Helvetica"/>
              <a:cs typeface="Helvetica"/>
            </a:endParaRPr>
          </a:p>
          <a:p>
            <a:pPr>
              <a:spcAft>
                <a:spcPts val="600"/>
              </a:spcAft>
              <a:buClr>
                <a:srgbClr val="00A9A7"/>
              </a:buClr>
            </a:pPr>
            <a:endParaRPr lang="sv-SE" sz="2000">
              <a:latin typeface="Helvetica"/>
              <a:cs typeface="Helvetica"/>
            </a:endParaRP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>
                <a:solidFill>
                  <a:srgbClr val="00A9A7"/>
                </a:solidFill>
                <a:latin typeface="Helvetica"/>
                <a:cs typeface="Helvetic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grafoteket &gt;&gt;</a:t>
            </a:r>
            <a:endParaRPr lang="sv-SE" sz="2000">
              <a:solidFill>
                <a:srgbClr val="00A9A7"/>
              </a:solidFill>
              <a:latin typeface="Helvetica"/>
              <a:cs typeface="Helvetica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8F17D8D-8274-4BBF-81F2-C31D48B590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654"/>
          <a:stretch/>
        </p:blipFill>
        <p:spPr>
          <a:xfrm>
            <a:off x="5154486" y="1060851"/>
            <a:ext cx="1998511" cy="319542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A32AE13-9234-43E7-9591-237D43125B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895"/>
          <a:stretch/>
        </p:blipFill>
        <p:spPr>
          <a:xfrm>
            <a:off x="6514364" y="1930927"/>
            <a:ext cx="2346054" cy="307171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B86A93A-AC31-47E5-BF00-F491B59239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4" r="-2907" b="-806"/>
          <a:stretch/>
        </p:blipFill>
        <p:spPr>
          <a:xfrm>
            <a:off x="5688275" y="3429000"/>
            <a:ext cx="2232247" cy="279453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E4FDCCA-40DC-4C1D-9788-4B9F79D64C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97" y="1005727"/>
            <a:ext cx="3549477" cy="4683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115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3099882" y="1012023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Användarporträtt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AA2C900-C268-41AD-BE5D-0D9845AE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2" y="218032"/>
            <a:ext cx="1770466" cy="275754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B2E93D2-A3A6-4D26-93F2-8504A3A646E9}"/>
              </a:ext>
            </a:extLst>
          </p:cNvPr>
          <p:cNvSpPr txBox="1"/>
          <p:nvPr/>
        </p:nvSpPr>
        <p:spPr>
          <a:xfrm>
            <a:off x="3099882" y="2174880"/>
            <a:ext cx="4736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Gör ett porträtt på er prioriterade målgrupp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69AD4C5-03E1-43B6-9269-B8AEBC677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5" t="-1142" r="-5186" b="-4344"/>
          <a:stretch/>
        </p:blipFill>
        <p:spPr>
          <a:xfrm>
            <a:off x="7950200" y="838200"/>
            <a:ext cx="3835400" cy="55499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2644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3099882" y="1012023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Scenario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AA2C900-C268-41AD-BE5D-0D9845AE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2" y="218032"/>
            <a:ext cx="1770466" cy="275754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AFAAC54-1B5A-4DCF-88FB-CAFA07F71C89}"/>
              </a:ext>
            </a:extLst>
          </p:cNvPr>
          <p:cNvSpPr txBox="1"/>
          <p:nvPr/>
        </p:nvSpPr>
        <p:spPr>
          <a:xfrm>
            <a:off x="3099882" y="2035180"/>
            <a:ext cx="36664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Skriv eller rita ett scenario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Utgå ifrån målgruppen och beskriv hur tjänsten fungerar idag, nuläge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Försök även få med medarbetare i scenariot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8AE734D-5F72-4FE0-9010-9B7FDBB5EF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1" t="-2403" r="-5447" b="-3831"/>
          <a:stretch/>
        </p:blipFill>
        <p:spPr>
          <a:xfrm>
            <a:off x="7049489" y="2035180"/>
            <a:ext cx="3037950" cy="452460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E806C12-C854-43CC-A71F-2CA0D9FA42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7" t="-1328" r="-4323" b="-3487"/>
          <a:stretch/>
        </p:blipFill>
        <p:spPr>
          <a:xfrm>
            <a:off x="8568464" y="546100"/>
            <a:ext cx="3195195" cy="50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3616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c805e20f60bc8c9f18fa57411e1.previews.dropboxusercontent.com/p/thumb/AAuG8m6X8KPCYAfmwUZfJG1mhVl8EH6ZeDhQrlgN4x74fny902TaPJpJsgl-wNpjkSEmfBvOoz6xlPVmQIG-8QtC3qgw0eSY4JhWLMoZldx5m8VOXC1JzWPxSwGbFVuzlvAd7QirI2p-J0s_TBJKA3aym0YvH7EJx2jA1FrsZ5jaZAuogYztBabeJT30rC9CnDuSthf5UcCdPgNaqRVDl2E1GkBT2oxz1EyLkEnkWRtIsbk3w9gIDzK0EQV8P7NnMadf4XSiJ1Y809CsuRe4webiQjJuwpIDDx5Nm68UWTt0jgwuaKgQydjf16cQBWxtSZe6Jvhp9pirxiDjCN0si-7C8vv-S7d8CRruaD1DBCPH3A/p.png?fv_content=true&amp;size_mode=5">
            <a:extLst>
              <a:ext uri="{FF2B5EF4-FFF2-40B4-BE49-F238E27FC236}">
                <a16:creationId xmlns:a16="http://schemas.microsoft.com/office/drawing/2014/main" id="{4CAA304A-BE3F-49BF-AB90-A105C394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168" y="910743"/>
            <a:ext cx="3135950" cy="23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B0AE55AC-F3A4-4777-8D4A-F82EEBB5664A}"/>
              </a:ext>
            </a:extLst>
          </p:cNvPr>
          <p:cNvSpPr/>
          <p:nvPr/>
        </p:nvSpPr>
        <p:spPr>
          <a:xfrm>
            <a:off x="9484566" y="1388867"/>
            <a:ext cx="1775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1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Rita resan på A3-papper. Klipp, klistra, tejpa och rita! </a:t>
            </a:r>
            <a:endParaRPr lang="sv-SE" sz="1400" i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8A789CD-FDE9-4A5B-AA4C-3F365CC0A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2" y="218032"/>
            <a:ext cx="1770466" cy="275754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FA62B58B-C0A5-4038-8BBF-92B4DAC15844}"/>
              </a:ext>
            </a:extLst>
          </p:cNvPr>
          <p:cNvSpPr txBox="1"/>
          <p:nvPr/>
        </p:nvSpPr>
        <p:spPr>
          <a:xfrm>
            <a:off x="2946660" y="1023798"/>
            <a:ext cx="372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>
                <a:solidFill>
                  <a:prstClr val="black">
                    <a:lumMod val="85000"/>
                    <a:lumOff val="1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Gör en tjänsteresa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Bildobjekt 13" descr="En bild som visar text&#10;&#10;Automatiskt genererad beskrivning">
            <a:extLst>
              <a:ext uri="{FF2B5EF4-FFF2-40B4-BE49-F238E27FC236}">
                <a16:creationId xmlns:a16="http://schemas.microsoft.com/office/drawing/2014/main" id="{86733C46-BCD6-492F-9264-556A77394E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8" t="7242" r="-1706" b="-4111"/>
          <a:stretch/>
        </p:blipFill>
        <p:spPr>
          <a:xfrm>
            <a:off x="6585587" y="3137400"/>
            <a:ext cx="5295020" cy="33776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57980D7D-A2B2-4581-9540-AFF1CE7F4E9A}"/>
              </a:ext>
            </a:extLst>
          </p:cNvPr>
          <p:cNvSpPr txBox="1"/>
          <p:nvPr/>
        </p:nvSpPr>
        <p:spPr>
          <a:xfrm>
            <a:off x="2958903" y="1997839"/>
            <a:ext cx="366648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Rita ut en enkel tjänsteresa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Utgå ifrån er målgrupp och tjänsten i ett nuläge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Använd tjänsteresans beståndsdelar som stöd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Få med upplevelser (både bra och dåliga)</a:t>
            </a:r>
          </a:p>
        </p:txBody>
      </p:sp>
    </p:spTree>
    <p:extLst>
      <p:ext uri="{BB962C8B-B14F-4D97-AF65-F5344CB8AC3E}">
        <p14:creationId xmlns:p14="http://schemas.microsoft.com/office/powerpoint/2010/main" val="2137104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C8B6C20-6FC9-4368-94B3-725A4AE12021}"/>
              </a:ext>
            </a:extLst>
          </p:cNvPr>
          <p:cNvSpPr txBox="1"/>
          <p:nvPr/>
        </p:nvSpPr>
        <p:spPr>
          <a:xfrm>
            <a:off x="3313843" y="2226435"/>
            <a:ext cx="5394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Reflektion och frågor</a:t>
            </a:r>
          </a:p>
        </p:txBody>
      </p:sp>
      <p:pic>
        <p:nvPicPr>
          <p:cNvPr id="5" name="Bildobjekt 4" descr="En bild som visar vektorgrafik, objekt&#10;&#10;Automatiskt genererad beskrivning">
            <a:extLst>
              <a:ext uri="{FF2B5EF4-FFF2-40B4-BE49-F238E27FC236}">
                <a16:creationId xmlns:a16="http://schemas.microsoft.com/office/drawing/2014/main" id="{E4498321-972D-4722-8DE0-DA7BCEFB8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59" y="2466456"/>
            <a:ext cx="2092481" cy="27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44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7827AB91-1850-4329-95B3-5303DF6A2443}"/>
              </a:ext>
            </a:extLst>
          </p:cNvPr>
          <p:cNvSpPr txBox="1"/>
          <p:nvPr/>
        </p:nvSpPr>
        <p:spPr>
          <a:xfrm>
            <a:off x="2782901" y="1741211"/>
            <a:ext cx="3608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Återsamling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och delning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0E45385-593C-4863-839D-73FB1CE83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35" y="1587992"/>
            <a:ext cx="2760164" cy="3682015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E3D8F53-43F4-43F1-AD6D-C87C0A9AB426}"/>
              </a:ext>
            </a:extLst>
          </p:cNvPr>
          <p:cNvSpPr txBox="1">
            <a:spLocks/>
          </p:cNvSpPr>
          <p:nvPr/>
        </p:nvSpPr>
        <p:spPr bwMode="auto">
          <a:xfrm>
            <a:off x="3176440" y="3547130"/>
            <a:ext cx="3039165" cy="131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6700" indent="-266700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A9A7"/>
              </a:buClr>
              <a:buSzPct val="110000"/>
              <a:buFont typeface="Symbol" pitchFamily="18" charset="2"/>
              <a:buChar char="·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68325" indent="-19208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rgbClr val="000000"/>
                </a:solidFill>
                <a:latin typeface="+mn-lt"/>
              </a:defRPr>
            </a:lvl2pPr>
            <a:lvl3pPr marL="947738" indent="-19843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319213" indent="-200025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16954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1526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6098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0670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5242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err="1">
                <a:latin typeface="Helvetica" panose="020B0604020202020204" pitchFamily="34" charset="0"/>
                <a:cs typeface="Helvetica" panose="020B0604020202020204" pitchFamily="34" charset="0"/>
              </a:rPr>
              <a:t>Kl</a:t>
            </a:r>
            <a:r>
              <a:rPr lang="sv-SE" sz="2400">
                <a:latin typeface="Helvetica" panose="020B0604020202020204" pitchFamily="34" charset="0"/>
                <a:cs typeface="Helvetica" panose="020B0604020202020204" pitchFamily="34" charset="0"/>
              </a:rPr>
              <a:t> 13.00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err="1">
                <a:latin typeface="Helvetica" panose="020B0604020202020204" pitchFamily="34" charset="0"/>
                <a:cs typeface="Helvetica" panose="020B0604020202020204" pitchFamily="34" charset="0"/>
              </a:rPr>
              <a:t>Kl</a:t>
            </a:r>
            <a:r>
              <a:rPr lang="sv-SE" sz="2400">
                <a:latin typeface="Helvetica" panose="020B0604020202020204" pitchFamily="34" charset="0"/>
                <a:cs typeface="Helvetica" panose="020B0604020202020204" pitchFamily="34" charset="0"/>
              </a:rPr>
              <a:t> 14.30</a:t>
            </a:r>
          </a:p>
        </p:txBody>
      </p:sp>
    </p:spTree>
    <p:extLst>
      <p:ext uri="{BB962C8B-B14F-4D97-AF65-F5344CB8AC3E}">
        <p14:creationId xmlns:p14="http://schemas.microsoft.com/office/powerpoint/2010/main" val="230661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202902" y="1152391"/>
            <a:ext cx="2837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>
                <a:latin typeface="Helvetica" panose="020B0604020202020204" pitchFamily="34" charset="0"/>
                <a:cs typeface="Helvetica" panose="020B0604020202020204" pitchFamily="34" charset="0"/>
              </a:rPr>
              <a:t>Eget arbete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B279CCF-FF01-477A-A115-476CF5680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99" y="1316155"/>
            <a:ext cx="6129013" cy="4594516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08D047F5-FE2C-4C61-8764-9264DCA832BD}"/>
              </a:ext>
            </a:extLst>
          </p:cNvPr>
          <p:cNvSpPr txBox="1">
            <a:spLocks/>
          </p:cNvSpPr>
          <p:nvPr/>
        </p:nvSpPr>
        <p:spPr bwMode="auto">
          <a:xfrm>
            <a:off x="1380094" y="2195970"/>
            <a:ext cx="4226622" cy="283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6700" indent="-266700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A9A7"/>
              </a:buClr>
              <a:buSzPct val="110000"/>
              <a:buFont typeface="Symbol" pitchFamily="18" charset="2"/>
              <a:buChar char="·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68325" indent="-19208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rgbClr val="000000"/>
                </a:solidFill>
                <a:latin typeface="+mn-lt"/>
              </a:defRPr>
            </a:lvl2pPr>
            <a:lvl3pPr marL="947738" indent="-19843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319213" indent="-200025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16954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1526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6098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0670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5242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Fortsätt med att visualisera era insikter, porträtt, scenarier och tjänsteresor</a:t>
            </a:r>
          </a:p>
        </p:txBody>
      </p:sp>
    </p:spTree>
    <p:extLst>
      <p:ext uri="{BB962C8B-B14F-4D97-AF65-F5344CB8AC3E}">
        <p14:creationId xmlns:p14="http://schemas.microsoft.com/office/powerpoint/2010/main" val="426950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462810" y="1238297"/>
            <a:ext cx="4491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>
                <a:latin typeface="Helvetica" panose="020B0604020202020204" pitchFamily="34" charset="0"/>
                <a:cs typeface="Helvetica" panose="020B0604020202020204" pitchFamily="34" charset="0"/>
              </a:rPr>
              <a:t>Nästa gång 16 sep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36324F0-C654-40D2-BD10-5258E555ED93}"/>
              </a:ext>
            </a:extLst>
          </p:cNvPr>
          <p:cNvSpPr txBox="1">
            <a:spLocks/>
          </p:cNvSpPr>
          <p:nvPr/>
        </p:nvSpPr>
        <p:spPr bwMode="auto">
          <a:xfrm>
            <a:off x="1462810" y="2434946"/>
            <a:ext cx="4278771" cy="283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6700" indent="-266700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A9A7"/>
              </a:buClr>
              <a:buSzPct val="110000"/>
              <a:buFont typeface="Symbol" pitchFamily="18" charset="2"/>
              <a:buChar char="·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68325" indent="-19208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rgbClr val="000000"/>
                </a:solidFill>
                <a:latin typeface="+mn-lt"/>
              </a:defRPr>
            </a:lvl2pPr>
            <a:lvl3pPr marL="947738" indent="-19843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319213" indent="-200025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16954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1526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6098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0670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5242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Nästa gång handlar det om analys och brukskvaliteter del 1.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b="1">
                <a:latin typeface="Helvetica" panose="020B0604020202020204" pitchFamily="34" charset="0"/>
                <a:cs typeface="Helvetica" panose="020B0604020202020204" pitchFamily="34" charset="0"/>
              </a:rPr>
              <a:t>Förberedelse:</a:t>
            </a:r>
            <a:br>
              <a:rPr lang="sv-SE" sz="2000" b="1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Gör klart behovsfångst och visualisering! 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C58A37D7-CC5B-44B3-85C1-22CBDBB7F59B}"/>
              </a:ext>
            </a:extLst>
          </p:cNvPr>
          <p:cNvGrpSpPr/>
          <p:nvPr/>
        </p:nvGrpSpPr>
        <p:grpSpPr>
          <a:xfrm>
            <a:off x="6096000" y="1328122"/>
            <a:ext cx="4585900" cy="4427034"/>
            <a:chOff x="6096000" y="1328122"/>
            <a:chExt cx="4585900" cy="4427034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48F767C-216E-40FD-8C6B-31BF63668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565" y="2235658"/>
              <a:ext cx="2638335" cy="3519498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BC2DA3CA-9E0E-4B22-82B1-14C8CA5A9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33" r="8791" b="62159"/>
            <a:stretch/>
          </p:blipFill>
          <p:spPr>
            <a:xfrm rot="21244659">
              <a:off x="7110846" y="1328122"/>
              <a:ext cx="1865435" cy="1815073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D331BB34-A9BB-4854-B203-EC01493B9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88"/>
            <a:stretch/>
          </p:blipFill>
          <p:spPr>
            <a:xfrm>
              <a:off x="6096000" y="1946183"/>
              <a:ext cx="3474575" cy="3808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830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: rundade hörn 31">
            <a:extLst>
              <a:ext uri="{FF2B5EF4-FFF2-40B4-BE49-F238E27FC236}">
                <a16:creationId xmlns:a16="http://schemas.microsoft.com/office/drawing/2014/main" id="{374120CC-3903-448F-A26A-CC958C373B74}"/>
              </a:ext>
            </a:extLst>
          </p:cNvPr>
          <p:cNvSpPr/>
          <p:nvPr/>
        </p:nvSpPr>
        <p:spPr>
          <a:xfrm>
            <a:off x="825969" y="3465415"/>
            <a:ext cx="4257862" cy="1663014"/>
          </a:xfrm>
          <a:prstGeom prst="roundRect">
            <a:avLst/>
          </a:prstGeom>
          <a:solidFill>
            <a:srgbClr val="F8C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ktangel: rundade hörn 29">
            <a:extLst>
              <a:ext uri="{FF2B5EF4-FFF2-40B4-BE49-F238E27FC236}">
                <a16:creationId xmlns:a16="http://schemas.microsoft.com/office/drawing/2014/main" id="{3D97463C-E4C1-4A76-A1F0-6CEF0AF5CF83}"/>
              </a:ext>
            </a:extLst>
          </p:cNvPr>
          <p:cNvSpPr/>
          <p:nvPr/>
        </p:nvSpPr>
        <p:spPr>
          <a:xfrm>
            <a:off x="825969" y="1692695"/>
            <a:ext cx="4257862" cy="1579368"/>
          </a:xfrm>
          <a:prstGeom prst="roundRect">
            <a:avLst/>
          </a:prstGeom>
          <a:solidFill>
            <a:srgbClr val="E0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86BB2282-4534-4C81-971B-4F9105E48563}"/>
              </a:ext>
            </a:extLst>
          </p:cNvPr>
          <p:cNvSpPr txBox="1"/>
          <p:nvPr/>
        </p:nvSpPr>
        <p:spPr>
          <a:xfrm>
            <a:off x="825969" y="624111"/>
            <a:ext cx="403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Programmets innehåll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Tjänstedesign och förändringsledning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8D46647-39A8-4063-82D5-7783C1A53F45}"/>
              </a:ext>
            </a:extLst>
          </p:cNvPr>
          <p:cNvSpPr/>
          <p:nvPr/>
        </p:nvSpPr>
        <p:spPr>
          <a:xfrm>
            <a:off x="1056111" y="3816938"/>
            <a:ext cx="38000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Kunskapsmål för förändringsledning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Kunna tillämpa kunskaper om förändringsledning inom digitaliserings-arbetet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42A74B7-99C5-4085-9366-5532EB5B30C6}"/>
              </a:ext>
            </a:extLst>
          </p:cNvPr>
          <p:cNvSpPr/>
          <p:nvPr/>
        </p:nvSpPr>
        <p:spPr>
          <a:xfrm>
            <a:off x="1268719" y="1931208"/>
            <a:ext cx="32813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Kunskapsmål för tjänstedesign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Förtrogenhet med grunderna inom tjänstedesign och centrala metoder.</a:t>
            </a:r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C603F5AE-796A-4EE2-8BDA-508EDB913E07}"/>
              </a:ext>
            </a:extLst>
          </p:cNvPr>
          <p:cNvGrpSpPr/>
          <p:nvPr/>
        </p:nvGrpSpPr>
        <p:grpSpPr>
          <a:xfrm>
            <a:off x="4828306" y="1310665"/>
            <a:ext cx="7118324" cy="5516305"/>
            <a:chOff x="4828306" y="1310665"/>
            <a:chExt cx="7118324" cy="5516305"/>
          </a:xfrm>
        </p:grpSpPr>
        <p:sp>
          <p:nvSpPr>
            <p:cNvPr id="78" name="Rektangel: rundade hörn 77">
              <a:extLst>
                <a:ext uri="{FF2B5EF4-FFF2-40B4-BE49-F238E27FC236}">
                  <a16:creationId xmlns:a16="http://schemas.microsoft.com/office/drawing/2014/main" id="{8A3F9BE3-230E-48BF-9572-9FA3C87F7537}"/>
                </a:ext>
              </a:extLst>
            </p:cNvPr>
            <p:cNvSpPr/>
            <p:nvPr/>
          </p:nvSpPr>
          <p:spPr>
            <a:xfrm>
              <a:off x="5379730" y="5498889"/>
              <a:ext cx="2165151" cy="1005331"/>
            </a:xfrm>
            <a:prstGeom prst="roundRect">
              <a:avLst/>
            </a:prstGeom>
            <a:solidFill>
              <a:srgbClr val="00A9A7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ktangel: rundade hörn 48">
              <a:extLst>
                <a:ext uri="{FF2B5EF4-FFF2-40B4-BE49-F238E27FC236}">
                  <a16:creationId xmlns:a16="http://schemas.microsoft.com/office/drawing/2014/main" id="{5E86B9CA-6A9A-4D60-AE8D-2A6623A88D38}"/>
                </a:ext>
              </a:extLst>
            </p:cNvPr>
            <p:cNvSpPr/>
            <p:nvPr/>
          </p:nvSpPr>
          <p:spPr>
            <a:xfrm>
              <a:off x="7551082" y="2366917"/>
              <a:ext cx="2156317" cy="941851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ktangel: rundade hörn 49">
              <a:extLst>
                <a:ext uri="{FF2B5EF4-FFF2-40B4-BE49-F238E27FC236}">
                  <a16:creationId xmlns:a16="http://schemas.microsoft.com/office/drawing/2014/main" id="{27F74594-5801-4147-9E03-F867A56EC8BE}"/>
                </a:ext>
              </a:extLst>
            </p:cNvPr>
            <p:cNvSpPr/>
            <p:nvPr/>
          </p:nvSpPr>
          <p:spPr>
            <a:xfrm>
              <a:off x="9775098" y="2368785"/>
              <a:ext cx="2156317" cy="939983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ktangel: rundade hörn 50">
              <a:extLst>
                <a:ext uri="{FF2B5EF4-FFF2-40B4-BE49-F238E27FC236}">
                  <a16:creationId xmlns:a16="http://schemas.microsoft.com/office/drawing/2014/main" id="{55E68893-DE28-43DE-B1A1-8C833FE577C7}"/>
                </a:ext>
              </a:extLst>
            </p:cNvPr>
            <p:cNvSpPr/>
            <p:nvPr/>
          </p:nvSpPr>
          <p:spPr>
            <a:xfrm>
              <a:off x="7566297" y="3392578"/>
              <a:ext cx="2156317" cy="941850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ktangel: rundade hörn 51">
              <a:extLst>
                <a:ext uri="{FF2B5EF4-FFF2-40B4-BE49-F238E27FC236}">
                  <a16:creationId xmlns:a16="http://schemas.microsoft.com/office/drawing/2014/main" id="{0F4D2CFC-B861-426D-9578-FE1E2C4F732B}"/>
                </a:ext>
              </a:extLst>
            </p:cNvPr>
            <p:cNvSpPr/>
            <p:nvPr/>
          </p:nvSpPr>
          <p:spPr>
            <a:xfrm>
              <a:off x="9790313" y="3392578"/>
              <a:ext cx="2156317" cy="947693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ktangel: rundade hörn 52">
              <a:extLst>
                <a:ext uri="{FF2B5EF4-FFF2-40B4-BE49-F238E27FC236}">
                  <a16:creationId xmlns:a16="http://schemas.microsoft.com/office/drawing/2014/main" id="{B5A15DE4-F384-4C34-A5BC-BEC2D846C6D3}"/>
                </a:ext>
              </a:extLst>
            </p:cNvPr>
            <p:cNvSpPr/>
            <p:nvPr/>
          </p:nvSpPr>
          <p:spPr>
            <a:xfrm>
              <a:off x="7566297" y="4428871"/>
              <a:ext cx="2156317" cy="979395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ktangel: rundade hörn 53">
              <a:extLst>
                <a:ext uri="{FF2B5EF4-FFF2-40B4-BE49-F238E27FC236}">
                  <a16:creationId xmlns:a16="http://schemas.microsoft.com/office/drawing/2014/main" id="{32F464ED-73F0-4A30-8959-E07E4FC9C47A}"/>
                </a:ext>
              </a:extLst>
            </p:cNvPr>
            <p:cNvSpPr/>
            <p:nvPr/>
          </p:nvSpPr>
          <p:spPr>
            <a:xfrm>
              <a:off x="9790313" y="4428871"/>
              <a:ext cx="2156317" cy="979395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ktangel: rundade hörn 45">
              <a:extLst>
                <a:ext uri="{FF2B5EF4-FFF2-40B4-BE49-F238E27FC236}">
                  <a16:creationId xmlns:a16="http://schemas.microsoft.com/office/drawing/2014/main" id="{CB5E7160-3960-4208-8A26-985859B58F1A}"/>
                </a:ext>
              </a:extLst>
            </p:cNvPr>
            <p:cNvSpPr/>
            <p:nvPr/>
          </p:nvSpPr>
          <p:spPr>
            <a:xfrm>
              <a:off x="5332688" y="1319045"/>
              <a:ext cx="2156317" cy="962296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ktangel: rundade hörn 46">
              <a:extLst>
                <a:ext uri="{FF2B5EF4-FFF2-40B4-BE49-F238E27FC236}">
                  <a16:creationId xmlns:a16="http://schemas.microsoft.com/office/drawing/2014/main" id="{23DD28EB-0703-4284-A651-EA672515E319}"/>
                </a:ext>
              </a:extLst>
            </p:cNvPr>
            <p:cNvSpPr/>
            <p:nvPr/>
          </p:nvSpPr>
          <p:spPr>
            <a:xfrm>
              <a:off x="7551082" y="1310665"/>
              <a:ext cx="2156317" cy="965716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ktangel: rundade hörn 47">
              <a:extLst>
                <a:ext uri="{FF2B5EF4-FFF2-40B4-BE49-F238E27FC236}">
                  <a16:creationId xmlns:a16="http://schemas.microsoft.com/office/drawing/2014/main" id="{E2F589B7-7825-4A36-A218-558E19CD3318}"/>
                </a:ext>
              </a:extLst>
            </p:cNvPr>
            <p:cNvSpPr/>
            <p:nvPr/>
          </p:nvSpPr>
          <p:spPr>
            <a:xfrm>
              <a:off x="9775098" y="1310665"/>
              <a:ext cx="2156317" cy="965716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ktangel: rundade hörn 38">
              <a:extLst>
                <a:ext uri="{FF2B5EF4-FFF2-40B4-BE49-F238E27FC236}">
                  <a16:creationId xmlns:a16="http://schemas.microsoft.com/office/drawing/2014/main" id="{32060620-211B-4BA7-A9D0-2C83320593B3}"/>
                </a:ext>
              </a:extLst>
            </p:cNvPr>
            <p:cNvSpPr/>
            <p:nvPr/>
          </p:nvSpPr>
          <p:spPr>
            <a:xfrm>
              <a:off x="5357559" y="3398421"/>
              <a:ext cx="2156317" cy="941850"/>
            </a:xfrm>
            <a:prstGeom prst="roundRect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ktangel: rundade hörn 39">
              <a:extLst>
                <a:ext uri="{FF2B5EF4-FFF2-40B4-BE49-F238E27FC236}">
                  <a16:creationId xmlns:a16="http://schemas.microsoft.com/office/drawing/2014/main" id="{42793772-99C0-4CE8-AD80-E94CFA70D437}"/>
                </a:ext>
              </a:extLst>
            </p:cNvPr>
            <p:cNvSpPr/>
            <p:nvPr/>
          </p:nvSpPr>
          <p:spPr>
            <a:xfrm>
              <a:off x="5376947" y="4428871"/>
              <a:ext cx="2136929" cy="979395"/>
            </a:xfrm>
            <a:prstGeom prst="roundRect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ktangel: rundade hörn 36">
              <a:extLst>
                <a:ext uri="{FF2B5EF4-FFF2-40B4-BE49-F238E27FC236}">
                  <a16:creationId xmlns:a16="http://schemas.microsoft.com/office/drawing/2014/main" id="{ED74FDC6-F2A9-4EC3-AF26-D054CC5EFBE1}"/>
                </a:ext>
              </a:extLst>
            </p:cNvPr>
            <p:cNvSpPr/>
            <p:nvPr/>
          </p:nvSpPr>
          <p:spPr>
            <a:xfrm>
              <a:off x="5342344" y="2371877"/>
              <a:ext cx="2156317" cy="941851"/>
            </a:xfrm>
            <a:prstGeom prst="roundRect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ruta 3">
              <a:extLst>
                <a:ext uri="{FF2B5EF4-FFF2-40B4-BE49-F238E27FC236}">
                  <a16:creationId xmlns:a16="http://schemas.microsoft.com/office/drawing/2014/main" id="{F03018AD-5CB9-40DD-A0D3-43A9923548B8}"/>
                </a:ext>
              </a:extLst>
            </p:cNvPr>
            <p:cNvSpPr txBox="1"/>
            <p:nvPr/>
          </p:nvSpPr>
          <p:spPr>
            <a:xfrm>
              <a:off x="5921700" y="1513247"/>
              <a:ext cx="1138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Tjänstedesign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Orientering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Målgrupper</a:t>
              </a:r>
            </a:p>
          </p:txBody>
        </p:sp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6B5CADAD-1FD7-4763-80A5-C0D4531AF0A8}"/>
                </a:ext>
              </a:extLst>
            </p:cNvPr>
            <p:cNvSpPr txBox="1"/>
            <p:nvPr/>
          </p:nvSpPr>
          <p:spPr>
            <a:xfrm>
              <a:off x="8204091" y="1513247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Behovsfångst</a:t>
              </a:r>
            </a:p>
          </p:txBody>
        </p:sp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82055F88-17F6-431B-8108-6BF4DFE812FC}"/>
                </a:ext>
              </a:extLst>
            </p:cNvPr>
            <p:cNvSpPr txBox="1"/>
            <p:nvPr/>
          </p:nvSpPr>
          <p:spPr>
            <a:xfrm>
              <a:off x="10443844" y="1513247"/>
              <a:ext cx="1049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Visualisering</a:t>
              </a:r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5CCB7086-778C-4ABE-B003-96DF8A3AD7C7}"/>
                </a:ext>
              </a:extLst>
            </p:cNvPr>
            <p:cNvSpPr txBox="1"/>
            <p:nvPr/>
          </p:nvSpPr>
          <p:spPr>
            <a:xfrm>
              <a:off x="5921700" y="2640816"/>
              <a:ext cx="1494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Förändringsledning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7C0A0EFB-55EE-4E11-8621-4C5E0622A3FF}"/>
                </a:ext>
              </a:extLst>
            </p:cNvPr>
            <p:cNvSpPr txBox="1"/>
            <p:nvPr/>
          </p:nvSpPr>
          <p:spPr>
            <a:xfrm>
              <a:off x="8204091" y="2640816"/>
              <a:ext cx="1319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Analys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Brukskvaliteter 1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DF7AC66B-0FCF-4E83-ADF3-11D1D74F19F5}"/>
                </a:ext>
              </a:extLst>
            </p:cNvPr>
            <p:cNvSpPr txBox="1"/>
            <p:nvPr/>
          </p:nvSpPr>
          <p:spPr>
            <a:xfrm>
              <a:off x="10443844" y="2640816"/>
              <a:ext cx="1319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Brukskvaliteter 2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640627B1-97B8-40E4-8784-89BE83447418}"/>
                </a:ext>
              </a:extLst>
            </p:cNvPr>
            <p:cNvSpPr txBox="1"/>
            <p:nvPr/>
          </p:nvSpPr>
          <p:spPr>
            <a:xfrm>
              <a:off x="5936915" y="3679734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Förhållningssätt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BFFD6CCA-24EB-41D1-A4B3-E0665A4587D0}"/>
                </a:ext>
              </a:extLst>
            </p:cNvPr>
            <p:cNvSpPr txBox="1"/>
            <p:nvPr/>
          </p:nvSpPr>
          <p:spPr>
            <a:xfrm>
              <a:off x="8219306" y="3679734"/>
              <a:ext cx="1343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Service Blueprint</a:t>
              </a: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9841EF89-A3A8-41BE-AC83-6D6CA86DFD92}"/>
                </a:ext>
              </a:extLst>
            </p:cNvPr>
            <p:cNvSpPr txBox="1"/>
            <p:nvPr/>
          </p:nvSpPr>
          <p:spPr>
            <a:xfrm>
              <a:off x="10459059" y="3679734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Lösningsförslag</a:t>
              </a:r>
            </a:p>
          </p:txBody>
        </p: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B6121E96-7F71-4092-8D79-CD8E2B2A8E89}"/>
                </a:ext>
              </a:extLst>
            </p:cNvPr>
            <p:cNvSpPr txBox="1"/>
            <p:nvPr/>
          </p:nvSpPr>
          <p:spPr>
            <a:xfrm>
              <a:off x="5936915" y="4755159"/>
              <a:ext cx="10413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Trygga team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8F8B0D57-A6D5-45EA-85CF-A58B72283EB3}"/>
                </a:ext>
              </a:extLst>
            </p:cNvPr>
            <p:cNvSpPr txBox="1"/>
            <p:nvPr/>
          </p:nvSpPr>
          <p:spPr>
            <a:xfrm>
              <a:off x="8219306" y="4755159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Prototyper</a:t>
              </a: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6B9DBB5B-6335-4F0D-8F07-BD5F933BA0CB}"/>
                </a:ext>
              </a:extLst>
            </p:cNvPr>
            <p:cNvSpPr txBox="1"/>
            <p:nvPr/>
          </p:nvSpPr>
          <p:spPr>
            <a:xfrm>
              <a:off x="10485151" y="4725495"/>
              <a:ext cx="1376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Nyttorealisering</a:t>
              </a:r>
              <a:b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</a:b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Effekthemtagning</a:t>
              </a:r>
            </a:p>
          </p:txBody>
        </p:sp>
        <p:pic>
          <p:nvPicPr>
            <p:cNvPr id="17" name="Bildobjekt 16" descr="1_grå.emf">
              <a:extLst>
                <a:ext uri="{FF2B5EF4-FFF2-40B4-BE49-F238E27FC236}">
                  <a16:creationId xmlns:a16="http://schemas.microsoft.com/office/drawing/2014/main" id="{A9F70BF7-DFCD-4F6A-98C0-7BB77A27E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354" y="1513247"/>
              <a:ext cx="432001" cy="432001"/>
            </a:xfrm>
            <a:prstGeom prst="rect">
              <a:avLst/>
            </a:prstGeom>
          </p:spPr>
        </p:pic>
        <p:pic>
          <p:nvPicPr>
            <p:cNvPr id="18" name="Bildobjekt 17" descr="2_grå.emf">
              <a:extLst>
                <a:ext uri="{FF2B5EF4-FFF2-40B4-BE49-F238E27FC236}">
                  <a16:creationId xmlns:a16="http://schemas.microsoft.com/office/drawing/2014/main" id="{EECF1534-5CCF-43F5-88E1-BA1CD4E92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689" y="1513247"/>
              <a:ext cx="432001" cy="432001"/>
            </a:xfrm>
            <a:prstGeom prst="rect">
              <a:avLst/>
            </a:prstGeom>
          </p:spPr>
        </p:pic>
        <p:pic>
          <p:nvPicPr>
            <p:cNvPr id="19" name="Bildobjekt 18" descr="3_grå.emf">
              <a:extLst>
                <a:ext uri="{FF2B5EF4-FFF2-40B4-BE49-F238E27FC236}">
                  <a16:creationId xmlns:a16="http://schemas.microsoft.com/office/drawing/2014/main" id="{A33761BC-96AA-4656-8A0F-FFB052ED9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585" y="1513247"/>
              <a:ext cx="432001" cy="432001"/>
            </a:xfrm>
            <a:prstGeom prst="rect">
              <a:avLst/>
            </a:prstGeom>
          </p:spPr>
        </p:pic>
        <p:pic>
          <p:nvPicPr>
            <p:cNvPr id="20" name="Bildobjekt 19" descr="4_grå.emf">
              <a:extLst>
                <a:ext uri="{FF2B5EF4-FFF2-40B4-BE49-F238E27FC236}">
                  <a16:creationId xmlns:a16="http://schemas.microsoft.com/office/drawing/2014/main" id="{2D73BCD1-48A7-435E-9A4E-14591A3EF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354" y="2640816"/>
              <a:ext cx="432001" cy="432001"/>
            </a:xfrm>
            <a:prstGeom prst="rect">
              <a:avLst/>
            </a:prstGeom>
          </p:spPr>
        </p:pic>
        <p:pic>
          <p:nvPicPr>
            <p:cNvPr id="21" name="Bildobjekt 20" descr="5_grå.emf">
              <a:extLst>
                <a:ext uri="{FF2B5EF4-FFF2-40B4-BE49-F238E27FC236}">
                  <a16:creationId xmlns:a16="http://schemas.microsoft.com/office/drawing/2014/main" id="{F18BC4FC-A518-4BF0-9C11-8B706A945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689" y="2640816"/>
              <a:ext cx="432001" cy="432001"/>
            </a:xfrm>
            <a:prstGeom prst="rect">
              <a:avLst/>
            </a:prstGeom>
          </p:spPr>
        </p:pic>
        <p:pic>
          <p:nvPicPr>
            <p:cNvPr id="22" name="Bildobjekt 21" descr="6_grå.emf">
              <a:extLst>
                <a:ext uri="{FF2B5EF4-FFF2-40B4-BE49-F238E27FC236}">
                  <a16:creationId xmlns:a16="http://schemas.microsoft.com/office/drawing/2014/main" id="{9F2BF3F7-C8AB-477E-83DC-BDF098735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585" y="2640816"/>
              <a:ext cx="432001" cy="432001"/>
            </a:xfrm>
            <a:prstGeom prst="rect">
              <a:avLst/>
            </a:prstGeom>
          </p:spPr>
        </p:pic>
        <p:pic>
          <p:nvPicPr>
            <p:cNvPr id="23" name="Bildobjekt 22" descr="7_grå.emf">
              <a:extLst>
                <a:ext uri="{FF2B5EF4-FFF2-40B4-BE49-F238E27FC236}">
                  <a16:creationId xmlns:a16="http://schemas.microsoft.com/office/drawing/2014/main" id="{32C48A4D-8DE2-4FC6-8138-9608FCC2F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569" y="3679734"/>
              <a:ext cx="432001" cy="432001"/>
            </a:xfrm>
            <a:prstGeom prst="rect">
              <a:avLst/>
            </a:prstGeom>
          </p:spPr>
        </p:pic>
        <p:pic>
          <p:nvPicPr>
            <p:cNvPr id="24" name="Bildobjekt 23" descr="8_grå.emf">
              <a:extLst>
                <a:ext uri="{FF2B5EF4-FFF2-40B4-BE49-F238E27FC236}">
                  <a16:creationId xmlns:a16="http://schemas.microsoft.com/office/drawing/2014/main" id="{F55F1BFB-BE46-4808-81CD-C6378CC03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904" y="3679734"/>
              <a:ext cx="432001" cy="432001"/>
            </a:xfrm>
            <a:prstGeom prst="rect">
              <a:avLst/>
            </a:prstGeom>
          </p:spPr>
        </p:pic>
        <p:pic>
          <p:nvPicPr>
            <p:cNvPr id="25" name="Bildobjekt 24" descr="9_grå.emf">
              <a:extLst>
                <a:ext uri="{FF2B5EF4-FFF2-40B4-BE49-F238E27FC236}">
                  <a16:creationId xmlns:a16="http://schemas.microsoft.com/office/drawing/2014/main" id="{EA008953-4EAB-41E9-92D3-0575B3E55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800" y="3679734"/>
              <a:ext cx="432001" cy="432001"/>
            </a:xfrm>
            <a:prstGeom prst="rect">
              <a:avLst/>
            </a:prstGeom>
          </p:spPr>
        </p:pic>
        <p:pic>
          <p:nvPicPr>
            <p:cNvPr id="26" name="Bildobjekt 25" descr="10_grå.emf">
              <a:extLst>
                <a:ext uri="{FF2B5EF4-FFF2-40B4-BE49-F238E27FC236}">
                  <a16:creationId xmlns:a16="http://schemas.microsoft.com/office/drawing/2014/main" id="{8820E219-3517-4F6F-93E4-844D2CF86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569" y="4755159"/>
              <a:ext cx="432001" cy="432001"/>
            </a:xfrm>
            <a:prstGeom prst="rect">
              <a:avLst/>
            </a:prstGeom>
          </p:spPr>
        </p:pic>
        <p:pic>
          <p:nvPicPr>
            <p:cNvPr id="27" name="Bildobjekt 26" descr="11_grå.emf">
              <a:extLst>
                <a:ext uri="{FF2B5EF4-FFF2-40B4-BE49-F238E27FC236}">
                  <a16:creationId xmlns:a16="http://schemas.microsoft.com/office/drawing/2014/main" id="{E5E63EA0-E632-4846-B88F-03ADB953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904" y="4755159"/>
              <a:ext cx="432001" cy="432001"/>
            </a:xfrm>
            <a:prstGeom prst="rect">
              <a:avLst/>
            </a:prstGeom>
          </p:spPr>
        </p:pic>
        <p:pic>
          <p:nvPicPr>
            <p:cNvPr id="28" name="Bildobjekt 27" descr="12_grå.emf">
              <a:extLst>
                <a:ext uri="{FF2B5EF4-FFF2-40B4-BE49-F238E27FC236}">
                  <a16:creationId xmlns:a16="http://schemas.microsoft.com/office/drawing/2014/main" id="{23E0DE51-82C9-4240-8DDB-D537181DD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800" y="4755159"/>
              <a:ext cx="432001" cy="432001"/>
            </a:xfrm>
            <a:prstGeom prst="rect">
              <a:avLst/>
            </a:prstGeom>
          </p:spPr>
        </p:pic>
        <p:pic>
          <p:nvPicPr>
            <p:cNvPr id="41" name="Bildobjekt 40" descr="13_grå.emf">
              <a:extLst>
                <a:ext uri="{FF2B5EF4-FFF2-40B4-BE49-F238E27FC236}">
                  <a16:creationId xmlns:a16="http://schemas.microsoft.com/office/drawing/2014/main" id="{2695DE9A-C8CA-4D60-BED1-1FBEE4D2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659" y="5775366"/>
              <a:ext cx="432001" cy="432001"/>
            </a:xfrm>
            <a:prstGeom prst="rect">
              <a:avLst/>
            </a:prstGeom>
          </p:spPr>
        </p:pic>
        <p:sp>
          <p:nvSpPr>
            <p:cNvPr id="44" name="textruta 43">
              <a:extLst>
                <a:ext uri="{FF2B5EF4-FFF2-40B4-BE49-F238E27FC236}">
                  <a16:creationId xmlns:a16="http://schemas.microsoft.com/office/drawing/2014/main" id="{AD87FE7F-F2A7-464B-97BF-E7B4FFAF872E}"/>
                </a:ext>
              </a:extLst>
            </p:cNvPr>
            <p:cNvSpPr txBox="1"/>
            <p:nvPr/>
          </p:nvSpPr>
          <p:spPr>
            <a:xfrm>
              <a:off x="5923660" y="5819550"/>
              <a:ext cx="1436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Delning och avslut</a:t>
              </a:r>
            </a:p>
          </p:txBody>
        </p:sp>
        <p:pic>
          <p:nvPicPr>
            <p:cNvPr id="8" name="Bildobjekt 7" descr="En bild som visar objekt, lampa, klocka&#10;&#10;Automatiskt genererad beskrivning">
              <a:extLst>
                <a:ext uri="{FF2B5EF4-FFF2-40B4-BE49-F238E27FC236}">
                  <a16:creationId xmlns:a16="http://schemas.microsoft.com/office/drawing/2014/main" id="{830E9C71-F554-4897-99CC-4E2ED32C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8306" y="5892394"/>
              <a:ext cx="1607349" cy="934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42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Bildobjekt 59">
            <a:extLst>
              <a:ext uri="{FF2B5EF4-FFF2-40B4-BE49-F238E27FC236}">
                <a16:creationId xmlns:a16="http://schemas.microsoft.com/office/drawing/2014/main" id="{47450F3C-F6E3-4587-91B3-E273ACD70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t="11651" r="23860" b="7565"/>
          <a:stretch/>
        </p:blipFill>
        <p:spPr>
          <a:xfrm>
            <a:off x="635925" y="593428"/>
            <a:ext cx="3480451" cy="2835572"/>
          </a:xfrm>
          <a:prstGeom prst="rect">
            <a:avLst/>
          </a:prstGeom>
        </p:spPr>
      </p:pic>
      <p:sp>
        <p:nvSpPr>
          <p:cNvPr id="38" name="textruta 37">
            <a:extLst>
              <a:ext uri="{FF2B5EF4-FFF2-40B4-BE49-F238E27FC236}">
                <a16:creationId xmlns:a16="http://schemas.microsoft.com/office/drawing/2014/main" id="{86BB2282-4534-4C81-971B-4F9105E48563}"/>
              </a:ext>
            </a:extLst>
          </p:cNvPr>
          <p:cNvSpPr txBox="1"/>
          <p:nvPr/>
        </p:nvSpPr>
        <p:spPr>
          <a:xfrm>
            <a:off x="925861" y="3568020"/>
            <a:ext cx="36853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Innehåll: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visualisering inklusive porträttering av målgrupp, scenario, tjänsteresa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 </a:t>
            </a:r>
            <a:b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Kunskapsmål: 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använda gestaltningsmetoder i praktiken, tillämpa beskrivningstekniken inom tjänstedesign för målgruppsarbetet.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Eget arbete: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 fram porträtt, scenario och tjänsteresa</a:t>
            </a:r>
          </a:p>
        </p:txBody>
      </p:sp>
      <p:pic>
        <p:nvPicPr>
          <p:cNvPr id="59" name="Bildobjekt 58" descr="3_grå.emf">
            <a:extLst>
              <a:ext uri="{FF2B5EF4-FFF2-40B4-BE49-F238E27FC236}">
                <a16:creationId xmlns:a16="http://schemas.microsoft.com/office/drawing/2014/main" id="{C3B5BFCA-BECB-42BC-8884-15B3DA881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7" y="2817891"/>
            <a:ext cx="612000" cy="612000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C45B1408-795A-4B7D-B29B-864348C0E735}"/>
              </a:ext>
            </a:extLst>
          </p:cNvPr>
          <p:cNvGrpSpPr/>
          <p:nvPr/>
        </p:nvGrpSpPr>
        <p:grpSpPr>
          <a:xfrm>
            <a:off x="5175263" y="879560"/>
            <a:ext cx="6598766" cy="5488496"/>
            <a:chOff x="5175263" y="879560"/>
            <a:chExt cx="6598766" cy="5488496"/>
          </a:xfrm>
        </p:grpSpPr>
        <p:sp>
          <p:nvSpPr>
            <p:cNvPr id="74" name="Rektangel: rundade hörn 73">
              <a:extLst>
                <a:ext uri="{FF2B5EF4-FFF2-40B4-BE49-F238E27FC236}">
                  <a16:creationId xmlns:a16="http://schemas.microsoft.com/office/drawing/2014/main" id="{6BCB6C45-28C9-405C-B5FA-68B611F7EB04}"/>
                </a:ext>
              </a:extLst>
            </p:cNvPr>
            <p:cNvSpPr/>
            <p:nvPr/>
          </p:nvSpPr>
          <p:spPr>
            <a:xfrm>
              <a:off x="9606832" y="879560"/>
              <a:ext cx="2156317" cy="1043610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ktangel: rundade hörn 74">
              <a:extLst>
                <a:ext uri="{FF2B5EF4-FFF2-40B4-BE49-F238E27FC236}">
                  <a16:creationId xmlns:a16="http://schemas.microsoft.com/office/drawing/2014/main" id="{F9FC7DA0-A03B-4364-901F-14E2DB84D373}"/>
                </a:ext>
              </a:extLst>
            </p:cNvPr>
            <p:cNvSpPr/>
            <p:nvPr/>
          </p:nvSpPr>
          <p:spPr>
            <a:xfrm>
              <a:off x="7393696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ktangel: rundade hörn 75">
              <a:extLst>
                <a:ext uri="{FF2B5EF4-FFF2-40B4-BE49-F238E27FC236}">
                  <a16:creationId xmlns:a16="http://schemas.microsoft.com/office/drawing/2014/main" id="{3D3129B4-E7DD-47BC-8367-B4AE5CCC6D80}"/>
                </a:ext>
              </a:extLst>
            </p:cNvPr>
            <p:cNvSpPr/>
            <p:nvPr/>
          </p:nvSpPr>
          <p:spPr>
            <a:xfrm>
              <a:off x="9617712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ktangel: rundade hörn 76">
              <a:extLst>
                <a:ext uri="{FF2B5EF4-FFF2-40B4-BE49-F238E27FC236}">
                  <a16:creationId xmlns:a16="http://schemas.microsoft.com/office/drawing/2014/main" id="{BE6134C7-FE79-4904-BBA5-7477FF1256D1}"/>
                </a:ext>
              </a:extLst>
            </p:cNvPr>
            <p:cNvSpPr/>
            <p:nvPr/>
          </p:nvSpPr>
          <p:spPr>
            <a:xfrm>
              <a:off x="7393696" y="314547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ktangel: rundade hörn 77">
              <a:extLst>
                <a:ext uri="{FF2B5EF4-FFF2-40B4-BE49-F238E27FC236}">
                  <a16:creationId xmlns:a16="http://schemas.microsoft.com/office/drawing/2014/main" id="{2E7EAD19-DAF2-40B7-A1EA-06E1E4011A9F}"/>
                </a:ext>
              </a:extLst>
            </p:cNvPr>
            <p:cNvSpPr/>
            <p:nvPr/>
          </p:nvSpPr>
          <p:spPr>
            <a:xfrm>
              <a:off x="9617712" y="314547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ktangel: rundade hörn 78">
              <a:extLst>
                <a:ext uri="{FF2B5EF4-FFF2-40B4-BE49-F238E27FC236}">
                  <a16:creationId xmlns:a16="http://schemas.microsoft.com/office/drawing/2014/main" id="{A617F99A-D525-4826-84AB-DCA30B2DCB10}"/>
                </a:ext>
              </a:extLst>
            </p:cNvPr>
            <p:cNvSpPr/>
            <p:nvPr/>
          </p:nvSpPr>
          <p:spPr>
            <a:xfrm>
              <a:off x="7393696" y="426394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ktangel: rundade hörn 79">
              <a:extLst>
                <a:ext uri="{FF2B5EF4-FFF2-40B4-BE49-F238E27FC236}">
                  <a16:creationId xmlns:a16="http://schemas.microsoft.com/office/drawing/2014/main" id="{6A75E84B-43D9-421B-B433-378C88BF04DE}"/>
                </a:ext>
              </a:extLst>
            </p:cNvPr>
            <p:cNvSpPr/>
            <p:nvPr/>
          </p:nvSpPr>
          <p:spPr>
            <a:xfrm>
              <a:off x="9617712" y="426394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ktangel: rundade hörn 80">
              <a:extLst>
                <a:ext uri="{FF2B5EF4-FFF2-40B4-BE49-F238E27FC236}">
                  <a16:creationId xmlns:a16="http://schemas.microsoft.com/office/drawing/2014/main" id="{CBF3DE88-FBF8-4420-981D-58790E202121}"/>
                </a:ext>
              </a:extLst>
            </p:cNvPr>
            <p:cNvSpPr/>
            <p:nvPr/>
          </p:nvSpPr>
          <p:spPr>
            <a:xfrm>
              <a:off x="7393696" y="879560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ktangel: rundade hörn 81">
              <a:extLst>
                <a:ext uri="{FF2B5EF4-FFF2-40B4-BE49-F238E27FC236}">
                  <a16:creationId xmlns:a16="http://schemas.microsoft.com/office/drawing/2014/main" id="{9C3DB322-3E3C-4C3A-9783-1D86F150164E}"/>
                </a:ext>
              </a:extLst>
            </p:cNvPr>
            <p:cNvSpPr/>
            <p:nvPr/>
          </p:nvSpPr>
          <p:spPr>
            <a:xfrm>
              <a:off x="5175263" y="879560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ktangel: rundade hörn 82">
              <a:extLst>
                <a:ext uri="{FF2B5EF4-FFF2-40B4-BE49-F238E27FC236}">
                  <a16:creationId xmlns:a16="http://schemas.microsoft.com/office/drawing/2014/main" id="{5F048CEA-EAA4-43F5-AFE6-67C08E6D8203}"/>
                </a:ext>
              </a:extLst>
            </p:cNvPr>
            <p:cNvSpPr/>
            <p:nvPr/>
          </p:nvSpPr>
          <p:spPr>
            <a:xfrm>
              <a:off x="5184958" y="3145472"/>
              <a:ext cx="2156317" cy="1031653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ktangel: rundade hörn 83">
              <a:extLst>
                <a:ext uri="{FF2B5EF4-FFF2-40B4-BE49-F238E27FC236}">
                  <a16:creationId xmlns:a16="http://schemas.microsoft.com/office/drawing/2014/main" id="{2186E4FF-9361-4424-903A-A02DFEBD9175}"/>
                </a:ext>
              </a:extLst>
            </p:cNvPr>
            <p:cNvSpPr/>
            <p:nvPr/>
          </p:nvSpPr>
          <p:spPr>
            <a:xfrm>
              <a:off x="5194651" y="5362725"/>
              <a:ext cx="2136929" cy="1005331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ktangel: rundade hörn 84">
              <a:extLst>
                <a:ext uri="{FF2B5EF4-FFF2-40B4-BE49-F238E27FC236}">
                  <a16:creationId xmlns:a16="http://schemas.microsoft.com/office/drawing/2014/main" id="{F65240C4-2EFE-4497-8170-629E0B4221AC}"/>
                </a:ext>
              </a:extLst>
            </p:cNvPr>
            <p:cNvSpPr/>
            <p:nvPr/>
          </p:nvSpPr>
          <p:spPr>
            <a:xfrm>
              <a:off x="5184958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ruta 85">
              <a:extLst>
                <a:ext uri="{FF2B5EF4-FFF2-40B4-BE49-F238E27FC236}">
                  <a16:creationId xmlns:a16="http://schemas.microsoft.com/office/drawing/2014/main" id="{3C2FA7AF-0883-4E96-8FAC-26F7CBBE510E}"/>
                </a:ext>
              </a:extLst>
            </p:cNvPr>
            <p:cNvSpPr txBox="1"/>
            <p:nvPr/>
          </p:nvSpPr>
          <p:spPr>
            <a:xfrm>
              <a:off x="5714339" y="1024508"/>
              <a:ext cx="1138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Tjänstedesign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Orientering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Målgrupper</a:t>
              </a:r>
            </a:p>
          </p:txBody>
        </p:sp>
        <p:sp>
          <p:nvSpPr>
            <p:cNvPr id="87" name="textruta 86">
              <a:extLst>
                <a:ext uri="{FF2B5EF4-FFF2-40B4-BE49-F238E27FC236}">
                  <a16:creationId xmlns:a16="http://schemas.microsoft.com/office/drawing/2014/main" id="{5C9F17F0-2C11-43CE-BD53-2E19A7771891}"/>
                </a:ext>
              </a:extLst>
            </p:cNvPr>
            <p:cNvSpPr txBox="1"/>
            <p:nvPr/>
          </p:nvSpPr>
          <p:spPr>
            <a:xfrm>
              <a:off x="7996730" y="1035141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Behovsfångst</a:t>
              </a:r>
            </a:p>
          </p:txBody>
        </p:sp>
        <p:sp>
          <p:nvSpPr>
            <p:cNvPr id="88" name="textruta 87">
              <a:extLst>
                <a:ext uri="{FF2B5EF4-FFF2-40B4-BE49-F238E27FC236}">
                  <a16:creationId xmlns:a16="http://schemas.microsoft.com/office/drawing/2014/main" id="{2E450AF0-5A45-48C8-AB32-A0A1B9D7F817}"/>
                </a:ext>
              </a:extLst>
            </p:cNvPr>
            <p:cNvSpPr txBox="1"/>
            <p:nvPr/>
          </p:nvSpPr>
          <p:spPr>
            <a:xfrm>
              <a:off x="10236483" y="1035141"/>
              <a:ext cx="1049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Visualisering</a:t>
              </a:r>
            </a:p>
          </p:txBody>
        </p:sp>
        <p:sp>
          <p:nvSpPr>
            <p:cNvPr id="89" name="textruta 88">
              <a:extLst>
                <a:ext uri="{FF2B5EF4-FFF2-40B4-BE49-F238E27FC236}">
                  <a16:creationId xmlns:a16="http://schemas.microsoft.com/office/drawing/2014/main" id="{7BB306D7-155F-43E5-B9D4-F92C4F040DD0}"/>
                </a:ext>
              </a:extLst>
            </p:cNvPr>
            <p:cNvSpPr txBox="1"/>
            <p:nvPr/>
          </p:nvSpPr>
          <p:spPr>
            <a:xfrm>
              <a:off x="5714339" y="2155092"/>
              <a:ext cx="1494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Förändringsledning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90" name="textruta 89">
              <a:extLst>
                <a:ext uri="{FF2B5EF4-FFF2-40B4-BE49-F238E27FC236}">
                  <a16:creationId xmlns:a16="http://schemas.microsoft.com/office/drawing/2014/main" id="{6EBB9080-EE4A-4088-967F-66195DB4A848}"/>
                </a:ext>
              </a:extLst>
            </p:cNvPr>
            <p:cNvSpPr txBox="1"/>
            <p:nvPr/>
          </p:nvSpPr>
          <p:spPr>
            <a:xfrm>
              <a:off x="7996730" y="2155092"/>
              <a:ext cx="1319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Analys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Brukskvaliteter 1</a:t>
              </a:r>
            </a:p>
          </p:txBody>
        </p:sp>
        <p:sp>
          <p:nvSpPr>
            <p:cNvPr id="91" name="textruta 90">
              <a:extLst>
                <a:ext uri="{FF2B5EF4-FFF2-40B4-BE49-F238E27FC236}">
                  <a16:creationId xmlns:a16="http://schemas.microsoft.com/office/drawing/2014/main" id="{A3FB77B6-01F6-44A0-9882-24D06D656C99}"/>
                </a:ext>
              </a:extLst>
            </p:cNvPr>
            <p:cNvSpPr txBox="1"/>
            <p:nvPr/>
          </p:nvSpPr>
          <p:spPr>
            <a:xfrm>
              <a:off x="10236483" y="2155092"/>
              <a:ext cx="1319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Brukskvaliteter 2</a:t>
              </a:r>
            </a:p>
          </p:txBody>
        </p:sp>
        <p:sp>
          <p:nvSpPr>
            <p:cNvPr id="92" name="textruta 91">
              <a:extLst>
                <a:ext uri="{FF2B5EF4-FFF2-40B4-BE49-F238E27FC236}">
                  <a16:creationId xmlns:a16="http://schemas.microsoft.com/office/drawing/2014/main" id="{3E719CC5-19AF-4791-B822-06055DDDAF8C}"/>
                </a:ext>
              </a:extLst>
            </p:cNvPr>
            <p:cNvSpPr txBox="1"/>
            <p:nvPr/>
          </p:nvSpPr>
          <p:spPr>
            <a:xfrm>
              <a:off x="5714339" y="3312693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Förhållningssätt</a:t>
              </a:r>
            </a:p>
          </p:txBody>
        </p:sp>
        <p:sp>
          <p:nvSpPr>
            <p:cNvPr id="93" name="textruta 92">
              <a:extLst>
                <a:ext uri="{FF2B5EF4-FFF2-40B4-BE49-F238E27FC236}">
                  <a16:creationId xmlns:a16="http://schemas.microsoft.com/office/drawing/2014/main" id="{C3957D5E-D742-4D6D-A4A2-C4B7BB5C16AE}"/>
                </a:ext>
              </a:extLst>
            </p:cNvPr>
            <p:cNvSpPr txBox="1"/>
            <p:nvPr/>
          </p:nvSpPr>
          <p:spPr>
            <a:xfrm>
              <a:off x="7996730" y="3312693"/>
              <a:ext cx="139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Service Blueprint</a:t>
              </a:r>
            </a:p>
          </p:txBody>
        </p:sp>
        <p:sp>
          <p:nvSpPr>
            <p:cNvPr id="94" name="textruta 93">
              <a:extLst>
                <a:ext uri="{FF2B5EF4-FFF2-40B4-BE49-F238E27FC236}">
                  <a16:creationId xmlns:a16="http://schemas.microsoft.com/office/drawing/2014/main" id="{F0E224B5-688F-4477-A29F-C7D8BCEF6D73}"/>
                </a:ext>
              </a:extLst>
            </p:cNvPr>
            <p:cNvSpPr txBox="1"/>
            <p:nvPr/>
          </p:nvSpPr>
          <p:spPr>
            <a:xfrm>
              <a:off x="10236483" y="3312693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Lösningsförslag</a:t>
              </a:r>
            </a:p>
          </p:txBody>
        </p:sp>
        <p:sp>
          <p:nvSpPr>
            <p:cNvPr id="95" name="textruta 94">
              <a:extLst>
                <a:ext uri="{FF2B5EF4-FFF2-40B4-BE49-F238E27FC236}">
                  <a16:creationId xmlns:a16="http://schemas.microsoft.com/office/drawing/2014/main" id="{9BDA4224-9582-493F-8CE6-5BF8FB36386D}"/>
                </a:ext>
              </a:extLst>
            </p:cNvPr>
            <p:cNvSpPr txBox="1"/>
            <p:nvPr/>
          </p:nvSpPr>
          <p:spPr>
            <a:xfrm>
              <a:off x="5714339" y="4470295"/>
              <a:ext cx="10413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Trygga team</a:t>
              </a:r>
            </a:p>
          </p:txBody>
        </p:sp>
        <p:sp>
          <p:nvSpPr>
            <p:cNvPr id="96" name="textruta 95">
              <a:extLst>
                <a:ext uri="{FF2B5EF4-FFF2-40B4-BE49-F238E27FC236}">
                  <a16:creationId xmlns:a16="http://schemas.microsoft.com/office/drawing/2014/main" id="{2EAE0C26-20CB-4C16-A446-C69299635409}"/>
                </a:ext>
              </a:extLst>
            </p:cNvPr>
            <p:cNvSpPr txBox="1"/>
            <p:nvPr/>
          </p:nvSpPr>
          <p:spPr>
            <a:xfrm>
              <a:off x="7996730" y="4470295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Prototyper</a:t>
              </a:r>
            </a:p>
          </p:txBody>
        </p:sp>
        <p:sp>
          <p:nvSpPr>
            <p:cNvPr id="97" name="textruta 96">
              <a:extLst>
                <a:ext uri="{FF2B5EF4-FFF2-40B4-BE49-F238E27FC236}">
                  <a16:creationId xmlns:a16="http://schemas.microsoft.com/office/drawing/2014/main" id="{4036A5CB-0F90-42BA-B628-5DA07550654A}"/>
                </a:ext>
              </a:extLst>
            </p:cNvPr>
            <p:cNvSpPr txBox="1"/>
            <p:nvPr/>
          </p:nvSpPr>
          <p:spPr>
            <a:xfrm>
              <a:off x="10236483" y="4470295"/>
              <a:ext cx="1376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Nyttorealisering</a:t>
              </a:r>
              <a:b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</a:b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Effekthemtagning</a:t>
              </a:r>
            </a:p>
          </p:txBody>
        </p:sp>
        <p:pic>
          <p:nvPicPr>
            <p:cNvPr id="98" name="Bildobjekt 97" descr="1_grå.emf">
              <a:extLst>
                <a:ext uri="{FF2B5EF4-FFF2-40B4-BE49-F238E27FC236}">
                  <a16:creationId xmlns:a16="http://schemas.microsoft.com/office/drawing/2014/main" id="{9E5075FB-19EF-4A0A-906B-CF949FF07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992609"/>
              <a:ext cx="432001" cy="432001"/>
            </a:xfrm>
            <a:prstGeom prst="rect">
              <a:avLst/>
            </a:prstGeom>
          </p:spPr>
        </p:pic>
        <p:pic>
          <p:nvPicPr>
            <p:cNvPr id="99" name="Bildobjekt 98" descr="2_grå.emf">
              <a:extLst>
                <a:ext uri="{FF2B5EF4-FFF2-40B4-BE49-F238E27FC236}">
                  <a16:creationId xmlns:a16="http://schemas.microsoft.com/office/drawing/2014/main" id="{E5F1ACC0-4BB1-4B44-BE2F-48E7D411F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992609"/>
              <a:ext cx="432001" cy="432001"/>
            </a:xfrm>
            <a:prstGeom prst="rect">
              <a:avLst/>
            </a:prstGeom>
          </p:spPr>
        </p:pic>
        <p:pic>
          <p:nvPicPr>
            <p:cNvPr id="100" name="Bildobjekt 99" descr="3_grå.emf">
              <a:extLst>
                <a:ext uri="{FF2B5EF4-FFF2-40B4-BE49-F238E27FC236}">
                  <a16:creationId xmlns:a16="http://schemas.microsoft.com/office/drawing/2014/main" id="{FCF6208F-E0C4-4869-8216-7C3450EAA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992609"/>
              <a:ext cx="432001" cy="432001"/>
            </a:xfrm>
            <a:prstGeom prst="rect">
              <a:avLst/>
            </a:prstGeom>
          </p:spPr>
        </p:pic>
        <p:pic>
          <p:nvPicPr>
            <p:cNvPr id="101" name="Bildobjekt 100" descr="4_grå.emf">
              <a:extLst>
                <a:ext uri="{FF2B5EF4-FFF2-40B4-BE49-F238E27FC236}">
                  <a16:creationId xmlns:a16="http://schemas.microsoft.com/office/drawing/2014/main" id="{72B1B2BA-A50E-48C0-B715-34F3978A4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2155092"/>
              <a:ext cx="432001" cy="432001"/>
            </a:xfrm>
            <a:prstGeom prst="rect">
              <a:avLst/>
            </a:prstGeom>
          </p:spPr>
        </p:pic>
        <p:pic>
          <p:nvPicPr>
            <p:cNvPr id="102" name="Bildobjekt 101" descr="5_grå.emf">
              <a:extLst>
                <a:ext uri="{FF2B5EF4-FFF2-40B4-BE49-F238E27FC236}">
                  <a16:creationId xmlns:a16="http://schemas.microsoft.com/office/drawing/2014/main" id="{BD6F0323-02AE-4B2F-A9C4-EFFABF2C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2155092"/>
              <a:ext cx="432001" cy="432001"/>
            </a:xfrm>
            <a:prstGeom prst="rect">
              <a:avLst/>
            </a:prstGeom>
          </p:spPr>
        </p:pic>
        <p:pic>
          <p:nvPicPr>
            <p:cNvPr id="103" name="Bildobjekt 102" descr="6_grå.emf">
              <a:extLst>
                <a:ext uri="{FF2B5EF4-FFF2-40B4-BE49-F238E27FC236}">
                  <a16:creationId xmlns:a16="http://schemas.microsoft.com/office/drawing/2014/main" id="{E7E67082-57B8-4D08-821C-9BEC051C2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2155092"/>
              <a:ext cx="432001" cy="432001"/>
            </a:xfrm>
            <a:prstGeom prst="rect">
              <a:avLst/>
            </a:prstGeom>
          </p:spPr>
        </p:pic>
        <p:pic>
          <p:nvPicPr>
            <p:cNvPr id="104" name="Bildobjekt 103" descr="7_grå.emf">
              <a:extLst>
                <a:ext uri="{FF2B5EF4-FFF2-40B4-BE49-F238E27FC236}">
                  <a16:creationId xmlns:a16="http://schemas.microsoft.com/office/drawing/2014/main" id="{E540153A-FECE-40E7-BC95-B1AC962B0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3312693"/>
              <a:ext cx="432001" cy="432001"/>
            </a:xfrm>
            <a:prstGeom prst="rect">
              <a:avLst/>
            </a:prstGeom>
          </p:spPr>
        </p:pic>
        <p:pic>
          <p:nvPicPr>
            <p:cNvPr id="105" name="Bildobjekt 104" descr="8_grå.emf">
              <a:extLst>
                <a:ext uri="{FF2B5EF4-FFF2-40B4-BE49-F238E27FC236}">
                  <a16:creationId xmlns:a16="http://schemas.microsoft.com/office/drawing/2014/main" id="{C5CB5D30-E865-43BA-9FFA-C9F045D8A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3312693"/>
              <a:ext cx="432001" cy="432001"/>
            </a:xfrm>
            <a:prstGeom prst="rect">
              <a:avLst/>
            </a:prstGeom>
          </p:spPr>
        </p:pic>
        <p:pic>
          <p:nvPicPr>
            <p:cNvPr id="106" name="Bildobjekt 105" descr="9_grå.emf">
              <a:extLst>
                <a:ext uri="{FF2B5EF4-FFF2-40B4-BE49-F238E27FC236}">
                  <a16:creationId xmlns:a16="http://schemas.microsoft.com/office/drawing/2014/main" id="{18B9A800-7933-40F0-9B7D-7CD3F442C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3312693"/>
              <a:ext cx="432001" cy="432001"/>
            </a:xfrm>
            <a:prstGeom prst="rect">
              <a:avLst/>
            </a:prstGeom>
          </p:spPr>
        </p:pic>
        <p:pic>
          <p:nvPicPr>
            <p:cNvPr id="107" name="Bildobjekt 106" descr="10_grå.emf">
              <a:extLst>
                <a:ext uri="{FF2B5EF4-FFF2-40B4-BE49-F238E27FC236}">
                  <a16:creationId xmlns:a16="http://schemas.microsoft.com/office/drawing/2014/main" id="{59CA9180-8C19-40AC-9E51-9BA94446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4470295"/>
              <a:ext cx="432001" cy="432001"/>
            </a:xfrm>
            <a:prstGeom prst="rect">
              <a:avLst/>
            </a:prstGeom>
          </p:spPr>
        </p:pic>
        <p:pic>
          <p:nvPicPr>
            <p:cNvPr id="108" name="Bildobjekt 107" descr="11_grå.emf">
              <a:extLst>
                <a:ext uri="{FF2B5EF4-FFF2-40B4-BE49-F238E27FC236}">
                  <a16:creationId xmlns:a16="http://schemas.microsoft.com/office/drawing/2014/main" id="{C449B02B-EBD0-418F-9B50-548873185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4470295"/>
              <a:ext cx="432001" cy="432001"/>
            </a:xfrm>
            <a:prstGeom prst="rect">
              <a:avLst/>
            </a:prstGeom>
          </p:spPr>
        </p:pic>
        <p:pic>
          <p:nvPicPr>
            <p:cNvPr id="109" name="Bildobjekt 108" descr="12_grå.emf">
              <a:extLst>
                <a:ext uri="{FF2B5EF4-FFF2-40B4-BE49-F238E27FC236}">
                  <a16:creationId xmlns:a16="http://schemas.microsoft.com/office/drawing/2014/main" id="{FE270E8D-00ED-4439-86AB-680ED3EF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4470295"/>
              <a:ext cx="432001" cy="432001"/>
            </a:xfrm>
            <a:prstGeom prst="rect">
              <a:avLst/>
            </a:prstGeom>
          </p:spPr>
        </p:pic>
        <p:pic>
          <p:nvPicPr>
            <p:cNvPr id="110" name="Bildobjekt 109" descr="13_grå.emf">
              <a:extLst>
                <a:ext uri="{FF2B5EF4-FFF2-40B4-BE49-F238E27FC236}">
                  <a16:creationId xmlns:a16="http://schemas.microsoft.com/office/drawing/2014/main" id="{6F5D0272-E912-4867-85C9-7A64942D9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5598232"/>
              <a:ext cx="432001" cy="432001"/>
            </a:xfrm>
            <a:prstGeom prst="rect">
              <a:avLst/>
            </a:prstGeom>
          </p:spPr>
        </p:pic>
        <p:sp>
          <p:nvSpPr>
            <p:cNvPr id="111" name="textruta 110">
              <a:extLst>
                <a:ext uri="{FF2B5EF4-FFF2-40B4-BE49-F238E27FC236}">
                  <a16:creationId xmlns:a16="http://schemas.microsoft.com/office/drawing/2014/main" id="{84318EA5-B788-43BB-B22A-D1EDBD6171BF}"/>
                </a:ext>
              </a:extLst>
            </p:cNvPr>
            <p:cNvSpPr txBox="1"/>
            <p:nvPr/>
          </p:nvSpPr>
          <p:spPr>
            <a:xfrm>
              <a:off x="5708994" y="5642416"/>
              <a:ext cx="1436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Delning och avslut</a:t>
              </a:r>
            </a:p>
          </p:txBody>
        </p:sp>
        <p:sp>
          <p:nvSpPr>
            <p:cNvPr id="112" name="Rektangel: rundade hörn 111">
              <a:extLst>
                <a:ext uri="{FF2B5EF4-FFF2-40B4-BE49-F238E27FC236}">
                  <a16:creationId xmlns:a16="http://schemas.microsoft.com/office/drawing/2014/main" id="{2553ECEC-F55D-4490-B174-4A12B24F2C80}"/>
                </a:ext>
              </a:extLst>
            </p:cNvPr>
            <p:cNvSpPr/>
            <p:nvPr/>
          </p:nvSpPr>
          <p:spPr>
            <a:xfrm>
              <a:off x="5196117" y="4279484"/>
              <a:ext cx="2136929" cy="1005331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22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8F2DA56-387C-4C08-8285-F490DCAA7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699" y="2151581"/>
            <a:ext cx="6454301" cy="363054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745835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Dagens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FCC077C-1525-4AA0-8ECE-93FAC352DE23}"/>
              </a:ext>
            </a:extLst>
          </p:cNvPr>
          <p:cNvSpPr txBox="1"/>
          <p:nvPr/>
        </p:nvSpPr>
        <p:spPr>
          <a:xfrm>
            <a:off x="1019071" y="1518077"/>
            <a:ext cx="4969298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err="1">
                <a:latin typeface="Helvetica" panose="020B0604020202020204" pitchFamily="34" charset="0"/>
                <a:cs typeface="Helvetica" panose="020B0604020202020204" pitchFamily="34" charset="0"/>
              </a:rPr>
              <a:t>Kl</a:t>
            </a: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 10:00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Förra gången - behovsfångst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Visualisering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 sz="1600">
                <a:latin typeface="Helvetica" panose="020B0604020202020204" pitchFamily="34" charset="0"/>
                <a:cs typeface="Helvetica" panose="020B0604020202020204" pitchFamily="34" charset="0"/>
              </a:rPr>
              <a:t>Teoripass 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 sz="1600">
                <a:latin typeface="Helvetica" panose="020B0604020202020204" pitchFamily="34" charset="0"/>
                <a:cs typeface="Helvetica" panose="020B0604020202020204" pitchFamily="34" charset="0"/>
              </a:rPr>
              <a:t>Övning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err="1">
                <a:latin typeface="Helvetica" panose="020B0604020202020204" pitchFamily="34" charset="0"/>
                <a:cs typeface="Helvetica" panose="020B0604020202020204" pitchFamily="34" charset="0"/>
              </a:rPr>
              <a:t>Kl</a:t>
            </a: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 13:00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Återsamling och reflektion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Övning, fortsättning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err="1">
                <a:latin typeface="Helvetica" panose="020B0604020202020204" pitchFamily="34" charset="0"/>
                <a:cs typeface="Helvetica" panose="020B0604020202020204" pitchFamily="34" charset="0"/>
              </a:rPr>
              <a:t>Kl</a:t>
            </a: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 14.30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Återsamling och reflektion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Eget arbete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Nästa gång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err="1">
                <a:latin typeface="Helvetica" panose="020B0604020202020204" pitchFamily="34" charset="0"/>
                <a:cs typeface="Helvetica" panose="020B0604020202020204" pitchFamily="34" charset="0"/>
              </a:rPr>
              <a:t>Kl</a:t>
            </a: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 15:00 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Avslut</a:t>
            </a:r>
          </a:p>
        </p:txBody>
      </p:sp>
    </p:spTree>
    <p:extLst>
      <p:ext uri="{BB962C8B-B14F-4D97-AF65-F5344CB8AC3E}">
        <p14:creationId xmlns:p14="http://schemas.microsoft.com/office/powerpoint/2010/main" val="200863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DBE192AD-E2C8-443F-96DF-BF67C4D007BE}"/>
              </a:ext>
            </a:extLst>
          </p:cNvPr>
          <p:cNvSpPr txBox="1"/>
          <p:nvPr/>
        </p:nvSpPr>
        <p:spPr>
          <a:xfrm>
            <a:off x="4258526" y="1334171"/>
            <a:ext cx="4096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Visualisering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4D3185D-4C66-403D-A0E2-1D9C70307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t="11651" r="23860" b="7565"/>
          <a:stretch/>
        </p:blipFill>
        <p:spPr>
          <a:xfrm>
            <a:off x="4258526" y="2514600"/>
            <a:ext cx="4096314" cy="33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2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373050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3200">
                <a:latin typeface="Helvetica"/>
                <a:cs typeface="Helvetica"/>
              </a:rPr>
              <a:t>Vad är visualisering</a:t>
            </a:r>
            <a:endParaRPr lang="sv-SE" sz="3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6BAB30F-D9BC-41B0-B78B-B487CD3E591F}"/>
              </a:ext>
            </a:extLst>
          </p:cNvPr>
          <p:cNvSpPr txBox="1"/>
          <p:nvPr/>
        </p:nvSpPr>
        <p:spPr>
          <a:xfrm>
            <a:off x="1022008" y="2297549"/>
            <a:ext cx="425341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Stödjer kommunikation</a:t>
            </a:r>
            <a:endParaRPr lang="sv-SE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Driver arbetet framåt</a:t>
            </a:r>
            <a:endParaRPr lang="sv-SE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Skapar gemensam bild 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FD25347-05C7-4B6E-804E-424FD9F2A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6" t="20991" r="47304" b="11147"/>
          <a:stretch/>
        </p:blipFill>
        <p:spPr>
          <a:xfrm rot="21160584">
            <a:off x="6980442" y="1152630"/>
            <a:ext cx="3031965" cy="3985312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pic>
        <p:nvPicPr>
          <p:cNvPr id="7" name="Bildobjekt 6" descr="En bild som visar skärmbild&#10;&#10;Automatiskt genererad beskrivning">
            <a:extLst>
              <a:ext uri="{FF2B5EF4-FFF2-40B4-BE49-F238E27FC236}">
                <a16:creationId xmlns:a16="http://schemas.microsoft.com/office/drawing/2014/main" id="{966ACBD2-9630-464F-8DE5-BC8747C994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3"/>
          <a:stretch/>
        </p:blipFill>
        <p:spPr>
          <a:xfrm>
            <a:off x="4547937" y="4791098"/>
            <a:ext cx="6658787" cy="154980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668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139333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3200">
                <a:latin typeface="Helvetica"/>
                <a:cs typeface="Helvetica"/>
              </a:rPr>
              <a:t>Skissa</a:t>
            </a:r>
            <a:endParaRPr lang="sv-SE" sz="3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6BAB30F-D9BC-41B0-B78B-B487CD3E591F}"/>
              </a:ext>
            </a:extLst>
          </p:cNvPr>
          <p:cNvSpPr txBox="1"/>
          <p:nvPr/>
        </p:nvSpPr>
        <p:spPr>
          <a:xfrm>
            <a:off x="902113" y="2297548"/>
            <a:ext cx="425341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Verktyg för att tänka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Grundläggande teknik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Stödjer utforskande och kommunikation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BE066AE-504D-4724-823D-3168663CD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7" t="25111"/>
          <a:stretch/>
        </p:blipFill>
        <p:spPr bwMode="auto">
          <a:xfrm rot="21054221">
            <a:off x="4489757" y="727961"/>
            <a:ext cx="4371010" cy="4814888"/>
          </a:xfrm>
          <a:prstGeom prst="rect">
            <a:avLst/>
          </a:prstGeom>
          <a:noFill/>
          <a:ln w="31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52BBB3-F8C3-4C95-961D-ADFC38057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77" r="6154"/>
          <a:stretch/>
        </p:blipFill>
        <p:spPr bwMode="auto">
          <a:xfrm rot="656083">
            <a:off x="7694265" y="2490741"/>
            <a:ext cx="4006676" cy="3607270"/>
          </a:xfrm>
          <a:prstGeom prst="rect">
            <a:avLst/>
          </a:prstGeom>
          <a:noFill/>
          <a:ln w="31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2951862-9272-48CB-853C-F6AC363BF2D5}"/>
              </a:ext>
            </a:extLst>
          </p:cNvPr>
          <p:cNvSpPr txBox="1"/>
          <p:nvPr/>
        </p:nvSpPr>
        <p:spPr>
          <a:xfrm rot="21011743">
            <a:off x="4960108" y="5793429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i="1"/>
              <a:t>Scenario – Försörjningsstöd</a:t>
            </a:r>
            <a:br>
              <a:rPr lang="sv-SE" sz="1000" i="1"/>
            </a:br>
            <a:r>
              <a:rPr lang="sv-SE" sz="1000" i="1"/>
              <a:t>Norsjö kommun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2DB8E9E-50B4-4D74-81BA-BDE1CE2B735D}"/>
              </a:ext>
            </a:extLst>
          </p:cNvPr>
          <p:cNvSpPr txBox="1"/>
          <p:nvPr/>
        </p:nvSpPr>
        <p:spPr>
          <a:xfrm rot="590373">
            <a:off x="8887509" y="202086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i="1"/>
              <a:t>Scenario – Serveringstillstånd</a:t>
            </a:r>
            <a:br>
              <a:rPr lang="sv-SE" sz="1000" i="1"/>
            </a:br>
            <a:r>
              <a:rPr lang="sv-SE" sz="1000" i="1"/>
              <a:t>Storumans kommun</a:t>
            </a:r>
          </a:p>
        </p:txBody>
      </p:sp>
    </p:spTree>
    <p:extLst>
      <p:ext uri="{BB962C8B-B14F-4D97-AF65-F5344CB8AC3E}">
        <p14:creationId xmlns:p14="http://schemas.microsoft.com/office/powerpoint/2010/main" val="120488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2735044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3200">
                <a:latin typeface="Helvetica"/>
                <a:cs typeface="Helvetica"/>
              </a:rPr>
              <a:t>Pop-</a:t>
            </a:r>
            <a:r>
              <a:rPr lang="sv-SE" sz="3200" err="1">
                <a:latin typeface="Helvetica"/>
                <a:cs typeface="Helvetica"/>
              </a:rPr>
              <a:t>up</a:t>
            </a:r>
            <a:r>
              <a:rPr lang="sv-SE" sz="3200">
                <a:latin typeface="Helvetica"/>
                <a:cs typeface="Helvetica"/>
              </a:rPr>
              <a:t>-studio</a:t>
            </a:r>
            <a:endParaRPr lang="sv-SE" sz="3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6BAB30F-D9BC-41B0-B78B-B487CD3E591F}"/>
              </a:ext>
            </a:extLst>
          </p:cNvPr>
          <p:cNvSpPr txBox="1"/>
          <p:nvPr/>
        </p:nvSpPr>
        <p:spPr>
          <a:xfrm>
            <a:off x="1022008" y="2297549"/>
            <a:ext cx="4253418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Portabelt</a:t>
            </a:r>
            <a:endParaRPr lang="sv-SE">
              <a:latin typeface="Calibri" panose="020F0502020204030204"/>
              <a:cs typeface="Calibri" panose="020F0502020204030204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Flexibelt</a:t>
            </a:r>
          </a:p>
        </p:txBody>
      </p:sp>
      <p:pic>
        <p:nvPicPr>
          <p:cNvPr id="5" name="Bildobjekt 4" descr="En bild som visar kläder&#10;&#10;Automatiskt genererad beskrivning">
            <a:extLst>
              <a:ext uri="{FF2B5EF4-FFF2-40B4-BE49-F238E27FC236}">
                <a16:creationId xmlns:a16="http://schemas.microsoft.com/office/drawing/2014/main" id="{311F7B1F-7EF9-48C9-8517-1FC41DD80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5803" r="7037" b="7531"/>
          <a:stretch/>
        </p:blipFill>
        <p:spPr>
          <a:xfrm rot="5400000">
            <a:off x="6708793" y="1374310"/>
            <a:ext cx="5080003" cy="461938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1635BA8-C186-43CA-9213-7D4AC8AED0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3"/>
          <a:stretch/>
        </p:blipFill>
        <p:spPr>
          <a:xfrm rot="5400000">
            <a:off x="2686874" y="2442738"/>
            <a:ext cx="4266591" cy="329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324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Inera">
  <a:themeElements>
    <a:clrScheme name="Inera">
      <a:dk1>
        <a:srgbClr val="382819"/>
      </a:dk1>
      <a:lt1>
        <a:srgbClr val="FFFFFF"/>
      </a:lt1>
      <a:dk2>
        <a:srgbClr val="00A9A7"/>
      </a:dk2>
      <a:lt2>
        <a:srgbClr val="6F5D4C"/>
      </a:lt2>
      <a:accent1>
        <a:srgbClr val="AADEE2"/>
      </a:accent1>
      <a:accent2>
        <a:srgbClr val="F18221"/>
      </a:accent2>
      <a:accent3>
        <a:srgbClr val="F2C65D"/>
      </a:accent3>
      <a:accent4>
        <a:srgbClr val="2E2114"/>
      </a:accent4>
      <a:accent5>
        <a:srgbClr val="D2ECEE"/>
      </a:accent5>
      <a:accent6>
        <a:srgbClr val="DA751D"/>
      </a:accent6>
      <a:hlink>
        <a:srgbClr val="CE5028"/>
      </a:hlink>
      <a:folHlink>
        <a:srgbClr val="52443A"/>
      </a:folHlink>
    </a:clrScheme>
    <a:fontScheme name="Inera-PPTmall-20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rgbClr val="00A9A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1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ln w="19050">
          <a:noFill/>
        </a:ln>
      </a:spPr>
      <a:bodyPr wrap="none" rtlCol="0">
        <a:noAutofit/>
      </a:bodyPr>
      <a:lstStyle>
        <a:defPPr>
          <a:defRPr sz="21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Inera-PPTmall-2010 1">
        <a:dk1>
          <a:srgbClr val="382819"/>
        </a:dk1>
        <a:lt1>
          <a:srgbClr val="FFFFFF"/>
        </a:lt1>
        <a:dk2>
          <a:srgbClr val="00A9A7"/>
        </a:dk2>
        <a:lt2>
          <a:srgbClr val="6F5D4C"/>
        </a:lt2>
        <a:accent1>
          <a:srgbClr val="AADEE2"/>
        </a:accent1>
        <a:accent2>
          <a:srgbClr val="F18221"/>
        </a:accent2>
        <a:accent3>
          <a:srgbClr val="FFFFFF"/>
        </a:accent3>
        <a:accent4>
          <a:srgbClr val="2E2114"/>
        </a:accent4>
        <a:accent5>
          <a:srgbClr val="D2ECEE"/>
        </a:accent5>
        <a:accent6>
          <a:srgbClr val="DA751D"/>
        </a:accent6>
        <a:hlink>
          <a:srgbClr val="CE5028"/>
        </a:hlink>
        <a:folHlink>
          <a:srgbClr val="5244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era.potx" id="{B42733E8-F69A-4687-8D6F-DDE72D103CD4}" vid="{4C140586-9630-40A5-87AC-3D6BEA09416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A6EF156D8C4740867404AA45AE0D78" ma:contentTypeVersion="10" ma:contentTypeDescription="Skapa ett nytt dokument." ma:contentTypeScope="" ma:versionID="ebba2b0c99ce9c492cf922f1d8ada29c">
  <xsd:schema xmlns:xsd="http://www.w3.org/2001/XMLSchema" xmlns:xs="http://www.w3.org/2001/XMLSchema" xmlns:p="http://schemas.microsoft.com/office/2006/metadata/properties" xmlns:ns2="c6043fae-ce2a-464e-ae74-f5860b53ac38" targetNamespace="http://schemas.microsoft.com/office/2006/metadata/properties" ma:root="true" ma:fieldsID="9790c7d2710359b74087cfa75a002660" ns2:_="">
    <xsd:import namespace="c6043fae-ce2a-464e-ae74-f5860b53ac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43fae-ce2a-464e-ae74-f5860b53a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CE3DF3-4E24-4A28-A53D-FBBC527451C8}"/>
</file>

<file path=customXml/itemProps2.xml><?xml version="1.0" encoding="utf-8"?>
<ds:datastoreItem xmlns:ds="http://schemas.openxmlformats.org/officeDocument/2006/customXml" ds:itemID="{5D4A04FB-9875-498A-98D0-5EC587FDAF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169007-60B6-466E-9241-65F7DE0D19B2}">
  <ds:schemaRefs>
    <ds:schemaRef ds:uri="c6043fae-ce2a-464e-ae74-f5860b53a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Bredbild</PresentationFormat>
  <Slides>27</Slides>
  <Notes>26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Bildrubriker</vt:lpstr>
      </vt:variant>
      <vt:variant>
        <vt:i4>27</vt:i4>
      </vt:variant>
    </vt:vector>
  </HeadingPairs>
  <TitlesOfParts>
    <vt:vector size="29" baseType="lpstr">
      <vt:lpstr>Inera</vt:lpstr>
      <vt:lpstr>Office-tema</vt:lpstr>
      <vt:lpstr>PowerPoint-presentation</vt:lpstr>
      <vt:lpstr>Utbildningsprogram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Baccarini Daniela</dc:creator>
  <cp:revision>2</cp:revision>
  <cp:lastPrinted>2020-03-09T09:36:31Z</cp:lastPrinted>
  <dcterms:created xsi:type="dcterms:W3CDTF">2019-12-13T13:21:08Z</dcterms:created>
  <dcterms:modified xsi:type="dcterms:W3CDTF">2020-10-13T07:29:23Z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0x0101000DA6EF156D8C4740867404AA45AE0D78</vt:lpwstr>
  </property>
</Properties>
</file>