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37"/>
  </p:notesMasterIdLst>
  <p:sldIdLst>
    <p:sldId id="258" r:id="rId5"/>
    <p:sldId id="277" r:id="rId6"/>
    <p:sldId id="278" r:id="rId7"/>
    <p:sldId id="293" r:id="rId8"/>
    <p:sldId id="266" r:id="rId9"/>
    <p:sldId id="307" r:id="rId10"/>
    <p:sldId id="275" r:id="rId11"/>
    <p:sldId id="294" r:id="rId12"/>
    <p:sldId id="269" r:id="rId13"/>
    <p:sldId id="283" r:id="rId14"/>
    <p:sldId id="295" r:id="rId15"/>
    <p:sldId id="296" r:id="rId16"/>
    <p:sldId id="297" r:id="rId17"/>
    <p:sldId id="298" r:id="rId18"/>
    <p:sldId id="315" r:id="rId19"/>
    <p:sldId id="316" r:id="rId20"/>
    <p:sldId id="299" r:id="rId21"/>
    <p:sldId id="300" r:id="rId22"/>
    <p:sldId id="301" r:id="rId23"/>
    <p:sldId id="302" r:id="rId24"/>
    <p:sldId id="303" r:id="rId25"/>
    <p:sldId id="304" r:id="rId26"/>
    <p:sldId id="305" r:id="rId27"/>
    <p:sldId id="306" r:id="rId28"/>
    <p:sldId id="308" r:id="rId29"/>
    <p:sldId id="309" r:id="rId30"/>
    <p:sldId id="310" r:id="rId31"/>
    <p:sldId id="311" r:id="rId32"/>
    <p:sldId id="312" r:id="rId33"/>
    <p:sldId id="313" r:id="rId34"/>
    <p:sldId id="314" r:id="rId35"/>
    <p:sldId id="282" r:id="rId36"/>
  </p:sldIdLst>
  <p:sldSz cx="9601200" cy="12801600" type="A3"/>
  <p:notesSz cx="6858000" cy="9144000"/>
  <p:defaultTextStyle>
    <a:defPPr>
      <a:defRPr lang="en-US"/>
    </a:defPPr>
    <a:lvl1pPr marL="0" algn="l" defTabSz="610956" rtl="0" eaLnBrk="1" latinLnBrk="0" hangingPunct="1">
      <a:defRPr sz="2400" kern="1200">
        <a:solidFill>
          <a:schemeClr val="tx1"/>
        </a:solidFill>
        <a:latin typeface="+mn-lt"/>
        <a:ea typeface="+mn-ea"/>
        <a:cs typeface="+mn-cs"/>
      </a:defRPr>
    </a:lvl1pPr>
    <a:lvl2pPr marL="610956" algn="l" defTabSz="610956" rtl="0" eaLnBrk="1" latinLnBrk="0" hangingPunct="1">
      <a:defRPr sz="2400" kern="1200">
        <a:solidFill>
          <a:schemeClr val="tx1"/>
        </a:solidFill>
        <a:latin typeface="+mn-lt"/>
        <a:ea typeface="+mn-ea"/>
        <a:cs typeface="+mn-cs"/>
      </a:defRPr>
    </a:lvl2pPr>
    <a:lvl3pPr marL="1221913" algn="l" defTabSz="610956" rtl="0" eaLnBrk="1" latinLnBrk="0" hangingPunct="1">
      <a:defRPr sz="2400" kern="1200">
        <a:solidFill>
          <a:schemeClr val="tx1"/>
        </a:solidFill>
        <a:latin typeface="+mn-lt"/>
        <a:ea typeface="+mn-ea"/>
        <a:cs typeface="+mn-cs"/>
      </a:defRPr>
    </a:lvl3pPr>
    <a:lvl4pPr marL="1832869" algn="l" defTabSz="610956" rtl="0" eaLnBrk="1" latinLnBrk="0" hangingPunct="1">
      <a:defRPr sz="2400" kern="1200">
        <a:solidFill>
          <a:schemeClr val="tx1"/>
        </a:solidFill>
        <a:latin typeface="+mn-lt"/>
        <a:ea typeface="+mn-ea"/>
        <a:cs typeface="+mn-cs"/>
      </a:defRPr>
    </a:lvl4pPr>
    <a:lvl5pPr marL="2443825" algn="l" defTabSz="610956" rtl="0" eaLnBrk="1" latinLnBrk="0" hangingPunct="1">
      <a:defRPr sz="2400" kern="1200">
        <a:solidFill>
          <a:schemeClr val="tx1"/>
        </a:solidFill>
        <a:latin typeface="+mn-lt"/>
        <a:ea typeface="+mn-ea"/>
        <a:cs typeface="+mn-cs"/>
      </a:defRPr>
    </a:lvl5pPr>
    <a:lvl6pPr marL="3054782" algn="l" defTabSz="610956" rtl="0" eaLnBrk="1" latinLnBrk="0" hangingPunct="1">
      <a:defRPr sz="2400" kern="1200">
        <a:solidFill>
          <a:schemeClr val="tx1"/>
        </a:solidFill>
        <a:latin typeface="+mn-lt"/>
        <a:ea typeface="+mn-ea"/>
        <a:cs typeface="+mn-cs"/>
      </a:defRPr>
    </a:lvl6pPr>
    <a:lvl7pPr marL="3665738" algn="l" defTabSz="610956" rtl="0" eaLnBrk="1" latinLnBrk="0" hangingPunct="1">
      <a:defRPr sz="2400" kern="1200">
        <a:solidFill>
          <a:schemeClr val="tx1"/>
        </a:solidFill>
        <a:latin typeface="+mn-lt"/>
        <a:ea typeface="+mn-ea"/>
        <a:cs typeface="+mn-cs"/>
      </a:defRPr>
    </a:lvl7pPr>
    <a:lvl8pPr marL="4276695" algn="l" defTabSz="610956" rtl="0" eaLnBrk="1" latinLnBrk="0" hangingPunct="1">
      <a:defRPr sz="2400" kern="1200">
        <a:solidFill>
          <a:schemeClr val="tx1"/>
        </a:solidFill>
        <a:latin typeface="+mn-lt"/>
        <a:ea typeface="+mn-ea"/>
        <a:cs typeface="+mn-cs"/>
      </a:defRPr>
    </a:lvl8pPr>
    <a:lvl9pPr marL="4887651" algn="l" defTabSz="610956"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32">
          <p15:clr>
            <a:srgbClr val="A4A3A4"/>
          </p15:clr>
        </p15:guide>
        <p15:guide id="2" pos="30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5D5"/>
    <a:srgbClr val="F9F6E4"/>
    <a:srgbClr val="90775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E4FC3B-FEDD-4646-94C6-0B6A33B4DC88}" v="1" dt="2020-09-10T09:24:53.982"/>
    <p1510:client id="{44B279A3-BE3C-60DE-ED3F-E53300915A8F}" v="1" dt="2020-09-09T09:55:47.6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4032"/>
        <p:guide pos="3024"/>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erese Brännlund" userId="S::therese.brannlund_sorsele.se#ext#@ineraab.onmicrosoft.com::be40fb47-fe49-4fcf-858c-044dd0274422" providerId="AD" clId="Web-{1DE4FC3B-FEDD-4646-94C6-0B6A33B4DC88}"/>
    <pc:docChg chg="modSld">
      <pc:chgData name="Therese Brännlund" userId="S::therese.brannlund_sorsele.se#ext#@ineraab.onmicrosoft.com::be40fb47-fe49-4fcf-858c-044dd0274422" providerId="AD" clId="Web-{1DE4FC3B-FEDD-4646-94C6-0B6A33B4DC88}" dt="2020-09-10T09:24:53.982" v="0" actId="1076"/>
      <pc:docMkLst>
        <pc:docMk/>
      </pc:docMkLst>
      <pc:sldChg chg="modSp">
        <pc:chgData name="Therese Brännlund" userId="S::therese.brannlund_sorsele.se#ext#@ineraab.onmicrosoft.com::be40fb47-fe49-4fcf-858c-044dd0274422" providerId="AD" clId="Web-{1DE4FC3B-FEDD-4646-94C6-0B6A33B4DC88}" dt="2020-09-10T09:24:53.982" v="0" actId="1076"/>
        <pc:sldMkLst>
          <pc:docMk/>
          <pc:sldMk cId="492770714" sldId="266"/>
        </pc:sldMkLst>
        <pc:grpChg chg="mod">
          <ac:chgData name="Therese Brännlund" userId="S::therese.brannlund_sorsele.se#ext#@ineraab.onmicrosoft.com::be40fb47-fe49-4fcf-858c-044dd0274422" providerId="AD" clId="Web-{1DE4FC3B-FEDD-4646-94C6-0B6A33B4DC88}" dt="2020-09-10T09:24:53.982" v="0" actId="1076"/>
          <ac:grpSpMkLst>
            <pc:docMk/>
            <pc:sldMk cId="492770714" sldId="266"/>
            <ac:grpSpMk id="44" creationId="{00000000-0000-0000-0000-000000000000}"/>
          </ac:grpSpMkLst>
        </pc:grpChg>
      </pc:sldChg>
    </pc:docChg>
  </pc:docChgLst>
  <pc:docChgLst>
    <pc:chgData name="Jan Bergström" userId="S::jan.bergstrom_mala.se#ext#@ineraab.onmicrosoft.com::9aed66f5-3ff9-4dde-8b5c-927131d8e40e" providerId="AD" clId="Web-{44B279A3-BE3C-60DE-ED3F-E53300915A8F}"/>
    <pc:docChg chg="modSld">
      <pc:chgData name="Jan Bergström" userId="S::jan.bergstrom_mala.se#ext#@ineraab.onmicrosoft.com::9aed66f5-3ff9-4dde-8b5c-927131d8e40e" providerId="AD" clId="Web-{44B279A3-BE3C-60DE-ED3F-E53300915A8F}" dt="2020-09-09T09:55:47.635" v="0" actId="1076"/>
      <pc:docMkLst>
        <pc:docMk/>
      </pc:docMkLst>
      <pc:sldChg chg="modSp">
        <pc:chgData name="Jan Bergström" userId="S::jan.bergstrom_mala.se#ext#@ineraab.onmicrosoft.com::9aed66f5-3ff9-4dde-8b5c-927131d8e40e" providerId="AD" clId="Web-{44B279A3-BE3C-60DE-ED3F-E53300915A8F}" dt="2020-09-09T09:55:47.635" v="0" actId="1076"/>
        <pc:sldMkLst>
          <pc:docMk/>
          <pc:sldMk cId="492770714" sldId="266"/>
        </pc:sldMkLst>
        <pc:picChg chg="mod">
          <ac:chgData name="Jan Bergström" userId="S::jan.bergstrom_mala.se#ext#@ineraab.onmicrosoft.com::9aed66f5-3ff9-4dde-8b5c-927131d8e40e" providerId="AD" clId="Web-{44B279A3-BE3C-60DE-ED3F-E53300915A8F}" dt="2020-09-09T09:55:47.635" v="0" actId="1076"/>
          <ac:picMkLst>
            <pc:docMk/>
            <pc:sldMk cId="492770714" sldId="266"/>
            <ac:picMk id="119"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30639E-8EFD-1B4F-BEDD-5D7645A326E7}" type="datetimeFigureOut">
              <a:rPr lang="sv-SE" smtClean="0"/>
              <a:t>2020-09-10</a:t>
            </a:fld>
            <a:endParaRPr lang="sv-SE"/>
          </a:p>
        </p:txBody>
      </p:sp>
      <p:sp>
        <p:nvSpPr>
          <p:cNvPr id="4" name="Platshållare för bildobjekt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29CACE-A006-2D42-8058-7105E9257801}" type="slidenum">
              <a:rPr lang="sv-SE" smtClean="0"/>
              <a:t>‹#›</a:t>
            </a:fld>
            <a:endParaRPr lang="sv-SE"/>
          </a:p>
        </p:txBody>
      </p:sp>
    </p:spTree>
    <p:extLst>
      <p:ext uri="{BB962C8B-B14F-4D97-AF65-F5344CB8AC3E}">
        <p14:creationId xmlns:p14="http://schemas.microsoft.com/office/powerpoint/2010/main" val="23126975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Uiopå</a:t>
            </a:r>
            <a:r>
              <a:rPr lang="en-US"/>
              <a:t>¨</a:t>
            </a:r>
          </a:p>
          <a:p>
            <a:r>
              <a:rPr lang="en-US"/>
              <a:t> </a:t>
            </a:r>
            <a:r>
              <a:rPr lang="en-US" err="1"/>
              <a:t>opöö</a:t>
            </a:r>
            <a:endParaRPr lang="en-US"/>
          </a:p>
        </p:txBody>
      </p:sp>
      <p:sp>
        <p:nvSpPr>
          <p:cNvPr id="4" name="Slide Number Placeholder 3"/>
          <p:cNvSpPr>
            <a:spLocks noGrp="1"/>
          </p:cNvSpPr>
          <p:nvPr>
            <p:ph type="sldNum" sz="quarter" idx="10"/>
          </p:nvPr>
        </p:nvSpPr>
        <p:spPr/>
        <p:txBody>
          <a:bodyPr/>
          <a:lstStyle/>
          <a:p>
            <a:fld id="{B429CACE-A006-2D42-8058-7105E9257801}" type="slidenum">
              <a:rPr lang="sv-SE" smtClean="0"/>
              <a:t>1</a:t>
            </a:fld>
            <a:endParaRPr lang="sv-SE"/>
          </a:p>
        </p:txBody>
      </p:sp>
    </p:spTree>
    <p:extLst>
      <p:ext uri="{BB962C8B-B14F-4D97-AF65-F5344CB8AC3E}">
        <p14:creationId xmlns:p14="http://schemas.microsoft.com/office/powerpoint/2010/main" val="525206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29CACE-A006-2D42-8058-7105E9257801}" type="slidenum">
              <a:rPr lang="sv-SE" smtClean="0"/>
              <a:t>6</a:t>
            </a:fld>
            <a:endParaRPr lang="sv-SE"/>
          </a:p>
        </p:txBody>
      </p:sp>
    </p:spTree>
    <p:extLst>
      <p:ext uri="{BB962C8B-B14F-4D97-AF65-F5344CB8AC3E}">
        <p14:creationId xmlns:p14="http://schemas.microsoft.com/office/powerpoint/2010/main" val="614677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29CACE-A006-2D42-8058-7105E9257801}" type="slidenum">
              <a:rPr lang="sv-SE" smtClean="0"/>
              <a:t>7</a:t>
            </a:fld>
            <a:endParaRPr lang="sv-SE"/>
          </a:p>
        </p:txBody>
      </p:sp>
    </p:spTree>
    <p:extLst>
      <p:ext uri="{BB962C8B-B14F-4D97-AF65-F5344CB8AC3E}">
        <p14:creationId xmlns:p14="http://schemas.microsoft.com/office/powerpoint/2010/main" val="621120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29CACE-A006-2D42-8058-7105E9257801}" type="slidenum">
              <a:rPr lang="sv-SE" smtClean="0"/>
              <a:t>8</a:t>
            </a:fld>
            <a:endParaRPr lang="sv-SE"/>
          </a:p>
        </p:txBody>
      </p:sp>
    </p:spTree>
    <p:extLst>
      <p:ext uri="{BB962C8B-B14F-4D97-AF65-F5344CB8AC3E}">
        <p14:creationId xmlns:p14="http://schemas.microsoft.com/office/powerpoint/2010/main" val="1604638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Uiopå</a:t>
            </a:r>
            <a:r>
              <a:rPr lang="en-US"/>
              <a:t>¨</a:t>
            </a:r>
          </a:p>
          <a:p>
            <a:r>
              <a:rPr lang="en-US"/>
              <a:t> </a:t>
            </a:r>
            <a:r>
              <a:rPr lang="en-US" err="1"/>
              <a:t>opöö</a:t>
            </a:r>
            <a:endParaRPr lang="en-US"/>
          </a:p>
        </p:txBody>
      </p:sp>
      <p:sp>
        <p:nvSpPr>
          <p:cNvPr id="4" name="Slide Number Placeholder 3"/>
          <p:cNvSpPr>
            <a:spLocks noGrp="1"/>
          </p:cNvSpPr>
          <p:nvPr>
            <p:ph type="sldNum" sz="quarter" idx="10"/>
          </p:nvPr>
        </p:nvSpPr>
        <p:spPr/>
        <p:txBody>
          <a:bodyPr/>
          <a:lstStyle/>
          <a:p>
            <a:fld id="{B429CACE-A006-2D42-8058-7105E9257801}" type="slidenum">
              <a:rPr lang="sv-SE" smtClean="0"/>
              <a:t>32</a:t>
            </a:fld>
            <a:endParaRPr lang="sv-SE"/>
          </a:p>
        </p:txBody>
      </p:sp>
    </p:spTree>
    <p:extLst>
      <p:ext uri="{BB962C8B-B14F-4D97-AF65-F5344CB8AC3E}">
        <p14:creationId xmlns:p14="http://schemas.microsoft.com/office/powerpoint/2010/main" val="525206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20090" y="3976801"/>
            <a:ext cx="8161020" cy="2744047"/>
          </a:xfrm>
        </p:spPr>
        <p:txBody>
          <a:bodyPr/>
          <a:lstStyle/>
          <a:p>
            <a:r>
              <a:rPr lang="en-US"/>
              <a:t>Click to edit Master title style</a:t>
            </a:r>
          </a:p>
        </p:txBody>
      </p:sp>
      <p:sp>
        <p:nvSpPr>
          <p:cNvPr id="3" name="Subtitle 2"/>
          <p:cNvSpPr>
            <a:spLocks noGrp="1"/>
          </p:cNvSpPr>
          <p:nvPr>
            <p:ph type="subTitle" idx="1"/>
          </p:nvPr>
        </p:nvSpPr>
        <p:spPr>
          <a:xfrm>
            <a:off x="1440180" y="7254240"/>
            <a:ext cx="6720840" cy="3271520"/>
          </a:xfrm>
        </p:spPr>
        <p:txBody>
          <a:bodyPr/>
          <a:lstStyle>
            <a:lvl1pPr marL="0" indent="0" algn="ctr">
              <a:buNone/>
              <a:defRPr>
                <a:solidFill>
                  <a:schemeClr val="tx1">
                    <a:tint val="75000"/>
                  </a:schemeClr>
                </a:solidFill>
              </a:defRPr>
            </a:lvl1pPr>
            <a:lvl2pPr marL="610956" indent="0" algn="ctr">
              <a:buNone/>
              <a:defRPr>
                <a:solidFill>
                  <a:schemeClr val="tx1">
                    <a:tint val="75000"/>
                  </a:schemeClr>
                </a:solidFill>
              </a:defRPr>
            </a:lvl2pPr>
            <a:lvl3pPr marL="1221913" indent="0" algn="ctr">
              <a:buNone/>
              <a:defRPr>
                <a:solidFill>
                  <a:schemeClr val="tx1">
                    <a:tint val="75000"/>
                  </a:schemeClr>
                </a:solidFill>
              </a:defRPr>
            </a:lvl3pPr>
            <a:lvl4pPr marL="1832869" indent="0" algn="ctr">
              <a:buNone/>
              <a:defRPr>
                <a:solidFill>
                  <a:schemeClr val="tx1">
                    <a:tint val="75000"/>
                  </a:schemeClr>
                </a:solidFill>
              </a:defRPr>
            </a:lvl4pPr>
            <a:lvl5pPr marL="2443825" indent="0" algn="ctr">
              <a:buNone/>
              <a:defRPr>
                <a:solidFill>
                  <a:schemeClr val="tx1">
                    <a:tint val="75000"/>
                  </a:schemeClr>
                </a:solidFill>
              </a:defRPr>
            </a:lvl5pPr>
            <a:lvl6pPr marL="3054782" indent="0" algn="ctr">
              <a:buNone/>
              <a:defRPr>
                <a:solidFill>
                  <a:schemeClr val="tx1">
                    <a:tint val="75000"/>
                  </a:schemeClr>
                </a:solidFill>
              </a:defRPr>
            </a:lvl6pPr>
            <a:lvl7pPr marL="3665738" indent="0" algn="ctr">
              <a:buNone/>
              <a:defRPr>
                <a:solidFill>
                  <a:schemeClr val="tx1">
                    <a:tint val="75000"/>
                  </a:schemeClr>
                </a:solidFill>
              </a:defRPr>
            </a:lvl7pPr>
            <a:lvl8pPr marL="4276695" indent="0" algn="ctr">
              <a:buNone/>
              <a:defRPr>
                <a:solidFill>
                  <a:schemeClr val="tx1">
                    <a:tint val="75000"/>
                  </a:schemeClr>
                </a:solidFill>
              </a:defRPr>
            </a:lvl8pPr>
            <a:lvl9pPr marL="488765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ACDB3CC-F982-40F9-8DD6-BCC9AFBF44BD}" type="datetime1">
              <a:rPr lang="en-US" smtClean="0"/>
              <a:pPr/>
              <a:t>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a:p>
        </p:txBody>
      </p:sp>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723317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60870" y="512666"/>
            <a:ext cx="2160270" cy="1092284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80060" y="512666"/>
            <a:ext cx="6320790" cy="1092284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417996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220382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8429" y="8226216"/>
            <a:ext cx="8161020" cy="2542539"/>
          </a:xfrm>
        </p:spPr>
        <p:txBody>
          <a:bodyPr anchor="t"/>
          <a:lstStyle>
            <a:lvl1pPr algn="l">
              <a:defRPr sz="5300" b="1" cap="all"/>
            </a:lvl1pPr>
          </a:lstStyle>
          <a:p>
            <a:r>
              <a:rPr lang="en-US"/>
              <a:t>Click to edit Master title style</a:t>
            </a:r>
          </a:p>
        </p:txBody>
      </p:sp>
      <p:sp>
        <p:nvSpPr>
          <p:cNvPr id="3" name="Text Placeholder 2"/>
          <p:cNvSpPr>
            <a:spLocks noGrp="1"/>
          </p:cNvSpPr>
          <p:nvPr>
            <p:ph type="body" idx="1"/>
          </p:nvPr>
        </p:nvSpPr>
        <p:spPr>
          <a:xfrm>
            <a:off x="758429" y="5425866"/>
            <a:ext cx="8161020" cy="2800349"/>
          </a:xfrm>
        </p:spPr>
        <p:txBody>
          <a:bodyPr anchor="b"/>
          <a:lstStyle>
            <a:lvl1pPr marL="0" indent="0">
              <a:buNone/>
              <a:defRPr sz="2700">
                <a:solidFill>
                  <a:schemeClr val="tx1">
                    <a:tint val="75000"/>
                  </a:schemeClr>
                </a:solidFill>
              </a:defRPr>
            </a:lvl1pPr>
            <a:lvl2pPr marL="610956" indent="0">
              <a:buNone/>
              <a:defRPr sz="2400">
                <a:solidFill>
                  <a:schemeClr val="tx1">
                    <a:tint val="75000"/>
                  </a:schemeClr>
                </a:solidFill>
              </a:defRPr>
            </a:lvl2pPr>
            <a:lvl3pPr marL="1221913" indent="0">
              <a:buNone/>
              <a:defRPr sz="2100">
                <a:solidFill>
                  <a:schemeClr val="tx1">
                    <a:tint val="75000"/>
                  </a:schemeClr>
                </a:solidFill>
              </a:defRPr>
            </a:lvl3pPr>
            <a:lvl4pPr marL="1832869" indent="0">
              <a:buNone/>
              <a:defRPr sz="1900">
                <a:solidFill>
                  <a:schemeClr val="tx1">
                    <a:tint val="75000"/>
                  </a:schemeClr>
                </a:solidFill>
              </a:defRPr>
            </a:lvl4pPr>
            <a:lvl5pPr marL="2443825" indent="0">
              <a:buNone/>
              <a:defRPr sz="1900">
                <a:solidFill>
                  <a:schemeClr val="tx1">
                    <a:tint val="75000"/>
                  </a:schemeClr>
                </a:solidFill>
              </a:defRPr>
            </a:lvl5pPr>
            <a:lvl6pPr marL="3054782" indent="0">
              <a:buNone/>
              <a:defRPr sz="1900">
                <a:solidFill>
                  <a:schemeClr val="tx1">
                    <a:tint val="75000"/>
                  </a:schemeClr>
                </a:solidFill>
              </a:defRPr>
            </a:lvl6pPr>
            <a:lvl7pPr marL="3665738" indent="0">
              <a:buNone/>
              <a:defRPr sz="1900">
                <a:solidFill>
                  <a:schemeClr val="tx1">
                    <a:tint val="75000"/>
                  </a:schemeClr>
                </a:solidFill>
              </a:defRPr>
            </a:lvl7pPr>
            <a:lvl8pPr marL="4276695" indent="0">
              <a:buNone/>
              <a:defRPr sz="1900">
                <a:solidFill>
                  <a:schemeClr val="tx1">
                    <a:tint val="75000"/>
                  </a:schemeClr>
                </a:solidFill>
              </a:defRPr>
            </a:lvl8pPr>
            <a:lvl9pPr marL="4887651"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9E7B99-7C3F-4BC3-B7B8-7E1F8C620B24}" type="datetime1">
              <a:rPr lang="en-US" smtClean="0"/>
              <a:pPr/>
              <a:t>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F2B4D-6B12-4EDF-87BB-2B55CECB6611}" type="slidenum">
              <a:rPr lang="en-US" smtClean="0"/>
              <a:pPr/>
              <a:t>‹#›</a:t>
            </a:fld>
            <a:endParaRPr lang="en-US"/>
          </a:p>
        </p:txBody>
      </p:sp>
    </p:spTree>
    <p:extLst>
      <p:ext uri="{BB962C8B-B14F-4D97-AF65-F5344CB8AC3E}">
        <p14:creationId xmlns:p14="http://schemas.microsoft.com/office/powerpoint/2010/main" val="1122394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80060" y="2987043"/>
            <a:ext cx="4240530" cy="8448464"/>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80610" y="2987043"/>
            <a:ext cx="4240530" cy="8448464"/>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C2560D-EC28-3B41-86E8-18F1CE0113B4}" type="datetimeFigureOut">
              <a:rPr lang="en-US" smtClean="0"/>
              <a:t>9/10/2020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60594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80061" y="2865545"/>
            <a:ext cx="4242197" cy="1194224"/>
          </a:xfrm>
        </p:spPr>
        <p:txBody>
          <a:bodyPr anchor="b"/>
          <a:lstStyle>
            <a:lvl1pPr marL="0" indent="0">
              <a:buNone/>
              <a:defRPr sz="3200" b="1"/>
            </a:lvl1pPr>
            <a:lvl2pPr marL="610956" indent="0">
              <a:buNone/>
              <a:defRPr sz="2700" b="1"/>
            </a:lvl2pPr>
            <a:lvl3pPr marL="1221913" indent="0">
              <a:buNone/>
              <a:defRPr sz="2400" b="1"/>
            </a:lvl3pPr>
            <a:lvl4pPr marL="1832869" indent="0">
              <a:buNone/>
              <a:defRPr sz="2100" b="1"/>
            </a:lvl4pPr>
            <a:lvl5pPr marL="2443825" indent="0">
              <a:buNone/>
              <a:defRPr sz="2100" b="1"/>
            </a:lvl5pPr>
            <a:lvl6pPr marL="3054782" indent="0">
              <a:buNone/>
              <a:defRPr sz="2100" b="1"/>
            </a:lvl6pPr>
            <a:lvl7pPr marL="3665738" indent="0">
              <a:buNone/>
              <a:defRPr sz="2100" b="1"/>
            </a:lvl7pPr>
            <a:lvl8pPr marL="4276695" indent="0">
              <a:buNone/>
              <a:defRPr sz="2100" b="1"/>
            </a:lvl8pPr>
            <a:lvl9pPr marL="4887651" indent="0">
              <a:buNone/>
              <a:defRPr sz="2100" b="1"/>
            </a:lvl9pPr>
          </a:lstStyle>
          <a:p>
            <a:pPr lvl="0"/>
            <a:r>
              <a:rPr lang="en-US"/>
              <a:t>Click to edit Master text styles</a:t>
            </a:r>
          </a:p>
        </p:txBody>
      </p:sp>
      <p:sp>
        <p:nvSpPr>
          <p:cNvPr id="4" name="Content Placeholder 3"/>
          <p:cNvSpPr>
            <a:spLocks noGrp="1"/>
          </p:cNvSpPr>
          <p:nvPr>
            <p:ph sz="half" idx="2"/>
          </p:nvPr>
        </p:nvSpPr>
        <p:spPr>
          <a:xfrm>
            <a:off x="480061" y="4059766"/>
            <a:ext cx="4242197" cy="737573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877285" y="2865545"/>
            <a:ext cx="4243863" cy="1194224"/>
          </a:xfrm>
        </p:spPr>
        <p:txBody>
          <a:bodyPr anchor="b"/>
          <a:lstStyle>
            <a:lvl1pPr marL="0" indent="0">
              <a:buNone/>
              <a:defRPr sz="3200" b="1"/>
            </a:lvl1pPr>
            <a:lvl2pPr marL="610956" indent="0">
              <a:buNone/>
              <a:defRPr sz="2700" b="1"/>
            </a:lvl2pPr>
            <a:lvl3pPr marL="1221913" indent="0">
              <a:buNone/>
              <a:defRPr sz="2400" b="1"/>
            </a:lvl3pPr>
            <a:lvl4pPr marL="1832869" indent="0">
              <a:buNone/>
              <a:defRPr sz="2100" b="1"/>
            </a:lvl4pPr>
            <a:lvl5pPr marL="2443825" indent="0">
              <a:buNone/>
              <a:defRPr sz="2100" b="1"/>
            </a:lvl5pPr>
            <a:lvl6pPr marL="3054782" indent="0">
              <a:buNone/>
              <a:defRPr sz="2100" b="1"/>
            </a:lvl6pPr>
            <a:lvl7pPr marL="3665738" indent="0">
              <a:buNone/>
              <a:defRPr sz="2100" b="1"/>
            </a:lvl7pPr>
            <a:lvl8pPr marL="4276695" indent="0">
              <a:buNone/>
              <a:defRPr sz="2100" b="1"/>
            </a:lvl8pPr>
            <a:lvl9pPr marL="4887651" indent="0">
              <a:buNone/>
              <a:defRPr sz="2100" b="1"/>
            </a:lvl9pPr>
          </a:lstStyle>
          <a:p>
            <a:pPr lvl="0"/>
            <a:r>
              <a:rPr lang="en-US"/>
              <a:t>Click to edit Master text styles</a:t>
            </a:r>
          </a:p>
        </p:txBody>
      </p:sp>
      <p:sp>
        <p:nvSpPr>
          <p:cNvPr id="6" name="Content Placeholder 5"/>
          <p:cNvSpPr>
            <a:spLocks noGrp="1"/>
          </p:cNvSpPr>
          <p:nvPr>
            <p:ph sz="quarter" idx="4"/>
          </p:nvPr>
        </p:nvSpPr>
        <p:spPr>
          <a:xfrm>
            <a:off x="4877285" y="4059766"/>
            <a:ext cx="4243863" cy="737573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C2560D-EC28-3B41-86E8-18F1CE0113B4}" type="datetimeFigureOut">
              <a:rPr lang="en-US" smtClean="0"/>
              <a:t>9/10/2020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486824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C2560D-EC28-3B41-86E8-18F1CE0113B4}" type="datetimeFigureOut">
              <a:rPr lang="en-US" smtClean="0"/>
              <a:t>9/10/2020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084712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2560D-EC28-3B41-86E8-18F1CE0113B4}" type="datetimeFigureOut">
              <a:rPr lang="en-US" smtClean="0"/>
              <a:t>9/10/2020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49224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0068" y="509692"/>
            <a:ext cx="3158729" cy="2169162"/>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3753803" y="509699"/>
            <a:ext cx="5367338" cy="10925810"/>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80068" y="2678862"/>
            <a:ext cx="3158729" cy="8756651"/>
          </a:xfrm>
        </p:spPr>
        <p:txBody>
          <a:bodyPr/>
          <a:lstStyle>
            <a:lvl1pPr marL="0" indent="0">
              <a:buNone/>
              <a:defRPr sz="1900"/>
            </a:lvl1pPr>
            <a:lvl2pPr marL="610956" indent="0">
              <a:buNone/>
              <a:defRPr sz="1600"/>
            </a:lvl2pPr>
            <a:lvl3pPr marL="1221913" indent="0">
              <a:buNone/>
              <a:defRPr sz="1300"/>
            </a:lvl3pPr>
            <a:lvl4pPr marL="1832869" indent="0">
              <a:buNone/>
              <a:defRPr sz="1200"/>
            </a:lvl4pPr>
            <a:lvl5pPr marL="2443825" indent="0">
              <a:buNone/>
              <a:defRPr sz="1200"/>
            </a:lvl5pPr>
            <a:lvl6pPr marL="3054782" indent="0">
              <a:buNone/>
              <a:defRPr sz="1200"/>
            </a:lvl6pPr>
            <a:lvl7pPr marL="3665738" indent="0">
              <a:buNone/>
              <a:defRPr sz="1200"/>
            </a:lvl7pPr>
            <a:lvl8pPr marL="4276695" indent="0">
              <a:buNone/>
              <a:defRPr sz="1200"/>
            </a:lvl8pPr>
            <a:lvl9pPr marL="4887651"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9/10/2020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a:t>
            </a:fld>
            <a:endParaRPr kumimoji="0" lang="en-US">
              <a:solidFill>
                <a:schemeClr val="accent3">
                  <a:shade val="75000"/>
                </a:schemeClr>
              </a:solidFill>
            </a:endParaRPr>
          </a:p>
        </p:txBody>
      </p:sp>
    </p:spTree>
    <p:extLst>
      <p:ext uri="{BB962C8B-B14F-4D97-AF65-F5344CB8AC3E}">
        <p14:creationId xmlns:p14="http://schemas.microsoft.com/office/powerpoint/2010/main" val="1218220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81902" y="8961122"/>
            <a:ext cx="5760720" cy="1057912"/>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1881902" y="1143847"/>
            <a:ext cx="5760720" cy="7680960"/>
          </a:xfrm>
        </p:spPr>
        <p:txBody>
          <a:bodyPr/>
          <a:lstStyle>
            <a:lvl1pPr marL="0" indent="0">
              <a:buNone/>
              <a:defRPr sz="4300"/>
            </a:lvl1pPr>
            <a:lvl2pPr marL="610956" indent="0">
              <a:buNone/>
              <a:defRPr sz="3700"/>
            </a:lvl2pPr>
            <a:lvl3pPr marL="1221913" indent="0">
              <a:buNone/>
              <a:defRPr sz="3200"/>
            </a:lvl3pPr>
            <a:lvl4pPr marL="1832869" indent="0">
              <a:buNone/>
              <a:defRPr sz="2700"/>
            </a:lvl4pPr>
            <a:lvl5pPr marL="2443825" indent="0">
              <a:buNone/>
              <a:defRPr sz="2700"/>
            </a:lvl5pPr>
            <a:lvl6pPr marL="3054782" indent="0">
              <a:buNone/>
              <a:defRPr sz="2700"/>
            </a:lvl6pPr>
            <a:lvl7pPr marL="3665738" indent="0">
              <a:buNone/>
              <a:defRPr sz="2700"/>
            </a:lvl7pPr>
            <a:lvl8pPr marL="4276695" indent="0">
              <a:buNone/>
              <a:defRPr sz="2700"/>
            </a:lvl8pPr>
            <a:lvl9pPr marL="4887651" indent="0">
              <a:buNone/>
              <a:defRPr sz="2700"/>
            </a:lvl9pPr>
          </a:lstStyle>
          <a:p>
            <a:endParaRPr lang="en-US"/>
          </a:p>
        </p:txBody>
      </p:sp>
      <p:sp>
        <p:nvSpPr>
          <p:cNvPr id="4" name="Text Placeholder 3"/>
          <p:cNvSpPr>
            <a:spLocks noGrp="1"/>
          </p:cNvSpPr>
          <p:nvPr>
            <p:ph type="body" sz="half" idx="2"/>
          </p:nvPr>
        </p:nvSpPr>
        <p:spPr>
          <a:xfrm>
            <a:off x="1881902" y="10019037"/>
            <a:ext cx="5760720" cy="1502411"/>
          </a:xfrm>
        </p:spPr>
        <p:txBody>
          <a:bodyPr/>
          <a:lstStyle>
            <a:lvl1pPr marL="0" indent="0">
              <a:buNone/>
              <a:defRPr sz="1900"/>
            </a:lvl1pPr>
            <a:lvl2pPr marL="610956" indent="0">
              <a:buNone/>
              <a:defRPr sz="1600"/>
            </a:lvl2pPr>
            <a:lvl3pPr marL="1221913" indent="0">
              <a:buNone/>
              <a:defRPr sz="1300"/>
            </a:lvl3pPr>
            <a:lvl4pPr marL="1832869" indent="0">
              <a:buNone/>
              <a:defRPr sz="1200"/>
            </a:lvl4pPr>
            <a:lvl5pPr marL="2443825" indent="0">
              <a:buNone/>
              <a:defRPr sz="1200"/>
            </a:lvl5pPr>
            <a:lvl6pPr marL="3054782" indent="0">
              <a:buNone/>
              <a:defRPr sz="1200"/>
            </a:lvl6pPr>
            <a:lvl7pPr marL="3665738" indent="0">
              <a:buNone/>
              <a:defRPr sz="1200"/>
            </a:lvl7pPr>
            <a:lvl8pPr marL="4276695" indent="0">
              <a:buNone/>
              <a:defRPr sz="1200"/>
            </a:lvl8pPr>
            <a:lvl9pPr marL="4887651"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9/10/2020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615983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0060" y="512660"/>
            <a:ext cx="8641080" cy="2133600"/>
          </a:xfrm>
          <a:prstGeom prst="rect">
            <a:avLst/>
          </a:prstGeom>
        </p:spPr>
        <p:txBody>
          <a:bodyPr vert="horz" lIns="122191" tIns="61096" rIns="122191" bIns="61096" rtlCol="0" anchor="ctr">
            <a:normAutofit/>
          </a:bodyPr>
          <a:lstStyle/>
          <a:p>
            <a:r>
              <a:rPr lang="en-US"/>
              <a:t>Click to edit Master title style</a:t>
            </a:r>
          </a:p>
        </p:txBody>
      </p:sp>
      <p:sp>
        <p:nvSpPr>
          <p:cNvPr id="3" name="Text Placeholder 2"/>
          <p:cNvSpPr>
            <a:spLocks noGrp="1"/>
          </p:cNvSpPr>
          <p:nvPr>
            <p:ph type="body" idx="1"/>
          </p:nvPr>
        </p:nvSpPr>
        <p:spPr>
          <a:xfrm>
            <a:off x="480060" y="2987043"/>
            <a:ext cx="8641080" cy="8448464"/>
          </a:xfrm>
          <a:prstGeom prst="rect">
            <a:avLst/>
          </a:prstGeom>
        </p:spPr>
        <p:txBody>
          <a:bodyPr vert="horz" lIns="122191" tIns="61096" rIns="122191" bIns="6109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80060" y="11865192"/>
            <a:ext cx="2240280" cy="681567"/>
          </a:xfrm>
          <a:prstGeom prst="rect">
            <a:avLst/>
          </a:prstGeom>
        </p:spPr>
        <p:txBody>
          <a:bodyPr vert="horz" lIns="122191" tIns="61096" rIns="122191" bIns="61096" rtlCol="0" anchor="ctr"/>
          <a:lstStyle>
            <a:lvl1pPr algn="l">
              <a:defRPr sz="1600">
                <a:solidFill>
                  <a:schemeClr val="tx1">
                    <a:tint val="75000"/>
                  </a:schemeClr>
                </a:solidFill>
              </a:defRPr>
            </a:lvl1pPr>
          </a:lstStyle>
          <a:p>
            <a:fld id="{68C2560D-EC28-3B41-86E8-18F1CE0113B4}" type="datetimeFigureOut">
              <a:rPr lang="en-US" smtClean="0"/>
              <a:t>9/10/2020</a:t>
            </a:fld>
            <a:endParaRPr lang="en-US"/>
          </a:p>
        </p:txBody>
      </p:sp>
      <p:sp>
        <p:nvSpPr>
          <p:cNvPr id="5" name="Footer Placeholder 4"/>
          <p:cNvSpPr>
            <a:spLocks noGrp="1"/>
          </p:cNvSpPr>
          <p:nvPr>
            <p:ph type="ftr" sz="quarter" idx="3"/>
          </p:nvPr>
        </p:nvSpPr>
        <p:spPr>
          <a:xfrm>
            <a:off x="3280410" y="11865192"/>
            <a:ext cx="3040380" cy="681567"/>
          </a:xfrm>
          <a:prstGeom prst="rect">
            <a:avLst/>
          </a:prstGeom>
        </p:spPr>
        <p:txBody>
          <a:bodyPr vert="horz" lIns="122191" tIns="61096" rIns="122191" bIns="61096"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880860" y="11865192"/>
            <a:ext cx="2240280" cy="681567"/>
          </a:xfrm>
          <a:prstGeom prst="rect">
            <a:avLst/>
          </a:prstGeom>
        </p:spPr>
        <p:txBody>
          <a:bodyPr vert="horz" lIns="122191" tIns="61096" rIns="122191" bIns="61096" rtlCol="0" anchor="ctr"/>
          <a:lstStyle>
            <a:lvl1pPr algn="r">
              <a:defRPr sz="1600">
                <a:solidFill>
                  <a:schemeClr val="tx1">
                    <a:tint val="75000"/>
                  </a:schemeClr>
                </a:solidFill>
              </a:defRPr>
            </a:lvl1pPr>
          </a:lstStyle>
          <a:p>
            <a:fld id="{2066355A-084C-D24E-9AD2-7E4FC41EA627}" type="slidenum">
              <a:rPr lang="en-US" smtClean="0"/>
              <a:t>‹#›</a:t>
            </a:fld>
            <a:endParaRPr lang="en-US"/>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58" r:id="rId3"/>
    <p:sldLayoutId id="2147493459" r:id="rId4"/>
    <p:sldLayoutId id="2147493460" r:id="rId5"/>
    <p:sldLayoutId id="2147493461" r:id="rId6"/>
    <p:sldLayoutId id="2147493462" r:id="rId7"/>
    <p:sldLayoutId id="2147493463" r:id="rId8"/>
    <p:sldLayoutId id="2147493464" r:id="rId9"/>
    <p:sldLayoutId id="2147493465" r:id="rId10"/>
    <p:sldLayoutId id="2147493466" r:id="rId11"/>
  </p:sldLayoutIdLst>
  <p:txStyles>
    <p:titleStyle>
      <a:lvl1pPr algn="ctr" defTabSz="610956" rtl="0" eaLnBrk="1" latinLnBrk="0" hangingPunct="1">
        <a:spcBef>
          <a:spcPct val="0"/>
        </a:spcBef>
        <a:buNone/>
        <a:defRPr sz="5900" kern="1200">
          <a:solidFill>
            <a:schemeClr val="tx1"/>
          </a:solidFill>
          <a:latin typeface="+mj-lt"/>
          <a:ea typeface="+mj-ea"/>
          <a:cs typeface="+mj-cs"/>
        </a:defRPr>
      </a:lvl1pPr>
    </p:titleStyle>
    <p:bodyStyle>
      <a:lvl1pPr marL="458217" indent="-458217" algn="l" defTabSz="610956" rtl="0" eaLnBrk="1" latinLnBrk="0" hangingPunct="1">
        <a:spcBef>
          <a:spcPct val="20000"/>
        </a:spcBef>
        <a:buFont typeface="Arial"/>
        <a:buChar char="•"/>
        <a:defRPr sz="4300" kern="1200">
          <a:solidFill>
            <a:schemeClr val="tx1"/>
          </a:solidFill>
          <a:latin typeface="+mn-lt"/>
          <a:ea typeface="+mn-ea"/>
          <a:cs typeface="+mn-cs"/>
        </a:defRPr>
      </a:lvl1pPr>
      <a:lvl2pPr marL="992804" indent="-381848" algn="l" defTabSz="610956" rtl="0" eaLnBrk="1" latinLnBrk="0" hangingPunct="1">
        <a:spcBef>
          <a:spcPct val="20000"/>
        </a:spcBef>
        <a:buFont typeface="Arial"/>
        <a:buChar char="–"/>
        <a:defRPr sz="3700" kern="1200">
          <a:solidFill>
            <a:schemeClr val="tx1"/>
          </a:solidFill>
          <a:latin typeface="+mn-lt"/>
          <a:ea typeface="+mn-ea"/>
          <a:cs typeface="+mn-cs"/>
        </a:defRPr>
      </a:lvl2pPr>
      <a:lvl3pPr marL="1527391" indent="-305478" algn="l" defTabSz="610956" rtl="0" eaLnBrk="1" latinLnBrk="0" hangingPunct="1">
        <a:spcBef>
          <a:spcPct val="20000"/>
        </a:spcBef>
        <a:buFont typeface="Arial"/>
        <a:buChar char="•"/>
        <a:defRPr sz="3200" kern="1200">
          <a:solidFill>
            <a:schemeClr val="tx1"/>
          </a:solidFill>
          <a:latin typeface="+mn-lt"/>
          <a:ea typeface="+mn-ea"/>
          <a:cs typeface="+mn-cs"/>
        </a:defRPr>
      </a:lvl3pPr>
      <a:lvl4pPr marL="2138347" indent="-305478" algn="l" defTabSz="610956" rtl="0" eaLnBrk="1" latinLnBrk="0" hangingPunct="1">
        <a:spcBef>
          <a:spcPct val="20000"/>
        </a:spcBef>
        <a:buFont typeface="Arial"/>
        <a:buChar char="–"/>
        <a:defRPr sz="2700" kern="1200">
          <a:solidFill>
            <a:schemeClr val="tx1"/>
          </a:solidFill>
          <a:latin typeface="+mn-lt"/>
          <a:ea typeface="+mn-ea"/>
          <a:cs typeface="+mn-cs"/>
        </a:defRPr>
      </a:lvl4pPr>
      <a:lvl5pPr marL="2749304" indent="-305478" algn="l" defTabSz="610956" rtl="0" eaLnBrk="1" latinLnBrk="0" hangingPunct="1">
        <a:spcBef>
          <a:spcPct val="20000"/>
        </a:spcBef>
        <a:buFont typeface="Arial"/>
        <a:buChar char="»"/>
        <a:defRPr sz="2700" kern="1200">
          <a:solidFill>
            <a:schemeClr val="tx1"/>
          </a:solidFill>
          <a:latin typeface="+mn-lt"/>
          <a:ea typeface="+mn-ea"/>
          <a:cs typeface="+mn-cs"/>
        </a:defRPr>
      </a:lvl5pPr>
      <a:lvl6pPr marL="3360260" indent="-305478" algn="l" defTabSz="610956" rtl="0" eaLnBrk="1" latinLnBrk="0" hangingPunct="1">
        <a:spcBef>
          <a:spcPct val="20000"/>
        </a:spcBef>
        <a:buFont typeface="Arial"/>
        <a:buChar char="•"/>
        <a:defRPr sz="2700" kern="1200">
          <a:solidFill>
            <a:schemeClr val="tx1"/>
          </a:solidFill>
          <a:latin typeface="+mn-lt"/>
          <a:ea typeface="+mn-ea"/>
          <a:cs typeface="+mn-cs"/>
        </a:defRPr>
      </a:lvl6pPr>
      <a:lvl7pPr marL="3971216" indent="-305478" algn="l" defTabSz="610956" rtl="0" eaLnBrk="1" latinLnBrk="0" hangingPunct="1">
        <a:spcBef>
          <a:spcPct val="20000"/>
        </a:spcBef>
        <a:buFont typeface="Arial"/>
        <a:buChar char="•"/>
        <a:defRPr sz="2700" kern="1200">
          <a:solidFill>
            <a:schemeClr val="tx1"/>
          </a:solidFill>
          <a:latin typeface="+mn-lt"/>
          <a:ea typeface="+mn-ea"/>
          <a:cs typeface="+mn-cs"/>
        </a:defRPr>
      </a:lvl7pPr>
      <a:lvl8pPr marL="4582173" indent="-305478" algn="l" defTabSz="610956" rtl="0" eaLnBrk="1" latinLnBrk="0" hangingPunct="1">
        <a:spcBef>
          <a:spcPct val="20000"/>
        </a:spcBef>
        <a:buFont typeface="Arial"/>
        <a:buChar char="•"/>
        <a:defRPr sz="2700" kern="1200">
          <a:solidFill>
            <a:schemeClr val="tx1"/>
          </a:solidFill>
          <a:latin typeface="+mn-lt"/>
          <a:ea typeface="+mn-ea"/>
          <a:cs typeface="+mn-cs"/>
        </a:defRPr>
      </a:lvl8pPr>
      <a:lvl9pPr marL="5193129" indent="-305478" algn="l" defTabSz="610956"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10956" rtl="0" eaLnBrk="1" latinLnBrk="0" hangingPunct="1">
        <a:defRPr sz="2400" kern="1200">
          <a:solidFill>
            <a:schemeClr val="tx1"/>
          </a:solidFill>
          <a:latin typeface="+mn-lt"/>
          <a:ea typeface="+mn-ea"/>
          <a:cs typeface="+mn-cs"/>
        </a:defRPr>
      </a:lvl1pPr>
      <a:lvl2pPr marL="610956" algn="l" defTabSz="610956" rtl="0" eaLnBrk="1" latinLnBrk="0" hangingPunct="1">
        <a:defRPr sz="2400" kern="1200">
          <a:solidFill>
            <a:schemeClr val="tx1"/>
          </a:solidFill>
          <a:latin typeface="+mn-lt"/>
          <a:ea typeface="+mn-ea"/>
          <a:cs typeface="+mn-cs"/>
        </a:defRPr>
      </a:lvl2pPr>
      <a:lvl3pPr marL="1221913" algn="l" defTabSz="610956" rtl="0" eaLnBrk="1" latinLnBrk="0" hangingPunct="1">
        <a:defRPr sz="2400" kern="1200">
          <a:solidFill>
            <a:schemeClr val="tx1"/>
          </a:solidFill>
          <a:latin typeface="+mn-lt"/>
          <a:ea typeface="+mn-ea"/>
          <a:cs typeface="+mn-cs"/>
        </a:defRPr>
      </a:lvl3pPr>
      <a:lvl4pPr marL="1832869" algn="l" defTabSz="610956" rtl="0" eaLnBrk="1" latinLnBrk="0" hangingPunct="1">
        <a:defRPr sz="2400" kern="1200">
          <a:solidFill>
            <a:schemeClr val="tx1"/>
          </a:solidFill>
          <a:latin typeface="+mn-lt"/>
          <a:ea typeface="+mn-ea"/>
          <a:cs typeface="+mn-cs"/>
        </a:defRPr>
      </a:lvl4pPr>
      <a:lvl5pPr marL="2443825" algn="l" defTabSz="610956" rtl="0" eaLnBrk="1" latinLnBrk="0" hangingPunct="1">
        <a:defRPr sz="2400" kern="1200">
          <a:solidFill>
            <a:schemeClr val="tx1"/>
          </a:solidFill>
          <a:latin typeface="+mn-lt"/>
          <a:ea typeface="+mn-ea"/>
          <a:cs typeface="+mn-cs"/>
        </a:defRPr>
      </a:lvl5pPr>
      <a:lvl6pPr marL="3054782" algn="l" defTabSz="610956" rtl="0" eaLnBrk="1" latinLnBrk="0" hangingPunct="1">
        <a:defRPr sz="2400" kern="1200">
          <a:solidFill>
            <a:schemeClr val="tx1"/>
          </a:solidFill>
          <a:latin typeface="+mn-lt"/>
          <a:ea typeface="+mn-ea"/>
          <a:cs typeface="+mn-cs"/>
        </a:defRPr>
      </a:lvl6pPr>
      <a:lvl7pPr marL="3665738" algn="l" defTabSz="610956" rtl="0" eaLnBrk="1" latinLnBrk="0" hangingPunct="1">
        <a:defRPr sz="2400" kern="1200">
          <a:solidFill>
            <a:schemeClr val="tx1"/>
          </a:solidFill>
          <a:latin typeface="+mn-lt"/>
          <a:ea typeface="+mn-ea"/>
          <a:cs typeface="+mn-cs"/>
        </a:defRPr>
      </a:lvl7pPr>
      <a:lvl8pPr marL="4276695" algn="l" defTabSz="610956" rtl="0" eaLnBrk="1" latinLnBrk="0" hangingPunct="1">
        <a:defRPr sz="2400" kern="1200">
          <a:solidFill>
            <a:schemeClr val="tx1"/>
          </a:solidFill>
          <a:latin typeface="+mn-lt"/>
          <a:ea typeface="+mn-ea"/>
          <a:cs typeface="+mn-cs"/>
        </a:defRPr>
      </a:lvl8pPr>
      <a:lvl9pPr marL="4887651" algn="l" defTabSz="610956"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6" Type="http://schemas.openxmlformats.org/officeDocument/2006/relationships/image" Target="../media/image65.emf"/><Relationship Id="rId117" Type="http://schemas.openxmlformats.org/officeDocument/2006/relationships/image" Target="../media/image145.emf"/><Relationship Id="rId21" Type="http://schemas.openxmlformats.org/officeDocument/2006/relationships/image" Target="../media/image60.emf"/><Relationship Id="rId42" Type="http://schemas.openxmlformats.org/officeDocument/2006/relationships/image" Target="../media/image19.emf"/><Relationship Id="rId47" Type="http://schemas.openxmlformats.org/officeDocument/2006/relationships/image" Target="../media/image24.emf"/><Relationship Id="rId63" Type="http://schemas.openxmlformats.org/officeDocument/2006/relationships/image" Target="../media/image91.emf"/><Relationship Id="rId68" Type="http://schemas.openxmlformats.org/officeDocument/2006/relationships/image" Target="../media/image96.emf"/><Relationship Id="rId84" Type="http://schemas.openxmlformats.org/officeDocument/2006/relationships/image" Target="../media/image112.emf"/><Relationship Id="rId89" Type="http://schemas.openxmlformats.org/officeDocument/2006/relationships/image" Target="../media/image117.emf"/><Relationship Id="rId112" Type="http://schemas.openxmlformats.org/officeDocument/2006/relationships/image" Target="../media/image140.emf"/><Relationship Id="rId16" Type="http://schemas.openxmlformats.org/officeDocument/2006/relationships/image" Target="../media/image55.emf"/><Relationship Id="rId107" Type="http://schemas.openxmlformats.org/officeDocument/2006/relationships/image" Target="../media/image135.emf"/><Relationship Id="rId11" Type="http://schemas.openxmlformats.org/officeDocument/2006/relationships/image" Target="../media/image50.emf"/><Relationship Id="rId32" Type="http://schemas.openxmlformats.org/officeDocument/2006/relationships/image" Target="../media/image71.emf"/><Relationship Id="rId37" Type="http://schemas.openxmlformats.org/officeDocument/2006/relationships/image" Target="../media/image76.emf"/><Relationship Id="rId53" Type="http://schemas.openxmlformats.org/officeDocument/2006/relationships/image" Target="../media/image81.emf"/><Relationship Id="rId58" Type="http://schemas.openxmlformats.org/officeDocument/2006/relationships/image" Target="../media/image86.emf"/><Relationship Id="rId74" Type="http://schemas.openxmlformats.org/officeDocument/2006/relationships/image" Target="../media/image102.emf"/><Relationship Id="rId79" Type="http://schemas.openxmlformats.org/officeDocument/2006/relationships/image" Target="../media/image107.emf"/><Relationship Id="rId102" Type="http://schemas.openxmlformats.org/officeDocument/2006/relationships/image" Target="../media/image130.emf"/><Relationship Id="rId5" Type="http://schemas.openxmlformats.org/officeDocument/2006/relationships/image" Target="../media/image44.emf"/><Relationship Id="rId90" Type="http://schemas.openxmlformats.org/officeDocument/2006/relationships/image" Target="../media/image118.emf"/><Relationship Id="rId95" Type="http://schemas.openxmlformats.org/officeDocument/2006/relationships/image" Target="../media/image123.emf"/><Relationship Id="rId22" Type="http://schemas.openxmlformats.org/officeDocument/2006/relationships/image" Target="../media/image61.emf"/><Relationship Id="rId27" Type="http://schemas.openxmlformats.org/officeDocument/2006/relationships/image" Target="../media/image66.emf"/><Relationship Id="rId43" Type="http://schemas.openxmlformats.org/officeDocument/2006/relationships/image" Target="../media/image20.emf"/><Relationship Id="rId48" Type="http://schemas.openxmlformats.org/officeDocument/2006/relationships/image" Target="../media/image25.emf"/><Relationship Id="rId64" Type="http://schemas.openxmlformats.org/officeDocument/2006/relationships/image" Target="../media/image92.emf"/><Relationship Id="rId69" Type="http://schemas.openxmlformats.org/officeDocument/2006/relationships/image" Target="../media/image97.emf"/><Relationship Id="rId113" Type="http://schemas.openxmlformats.org/officeDocument/2006/relationships/image" Target="../media/image141.emf"/><Relationship Id="rId118" Type="http://schemas.openxmlformats.org/officeDocument/2006/relationships/image" Target="../media/image146.emf"/><Relationship Id="rId80" Type="http://schemas.openxmlformats.org/officeDocument/2006/relationships/image" Target="../media/image108.emf"/><Relationship Id="rId85" Type="http://schemas.openxmlformats.org/officeDocument/2006/relationships/image" Target="../media/image113.emf"/><Relationship Id="rId12" Type="http://schemas.openxmlformats.org/officeDocument/2006/relationships/image" Target="../media/image51.emf"/><Relationship Id="rId17" Type="http://schemas.openxmlformats.org/officeDocument/2006/relationships/image" Target="../media/image56.emf"/><Relationship Id="rId33" Type="http://schemas.openxmlformats.org/officeDocument/2006/relationships/image" Target="../media/image72.emf"/><Relationship Id="rId38" Type="http://schemas.openxmlformats.org/officeDocument/2006/relationships/image" Target="../media/image77.emf"/><Relationship Id="rId59" Type="http://schemas.openxmlformats.org/officeDocument/2006/relationships/image" Target="../media/image87.emf"/><Relationship Id="rId103" Type="http://schemas.openxmlformats.org/officeDocument/2006/relationships/image" Target="../media/image131.emf"/><Relationship Id="rId108" Type="http://schemas.openxmlformats.org/officeDocument/2006/relationships/image" Target="../media/image136.emf"/><Relationship Id="rId54" Type="http://schemas.openxmlformats.org/officeDocument/2006/relationships/image" Target="../media/image82.emf"/><Relationship Id="rId70" Type="http://schemas.openxmlformats.org/officeDocument/2006/relationships/image" Target="../media/image98.emf"/><Relationship Id="rId75" Type="http://schemas.openxmlformats.org/officeDocument/2006/relationships/image" Target="../media/image103.emf"/><Relationship Id="rId91" Type="http://schemas.openxmlformats.org/officeDocument/2006/relationships/image" Target="../media/image119.emf"/><Relationship Id="rId96" Type="http://schemas.openxmlformats.org/officeDocument/2006/relationships/image" Target="../media/image124.emf"/><Relationship Id="rId1" Type="http://schemas.openxmlformats.org/officeDocument/2006/relationships/slideLayout" Target="../slideLayouts/slideLayout2.xml"/><Relationship Id="rId6" Type="http://schemas.openxmlformats.org/officeDocument/2006/relationships/image" Target="../media/image45.emf"/><Relationship Id="rId23" Type="http://schemas.openxmlformats.org/officeDocument/2006/relationships/image" Target="../media/image62.emf"/><Relationship Id="rId28" Type="http://schemas.openxmlformats.org/officeDocument/2006/relationships/image" Target="../media/image67.emf"/><Relationship Id="rId49" Type="http://schemas.openxmlformats.org/officeDocument/2006/relationships/image" Target="../media/image26.emf"/><Relationship Id="rId114" Type="http://schemas.openxmlformats.org/officeDocument/2006/relationships/image" Target="../media/image142.emf"/><Relationship Id="rId119" Type="http://schemas.openxmlformats.org/officeDocument/2006/relationships/image" Target="../media/image147.emf"/><Relationship Id="rId44" Type="http://schemas.openxmlformats.org/officeDocument/2006/relationships/image" Target="../media/image21.emf"/><Relationship Id="rId60" Type="http://schemas.openxmlformats.org/officeDocument/2006/relationships/image" Target="../media/image88.emf"/><Relationship Id="rId65" Type="http://schemas.openxmlformats.org/officeDocument/2006/relationships/image" Target="../media/image93.emf"/><Relationship Id="rId81" Type="http://schemas.openxmlformats.org/officeDocument/2006/relationships/image" Target="../media/image109.emf"/><Relationship Id="rId86" Type="http://schemas.openxmlformats.org/officeDocument/2006/relationships/image" Target="../media/image114.emf"/><Relationship Id="rId4" Type="http://schemas.openxmlformats.org/officeDocument/2006/relationships/image" Target="../media/image43.emf"/><Relationship Id="rId9" Type="http://schemas.openxmlformats.org/officeDocument/2006/relationships/image" Target="../media/image48.emf"/><Relationship Id="rId13" Type="http://schemas.openxmlformats.org/officeDocument/2006/relationships/image" Target="../media/image52.emf"/><Relationship Id="rId18" Type="http://schemas.openxmlformats.org/officeDocument/2006/relationships/image" Target="../media/image57.emf"/><Relationship Id="rId39" Type="http://schemas.openxmlformats.org/officeDocument/2006/relationships/image" Target="../media/image78.emf"/><Relationship Id="rId109" Type="http://schemas.openxmlformats.org/officeDocument/2006/relationships/image" Target="../media/image137.emf"/><Relationship Id="rId34" Type="http://schemas.openxmlformats.org/officeDocument/2006/relationships/image" Target="../media/image73.emf"/><Relationship Id="rId50" Type="http://schemas.openxmlformats.org/officeDocument/2006/relationships/image" Target="../media/image27.emf"/><Relationship Id="rId55" Type="http://schemas.openxmlformats.org/officeDocument/2006/relationships/image" Target="../media/image83.emf"/><Relationship Id="rId76" Type="http://schemas.openxmlformats.org/officeDocument/2006/relationships/image" Target="../media/image104.emf"/><Relationship Id="rId97" Type="http://schemas.openxmlformats.org/officeDocument/2006/relationships/image" Target="../media/image125.emf"/><Relationship Id="rId104" Type="http://schemas.openxmlformats.org/officeDocument/2006/relationships/image" Target="../media/image132.emf"/><Relationship Id="rId120" Type="http://schemas.openxmlformats.org/officeDocument/2006/relationships/image" Target="../media/image148.emf"/><Relationship Id="rId7" Type="http://schemas.openxmlformats.org/officeDocument/2006/relationships/image" Target="../media/image46.emf"/><Relationship Id="rId71" Type="http://schemas.openxmlformats.org/officeDocument/2006/relationships/image" Target="../media/image99.emf"/><Relationship Id="rId92" Type="http://schemas.openxmlformats.org/officeDocument/2006/relationships/image" Target="../media/image120.emf"/><Relationship Id="rId2" Type="http://schemas.openxmlformats.org/officeDocument/2006/relationships/image" Target="../media/image41.emf"/><Relationship Id="rId29" Type="http://schemas.openxmlformats.org/officeDocument/2006/relationships/image" Target="../media/image68.emf"/><Relationship Id="rId24" Type="http://schemas.openxmlformats.org/officeDocument/2006/relationships/image" Target="../media/image63.emf"/><Relationship Id="rId40" Type="http://schemas.openxmlformats.org/officeDocument/2006/relationships/image" Target="../media/image79.emf"/><Relationship Id="rId45" Type="http://schemas.openxmlformats.org/officeDocument/2006/relationships/image" Target="../media/image22.emf"/><Relationship Id="rId66" Type="http://schemas.openxmlformats.org/officeDocument/2006/relationships/image" Target="../media/image94.emf"/><Relationship Id="rId87" Type="http://schemas.openxmlformats.org/officeDocument/2006/relationships/image" Target="../media/image115.emf"/><Relationship Id="rId110" Type="http://schemas.openxmlformats.org/officeDocument/2006/relationships/image" Target="../media/image138.emf"/><Relationship Id="rId115" Type="http://schemas.openxmlformats.org/officeDocument/2006/relationships/image" Target="../media/image143.emf"/><Relationship Id="rId61" Type="http://schemas.openxmlformats.org/officeDocument/2006/relationships/image" Target="../media/image89.emf"/><Relationship Id="rId82" Type="http://schemas.openxmlformats.org/officeDocument/2006/relationships/image" Target="../media/image110.emf"/><Relationship Id="rId19" Type="http://schemas.openxmlformats.org/officeDocument/2006/relationships/image" Target="../media/image58.emf"/><Relationship Id="rId14" Type="http://schemas.openxmlformats.org/officeDocument/2006/relationships/image" Target="../media/image53.emf"/><Relationship Id="rId30" Type="http://schemas.openxmlformats.org/officeDocument/2006/relationships/image" Target="../media/image69.emf"/><Relationship Id="rId35" Type="http://schemas.openxmlformats.org/officeDocument/2006/relationships/image" Target="../media/image74.emf"/><Relationship Id="rId56" Type="http://schemas.openxmlformats.org/officeDocument/2006/relationships/image" Target="../media/image84.emf"/><Relationship Id="rId77" Type="http://schemas.openxmlformats.org/officeDocument/2006/relationships/image" Target="../media/image105.emf"/><Relationship Id="rId100" Type="http://schemas.openxmlformats.org/officeDocument/2006/relationships/image" Target="../media/image128.emf"/><Relationship Id="rId105" Type="http://schemas.openxmlformats.org/officeDocument/2006/relationships/image" Target="../media/image133.emf"/><Relationship Id="rId8" Type="http://schemas.openxmlformats.org/officeDocument/2006/relationships/image" Target="../media/image47.emf"/><Relationship Id="rId51" Type="http://schemas.openxmlformats.org/officeDocument/2006/relationships/image" Target="../media/image28.emf"/><Relationship Id="rId72" Type="http://schemas.openxmlformats.org/officeDocument/2006/relationships/image" Target="../media/image100.emf"/><Relationship Id="rId93" Type="http://schemas.openxmlformats.org/officeDocument/2006/relationships/image" Target="../media/image121.emf"/><Relationship Id="rId98" Type="http://schemas.openxmlformats.org/officeDocument/2006/relationships/image" Target="../media/image126.emf"/><Relationship Id="rId121" Type="http://schemas.openxmlformats.org/officeDocument/2006/relationships/image" Target="../media/image149.emf"/><Relationship Id="rId3" Type="http://schemas.openxmlformats.org/officeDocument/2006/relationships/image" Target="../media/image42.emf"/><Relationship Id="rId25" Type="http://schemas.openxmlformats.org/officeDocument/2006/relationships/image" Target="../media/image64.emf"/><Relationship Id="rId46" Type="http://schemas.openxmlformats.org/officeDocument/2006/relationships/image" Target="../media/image23.emf"/><Relationship Id="rId67" Type="http://schemas.openxmlformats.org/officeDocument/2006/relationships/image" Target="../media/image95.emf"/><Relationship Id="rId116" Type="http://schemas.openxmlformats.org/officeDocument/2006/relationships/image" Target="../media/image144.emf"/><Relationship Id="rId20" Type="http://schemas.openxmlformats.org/officeDocument/2006/relationships/image" Target="../media/image59.emf"/><Relationship Id="rId41" Type="http://schemas.openxmlformats.org/officeDocument/2006/relationships/image" Target="../media/image80.emf"/><Relationship Id="rId62" Type="http://schemas.openxmlformats.org/officeDocument/2006/relationships/image" Target="../media/image90.emf"/><Relationship Id="rId83" Type="http://schemas.openxmlformats.org/officeDocument/2006/relationships/image" Target="../media/image111.emf"/><Relationship Id="rId88" Type="http://schemas.openxmlformats.org/officeDocument/2006/relationships/image" Target="../media/image116.emf"/><Relationship Id="rId111" Type="http://schemas.openxmlformats.org/officeDocument/2006/relationships/image" Target="../media/image139.emf"/><Relationship Id="rId15" Type="http://schemas.openxmlformats.org/officeDocument/2006/relationships/image" Target="../media/image54.emf"/><Relationship Id="rId36" Type="http://schemas.openxmlformats.org/officeDocument/2006/relationships/image" Target="../media/image75.emf"/><Relationship Id="rId57" Type="http://schemas.openxmlformats.org/officeDocument/2006/relationships/image" Target="../media/image85.emf"/><Relationship Id="rId106" Type="http://schemas.openxmlformats.org/officeDocument/2006/relationships/image" Target="../media/image134.emf"/><Relationship Id="rId10" Type="http://schemas.openxmlformats.org/officeDocument/2006/relationships/image" Target="../media/image49.emf"/><Relationship Id="rId31" Type="http://schemas.openxmlformats.org/officeDocument/2006/relationships/image" Target="../media/image70.emf"/><Relationship Id="rId52" Type="http://schemas.openxmlformats.org/officeDocument/2006/relationships/image" Target="../media/image29.emf"/><Relationship Id="rId73" Type="http://schemas.openxmlformats.org/officeDocument/2006/relationships/image" Target="../media/image101.emf"/><Relationship Id="rId78" Type="http://schemas.openxmlformats.org/officeDocument/2006/relationships/image" Target="../media/image106.emf"/><Relationship Id="rId94" Type="http://schemas.openxmlformats.org/officeDocument/2006/relationships/image" Target="../media/image122.emf"/><Relationship Id="rId99" Type="http://schemas.openxmlformats.org/officeDocument/2006/relationships/image" Target="../media/image127.emf"/><Relationship Id="rId101" Type="http://schemas.openxmlformats.org/officeDocument/2006/relationships/image" Target="../media/image129.emf"/></Relationships>
</file>

<file path=ppt/slides/_rels/slide11.xml.rels><?xml version="1.0" encoding="UTF-8" standalone="yes"?>
<Relationships xmlns="http://schemas.openxmlformats.org/package/2006/relationships"><Relationship Id="rId8" Type="http://schemas.openxmlformats.org/officeDocument/2006/relationships/image" Target="../media/image156.emf"/><Relationship Id="rId13" Type="http://schemas.openxmlformats.org/officeDocument/2006/relationships/image" Target="../media/image161.emf"/><Relationship Id="rId3" Type="http://schemas.openxmlformats.org/officeDocument/2006/relationships/image" Target="../media/image151.emf"/><Relationship Id="rId7" Type="http://schemas.openxmlformats.org/officeDocument/2006/relationships/image" Target="../media/image155.emf"/><Relationship Id="rId12" Type="http://schemas.openxmlformats.org/officeDocument/2006/relationships/image" Target="../media/image160.emf"/><Relationship Id="rId2" Type="http://schemas.openxmlformats.org/officeDocument/2006/relationships/image" Target="../media/image150.emf"/><Relationship Id="rId1" Type="http://schemas.openxmlformats.org/officeDocument/2006/relationships/slideLayout" Target="../slideLayouts/slideLayout2.xml"/><Relationship Id="rId6" Type="http://schemas.openxmlformats.org/officeDocument/2006/relationships/image" Target="../media/image154.emf"/><Relationship Id="rId11" Type="http://schemas.openxmlformats.org/officeDocument/2006/relationships/image" Target="../media/image159.emf"/><Relationship Id="rId5" Type="http://schemas.openxmlformats.org/officeDocument/2006/relationships/image" Target="../media/image153.emf"/><Relationship Id="rId10" Type="http://schemas.openxmlformats.org/officeDocument/2006/relationships/image" Target="../media/image158.emf"/><Relationship Id="rId4" Type="http://schemas.openxmlformats.org/officeDocument/2006/relationships/image" Target="../media/image152.emf"/><Relationship Id="rId9" Type="http://schemas.openxmlformats.org/officeDocument/2006/relationships/image" Target="../media/image157.emf"/></Relationships>
</file>

<file path=ppt/slides/_rels/slide12.xml.rels><?xml version="1.0" encoding="UTF-8" standalone="yes"?>
<Relationships xmlns="http://schemas.openxmlformats.org/package/2006/relationships"><Relationship Id="rId3" Type="http://schemas.openxmlformats.org/officeDocument/2006/relationships/image" Target="../media/image163.emf"/><Relationship Id="rId2" Type="http://schemas.openxmlformats.org/officeDocument/2006/relationships/image" Target="../media/image162.emf"/><Relationship Id="rId1" Type="http://schemas.openxmlformats.org/officeDocument/2006/relationships/slideLayout" Target="../slideLayouts/slideLayout2.xml"/><Relationship Id="rId5" Type="http://schemas.openxmlformats.org/officeDocument/2006/relationships/image" Target="../media/image165.emf"/><Relationship Id="rId4" Type="http://schemas.openxmlformats.org/officeDocument/2006/relationships/image" Target="../media/image164.emf"/></Relationships>
</file>

<file path=ppt/slides/_rels/slide13.xml.rels><?xml version="1.0" encoding="UTF-8" standalone="yes"?>
<Relationships xmlns="http://schemas.openxmlformats.org/package/2006/relationships"><Relationship Id="rId8" Type="http://schemas.openxmlformats.org/officeDocument/2006/relationships/image" Target="../media/image172.emf"/><Relationship Id="rId3" Type="http://schemas.openxmlformats.org/officeDocument/2006/relationships/image" Target="../media/image167.emf"/><Relationship Id="rId7" Type="http://schemas.openxmlformats.org/officeDocument/2006/relationships/image" Target="../media/image171.emf"/><Relationship Id="rId2" Type="http://schemas.openxmlformats.org/officeDocument/2006/relationships/image" Target="../media/image166.emf"/><Relationship Id="rId1" Type="http://schemas.openxmlformats.org/officeDocument/2006/relationships/slideLayout" Target="../slideLayouts/slideLayout2.xml"/><Relationship Id="rId6" Type="http://schemas.openxmlformats.org/officeDocument/2006/relationships/image" Target="../media/image170.emf"/><Relationship Id="rId5" Type="http://schemas.openxmlformats.org/officeDocument/2006/relationships/image" Target="../media/image169.emf"/><Relationship Id="rId4" Type="http://schemas.openxmlformats.org/officeDocument/2006/relationships/image" Target="../media/image168.emf"/></Relationships>
</file>

<file path=ppt/slides/_rels/slide14.xml.rels><?xml version="1.0" encoding="UTF-8" standalone="yes"?>
<Relationships xmlns="http://schemas.openxmlformats.org/package/2006/relationships"><Relationship Id="rId8" Type="http://schemas.openxmlformats.org/officeDocument/2006/relationships/image" Target="../media/image179.emf"/><Relationship Id="rId3" Type="http://schemas.openxmlformats.org/officeDocument/2006/relationships/image" Target="../media/image174.emf"/><Relationship Id="rId7" Type="http://schemas.openxmlformats.org/officeDocument/2006/relationships/image" Target="../media/image178.emf"/><Relationship Id="rId12" Type="http://schemas.openxmlformats.org/officeDocument/2006/relationships/image" Target="../media/image183.emf"/><Relationship Id="rId2" Type="http://schemas.openxmlformats.org/officeDocument/2006/relationships/image" Target="../media/image173.emf"/><Relationship Id="rId1" Type="http://schemas.openxmlformats.org/officeDocument/2006/relationships/slideLayout" Target="../slideLayouts/slideLayout2.xml"/><Relationship Id="rId6" Type="http://schemas.openxmlformats.org/officeDocument/2006/relationships/image" Target="../media/image177.emf"/><Relationship Id="rId11" Type="http://schemas.openxmlformats.org/officeDocument/2006/relationships/image" Target="../media/image182.emf"/><Relationship Id="rId5" Type="http://schemas.openxmlformats.org/officeDocument/2006/relationships/image" Target="../media/image176.emf"/><Relationship Id="rId10" Type="http://schemas.openxmlformats.org/officeDocument/2006/relationships/image" Target="../media/image181.emf"/><Relationship Id="rId4" Type="http://schemas.openxmlformats.org/officeDocument/2006/relationships/image" Target="../media/image175.emf"/><Relationship Id="rId9" Type="http://schemas.openxmlformats.org/officeDocument/2006/relationships/image" Target="../media/image180.emf"/></Relationships>
</file>

<file path=ppt/slides/_rels/slide15.xml.rels><?xml version="1.0" encoding="UTF-8" standalone="yes"?>
<Relationships xmlns="http://schemas.openxmlformats.org/package/2006/relationships"><Relationship Id="rId8" Type="http://schemas.openxmlformats.org/officeDocument/2006/relationships/image" Target="../media/image190.emf"/><Relationship Id="rId13" Type="http://schemas.openxmlformats.org/officeDocument/2006/relationships/image" Target="../media/image195.emf"/><Relationship Id="rId18" Type="http://schemas.openxmlformats.org/officeDocument/2006/relationships/image" Target="../media/image200.emf"/><Relationship Id="rId3" Type="http://schemas.openxmlformats.org/officeDocument/2006/relationships/image" Target="../media/image185.emf"/><Relationship Id="rId21" Type="http://schemas.openxmlformats.org/officeDocument/2006/relationships/image" Target="../media/image203.emf"/><Relationship Id="rId7" Type="http://schemas.openxmlformats.org/officeDocument/2006/relationships/image" Target="../media/image189.emf"/><Relationship Id="rId12" Type="http://schemas.openxmlformats.org/officeDocument/2006/relationships/image" Target="../media/image194.emf"/><Relationship Id="rId17" Type="http://schemas.openxmlformats.org/officeDocument/2006/relationships/image" Target="../media/image199.emf"/><Relationship Id="rId2" Type="http://schemas.openxmlformats.org/officeDocument/2006/relationships/image" Target="../media/image184.emf"/><Relationship Id="rId16" Type="http://schemas.openxmlformats.org/officeDocument/2006/relationships/image" Target="../media/image198.emf"/><Relationship Id="rId20" Type="http://schemas.openxmlformats.org/officeDocument/2006/relationships/image" Target="../media/image202.emf"/><Relationship Id="rId1" Type="http://schemas.openxmlformats.org/officeDocument/2006/relationships/slideLayout" Target="../slideLayouts/slideLayout2.xml"/><Relationship Id="rId6" Type="http://schemas.openxmlformats.org/officeDocument/2006/relationships/image" Target="../media/image188.emf"/><Relationship Id="rId11" Type="http://schemas.openxmlformats.org/officeDocument/2006/relationships/image" Target="../media/image193.emf"/><Relationship Id="rId5" Type="http://schemas.openxmlformats.org/officeDocument/2006/relationships/image" Target="../media/image187.emf"/><Relationship Id="rId15" Type="http://schemas.openxmlformats.org/officeDocument/2006/relationships/image" Target="../media/image197.emf"/><Relationship Id="rId10" Type="http://schemas.openxmlformats.org/officeDocument/2006/relationships/image" Target="../media/image192.emf"/><Relationship Id="rId19" Type="http://schemas.openxmlformats.org/officeDocument/2006/relationships/image" Target="../media/image201.emf"/><Relationship Id="rId4" Type="http://schemas.openxmlformats.org/officeDocument/2006/relationships/image" Target="../media/image186.emf"/><Relationship Id="rId9" Type="http://schemas.openxmlformats.org/officeDocument/2006/relationships/image" Target="../media/image191.emf"/><Relationship Id="rId14" Type="http://schemas.openxmlformats.org/officeDocument/2006/relationships/image" Target="../media/image196.emf"/></Relationships>
</file>

<file path=ppt/slides/_rels/slide16.xml.rels><?xml version="1.0" encoding="UTF-8" standalone="yes"?>
<Relationships xmlns="http://schemas.openxmlformats.org/package/2006/relationships"><Relationship Id="rId8" Type="http://schemas.openxmlformats.org/officeDocument/2006/relationships/image" Target="../media/image210.emf"/><Relationship Id="rId3" Type="http://schemas.openxmlformats.org/officeDocument/2006/relationships/image" Target="../media/image205.emf"/><Relationship Id="rId7" Type="http://schemas.openxmlformats.org/officeDocument/2006/relationships/image" Target="../media/image209.emf"/><Relationship Id="rId2" Type="http://schemas.openxmlformats.org/officeDocument/2006/relationships/image" Target="../media/image204.emf"/><Relationship Id="rId1" Type="http://schemas.openxmlformats.org/officeDocument/2006/relationships/slideLayout" Target="../slideLayouts/slideLayout2.xml"/><Relationship Id="rId6" Type="http://schemas.openxmlformats.org/officeDocument/2006/relationships/image" Target="../media/image208.emf"/><Relationship Id="rId5" Type="http://schemas.openxmlformats.org/officeDocument/2006/relationships/image" Target="../media/image207.emf"/><Relationship Id="rId10" Type="http://schemas.openxmlformats.org/officeDocument/2006/relationships/image" Target="../media/image212.emf"/><Relationship Id="rId4" Type="http://schemas.openxmlformats.org/officeDocument/2006/relationships/image" Target="../media/image206.emf"/><Relationship Id="rId9" Type="http://schemas.openxmlformats.org/officeDocument/2006/relationships/image" Target="../media/image211.emf"/></Relationships>
</file>

<file path=ppt/slides/_rels/slide17.xml.rels><?xml version="1.0" encoding="UTF-8" standalone="yes"?>
<Relationships xmlns="http://schemas.openxmlformats.org/package/2006/relationships"><Relationship Id="rId8" Type="http://schemas.openxmlformats.org/officeDocument/2006/relationships/image" Target="../media/image219.emf"/><Relationship Id="rId13" Type="http://schemas.openxmlformats.org/officeDocument/2006/relationships/image" Target="../media/image223.emf"/><Relationship Id="rId18" Type="http://schemas.openxmlformats.org/officeDocument/2006/relationships/image" Target="../media/image228.emf"/><Relationship Id="rId3" Type="http://schemas.openxmlformats.org/officeDocument/2006/relationships/image" Target="../media/image214.emf"/><Relationship Id="rId21" Type="http://schemas.openxmlformats.org/officeDocument/2006/relationships/image" Target="../media/image231.emf"/><Relationship Id="rId7" Type="http://schemas.openxmlformats.org/officeDocument/2006/relationships/image" Target="../media/image218.emf"/><Relationship Id="rId12" Type="http://schemas.openxmlformats.org/officeDocument/2006/relationships/image" Target="../media/image1.emf"/><Relationship Id="rId17" Type="http://schemas.openxmlformats.org/officeDocument/2006/relationships/image" Target="../media/image227.emf"/><Relationship Id="rId2" Type="http://schemas.openxmlformats.org/officeDocument/2006/relationships/image" Target="../media/image213.emf"/><Relationship Id="rId16" Type="http://schemas.openxmlformats.org/officeDocument/2006/relationships/image" Target="../media/image226.emf"/><Relationship Id="rId20" Type="http://schemas.openxmlformats.org/officeDocument/2006/relationships/image" Target="../media/image230.emf"/><Relationship Id="rId1" Type="http://schemas.openxmlformats.org/officeDocument/2006/relationships/slideLayout" Target="../slideLayouts/slideLayout2.xml"/><Relationship Id="rId6" Type="http://schemas.openxmlformats.org/officeDocument/2006/relationships/image" Target="../media/image217.emf"/><Relationship Id="rId11" Type="http://schemas.openxmlformats.org/officeDocument/2006/relationships/image" Target="../media/image222.emf"/><Relationship Id="rId5" Type="http://schemas.openxmlformats.org/officeDocument/2006/relationships/image" Target="../media/image216.emf"/><Relationship Id="rId15" Type="http://schemas.openxmlformats.org/officeDocument/2006/relationships/image" Target="../media/image225.emf"/><Relationship Id="rId10" Type="http://schemas.openxmlformats.org/officeDocument/2006/relationships/image" Target="../media/image221.emf"/><Relationship Id="rId19" Type="http://schemas.openxmlformats.org/officeDocument/2006/relationships/image" Target="../media/image229.emf"/><Relationship Id="rId4" Type="http://schemas.openxmlformats.org/officeDocument/2006/relationships/image" Target="../media/image215.emf"/><Relationship Id="rId9" Type="http://schemas.openxmlformats.org/officeDocument/2006/relationships/image" Target="../media/image220.emf"/><Relationship Id="rId14" Type="http://schemas.openxmlformats.org/officeDocument/2006/relationships/image" Target="../media/image224.emf"/><Relationship Id="rId22" Type="http://schemas.openxmlformats.org/officeDocument/2006/relationships/image" Target="../media/image232.emf"/></Relationships>
</file>

<file path=ppt/slides/_rels/slide18.xml.rels><?xml version="1.0" encoding="UTF-8" standalone="yes"?>
<Relationships xmlns="http://schemas.openxmlformats.org/package/2006/relationships"><Relationship Id="rId8" Type="http://schemas.openxmlformats.org/officeDocument/2006/relationships/image" Target="../media/image239.emf"/><Relationship Id="rId13" Type="http://schemas.openxmlformats.org/officeDocument/2006/relationships/image" Target="../media/image244.emf"/><Relationship Id="rId18" Type="http://schemas.openxmlformats.org/officeDocument/2006/relationships/image" Target="../media/image249.emf"/><Relationship Id="rId3" Type="http://schemas.openxmlformats.org/officeDocument/2006/relationships/image" Target="../media/image234.emf"/><Relationship Id="rId21" Type="http://schemas.openxmlformats.org/officeDocument/2006/relationships/image" Target="../media/image252.emf"/><Relationship Id="rId7" Type="http://schemas.openxmlformats.org/officeDocument/2006/relationships/image" Target="../media/image238.emf"/><Relationship Id="rId12" Type="http://schemas.openxmlformats.org/officeDocument/2006/relationships/image" Target="../media/image243.emf"/><Relationship Id="rId17" Type="http://schemas.openxmlformats.org/officeDocument/2006/relationships/image" Target="../media/image248.emf"/><Relationship Id="rId2" Type="http://schemas.openxmlformats.org/officeDocument/2006/relationships/image" Target="../media/image233.emf"/><Relationship Id="rId16" Type="http://schemas.openxmlformats.org/officeDocument/2006/relationships/image" Target="../media/image247.emf"/><Relationship Id="rId20" Type="http://schemas.openxmlformats.org/officeDocument/2006/relationships/image" Target="../media/image251.emf"/><Relationship Id="rId1" Type="http://schemas.openxmlformats.org/officeDocument/2006/relationships/slideLayout" Target="../slideLayouts/slideLayout2.xml"/><Relationship Id="rId6" Type="http://schemas.openxmlformats.org/officeDocument/2006/relationships/image" Target="../media/image237.emf"/><Relationship Id="rId11" Type="http://schemas.openxmlformats.org/officeDocument/2006/relationships/image" Target="../media/image242.emf"/><Relationship Id="rId5" Type="http://schemas.openxmlformats.org/officeDocument/2006/relationships/image" Target="../media/image236.emf"/><Relationship Id="rId15" Type="http://schemas.openxmlformats.org/officeDocument/2006/relationships/image" Target="../media/image246.emf"/><Relationship Id="rId23" Type="http://schemas.openxmlformats.org/officeDocument/2006/relationships/image" Target="../media/image254.emf"/><Relationship Id="rId10" Type="http://schemas.openxmlformats.org/officeDocument/2006/relationships/image" Target="../media/image241.emf"/><Relationship Id="rId19" Type="http://schemas.openxmlformats.org/officeDocument/2006/relationships/image" Target="../media/image250.emf"/><Relationship Id="rId4" Type="http://schemas.openxmlformats.org/officeDocument/2006/relationships/image" Target="../media/image235.emf"/><Relationship Id="rId9" Type="http://schemas.openxmlformats.org/officeDocument/2006/relationships/image" Target="../media/image240.emf"/><Relationship Id="rId14" Type="http://schemas.openxmlformats.org/officeDocument/2006/relationships/image" Target="../media/image245.emf"/><Relationship Id="rId22" Type="http://schemas.openxmlformats.org/officeDocument/2006/relationships/image" Target="../media/image253.emf"/></Relationships>
</file>

<file path=ppt/slides/_rels/slide19.xml.rels><?xml version="1.0" encoding="UTF-8" standalone="yes"?>
<Relationships xmlns="http://schemas.openxmlformats.org/package/2006/relationships"><Relationship Id="rId8" Type="http://schemas.openxmlformats.org/officeDocument/2006/relationships/image" Target="../media/image261.emf"/><Relationship Id="rId13" Type="http://schemas.openxmlformats.org/officeDocument/2006/relationships/image" Target="../media/image266.emf"/><Relationship Id="rId18" Type="http://schemas.openxmlformats.org/officeDocument/2006/relationships/image" Target="../media/image271.emf"/><Relationship Id="rId3" Type="http://schemas.openxmlformats.org/officeDocument/2006/relationships/image" Target="../media/image256.emf"/><Relationship Id="rId21" Type="http://schemas.openxmlformats.org/officeDocument/2006/relationships/image" Target="../media/image274.emf"/><Relationship Id="rId7" Type="http://schemas.openxmlformats.org/officeDocument/2006/relationships/image" Target="../media/image260.emf"/><Relationship Id="rId12" Type="http://schemas.openxmlformats.org/officeDocument/2006/relationships/image" Target="../media/image265.emf"/><Relationship Id="rId17" Type="http://schemas.openxmlformats.org/officeDocument/2006/relationships/image" Target="../media/image270.emf"/><Relationship Id="rId25" Type="http://schemas.openxmlformats.org/officeDocument/2006/relationships/image" Target="../media/image278.emf"/><Relationship Id="rId2" Type="http://schemas.openxmlformats.org/officeDocument/2006/relationships/image" Target="../media/image255.emf"/><Relationship Id="rId16" Type="http://schemas.openxmlformats.org/officeDocument/2006/relationships/image" Target="../media/image269.emf"/><Relationship Id="rId20" Type="http://schemas.openxmlformats.org/officeDocument/2006/relationships/image" Target="../media/image273.emf"/><Relationship Id="rId1" Type="http://schemas.openxmlformats.org/officeDocument/2006/relationships/slideLayout" Target="../slideLayouts/slideLayout2.xml"/><Relationship Id="rId6" Type="http://schemas.openxmlformats.org/officeDocument/2006/relationships/image" Target="../media/image259.emf"/><Relationship Id="rId11" Type="http://schemas.openxmlformats.org/officeDocument/2006/relationships/image" Target="../media/image264.emf"/><Relationship Id="rId24" Type="http://schemas.openxmlformats.org/officeDocument/2006/relationships/image" Target="../media/image277.emf"/><Relationship Id="rId5" Type="http://schemas.openxmlformats.org/officeDocument/2006/relationships/image" Target="../media/image258.emf"/><Relationship Id="rId15" Type="http://schemas.openxmlformats.org/officeDocument/2006/relationships/image" Target="../media/image268.emf"/><Relationship Id="rId23" Type="http://schemas.openxmlformats.org/officeDocument/2006/relationships/image" Target="../media/image276.emf"/><Relationship Id="rId10" Type="http://schemas.openxmlformats.org/officeDocument/2006/relationships/image" Target="../media/image263.emf"/><Relationship Id="rId19" Type="http://schemas.openxmlformats.org/officeDocument/2006/relationships/image" Target="../media/image272.emf"/><Relationship Id="rId4" Type="http://schemas.openxmlformats.org/officeDocument/2006/relationships/image" Target="../media/image257.emf"/><Relationship Id="rId9" Type="http://schemas.openxmlformats.org/officeDocument/2006/relationships/image" Target="../media/image262.emf"/><Relationship Id="rId14" Type="http://schemas.openxmlformats.org/officeDocument/2006/relationships/image" Target="../media/image267.emf"/><Relationship Id="rId22" Type="http://schemas.openxmlformats.org/officeDocument/2006/relationships/image" Target="../media/image275.emf"/></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85.emf"/><Relationship Id="rId13" Type="http://schemas.openxmlformats.org/officeDocument/2006/relationships/image" Target="../media/image290.emf"/><Relationship Id="rId18" Type="http://schemas.openxmlformats.org/officeDocument/2006/relationships/image" Target="../media/image295.emf"/><Relationship Id="rId26" Type="http://schemas.openxmlformats.org/officeDocument/2006/relationships/image" Target="../media/image303.emf"/><Relationship Id="rId3" Type="http://schemas.openxmlformats.org/officeDocument/2006/relationships/image" Target="../media/image280.emf"/><Relationship Id="rId21" Type="http://schemas.openxmlformats.org/officeDocument/2006/relationships/image" Target="../media/image298.emf"/><Relationship Id="rId7" Type="http://schemas.openxmlformats.org/officeDocument/2006/relationships/image" Target="../media/image284.emf"/><Relationship Id="rId12" Type="http://schemas.openxmlformats.org/officeDocument/2006/relationships/image" Target="../media/image289.emf"/><Relationship Id="rId17" Type="http://schemas.openxmlformats.org/officeDocument/2006/relationships/image" Target="../media/image294.emf"/><Relationship Id="rId25" Type="http://schemas.openxmlformats.org/officeDocument/2006/relationships/image" Target="../media/image302.emf"/><Relationship Id="rId2" Type="http://schemas.openxmlformats.org/officeDocument/2006/relationships/image" Target="../media/image279.emf"/><Relationship Id="rId16" Type="http://schemas.openxmlformats.org/officeDocument/2006/relationships/image" Target="../media/image293.emf"/><Relationship Id="rId20" Type="http://schemas.openxmlformats.org/officeDocument/2006/relationships/image" Target="../media/image297.emf"/><Relationship Id="rId1" Type="http://schemas.openxmlformats.org/officeDocument/2006/relationships/slideLayout" Target="../slideLayouts/slideLayout2.xml"/><Relationship Id="rId6" Type="http://schemas.openxmlformats.org/officeDocument/2006/relationships/image" Target="../media/image283.emf"/><Relationship Id="rId11" Type="http://schemas.openxmlformats.org/officeDocument/2006/relationships/image" Target="../media/image288.emf"/><Relationship Id="rId24" Type="http://schemas.openxmlformats.org/officeDocument/2006/relationships/image" Target="../media/image301.emf"/><Relationship Id="rId5" Type="http://schemas.openxmlformats.org/officeDocument/2006/relationships/image" Target="../media/image282.emf"/><Relationship Id="rId15" Type="http://schemas.openxmlformats.org/officeDocument/2006/relationships/image" Target="../media/image292.emf"/><Relationship Id="rId23" Type="http://schemas.openxmlformats.org/officeDocument/2006/relationships/image" Target="../media/image300.emf"/><Relationship Id="rId10" Type="http://schemas.openxmlformats.org/officeDocument/2006/relationships/image" Target="../media/image287.emf"/><Relationship Id="rId19" Type="http://schemas.openxmlformats.org/officeDocument/2006/relationships/image" Target="../media/image296.emf"/><Relationship Id="rId4" Type="http://schemas.openxmlformats.org/officeDocument/2006/relationships/image" Target="../media/image281.emf"/><Relationship Id="rId9" Type="http://schemas.openxmlformats.org/officeDocument/2006/relationships/image" Target="../media/image286.emf"/><Relationship Id="rId14" Type="http://schemas.openxmlformats.org/officeDocument/2006/relationships/image" Target="../media/image291.emf"/><Relationship Id="rId22" Type="http://schemas.openxmlformats.org/officeDocument/2006/relationships/image" Target="../media/image299.emf"/></Relationships>
</file>

<file path=ppt/slides/_rels/slide21.xml.rels><?xml version="1.0" encoding="UTF-8" standalone="yes"?>
<Relationships xmlns="http://schemas.openxmlformats.org/package/2006/relationships"><Relationship Id="rId8" Type="http://schemas.openxmlformats.org/officeDocument/2006/relationships/image" Target="../media/image310.emf"/><Relationship Id="rId3" Type="http://schemas.openxmlformats.org/officeDocument/2006/relationships/image" Target="../media/image305.emf"/><Relationship Id="rId7" Type="http://schemas.openxmlformats.org/officeDocument/2006/relationships/image" Target="../media/image309.emf"/><Relationship Id="rId2" Type="http://schemas.openxmlformats.org/officeDocument/2006/relationships/image" Target="../media/image304.emf"/><Relationship Id="rId1" Type="http://schemas.openxmlformats.org/officeDocument/2006/relationships/slideLayout" Target="../slideLayouts/slideLayout2.xml"/><Relationship Id="rId6" Type="http://schemas.openxmlformats.org/officeDocument/2006/relationships/image" Target="../media/image308.emf"/><Relationship Id="rId11" Type="http://schemas.openxmlformats.org/officeDocument/2006/relationships/image" Target="../media/image313.emf"/><Relationship Id="rId5" Type="http://schemas.openxmlformats.org/officeDocument/2006/relationships/image" Target="../media/image307.emf"/><Relationship Id="rId10" Type="http://schemas.openxmlformats.org/officeDocument/2006/relationships/image" Target="../media/image312.emf"/><Relationship Id="rId4" Type="http://schemas.openxmlformats.org/officeDocument/2006/relationships/image" Target="../media/image306.emf"/><Relationship Id="rId9" Type="http://schemas.openxmlformats.org/officeDocument/2006/relationships/image" Target="../media/image311.emf"/></Relationships>
</file>

<file path=ppt/slides/_rels/slide22.xml.rels><?xml version="1.0" encoding="UTF-8" standalone="yes"?>
<Relationships xmlns="http://schemas.openxmlformats.org/package/2006/relationships"><Relationship Id="rId8" Type="http://schemas.openxmlformats.org/officeDocument/2006/relationships/image" Target="../media/image320.emf"/><Relationship Id="rId13" Type="http://schemas.openxmlformats.org/officeDocument/2006/relationships/image" Target="../media/image325.emf"/><Relationship Id="rId3" Type="http://schemas.openxmlformats.org/officeDocument/2006/relationships/image" Target="../media/image315.emf"/><Relationship Id="rId7" Type="http://schemas.openxmlformats.org/officeDocument/2006/relationships/image" Target="../media/image319.emf"/><Relationship Id="rId12" Type="http://schemas.openxmlformats.org/officeDocument/2006/relationships/image" Target="../media/image324.emf"/><Relationship Id="rId17" Type="http://schemas.openxmlformats.org/officeDocument/2006/relationships/image" Target="../media/image329.emf"/><Relationship Id="rId2" Type="http://schemas.openxmlformats.org/officeDocument/2006/relationships/image" Target="../media/image314.emf"/><Relationship Id="rId16" Type="http://schemas.openxmlformats.org/officeDocument/2006/relationships/image" Target="../media/image328.emf"/><Relationship Id="rId1" Type="http://schemas.openxmlformats.org/officeDocument/2006/relationships/slideLayout" Target="../slideLayouts/slideLayout2.xml"/><Relationship Id="rId6" Type="http://schemas.openxmlformats.org/officeDocument/2006/relationships/image" Target="../media/image318.emf"/><Relationship Id="rId11" Type="http://schemas.openxmlformats.org/officeDocument/2006/relationships/image" Target="../media/image323.emf"/><Relationship Id="rId5" Type="http://schemas.openxmlformats.org/officeDocument/2006/relationships/image" Target="../media/image317.emf"/><Relationship Id="rId15" Type="http://schemas.openxmlformats.org/officeDocument/2006/relationships/image" Target="../media/image327.emf"/><Relationship Id="rId10" Type="http://schemas.openxmlformats.org/officeDocument/2006/relationships/image" Target="../media/image322.emf"/><Relationship Id="rId4" Type="http://schemas.openxmlformats.org/officeDocument/2006/relationships/image" Target="../media/image316.emf"/><Relationship Id="rId9" Type="http://schemas.openxmlformats.org/officeDocument/2006/relationships/image" Target="../media/image321.emf"/><Relationship Id="rId14" Type="http://schemas.openxmlformats.org/officeDocument/2006/relationships/image" Target="../media/image326.emf"/></Relationships>
</file>

<file path=ppt/slides/_rels/slide23.xml.rels><?xml version="1.0" encoding="UTF-8" standalone="yes"?>
<Relationships xmlns="http://schemas.openxmlformats.org/package/2006/relationships"><Relationship Id="rId8" Type="http://schemas.openxmlformats.org/officeDocument/2006/relationships/image" Target="../media/image336.emf"/><Relationship Id="rId13" Type="http://schemas.openxmlformats.org/officeDocument/2006/relationships/image" Target="../media/image341.emf"/><Relationship Id="rId3" Type="http://schemas.openxmlformats.org/officeDocument/2006/relationships/image" Target="../media/image331.emf"/><Relationship Id="rId7" Type="http://schemas.openxmlformats.org/officeDocument/2006/relationships/image" Target="../media/image335.emf"/><Relationship Id="rId12" Type="http://schemas.openxmlformats.org/officeDocument/2006/relationships/image" Target="../media/image340.emf"/><Relationship Id="rId2" Type="http://schemas.openxmlformats.org/officeDocument/2006/relationships/image" Target="../media/image330.emf"/><Relationship Id="rId16" Type="http://schemas.openxmlformats.org/officeDocument/2006/relationships/image" Target="../media/image344.emf"/><Relationship Id="rId1" Type="http://schemas.openxmlformats.org/officeDocument/2006/relationships/slideLayout" Target="../slideLayouts/slideLayout2.xml"/><Relationship Id="rId6" Type="http://schemas.openxmlformats.org/officeDocument/2006/relationships/image" Target="../media/image334.emf"/><Relationship Id="rId11" Type="http://schemas.openxmlformats.org/officeDocument/2006/relationships/image" Target="../media/image339.emf"/><Relationship Id="rId5" Type="http://schemas.openxmlformats.org/officeDocument/2006/relationships/image" Target="../media/image333.emf"/><Relationship Id="rId15" Type="http://schemas.openxmlformats.org/officeDocument/2006/relationships/image" Target="../media/image343.emf"/><Relationship Id="rId10" Type="http://schemas.openxmlformats.org/officeDocument/2006/relationships/image" Target="../media/image338.emf"/><Relationship Id="rId4" Type="http://schemas.openxmlformats.org/officeDocument/2006/relationships/image" Target="../media/image332.emf"/><Relationship Id="rId9" Type="http://schemas.openxmlformats.org/officeDocument/2006/relationships/image" Target="../media/image337.emf"/><Relationship Id="rId14" Type="http://schemas.openxmlformats.org/officeDocument/2006/relationships/image" Target="../media/image342.emf"/></Relationships>
</file>

<file path=ppt/slides/_rels/slide24.xml.rels><?xml version="1.0" encoding="UTF-8" standalone="yes"?>
<Relationships xmlns="http://schemas.openxmlformats.org/package/2006/relationships"><Relationship Id="rId8" Type="http://schemas.openxmlformats.org/officeDocument/2006/relationships/image" Target="../media/image350.emf"/><Relationship Id="rId3" Type="http://schemas.openxmlformats.org/officeDocument/2006/relationships/image" Target="../media/image346.emf"/><Relationship Id="rId7" Type="http://schemas.openxmlformats.org/officeDocument/2006/relationships/image" Target="../media/image18.emf"/><Relationship Id="rId2" Type="http://schemas.openxmlformats.org/officeDocument/2006/relationships/image" Target="../media/image345.emf"/><Relationship Id="rId1" Type="http://schemas.openxmlformats.org/officeDocument/2006/relationships/slideLayout" Target="../slideLayouts/slideLayout2.xml"/><Relationship Id="rId6" Type="http://schemas.openxmlformats.org/officeDocument/2006/relationships/image" Target="../media/image349.emf"/><Relationship Id="rId11" Type="http://schemas.openxmlformats.org/officeDocument/2006/relationships/image" Target="../media/image353.emf"/><Relationship Id="rId5" Type="http://schemas.openxmlformats.org/officeDocument/2006/relationships/image" Target="../media/image348.emf"/><Relationship Id="rId10" Type="http://schemas.openxmlformats.org/officeDocument/2006/relationships/image" Target="../media/image352.emf"/><Relationship Id="rId4" Type="http://schemas.openxmlformats.org/officeDocument/2006/relationships/image" Target="../media/image347.emf"/><Relationship Id="rId9" Type="http://schemas.openxmlformats.org/officeDocument/2006/relationships/image" Target="../media/image351.emf"/></Relationships>
</file>

<file path=ppt/slides/_rels/slide25.xml.rels><?xml version="1.0" encoding="UTF-8" standalone="yes"?>
<Relationships xmlns="http://schemas.openxmlformats.org/package/2006/relationships"><Relationship Id="rId8" Type="http://schemas.openxmlformats.org/officeDocument/2006/relationships/image" Target="../media/image360.emf"/><Relationship Id="rId13" Type="http://schemas.openxmlformats.org/officeDocument/2006/relationships/image" Target="../media/image365.emf"/><Relationship Id="rId18" Type="http://schemas.openxmlformats.org/officeDocument/2006/relationships/image" Target="../media/image370.emf"/><Relationship Id="rId3" Type="http://schemas.openxmlformats.org/officeDocument/2006/relationships/image" Target="../media/image355.emf"/><Relationship Id="rId21" Type="http://schemas.openxmlformats.org/officeDocument/2006/relationships/image" Target="../media/image373.emf"/><Relationship Id="rId7" Type="http://schemas.openxmlformats.org/officeDocument/2006/relationships/image" Target="../media/image359.emf"/><Relationship Id="rId12" Type="http://schemas.openxmlformats.org/officeDocument/2006/relationships/image" Target="../media/image364.emf"/><Relationship Id="rId17" Type="http://schemas.openxmlformats.org/officeDocument/2006/relationships/image" Target="../media/image369.emf"/><Relationship Id="rId2" Type="http://schemas.openxmlformats.org/officeDocument/2006/relationships/image" Target="../media/image354.emf"/><Relationship Id="rId16" Type="http://schemas.openxmlformats.org/officeDocument/2006/relationships/image" Target="../media/image368.emf"/><Relationship Id="rId20" Type="http://schemas.openxmlformats.org/officeDocument/2006/relationships/image" Target="../media/image372.emf"/><Relationship Id="rId1" Type="http://schemas.openxmlformats.org/officeDocument/2006/relationships/slideLayout" Target="../slideLayouts/slideLayout2.xml"/><Relationship Id="rId6" Type="http://schemas.openxmlformats.org/officeDocument/2006/relationships/image" Target="../media/image358.emf"/><Relationship Id="rId11" Type="http://schemas.openxmlformats.org/officeDocument/2006/relationships/image" Target="../media/image363.emf"/><Relationship Id="rId5" Type="http://schemas.openxmlformats.org/officeDocument/2006/relationships/image" Target="../media/image357.emf"/><Relationship Id="rId15" Type="http://schemas.openxmlformats.org/officeDocument/2006/relationships/image" Target="../media/image367.emf"/><Relationship Id="rId10" Type="http://schemas.openxmlformats.org/officeDocument/2006/relationships/image" Target="../media/image362.emf"/><Relationship Id="rId19" Type="http://schemas.openxmlformats.org/officeDocument/2006/relationships/image" Target="../media/image371.emf"/><Relationship Id="rId4" Type="http://schemas.openxmlformats.org/officeDocument/2006/relationships/image" Target="../media/image356.emf"/><Relationship Id="rId9" Type="http://schemas.openxmlformats.org/officeDocument/2006/relationships/image" Target="../media/image361.emf"/><Relationship Id="rId14" Type="http://schemas.openxmlformats.org/officeDocument/2006/relationships/image" Target="../media/image366.emf"/><Relationship Id="rId22" Type="http://schemas.openxmlformats.org/officeDocument/2006/relationships/image" Target="../media/image374.emf"/></Relationships>
</file>

<file path=ppt/slides/_rels/slide26.xml.rels><?xml version="1.0" encoding="UTF-8" standalone="yes"?>
<Relationships xmlns="http://schemas.openxmlformats.org/package/2006/relationships"><Relationship Id="rId8" Type="http://schemas.openxmlformats.org/officeDocument/2006/relationships/image" Target="../media/image381.emf"/><Relationship Id="rId13" Type="http://schemas.openxmlformats.org/officeDocument/2006/relationships/image" Target="../media/image386.emf"/><Relationship Id="rId18" Type="http://schemas.openxmlformats.org/officeDocument/2006/relationships/image" Target="../media/image391.emf"/><Relationship Id="rId3" Type="http://schemas.openxmlformats.org/officeDocument/2006/relationships/image" Target="../media/image376.emf"/><Relationship Id="rId21" Type="http://schemas.openxmlformats.org/officeDocument/2006/relationships/image" Target="../media/image394.emf"/><Relationship Id="rId7" Type="http://schemas.openxmlformats.org/officeDocument/2006/relationships/image" Target="../media/image380.emf"/><Relationship Id="rId12" Type="http://schemas.openxmlformats.org/officeDocument/2006/relationships/image" Target="../media/image385.emf"/><Relationship Id="rId17" Type="http://schemas.openxmlformats.org/officeDocument/2006/relationships/image" Target="../media/image390.emf"/><Relationship Id="rId2" Type="http://schemas.openxmlformats.org/officeDocument/2006/relationships/image" Target="../media/image375.emf"/><Relationship Id="rId16" Type="http://schemas.openxmlformats.org/officeDocument/2006/relationships/image" Target="../media/image389.emf"/><Relationship Id="rId20" Type="http://schemas.openxmlformats.org/officeDocument/2006/relationships/image" Target="../media/image393.emf"/><Relationship Id="rId1" Type="http://schemas.openxmlformats.org/officeDocument/2006/relationships/slideLayout" Target="../slideLayouts/slideLayout2.xml"/><Relationship Id="rId6" Type="http://schemas.openxmlformats.org/officeDocument/2006/relationships/image" Target="../media/image379.emf"/><Relationship Id="rId11" Type="http://schemas.openxmlformats.org/officeDocument/2006/relationships/image" Target="../media/image384.emf"/><Relationship Id="rId5" Type="http://schemas.openxmlformats.org/officeDocument/2006/relationships/image" Target="../media/image378.emf"/><Relationship Id="rId15" Type="http://schemas.openxmlformats.org/officeDocument/2006/relationships/image" Target="../media/image388.emf"/><Relationship Id="rId10" Type="http://schemas.openxmlformats.org/officeDocument/2006/relationships/image" Target="../media/image383.emf"/><Relationship Id="rId19" Type="http://schemas.openxmlformats.org/officeDocument/2006/relationships/image" Target="../media/image392.emf"/><Relationship Id="rId4" Type="http://schemas.openxmlformats.org/officeDocument/2006/relationships/image" Target="../media/image377.emf"/><Relationship Id="rId9" Type="http://schemas.openxmlformats.org/officeDocument/2006/relationships/image" Target="../media/image382.emf"/><Relationship Id="rId14" Type="http://schemas.openxmlformats.org/officeDocument/2006/relationships/image" Target="../media/image387.emf"/><Relationship Id="rId22" Type="http://schemas.openxmlformats.org/officeDocument/2006/relationships/image" Target="../media/image235.emf"/></Relationships>
</file>

<file path=ppt/slides/_rels/slide27.xml.rels><?xml version="1.0" encoding="UTF-8" standalone="yes"?>
<Relationships xmlns="http://schemas.openxmlformats.org/package/2006/relationships"><Relationship Id="rId8" Type="http://schemas.openxmlformats.org/officeDocument/2006/relationships/image" Target="../media/image398.emf"/><Relationship Id="rId13" Type="http://schemas.openxmlformats.org/officeDocument/2006/relationships/image" Target="../media/image403.emf"/><Relationship Id="rId18" Type="http://schemas.openxmlformats.org/officeDocument/2006/relationships/image" Target="../media/image408.emf"/><Relationship Id="rId26" Type="http://schemas.openxmlformats.org/officeDocument/2006/relationships/image" Target="../media/image416.emf"/><Relationship Id="rId3" Type="http://schemas.openxmlformats.org/officeDocument/2006/relationships/image" Target="../media/image294.emf"/><Relationship Id="rId21" Type="http://schemas.openxmlformats.org/officeDocument/2006/relationships/image" Target="../media/image411.emf"/><Relationship Id="rId7" Type="http://schemas.openxmlformats.org/officeDocument/2006/relationships/image" Target="../media/image397.emf"/><Relationship Id="rId12" Type="http://schemas.openxmlformats.org/officeDocument/2006/relationships/image" Target="../media/image402.emf"/><Relationship Id="rId17" Type="http://schemas.openxmlformats.org/officeDocument/2006/relationships/image" Target="../media/image407.emf"/><Relationship Id="rId25" Type="http://schemas.openxmlformats.org/officeDocument/2006/relationships/image" Target="../media/image415.emf"/><Relationship Id="rId2" Type="http://schemas.openxmlformats.org/officeDocument/2006/relationships/image" Target="../media/image291.emf"/><Relationship Id="rId16" Type="http://schemas.openxmlformats.org/officeDocument/2006/relationships/image" Target="../media/image406.emf"/><Relationship Id="rId20" Type="http://schemas.openxmlformats.org/officeDocument/2006/relationships/image" Target="../media/image410.emf"/><Relationship Id="rId1" Type="http://schemas.openxmlformats.org/officeDocument/2006/relationships/slideLayout" Target="../slideLayouts/slideLayout2.xml"/><Relationship Id="rId6" Type="http://schemas.openxmlformats.org/officeDocument/2006/relationships/image" Target="../media/image396.emf"/><Relationship Id="rId11" Type="http://schemas.openxmlformats.org/officeDocument/2006/relationships/image" Target="../media/image401.emf"/><Relationship Id="rId24" Type="http://schemas.openxmlformats.org/officeDocument/2006/relationships/image" Target="../media/image414.emf"/><Relationship Id="rId5" Type="http://schemas.openxmlformats.org/officeDocument/2006/relationships/image" Target="../media/image395.emf"/><Relationship Id="rId15" Type="http://schemas.openxmlformats.org/officeDocument/2006/relationships/image" Target="../media/image405.emf"/><Relationship Id="rId23" Type="http://schemas.openxmlformats.org/officeDocument/2006/relationships/image" Target="../media/image413.emf"/><Relationship Id="rId28" Type="http://schemas.openxmlformats.org/officeDocument/2006/relationships/image" Target="../media/image418.emf"/><Relationship Id="rId10" Type="http://schemas.openxmlformats.org/officeDocument/2006/relationships/image" Target="../media/image400.emf"/><Relationship Id="rId19" Type="http://schemas.openxmlformats.org/officeDocument/2006/relationships/image" Target="../media/image409.emf"/><Relationship Id="rId4" Type="http://schemas.openxmlformats.org/officeDocument/2006/relationships/image" Target="../media/image301.emf"/><Relationship Id="rId9" Type="http://schemas.openxmlformats.org/officeDocument/2006/relationships/image" Target="../media/image399.emf"/><Relationship Id="rId14" Type="http://schemas.openxmlformats.org/officeDocument/2006/relationships/image" Target="../media/image404.emf"/><Relationship Id="rId22" Type="http://schemas.openxmlformats.org/officeDocument/2006/relationships/image" Target="../media/image412.emf"/><Relationship Id="rId27" Type="http://schemas.openxmlformats.org/officeDocument/2006/relationships/image" Target="../media/image417.emf"/></Relationships>
</file>

<file path=ppt/slides/_rels/slide28.xml.rels><?xml version="1.0" encoding="UTF-8" standalone="yes"?>
<Relationships xmlns="http://schemas.openxmlformats.org/package/2006/relationships"><Relationship Id="rId8" Type="http://schemas.openxmlformats.org/officeDocument/2006/relationships/image" Target="../media/image425.emf"/><Relationship Id="rId13" Type="http://schemas.openxmlformats.org/officeDocument/2006/relationships/image" Target="../media/image430.emf"/><Relationship Id="rId3" Type="http://schemas.openxmlformats.org/officeDocument/2006/relationships/image" Target="../media/image420.emf"/><Relationship Id="rId7" Type="http://schemas.openxmlformats.org/officeDocument/2006/relationships/image" Target="../media/image424.emf"/><Relationship Id="rId12" Type="http://schemas.openxmlformats.org/officeDocument/2006/relationships/image" Target="../media/image429.emf"/><Relationship Id="rId2" Type="http://schemas.openxmlformats.org/officeDocument/2006/relationships/image" Target="../media/image419.emf"/><Relationship Id="rId1" Type="http://schemas.openxmlformats.org/officeDocument/2006/relationships/slideLayout" Target="../slideLayouts/slideLayout2.xml"/><Relationship Id="rId6" Type="http://schemas.openxmlformats.org/officeDocument/2006/relationships/image" Target="../media/image423.emf"/><Relationship Id="rId11" Type="http://schemas.openxmlformats.org/officeDocument/2006/relationships/image" Target="../media/image428.emf"/><Relationship Id="rId5" Type="http://schemas.openxmlformats.org/officeDocument/2006/relationships/image" Target="../media/image422.emf"/><Relationship Id="rId10" Type="http://schemas.openxmlformats.org/officeDocument/2006/relationships/image" Target="../media/image427.emf"/><Relationship Id="rId4" Type="http://schemas.openxmlformats.org/officeDocument/2006/relationships/image" Target="../media/image421.emf"/><Relationship Id="rId9" Type="http://schemas.openxmlformats.org/officeDocument/2006/relationships/image" Target="../media/image426.emf"/></Relationships>
</file>

<file path=ppt/slides/_rels/slide29.xml.rels><?xml version="1.0" encoding="UTF-8" standalone="yes"?>
<Relationships xmlns="http://schemas.openxmlformats.org/package/2006/relationships"><Relationship Id="rId8" Type="http://schemas.openxmlformats.org/officeDocument/2006/relationships/image" Target="../media/image436.emf"/><Relationship Id="rId13" Type="http://schemas.openxmlformats.org/officeDocument/2006/relationships/image" Target="../media/image441.emf"/><Relationship Id="rId3" Type="http://schemas.openxmlformats.org/officeDocument/2006/relationships/image" Target="../media/image431.emf"/><Relationship Id="rId7" Type="http://schemas.openxmlformats.org/officeDocument/2006/relationships/image" Target="../media/image435.emf"/><Relationship Id="rId12" Type="http://schemas.openxmlformats.org/officeDocument/2006/relationships/image" Target="../media/image440.emf"/><Relationship Id="rId2" Type="http://schemas.openxmlformats.org/officeDocument/2006/relationships/image" Target="../media/image323.emf"/><Relationship Id="rId1" Type="http://schemas.openxmlformats.org/officeDocument/2006/relationships/slideLayout" Target="../slideLayouts/slideLayout2.xml"/><Relationship Id="rId6" Type="http://schemas.openxmlformats.org/officeDocument/2006/relationships/image" Target="../media/image434.emf"/><Relationship Id="rId11" Type="http://schemas.openxmlformats.org/officeDocument/2006/relationships/image" Target="../media/image439.emf"/><Relationship Id="rId5" Type="http://schemas.openxmlformats.org/officeDocument/2006/relationships/image" Target="../media/image433.emf"/><Relationship Id="rId15" Type="http://schemas.openxmlformats.org/officeDocument/2006/relationships/image" Target="../media/image443.emf"/><Relationship Id="rId10" Type="http://schemas.openxmlformats.org/officeDocument/2006/relationships/image" Target="../media/image438.emf"/><Relationship Id="rId4" Type="http://schemas.openxmlformats.org/officeDocument/2006/relationships/image" Target="../media/image432.emf"/><Relationship Id="rId9" Type="http://schemas.openxmlformats.org/officeDocument/2006/relationships/image" Target="../media/image437.emf"/><Relationship Id="rId14" Type="http://schemas.openxmlformats.org/officeDocument/2006/relationships/image" Target="../media/image442.emf"/></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450.emf"/><Relationship Id="rId13" Type="http://schemas.openxmlformats.org/officeDocument/2006/relationships/image" Target="../media/image455.emf"/><Relationship Id="rId3" Type="http://schemas.openxmlformats.org/officeDocument/2006/relationships/image" Target="../media/image445.emf"/><Relationship Id="rId7" Type="http://schemas.openxmlformats.org/officeDocument/2006/relationships/image" Target="../media/image449.emf"/><Relationship Id="rId12" Type="http://schemas.openxmlformats.org/officeDocument/2006/relationships/image" Target="../media/image454.emf"/><Relationship Id="rId2" Type="http://schemas.openxmlformats.org/officeDocument/2006/relationships/image" Target="../media/image444.emf"/><Relationship Id="rId16" Type="http://schemas.openxmlformats.org/officeDocument/2006/relationships/image" Target="../media/image458.emf"/><Relationship Id="rId1" Type="http://schemas.openxmlformats.org/officeDocument/2006/relationships/slideLayout" Target="../slideLayouts/slideLayout2.xml"/><Relationship Id="rId6" Type="http://schemas.openxmlformats.org/officeDocument/2006/relationships/image" Target="../media/image448.emf"/><Relationship Id="rId11" Type="http://schemas.openxmlformats.org/officeDocument/2006/relationships/image" Target="../media/image453.emf"/><Relationship Id="rId5" Type="http://schemas.openxmlformats.org/officeDocument/2006/relationships/image" Target="../media/image447.emf"/><Relationship Id="rId15" Type="http://schemas.openxmlformats.org/officeDocument/2006/relationships/image" Target="../media/image457.emf"/><Relationship Id="rId10" Type="http://schemas.openxmlformats.org/officeDocument/2006/relationships/image" Target="../media/image452.emf"/><Relationship Id="rId4" Type="http://schemas.openxmlformats.org/officeDocument/2006/relationships/image" Target="../media/image446.emf"/><Relationship Id="rId9" Type="http://schemas.openxmlformats.org/officeDocument/2006/relationships/image" Target="../media/image451.emf"/><Relationship Id="rId14" Type="http://schemas.openxmlformats.org/officeDocument/2006/relationships/image" Target="../media/image456.emf"/></Relationships>
</file>

<file path=ppt/slides/_rels/slide31.xml.rels><?xml version="1.0" encoding="UTF-8" standalone="yes"?>
<Relationships xmlns="http://schemas.openxmlformats.org/package/2006/relationships"><Relationship Id="rId8" Type="http://schemas.openxmlformats.org/officeDocument/2006/relationships/image" Target="../media/image465.emf"/><Relationship Id="rId3" Type="http://schemas.openxmlformats.org/officeDocument/2006/relationships/image" Target="../media/image460.emf"/><Relationship Id="rId7" Type="http://schemas.openxmlformats.org/officeDocument/2006/relationships/image" Target="../media/image464.emf"/><Relationship Id="rId2" Type="http://schemas.openxmlformats.org/officeDocument/2006/relationships/image" Target="../media/image459.emf"/><Relationship Id="rId1" Type="http://schemas.openxmlformats.org/officeDocument/2006/relationships/slideLayout" Target="../slideLayouts/slideLayout2.xml"/><Relationship Id="rId6" Type="http://schemas.openxmlformats.org/officeDocument/2006/relationships/image" Target="../media/image463.emf"/><Relationship Id="rId11" Type="http://schemas.openxmlformats.org/officeDocument/2006/relationships/image" Target="../media/image468.emf"/><Relationship Id="rId5" Type="http://schemas.openxmlformats.org/officeDocument/2006/relationships/image" Target="../media/image462.emf"/><Relationship Id="rId10" Type="http://schemas.openxmlformats.org/officeDocument/2006/relationships/image" Target="../media/image467.emf"/><Relationship Id="rId4" Type="http://schemas.openxmlformats.org/officeDocument/2006/relationships/image" Target="../media/image461.emf"/><Relationship Id="rId9" Type="http://schemas.openxmlformats.org/officeDocument/2006/relationships/image" Target="../media/image466.emf"/></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image" Target="../media/image13.emf"/><Relationship Id="rId18" Type="http://schemas.openxmlformats.org/officeDocument/2006/relationships/image" Target="../media/image18.emf"/><Relationship Id="rId26" Type="http://schemas.openxmlformats.org/officeDocument/2006/relationships/image" Target="../media/image26.emf"/><Relationship Id="rId3" Type="http://schemas.openxmlformats.org/officeDocument/2006/relationships/image" Target="../media/image3.emf"/><Relationship Id="rId21" Type="http://schemas.openxmlformats.org/officeDocument/2006/relationships/image" Target="../media/image21.emf"/><Relationship Id="rId7" Type="http://schemas.openxmlformats.org/officeDocument/2006/relationships/image" Target="../media/image7.emf"/><Relationship Id="rId12" Type="http://schemas.openxmlformats.org/officeDocument/2006/relationships/image" Target="../media/image12.emf"/><Relationship Id="rId17" Type="http://schemas.openxmlformats.org/officeDocument/2006/relationships/image" Target="../media/image17.emf"/><Relationship Id="rId25" Type="http://schemas.openxmlformats.org/officeDocument/2006/relationships/image" Target="../media/image25.emf"/><Relationship Id="rId2" Type="http://schemas.openxmlformats.org/officeDocument/2006/relationships/image" Target="../media/image2.emf"/><Relationship Id="rId16" Type="http://schemas.openxmlformats.org/officeDocument/2006/relationships/image" Target="../media/image16.emf"/><Relationship Id="rId20" Type="http://schemas.openxmlformats.org/officeDocument/2006/relationships/image" Target="../media/image20.emf"/><Relationship Id="rId29" Type="http://schemas.openxmlformats.org/officeDocument/2006/relationships/image" Target="../media/image29.emf"/><Relationship Id="rId1" Type="http://schemas.openxmlformats.org/officeDocument/2006/relationships/slideLayout" Target="../slideLayouts/slideLayout1.xml"/><Relationship Id="rId6" Type="http://schemas.openxmlformats.org/officeDocument/2006/relationships/image" Target="../media/image6.emf"/><Relationship Id="rId11" Type="http://schemas.openxmlformats.org/officeDocument/2006/relationships/image" Target="../media/image11.emf"/><Relationship Id="rId24" Type="http://schemas.openxmlformats.org/officeDocument/2006/relationships/image" Target="../media/image24.emf"/><Relationship Id="rId5" Type="http://schemas.openxmlformats.org/officeDocument/2006/relationships/image" Target="../media/image5.emf"/><Relationship Id="rId15" Type="http://schemas.openxmlformats.org/officeDocument/2006/relationships/image" Target="../media/image15.emf"/><Relationship Id="rId23" Type="http://schemas.openxmlformats.org/officeDocument/2006/relationships/image" Target="../media/image23.emf"/><Relationship Id="rId28" Type="http://schemas.openxmlformats.org/officeDocument/2006/relationships/image" Target="../media/image28.emf"/><Relationship Id="rId10" Type="http://schemas.openxmlformats.org/officeDocument/2006/relationships/image" Target="../media/image10.emf"/><Relationship Id="rId19" Type="http://schemas.openxmlformats.org/officeDocument/2006/relationships/image" Target="../media/image19.emf"/><Relationship Id="rId4" Type="http://schemas.openxmlformats.org/officeDocument/2006/relationships/image" Target="../media/image4.emf"/><Relationship Id="rId9" Type="http://schemas.openxmlformats.org/officeDocument/2006/relationships/image" Target="../media/image9.emf"/><Relationship Id="rId14" Type="http://schemas.openxmlformats.org/officeDocument/2006/relationships/image" Target="../media/image14.emf"/><Relationship Id="rId22" Type="http://schemas.openxmlformats.org/officeDocument/2006/relationships/image" Target="../media/image22.emf"/><Relationship Id="rId27" Type="http://schemas.openxmlformats.org/officeDocument/2006/relationships/image" Target="../media/image27.emf"/></Relationships>
</file>

<file path=ppt/slides/_rels/slide5.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image" Target="../media/image13.emf"/><Relationship Id="rId18" Type="http://schemas.openxmlformats.org/officeDocument/2006/relationships/image" Target="../media/image18.emf"/><Relationship Id="rId26" Type="http://schemas.openxmlformats.org/officeDocument/2006/relationships/image" Target="../media/image26.emf"/><Relationship Id="rId3" Type="http://schemas.openxmlformats.org/officeDocument/2006/relationships/image" Target="../media/image3.emf"/><Relationship Id="rId21" Type="http://schemas.openxmlformats.org/officeDocument/2006/relationships/image" Target="../media/image21.emf"/><Relationship Id="rId7" Type="http://schemas.openxmlformats.org/officeDocument/2006/relationships/image" Target="../media/image7.emf"/><Relationship Id="rId12" Type="http://schemas.openxmlformats.org/officeDocument/2006/relationships/image" Target="../media/image12.emf"/><Relationship Id="rId17" Type="http://schemas.openxmlformats.org/officeDocument/2006/relationships/image" Target="../media/image17.emf"/><Relationship Id="rId25" Type="http://schemas.openxmlformats.org/officeDocument/2006/relationships/image" Target="../media/image25.emf"/><Relationship Id="rId2" Type="http://schemas.openxmlformats.org/officeDocument/2006/relationships/image" Target="../media/image30.emf"/><Relationship Id="rId16" Type="http://schemas.openxmlformats.org/officeDocument/2006/relationships/image" Target="../media/image16.emf"/><Relationship Id="rId20" Type="http://schemas.openxmlformats.org/officeDocument/2006/relationships/image" Target="../media/image20.emf"/><Relationship Id="rId29" Type="http://schemas.openxmlformats.org/officeDocument/2006/relationships/image" Target="../media/image29.emf"/><Relationship Id="rId1" Type="http://schemas.openxmlformats.org/officeDocument/2006/relationships/slideLayout" Target="../slideLayouts/slideLayout1.xml"/><Relationship Id="rId6" Type="http://schemas.openxmlformats.org/officeDocument/2006/relationships/image" Target="../media/image6.emf"/><Relationship Id="rId11" Type="http://schemas.openxmlformats.org/officeDocument/2006/relationships/image" Target="../media/image11.emf"/><Relationship Id="rId24" Type="http://schemas.openxmlformats.org/officeDocument/2006/relationships/image" Target="../media/image24.emf"/><Relationship Id="rId5" Type="http://schemas.openxmlformats.org/officeDocument/2006/relationships/image" Target="../media/image5.emf"/><Relationship Id="rId15" Type="http://schemas.openxmlformats.org/officeDocument/2006/relationships/image" Target="../media/image15.emf"/><Relationship Id="rId23" Type="http://schemas.openxmlformats.org/officeDocument/2006/relationships/image" Target="../media/image23.emf"/><Relationship Id="rId28" Type="http://schemas.openxmlformats.org/officeDocument/2006/relationships/image" Target="../media/image28.emf"/><Relationship Id="rId10" Type="http://schemas.openxmlformats.org/officeDocument/2006/relationships/image" Target="../media/image10.emf"/><Relationship Id="rId19" Type="http://schemas.openxmlformats.org/officeDocument/2006/relationships/image" Target="../media/image19.emf"/><Relationship Id="rId4" Type="http://schemas.openxmlformats.org/officeDocument/2006/relationships/image" Target="../media/image4.emf"/><Relationship Id="rId9" Type="http://schemas.openxmlformats.org/officeDocument/2006/relationships/image" Target="../media/image9.emf"/><Relationship Id="rId14" Type="http://schemas.openxmlformats.org/officeDocument/2006/relationships/image" Target="../media/image14.emf"/><Relationship Id="rId22" Type="http://schemas.openxmlformats.org/officeDocument/2006/relationships/image" Target="../media/image22.emf"/><Relationship Id="rId27" Type="http://schemas.openxmlformats.org/officeDocument/2006/relationships/image" Target="../media/image27.emf"/></Relationships>
</file>

<file path=ppt/slides/_rels/slide6.xml.rels><?xml version="1.0" encoding="UTF-8" standalone="yes"?>
<Relationships xmlns="http://schemas.openxmlformats.org/package/2006/relationships"><Relationship Id="rId8" Type="http://schemas.openxmlformats.org/officeDocument/2006/relationships/image" Target="../media/image14.emf"/><Relationship Id="rId13" Type="http://schemas.openxmlformats.org/officeDocument/2006/relationships/image" Target="../media/image33.emf"/><Relationship Id="rId18" Type="http://schemas.openxmlformats.org/officeDocument/2006/relationships/image" Target="../media/image38.emf"/><Relationship Id="rId26" Type="http://schemas.openxmlformats.org/officeDocument/2006/relationships/image" Target="../media/image23.emf"/><Relationship Id="rId3" Type="http://schemas.openxmlformats.org/officeDocument/2006/relationships/image" Target="../media/image31.emf"/><Relationship Id="rId21" Type="http://schemas.openxmlformats.org/officeDocument/2006/relationships/image" Target="../media/image16.emf"/><Relationship Id="rId7" Type="http://schemas.openxmlformats.org/officeDocument/2006/relationships/image" Target="../media/image32.emf"/><Relationship Id="rId12" Type="http://schemas.openxmlformats.org/officeDocument/2006/relationships/image" Target="../media/image13.emf"/><Relationship Id="rId17" Type="http://schemas.openxmlformats.org/officeDocument/2006/relationships/image" Target="../media/image37.emf"/><Relationship Id="rId25" Type="http://schemas.openxmlformats.org/officeDocument/2006/relationships/image" Target="../media/image22.emf"/><Relationship Id="rId2" Type="http://schemas.openxmlformats.org/officeDocument/2006/relationships/notesSlide" Target="../notesSlides/notesSlide2.xml"/><Relationship Id="rId16" Type="http://schemas.openxmlformats.org/officeDocument/2006/relationships/image" Target="../media/image36.emf"/><Relationship Id="rId20" Type="http://schemas.openxmlformats.org/officeDocument/2006/relationships/image" Target="../media/image15.emf"/><Relationship Id="rId29" Type="http://schemas.openxmlformats.org/officeDocument/2006/relationships/image" Target="../media/image26.emf"/><Relationship Id="rId1" Type="http://schemas.openxmlformats.org/officeDocument/2006/relationships/slideLayout" Target="../slideLayouts/slideLayout2.xml"/><Relationship Id="rId6" Type="http://schemas.openxmlformats.org/officeDocument/2006/relationships/image" Target="../media/image3.emf"/><Relationship Id="rId11" Type="http://schemas.openxmlformats.org/officeDocument/2006/relationships/image" Target="../media/image12.emf"/><Relationship Id="rId24" Type="http://schemas.openxmlformats.org/officeDocument/2006/relationships/image" Target="../media/image21.emf"/><Relationship Id="rId32" Type="http://schemas.openxmlformats.org/officeDocument/2006/relationships/image" Target="../media/image29.emf"/><Relationship Id="rId5" Type="http://schemas.openxmlformats.org/officeDocument/2006/relationships/image" Target="../media/image5.emf"/><Relationship Id="rId15" Type="http://schemas.openxmlformats.org/officeDocument/2006/relationships/image" Target="../media/image35.emf"/><Relationship Id="rId23" Type="http://schemas.openxmlformats.org/officeDocument/2006/relationships/image" Target="../media/image20.emf"/><Relationship Id="rId28" Type="http://schemas.openxmlformats.org/officeDocument/2006/relationships/image" Target="../media/image25.emf"/><Relationship Id="rId10" Type="http://schemas.openxmlformats.org/officeDocument/2006/relationships/image" Target="../media/image11.emf"/><Relationship Id="rId19" Type="http://schemas.openxmlformats.org/officeDocument/2006/relationships/image" Target="../media/image39.emf"/><Relationship Id="rId31" Type="http://schemas.openxmlformats.org/officeDocument/2006/relationships/image" Target="../media/image28.emf"/><Relationship Id="rId4" Type="http://schemas.openxmlformats.org/officeDocument/2006/relationships/image" Target="../media/image4.emf"/><Relationship Id="rId9" Type="http://schemas.openxmlformats.org/officeDocument/2006/relationships/image" Target="../media/image10.emf"/><Relationship Id="rId14" Type="http://schemas.openxmlformats.org/officeDocument/2006/relationships/image" Target="../media/image34.emf"/><Relationship Id="rId22" Type="http://schemas.openxmlformats.org/officeDocument/2006/relationships/image" Target="../media/image19.emf"/><Relationship Id="rId27" Type="http://schemas.openxmlformats.org/officeDocument/2006/relationships/image" Target="../media/image24.emf"/><Relationship Id="rId30" Type="http://schemas.openxmlformats.org/officeDocument/2006/relationships/image" Target="../media/image27.emf"/></Relationships>
</file>

<file path=ppt/slides/_rels/slide7.xml.rels><?xml version="1.0" encoding="UTF-8" standalone="yes"?>
<Relationships xmlns="http://schemas.openxmlformats.org/package/2006/relationships"><Relationship Id="rId8" Type="http://schemas.openxmlformats.org/officeDocument/2006/relationships/image" Target="../media/image14.emf"/><Relationship Id="rId13" Type="http://schemas.openxmlformats.org/officeDocument/2006/relationships/image" Target="../media/image33.emf"/><Relationship Id="rId18" Type="http://schemas.openxmlformats.org/officeDocument/2006/relationships/image" Target="../media/image38.emf"/><Relationship Id="rId26" Type="http://schemas.openxmlformats.org/officeDocument/2006/relationships/image" Target="../media/image23.emf"/><Relationship Id="rId3" Type="http://schemas.openxmlformats.org/officeDocument/2006/relationships/image" Target="../media/image40.emf"/><Relationship Id="rId21" Type="http://schemas.openxmlformats.org/officeDocument/2006/relationships/image" Target="../media/image16.emf"/><Relationship Id="rId7" Type="http://schemas.openxmlformats.org/officeDocument/2006/relationships/image" Target="../media/image32.emf"/><Relationship Id="rId12" Type="http://schemas.openxmlformats.org/officeDocument/2006/relationships/image" Target="../media/image13.emf"/><Relationship Id="rId17" Type="http://schemas.openxmlformats.org/officeDocument/2006/relationships/image" Target="../media/image37.emf"/><Relationship Id="rId25" Type="http://schemas.openxmlformats.org/officeDocument/2006/relationships/image" Target="../media/image22.emf"/><Relationship Id="rId2" Type="http://schemas.openxmlformats.org/officeDocument/2006/relationships/notesSlide" Target="../notesSlides/notesSlide3.xml"/><Relationship Id="rId16" Type="http://schemas.openxmlformats.org/officeDocument/2006/relationships/image" Target="../media/image36.emf"/><Relationship Id="rId20" Type="http://schemas.openxmlformats.org/officeDocument/2006/relationships/image" Target="../media/image15.emf"/><Relationship Id="rId29" Type="http://schemas.openxmlformats.org/officeDocument/2006/relationships/image" Target="../media/image26.emf"/><Relationship Id="rId1" Type="http://schemas.openxmlformats.org/officeDocument/2006/relationships/slideLayout" Target="../slideLayouts/slideLayout2.xml"/><Relationship Id="rId6" Type="http://schemas.openxmlformats.org/officeDocument/2006/relationships/image" Target="../media/image3.emf"/><Relationship Id="rId11" Type="http://schemas.openxmlformats.org/officeDocument/2006/relationships/image" Target="../media/image12.emf"/><Relationship Id="rId24" Type="http://schemas.openxmlformats.org/officeDocument/2006/relationships/image" Target="../media/image21.emf"/><Relationship Id="rId32" Type="http://schemas.openxmlformats.org/officeDocument/2006/relationships/image" Target="../media/image29.emf"/><Relationship Id="rId5" Type="http://schemas.openxmlformats.org/officeDocument/2006/relationships/image" Target="../media/image5.emf"/><Relationship Id="rId15" Type="http://schemas.openxmlformats.org/officeDocument/2006/relationships/image" Target="../media/image35.emf"/><Relationship Id="rId23" Type="http://schemas.openxmlformats.org/officeDocument/2006/relationships/image" Target="../media/image20.emf"/><Relationship Id="rId28" Type="http://schemas.openxmlformats.org/officeDocument/2006/relationships/image" Target="../media/image25.emf"/><Relationship Id="rId10" Type="http://schemas.openxmlformats.org/officeDocument/2006/relationships/image" Target="../media/image11.emf"/><Relationship Id="rId19" Type="http://schemas.openxmlformats.org/officeDocument/2006/relationships/image" Target="../media/image39.emf"/><Relationship Id="rId31" Type="http://schemas.openxmlformats.org/officeDocument/2006/relationships/image" Target="../media/image28.emf"/><Relationship Id="rId4" Type="http://schemas.openxmlformats.org/officeDocument/2006/relationships/image" Target="../media/image4.emf"/><Relationship Id="rId9" Type="http://schemas.openxmlformats.org/officeDocument/2006/relationships/image" Target="../media/image10.emf"/><Relationship Id="rId14" Type="http://schemas.openxmlformats.org/officeDocument/2006/relationships/image" Target="../media/image34.emf"/><Relationship Id="rId22" Type="http://schemas.openxmlformats.org/officeDocument/2006/relationships/image" Target="../media/image19.emf"/><Relationship Id="rId27" Type="http://schemas.openxmlformats.org/officeDocument/2006/relationships/image" Target="../media/image24.emf"/><Relationship Id="rId30" Type="http://schemas.openxmlformats.org/officeDocument/2006/relationships/image" Target="../media/image27.emf"/></Relationships>
</file>

<file path=ppt/slides/_rels/slide8.xml.rels><?xml version="1.0" encoding="UTF-8" standalone="yes"?>
<Relationships xmlns="http://schemas.openxmlformats.org/package/2006/relationships"><Relationship Id="rId8" Type="http://schemas.openxmlformats.org/officeDocument/2006/relationships/image" Target="../media/image12.emf"/><Relationship Id="rId13" Type="http://schemas.openxmlformats.org/officeDocument/2006/relationships/image" Target="../media/image36.emf"/><Relationship Id="rId18" Type="http://schemas.openxmlformats.org/officeDocument/2006/relationships/image" Target="../media/image16.emf"/><Relationship Id="rId26" Type="http://schemas.openxmlformats.org/officeDocument/2006/relationships/image" Target="../media/image26.emf"/><Relationship Id="rId3" Type="http://schemas.openxmlformats.org/officeDocument/2006/relationships/image" Target="../media/image5.emf"/><Relationship Id="rId21" Type="http://schemas.openxmlformats.org/officeDocument/2006/relationships/image" Target="../media/image21.emf"/><Relationship Id="rId7" Type="http://schemas.openxmlformats.org/officeDocument/2006/relationships/image" Target="../media/image11.emf"/><Relationship Id="rId12" Type="http://schemas.openxmlformats.org/officeDocument/2006/relationships/image" Target="../media/image35.emf"/><Relationship Id="rId17" Type="http://schemas.openxmlformats.org/officeDocument/2006/relationships/image" Target="../media/image15.emf"/><Relationship Id="rId25" Type="http://schemas.openxmlformats.org/officeDocument/2006/relationships/image" Target="../media/image25.emf"/><Relationship Id="rId2" Type="http://schemas.openxmlformats.org/officeDocument/2006/relationships/notesSlide" Target="../notesSlides/notesSlide4.xml"/><Relationship Id="rId16" Type="http://schemas.openxmlformats.org/officeDocument/2006/relationships/image" Target="../media/image39.emf"/><Relationship Id="rId20" Type="http://schemas.openxmlformats.org/officeDocument/2006/relationships/image" Target="../media/image20.emf"/><Relationship Id="rId29" Type="http://schemas.openxmlformats.org/officeDocument/2006/relationships/image" Target="../media/image29.emf"/><Relationship Id="rId1" Type="http://schemas.openxmlformats.org/officeDocument/2006/relationships/slideLayout" Target="../slideLayouts/slideLayout2.xml"/><Relationship Id="rId6" Type="http://schemas.openxmlformats.org/officeDocument/2006/relationships/image" Target="../media/image10.emf"/><Relationship Id="rId11" Type="http://schemas.openxmlformats.org/officeDocument/2006/relationships/image" Target="../media/image34.emf"/><Relationship Id="rId24" Type="http://schemas.openxmlformats.org/officeDocument/2006/relationships/image" Target="../media/image24.emf"/><Relationship Id="rId5" Type="http://schemas.openxmlformats.org/officeDocument/2006/relationships/image" Target="../media/image32.emf"/><Relationship Id="rId15" Type="http://schemas.openxmlformats.org/officeDocument/2006/relationships/image" Target="../media/image38.emf"/><Relationship Id="rId23" Type="http://schemas.openxmlformats.org/officeDocument/2006/relationships/image" Target="../media/image23.emf"/><Relationship Id="rId28" Type="http://schemas.openxmlformats.org/officeDocument/2006/relationships/image" Target="../media/image28.emf"/><Relationship Id="rId10" Type="http://schemas.openxmlformats.org/officeDocument/2006/relationships/image" Target="../media/image33.emf"/><Relationship Id="rId19" Type="http://schemas.openxmlformats.org/officeDocument/2006/relationships/image" Target="../media/image19.emf"/><Relationship Id="rId4" Type="http://schemas.openxmlformats.org/officeDocument/2006/relationships/image" Target="../media/image3.emf"/><Relationship Id="rId9" Type="http://schemas.openxmlformats.org/officeDocument/2006/relationships/image" Target="../media/image13.emf"/><Relationship Id="rId14" Type="http://schemas.openxmlformats.org/officeDocument/2006/relationships/image" Target="../media/image37.emf"/><Relationship Id="rId22" Type="http://schemas.openxmlformats.org/officeDocument/2006/relationships/image" Target="../media/image22.emf"/><Relationship Id="rId27" Type="http://schemas.openxmlformats.org/officeDocument/2006/relationships/image" Target="../media/image27.emf"/></Relationships>
</file>

<file path=ppt/slides/_rels/slide9.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40.emf"/><Relationship Id="rId7" Type="http://schemas.openxmlformats.org/officeDocument/2006/relationships/image" Target="../media/image15.emf"/><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image" Target="../media/image4.emf"/><Relationship Id="rId11" Type="http://schemas.openxmlformats.org/officeDocument/2006/relationships/image" Target="../media/image14.emf"/><Relationship Id="rId5" Type="http://schemas.openxmlformats.org/officeDocument/2006/relationships/image" Target="../media/image30.emf"/><Relationship Id="rId10" Type="http://schemas.openxmlformats.org/officeDocument/2006/relationships/image" Target="../media/image5.emf"/><Relationship Id="rId4" Type="http://schemas.openxmlformats.org/officeDocument/2006/relationships/image" Target="../media/image31.emf"/><Relationship Id="rId9"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1"/>
          <p:cNvSpPr txBox="1"/>
          <p:nvPr/>
        </p:nvSpPr>
        <p:spPr>
          <a:xfrm>
            <a:off x="1374779" y="2901387"/>
            <a:ext cx="6684190" cy="584775"/>
          </a:xfrm>
          <a:prstGeom prst="rect">
            <a:avLst/>
          </a:prstGeom>
          <a:noFill/>
        </p:spPr>
        <p:txBody>
          <a:bodyPr wrap="square" rtlCol="0">
            <a:spAutoFit/>
          </a:bodyPr>
          <a:lstStyle/>
          <a:p>
            <a:pPr algn="ctr"/>
            <a:r>
              <a:rPr lang="sv-SE" sz="3200" err="1">
                <a:solidFill>
                  <a:schemeClr val="tx1">
                    <a:lumMod val="65000"/>
                    <a:lumOff val="35000"/>
                  </a:schemeClr>
                </a:solidFill>
                <a:latin typeface="Trebuchet MS"/>
                <a:cs typeface="Trebuchet MS"/>
              </a:rPr>
              <a:t>Grafoteket</a:t>
            </a:r>
            <a:endParaRPr lang="sv-SE" sz="3200">
              <a:solidFill>
                <a:schemeClr val="tx1">
                  <a:lumMod val="65000"/>
                  <a:lumOff val="35000"/>
                </a:schemeClr>
              </a:solidFill>
              <a:latin typeface="Trebuchet MS"/>
              <a:cs typeface="Trebuchet MS"/>
            </a:endParaRPr>
          </a:p>
        </p:txBody>
      </p:sp>
      <p:sp>
        <p:nvSpPr>
          <p:cNvPr id="5" name="textruta 3"/>
          <p:cNvSpPr txBox="1"/>
          <p:nvPr/>
        </p:nvSpPr>
        <p:spPr>
          <a:xfrm>
            <a:off x="2354414" y="3600774"/>
            <a:ext cx="4774390" cy="1126462"/>
          </a:xfrm>
          <a:prstGeom prst="rect">
            <a:avLst/>
          </a:prstGeom>
          <a:noFill/>
        </p:spPr>
        <p:txBody>
          <a:bodyPr wrap="square" rtlCol="0">
            <a:spAutoFit/>
          </a:bodyPr>
          <a:lstStyle/>
          <a:p>
            <a:pPr algn="ctr">
              <a:lnSpc>
                <a:spcPct val="120000"/>
              </a:lnSpc>
            </a:pPr>
            <a:r>
              <a:rPr lang="sv-SE" sz="2000">
                <a:solidFill>
                  <a:srgbClr val="7F7F7F"/>
                </a:solidFill>
                <a:latin typeface="Trebuchet MS"/>
                <a:cs typeface="Trebuchet MS"/>
              </a:rPr>
              <a:t>Ett gestaltningsverktyg vid analys och utveckling av tjänster inom vården.</a:t>
            </a:r>
          </a:p>
          <a:p>
            <a:pPr algn="ctr">
              <a:lnSpc>
                <a:spcPct val="120000"/>
              </a:lnSpc>
            </a:pPr>
            <a:endParaRPr lang="sv-SE" sz="1600">
              <a:solidFill>
                <a:srgbClr val="7F7F7F"/>
              </a:solidFill>
            </a:endParaRPr>
          </a:p>
        </p:txBody>
      </p:sp>
      <p:pic>
        <p:nvPicPr>
          <p:cNvPr id="8" name="Bildobjekt 7" descr="människor.em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362015" y="4954212"/>
            <a:ext cx="2670894" cy="2654658"/>
          </a:xfrm>
          <a:prstGeom prst="rect">
            <a:avLst/>
          </a:prstGeom>
        </p:spPr>
      </p:pic>
    </p:spTree>
    <p:extLst>
      <p:ext uri="{BB962C8B-B14F-4D97-AF65-F5344CB8AC3E}">
        <p14:creationId xmlns:p14="http://schemas.microsoft.com/office/powerpoint/2010/main" val="7166024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4" name="Bildobjekt 963" descr="6_blå.em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1641" y="4585937"/>
            <a:ext cx="432001" cy="432001"/>
          </a:xfrm>
          <a:prstGeom prst="rect">
            <a:avLst/>
          </a:prstGeom>
        </p:spPr>
      </p:pic>
      <p:pic>
        <p:nvPicPr>
          <p:cNvPr id="1089" name="Bildobjekt 1088" descr="7_blå.em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9970" y="4585937"/>
            <a:ext cx="432001" cy="432001"/>
          </a:xfrm>
          <a:prstGeom prst="rect">
            <a:avLst/>
          </a:prstGeom>
        </p:spPr>
      </p:pic>
      <p:pic>
        <p:nvPicPr>
          <p:cNvPr id="27" name="Bildobjekt 26" descr="1_blå.em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79553" y="4585937"/>
            <a:ext cx="432001" cy="432001"/>
          </a:xfrm>
          <a:prstGeom prst="rect">
            <a:avLst/>
          </a:prstGeom>
        </p:spPr>
      </p:pic>
      <p:pic>
        <p:nvPicPr>
          <p:cNvPr id="28" name="Bildobjekt 27" descr="2_blå.em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06225" y="4585937"/>
            <a:ext cx="432001" cy="432001"/>
          </a:xfrm>
          <a:prstGeom prst="rect">
            <a:avLst/>
          </a:prstGeom>
        </p:spPr>
      </p:pic>
      <p:pic>
        <p:nvPicPr>
          <p:cNvPr id="29" name="Bildobjekt 28" descr="3_blå.em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36052" y="4585937"/>
            <a:ext cx="432001" cy="432001"/>
          </a:xfrm>
          <a:prstGeom prst="rect">
            <a:avLst/>
          </a:prstGeom>
        </p:spPr>
      </p:pic>
      <p:pic>
        <p:nvPicPr>
          <p:cNvPr id="30" name="Bildobjekt 29" descr="4_blå.em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63852" y="4585937"/>
            <a:ext cx="432001" cy="432001"/>
          </a:xfrm>
          <a:prstGeom prst="rect">
            <a:avLst/>
          </a:prstGeom>
        </p:spPr>
      </p:pic>
      <p:pic>
        <p:nvPicPr>
          <p:cNvPr id="31" name="Bildobjekt 30" descr="5_blå.em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83443" y="4585937"/>
            <a:ext cx="432001" cy="432001"/>
          </a:xfrm>
          <a:prstGeom prst="rect">
            <a:avLst/>
          </a:prstGeom>
        </p:spPr>
      </p:pic>
      <p:pic>
        <p:nvPicPr>
          <p:cNvPr id="1090" name="Bildobjekt 1089" descr="8_blå.em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38581" y="4585937"/>
            <a:ext cx="432001" cy="432001"/>
          </a:xfrm>
          <a:prstGeom prst="rect">
            <a:avLst/>
          </a:prstGeom>
        </p:spPr>
      </p:pic>
      <p:pic>
        <p:nvPicPr>
          <p:cNvPr id="1091" name="Bildobjekt 1090" descr="9_blå.emf"/>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070581" y="4585937"/>
            <a:ext cx="432001" cy="432001"/>
          </a:xfrm>
          <a:prstGeom prst="rect">
            <a:avLst/>
          </a:prstGeom>
        </p:spPr>
      </p:pic>
      <p:pic>
        <p:nvPicPr>
          <p:cNvPr id="1092" name="Bildobjekt 1091" descr="10_blå.emf"/>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89443" y="4585937"/>
            <a:ext cx="432001" cy="432001"/>
          </a:xfrm>
          <a:prstGeom prst="rect">
            <a:avLst/>
          </a:prstGeom>
        </p:spPr>
      </p:pic>
      <p:pic>
        <p:nvPicPr>
          <p:cNvPr id="1093" name="Bildobjekt 1092" descr="11_blå.emf"/>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682294" y="5017655"/>
            <a:ext cx="432001" cy="432001"/>
          </a:xfrm>
          <a:prstGeom prst="rect">
            <a:avLst/>
          </a:prstGeom>
        </p:spPr>
      </p:pic>
      <p:pic>
        <p:nvPicPr>
          <p:cNvPr id="1094" name="Bildobjekt 1093" descr="12_blå.emf"/>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104053" y="5017655"/>
            <a:ext cx="432001" cy="432001"/>
          </a:xfrm>
          <a:prstGeom prst="rect">
            <a:avLst/>
          </a:prstGeom>
        </p:spPr>
      </p:pic>
      <p:pic>
        <p:nvPicPr>
          <p:cNvPr id="1095" name="Bildobjekt 1094" descr="13_blå.emf"/>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542878" y="5017655"/>
            <a:ext cx="432001" cy="432001"/>
          </a:xfrm>
          <a:prstGeom prst="rect">
            <a:avLst/>
          </a:prstGeom>
        </p:spPr>
      </p:pic>
      <p:pic>
        <p:nvPicPr>
          <p:cNvPr id="1096" name="Bildobjekt 1095" descr="14_blå.emf"/>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956572" y="5017655"/>
            <a:ext cx="432001" cy="432001"/>
          </a:xfrm>
          <a:prstGeom prst="rect">
            <a:avLst/>
          </a:prstGeom>
        </p:spPr>
      </p:pic>
      <p:pic>
        <p:nvPicPr>
          <p:cNvPr id="1097" name="Bildobjekt 1096" descr="15_blå.emf"/>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393048" y="5017655"/>
            <a:ext cx="432001" cy="432001"/>
          </a:xfrm>
          <a:prstGeom prst="rect">
            <a:avLst/>
          </a:prstGeom>
        </p:spPr>
      </p:pic>
      <p:pic>
        <p:nvPicPr>
          <p:cNvPr id="1098" name="Bildobjekt 1097" descr="16_blå.emf"/>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806372" y="5017655"/>
            <a:ext cx="432001" cy="432001"/>
          </a:xfrm>
          <a:prstGeom prst="rect">
            <a:avLst/>
          </a:prstGeom>
        </p:spPr>
      </p:pic>
      <p:pic>
        <p:nvPicPr>
          <p:cNvPr id="1099" name="Bildobjekt 1098" descr="17_blå.emf"/>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231081" y="5017655"/>
            <a:ext cx="432001" cy="432001"/>
          </a:xfrm>
          <a:prstGeom prst="rect">
            <a:avLst/>
          </a:prstGeom>
        </p:spPr>
      </p:pic>
      <p:pic>
        <p:nvPicPr>
          <p:cNvPr id="1100" name="Bildobjekt 1099" descr="18_blå.emf"/>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5655286" y="5017655"/>
            <a:ext cx="432001" cy="432001"/>
          </a:xfrm>
          <a:prstGeom prst="rect">
            <a:avLst/>
          </a:prstGeom>
        </p:spPr>
      </p:pic>
      <p:pic>
        <p:nvPicPr>
          <p:cNvPr id="1101" name="Bildobjekt 1100" descr="19_blå.emf"/>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6070581" y="5017655"/>
            <a:ext cx="432001" cy="432001"/>
          </a:xfrm>
          <a:prstGeom prst="rect">
            <a:avLst/>
          </a:prstGeom>
        </p:spPr>
      </p:pic>
      <p:pic>
        <p:nvPicPr>
          <p:cNvPr id="1102" name="Bildobjekt 1101" descr="20_blå.emf"/>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6502581" y="5017655"/>
            <a:ext cx="432001" cy="432001"/>
          </a:xfrm>
          <a:prstGeom prst="rect">
            <a:avLst/>
          </a:prstGeom>
        </p:spPr>
      </p:pic>
      <p:pic>
        <p:nvPicPr>
          <p:cNvPr id="3" name="Bildobjekt 2" descr="1_grön.emf"/>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2683389" y="2632190"/>
            <a:ext cx="431999" cy="431999"/>
          </a:xfrm>
          <a:prstGeom prst="rect">
            <a:avLst/>
          </a:prstGeom>
        </p:spPr>
      </p:pic>
      <p:pic>
        <p:nvPicPr>
          <p:cNvPr id="4" name="Bildobjekt 3" descr="2_grön.emf"/>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3104049" y="2632190"/>
            <a:ext cx="431999" cy="431999"/>
          </a:xfrm>
          <a:prstGeom prst="rect">
            <a:avLst/>
          </a:prstGeom>
        </p:spPr>
      </p:pic>
      <p:pic>
        <p:nvPicPr>
          <p:cNvPr id="5" name="Bildobjekt 4" descr="3_grön.emf"/>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3536022" y="2632190"/>
            <a:ext cx="431999" cy="431999"/>
          </a:xfrm>
          <a:prstGeom prst="rect">
            <a:avLst/>
          </a:prstGeom>
        </p:spPr>
      </p:pic>
      <p:pic>
        <p:nvPicPr>
          <p:cNvPr id="7" name="Bildobjekt 6" descr="4_grön.emf"/>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3961045" y="2632190"/>
            <a:ext cx="431999" cy="431999"/>
          </a:xfrm>
          <a:prstGeom prst="rect">
            <a:avLst/>
          </a:prstGeom>
        </p:spPr>
      </p:pic>
      <p:pic>
        <p:nvPicPr>
          <p:cNvPr id="8" name="Bildobjekt 7" descr="5_grön.emf"/>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4383820" y="2632190"/>
            <a:ext cx="431999" cy="431999"/>
          </a:xfrm>
          <a:prstGeom prst="rect">
            <a:avLst/>
          </a:prstGeom>
        </p:spPr>
      </p:pic>
      <p:pic>
        <p:nvPicPr>
          <p:cNvPr id="10" name="Bildobjekt 9" descr="6_grön.emf"/>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4802714" y="2632190"/>
            <a:ext cx="431999" cy="431999"/>
          </a:xfrm>
          <a:prstGeom prst="rect">
            <a:avLst/>
          </a:prstGeom>
        </p:spPr>
      </p:pic>
      <p:pic>
        <p:nvPicPr>
          <p:cNvPr id="11" name="Bildobjekt 10" descr="7_grön.emf"/>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5222716" y="2632190"/>
            <a:ext cx="431999" cy="431999"/>
          </a:xfrm>
          <a:prstGeom prst="rect">
            <a:avLst/>
          </a:prstGeom>
        </p:spPr>
      </p:pic>
      <p:pic>
        <p:nvPicPr>
          <p:cNvPr id="12" name="Bildobjekt 11" descr="8_grön.emf"/>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5642211" y="2632190"/>
            <a:ext cx="431999" cy="431999"/>
          </a:xfrm>
          <a:prstGeom prst="rect">
            <a:avLst/>
          </a:prstGeom>
        </p:spPr>
      </p:pic>
      <p:pic>
        <p:nvPicPr>
          <p:cNvPr id="13" name="Bildobjekt 12" descr="9_grön.emf"/>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6072884" y="2632190"/>
            <a:ext cx="431999" cy="431999"/>
          </a:xfrm>
          <a:prstGeom prst="rect">
            <a:avLst/>
          </a:prstGeom>
        </p:spPr>
      </p:pic>
      <p:pic>
        <p:nvPicPr>
          <p:cNvPr id="15" name="Bildobjekt 14" descr="10_grön.emf"/>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6492099" y="2632190"/>
            <a:ext cx="431999" cy="431999"/>
          </a:xfrm>
          <a:prstGeom prst="rect">
            <a:avLst/>
          </a:prstGeom>
        </p:spPr>
      </p:pic>
      <p:pic>
        <p:nvPicPr>
          <p:cNvPr id="16" name="Bildobjekt 15" descr="11_grön.emf"/>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2682291" y="3064189"/>
            <a:ext cx="431999" cy="431999"/>
          </a:xfrm>
          <a:prstGeom prst="rect">
            <a:avLst/>
          </a:prstGeom>
        </p:spPr>
      </p:pic>
      <p:pic>
        <p:nvPicPr>
          <p:cNvPr id="17" name="Bildobjekt 16" descr="12_grön.emf"/>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3102951" y="3064189"/>
            <a:ext cx="431999" cy="431999"/>
          </a:xfrm>
          <a:prstGeom prst="rect">
            <a:avLst/>
          </a:prstGeom>
        </p:spPr>
      </p:pic>
      <p:pic>
        <p:nvPicPr>
          <p:cNvPr id="18" name="Bildobjekt 17" descr="13_grön.emf"/>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3535223" y="3064189"/>
            <a:ext cx="431999" cy="431999"/>
          </a:xfrm>
          <a:prstGeom prst="rect">
            <a:avLst/>
          </a:prstGeom>
        </p:spPr>
      </p:pic>
      <p:pic>
        <p:nvPicPr>
          <p:cNvPr id="19" name="Bildobjekt 18" descr="14_grön.emf"/>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3946372" y="3064188"/>
            <a:ext cx="431999" cy="431999"/>
          </a:xfrm>
          <a:prstGeom prst="rect">
            <a:avLst/>
          </a:prstGeom>
        </p:spPr>
      </p:pic>
      <p:pic>
        <p:nvPicPr>
          <p:cNvPr id="20" name="Bildobjekt 19" descr="15_grön.emf"/>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4387882" y="3064189"/>
            <a:ext cx="431999" cy="431999"/>
          </a:xfrm>
          <a:prstGeom prst="rect">
            <a:avLst/>
          </a:prstGeom>
        </p:spPr>
      </p:pic>
      <p:pic>
        <p:nvPicPr>
          <p:cNvPr id="21" name="Bildobjekt 20" descr="16_grön.emf"/>
          <p:cNvPicPr>
            <a:picLocks noChangeAspect="1"/>
          </p:cNvPicPr>
          <p:nvPr/>
        </p:nvPicPr>
        <p:blipFill>
          <a:blip r:embed="rId37">
            <a:extLst>
              <a:ext uri="{28A0092B-C50C-407E-A947-70E740481C1C}">
                <a14:useLocalDpi xmlns:a14="http://schemas.microsoft.com/office/drawing/2010/main" val="0"/>
              </a:ext>
            </a:extLst>
          </a:blip>
          <a:stretch>
            <a:fillRect/>
          </a:stretch>
        </p:blipFill>
        <p:spPr>
          <a:xfrm>
            <a:off x="4810418" y="3064189"/>
            <a:ext cx="431999" cy="431999"/>
          </a:xfrm>
          <a:prstGeom prst="rect">
            <a:avLst/>
          </a:prstGeom>
        </p:spPr>
      </p:pic>
      <p:pic>
        <p:nvPicPr>
          <p:cNvPr id="22" name="Bildobjekt 21" descr="17_grön.emf"/>
          <p:cNvPicPr>
            <a:picLocks noChangeAspect="1"/>
          </p:cNvPicPr>
          <p:nvPr/>
        </p:nvPicPr>
        <p:blipFill>
          <a:blip r:embed="rId38">
            <a:extLst>
              <a:ext uri="{28A0092B-C50C-407E-A947-70E740481C1C}">
                <a14:useLocalDpi xmlns:a14="http://schemas.microsoft.com/office/drawing/2010/main" val="0"/>
              </a:ext>
            </a:extLst>
          </a:blip>
          <a:stretch>
            <a:fillRect/>
          </a:stretch>
        </p:blipFill>
        <p:spPr>
          <a:xfrm>
            <a:off x="5231078" y="3064189"/>
            <a:ext cx="431999" cy="431999"/>
          </a:xfrm>
          <a:prstGeom prst="rect">
            <a:avLst/>
          </a:prstGeom>
        </p:spPr>
      </p:pic>
      <p:pic>
        <p:nvPicPr>
          <p:cNvPr id="23" name="Bildobjekt 22" descr="18_grön.emf"/>
          <p:cNvPicPr>
            <a:picLocks noChangeAspect="1"/>
          </p:cNvPicPr>
          <p:nvPr/>
        </p:nvPicPr>
        <p:blipFill>
          <a:blip r:embed="rId39">
            <a:extLst>
              <a:ext uri="{28A0092B-C50C-407E-A947-70E740481C1C}">
                <a14:useLocalDpi xmlns:a14="http://schemas.microsoft.com/office/drawing/2010/main" val="0"/>
              </a:ext>
            </a:extLst>
          </a:blip>
          <a:stretch>
            <a:fillRect/>
          </a:stretch>
        </p:blipFill>
        <p:spPr>
          <a:xfrm>
            <a:off x="5651738" y="3064189"/>
            <a:ext cx="431999" cy="431999"/>
          </a:xfrm>
          <a:prstGeom prst="rect">
            <a:avLst/>
          </a:prstGeom>
        </p:spPr>
      </p:pic>
      <p:pic>
        <p:nvPicPr>
          <p:cNvPr id="24" name="Bildobjekt 23" descr="19_grön.emf"/>
          <p:cNvPicPr>
            <a:picLocks noChangeAspect="1"/>
          </p:cNvPicPr>
          <p:nvPr/>
        </p:nvPicPr>
        <p:blipFill>
          <a:blip r:embed="rId40">
            <a:extLst>
              <a:ext uri="{28A0092B-C50C-407E-A947-70E740481C1C}">
                <a14:useLocalDpi xmlns:a14="http://schemas.microsoft.com/office/drawing/2010/main" val="0"/>
              </a:ext>
            </a:extLst>
          </a:blip>
          <a:stretch>
            <a:fillRect/>
          </a:stretch>
        </p:blipFill>
        <p:spPr>
          <a:xfrm>
            <a:off x="6072398" y="3064189"/>
            <a:ext cx="431999" cy="431999"/>
          </a:xfrm>
          <a:prstGeom prst="rect">
            <a:avLst/>
          </a:prstGeom>
        </p:spPr>
      </p:pic>
      <p:pic>
        <p:nvPicPr>
          <p:cNvPr id="25" name="Bildobjekt 24" descr="20_grön.emf"/>
          <p:cNvPicPr>
            <a:picLocks noChangeAspect="1"/>
          </p:cNvPicPr>
          <p:nvPr/>
        </p:nvPicPr>
        <p:blipFill>
          <a:blip r:embed="rId41">
            <a:extLst>
              <a:ext uri="{28A0092B-C50C-407E-A947-70E740481C1C}">
                <a14:useLocalDpi xmlns:a14="http://schemas.microsoft.com/office/drawing/2010/main" val="0"/>
              </a:ext>
            </a:extLst>
          </a:blip>
          <a:stretch>
            <a:fillRect/>
          </a:stretch>
        </p:blipFill>
        <p:spPr>
          <a:xfrm>
            <a:off x="6499845" y="3064189"/>
            <a:ext cx="431999" cy="431999"/>
          </a:xfrm>
          <a:prstGeom prst="rect">
            <a:avLst/>
          </a:prstGeom>
        </p:spPr>
      </p:pic>
      <p:pic>
        <p:nvPicPr>
          <p:cNvPr id="1156" name="Bildobjekt 1155" descr="1_röd.emf"/>
          <p:cNvPicPr>
            <a:picLocks noChangeAspect="1"/>
          </p:cNvPicPr>
          <p:nvPr/>
        </p:nvPicPr>
        <p:blipFill>
          <a:blip r:embed="rId42">
            <a:extLst>
              <a:ext uri="{28A0092B-C50C-407E-A947-70E740481C1C}">
                <a14:useLocalDpi xmlns:a14="http://schemas.microsoft.com/office/drawing/2010/main" val="0"/>
              </a:ext>
            </a:extLst>
          </a:blip>
          <a:stretch>
            <a:fillRect/>
          </a:stretch>
        </p:blipFill>
        <p:spPr>
          <a:xfrm>
            <a:off x="2679309" y="8610796"/>
            <a:ext cx="432001" cy="432001"/>
          </a:xfrm>
          <a:prstGeom prst="rect">
            <a:avLst/>
          </a:prstGeom>
        </p:spPr>
      </p:pic>
      <p:pic>
        <p:nvPicPr>
          <p:cNvPr id="1157" name="Bildobjekt 1156" descr="2_röd.emf"/>
          <p:cNvPicPr>
            <a:picLocks noChangeAspect="1"/>
          </p:cNvPicPr>
          <p:nvPr/>
        </p:nvPicPr>
        <p:blipFill>
          <a:blip r:embed="rId43">
            <a:extLst>
              <a:ext uri="{28A0092B-C50C-407E-A947-70E740481C1C}">
                <a14:useLocalDpi xmlns:a14="http://schemas.microsoft.com/office/drawing/2010/main" val="0"/>
              </a:ext>
            </a:extLst>
          </a:blip>
          <a:stretch>
            <a:fillRect/>
          </a:stretch>
        </p:blipFill>
        <p:spPr>
          <a:xfrm>
            <a:off x="3103870" y="8610796"/>
            <a:ext cx="432001" cy="432001"/>
          </a:xfrm>
          <a:prstGeom prst="rect">
            <a:avLst/>
          </a:prstGeom>
        </p:spPr>
      </p:pic>
      <p:pic>
        <p:nvPicPr>
          <p:cNvPr id="1158" name="Bildobjekt 1157" descr="3_röd.emf"/>
          <p:cNvPicPr>
            <a:picLocks noChangeAspect="1"/>
          </p:cNvPicPr>
          <p:nvPr/>
        </p:nvPicPr>
        <p:blipFill>
          <a:blip r:embed="rId44">
            <a:extLst>
              <a:ext uri="{28A0092B-C50C-407E-A947-70E740481C1C}">
                <a14:useLocalDpi xmlns:a14="http://schemas.microsoft.com/office/drawing/2010/main" val="0"/>
              </a:ext>
            </a:extLst>
          </a:blip>
          <a:stretch>
            <a:fillRect/>
          </a:stretch>
        </p:blipFill>
        <p:spPr>
          <a:xfrm>
            <a:off x="3539615" y="8610796"/>
            <a:ext cx="432001" cy="432001"/>
          </a:xfrm>
          <a:prstGeom prst="rect">
            <a:avLst/>
          </a:prstGeom>
        </p:spPr>
      </p:pic>
      <p:pic>
        <p:nvPicPr>
          <p:cNvPr id="1159" name="Bildobjekt 1158" descr="4_röd.emf"/>
          <p:cNvPicPr>
            <a:picLocks noChangeAspect="1"/>
          </p:cNvPicPr>
          <p:nvPr/>
        </p:nvPicPr>
        <p:blipFill>
          <a:blip r:embed="rId45">
            <a:extLst>
              <a:ext uri="{28A0092B-C50C-407E-A947-70E740481C1C}">
                <a14:useLocalDpi xmlns:a14="http://schemas.microsoft.com/office/drawing/2010/main" val="0"/>
              </a:ext>
            </a:extLst>
          </a:blip>
          <a:stretch>
            <a:fillRect/>
          </a:stretch>
        </p:blipFill>
        <p:spPr>
          <a:xfrm>
            <a:off x="3964768" y="8610796"/>
            <a:ext cx="430714" cy="432001"/>
          </a:xfrm>
          <a:prstGeom prst="rect">
            <a:avLst/>
          </a:prstGeom>
        </p:spPr>
      </p:pic>
      <p:pic>
        <p:nvPicPr>
          <p:cNvPr id="1160" name="Bildobjekt 1159" descr="5_röd.emf"/>
          <p:cNvPicPr>
            <a:picLocks noChangeAspect="1"/>
          </p:cNvPicPr>
          <p:nvPr/>
        </p:nvPicPr>
        <p:blipFill>
          <a:blip r:embed="rId46">
            <a:extLst>
              <a:ext uri="{28A0092B-C50C-407E-A947-70E740481C1C}">
                <a14:useLocalDpi xmlns:a14="http://schemas.microsoft.com/office/drawing/2010/main" val="0"/>
              </a:ext>
            </a:extLst>
          </a:blip>
          <a:stretch>
            <a:fillRect/>
          </a:stretch>
        </p:blipFill>
        <p:spPr>
          <a:xfrm>
            <a:off x="4379359" y="8610796"/>
            <a:ext cx="432001" cy="432001"/>
          </a:xfrm>
          <a:prstGeom prst="rect">
            <a:avLst/>
          </a:prstGeom>
        </p:spPr>
      </p:pic>
      <p:pic>
        <p:nvPicPr>
          <p:cNvPr id="1162" name="Bildobjekt 1161" descr="6_röd.emf"/>
          <p:cNvPicPr>
            <a:picLocks noChangeAspect="1"/>
          </p:cNvPicPr>
          <p:nvPr/>
        </p:nvPicPr>
        <p:blipFill>
          <a:blip r:embed="rId47">
            <a:extLst>
              <a:ext uri="{28A0092B-C50C-407E-A947-70E740481C1C}">
                <a14:useLocalDpi xmlns:a14="http://schemas.microsoft.com/office/drawing/2010/main" val="0"/>
              </a:ext>
            </a:extLst>
          </a:blip>
          <a:stretch>
            <a:fillRect/>
          </a:stretch>
        </p:blipFill>
        <p:spPr>
          <a:xfrm>
            <a:off x="4801636" y="8610796"/>
            <a:ext cx="432001" cy="432001"/>
          </a:xfrm>
          <a:prstGeom prst="rect">
            <a:avLst/>
          </a:prstGeom>
        </p:spPr>
      </p:pic>
      <p:pic>
        <p:nvPicPr>
          <p:cNvPr id="1163" name="Bildobjekt 1162" descr="7_röd.emf"/>
          <p:cNvPicPr>
            <a:picLocks noChangeAspect="1"/>
          </p:cNvPicPr>
          <p:nvPr/>
        </p:nvPicPr>
        <p:blipFill>
          <a:blip r:embed="rId48">
            <a:extLst>
              <a:ext uri="{28A0092B-C50C-407E-A947-70E740481C1C}">
                <a14:useLocalDpi xmlns:a14="http://schemas.microsoft.com/office/drawing/2010/main" val="0"/>
              </a:ext>
            </a:extLst>
          </a:blip>
          <a:stretch>
            <a:fillRect/>
          </a:stretch>
        </p:blipFill>
        <p:spPr>
          <a:xfrm>
            <a:off x="5225658" y="8610796"/>
            <a:ext cx="432001" cy="432001"/>
          </a:xfrm>
          <a:prstGeom prst="rect">
            <a:avLst/>
          </a:prstGeom>
        </p:spPr>
      </p:pic>
      <p:pic>
        <p:nvPicPr>
          <p:cNvPr id="1165" name="Bildobjekt 1164" descr="8_röd.emf"/>
          <p:cNvPicPr>
            <a:picLocks noChangeAspect="1"/>
          </p:cNvPicPr>
          <p:nvPr/>
        </p:nvPicPr>
        <p:blipFill>
          <a:blip r:embed="rId49">
            <a:extLst>
              <a:ext uri="{28A0092B-C50C-407E-A947-70E740481C1C}">
                <a14:useLocalDpi xmlns:a14="http://schemas.microsoft.com/office/drawing/2010/main" val="0"/>
              </a:ext>
            </a:extLst>
          </a:blip>
          <a:stretch>
            <a:fillRect/>
          </a:stretch>
        </p:blipFill>
        <p:spPr>
          <a:xfrm>
            <a:off x="5637963" y="8610796"/>
            <a:ext cx="432001" cy="432001"/>
          </a:xfrm>
          <a:prstGeom prst="rect">
            <a:avLst/>
          </a:prstGeom>
        </p:spPr>
      </p:pic>
      <p:pic>
        <p:nvPicPr>
          <p:cNvPr id="1166" name="Bildobjekt 1165" descr="9_röd.emf"/>
          <p:cNvPicPr>
            <a:picLocks noChangeAspect="1"/>
          </p:cNvPicPr>
          <p:nvPr/>
        </p:nvPicPr>
        <p:blipFill>
          <a:blip r:embed="rId50">
            <a:extLst>
              <a:ext uri="{28A0092B-C50C-407E-A947-70E740481C1C}">
                <a14:useLocalDpi xmlns:a14="http://schemas.microsoft.com/office/drawing/2010/main" val="0"/>
              </a:ext>
            </a:extLst>
          </a:blip>
          <a:stretch>
            <a:fillRect/>
          </a:stretch>
        </p:blipFill>
        <p:spPr>
          <a:xfrm>
            <a:off x="6069474" y="8610796"/>
            <a:ext cx="432001" cy="432001"/>
          </a:xfrm>
          <a:prstGeom prst="rect">
            <a:avLst/>
          </a:prstGeom>
        </p:spPr>
      </p:pic>
      <p:pic>
        <p:nvPicPr>
          <p:cNvPr id="1167" name="Bildobjekt 1166" descr="10_röd.emf"/>
          <p:cNvPicPr>
            <a:picLocks noChangeAspect="1"/>
          </p:cNvPicPr>
          <p:nvPr/>
        </p:nvPicPr>
        <p:blipFill>
          <a:blip r:embed="rId51">
            <a:extLst>
              <a:ext uri="{28A0092B-C50C-407E-A947-70E740481C1C}">
                <a14:useLocalDpi xmlns:a14="http://schemas.microsoft.com/office/drawing/2010/main" val="0"/>
              </a:ext>
            </a:extLst>
          </a:blip>
          <a:stretch>
            <a:fillRect/>
          </a:stretch>
        </p:blipFill>
        <p:spPr>
          <a:xfrm>
            <a:off x="6489238" y="8610796"/>
            <a:ext cx="432001" cy="432001"/>
          </a:xfrm>
          <a:prstGeom prst="rect">
            <a:avLst/>
          </a:prstGeom>
        </p:spPr>
      </p:pic>
      <p:pic>
        <p:nvPicPr>
          <p:cNvPr id="1168" name="Bildobjekt 1167" descr="11_röd.emf"/>
          <p:cNvPicPr>
            <a:picLocks noChangeAspect="1"/>
          </p:cNvPicPr>
          <p:nvPr/>
        </p:nvPicPr>
        <p:blipFill>
          <a:blip r:embed="rId52">
            <a:extLst>
              <a:ext uri="{28A0092B-C50C-407E-A947-70E740481C1C}">
                <a14:useLocalDpi xmlns:a14="http://schemas.microsoft.com/office/drawing/2010/main" val="0"/>
              </a:ext>
            </a:extLst>
          </a:blip>
          <a:stretch>
            <a:fillRect/>
          </a:stretch>
        </p:blipFill>
        <p:spPr>
          <a:xfrm>
            <a:off x="2678835" y="9041831"/>
            <a:ext cx="432001" cy="432001"/>
          </a:xfrm>
          <a:prstGeom prst="rect">
            <a:avLst/>
          </a:prstGeom>
        </p:spPr>
      </p:pic>
      <p:pic>
        <p:nvPicPr>
          <p:cNvPr id="1169" name="Bildobjekt 1168" descr="12_röd.emf"/>
          <p:cNvPicPr>
            <a:picLocks noChangeAspect="1"/>
          </p:cNvPicPr>
          <p:nvPr/>
        </p:nvPicPr>
        <p:blipFill>
          <a:blip r:embed="rId53">
            <a:extLst>
              <a:ext uri="{28A0092B-C50C-407E-A947-70E740481C1C}">
                <a14:useLocalDpi xmlns:a14="http://schemas.microsoft.com/office/drawing/2010/main" val="0"/>
              </a:ext>
            </a:extLst>
          </a:blip>
          <a:stretch>
            <a:fillRect/>
          </a:stretch>
        </p:blipFill>
        <p:spPr>
          <a:xfrm>
            <a:off x="3103870" y="9041831"/>
            <a:ext cx="432001" cy="432001"/>
          </a:xfrm>
          <a:prstGeom prst="rect">
            <a:avLst/>
          </a:prstGeom>
        </p:spPr>
      </p:pic>
      <p:pic>
        <p:nvPicPr>
          <p:cNvPr id="1170" name="Bildobjekt 1169" descr="13_röd.emf"/>
          <p:cNvPicPr>
            <a:picLocks noChangeAspect="1"/>
          </p:cNvPicPr>
          <p:nvPr/>
        </p:nvPicPr>
        <p:blipFill>
          <a:blip r:embed="rId54">
            <a:extLst>
              <a:ext uri="{28A0092B-C50C-407E-A947-70E740481C1C}">
                <a14:useLocalDpi xmlns:a14="http://schemas.microsoft.com/office/drawing/2010/main" val="0"/>
              </a:ext>
            </a:extLst>
          </a:blip>
          <a:stretch>
            <a:fillRect/>
          </a:stretch>
        </p:blipFill>
        <p:spPr>
          <a:xfrm>
            <a:off x="3544615" y="9041831"/>
            <a:ext cx="432001" cy="432001"/>
          </a:xfrm>
          <a:prstGeom prst="rect">
            <a:avLst/>
          </a:prstGeom>
        </p:spPr>
      </p:pic>
      <p:pic>
        <p:nvPicPr>
          <p:cNvPr id="1171" name="Bildobjekt 1170" descr="14_röd.emf"/>
          <p:cNvPicPr>
            <a:picLocks noChangeAspect="1"/>
          </p:cNvPicPr>
          <p:nvPr/>
        </p:nvPicPr>
        <p:blipFill>
          <a:blip r:embed="rId55">
            <a:extLst>
              <a:ext uri="{28A0092B-C50C-407E-A947-70E740481C1C}">
                <a14:useLocalDpi xmlns:a14="http://schemas.microsoft.com/office/drawing/2010/main" val="0"/>
              </a:ext>
            </a:extLst>
          </a:blip>
          <a:stretch>
            <a:fillRect/>
          </a:stretch>
        </p:blipFill>
        <p:spPr>
          <a:xfrm>
            <a:off x="3954165" y="9041831"/>
            <a:ext cx="432001" cy="432001"/>
          </a:xfrm>
          <a:prstGeom prst="rect">
            <a:avLst/>
          </a:prstGeom>
        </p:spPr>
      </p:pic>
      <p:pic>
        <p:nvPicPr>
          <p:cNvPr id="1172" name="Bildobjekt 1171" descr="15_röd.emf"/>
          <p:cNvPicPr>
            <a:picLocks noChangeAspect="1"/>
          </p:cNvPicPr>
          <p:nvPr/>
        </p:nvPicPr>
        <p:blipFill>
          <a:blip r:embed="rId56">
            <a:extLst>
              <a:ext uri="{28A0092B-C50C-407E-A947-70E740481C1C}">
                <a14:useLocalDpi xmlns:a14="http://schemas.microsoft.com/office/drawing/2010/main" val="0"/>
              </a:ext>
            </a:extLst>
          </a:blip>
          <a:stretch>
            <a:fillRect/>
          </a:stretch>
        </p:blipFill>
        <p:spPr>
          <a:xfrm>
            <a:off x="4384887" y="9041831"/>
            <a:ext cx="432001" cy="432001"/>
          </a:xfrm>
          <a:prstGeom prst="rect">
            <a:avLst/>
          </a:prstGeom>
        </p:spPr>
      </p:pic>
      <p:pic>
        <p:nvPicPr>
          <p:cNvPr id="1173" name="Bildobjekt 1172" descr="16_röd.emf"/>
          <p:cNvPicPr>
            <a:picLocks noChangeAspect="1"/>
          </p:cNvPicPr>
          <p:nvPr/>
        </p:nvPicPr>
        <p:blipFill>
          <a:blip r:embed="rId57">
            <a:extLst>
              <a:ext uri="{28A0092B-C50C-407E-A947-70E740481C1C}">
                <a14:useLocalDpi xmlns:a14="http://schemas.microsoft.com/office/drawing/2010/main" val="0"/>
              </a:ext>
            </a:extLst>
          </a:blip>
          <a:stretch>
            <a:fillRect/>
          </a:stretch>
        </p:blipFill>
        <p:spPr>
          <a:xfrm>
            <a:off x="4803886" y="9041831"/>
            <a:ext cx="432001" cy="432001"/>
          </a:xfrm>
          <a:prstGeom prst="rect">
            <a:avLst/>
          </a:prstGeom>
        </p:spPr>
      </p:pic>
      <p:pic>
        <p:nvPicPr>
          <p:cNvPr id="1174" name="Bildobjekt 1173" descr="17_röd.emf"/>
          <p:cNvPicPr>
            <a:picLocks noChangeAspect="1"/>
          </p:cNvPicPr>
          <p:nvPr/>
        </p:nvPicPr>
        <p:blipFill>
          <a:blip r:embed="rId58">
            <a:extLst>
              <a:ext uri="{28A0092B-C50C-407E-A947-70E740481C1C}">
                <a14:useLocalDpi xmlns:a14="http://schemas.microsoft.com/office/drawing/2010/main" val="0"/>
              </a:ext>
            </a:extLst>
          </a:blip>
          <a:stretch>
            <a:fillRect/>
          </a:stretch>
        </p:blipFill>
        <p:spPr>
          <a:xfrm>
            <a:off x="5225700" y="9041831"/>
            <a:ext cx="432001" cy="432001"/>
          </a:xfrm>
          <a:prstGeom prst="rect">
            <a:avLst/>
          </a:prstGeom>
        </p:spPr>
      </p:pic>
      <p:pic>
        <p:nvPicPr>
          <p:cNvPr id="1175" name="Bildobjekt 1174" descr="18_röd.emf"/>
          <p:cNvPicPr>
            <a:picLocks noChangeAspect="1"/>
          </p:cNvPicPr>
          <p:nvPr/>
        </p:nvPicPr>
        <p:blipFill>
          <a:blip r:embed="rId59">
            <a:extLst>
              <a:ext uri="{28A0092B-C50C-407E-A947-70E740481C1C}">
                <a14:useLocalDpi xmlns:a14="http://schemas.microsoft.com/office/drawing/2010/main" val="0"/>
              </a:ext>
            </a:extLst>
          </a:blip>
          <a:stretch>
            <a:fillRect/>
          </a:stretch>
        </p:blipFill>
        <p:spPr>
          <a:xfrm>
            <a:off x="5651350" y="9041831"/>
            <a:ext cx="432001" cy="432001"/>
          </a:xfrm>
          <a:prstGeom prst="rect">
            <a:avLst/>
          </a:prstGeom>
        </p:spPr>
      </p:pic>
      <p:pic>
        <p:nvPicPr>
          <p:cNvPr id="1176" name="Bildobjekt 1175" descr="19_röd.emf"/>
          <p:cNvPicPr>
            <a:picLocks noChangeAspect="1"/>
          </p:cNvPicPr>
          <p:nvPr/>
        </p:nvPicPr>
        <p:blipFill>
          <a:blip r:embed="rId60">
            <a:extLst>
              <a:ext uri="{28A0092B-C50C-407E-A947-70E740481C1C}">
                <a14:useLocalDpi xmlns:a14="http://schemas.microsoft.com/office/drawing/2010/main" val="0"/>
              </a:ext>
            </a:extLst>
          </a:blip>
          <a:stretch>
            <a:fillRect/>
          </a:stretch>
        </p:blipFill>
        <p:spPr>
          <a:xfrm>
            <a:off x="6071300" y="9041831"/>
            <a:ext cx="432001" cy="432001"/>
          </a:xfrm>
          <a:prstGeom prst="rect">
            <a:avLst/>
          </a:prstGeom>
        </p:spPr>
      </p:pic>
      <p:pic>
        <p:nvPicPr>
          <p:cNvPr id="1177" name="Bildobjekt 1176" descr="20_röd.emf"/>
          <p:cNvPicPr>
            <a:picLocks noChangeAspect="1"/>
          </p:cNvPicPr>
          <p:nvPr/>
        </p:nvPicPr>
        <p:blipFill>
          <a:blip r:embed="rId61">
            <a:extLst>
              <a:ext uri="{28A0092B-C50C-407E-A947-70E740481C1C}">
                <a14:useLocalDpi xmlns:a14="http://schemas.microsoft.com/office/drawing/2010/main" val="0"/>
              </a:ext>
            </a:extLst>
          </a:blip>
          <a:stretch>
            <a:fillRect/>
          </a:stretch>
        </p:blipFill>
        <p:spPr>
          <a:xfrm>
            <a:off x="6503300" y="9041831"/>
            <a:ext cx="432001" cy="432001"/>
          </a:xfrm>
          <a:prstGeom prst="rect">
            <a:avLst/>
          </a:prstGeom>
        </p:spPr>
      </p:pic>
      <p:pic>
        <p:nvPicPr>
          <p:cNvPr id="1107" name="Bildobjekt 1106" descr="1_grå.emf"/>
          <p:cNvPicPr>
            <a:picLocks noChangeAspect="1"/>
          </p:cNvPicPr>
          <p:nvPr/>
        </p:nvPicPr>
        <p:blipFill>
          <a:blip r:embed="rId62">
            <a:extLst>
              <a:ext uri="{28A0092B-C50C-407E-A947-70E740481C1C}">
                <a14:useLocalDpi xmlns:a14="http://schemas.microsoft.com/office/drawing/2010/main" val="0"/>
              </a:ext>
            </a:extLst>
          </a:blip>
          <a:stretch>
            <a:fillRect/>
          </a:stretch>
        </p:blipFill>
        <p:spPr>
          <a:xfrm>
            <a:off x="2680103" y="6575677"/>
            <a:ext cx="432001" cy="432001"/>
          </a:xfrm>
          <a:prstGeom prst="rect">
            <a:avLst/>
          </a:prstGeom>
        </p:spPr>
      </p:pic>
      <p:pic>
        <p:nvPicPr>
          <p:cNvPr id="1108" name="Bildobjekt 1107" descr="2_grå.emf"/>
          <p:cNvPicPr>
            <a:picLocks noChangeAspect="1"/>
          </p:cNvPicPr>
          <p:nvPr/>
        </p:nvPicPr>
        <p:blipFill>
          <a:blip r:embed="rId63">
            <a:extLst>
              <a:ext uri="{28A0092B-C50C-407E-A947-70E740481C1C}">
                <a14:useLocalDpi xmlns:a14="http://schemas.microsoft.com/office/drawing/2010/main" val="0"/>
              </a:ext>
            </a:extLst>
          </a:blip>
          <a:stretch>
            <a:fillRect/>
          </a:stretch>
        </p:blipFill>
        <p:spPr>
          <a:xfrm>
            <a:off x="3105399" y="6575677"/>
            <a:ext cx="432001" cy="432001"/>
          </a:xfrm>
          <a:prstGeom prst="rect">
            <a:avLst/>
          </a:prstGeom>
        </p:spPr>
      </p:pic>
      <p:pic>
        <p:nvPicPr>
          <p:cNvPr id="1109" name="Bildobjekt 1108" descr="3_grå.emf"/>
          <p:cNvPicPr>
            <a:picLocks noChangeAspect="1"/>
          </p:cNvPicPr>
          <p:nvPr/>
        </p:nvPicPr>
        <p:blipFill>
          <a:blip r:embed="rId64">
            <a:extLst>
              <a:ext uri="{28A0092B-C50C-407E-A947-70E740481C1C}">
                <a14:useLocalDpi xmlns:a14="http://schemas.microsoft.com/office/drawing/2010/main" val="0"/>
              </a:ext>
            </a:extLst>
          </a:blip>
          <a:stretch>
            <a:fillRect/>
          </a:stretch>
        </p:blipFill>
        <p:spPr>
          <a:xfrm>
            <a:off x="3542089" y="6575677"/>
            <a:ext cx="432001" cy="432001"/>
          </a:xfrm>
          <a:prstGeom prst="rect">
            <a:avLst/>
          </a:prstGeom>
        </p:spPr>
      </p:pic>
      <p:pic>
        <p:nvPicPr>
          <p:cNvPr id="1110" name="Bildobjekt 1109" descr="4_grå.emf"/>
          <p:cNvPicPr>
            <a:picLocks noChangeAspect="1"/>
          </p:cNvPicPr>
          <p:nvPr/>
        </p:nvPicPr>
        <p:blipFill>
          <a:blip r:embed="rId65">
            <a:extLst>
              <a:ext uri="{28A0092B-C50C-407E-A947-70E740481C1C}">
                <a14:useLocalDpi xmlns:a14="http://schemas.microsoft.com/office/drawing/2010/main" val="0"/>
              </a:ext>
            </a:extLst>
          </a:blip>
          <a:stretch>
            <a:fillRect/>
          </a:stretch>
        </p:blipFill>
        <p:spPr>
          <a:xfrm>
            <a:off x="3965307" y="6575677"/>
            <a:ext cx="432001" cy="432001"/>
          </a:xfrm>
          <a:prstGeom prst="rect">
            <a:avLst/>
          </a:prstGeom>
        </p:spPr>
      </p:pic>
      <p:pic>
        <p:nvPicPr>
          <p:cNvPr id="1111" name="Bildobjekt 1110" descr="5_grå.emf"/>
          <p:cNvPicPr>
            <a:picLocks noChangeAspect="1"/>
          </p:cNvPicPr>
          <p:nvPr/>
        </p:nvPicPr>
        <p:blipFill>
          <a:blip r:embed="rId66">
            <a:extLst>
              <a:ext uri="{28A0092B-C50C-407E-A947-70E740481C1C}">
                <a14:useLocalDpi xmlns:a14="http://schemas.microsoft.com/office/drawing/2010/main" val="0"/>
              </a:ext>
            </a:extLst>
          </a:blip>
          <a:stretch>
            <a:fillRect/>
          </a:stretch>
        </p:blipFill>
        <p:spPr>
          <a:xfrm>
            <a:off x="4382433" y="6575677"/>
            <a:ext cx="432001" cy="432001"/>
          </a:xfrm>
          <a:prstGeom prst="rect">
            <a:avLst/>
          </a:prstGeom>
        </p:spPr>
      </p:pic>
      <p:pic>
        <p:nvPicPr>
          <p:cNvPr id="192" name="Bildobjekt 191" descr="6_grå.emf"/>
          <p:cNvPicPr>
            <a:picLocks noChangeAspect="1"/>
          </p:cNvPicPr>
          <p:nvPr/>
        </p:nvPicPr>
        <p:blipFill>
          <a:blip r:embed="rId67">
            <a:extLst>
              <a:ext uri="{28A0092B-C50C-407E-A947-70E740481C1C}">
                <a14:useLocalDpi xmlns:a14="http://schemas.microsoft.com/office/drawing/2010/main" val="0"/>
              </a:ext>
            </a:extLst>
          </a:blip>
          <a:stretch>
            <a:fillRect/>
          </a:stretch>
        </p:blipFill>
        <p:spPr>
          <a:xfrm>
            <a:off x="4801007" y="6575677"/>
            <a:ext cx="432001" cy="432001"/>
          </a:xfrm>
          <a:prstGeom prst="rect">
            <a:avLst/>
          </a:prstGeom>
        </p:spPr>
      </p:pic>
      <p:pic>
        <p:nvPicPr>
          <p:cNvPr id="193" name="Bildobjekt 192" descr="7_grå.emf"/>
          <p:cNvPicPr>
            <a:picLocks noChangeAspect="1"/>
          </p:cNvPicPr>
          <p:nvPr/>
        </p:nvPicPr>
        <p:blipFill>
          <a:blip r:embed="rId68">
            <a:extLst>
              <a:ext uri="{28A0092B-C50C-407E-A947-70E740481C1C}">
                <a14:useLocalDpi xmlns:a14="http://schemas.microsoft.com/office/drawing/2010/main" val="0"/>
              </a:ext>
            </a:extLst>
          </a:blip>
          <a:stretch>
            <a:fillRect/>
          </a:stretch>
        </p:blipFill>
        <p:spPr>
          <a:xfrm>
            <a:off x="5230691" y="6575677"/>
            <a:ext cx="432001" cy="432001"/>
          </a:xfrm>
          <a:prstGeom prst="rect">
            <a:avLst/>
          </a:prstGeom>
        </p:spPr>
      </p:pic>
      <p:pic>
        <p:nvPicPr>
          <p:cNvPr id="194" name="Bildobjekt 193" descr="8_grå.emf"/>
          <p:cNvPicPr>
            <a:picLocks noChangeAspect="1"/>
          </p:cNvPicPr>
          <p:nvPr/>
        </p:nvPicPr>
        <p:blipFill>
          <a:blip r:embed="rId69">
            <a:extLst>
              <a:ext uri="{28A0092B-C50C-407E-A947-70E740481C1C}">
                <a14:useLocalDpi xmlns:a14="http://schemas.microsoft.com/office/drawing/2010/main" val="0"/>
              </a:ext>
            </a:extLst>
          </a:blip>
          <a:stretch>
            <a:fillRect/>
          </a:stretch>
        </p:blipFill>
        <p:spPr>
          <a:xfrm>
            <a:off x="5638742" y="6575677"/>
            <a:ext cx="432001" cy="432001"/>
          </a:xfrm>
          <a:prstGeom prst="rect">
            <a:avLst/>
          </a:prstGeom>
        </p:spPr>
      </p:pic>
      <p:pic>
        <p:nvPicPr>
          <p:cNvPr id="195" name="Bildobjekt 194" descr="9_grå.emf"/>
          <p:cNvPicPr>
            <a:picLocks noChangeAspect="1"/>
          </p:cNvPicPr>
          <p:nvPr/>
        </p:nvPicPr>
        <p:blipFill>
          <a:blip r:embed="rId70">
            <a:extLst>
              <a:ext uri="{28A0092B-C50C-407E-A947-70E740481C1C}">
                <a14:useLocalDpi xmlns:a14="http://schemas.microsoft.com/office/drawing/2010/main" val="0"/>
              </a:ext>
            </a:extLst>
          </a:blip>
          <a:stretch>
            <a:fillRect/>
          </a:stretch>
        </p:blipFill>
        <p:spPr>
          <a:xfrm>
            <a:off x="6071538" y="6575677"/>
            <a:ext cx="432001" cy="432001"/>
          </a:xfrm>
          <a:prstGeom prst="rect">
            <a:avLst/>
          </a:prstGeom>
        </p:spPr>
      </p:pic>
      <p:pic>
        <p:nvPicPr>
          <p:cNvPr id="196" name="Bildobjekt 195" descr="10_grå.emf"/>
          <p:cNvPicPr>
            <a:picLocks noChangeAspect="1"/>
          </p:cNvPicPr>
          <p:nvPr/>
        </p:nvPicPr>
        <p:blipFill>
          <a:blip r:embed="rId71">
            <a:extLst>
              <a:ext uri="{28A0092B-C50C-407E-A947-70E740481C1C}">
                <a14:useLocalDpi xmlns:a14="http://schemas.microsoft.com/office/drawing/2010/main" val="0"/>
              </a:ext>
            </a:extLst>
          </a:blip>
          <a:stretch>
            <a:fillRect/>
          </a:stretch>
        </p:blipFill>
        <p:spPr>
          <a:xfrm>
            <a:off x="6490506" y="6575677"/>
            <a:ext cx="432001" cy="432001"/>
          </a:xfrm>
          <a:prstGeom prst="rect">
            <a:avLst/>
          </a:prstGeom>
        </p:spPr>
      </p:pic>
      <p:pic>
        <p:nvPicPr>
          <p:cNvPr id="197" name="Bildobjekt 196" descr="11_grå.emf"/>
          <p:cNvPicPr>
            <a:picLocks noChangeAspect="1"/>
          </p:cNvPicPr>
          <p:nvPr/>
        </p:nvPicPr>
        <p:blipFill>
          <a:blip r:embed="rId72">
            <a:extLst>
              <a:ext uri="{28A0092B-C50C-407E-A947-70E740481C1C}">
                <a14:useLocalDpi xmlns:a14="http://schemas.microsoft.com/office/drawing/2010/main" val="0"/>
              </a:ext>
            </a:extLst>
          </a:blip>
          <a:stretch>
            <a:fillRect/>
          </a:stretch>
        </p:blipFill>
        <p:spPr>
          <a:xfrm>
            <a:off x="2681737" y="7007677"/>
            <a:ext cx="432001" cy="432001"/>
          </a:xfrm>
          <a:prstGeom prst="rect">
            <a:avLst/>
          </a:prstGeom>
        </p:spPr>
      </p:pic>
      <p:pic>
        <p:nvPicPr>
          <p:cNvPr id="198" name="Bildobjekt 197" descr="12_grå.emf"/>
          <p:cNvPicPr>
            <a:picLocks noChangeAspect="1"/>
          </p:cNvPicPr>
          <p:nvPr/>
        </p:nvPicPr>
        <p:blipFill>
          <a:blip r:embed="rId73">
            <a:extLst>
              <a:ext uri="{28A0092B-C50C-407E-A947-70E740481C1C}">
                <a14:useLocalDpi xmlns:a14="http://schemas.microsoft.com/office/drawing/2010/main" val="0"/>
              </a:ext>
            </a:extLst>
          </a:blip>
          <a:stretch>
            <a:fillRect/>
          </a:stretch>
        </p:blipFill>
        <p:spPr>
          <a:xfrm>
            <a:off x="3105399" y="7007677"/>
            <a:ext cx="432001" cy="432001"/>
          </a:xfrm>
          <a:prstGeom prst="rect">
            <a:avLst/>
          </a:prstGeom>
        </p:spPr>
      </p:pic>
      <p:pic>
        <p:nvPicPr>
          <p:cNvPr id="199" name="Bildobjekt 198" descr="13_grå.emf"/>
          <p:cNvPicPr>
            <a:picLocks noChangeAspect="1"/>
          </p:cNvPicPr>
          <p:nvPr/>
        </p:nvPicPr>
        <p:blipFill>
          <a:blip r:embed="rId74">
            <a:extLst>
              <a:ext uri="{28A0092B-C50C-407E-A947-70E740481C1C}">
                <a14:useLocalDpi xmlns:a14="http://schemas.microsoft.com/office/drawing/2010/main" val="0"/>
              </a:ext>
            </a:extLst>
          </a:blip>
          <a:stretch>
            <a:fillRect/>
          </a:stretch>
        </p:blipFill>
        <p:spPr>
          <a:xfrm>
            <a:off x="3545883" y="7007677"/>
            <a:ext cx="432001" cy="432001"/>
          </a:xfrm>
          <a:prstGeom prst="rect">
            <a:avLst/>
          </a:prstGeom>
        </p:spPr>
      </p:pic>
      <p:pic>
        <p:nvPicPr>
          <p:cNvPr id="200" name="Bildobjekt 199" descr="14_grå.emf"/>
          <p:cNvPicPr>
            <a:picLocks noChangeAspect="1"/>
          </p:cNvPicPr>
          <p:nvPr/>
        </p:nvPicPr>
        <p:blipFill>
          <a:blip r:embed="rId75">
            <a:extLst>
              <a:ext uri="{28A0092B-C50C-407E-A947-70E740481C1C}">
                <a14:useLocalDpi xmlns:a14="http://schemas.microsoft.com/office/drawing/2010/main" val="0"/>
              </a:ext>
            </a:extLst>
          </a:blip>
          <a:stretch>
            <a:fillRect/>
          </a:stretch>
        </p:blipFill>
        <p:spPr>
          <a:xfrm>
            <a:off x="3958070" y="7007677"/>
            <a:ext cx="432001" cy="432001"/>
          </a:xfrm>
          <a:prstGeom prst="rect">
            <a:avLst/>
          </a:prstGeom>
        </p:spPr>
      </p:pic>
      <p:pic>
        <p:nvPicPr>
          <p:cNvPr id="201" name="Bildobjekt 200" descr="15_grå.emf"/>
          <p:cNvPicPr>
            <a:picLocks noChangeAspect="1"/>
          </p:cNvPicPr>
          <p:nvPr/>
        </p:nvPicPr>
        <p:blipFill>
          <a:blip r:embed="rId76">
            <a:extLst>
              <a:ext uri="{28A0092B-C50C-407E-A947-70E740481C1C}">
                <a14:useLocalDpi xmlns:a14="http://schemas.microsoft.com/office/drawing/2010/main" val="0"/>
              </a:ext>
            </a:extLst>
          </a:blip>
          <a:stretch>
            <a:fillRect/>
          </a:stretch>
        </p:blipFill>
        <p:spPr>
          <a:xfrm>
            <a:off x="4398459" y="7007677"/>
            <a:ext cx="432001" cy="432001"/>
          </a:xfrm>
          <a:prstGeom prst="rect">
            <a:avLst/>
          </a:prstGeom>
        </p:spPr>
      </p:pic>
      <p:pic>
        <p:nvPicPr>
          <p:cNvPr id="202" name="Bildobjekt 201" descr="16_grå.emf"/>
          <p:cNvPicPr>
            <a:picLocks noChangeAspect="1"/>
          </p:cNvPicPr>
          <p:nvPr/>
        </p:nvPicPr>
        <p:blipFill>
          <a:blip r:embed="rId77">
            <a:extLst>
              <a:ext uri="{28A0092B-C50C-407E-A947-70E740481C1C}">
                <a14:useLocalDpi xmlns:a14="http://schemas.microsoft.com/office/drawing/2010/main" val="0"/>
              </a:ext>
            </a:extLst>
          </a:blip>
          <a:stretch>
            <a:fillRect/>
          </a:stretch>
        </p:blipFill>
        <p:spPr>
          <a:xfrm>
            <a:off x="4809955" y="7007677"/>
            <a:ext cx="432001" cy="432001"/>
          </a:xfrm>
          <a:prstGeom prst="rect">
            <a:avLst/>
          </a:prstGeom>
        </p:spPr>
      </p:pic>
      <p:pic>
        <p:nvPicPr>
          <p:cNvPr id="203" name="Bildobjekt 202" descr="17_grå.emf"/>
          <p:cNvPicPr>
            <a:picLocks noChangeAspect="1"/>
          </p:cNvPicPr>
          <p:nvPr/>
        </p:nvPicPr>
        <p:blipFill>
          <a:blip r:embed="rId78">
            <a:extLst>
              <a:ext uri="{28A0092B-C50C-407E-A947-70E740481C1C}">
                <a14:useLocalDpi xmlns:a14="http://schemas.microsoft.com/office/drawing/2010/main" val="0"/>
              </a:ext>
            </a:extLst>
          </a:blip>
          <a:stretch>
            <a:fillRect/>
          </a:stretch>
        </p:blipFill>
        <p:spPr>
          <a:xfrm>
            <a:off x="5235082" y="7007677"/>
            <a:ext cx="432001" cy="432001"/>
          </a:xfrm>
          <a:prstGeom prst="rect">
            <a:avLst/>
          </a:prstGeom>
        </p:spPr>
      </p:pic>
      <p:pic>
        <p:nvPicPr>
          <p:cNvPr id="204" name="Bildobjekt 203" descr="18_grå.emf"/>
          <p:cNvPicPr>
            <a:picLocks noChangeAspect="1"/>
          </p:cNvPicPr>
          <p:nvPr/>
        </p:nvPicPr>
        <p:blipFill>
          <a:blip r:embed="rId79">
            <a:extLst>
              <a:ext uri="{28A0092B-C50C-407E-A947-70E740481C1C}">
                <a14:useLocalDpi xmlns:a14="http://schemas.microsoft.com/office/drawing/2010/main" val="0"/>
              </a:ext>
            </a:extLst>
          </a:blip>
          <a:stretch>
            <a:fillRect/>
          </a:stretch>
        </p:blipFill>
        <p:spPr>
          <a:xfrm>
            <a:off x="5654836" y="7007677"/>
            <a:ext cx="432001" cy="432001"/>
          </a:xfrm>
          <a:prstGeom prst="rect">
            <a:avLst/>
          </a:prstGeom>
        </p:spPr>
      </p:pic>
      <p:pic>
        <p:nvPicPr>
          <p:cNvPr id="205" name="Bildobjekt 204" descr="19_grå.emf"/>
          <p:cNvPicPr>
            <a:picLocks noChangeAspect="1"/>
          </p:cNvPicPr>
          <p:nvPr/>
        </p:nvPicPr>
        <p:blipFill>
          <a:blip r:embed="rId80">
            <a:extLst>
              <a:ext uri="{28A0092B-C50C-407E-A947-70E740481C1C}">
                <a14:useLocalDpi xmlns:a14="http://schemas.microsoft.com/office/drawing/2010/main" val="0"/>
              </a:ext>
            </a:extLst>
          </a:blip>
          <a:stretch>
            <a:fillRect/>
          </a:stretch>
        </p:blipFill>
        <p:spPr>
          <a:xfrm>
            <a:off x="6070033" y="7007677"/>
            <a:ext cx="432001" cy="432001"/>
          </a:xfrm>
          <a:prstGeom prst="rect">
            <a:avLst/>
          </a:prstGeom>
        </p:spPr>
      </p:pic>
      <p:pic>
        <p:nvPicPr>
          <p:cNvPr id="206" name="Bildobjekt 205" descr="20_grå.emf"/>
          <p:cNvPicPr>
            <a:picLocks noChangeAspect="1"/>
          </p:cNvPicPr>
          <p:nvPr/>
        </p:nvPicPr>
        <p:blipFill>
          <a:blip r:embed="rId81">
            <a:extLst>
              <a:ext uri="{28A0092B-C50C-407E-A947-70E740481C1C}">
                <a14:useLocalDpi xmlns:a14="http://schemas.microsoft.com/office/drawing/2010/main" val="0"/>
              </a:ext>
            </a:extLst>
          </a:blip>
          <a:stretch>
            <a:fillRect/>
          </a:stretch>
        </p:blipFill>
        <p:spPr>
          <a:xfrm>
            <a:off x="6502032" y="7007677"/>
            <a:ext cx="432001" cy="432001"/>
          </a:xfrm>
          <a:prstGeom prst="rect">
            <a:avLst/>
          </a:prstGeom>
        </p:spPr>
      </p:pic>
      <p:pic>
        <p:nvPicPr>
          <p:cNvPr id="48" name="Picture 47"/>
          <p:cNvPicPr>
            <a:picLocks noChangeAspect="1"/>
          </p:cNvPicPr>
          <p:nvPr/>
        </p:nvPicPr>
        <p:blipFill>
          <a:blip r:embed="rId82">
            <a:extLst>
              <a:ext uri="{28A0092B-C50C-407E-A947-70E740481C1C}">
                <a14:useLocalDpi xmlns:a14="http://schemas.microsoft.com/office/drawing/2010/main" val="0"/>
              </a:ext>
            </a:extLst>
          </a:blip>
          <a:stretch>
            <a:fillRect/>
          </a:stretch>
        </p:blipFill>
        <p:spPr>
          <a:xfrm>
            <a:off x="2686163" y="3495224"/>
            <a:ext cx="432000" cy="432000"/>
          </a:xfrm>
          <a:prstGeom prst="rect">
            <a:avLst/>
          </a:prstGeom>
        </p:spPr>
      </p:pic>
      <p:pic>
        <p:nvPicPr>
          <p:cNvPr id="49" name="Picture 48"/>
          <p:cNvPicPr>
            <a:picLocks noChangeAspect="1"/>
          </p:cNvPicPr>
          <p:nvPr/>
        </p:nvPicPr>
        <p:blipFill>
          <a:blip r:embed="rId83">
            <a:extLst>
              <a:ext uri="{28A0092B-C50C-407E-A947-70E740481C1C}">
                <a14:useLocalDpi xmlns:a14="http://schemas.microsoft.com/office/drawing/2010/main" val="0"/>
              </a:ext>
            </a:extLst>
          </a:blip>
          <a:stretch>
            <a:fillRect/>
          </a:stretch>
        </p:blipFill>
        <p:spPr>
          <a:xfrm>
            <a:off x="3526154" y="3495223"/>
            <a:ext cx="435630" cy="432000"/>
          </a:xfrm>
          <a:prstGeom prst="rect">
            <a:avLst/>
          </a:prstGeom>
        </p:spPr>
      </p:pic>
      <p:pic>
        <p:nvPicPr>
          <p:cNvPr id="50" name="Picture 49"/>
          <p:cNvPicPr>
            <a:picLocks noChangeAspect="1"/>
          </p:cNvPicPr>
          <p:nvPr/>
        </p:nvPicPr>
        <p:blipFill>
          <a:blip r:embed="rId84">
            <a:extLst>
              <a:ext uri="{28A0092B-C50C-407E-A947-70E740481C1C}">
                <a14:useLocalDpi xmlns:a14="http://schemas.microsoft.com/office/drawing/2010/main" val="0"/>
              </a:ext>
            </a:extLst>
          </a:blip>
          <a:stretch>
            <a:fillRect/>
          </a:stretch>
        </p:blipFill>
        <p:spPr>
          <a:xfrm>
            <a:off x="3099829" y="3495223"/>
            <a:ext cx="432000" cy="432000"/>
          </a:xfrm>
          <a:prstGeom prst="rect">
            <a:avLst/>
          </a:prstGeom>
        </p:spPr>
      </p:pic>
      <p:pic>
        <p:nvPicPr>
          <p:cNvPr id="51" name="Picture 50"/>
          <p:cNvPicPr>
            <a:picLocks noChangeAspect="1"/>
          </p:cNvPicPr>
          <p:nvPr/>
        </p:nvPicPr>
        <p:blipFill>
          <a:blip r:embed="rId85">
            <a:extLst>
              <a:ext uri="{28A0092B-C50C-407E-A947-70E740481C1C}">
                <a14:useLocalDpi xmlns:a14="http://schemas.microsoft.com/office/drawing/2010/main" val="0"/>
              </a:ext>
            </a:extLst>
          </a:blip>
          <a:stretch>
            <a:fillRect/>
          </a:stretch>
        </p:blipFill>
        <p:spPr>
          <a:xfrm>
            <a:off x="3957700" y="3492885"/>
            <a:ext cx="432000" cy="432000"/>
          </a:xfrm>
          <a:prstGeom prst="rect">
            <a:avLst/>
          </a:prstGeom>
        </p:spPr>
      </p:pic>
      <p:pic>
        <p:nvPicPr>
          <p:cNvPr id="52" name="Picture 51"/>
          <p:cNvPicPr>
            <a:picLocks noChangeAspect="1"/>
          </p:cNvPicPr>
          <p:nvPr/>
        </p:nvPicPr>
        <p:blipFill>
          <a:blip r:embed="rId86">
            <a:extLst>
              <a:ext uri="{28A0092B-C50C-407E-A947-70E740481C1C}">
                <a14:useLocalDpi xmlns:a14="http://schemas.microsoft.com/office/drawing/2010/main" val="0"/>
              </a:ext>
            </a:extLst>
          </a:blip>
          <a:stretch>
            <a:fillRect/>
          </a:stretch>
        </p:blipFill>
        <p:spPr>
          <a:xfrm>
            <a:off x="4398459" y="3488742"/>
            <a:ext cx="432000" cy="432000"/>
          </a:xfrm>
          <a:prstGeom prst="rect">
            <a:avLst/>
          </a:prstGeom>
        </p:spPr>
      </p:pic>
      <p:pic>
        <p:nvPicPr>
          <p:cNvPr id="53" name="Picture 52"/>
          <p:cNvPicPr>
            <a:picLocks noChangeAspect="1"/>
          </p:cNvPicPr>
          <p:nvPr/>
        </p:nvPicPr>
        <p:blipFill>
          <a:blip r:embed="rId87">
            <a:extLst>
              <a:ext uri="{28A0092B-C50C-407E-A947-70E740481C1C}">
                <a14:useLocalDpi xmlns:a14="http://schemas.microsoft.com/office/drawing/2010/main" val="0"/>
              </a:ext>
            </a:extLst>
          </a:blip>
          <a:stretch>
            <a:fillRect/>
          </a:stretch>
        </p:blipFill>
        <p:spPr>
          <a:xfrm>
            <a:off x="4807125" y="3484453"/>
            <a:ext cx="435630" cy="432000"/>
          </a:xfrm>
          <a:prstGeom prst="rect">
            <a:avLst/>
          </a:prstGeom>
        </p:spPr>
      </p:pic>
      <p:pic>
        <p:nvPicPr>
          <p:cNvPr id="54" name="Picture 53"/>
          <p:cNvPicPr>
            <a:picLocks noChangeAspect="1"/>
          </p:cNvPicPr>
          <p:nvPr/>
        </p:nvPicPr>
        <p:blipFill>
          <a:blip r:embed="rId88">
            <a:extLst>
              <a:ext uri="{28A0092B-C50C-407E-A947-70E740481C1C}">
                <a14:useLocalDpi xmlns:a14="http://schemas.microsoft.com/office/drawing/2010/main" val="0"/>
              </a:ext>
            </a:extLst>
          </a:blip>
          <a:stretch>
            <a:fillRect/>
          </a:stretch>
        </p:blipFill>
        <p:spPr>
          <a:xfrm>
            <a:off x="5228406" y="3487198"/>
            <a:ext cx="435630" cy="432000"/>
          </a:xfrm>
          <a:prstGeom prst="rect">
            <a:avLst/>
          </a:prstGeom>
        </p:spPr>
      </p:pic>
      <p:pic>
        <p:nvPicPr>
          <p:cNvPr id="55" name="Picture 54"/>
          <p:cNvPicPr>
            <a:picLocks noChangeAspect="1"/>
          </p:cNvPicPr>
          <p:nvPr/>
        </p:nvPicPr>
        <p:blipFill>
          <a:blip r:embed="rId89">
            <a:extLst>
              <a:ext uri="{28A0092B-C50C-407E-A947-70E740481C1C}">
                <a14:useLocalDpi xmlns:a14="http://schemas.microsoft.com/office/drawing/2010/main" val="0"/>
              </a:ext>
            </a:extLst>
          </a:blip>
          <a:stretch>
            <a:fillRect/>
          </a:stretch>
        </p:blipFill>
        <p:spPr>
          <a:xfrm>
            <a:off x="5651350" y="3484493"/>
            <a:ext cx="432000" cy="432000"/>
          </a:xfrm>
          <a:prstGeom prst="rect">
            <a:avLst/>
          </a:prstGeom>
        </p:spPr>
      </p:pic>
      <p:pic>
        <p:nvPicPr>
          <p:cNvPr id="56" name="Picture 55"/>
          <p:cNvPicPr>
            <a:picLocks noChangeAspect="1"/>
          </p:cNvPicPr>
          <p:nvPr/>
        </p:nvPicPr>
        <p:blipFill>
          <a:blip r:embed="rId90">
            <a:extLst>
              <a:ext uri="{28A0092B-C50C-407E-A947-70E740481C1C}">
                <a14:useLocalDpi xmlns:a14="http://schemas.microsoft.com/office/drawing/2010/main" val="0"/>
              </a:ext>
            </a:extLst>
          </a:blip>
          <a:stretch>
            <a:fillRect/>
          </a:stretch>
        </p:blipFill>
        <p:spPr>
          <a:xfrm>
            <a:off x="6081713" y="3483651"/>
            <a:ext cx="432000" cy="432000"/>
          </a:xfrm>
          <a:prstGeom prst="rect">
            <a:avLst/>
          </a:prstGeom>
        </p:spPr>
      </p:pic>
      <p:pic>
        <p:nvPicPr>
          <p:cNvPr id="57" name="Picture 56"/>
          <p:cNvPicPr>
            <a:picLocks noChangeAspect="1"/>
          </p:cNvPicPr>
          <p:nvPr/>
        </p:nvPicPr>
        <p:blipFill>
          <a:blip r:embed="rId91">
            <a:extLst>
              <a:ext uri="{28A0092B-C50C-407E-A947-70E740481C1C}">
                <a14:useLocalDpi xmlns:a14="http://schemas.microsoft.com/office/drawing/2010/main" val="0"/>
              </a:ext>
            </a:extLst>
          </a:blip>
          <a:stretch>
            <a:fillRect/>
          </a:stretch>
        </p:blipFill>
        <p:spPr>
          <a:xfrm>
            <a:off x="6512143" y="3481999"/>
            <a:ext cx="432000" cy="432000"/>
          </a:xfrm>
          <a:prstGeom prst="rect">
            <a:avLst/>
          </a:prstGeom>
        </p:spPr>
      </p:pic>
      <p:pic>
        <p:nvPicPr>
          <p:cNvPr id="58" name="Picture 57"/>
          <p:cNvPicPr>
            <a:picLocks noChangeAspect="1"/>
          </p:cNvPicPr>
          <p:nvPr/>
        </p:nvPicPr>
        <p:blipFill>
          <a:blip r:embed="rId92">
            <a:extLst>
              <a:ext uri="{28A0092B-C50C-407E-A947-70E740481C1C}">
                <a14:useLocalDpi xmlns:a14="http://schemas.microsoft.com/office/drawing/2010/main" val="0"/>
              </a:ext>
            </a:extLst>
          </a:blip>
          <a:stretch>
            <a:fillRect/>
          </a:stretch>
        </p:blipFill>
        <p:spPr>
          <a:xfrm>
            <a:off x="2684213" y="5454369"/>
            <a:ext cx="432000" cy="432000"/>
          </a:xfrm>
          <a:prstGeom prst="rect">
            <a:avLst/>
          </a:prstGeom>
        </p:spPr>
      </p:pic>
      <p:pic>
        <p:nvPicPr>
          <p:cNvPr id="59" name="Picture 58"/>
          <p:cNvPicPr>
            <a:picLocks noChangeAspect="1"/>
          </p:cNvPicPr>
          <p:nvPr/>
        </p:nvPicPr>
        <p:blipFill>
          <a:blip r:embed="rId93">
            <a:extLst>
              <a:ext uri="{28A0092B-C50C-407E-A947-70E740481C1C}">
                <a14:useLocalDpi xmlns:a14="http://schemas.microsoft.com/office/drawing/2010/main" val="0"/>
              </a:ext>
            </a:extLst>
          </a:blip>
          <a:stretch>
            <a:fillRect/>
          </a:stretch>
        </p:blipFill>
        <p:spPr>
          <a:xfrm>
            <a:off x="3091521" y="5445477"/>
            <a:ext cx="435630" cy="432000"/>
          </a:xfrm>
          <a:prstGeom prst="rect">
            <a:avLst/>
          </a:prstGeom>
        </p:spPr>
      </p:pic>
      <p:pic>
        <p:nvPicPr>
          <p:cNvPr id="60" name="Picture 59"/>
          <p:cNvPicPr>
            <a:picLocks noChangeAspect="1"/>
          </p:cNvPicPr>
          <p:nvPr/>
        </p:nvPicPr>
        <p:blipFill>
          <a:blip r:embed="rId94">
            <a:extLst>
              <a:ext uri="{28A0092B-C50C-407E-A947-70E740481C1C}">
                <a14:useLocalDpi xmlns:a14="http://schemas.microsoft.com/office/drawing/2010/main" val="0"/>
              </a:ext>
            </a:extLst>
          </a:blip>
          <a:stretch>
            <a:fillRect/>
          </a:stretch>
        </p:blipFill>
        <p:spPr>
          <a:xfrm>
            <a:off x="3523577" y="5451535"/>
            <a:ext cx="432000" cy="432000"/>
          </a:xfrm>
          <a:prstGeom prst="rect">
            <a:avLst/>
          </a:prstGeom>
        </p:spPr>
      </p:pic>
      <p:pic>
        <p:nvPicPr>
          <p:cNvPr id="61" name="Picture 60"/>
          <p:cNvPicPr>
            <a:picLocks noChangeAspect="1"/>
          </p:cNvPicPr>
          <p:nvPr/>
        </p:nvPicPr>
        <p:blipFill>
          <a:blip r:embed="rId95">
            <a:extLst>
              <a:ext uri="{28A0092B-C50C-407E-A947-70E740481C1C}">
                <a14:useLocalDpi xmlns:a14="http://schemas.microsoft.com/office/drawing/2010/main" val="0"/>
              </a:ext>
            </a:extLst>
          </a:blip>
          <a:stretch>
            <a:fillRect/>
          </a:stretch>
        </p:blipFill>
        <p:spPr>
          <a:xfrm>
            <a:off x="3952777" y="5441250"/>
            <a:ext cx="432000" cy="432000"/>
          </a:xfrm>
          <a:prstGeom prst="rect">
            <a:avLst/>
          </a:prstGeom>
        </p:spPr>
      </p:pic>
      <p:pic>
        <p:nvPicPr>
          <p:cNvPr id="62" name="Picture 61"/>
          <p:cNvPicPr>
            <a:picLocks noChangeAspect="1"/>
          </p:cNvPicPr>
          <p:nvPr/>
        </p:nvPicPr>
        <p:blipFill>
          <a:blip r:embed="rId96">
            <a:extLst>
              <a:ext uri="{28A0092B-C50C-407E-A947-70E740481C1C}">
                <a14:useLocalDpi xmlns:a14="http://schemas.microsoft.com/office/drawing/2010/main" val="0"/>
              </a:ext>
            </a:extLst>
          </a:blip>
          <a:stretch>
            <a:fillRect/>
          </a:stretch>
        </p:blipFill>
        <p:spPr>
          <a:xfrm>
            <a:off x="4383080" y="5441249"/>
            <a:ext cx="432000" cy="432000"/>
          </a:xfrm>
          <a:prstGeom prst="rect">
            <a:avLst/>
          </a:prstGeom>
        </p:spPr>
      </p:pic>
      <p:pic>
        <p:nvPicPr>
          <p:cNvPr id="960" name="Picture 959"/>
          <p:cNvPicPr>
            <a:picLocks noChangeAspect="1"/>
          </p:cNvPicPr>
          <p:nvPr/>
        </p:nvPicPr>
        <p:blipFill>
          <a:blip r:embed="rId97">
            <a:extLst>
              <a:ext uri="{28A0092B-C50C-407E-A947-70E740481C1C}">
                <a14:useLocalDpi xmlns:a14="http://schemas.microsoft.com/office/drawing/2010/main" val="0"/>
              </a:ext>
            </a:extLst>
          </a:blip>
          <a:stretch>
            <a:fillRect/>
          </a:stretch>
        </p:blipFill>
        <p:spPr>
          <a:xfrm>
            <a:off x="5228155" y="5440392"/>
            <a:ext cx="435630" cy="432000"/>
          </a:xfrm>
          <a:prstGeom prst="rect">
            <a:avLst/>
          </a:prstGeom>
        </p:spPr>
      </p:pic>
      <p:pic>
        <p:nvPicPr>
          <p:cNvPr id="961" name="Picture 960"/>
          <p:cNvPicPr>
            <a:picLocks noChangeAspect="1"/>
          </p:cNvPicPr>
          <p:nvPr/>
        </p:nvPicPr>
        <p:blipFill>
          <a:blip r:embed="rId98">
            <a:extLst>
              <a:ext uri="{28A0092B-C50C-407E-A947-70E740481C1C}">
                <a14:useLocalDpi xmlns:a14="http://schemas.microsoft.com/office/drawing/2010/main" val="0"/>
              </a:ext>
            </a:extLst>
          </a:blip>
          <a:stretch>
            <a:fillRect/>
          </a:stretch>
        </p:blipFill>
        <p:spPr>
          <a:xfrm>
            <a:off x="5661155" y="5445959"/>
            <a:ext cx="432000" cy="432000"/>
          </a:xfrm>
          <a:prstGeom prst="rect">
            <a:avLst/>
          </a:prstGeom>
        </p:spPr>
      </p:pic>
      <p:pic>
        <p:nvPicPr>
          <p:cNvPr id="962" name="Picture 961"/>
          <p:cNvPicPr>
            <a:picLocks noChangeAspect="1"/>
          </p:cNvPicPr>
          <p:nvPr/>
        </p:nvPicPr>
        <p:blipFill>
          <a:blip r:embed="rId99">
            <a:extLst>
              <a:ext uri="{28A0092B-C50C-407E-A947-70E740481C1C}">
                <a14:useLocalDpi xmlns:a14="http://schemas.microsoft.com/office/drawing/2010/main" val="0"/>
              </a:ext>
            </a:extLst>
          </a:blip>
          <a:stretch>
            <a:fillRect/>
          </a:stretch>
        </p:blipFill>
        <p:spPr>
          <a:xfrm>
            <a:off x="6078997" y="5448793"/>
            <a:ext cx="432000" cy="432000"/>
          </a:xfrm>
          <a:prstGeom prst="rect">
            <a:avLst/>
          </a:prstGeom>
        </p:spPr>
      </p:pic>
      <p:pic>
        <p:nvPicPr>
          <p:cNvPr id="963" name="Picture 962"/>
          <p:cNvPicPr>
            <a:picLocks noChangeAspect="1"/>
          </p:cNvPicPr>
          <p:nvPr/>
        </p:nvPicPr>
        <p:blipFill>
          <a:blip r:embed="rId100">
            <a:extLst>
              <a:ext uri="{28A0092B-C50C-407E-A947-70E740481C1C}">
                <a14:useLocalDpi xmlns:a14="http://schemas.microsoft.com/office/drawing/2010/main" val="0"/>
              </a:ext>
            </a:extLst>
          </a:blip>
          <a:stretch>
            <a:fillRect/>
          </a:stretch>
        </p:blipFill>
        <p:spPr>
          <a:xfrm>
            <a:off x="6507325" y="5440383"/>
            <a:ext cx="432000" cy="432000"/>
          </a:xfrm>
          <a:prstGeom prst="rect">
            <a:avLst/>
          </a:prstGeom>
        </p:spPr>
      </p:pic>
      <p:pic>
        <p:nvPicPr>
          <p:cNvPr id="965" name="Picture 964"/>
          <p:cNvPicPr>
            <a:picLocks noChangeAspect="1"/>
          </p:cNvPicPr>
          <p:nvPr/>
        </p:nvPicPr>
        <p:blipFill>
          <a:blip r:embed="rId101">
            <a:extLst>
              <a:ext uri="{28A0092B-C50C-407E-A947-70E740481C1C}">
                <a14:useLocalDpi xmlns:a14="http://schemas.microsoft.com/office/drawing/2010/main" val="0"/>
              </a:ext>
            </a:extLst>
          </a:blip>
          <a:stretch>
            <a:fillRect/>
          </a:stretch>
        </p:blipFill>
        <p:spPr>
          <a:xfrm>
            <a:off x="4796072" y="5434334"/>
            <a:ext cx="435630" cy="432000"/>
          </a:xfrm>
          <a:prstGeom prst="rect">
            <a:avLst/>
          </a:prstGeom>
        </p:spPr>
      </p:pic>
      <p:pic>
        <p:nvPicPr>
          <p:cNvPr id="966" name="Picture 965"/>
          <p:cNvPicPr>
            <a:picLocks noChangeAspect="1"/>
          </p:cNvPicPr>
          <p:nvPr/>
        </p:nvPicPr>
        <p:blipFill>
          <a:blip r:embed="rId102">
            <a:extLst>
              <a:ext uri="{28A0092B-C50C-407E-A947-70E740481C1C}">
                <a14:useLocalDpi xmlns:a14="http://schemas.microsoft.com/office/drawing/2010/main" val="0"/>
              </a:ext>
            </a:extLst>
          </a:blip>
          <a:stretch>
            <a:fillRect/>
          </a:stretch>
        </p:blipFill>
        <p:spPr>
          <a:xfrm>
            <a:off x="3091521" y="7435216"/>
            <a:ext cx="435630" cy="432000"/>
          </a:xfrm>
          <a:prstGeom prst="rect">
            <a:avLst/>
          </a:prstGeom>
        </p:spPr>
      </p:pic>
      <p:pic>
        <p:nvPicPr>
          <p:cNvPr id="967" name="Picture 966"/>
          <p:cNvPicPr>
            <a:picLocks noChangeAspect="1"/>
          </p:cNvPicPr>
          <p:nvPr/>
        </p:nvPicPr>
        <p:blipFill>
          <a:blip r:embed="rId103">
            <a:extLst>
              <a:ext uri="{28A0092B-C50C-407E-A947-70E740481C1C}">
                <a14:useLocalDpi xmlns:a14="http://schemas.microsoft.com/office/drawing/2010/main" val="0"/>
              </a:ext>
            </a:extLst>
          </a:blip>
          <a:stretch>
            <a:fillRect/>
          </a:stretch>
        </p:blipFill>
        <p:spPr>
          <a:xfrm>
            <a:off x="3535222" y="7435216"/>
            <a:ext cx="432000" cy="432000"/>
          </a:xfrm>
          <a:prstGeom prst="rect">
            <a:avLst/>
          </a:prstGeom>
        </p:spPr>
      </p:pic>
      <p:pic>
        <p:nvPicPr>
          <p:cNvPr id="968" name="Picture 967"/>
          <p:cNvPicPr>
            <a:picLocks noChangeAspect="1"/>
          </p:cNvPicPr>
          <p:nvPr/>
        </p:nvPicPr>
        <p:blipFill>
          <a:blip r:embed="rId104">
            <a:extLst>
              <a:ext uri="{28A0092B-C50C-407E-A947-70E740481C1C}">
                <a14:useLocalDpi xmlns:a14="http://schemas.microsoft.com/office/drawing/2010/main" val="0"/>
              </a:ext>
            </a:extLst>
          </a:blip>
          <a:stretch>
            <a:fillRect/>
          </a:stretch>
        </p:blipFill>
        <p:spPr>
          <a:xfrm>
            <a:off x="3954743" y="7437036"/>
            <a:ext cx="432000" cy="432000"/>
          </a:xfrm>
          <a:prstGeom prst="rect">
            <a:avLst/>
          </a:prstGeom>
        </p:spPr>
      </p:pic>
      <p:pic>
        <p:nvPicPr>
          <p:cNvPr id="969" name="Picture 968"/>
          <p:cNvPicPr>
            <a:picLocks noChangeAspect="1"/>
          </p:cNvPicPr>
          <p:nvPr/>
        </p:nvPicPr>
        <p:blipFill>
          <a:blip r:embed="rId105">
            <a:extLst>
              <a:ext uri="{28A0092B-C50C-407E-A947-70E740481C1C}">
                <a14:useLocalDpi xmlns:a14="http://schemas.microsoft.com/office/drawing/2010/main" val="0"/>
              </a:ext>
            </a:extLst>
          </a:blip>
          <a:stretch>
            <a:fillRect/>
          </a:stretch>
        </p:blipFill>
        <p:spPr>
          <a:xfrm>
            <a:off x="4406392" y="7435216"/>
            <a:ext cx="432000" cy="432000"/>
          </a:xfrm>
          <a:prstGeom prst="rect">
            <a:avLst/>
          </a:prstGeom>
        </p:spPr>
      </p:pic>
      <p:pic>
        <p:nvPicPr>
          <p:cNvPr id="970" name="Picture 969"/>
          <p:cNvPicPr>
            <a:picLocks noChangeAspect="1"/>
          </p:cNvPicPr>
          <p:nvPr/>
        </p:nvPicPr>
        <p:blipFill>
          <a:blip r:embed="rId106">
            <a:extLst>
              <a:ext uri="{28A0092B-C50C-407E-A947-70E740481C1C}">
                <a14:useLocalDpi xmlns:a14="http://schemas.microsoft.com/office/drawing/2010/main" val="0"/>
              </a:ext>
            </a:extLst>
          </a:blip>
          <a:stretch>
            <a:fillRect/>
          </a:stretch>
        </p:blipFill>
        <p:spPr>
          <a:xfrm>
            <a:off x="4818922" y="7435216"/>
            <a:ext cx="435630" cy="432000"/>
          </a:xfrm>
          <a:prstGeom prst="rect">
            <a:avLst/>
          </a:prstGeom>
        </p:spPr>
      </p:pic>
      <p:pic>
        <p:nvPicPr>
          <p:cNvPr id="971" name="Picture 970"/>
          <p:cNvPicPr>
            <a:picLocks noChangeAspect="1"/>
          </p:cNvPicPr>
          <p:nvPr/>
        </p:nvPicPr>
        <p:blipFill>
          <a:blip r:embed="rId107">
            <a:extLst>
              <a:ext uri="{28A0092B-C50C-407E-A947-70E740481C1C}">
                <a14:useLocalDpi xmlns:a14="http://schemas.microsoft.com/office/drawing/2010/main" val="0"/>
              </a:ext>
            </a:extLst>
          </a:blip>
          <a:stretch>
            <a:fillRect/>
          </a:stretch>
        </p:blipFill>
        <p:spPr>
          <a:xfrm>
            <a:off x="5241215" y="7435216"/>
            <a:ext cx="435630" cy="432000"/>
          </a:xfrm>
          <a:prstGeom prst="rect">
            <a:avLst/>
          </a:prstGeom>
        </p:spPr>
      </p:pic>
      <p:pic>
        <p:nvPicPr>
          <p:cNvPr id="972" name="Picture 971"/>
          <p:cNvPicPr>
            <a:picLocks noChangeAspect="1"/>
          </p:cNvPicPr>
          <p:nvPr/>
        </p:nvPicPr>
        <p:blipFill>
          <a:blip r:embed="rId108">
            <a:extLst>
              <a:ext uri="{28A0092B-C50C-407E-A947-70E740481C1C}">
                <a14:useLocalDpi xmlns:a14="http://schemas.microsoft.com/office/drawing/2010/main" val="0"/>
              </a:ext>
            </a:extLst>
          </a:blip>
          <a:stretch>
            <a:fillRect/>
          </a:stretch>
        </p:blipFill>
        <p:spPr>
          <a:xfrm>
            <a:off x="5661881" y="7434734"/>
            <a:ext cx="432000" cy="432000"/>
          </a:xfrm>
          <a:prstGeom prst="rect">
            <a:avLst/>
          </a:prstGeom>
        </p:spPr>
      </p:pic>
      <p:pic>
        <p:nvPicPr>
          <p:cNvPr id="973" name="Picture 972"/>
          <p:cNvPicPr>
            <a:picLocks noChangeAspect="1"/>
          </p:cNvPicPr>
          <p:nvPr/>
        </p:nvPicPr>
        <p:blipFill>
          <a:blip r:embed="rId109">
            <a:extLst>
              <a:ext uri="{28A0092B-C50C-407E-A947-70E740481C1C}">
                <a14:useLocalDpi xmlns:a14="http://schemas.microsoft.com/office/drawing/2010/main" val="0"/>
              </a:ext>
            </a:extLst>
          </a:blip>
          <a:stretch>
            <a:fillRect/>
          </a:stretch>
        </p:blipFill>
        <p:spPr>
          <a:xfrm>
            <a:off x="6081074" y="7434734"/>
            <a:ext cx="432000" cy="432000"/>
          </a:xfrm>
          <a:prstGeom prst="rect">
            <a:avLst/>
          </a:prstGeom>
        </p:spPr>
      </p:pic>
      <p:pic>
        <p:nvPicPr>
          <p:cNvPr id="974" name="Picture 973"/>
          <p:cNvPicPr>
            <a:picLocks noChangeAspect="1"/>
          </p:cNvPicPr>
          <p:nvPr/>
        </p:nvPicPr>
        <p:blipFill>
          <a:blip r:embed="rId110">
            <a:extLst>
              <a:ext uri="{28A0092B-C50C-407E-A947-70E740481C1C}">
                <a14:useLocalDpi xmlns:a14="http://schemas.microsoft.com/office/drawing/2010/main" val="0"/>
              </a:ext>
            </a:extLst>
          </a:blip>
          <a:stretch>
            <a:fillRect/>
          </a:stretch>
        </p:blipFill>
        <p:spPr>
          <a:xfrm>
            <a:off x="6524115" y="7434734"/>
            <a:ext cx="432000" cy="432000"/>
          </a:xfrm>
          <a:prstGeom prst="rect">
            <a:avLst/>
          </a:prstGeom>
        </p:spPr>
      </p:pic>
      <p:pic>
        <p:nvPicPr>
          <p:cNvPr id="975" name="Picture 974"/>
          <p:cNvPicPr>
            <a:picLocks noChangeAspect="1"/>
          </p:cNvPicPr>
          <p:nvPr/>
        </p:nvPicPr>
        <p:blipFill>
          <a:blip r:embed="rId111">
            <a:extLst>
              <a:ext uri="{28A0092B-C50C-407E-A947-70E740481C1C}">
                <a14:useLocalDpi xmlns:a14="http://schemas.microsoft.com/office/drawing/2010/main" val="0"/>
              </a:ext>
            </a:extLst>
          </a:blip>
          <a:stretch>
            <a:fillRect/>
          </a:stretch>
        </p:blipFill>
        <p:spPr>
          <a:xfrm>
            <a:off x="2689815" y="7438713"/>
            <a:ext cx="432000" cy="432000"/>
          </a:xfrm>
          <a:prstGeom prst="rect">
            <a:avLst/>
          </a:prstGeom>
        </p:spPr>
      </p:pic>
      <p:pic>
        <p:nvPicPr>
          <p:cNvPr id="976" name="Picture 975"/>
          <p:cNvPicPr>
            <a:picLocks noChangeAspect="1"/>
          </p:cNvPicPr>
          <p:nvPr/>
        </p:nvPicPr>
        <p:blipFill>
          <a:blip r:embed="rId112">
            <a:extLst>
              <a:ext uri="{28A0092B-C50C-407E-A947-70E740481C1C}">
                <a14:useLocalDpi xmlns:a14="http://schemas.microsoft.com/office/drawing/2010/main" val="0"/>
              </a:ext>
            </a:extLst>
          </a:blip>
          <a:stretch>
            <a:fillRect/>
          </a:stretch>
        </p:blipFill>
        <p:spPr>
          <a:xfrm>
            <a:off x="2665097" y="9480734"/>
            <a:ext cx="432000" cy="432000"/>
          </a:xfrm>
          <a:prstGeom prst="rect">
            <a:avLst/>
          </a:prstGeom>
        </p:spPr>
      </p:pic>
      <p:pic>
        <p:nvPicPr>
          <p:cNvPr id="977" name="Picture 976"/>
          <p:cNvPicPr>
            <a:picLocks noChangeAspect="1"/>
          </p:cNvPicPr>
          <p:nvPr/>
        </p:nvPicPr>
        <p:blipFill>
          <a:blip r:embed="rId113">
            <a:extLst>
              <a:ext uri="{28A0092B-C50C-407E-A947-70E740481C1C}">
                <a14:useLocalDpi xmlns:a14="http://schemas.microsoft.com/office/drawing/2010/main" val="0"/>
              </a:ext>
            </a:extLst>
          </a:blip>
          <a:stretch>
            <a:fillRect/>
          </a:stretch>
        </p:blipFill>
        <p:spPr>
          <a:xfrm>
            <a:off x="3097806" y="9480060"/>
            <a:ext cx="435630" cy="432000"/>
          </a:xfrm>
          <a:prstGeom prst="rect">
            <a:avLst/>
          </a:prstGeom>
        </p:spPr>
      </p:pic>
      <p:pic>
        <p:nvPicPr>
          <p:cNvPr id="978" name="Picture 977"/>
          <p:cNvPicPr>
            <a:picLocks noChangeAspect="1"/>
          </p:cNvPicPr>
          <p:nvPr/>
        </p:nvPicPr>
        <p:blipFill>
          <a:blip r:embed="rId114">
            <a:extLst>
              <a:ext uri="{28A0092B-C50C-407E-A947-70E740481C1C}">
                <a14:useLocalDpi xmlns:a14="http://schemas.microsoft.com/office/drawing/2010/main" val="0"/>
              </a:ext>
            </a:extLst>
          </a:blip>
          <a:stretch>
            <a:fillRect/>
          </a:stretch>
        </p:blipFill>
        <p:spPr>
          <a:xfrm>
            <a:off x="3529719" y="9474484"/>
            <a:ext cx="432000" cy="432000"/>
          </a:xfrm>
          <a:prstGeom prst="rect">
            <a:avLst/>
          </a:prstGeom>
        </p:spPr>
      </p:pic>
      <p:pic>
        <p:nvPicPr>
          <p:cNvPr id="979" name="Picture 978"/>
          <p:cNvPicPr>
            <a:picLocks noChangeAspect="1"/>
          </p:cNvPicPr>
          <p:nvPr/>
        </p:nvPicPr>
        <p:blipFill>
          <a:blip r:embed="rId115">
            <a:extLst>
              <a:ext uri="{28A0092B-C50C-407E-A947-70E740481C1C}">
                <a14:useLocalDpi xmlns:a14="http://schemas.microsoft.com/office/drawing/2010/main" val="0"/>
              </a:ext>
            </a:extLst>
          </a:blip>
          <a:stretch>
            <a:fillRect/>
          </a:stretch>
        </p:blipFill>
        <p:spPr>
          <a:xfrm>
            <a:off x="3955101" y="9480060"/>
            <a:ext cx="432000" cy="432000"/>
          </a:xfrm>
          <a:prstGeom prst="rect">
            <a:avLst/>
          </a:prstGeom>
        </p:spPr>
      </p:pic>
      <p:pic>
        <p:nvPicPr>
          <p:cNvPr id="980" name="Picture 979"/>
          <p:cNvPicPr>
            <a:picLocks noChangeAspect="1"/>
          </p:cNvPicPr>
          <p:nvPr/>
        </p:nvPicPr>
        <p:blipFill>
          <a:blip r:embed="rId116">
            <a:extLst>
              <a:ext uri="{28A0092B-C50C-407E-A947-70E740481C1C}">
                <a14:useLocalDpi xmlns:a14="http://schemas.microsoft.com/office/drawing/2010/main" val="0"/>
              </a:ext>
            </a:extLst>
          </a:blip>
          <a:stretch>
            <a:fillRect/>
          </a:stretch>
        </p:blipFill>
        <p:spPr>
          <a:xfrm>
            <a:off x="4389664" y="9478443"/>
            <a:ext cx="432000" cy="432000"/>
          </a:xfrm>
          <a:prstGeom prst="rect">
            <a:avLst/>
          </a:prstGeom>
        </p:spPr>
      </p:pic>
      <p:pic>
        <p:nvPicPr>
          <p:cNvPr id="981" name="Picture 980"/>
          <p:cNvPicPr>
            <a:picLocks noChangeAspect="1"/>
          </p:cNvPicPr>
          <p:nvPr/>
        </p:nvPicPr>
        <p:blipFill>
          <a:blip r:embed="rId117">
            <a:extLst>
              <a:ext uri="{28A0092B-C50C-407E-A947-70E740481C1C}">
                <a14:useLocalDpi xmlns:a14="http://schemas.microsoft.com/office/drawing/2010/main" val="0"/>
              </a:ext>
            </a:extLst>
          </a:blip>
          <a:stretch>
            <a:fillRect/>
          </a:stretch>
        </p:blipFill>
        <p:spPr>
          <a:xfrm>
            <a:off x="4811060" y="9477570"/>
            <a:ext cx="435630" cy="432000"/>
          </a:xfrm>
          <a:prstGeom prst="rect">
            <a:avLst/>
          </a:prstGeom>
        </p:spPr>
      </p:pic>
      <p:pic>
        <p:nvPicPr>
          <p:cNvPr id="982" name="Picture 981"/>
          <p:cNvPicPr>
            <a:picLocks noChangeAspect="1"/>
          </p:cNvPicPr>
          <p:nvPr/>
        </p:nvPicPr>
        <p:blipFill>
          <a:blip r:embed="rId118">
            <a:extLst>
              <a:ext uri="{28A0092B-C50C-407E-A947-70E740481C1C}">
                <a14:useLocalDpi xmlns:a14="http://schemas.microsoft.com/office/drawing/2010/main" val="0"/>
              </a:ext>
            </a:extLst>
          </a:blip>
          <a:stretch>
            <a:fillRect/>
          </a:stretch>
        </p:blipFill>
        <p:spPr>
          <a:xfrm>
            <a:off x="5223845" y="9472867"/>
            <a:ext cx="435630" cy="432000"/>
          </a:xfrm>
          <a:prstGeom prst="rect">
            <a:avLst/>
          </a:prstGeom>
        </p:spPr>
      </p:pic>
      <p:pic>
        <p:nvPicPr>
          <p:cNvPr id="983" name="Picture 982"/>
          <p:cNvPicPr>
            <a:picLocks noChangeAspect="1"/>
          </p:cNvPicPr>
          <p:nvPr/>
        </p:nvPicPr>
        <p:blipFill>
          <a:blip r:embed="rId119">
            <a:extLst>
              <a:ext uri="{28A0092B-C50C-407E-A947-70E740481C1C}">
                <a14:useLocalDpi xmlns:a14="http://schemas.microsoft.com/office/drawing/2010/main" val="0"/>
              </a:ext>
            </a:extLst>
          </a:blip>
          <a:stretch>
            <a:fillRect/>
          </a:stretch>
        </p:blipFill>
        <p:spPr>
          <a:xfrm>
            <a:off x="5657313" y="9474484"/>
            <a:ext cx="432000" cy="432000"/>
          </a:xfrm>
          <a:prstGeom prst="rect">
            <a:avLst/>
          </a:prstGeom>
        </p:spPr>
      </p:pic>
      <p:pic>
        <p:nvPicPr>
          <p:cNvPr id="984" name="Picture 983"/>
          <p:cNvPicPr>
            <a:picLocks noChangeAspect="1"/>
          </p:cNvPicPr>
          <p:nvPr/>
        </p:nvPicPr>
        <p:blipFill>
          <a:blip r:embed="rId120">
            <a:extLst>
              <a:ext uri="{28A0092B-C50C-407E-A947-70E740481C1C}">
                <a14:useLocalDpi xmlns:a14="http://schemas.microsoft.com/office/drawing/2010/main" val="0"/>
              </a:ext>
            </a:extLst>
          </a:blip>
          <a:stretch>
            <a:fillRect/>
          </a:stretch>
        </p:blipFill>
        <p:spPr>
          <a:xfrm>
            <a:off x="6073421" y="9474484"/>
            <a:ext cx="432000" cy="432000"/>
          </a:xfrm>
          <a:prstGeom prst="rect">
            <a:avLst/>
          </a:prstGeom>
        </p:spPr>
      </p:pic>
      <p:pic>
        <p:nvPicPr>
          <p:cNvPr id="985" name="Picture 984"/>
          <p:cNvPicPr>
            <a:picLocks noChangeAspect="1"/>
          </p:cNvPicPr>
          <p:nvPr/>
        </p:nvPicPr>
        <p:blipFill>
          <a:blip r:embed="rId121">
            <a:extLst>
              <a:ext uri="{28A0092B-C50C-407E-A947-70E740481C1C}">
                <a14:useLocalDpi xmlns:a14="http://schemas.microsoft.com/office/drawing/2010/main" val="0"/>
              </a:ext>
            </a:extLst>
          </a:blip>
          <a:stretch>
            <a:fillRect/>
          </a:stretch>
        </p:blipFill>
        <p:spPr>
          <a:xfrm>
            <a:off x="6507325" y="9475158"/>
            <a:ext cx="432000" cy="432000"/>
          </a:xfrm>
          <a:prstGeom prst="rect">
            <a:avLst/>
          </a:prstGeom>
        </p:spPr>
      </p:pic>
    </p:spTree>
    <p:extLst>
      <p:ext uri="{BB962C8B-B14F-4D97-AF65-F5344CB8AC3E}">
        <p14:creationId xmlns:p14="http://schemas.microsoft.com/office/powerpoint/2010/main" val="5630167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8489" y="1553052"/>
            <a:ext cx="2155875" cy="1763545"/>
          </a:xfrm>
          <a:prstGeom prst="rect">
            <a:avLst/>
          </a:prstGeom>
        </p:spPr>
      </p:pic>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0378" y="1378024"/>
            <a:ext cx="1758705" cy="2072320"/>
          </a:xfrm>
          <a:prstGeom prst="rect">
            <a:avLst/>
          </a:prstGeom>
        </p:spPr>
      </p:pic>
      <p:pic>
        <p:nvPicPr>
          <p:cNvPr id="26" name="Picture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4270" y="9048333"/>
            <a:ext cx="2289046" cy="1847102"/>
          </a:xfrm>
          <a:prstGeom prst="rect">
            <a:avLst/>
          </a:prstGeom>
        </p:spPr>
      </p:pic>
      <p:pic>
        <p:nvPicPr>
          <p:cNvPr id="27" name="Picture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4270" y="1553052"/>
            <a:ext cx="1813218" cy="1956366"/>
          </a:xfrm>
          <a:prstGeom prst="rect">
            <a:avLst/>
          </a:prstGeom>
        </p:spPr>
      </p:pic>
      <p:pic>
        <p:nvPicPr>
          <p:cNvPr id="28" name="Picture 2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8695" y="6415941"/>
            <a:ext cx="2232386" cy="2273050"/>
          </a:xfrm>
          <a:prstGeom prst="rect">
            <a:avLst/>
          </a:prstGeom>
        </p:spPr>
      </p:pic>
      <p:pic>
        <p:nvPicPr>
          <p:cNvPr id="29" name="Picture 2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09953" y="6510770"/>
            <a:ext cx="1683945" cy="1890962"/>
          </a:xfrm>
          <a:prstGeom prst="rect">
            <a:avLst/>
          </a:prstGeom>
        </p:spPr>
      </p:pic>
      <p:pic>
        <p:nvPicPr>
          <p:cNvPr id="30" name="Picture 2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36305" y="3957107"/>
            <a:ext cx="1354706" cy="1732532"/>
          </a:xfrm>
          <a:prstGeom prst="rect">
            <a:avLst/>
          </a:prstGeom>
        </p:spPr>
      </p:pic>
      <p:pic>
        <p:nvPicPr>
          <p:cNvPr id="31" name="Picture 3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59927" y="3908488"/>
            <a:ext cx="1451706" cy="1915756"/>
          </a:xfrm>
          <a:prstGeom prst="rect">
            <a:avLst/>
          </a:prstGeom>
        </p:spPr>
      </p:pic>
      <p:pic>
        <p:nvPicPr>
          <p:cNvPr id="32" name="Picture 3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852106" y="3908488"/>
            <a:ext cx="1795314" cy="1817756"/>
          </a:xfrm>
          <a:prstGeom prst="rect">
            <a:avLst/>
          </a:prstGeom>
        </p:spPr>
      </p:pic>
      <p:pic>
        <p:nvPicPr>
          <p:cNvPr id="33" name="Picture 3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136305" y="6150472"/>
            <a:ext cx="1981275" cy="2025455"/>
          </a:xfrm>
          <a:prstGeom prst="rect">
            <a:avLst/>
          </a:prstGeom>
        </p:spPr>
      </p:pic>
      <p:pic>
        <p:nvPicPr>
          <p:cNvPr id="34" name="Picture 3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176946" y="8926862"/>
            <a:ext cx="1886654" cy="1773455"/>
          </a:xfrm>
          <a:prstGeom prst="rect">
            <a:avLst/>
          </a:prstGeom>
        </p:spPr>
      </p:pic>
      <p:pic>
        <p:nvPicPr>
          <p:cNvPr id="35" name="Picture 3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857230" y="8760450"/>
            <a:ext cx="1866164" cy="2232986"/>
          </a:xfrm>
          <a:prstGeom prst="rect">
            <a:avLst/>
          </a:prstGeom>
        </p:spPr>
      </p:pic>
    </p:spTree>
    <p:extLst>
      <p:ext uri="{BB962C8B-B14F-4D97-AF65-F5344CB8AC3E}">
        <p14:creationId xmlns:p14="http://schemas.microsoft.com/office/powerpoint/2010/main" val="3855744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7897" y="1747071"/>
            <a:ext cx="2134500" cy="204481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6859" y="1924173"/>
            <a:ext cx="2076060" cy="204481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6450" y="1728409"/>
            <a:ext cx="2302955" cy="2324378"/>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67711" y="4689171"/>
            <a:ext cx="5658358" cy="6061274"/>
          </a:xfrm>
          <a:prstGeom prst="rect">
            <a:avLst/>
          </a:prstGeom>
        </p:spPr>
      </p:pic>
    </p:spTree>
    <p:extLst>
      <p:ext uri="{BB962C8B-B14F-4D97-AF65-F5344CB8AC3E}">
        <p14:creationId xmlns:p14="http://schemas.microsoft.com/office/powerpoint/2010/main" val="13913156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3837" y="4391905"/>
            <a:ext cx="2189612" cy="2287591"/>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2296" y="4601205"/>
            <a:ext cx="2009261" cy="1868992"/>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87632" y="2127180"/>
            <a:ext cx="1922668" cy="1856140"/>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0201" y="2063417"/>
            <a:ext cx="1890647" cy="1919903"/>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90849" y="7224266"/>
            <a:ext cx="3916234" cy="3303441"/>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57084" y="2264595"/>
            <a:ext cx="1547752" cy="1718725"/>
          </a:xfrm>
          <a:prstGeom prst="rect">
            <a:avLst/>
          </a:prstGeom>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00110" y="4460016"/>
            <a:ext cx="1669414" cy="2010181"/>
          </a:xfrm>
          <a:prstGeom prst="rect">
            <a:avLst/>
          </a:prstGeom>
        </p:spPr>
      </p:pic>
    </p:spTree>
    <p:extLst>
      <p:ext uri="{BB962C8B-B14F-4D97-AF65-F5344CB8AC3E}">
        <p14:creationId xmlns:p14="http://schemas.microsoft.com/office/powerpoint/2010/main" val="2039760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88308" y="1355922"/>
            <a:ext cx="1638789" cy="238644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9887" y="3962788"/>
            <a:ext cx="1928207" cy="213829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7350" y="6454066"/>
            <a:ext cx="1823534" cy="2282961"/>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1930" y="3728073"/>
            <a:ext cx="2206131" cy="2472096"/>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88308" y="6483561"/>
            <a:ext cx="1874913" cy="2388425"/>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62514" y="6513058"/>
            <a:ext cx="1841284" cy="2282961"/>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89585" y="9105609"/>
            <a:ext cx="1710737" cy="2282961"/>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58191" y="9163623"/>
            <a:ext cx="1837921" cy="2282961"/>
          </a:xfrm>
          <a:prstGeom prst="rect">
            <a:avLst/>
          </a:prstGeom>
        </p:spPr>
      </p:pic>
      <p:pic>
        <p:nvPicPr>
          <p:cNvPr id="13" name="Pictur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88772" y="1431042"/>
            <a:ext cx="1600813" cy="1955932"/>
          </a:xfrm>
          <a:prstGeom prst="rect">
            <a:avLst/>
          </a:prstGeom>
        </p:spPr>
      </p:pic>
      <p:pic>
        <p:nvPicPr>
          <p:cNvPr id="2" name="Picture 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87179" y="1320290"/>
            <a:ext cx="2080882" cy="2265927"/>
          </a:xfrm>
          <a:prstGeom prst="rect">
            <a:avLst/>
          </a:prstGeom>
        </p:spPr>
      </p:pic>
      <p:pic>
        <p:nvPicPr>
          <p:cNvPr id="14" name="Picture 1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988774" y="3851564"/>
            <a:ext cx="2133869" cy="2286017"/>
          </a:xfrm>
          <a:prstGeom prst="rect">
            <a:avLst/>
          </a:prstGeom>
        </p:spPr>
      </p:pic>
    </p:spTree>
    <p:extLst>
      <p:ext uri="{BB962C8B-B14F-4D97-AF65-F5344CB8AC3E}">
        <p14:creationId xmlns:p14="http://schemas.microsoft.com/office/powerpoint/2010/main" val="19789640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8381" y="1385212"/>
            <a:ext cx="1257498" cy="127905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4185" y="1374432"/>
            <a:ext cx="1279056" cy="130061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31641" y="1370435"/>
            <a:ext cx="1257498" cy="1279054"/>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63542" y="1385212"/>
            <a:ext cx="1257498" cy="1279054"/>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0291" y="3480712"/>
            <a:ext cx="1257498" cy="1279054"/>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89684" y="3480712"/>
            <a:ext cx="1257498" cy="1279054"/>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71034" y="3469920"/>
            <a:ext cx="1257498" cy="1279054"/>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50291" y="5576212"/>
            <a:ext cx="1257498" cy="1279054"/>
          </a:xfrm>
          <a:prstGeom prst="rect">
            <a:avLst/>
          </a:prstGeom>
        </p:spPr>
      </p:pic>
      <p:pic>
        <p:nvPicPr>
          <p:cNvPr id="13" name="Pictur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089684" y="5546957"/>
            <a:ext cx="1257498" cy="1279054"/>
          </a:xfrm>
          <a:prstGeom prst="rect">
            <a:avLst/>
          </a:prstGeom>
        </p:spPr>
      </p:pic>
      <p:pic>
        <p:nvPicPr>
          <p:cNvPr id="14" name="Picture 1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047499" y="5576212"/>
            <a:ext cx="1257498" cy="1279054"/>
          </a:xfrm>
          <a:prstGeom prst="rect">
            <a:avLst/>
          </a:prstGeom>
        </p:spPr>
      </p:pic>
      <p:pic>
        <p:nvPicPr>
          <p:cNvPr id="15" name="Picture 1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086892" y="5576212"/>
            <a:ext cx="1257498" cy="1279054"/>
          </a:xfrm>
          <a:prstGeom prst="rect">
            <a:avLst/>
          </a:prstGeom>
        </p:spPr>
      </p:pic>
      <p:pic>
        <p:nvPicPr>
          <p:cNvPr id="16" name="Picture 1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123865" y="7671712"/>
            <a:ext cx="1257498" cy="1279054"/>
          </a:xfrm>
          <a:prstGeom prst="rect">
            <a:avLst/>
          </a:prstGeom>
        </p:spPr>
      </p:pic>
      <p:pic>
        <p:nvPicPr>
          <p:cNvPr id="19" name="Picture 18"/>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023000" y="7682504"/>
            <a:ext cx="1257498" cy="1279054"/>
          </a:xfrm>
          <a:prstGeom prst="rect">
            <a:avLst/>
          </a:prstGeom>
        </p:spPr>
      </p:pic>
      <p:pic>
        <p:nvPicPr>
          <p:cNvPr id="20" name="Picture 19"/>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123865" y="9796466"/>
            <a:ext cx="1257498" cy="1279054"/>
          </a:xfrm>
          <a:prstGeom prst="rect">
            <a:avLst/>
          </a:prstGeom>
        </p:spPr>
      </p:pic>
      <p:pic>
        <p:nvPicPr>
          <p:cNvPr id="21" name="Picture 20"/>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089684" y="9796467"/>
            <a:ext cx="1257498" cy="1279054"/>
          </a:xfrm>
          <a:prstGeom prst="rect">
            <a:avLst/>
          </a:prstGeom>
        </p:spPr>
      </p:pic>
      <p:pic>
        <p:nvPicPr>
          <p:cNvPr id="22" name="Picture 21"/>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093989" y="9781989"/>
            <a:ext cx="1257498" cy="1279054"/>
          </a:xfrm>
          <a:prstGeom prst="rect">
            <a:avLst/>
          </a:prstGeom>
        </p:spPr>
      </p:pic>
      <p:pic>
        <p:nvPicPr>
          <p:cNvPr id="23" name="Picture 22"/>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023000" y="9796466"/>
            <a:ext cx="1257498" cy="1279054"/>
          </a:xfrm>
          <a:prstGeom prst="rect">
            <a:avLst/>
          </a:prstGeom>
        </p:spPr>
      </p:pic>
      <p:pic>
        <p:nvPicPr>
          <p:cNvPr id="24" name="Picture 23"/>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3089684" y="7671712"/>
            <a:ext cx="1257498" cy="1279054"/>
          </a:xfrm>
          <a:prstGeom prst="rect">
            <a:avLst/>
          </a:prstGeom>
        </p:spPr>
      </p:pic>
      <p:pic>
        <p:nvPicPr>
          <p:cNvPr id="25" name="Picture 24"/>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4979123" y="7612954"/>
            <a:ext cx="1325874" cy="1348604"/>
          </a:xfrm>
          <a:prstGeom prst="rect">
            <a:avLst/>
          </a:prstGeom>
        </p:spPr>
      </p:pic>
      <p:pic>
        <p:nvPicPr>
          <p:cNvPr id="26" name="Picture 25"/>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4999888" y="3431417"/>
            <a:ext cx="1339896" cy="1362866"/>
          </a:xfrm>
          <a:prstGeom prst="rect">
            <a:avLst/>
          </a:prstGeom>
        </p:spPr>
      </p:pic>
    </p:spTree>
    <p:extLst>
      <p:ext uri="{BB962C8B-B14F-4D97-AF65-F5344CB8AC3E}">
        <p14:creationId xmlns:p14="http://schemas.microsoft.com/office/powerpoint/2010/main" val="11563237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5717" y="1385212"/>
            <a:ext cx="1314004" cy="1336530"/>
          </a:xfrm>
          <a:prstGeom prst="rect">
            <a:avLst/>
          </a:prstGeom>
        </p:spPr>
      </p:pic>
      <p:pic>
        <p:nvPicPr>
          <p:cNvPr id="32" name="Picture 3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096" y="1385212"/>
            <a:ext cx="1719468" cy="1336530"/>
          </a:xfrm>
          <a:prstGeom prst="rect">
            <a:avLst/>
          </a:prstGeom>
        </p:spPr>
      </p:pic>
      <p:pic>
        <p:nvPicPr>
          <p:cNvPr id="33" name="Picture 3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73098" y="1385212"/>
            <a:ext cx="1314004" cy="1336530"/>
          </a:xfrm>
          <a:prstGeom prst="rect">
            <a:avLst/>
          </a:prstGeom>
        </p:spPr>
      </p:pic>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0291" y="3356003"/>
            <a:ext cx="1327863" cy="1350626"/>
          </a:xfrm>
          <a:prstGeom prst="rect">
            <a:avLst/>
          </a:prstGeom>
        </p:spPr>
      </p:pic>
      <p:pic>
        <p:nvPicPr>
          <p:cNvPr id="35" name="Picture 3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23000" y="1385212"/>
            <a:ext cx="1327863" cy="1350626"/>
          </a:xfrm>
          <a:prstGeom prst="rect">
            <a:avLst/>
          </a:prstGeom>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24880" y="3343811"/>
            <a:ext cx="1325983" cy="1348714"/>
          </a:xfrm>
          <a:prstGeom prst="rect">
            <a:avLst/>
          </a:prstGeom>
        </p:spPr>
      </p:pic>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93990" y="3343811"/>
            <a:ext cx="1325875" cy="1348604"/>
          </a:xfrm>
          <a:prstGeom prst="rect">
            <a:avLst/>
          </a:prstGeom>
        </p:spPr>
      </p:pic>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034401" y="3356003"/>
            <a:ext cx="1325876" cy="1348604"/>
          </a:xfrm>
          <a:prstGeom prst="rect">
            <a:avLst/>
          </a:prstGeom>
        </p:spPr>
      </p:pic>
      <p:pic>
        <p:nvPicPr>
          <p:cNvPr id="14" name="Picture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49207" y="5340890"/>
            <a:ext cx="1293764" cy="1315942"/>
          </a:xfrm>
          <a:prstGeom prst="rect">
            <a:avLst/>
          </a:prstGeom>
        </p:spPr>
      </p:pic>
    </p:spTree>
    <p:extLst>
      <p:ext uri="{BB962C8B-B14F-4D97-AF65-F5344CB8AC3E}">
        <p14:creationId xmlns:p14="http://schemas.microsoft.com/office/powerpoint/2010/main" val="3980279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Bildobjekt 18" descr="almanacka.em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6221" y="7928614"/>
            <a:ext cx="1135908" cy="1226567"/>
          </a:xfrm>
          <a:prstGeom prst="rect">
            <a:avLst/>
          </a:prstGeom>
        </p:spPr>
      </p:pic>
      <p:pic>
        <p:nvPicPr>
          <p:cNvPr id="24" name="Bildobjekt 23" descr="almanacka2.em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1731" y="9913926"/>
            <a:ext cx="940398" cy="1033888"/>
          </a:xfrm>
          <a:prstGeom prst="rect">
            <a:avLst/>
          </a:prstGeom>
        </p:spPr>
      </p:pic>
      <p:pic>
        <p:nvPicPr>
          <p:cNvPr id="28" name="Bildobjekt 27" descr="droppar.em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07711" y="1937919"/>
            <a:ext cx="1260774" cy="1219773"/>
          </a:xfrm>
          <a:prstGeom prst="rect">
            <a:avLst/>
          </a:prstGeom>
        </p:spPr>
      </p:pic>
      <p:pic>
        <p:nvPicPr>
          <p:cNvPr id="29" name="Bildobjekt 28" descr="formulär.em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990573">
            <a:off x="1240469" y="6103021"/>
            <a:ext cx="846942" cy="1033083"/>
          </a:xfrm>
          <a:prstGeom prst="rect">
            <a:avLst/>
          </a:prstGeom>
        </p:spPr>
      </p:pic>
      <p:pic>
        <p:nvPicPr>
          <p:cNvPr id="30" name="Bildobjekt 29" descr="formulär2.em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973980">
            <a:off x="6219249" y="4061337"/>
            <a:ext cx="962694" cy="1174276"/>
          </a:xfrm>
          <a:prstGeom prst="rect">
            <a:avLst/>
          </a:prstGeom>
        </p:spPr>
      </p:pic>
      <p:pic>
        <p:nvPicPr>
          <p:cNvPr id="31" name="Bildobjekt 30" descr="helikopter.em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4558" y="4034423"/>
            <a:ext cx="1468793" cy="982118"/>
          </a:xfrm>
          <a:prstGeom prst="rect">
            <a:avLst/>
          </a:prstGeom>
        </p:spPr>
      </p:pic>
      <p:pic>
        <p:nvPicPr>
          <p:cNvPr id="32" name="Bildobjekt 31" descr="hjärta.em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95932" y="2029728"/>
            <a:ext cx="1099500" cy="1036154"/>
          </a:xfrm>
          <a:prstGeom prst="rect">
            <a:avLst/>
          </a:prstGeom>
        </p:spPr>
      </p:pic>
      <p:pic>
        <p:nvPicPr>
          <p:cNvPr id="33" name="Bildobjekt 32" descr="journal.em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20720897">
            <a:off x="2935729" y="3835985"/>
            <a:ext cx="981011" cy="1345248"/>
          </a:xfrm>
          <a:prstGeom prst="rect">
            <a:avLst/>
          </a:prstGeom>
        </p:spPr>
      </p:pic>
      <p:pic>
        <p:nvPicPr>
          <p:cNvPr id="34" name="Bildobjekt 33" descr="laboratorium.emf"/>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37538" y="1514961"/>
            <a:ext cx="975386" cy="1687572"/>
          </a:xfrm>
          <a:prstGeom prst="rect">
            <a:avLst/>
          </a:prstGeom>
        </p:spPr>
      </p:pic>
      <p:pic>
        <p:nvPicPr>
          <p:cNvPr id="35" name="Bildobjekt 34" descr="människor_bord.emf"/>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040205" y="8038529"/>
            <a:ext cx="1603563" cy="1329330"/>
          </a:xfrm>
          <a:prstGeom prst="rect">
            <a:avLst/>
          </a:prstGeom>
        </p:spPr>
      </p:pic>
      <p:pic>
        <p:nvPicPr>
          <p:cNvPr id="36" name="Bildobjekt 35" descr="människor.emf"/>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353754" y="8121720"/>
            <a:ext cx="1164504" cy="1157425"/>
          </a:xfrm>
          <a:prstGeom prst="rect">
            <a:avLst/>
          </a:prstGeom>
        </p:spPr>
      </p:pic>
      <p:pic>
        <p:nvPicPr>
          <p:cNvPr id="37" name="Bildobjekt 36" descr="människor2.emf"/>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206357" y="5852768"/>
            <a:ext cx="1185544" cy="1479308"/>
          </a:xfrm>
          <a:prstGeom prst="rect">
            <a:avLst/>
          </a:prstGeom>
        </p:spPr>
      </p:pic>
      <p:pic>
        <p:nvPicPr>
          <p:cNvPr id="39" name="Bildobjekt 38" descr="piller.emf"/>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9900613">
            <a:off x="7708436" y="4035464"/>
            <a:ext cx="833307" cy="1176432"/>
          </a:xfrm>
          <a:prstGeom prst="rect">
            <a:avLst/>
          </a:prstGeom>
        </p:spPr>
      </p:pic>
      <p:pic>
        <p:nvPicPr>
          <p:cNvPr id="42" name="Bildobjekt 41" descr="säng.emf"/>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274173" y="10079865"/>
            <a:ext cx="1593507" cy="1084830"/>
          </a:xfrm>
          <a:prstGeom prst="rect">
            <a:avLst/>
          </a:prstGeom>
        </p:spPr>
      </p:pic>
      <p:pic>
        <p:nvPicPr>
          <p:cNvPr id="43" name="Bildobjekt 42" descr="sjukhus.emf"/>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747051" y="1852102"/>
            <a:ext cx="1378039" cy="1130699"/>
          </a:xfrm>
          <a:prstGeom prst="rect">
            <a:avLst/>
          </a:prstGeom>
        </p:spPr>
      </p:pic>
      <p:pic>
        <p:nvPicPr>
          <p:cNvPr id="44" name="Bildobjekt 43" descr="spruta.emf"/>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700502" y="6058770"/>
            <a:ext cx="2000094" cy="1311172"/>
          </a:xfrm>
          <a:prstGeom prst="rect">
            <a:avLst/>
          </a:prstGeom>
        </p:spPr>
      </p:pic>
      <p:pic>
        <p:nvPicPr>
          <p:cNvPr id="45" name="Bildobjekt 44" descr="stetoskåp.emf"/>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rot="20147751">
            <a:off x="2562283" y="5884404"/>
            <a:ext cx="1576749" cy="1413637"/>
          </a:xfrm>
          <a:prstGeom prst="rect">
            <a:avLst/>
          </a:prstGeom>
        </p:spPr>
      </p:pic>
      <p:pic>
        <p:nvPicPr>
          <p:cNvPr id="46" name="Bildobjekt 45" descr="tabletter.emf"/>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5445682" y="10162209"/>
            <a:ext cx="1399575" cy="1002486"/>
          </a:xfrm>
          <a:prstGeom prst="rect">
            <a:avLst/>
          </a:prstGeom>
        </p:spPr>
      </p:pic>
      <p:pic>
        <p:nvPicPr>
          <p:cNvPr id="47" name="Bildobjekt 46" descr="väntelista_2.emf"/>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542567" y="10024753"/>
            <a:ext cx="910040" cy="1117115"/>
          </a:xfrm>
          <a:prstGeom prst="rect">
            <a:avLst/>
          </a:prstGeom>
        </p:spPr>
      </p:pic>
      <p:pic>
        <p:nvPicPr>
          <p:cNvPr id="50" name="Bildobjekt 49" descr="väntelista2.emf"/>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448962" y="8047803"/>
            <a:ext cx="1003645" cy="1186126"/>
          </a:xfrm>
          <a:prstGeom prst="rect">
            <a:avLst/>
          </a:prstGeom>
        </p:spPr>
      </p:pic>
      <p:pic>
        <p:nvPicPr>
          <p:cNvPr id="51" name="Bildobjekt 50" descr="plåster.emf"/>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4563958" y="3830982"/>
            <a:ext cx="1394068" cy="1388999"/>
          </a:xfrm>
          <a:prstGeom prst="rect">
            <a:avLst/>
          </a:prstGeom>
        </p:spPr>
      </p:pic>
    </p:spTree>
    <p:extLst>
      <p:ext uri="{BB962C8B-B14F-4D97-AF65-F5344CB8AC3E}">
        <p14:creationId xmlns:p14="http://schemas.microsoft.com/office/powerpoint/2010/main" val="4335440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665005">
            <a:off x="4342531" y="5735150"/>
            <a:ext cx="1167205" cy="826604"/>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2748" y="1594012"/>
            <a:ext cx="827476" cy="129585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29406" y="1575259"/>
            <a:ext cx="807832" cy="1263254"/>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603818" flipH="1">
            <a:off x="1191970" y="1784517"/>
            <a:ext cx="985889" cy="79783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2624781" y="1734348"/>
            <a:ext cx="981212" cy="793502"/>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71565" y="3789651"/>
            <a:ext cx="1278051" cy="926032"/>
          </a:xfrm>
          <a:prstGeom prst="rect">
            <a:avLst/>
          </a:prstGeom>
        </p:spPr>
      </p:pic>
      <p:pic>
        <p:nvPicPr>
          <p:cNvPr id="38" name="Picture 3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02262" y="3481556"/>
            <a:ext cx="948008" cy="1286131"/>
          </a:xfrm>
          <a:prstGeom prst="rect">
            <a:avLst/>
          </a:prstGeom>
        </p:spPr>
      </p:pic>
      <p:pic>
        <p:nvPicPr>
          <p:cNvPr id="40" name="Picture 3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369273">
            <a:off x="2996411" y="3405967"/>
            <a:ext cx="1013579" cy="1376010"/>
          </a:xfrm>
          <a:prstGeom prst="rect">
            <a:avLst/>
          </a:prstGeom>
        </p:spPr>
      </p:pic>
      <p:pic>
        <p:nvPicPr>
          <p:cNvPr id="9" name="Picture 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5845238" y="5634004"/>
            <a:ext cx="899966" cy="880241"/>
          </a:xfrm>
          <a:prstGeom prst="rect">
            <a:avLst/>
          </a:prstGeom>
        </p:spPr>
      </p:pic>
      <p:pic>
        <p:nvPicPr>
          <p:cNvPr id="13" name="Pictur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892576" y="5386879"/>
            <a:ext cx="1437585" cy="1262270"/>
          </a:xfrm>
          <a:prstGeom prst="rect">
            <a:avLst/>
          </a:prstGeom>
        </p:spPr>
      </p:pic>
      <p:pic>
        <p:nvPicPr>
          <p:cNvPr id="15" name="Picture 1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766119" y="3751807"/>
            <a:ext cx="1435100" cy="1028700"/>
          </a:xfrm>
          <a:prstGeom prst="rect">
            <a:avLst/>
          </a:prstGeom>
        </p:spPr>
      </p:pic>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247271" y="5542675"/>
            <a:ext cx="1057990" cy="1187893"/>
          </a:xfrm>
          <a:prstGeom prst="rect">
            <a:avLst/>
          </a:prstGeom>
        </p:spPr>
      </p:pic>
      <p:pic>
        <p:nvPicPr>
          <p:cNvPr id="19" name="Picture 18"/>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786413">
            <a:off x="1417791" y="7531205"/>
            <a:ext cx="1060005" cy="1267364"/>
          </a:xfrm>
          <a:prstGeom prst="rect">
            <a:avLst/>
          </a:prstGeom>
        </p:spPr>
      </p:pic>
      <p:pic>
        <p:nvPicPr>
          <p:cNvPr id="10" name="Picture 9"/>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rot="20812525">
            <a:off x="2762063" y="5270745"/>
            <a:ext cx="1215689" cy="1731751"/>
          </a:xfrm>
          <a:prstGeom prst="rect">
            <a:avLst/>
          </a:prstGeom>
        </p:spPr>
      </p:pic>
      <p:pic>
        <p:nvPicPr>
          <p:cNvPr id="11" name="Picture 10"/>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530094" y="7459028"/>
            <a:ext cx="921458" cy="1411721"/>
          </a:xfrm>
          <a:prstGeom prst="rect">
            <a:avLst/>
          </a:prstGeom>
        </p:spPr>
      </p:pic>
      <p:pic>
        <p:nvPicPr>
          <p:cNvPr id="14" name="Picture 13"/>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937237" y="1389926"/>
            <a:ext cx="1367367" cy="1559860"/>
          </a:xfrm>
          <a:prstGeom prst="rect">
            <a:avLst/>
          </a:prstGeom>
        </p:spPr>
      </p:pic>
      <p:pic>
        <p:nvPicPr>
          <p:cNvPr id="16" name="Picture 15"/>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4912282" y="7563810"/>
            <a:ext cx="1706779" cy="1306939"/>
          </a:xfrm>
          <a:prstGeom prst="rect">
            <a:avLst/>
          </a:prstGeom>
        </p:spPr>
      </p:pic>
      <p:pic>
        <p:nvPicPr>
          <p:cNvPr id="17" name="Picture 16"/>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194737" y="9599206"/>
            <a:ext cx="1415212" cy="1244274"/>
          </a:xfrm>
          <a:prstGeom prst="rect">
            <a:avLst/>
          </a:prstGeom>
        </p:spPr>
      </p:pic>
      <p:pic>
        <p:nvPicPr>
          <p:cNvPr id="22" name="Picture 21"/>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7353826" y="7551779"/>
            <a:ext cx="1486899" cy="1264450"/>
          </a:xfrm>
          <a:prstGeom prst="rect">
            <a:avLst/>
          </a:prstGeom>
        </p:spPr>
      </p:pic>
      <p:pic>
        <p:nvPicPr>
          <p:cNvPr id="24" name="Picture 23"/>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6892576" y="9708403"/>
            <a:ext cx="2026541" cy="1253194"/>
          </a:xfrm>
          <a:prstGeom prst="rect">
            <a:avLst/>
          </a:prstGeom>
        </p:spPr>
      </p:pic>
      <p:pic>
        <p:nvPicPr>
          <p:cNvPr id="25" name="Picture 24"/>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4908418" y="9787186"/>
            <a:ext cx="2086646" cy="1290363"/>
          </a:xfrm>
          <a:prstGeom prst="rect">
            <a:avLst/>
          </a:prstGeom>
        </p:spPr>
      </p:pic>
      <p:pic>
        <p:nvPicPr>
          <p:cNvPr id="26" name="Picture 25"/>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rot="20645523">
            <a:off x="3129451" y="9845771"/>
            <a:ext cx="1432560" cy="1258824"/>
          </a:xfrm>
          <a:prstGeom prst="rect">
            <a:avLst/>
          </a:prstGeom>
        </p:spPr>
      </p:pic>
    </p:spTree>
    <p:extLst>
      <p:ext uri="{BB962C8B-B14F-4D97-AF65-F5344CB8AC3E}">
        <p14:creationId xmlns:p14="http://schemas.microsoft.com/office/powerpoint/2010/main" val="1622794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3833" y="1162991"/>
            <a:ext cx="1416795" cy="1604933"/>
          </a:xfrm>
          <a:prstGeom prst="rect">
            <a:avLst/>
          </a:prstGeom>
        </p:spPr>
      </p:pic>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4551" y="1264899"/>
            <a:ext cx="1377245" cy="1564664"/>
          </a:xfrm>
          <a:prstGeom prst="rect">
            <a:avLst/>
          </a:prstGeom>
        </p:spPr>
      </p:pic>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9724" y="1592613"/>
            <a:ext cx="1012159" cy="1352676"/>
          </a:xfrm>
          <a:prstGeom prst="rect">
            <a:avLst/>
          </a:prstGeom>
        </p:spPr>
      </p:pic>
      <p:pic>
        <p:nvPicPr>
          <p:cNvPr id="27" name="Picture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68315" y="1439470"/>
            <a:ext cx="993899" cy="1328454"/>
          </a:xfrm>
          <a:prstGeom prst="rect">
            <a:avLst/>
          </a:prstGeom>
        </p:spPr>
      </p:pic>
      <p:pic>
        <p:nvPicPr>
          <p:cNvPr id="28" name="Picture 2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36101" y="1439470"/>
            <a:ext cx="1079019" cy="1444153"/>
          </a:xfrm>
          <a:prstGeom prst="rect">
            <a:avLst/>
          </a:prstGeom>
        </p:spPr>
      </p:pic>
      <p:pic>
        <p:nvPicPr>
          <p:cNvPr id="29" name="Picture 2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21795" y="3370182"/>
            <a:ext cx="1053617" cy="1400932"/>
          </a:xfrm>
          <a:prstGeom prst="rect">
            <a:avLst/>
          </a:prstGeom>
        </p:spPr>
      </p:pic>
      <p:pic>
        <p:nvPicPr>
          <p:cNvPr id="30" name="Picture 2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08363" y="3429402"/>
            <a:ext cx="1004732" cy="1346712"/>
          </a:xfrm>
          <a:prstGeom prst="rect">
            <a:avLst/>
          </a:prstGeom>
        </p:spPr>
      </p:pic>
      <p:pic>
        <p:nvPicPr>
          <p:cNvPr id="31" name="Picture 3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53111" y="3453694"/>
            <a:ext cx="1318744" cy="1082637"/>
          </a:xfrm>
          <a:prstGeom prst="rect">
            <a:avLst/>
          </a:prstGeom>
        </p:spPr>
      </p:pic>
      <p:pic>
        <p:nvPicPr>
          <p:cNvPr id="32" name="Picture 3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080989" y="3581158"/>
            <a:ext cx="1273996" cy="1043200"/>
          </a:xfrm>
          <a:prstGeom prst="rect">
            <a:avLst/>
          </a:prstGeom>
        </p:spPr>
      </p:pic>
      <p:pic>
        <p:nvPicPr>
          <p:cNvPr id="33" name="Picture 3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419412" y="5546704"/>
            <a:ext cx="1395578" cy="1298576"/>
          </a:xfrm>
          <a:prstGeom prst="rect">
            <a:avLst/>
          </a:prstGeom>
        </p:spPr>
      </p:pic>
      <p:pic>
        <p:nvPicPr>
          <p:cNvPr id="34" name="Picture 3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191401" y="5546704"/>
            <a:ext cx="1395806" cy="1296105"/>
          </a:xfrm>
          <a:prstGeom prst="rect">
            <a:avLst/>
          </a:prstGeom>
        </p:spPr>
      </p:pic>
      <p:pic>
        <p:nvPicPr>
          <p:cNvPr id="35" name="Picture 3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068178" y="5260227"/>
            <a:ext cx="1432736" cy="1419439"/>
          </a:xfrm>
          <a:prstGeom prst="rect">
            <a:avLst/>
          </a:prstGeom>
        </p:spPr>
      </p:pic>
      <p:pic>
        <p:nvPicPr>
          <p:cNvPr id="36" name="Picture 3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927698" y="5468968"/>
            <a:ext cx="1390968" cy="1451576"/>
          </a:xfrm>
          <a:prstGeom prst="rect">
            <a:avLst/>
          </a:prstGeom>
        </p:spPr>
      </p:pic>
      <p:pic>
        <p:nvPicPr>
          <p:cNvPr id="37" name="Picture 3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683673" y="3539612"/>
            <a:ext cx="614539" cy="623850"/>
          </a:xfrm>
          <a:prstGeom prst="rect">
            <a:avLst/>
          </a:prstGeom>
        </p:spPr>
      </p:pic>
      <p:pic>
        <p:nvPicPr>
          <p:cNvPr id="39" name="Picture 38"/>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683673" y="4401412"/>
            <a:ext cx="577012" cy="585456"/>
          </a:xfrm>
          <a:prstGeom prst="rect">
            <a:avLst/>
          </a:prstGeom>
        </p:spPr>
      </p:pic>
      <p:pic>
        <p:nvPicPr>
          <p:cNvPr id="41" name="Picture 40"/>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419412" y="7379892"/>
            <a:ext cx="1484940" cy="1717069"/>
          </a:xfrm>
          <a:prstGeom prst="rect">
            <a:avLst/>
          </a:prstGeom>
        </p:spPr>
      </p:pic>
      <p:pic>
        <p:nvPicPr>
          <p:cNvPr id="42" name="Picture 41"/>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287347" y="7622638"/>
            <a:ext cx="875648" cy="1169923"/>
          </a:xfrm>
          <a:prstGeom prst="rect">
            <a:avLst/>
          </a:prstGeom>
        </p:spPr>
      </p:pic>
      <p:pic>
        <p:nvPicPr>
          <p:cNvPr id="43" name="Picture 42"/>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4786861" y="7631548"/>
            <a:ext cx="945022" cy="1262590"/>
          </a:xfrm>
          <a:prstGeom prst="rect">
            <a:avLst/>
          </a:prstGeom>
        </p:spPr>
      </p:pic>
      <p:pic>
        <p:nvPicPr>
          <p:cNvPr id="44" name="Picture 43"/>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6420676" y="7215932"/>
            <a:ext cx="1432408" cy="1983334"/>
          </a:xfrm>
          <a:prstGeom prst="rect">
            <a:avLst/>
          </a:prstGeom>
        </p:spPr>
      </p:pic>
      <p:pic>
        <p:nvPicPr>
          <p:cNvPr id="45" name="Picture 44"/>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970179" y="10012178"/>
            <a:ext cx="1110810" cy="1675202"/>
          </a:xfrm>
          <a:prstGeom prst="rect">
            <a:avLst/>
          </a:prstGeom>
        </p:spPr>
      </p:pic>
      <p:pic>
        <p:nvPicPr>
          <p:cNvPr id="46" name="Picture 45"/>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203833" y="9834020"/>
            <a:ext cx="1291758" cy="1949630"/>
          </a:xfrm>
          <a:prstGeom prst="rect">
            <a:avLst/>
          </a:prstGeom>
        </p:spPr>
      </p:pic>
      <p:pic>
        <p:nvPicPr>
          <p:cNvPr id="47" name="Picture 46"/>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6070085" y="9869310"/>
            <a:ext cx="1141665" cy="1734133"/>
          </a:xfrm>
          <a:prstGeom prst="rect">
            <a:avLst/>
          </a:prstGeom>
        </p:spPr>
      </p:pic>
      <p:pic>
        <p:nvPicPr>
          <p:cNvPr id="48" name="Picture 47"/>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4782343" y="9834020"/>
            <a:ext cx="1141665" cy="1734133"/>
          </a:xfrm>
          <a:prstGeom prst="rect">
            <a:avLst/>
          </a:prstGeom>
        </p:spPr>
      </p:pic>
      <p:pic>
        <p:nvPicPr>
          <p:cNvPr id="49" name="Picture 48"/>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7236101" y="9930290"/>
            <a:ext cx="1156779" cy="1757090"/>
          </a:xfrm>
          <a:prstGeom prst="rect">
            <a:avLst/>
          </a:prstGeom>
        </p:spPr>
      </p:pic>
    </p:spTree>
    <p:extLst>
      <p:ext uri="{BB962C8B-B14F-4D97-AF65-F5344CB8AC3E}">
        <p14:creationId xmlns:p14="http://schemas.microsoft.com/office/powerpoint/2010/main" val="126450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1842862" y="3375519"/>
            <a:ext cx="5714626" cy="461665"/>
          </a:xfrm>
          <a:prstGeom prst="rect">
            <a:avLst/>
          </a:prstGeom>
          <a:noFill/>
        </p:spPr>
        <p:txBody>
          <a:bodyPr wrap="square" rtlCol="0">
            <a:spAutoFit/>
          </a:bodyPr>
          <a:lstStyle/>
          <a:p>
            <a:pPr algn="ctr"/>
            <a:r>
              <a:rPr lang="sv-SE" sz="2400" err="1">
                <a:solidFill>
                  <a:schemeClr val="tx1">
                    <a:lumMod val="65000"/>
                    <a:lumOff val="35000"/>
                  </a:schemeClr>
                </a:solidFill>
                <a:latin typeface="Trebuchet MS"/>
                <a:cs typeface="Trebuchet MS"/>
              </a:rPr>
              <a:t>Grafotekets</a:t>
            </a:r>
            <a:r>
              <a:rPr lang="sv-SE" sz="2400">
                <a:solidFill>
                  <a:schemeClr val="tx1">
                    <a:lumMod val="65000"/>
                    <a:lumOff val="35000"/>
                  </a:schemeClr>
                </a:solidFill>
                <a:latin typeface="Trebuchet MS"/>
                <a:cs typeface="Trebuchet MS"/>
              </a:rPr>
              <a:t> syfte och användning</a:t>
            </a:r>
          </a:p>
        </p:txBody>
      </p:sp>
      <p:sp>
        <p:nvSpPr>
          <p:cNvPr id="3" name="textruta 2"/>
          <p:cNvSpPr txBox="1"/>
          <p:nvPr/>
        </p:nvSpPr>
        <p:spPr>
          <a:xfrm>
            <a:off x="1937506" y="4000042"/>
            <a:ext cx="6085257" cy="2554545"/>
          </a:xfrm>
          <a:prstGeom prst="rect">
            <a:avLst/>
          </a:prstGeom>
          <a:noFill/>
        </p:spPr>
        <p:txBody>
          <a:bodyPr wrap="square" rtlCol="0">
            <a:spAutoFit/>
          </a:bodyPr>
          <a:lstStyle/>
          <a:p>
            <a:pPr>
              <a:lnSpc>
                <a:spcPts val="2400"/>
              </a:lnSpc>
            </a:pPr>
            <a:r>
              <a:rPr lang="sv-SE" sz="1500" err="1">
                <a:solidFill>
                  <a:schemeClr val="tx1">
                    <a:lumMod val="50000"/>
                    <a:lumOff val="50000"/>
                  </a:schemeClr>
                </a:solidFill>
                <a:latin typeface="Trebuchet MS"/>
                <a:cs typeface="Trebuchet MS"/>
              </a:rPr>
              <a:t>Grafokteket</a:t>
            </a:r>
            <a:r>
              <a:rPr lang="sv-SE" sz="1500">
                <a:solidFill>
                  <a:schemeClr val="tx1">
                    <a:lumMod val="50000"/>
                    <a:lumOff val="50000"/>
                  </a:schemeClr>
                </a:solidFill>
                <a:latin typeface="Trebuchet MS"/>
                <a:cs typeface="Trebuchet MS"/>
              </a:rPr>
              <a:t> syftar till att hålla ihop det grafiska uttrycket oavsett vem som skapar och gestaltar en tjänsteresa. Den ska också göra det lätt att visualisera oavsett om man är designorienterad eller inte. Det är därför viktigt att hålla sig till de färdiga element som redan finns. Vid behov och på förfrågan kommer </a:t>
            </a:r>
            <a:r>
              <a:rPr lang="sv-SE" sz="1500" err="1">
                <a:solidFill>
                  <a:schemeClr val="tx1">
                    <a:lumMod val="50000"/>
                    <a:lumOff val="50000"/>
                  </a:schemeClr>
                </a:solidFill>
                <a:latin typeface="Trebuchet MS"/>
                <a:cs typeface="Trebuchet MS"/>
              </a:rPr>
              <a:t>Grafoteket</a:t>
            </a:r>
            <a:r>
              <a:rPr lang="sv-SE" sz="1500">
                <a:solidFill>
                  <a:schemeClr val="tx1">
                    <a:lumMod val="50000"/>
                    <a:lumOff val="50000"/>
                  </a:schemeClr>
                </a:solidFill>
                <a:latin typeface="Trebuchet MS"/>
                <a:cs typeface="Trebuchet MS"/>
              </a:rPr>
              <a:t> att utökas med mer grafik.</a:t>
            </a:r>
          </a:p>
          <a:p>
            <a:pPr>
              <a:lnSpc>
                <a:spcPts val="2400"/>
              </a:lnSpc>
            </a:pPr>
            <a:br>
              <a:rPr lang="sv-SE" sz="1500">
                <a:solidFill>
                  <a:schemeClr val="tx1">
                    <a:lumMod val="65000"/>
                    <a:lumOff val="35000"/>
                  </a:schemeClr>
                </a:solidFill>
                <a:latin typeface="Trebuchet MS"/>
                <a:cs typeface="Trebuchet MS"/>
              </a:rPr>
            </a:br>
            <a:endParaRPr lang="sv-SE" sz="1500" kern="1200">
              <a:solidFill>
                <a:schemeClr val="tx1">
                  <a:lumMod val="65000"/>
                  <a:lumOff val="35000"/>
                </a:schemeClr>
              </a:solidFill>
              <a:latin typeface="Trebuchet MS"/>
              <a:cs typeface="Trebuchet MS"/>
            </a:endParaRPr>
          </a:p>
        </p:txBody>
      </p:sp>
      <p:sp>
        <p:nvSpPr>
          <p:cNvPr id="4" name="TextBox 3"/>
          <p:cNvSpPr txBox="1"/>
          <p:nvPr/>
        </p:nvSpPr>
        <p:spPr>
          <a:xfrm>
            <a:off x="901249" y="3973369"/>
            <a:ext cx="184731" cy="369332"/>
          </a:xfrm>
          <a:prstGeom prst="rect">
            <a:avLst/>
          </a:prstGeom>
          <a:noFill/>
        </p:spPr>
        <p:txBody>
          <a:bodyPr wrap="none" rtlCol="0">
            <a:spAutoFit/>
          </a:bodyPr>
          <a:lstStyle/>
          <a:p>
            <a:endParaRPr lang="en-US"/>
          </a:p>
        </p:txBody>
      </p:sp>
      <p:pic>
        <p:nvPicPr>
          <p:cNvPr id="7" name="Bildobjekt 6" descr="människor.em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4213665" y="2106255"/>
            <a:ext cx="1147208" cy="1140235"/>
          </a:xfrm>
          <a:prstGeom prst="rect">
            <a:avLst/>
          </a:prstGeom>
        </p:spPr>
      </p:pic>
    </p:spTree>
    <p:extLst>
      <p:ext uri="{BB962C8B-B14F-4D97-AF65-F5344CB8AC3E}">
        <p14:creationId xmlns:p14="http://schemas.microsoft.com/office/powerpoint/2010/main" val="39632684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6254" y="1287034"/>
            <a:ext cx="1329332" cy="1282097"/>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8069" y="1219234"/>
            <a:ext cx="1358091" cy="1312517"/>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53839" y="3075228"/>
            <a:ext cx="1099840" cy="1446199"/>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68507" y="3075228"/>
            <a:ext cx="1036038" cy="1358091"/>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2299" y="3025098"/>
            <a:ext cx="1181873" cy="1546461"/>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36965" y="1270154"/>
            <a:ext cx="1282135" cy="1169720"/>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67892" y="1285345"/>
            <a:ext cx="1355052" cy="1233523"/>
          </a:xfrm>
          <a:prstGeom prst="rect">
            <a:avLst/>
          </a:prstGeom>
        </p:spPr>
      </p:pic>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59400" y="3353225"/>
            <a:ext cx="1330747" cy="890203"/>
          </a:xfrm>
          <a:prstGeom prst="rect">
            <a:avLst/>
          </a:prstGeom>
        </p:spPr>
      </p:pic>
      <p:pic>
        <p:nvPicPr>
          <p:cNvPr id="10" name="Picture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240157" y="3353225"/>
            <a:ext cx="1342899" cy="899317"/>
          </a:xfrm>
          <a:prstGeom prst="rect">
            <a:avLst/>
          </a:prstGeom>
        </p:spPr>
      </p:pic>
      <p:pic>
        <p:nvPicPr>
          <p:cNvPr id="11" name="Picture 1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168128" y="5195116"/>
            <a:ext cx="1452275" cy="1303402"/>
          </a:xfrm>
          <a:prstGeom prst="rect">
            <a:avLst/>
          </a:prstGeom>
        </p:spPr>
      </p:pic>
      <p:pic>
        <p:nvPicPr>
          <p:cNvPr id="12" name="Picture 1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137386" y="5163215"/>
            <a:ext cx="1525193" cy="1367205"/>
          </a:xfrm>
          <a:prstGeom prst="rect">
            <a:avLst/>
          </a:prstGeom>
        </p:spPr>
      </p:pic>
      <p:pic>
        <p:nvPicPr>
          <p:cNvPr id="13" name="Picture 1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613376" y="6835398"/>
            <a:ext cx="811420" cy="1633564"/>
          </a:xfrm>
          <a:prstGeom prst="rect">
            <a:avLst/>
          </a:prstGeom>
        </p:spPr>
      </p:pic>
      <p:pic>
        <p:nvPicPr>
          <p:cNvPr id="14" name="Picture 1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836539" y="6906792"/>
            <a:ext cx="783864" cy="1576843"/>
          </a:xfrm>
          <a:prstGeom prst="rect">
            <a:avLst/>
          </a:prstGeom>
        </p:spPr>
      </p:pic>
      <p:pic>
        <p:nvPicPr>
          <p:cNvPr id="15" name="Picture 14"/>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566452" y="6410718"/>
            <a:ext cx="1638818" cy="2453774"/>
          </a:xfrm>
          <a:prstGeom prst="rect">
            <a:avLst/>
          </a:prstGeom>
        </p:spPr>
      </p:pic>
      <p:pic>
        <p:nvPicPr>
          <p:cNvPr id="16" name="Picture 15"/>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03803" y="7390949"/>
            <a:ext cx="911470" cy="1473543"/>
          </a:xfrm>
          <a:prstGeom prst="rect">
            <a:avLst/>
          </a:prstGeom>
        </p:spPr>
      </p:pic>
      <p:pic>
        <p:nvPicPr>
          <p:cNvPr id="17" name="Picture 16"/>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155990" y="7483677"/>
            <a:ext cx="918668" cy="1483788"/>
          </a:xfrm>
          <a:prstGeom prst="rect">
            <a:avLst/>
          </a:prstGeom>
        </p:spPr>
      </p:pic>
      <p:pic>
        <p:nvPicPr>
          <p:cNvPr id="18" name="Picture 17"/>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492743" y="4937793"/>
            <a:ext cx="1200103" cy="1257829"/>
          </a:xfrm>
          <a:prstGeom prst="rect">
            <a:avLst/>
          </a:prstGeom>
        </p:spPr>
      </p:pic>
      <p:pic>
        <p:nvPicPr>
          <p:cNvPr id="22" name="Picture 21"/>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flipH="1">
            <a:off x="1063202" y="4922704"/>
            <a:ext cx="2169430" cy="2273230"/>
          </a:xfrm>
          <a:prstGeom prst="rect">
            <a:avLst/>
          </a:prstGeom>
        </p:spPr>
      </p:pic>
      <p:pic>
        <p:nvPicPr>
          <p:cNvPr id="52" name="Picture 51"/>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6994783" y="9296819"/>
            <a:ext cx="1924101" cy="1763433"/>
          </a:xfrm>
          <a:prstGeom prst="rect">
            <a:avLst/>
          </a:prstGeom>
        </p:spPr>
      </p:pic>
      <p:pic>
        <p:nvPicPr>
          <p:cNvPr id="53" name="Picture 52"/>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124446" y="9219755"/>
            <a:ext cx="1749670" cy="884242"/>
          </a:xfrm>
          <a:prstGeom prst="rect">
            <a:avLst/>
          </a:prstGeom>
        </p:spPr>
      </p:pic>
      <p:pic>
        <p:nvPicPr>
          <p:cNvPr id="54" name="Picture 53"/>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112299" y="10599720"/>
            <a:ext cx="1906511" cy="966079"/>
          </a:xfrm>
          <a:prstGeom prst="rect">
            <a:avLst/>
          </a:prstGeom>
        </p:spPr>
      </p:pic>
      <p:pic>
        <p:nvPicPr>
          <p:cNvPr id="55" name="Picture 54"/>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3482800" y="10521988"/>
            <a:ext cx="1209281" cy="1066117"/>
          </a:xfrm>
          <a:prstGeom prst="rect">
            <a:avLst/>
          </a:prstGeom>
        </p:spPr>
      </p:pic>
      <p:pic>
        <p:nvPicPr>
          <p:cNvPr id="56" name="Picture 55"/>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3459074" y="9162181"/>
            <a:ext cx="1256734" cy="1111188"/>
          </a:xfrm>
          <a:prstGeom prst="rect">
            <a:avLst/>
          </a:prstGeom>
        </p:spPr>
      </p:pic>
      <p:pic>
        <p:nvPicPr>
          <p:cNvPr id="57" name="Picture 56"/>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5257321" y="9037146"/>
            <a:ext cx="1195949" cy="1195949"/>
          </a:xfrm>
          <a:prstGeom prst="rect">
            <a:avLst/>
          </a:prstGeom>
        </p:spPr>
      </p:pic>
      <p:pic>
        <p:nvPicPr>
          <p:cNvPr id="58" name="Picture 57"/>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5318167" y="10233095"/>
            <a:ext cx="1216268" cy="1216268"/>
          </a:xfrm>
          <a:prstGeom prst="rect">
            <a:avLst/>
          </a:prstGeom>
        </p:spPr>
      </p:pic>
    </p:spTree>
    <p:extLst>
      <p:ext uri="{BB962C8B-B14F-4D97-AF65-F5344CB8AC3E}">
        <p14:creationId xmlns:p14="http://schemas.microsoft.com/office/powerpoint/2010/main" val="13980418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3484" y="1844640"/>
            <a:ext cx="1632937" cy="139324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0414" y="6525516"/>
            <a:ext cx="1448558" cy="182867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2630" y="1816042"/>
            <a:ext cx="1529298" cy="1511019"/>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43665" y="6752105"/>
            <a:ext cx="1629192" cy="1640428"/>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40090" y="3926812"/>
            <a:ext cx="1610466" cy="1842673"/>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30414" y="3926812"/>
            <a:ext cx="1528070" cy="1887616"/>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52357" y="9169163"/>
            <a:ext cx="1820201" cy="1670390"/>
          </a:xfrm>
          <a:prstGeom prst="rect">
            <a:avLst/>
          </a:prstGeom>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52765" y="9256456"/>
            <a:ext cx="1524324" cy="1602975"/>
          </a:xfrm>
          <a:prstGeom prst="rect">
            <a:avLst/>
          </a:prstGeom>
        </p:spPr>
      </p:pic>
      <p:pic>
        <p:nvPicPr>
          <p:cNvPr id="12" name="Pictur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52032" y="6831617"/>
            <a:ext cx="1409761" cy="1420077"/>
          </a:xfrm>
          <a:prstGeom prst="rect">
            <a:avLst/>
          </a:prstGeom>
        </p:spPr>
      </p:pic>
      <p:pic>
        <p:nvPicPr>
          <p:cNvPr id="13" name="Pictur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095049" y="4127614"/>
            <a:ext cx="1466744" cy="1587995"/>
          </a:xfrm>
          <a:prstGeom prst="rect">
            <a:avLst/>
          </a:prstGeom>
        </p:spPr>
      </p:pic>
    </p:spTree>
    <p:extLst>
      <p:ext uri="{BB962C8B-B14F-4D97-AF65-F5344CB8AC3E}">
        <p14:creationId xmlns:p14="http://schemas.microsoft.com/office/powerpoint/2010/main" val="12706062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dator_blå.em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0996" y="3717876"/>
            <a:ext cx="1241107" cy="818362"/>
          </a:xfrm>
          <a:prstGeom prst="rect">
            <a:avLst/>
          </a:prstGeom>
        </p:spPr>
      </p:pic>
      <p:pic>
        <p:nvPicPr>
          <p:cNvPr id="5" name="Bildobjekt 4" descr="dator_blå3.em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798483">
            <a:off x="4893985" y="3576091"/>
            <a:ext cx="1613405" cy="1063848"/>
          </a:xfrm>
          <a:prstGeom prst="rect">
            <a:avLst/>
          </a:prstGeom>
        </p:spPr>
      </p:pic>
      <p:pic>
        <p:nvPicPr>
          <p:cNvPr id="6" name="Bildobjekt 5" descr="dator_brun.em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9206" y="2339633"/>
            <a:ext cx="1082514" cy="713790"/>
          </a:xfrm>
          <a:prstGeom prst="rect">
            <a:avLst/>
          </a:prstGeom>
        </p:spPr>
      </p:pic>
      <p:pic>
        <p:nvPicPr>
          <p:cNvPr id="7" name="Bildobjekt 6" descr="dator.em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628498">
            <a:off x="1356368" y="2921155"/>
            <a:ext cx="1367812" cy="901909"/>
          </a:xfrm>
          <a:prstGeom prst="rect">
            <a:avLst/>
          </a:prstGeom>
        </p:spPr>
      </p:pic>
      <p:pic>
        <p:nvPicPr>
          <p:cNvPr id="9" name="Bildobjekt 8" descr="mobile_blå.em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23258" y="5144303"/>
            <a:ext cx="805333" cy="1104167"/>
          </a:xfrm>
          <a:prstGeom prst="rect">
            <a:avLst/>
          </a:prstGeom>
        </p:spPr>
      </p:pic>
      <p:pic>
        <p:nvPicPr>
          <p:cNvPr id="10" name="Bildobjekt 9" descr="mobile_blå2.em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10454" y="8100291"/>
            <a:ext cx="1149496" cy="1576039"/>
          </a:xfrm>
          <a:prstGeom prst="rect">
            <a:avLst/>
          </a:prstGeom>
        </p:spPr>
      </p:pic>
      <p:pic>
        <p:nvPicPr>
          <p:cNvPr id="16" name="Bildobjekt 15" descr="mobile_brun3.em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65596" y="2127178"/>
            <a:ext cx="1610666" cy="1062042"/>
          </a:xfrm>
          <a:prstGeom prst="rect">
            <a:avLst/>
          </a:prstGeom>
        </p:spPr>
      </p:pic>
      <p:pic>
        <p:nvPicPr>
          <p:cNvPr id="17" name="Bildobjekt 16" descr="mobile_brun4.em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14609" y="2132807"/>
            <a:ext cx="1718512" cy="1133153"/>
          </a:xfrm>
          <a:prstGeom prst="rect">
            <a:avLst/>
          </a:prstGeom>
        </p:spPr>
      </p:pic>
      <p:pic>
        <p:nvPicPr>
          <p:cNvPr id="20" name="Bildobjekt 19" descr="padda_blå2.emf"/>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908799" y="5114255"/>
            <a:ext cx="1544336" cy="1164265"/>
          </a:xfrm>
          <a:prstGeom prst="rect">
            <a:avLst/>
          </a:prstGeom>
        </p:spPr>
      </p:pic>
      <p:pic>
        <p:nvPicPr>
          <p:cNvPr id="21" name="Bildobjekt 20" descr="padda_brun.emf"/>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327266" y="4984634"/>
            <a:ext cx="854354" cy="1050276"/>
          </a:xfrm>
          <a:prstGeom prst="rect">
            <a:avLst/>
          </a:prstGeom>
        </p:spPr>
      </p:pic>
      <p:pic>
        <p:nvPicPr>
          <p:cNvPr id="22" name="Bildobjekt 21" descr="padda_brun3.emf"/>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16200000">
            <a:off x="1659519" y="4589609"/>
            <a:ext cx="1328288" cy="998278"/>
          </a:xfrm>
          <a:prstGeom prst="rect">
            <a:avLst/>
          </a:prstGeom>
        </p:spPr>
      </p:pic>
      <p:pic>
        <p:nvPicPr>
          <p:cNvPr id="25" name="Bildobjekt 24" descr="padda_brun2.emf"/>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20462386">
            <a:off x="6808108" y="3700370"/>
            <a:ext cx="979899" cy="738740"/>
          </a:xfrm>
          <a:prstGeom prst="rect">
            <a:avLst/>
          </a:prstGeom>
        </p:spPr>
      </p:pic>
      <p:pic>
        <p:nvPicPr>
          <p:cNvPr id="35" name="Bildobjekt 34" descr="dator_brun.em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91042" y="7016619"/>
            <a:ext cx="2266454" cy="1494456"/>
          </a:xfrm>
          <a:prstGeom prst="rect">
            <a:avLst/>
          </a:prstGeom>
        </p:spPr>
      </p:pic>
      <p:pic>
        <p:nvPicPr>
          <p:cNvPr id="19" name="Bildobjekt 18" descr="padda_blå.emf"/>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545148" y="6846056"/>
            <a:ext cx="865055" cy="1097560"/>
          </a:xfrm>
          <a:prstGeom prst="rect">
            <a:avLst/>
          </a:prstGeom>
        </p:spPr>
      </p:pic>
      <p:pic>
        <p:nvPicPr>
          <p:cNvPr id="36" name="Bildobjekt 35" descr="mobile_blå.em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52163" y="6681893"/>
            <a:ext cx="695696" cy="953849"/>
          </a:xfrm>
          <a:prstGeom prst="rect">
            <a:avLst/>
          </a:prstGeom>
        </p:spPr>
      </p:pic>
      <p:pic>
        <p:nvPicPr>
          <p:cNvPr id="37" name="Bildobjekt 36" descr="dator_blå2.emf"/>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273420" y="6520614"/>
            <a:ext cx="2343655" cy="1545361"/>
          </a:xfrm>
          <a:prstGeom prst="rect">
            <a:avLst/>
          </a:prstGeom>
        </p:spPr>
      </p:pic>
      <p:pic>
        <p:nvPicPr>
          <p:cNvPr id="38" name="Bildobjekt 37" descr="padda_blå2.emf"/>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079995" y="6682836"/>
            <a:ext cx="1227846" cy="925667"/>
          </a:xfrm>
          <a:prstGeom prst="rect">
            <a:avLst/>
          </a:prstGeom>
        </p:spPr>
      </p:pic>
      <p:pic>
        <p:nvPicPr>
          <p:cNvPr id="39" name="Bildobjekt 38" descr="mobile_blå.em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24233" y="6477279"/>
            <a:ext cx="559836" cy="767573"/>
          </a:xfrm>
          <a:prstGeom prst="rect">
            <a:avLst/>
          </a:prstGeom>
        </p:spPr>
      </p:pic>
      <p:pic>
        <p:nvPicPr>
          <p:cNvPr id="4" name="Picture 3"/>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550463" y="8914448"/>
            <a:ext cx="1492063" cy="1298846"/>
          </a:xfrm>
          <a:prstGeom prst="rect">
            <a:avLst/>
          </a:prstGeom>
        </p:spPr>
      </p:pic>
      <p:pic>
        <p:nvPicPr>
          <p:cNvPr id="8" name="Picture 7"/>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052045" y="8833696"/>
            <a:ext cx="1541514" cy="1341893"/>
          </a:xfrm>
          <a:prstGeom prst="rect">
            <a:avLst/>
          </a:prstGeom>
        </p:spPr>
      </p:pic>
    </p:spTree>
    <p:extLst>
      <p:ext uri="{BB962C8B-B14F-4D97-AF65-F5344CB8AC3E}">
        <p14:creationId xmlns:p14="http://schemas.microsoft.com/office/powerpoint/2010/main" val="5017907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0799" y="1911389"/>
            <a:ext cx="1146734" cy="1669509"/>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167989" y="2087122"/>
            <a:ext cx="1632852" cy="1080599"/>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7430" y="4414572"/>
            <a:ext cx="2053372" cy="1506770"/>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69304" y="4127596"/>
            <a:ext cx="2081609" cy="1610360"/>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12346" y="6924063"/>
            <a:ext cx="851375" cy="1357519"/>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35494" y="6900512"/>
            <a:ext cx="856396" cy="1404620"/>
          </a:xfrm>
          <a:prstGeom prst="rect">
            <a:avLst/>
          </a:prstGeom>
        </p:spPr>
      </p:pic>
      <p:pic>
        <p:nvPicPr>
          <p:cNvPr id="18" name="Picture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32463" y="2106373"/>
            <a:ext cx="876718" cy="1108150"/>
          </a:xfrm>
          <a:prstGeom prst="rect">
            <a:avLst/>
          </a:prstGeom>
        </p:spPr>
      </p:pic>
      <p:pic>
        <p:nvPicPr>
          <p:cNvPr id="23" name="Picture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21297" y="1990331"/>
            <a:ext cx="953581" cy="1224192"/>
          </a:xfrm>
          <a:prstGeom prst="rect">
            <a:avLst/>
          </a:prstGeom>
        </p:spPr>
      </p:pic>
      <p:pic>
        <p:nvPicPr>
          <p:cNvPr id="30" name="Picture 2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16844" y="8937509"/>
            <a:ext cx="1714643" cy="1606781"/>
          </a:xfrm>
          <a:prstGeom prst="rect">
            <a:avLst/>
          </a:prstGeom>
        </p:spPr>
      </p:pic>
      <p:pic>
        <p:nvPicPr>
          <p:cNvPr id="31" name="Picture 3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560645" y="6906982"/>
            <a:ext cx="1405386" cy="1456375"/>
          </a:xfrm>
          <a:prstGeom prst="rect">
            <a:avLst/>
          </a:prstGeom>
        </p:spPr>
      </p:pic>
      <p:pic>
        <p:nvPicPr>
          <p:cNvPr id="24" name="Picture 2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637520" y="6779464"/>
            <a:ext cx="1559388" cy="1223266"/>
          </a:xfrm>
          <a:prstGeom prst="rect">
            <a:avLst/>
          </a:prstGeom>
        </p:spPr>
      </p:pic>
      <p:pic>
        <p:nvPicPr>
          <p:cNvPr id="32" name="Picture 3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flipH="1">
            <a:off x="7197652" y="8847472"/>
            <a:ext cx="1223058" cy="1639558"/>
          </a:xfrm>
          <a:prstGeom prst="rect">
            <a:avLst/>
          </a:prstGeom>
        </p:spPr>
      </p:pic>
      <p:pic>
        <p:nvPicPr>
          <p:cNvPr id="33" name="Picture 3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799415" y="4510937"/>
            <a:ext cx="1235599" cy="1227019"/>
          </a:xfrm>
          <a:prstGeom prst="rect">
            <a:avLst/>
          </a:prstGeom>
        </p:spPr>
      </p:pic>
      <p:pic>
        <p:nvPicPr>
          <p:cNvPr id="40" name="Picture 39"/>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881786" y="9182188"/>
            <a:ext cx="1599736" cy="1170757"/>
          </a:xfrm>
          <a:prstGeom prst="rect">
            <a:avLst/>
          </a:prstGeom>
        </p:spPr>
      </p:pic>
      <p:pic>
        <p:nvPicPr>
          <p:cNvPr id="3" name="Picture 2"/>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flipH="1">
            <a:off x="3420802" y="9100413"/>
            <a:ext cx="1233808" cy="1602476"/>
          </a:xfrm>
          <a:prstGeom prst="rect">
            <a:avLst/>
          </a:prstGeom>
        </p:spPr>
      </p:pic>
    </p:spTree>
    <p:extLst>
      <p:ext uri="{BB962C8B-B14F-4D97-AF65-F5344CB8AC3E}">
        <p14:creationId xmlns:p14="http://schemas.microsoft.com/office/powerpoint/2010/main" val="4289207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personal1.em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3160393" y="2180560"/>
            <a:ext cx="1063423" cy="1516533"/>
          </a:xfrm>
          <a:prstGeom prst="rect">
            <a:avLst/>
          </a:prstGeom>
        </p:spPr>
      </p:pic>
      <p:pic>
        <p:nvPicPr>
          <p:cNvPr id="14" name="Bildobjekt 13" descr="personal2.em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2990" y="4194796"/>
            <a:ext cx="1030413" cy="1489374"/>
          </a:xfrm>
          <a:prstGeom prst="rect">
            <a:avLst/>
          </a:prstGeom>
        </p:spPr>
      </p:pic>
      <p:pic>
        <p:nvPicPr>
          <p:cNvPr id="15" name="Bildobjekt 14" descr="personal3.em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34551" y="2336774"/>
            <a:ext cx="1064851" cy="1513940"/>
          </a:xfrm>
          <a:prstGeom prst="rect">
            <a:avLst/>
          </a:prstGeom>
        </p:spPr>
      </p:pic>
      <p:pic>
        <p:nvPicPr>
          <p:cNvPr id="17" name="Bildobjekt 16" descr="personal7.em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79987" y="2468532"/>
            <a:ext cx="1118291" cy="1629007"/>
          </a:xfrm>
          <a:prstGeom prst="rect">
            <a:avLst/>
          </a:prstGeom>
        </p:spPr>
      </p:pic>
      <p:pic>
        <p:nvPicPr>
          <p:cNvPr id="18" name="Bildobjekt 17" descr="personal6.em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69286" y="2449269"/>
            <a:ext cx="1058634" cy="1479587"/>
          </a:xfrm>
          <a:prstGeom prst="rect">
            <a:avLst/>
          </a:prstGeom>
        </p:spPr>
      </p:pic>
      <p:pic>
        <p:nvPicPr>
          <p:cNvPr id="19" name="Bildobjekt 18" descr="personal8.em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58429" y="4671525"/>
            <a:ext cx="1047573" cy="1489374"/>
          </a:xfrm>
          <a:prstGeom prst="rect">
            <a:avLst/>
          </a:prstGeom>
        </p:spPr>
      </p:pic>
      <p:pic>
        <p:nvPicPr>
          <p:cNvPr id="21" name="Bildobjekt 20" descr="personal10.em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99120" y="4554113"/>
            <a:ext cx="1060085" cy="1481615"/>
          </a:xfrm>
          <a:prstGeom prst="rect">
            <a:avLst/>
          </a:prstGeom>
        </p:spPr>
      </p:pic>
      <p:pic>
        <p:nvPicPr>
          <p:cNvPr id="22" name="Bildobjekt 21" descr="personal5.em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20400" y="4110654"/>
            <a:ext cx="1101325" cy="1539253"/>
          </a:xfrm>
          <a:prstGeom prst="rect">
            <a:avLst/>
          </a:prstGeom>
        </p:spPr>
      </p:pic>
      <p:pic>
        <p:nvPicPr>
          <p:cNvPr id="24" name="Bildobjekt 23" descr="personal4.emf"/>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97427" y="4708160"/>
            <a:ext cx="933764" cy="1327568"/>
          </a:xfrm>
          <a:prstGeom prst="rect">
            <a:avLst/>
          </a:prstGeom>
        </p:spPr>
      </p:pic>
      <p:pic>
        <p:nvPicPr>
          <p:cNvPr id="25" name="Bildobjekt 24" descr="personal9.emf"/>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551157" y="6618107"/>
            <a:ext cx="2626304" cy="3869201"/>
          </a:xfrm>
          <a:prstGeom prst="rect">
            <a:avLst/>
          </a:prstGeom>
        </p:spPr>
      </p:pic>
    </p:spTree>
    <p:extLst>
      <p:ext uri="{BB962C8B-B14F-4D97-AF65-F5344CB8AC3E}">
        <p14:creationId xmlns:p14="http://schemas.microsoft.com/office/powerpoint/2010/main" val="19152368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4840" y="1190198"/>
            <a:ext cx="1139701" cy="1920980"/>
          </a:xfrm>
          <a:prstGeom prst="rect">
            <a:avLst/>
          </a:prstGeom>
        </p:spPr>
      </p:pic>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1630" y="1743438"/>
            <a:ext cx="1343091" cy="1307747"/>
          </a:xfrm>
          <a:prstGeom prst="rect">
            <a:avLst/>
          </a:prstGeom>
        </p:spPr>
      </p:pic>
      <p:pic>
        <p:nvPicPr>
          <p:cNvPr id="26" name="Picture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6974" y="1858859"/>
            <a:ext cx="1224329" cy="1158243"/>
          </a:xfrm>
          <a:prstGeom prst="rect">
            <a:avLst/>
          </a:prstGeom>
        </p:spPr>
      </p:pic>
      <p:pic>
        <p:nvPicPr>
          <p:cNvPr id="27" name="Picture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06288" y="1680725"/>
            <a:ext cx="1420585" cy="1164091"/>
          </a:xfrm>
          <a:prstGeom prst="rect">
            <a:avLst/>
          </a:prstGeom>
        </p:spPr>
      </p:pic>
      <p:pic>
        <p:nvPicPr>
          <p:cNvPr id="38" name="Picture 3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41117" y="3890772"/>
            <a:ext cx="1716718" cy="1154096"/>
          </a:xfrm>
          <a:prstGeom prst="rect">
            <a:avLst/>
          </a:prstGeom>
        </p:spPr>
      </p:pic>
      <p:pic>
        <p:nvPicPr>
          <p:cNvPr id="40" name="Picture 3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752422">
            <a:off x="3197593" y="3741682"/>
            <a:ext cx="987074" cy="1351478"/>
          </a:xfrm>
          <a:prstGeom prst="rect">
            <a:avLst/>
          </a:prstGeom>
        </p:spPr>
      </p:pic>
      <p:pic>
        <p:nvPicPr>
          <p:cNvPr id="41" name="Picture 4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88898" y="3737723"/>
            <a:ext cx="1470318" cy="1470318"/>
          </a:xfrm>
          <a:prstGeom prst="rect">
            <a:avLst/>
          </a:prstGeom>
        </p:spPr>
      </p:pic>
      <p:pic>
        <p:nvPicPr>
          <p:cNvPr id="48" name="Picture 4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408449">
            <a:off x="6153747" y="3876225"/>
            <a:ext cx="1027176" cy="1249450"/>
          </a:xfrm>
          <a:prstGeom prst="rect">
            <a:avLst/>
          </a:prstGeom>
        </p:spPr>
      </p:pic>
      <p:pic>
        <p:nvPicPr>
          <p:cNvPr id="49" name="Picture 4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20727190">
            <a:off x="7449399" y="3898162"/>
            <a:ext cx="943692" cy="1316202"/>
          </a:xfrm>
          <a:prstGeom prst="rect">
            <a:avLst/>
          </a:prstGeom>
        </p:spPr>
      </p:pic>
      <p:pic>
        <p:nvPicPr>
          <p:cNvPr id="52" name="Picture 5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2045887">
            <a:off x="1362721" y="5862400"/>
            <a:ext cx="948626" cy="1148503"/>
          </a:xfrm>
          <a:prstGeom prst="rect">
            <a:avLst/>
          </a:prstGeom>
        </p:spPr>
      </p:pic>
      <p:pic>
        <p:nvPicPr>
          <p:cNvPr id="53" name="Picture 5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977568" y="5822360"/>
            <a:ext cx="1882197" cy="1238521"/>
          </a:xfrm>
          <a:prstGeom prst="rect">
            <a:avLst/>
          </a:prstGeom>
        </p:spPr>
      </p:pic>
      <p:pic>
        <p:nvPicPr>
          <p:cNvPr id="54" name="Picture 5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20229123">
            <a:off x="3072246" y="5785277"/>
            <a:ext cx="1514511" cy="1366944"/>
          </a:xfrm>
          <a:prstGeom prst="rect">
            <a:avLst/>
          </a:prstGeom>
        </p:spPr>
      </p:pic>
      <p:pic>
        <p:nvPicPr>
          <p:cNvPr id="55" name="Picture 5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404840" y="7806444"/>
            <a:ext cx="1049201" cy="1241309"/>
          </a:xfrm>
          <a:prstGeom prst="rect">
            <a:avLst/>
          </a:prstGeom>
        </p:spPr>
      </p:pic>
      <p:pic>
        <p:nvPicPr>
          <p:cNvPr id="56" name="Picture 5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942868" y="7784169"/>
            <a:ext cx="1702089" cy="1422293"/>
          </a:xfrm>
          <a:prstGeom prst="rect">
            <a:avLst/>
          </a:prstGeom>
        </p:spPr>
      </p:pic>
      <p:pic>
        <p:nvPicPr>
          <p:cNvPr id="57" name="Picture 56"/>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359214" y="7903322"/>
            <a:ext cx="1176373" cy="1158616"/>
          </a:xfrm>
          <a:prstGeom prst="rect">
            <a:avLst/>
          </a:prstGeom>
        </p:spPr>
      </p:pic>
      <p:pic>
        <p:nvPicPr>
          <p:cNvPr id="58" name="Picture 57"/>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173626" y="7732183"/>
            <a:ext cx="1212315" cy="1317734"/>
          </a:xfrm>
          <a:prstGeom prst="rect">
            <a:avLst/>
          </a:prstGeom>
        </p:spPr>
      </p:pic>
      <p:pic>
        <p:nvPicPr>
          <p:cNvPr id="59" name="Picture 58"/>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338728" y="9822006"/>
            <a:ext cx="1110276" cy="1318453"/>
          </a:xfrm>
          <a:prstGeom prst="rect">
            <a:avLst/>
          </a:prstGeom>
        </p:spPr>
      </p:pic>
      <p:pic>
        <p:nvPicPr>
          <p:cNvPr id="60" name="Picture 59"/>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3275363" y="9925945"/>
            <a:ext cx="1593507" cy="1093355"/>
          </a:xfrm>
          <a:prstGeom prst="rect">
            <a:avLst/>
          </a:prstGeom>
        </p:spPr>
      </p:pic>
      <p:pic>
        <p:nvPicPr>
          <p:cNvPr id="61" name="Picture 60"/>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5466687" y="9990400"/>
            <a:ext cx="1379760" cy="1002482"/>
          </a:xfrm>
          <a:prstGeom prst="rect">
            <a:avLst/>
          </a:prstGeom>
        </p:spPr>
      </p:pic>
      <p:pic>
        <p:nvPicPr>
          <p:cNvPr id="62" name="Picture 61"/>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163536" y="9822007"/>
            <a:ext cx="1029645" cy="1132610"/>
          </a:xfrm>
          <a:prstGeom prst="rect">
            <a:avLst/>
          </a:prstGeom>
        </p:spPr>
      </p:pic>
      <p:pic>
        <p:nvPicPr>
          <p:cNvPr id="63" name="Picture 62"/>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7216427" y="5702827"/>
            <a:ext cx="1177423" cy="1474813"/>
          </a:xfrm>
          <a:prstGeom prst="rect">
            <a:avLst/>
          </a:prstGeom>
        </p:spPr>
      </p:pic>
    </p:spTree>
    <p:extLst>
      <p:ext uri="{BB962C8B-B14F-4D97-AF65-F5344CB8AC3E}">
        <p14:creationId xmlns:p14="http://schemas.microsoft.com/office/powerpoint/2010/main" val="6137621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852599">
            <a:off x="1465448" y="1786872"/>
            <a:ext cx="1170422" cy="943888"/>
          </a:xfrm>
          <a:prstGeom prst="rect">
            <a:avLst/>
          </a:prstGeom>
        </p:spPr>
      </p:pic>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032255">
            <a:off x="3351803" y="1570342"/>
            <a:ext cx="1000012" cy="1567092"/>
          </a:xfrm>
          <a:prstGeom prst="rect">
            <a:avLst/>
          </a:prstGeom>
        </p:spPr>
      </p:pic>
      <p:pic>
        <p:nvPicPr>
          <p:cNvPr id="29" name="Picture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5364" y="1372404"/>
            <a:ext cx="1444962" cy="1651385"/>
          </a:xfrm>
          <a:prstGeom prst="rect">
            <a:avLst/>
          </a:prstGeom>
        </p:spPr>
      </p:pic>
      <p:pic>
        <p:nvPicPr>
          <p:cNvPr id="30" name="Picture 2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28833" y="3666619"/>
            <a:ext cx="1465315" cy="1066705"/>
          </a:xfrm>
          <a:prstGeom prst="rect">
            <a:avLst/>
          </a:prstGeom>
        </p:spPr>
      </p:pic>
      <p:pic>
        <p:nvPicPr>
          <p:cNvPr id="31" name="Picture 3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485997">
            <a:off x="1365711" y="3474797"/>
            <a:ext cx="1041245" cy="1416776"/>
          </a:xfrm>
          <a:prstGeom prst="rect">
            <a:avLst/>
          </a:prstGeom>
        </p:spPr>
      </p:pic>
      <p:pic>
        <p:nvPicPr>
          <p:cNvPr id="32" name="Picture 3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419284">
            <a:off x="3114297" y="3558724"/>
            <a:ext cx="1050959" cy="1425029"/>
          </a:xfrm>
          <a:prstGeom prst="rect">
            <a:avLst/>
          </a:prstGeom>
        </p:spPr>
      </p:pic>
      <p:pic>
        <p:nvPicPr>
          <p:cNvPr id="33" name="Picture 3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0729165">
            <a:off x="4004936" y="5639664"/>
            <a:ext cx="1251871" cy="883138"/>
          </a:xfrm>
          <a:prstGeom prst="rect">
            <a:avLst/>
          </a:prstGeom>
        </p:spPr>
      </p:pic>
      <p:pic>
        <p:nvPicPr>
          <p:cNvPr id="34" name="Picture 3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17954" y="3669629"/>
            <a:ext cx="1402477" cy="1023306"/>
          </a:xfrm>
          <a:prstGeom prst="rect">
            <a:avLst/>
          </a:prstGeom>
        </p:spPr>
      </p:pic>
      <p:pic>
        <p:nvPicPr>
          <p:cNvPr id="35" name="Picture 3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621082" y="5483439"/>
            <a:ext cx="926784" cy="911143"/>
          </a:xfrm>
          <a:prstGeom prst="rect">
            <a:avLst/>
          </a:prstGeom>
        </p:spPr>
      </p:pic>
      <p:pic>
        <p:nvPicPr>
          <p:cNvPr id="36" name="Picture 3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20903451" flipH="1">
            <a:off x="2870851" y="5256805"/>
            <a:ext cx="815780" cy="1991775"/>
          </a:xfrm>
          <a:prstGeom prst="rect">
            <a:avLst/>
          </a:prstGeom>
        </p:spPr>
      </p:pic>
      <p:pic>
        <p:nvPicPr>
          <p:cNvPr id="37" name="Picture 3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776290" y="5383269"/>
            <a:ext cx="1486052" cy="1305636"/>
          </a:xfrm>
          <a:prstGeom prst="rect">
            <a:avLst/>
          </a:prstGeom>
        </p:spPr>
      </p:pic>
      <p:pic>
        <p:nvPicPr>
          <p:cNvPr id="39" name="Picture 3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292625" y="7458414"/>
            <a:ext cx="1680534" cy="1281103"/>
          </a:xfrm>
          <a:prstGeom prst="rect">
            <a:avLst/>
          </a:prstGeom>
        </p:spPr>
      </p:pic>
      <p:pic>
        <p:nvPicPr>
          <p:cNvPr id="41" name="Picture 40"/>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027322" y="7626306"/>
            <a:ext cx="764169" cy="1208155"/>
          </a:xfrm>
          <a:prstGeom prst="rect">
            <a:avLst/>
          </a:prstGeom>
        </p:spPr>
      </p:pic>
      <p:pic>
        <p:nvPicPr>
          <p:cNvPr id="42" name="Picture 4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242278" y="7510732"/>
            <a:ext cx="1083755" cy="1185611"/>
          </a:xfrm>
          <a:prstGeom prst="rect">
            <a:avLst/>
          </a:prstGeom>
        </p:spPr>
      </p:pic>
      <p:pic>
        <p:nvPicPr>
          <p:cNvPr id="43" name="Picture 42"/>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196380" y="5510349"/>
            <a:ext cx="966532" cy="1153489"/>
          </a:xfrm>
          <a:prstGeom prst="rect">
            <a:avLst/>
          </a:prstGeom>
        </p:spPr>
      </p:pic>
      <p:pic>
        <p:nvPicPr>
          <p:cNvPr id="44" name="Picture 43"/>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271092" y="9664724"/>
            <a:ext cx="1419313" cy="1247748"/>
          </a:xfrm>
          <a:prstGeom prst="rect">
            <a:avLst/>
          </a:prstGeom>
        </p:spPr>
      </p:pic>
      <p:pic>
        <p:nvPicPr>
          <p:cNvPr id="45" name="Picture 44"/>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4737063" y="9568210"/>
            <a:ext cx="1758215" cy="1087264"/>
          </a:xfrm>
          <a:prstGeom prst="rect">
            <a:avLst/>
          </a:prstGeom>
        </p:spPr>
      </p:pic>
      <p:pic>
        <p:nvPicPr>
          <p:cNvPr id="46" name="Picture 45"/>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6652883" y="9825208"/>
            <a:ext cx="1758215" cy="1087264"/>
          </a:xfrm>
          <a:prstGeom prst="rect">
            <a:avLst/>
          </a:prstGeom>
        </p:spPr>
      </p:pic>
      <p:pic>
        <p:nvPicPr>
          <p:cNvPr id="47" name="Picture 46"/>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rot="628410">
            <a:off x="6634892" y="7541220"/>
            <a:ext cx="1660915" cy="1420683"/>
          </a:xfrm>
          <a:prstGeom prst="rect">
            <a:avLst/>
          </a:prstGeom>
        </p:spPr>
      </p:pic>
      <p:pic>
        <p:nvPicPr>
          <p:cNvPr id="48" name="Picture 47"/>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rot="21081171">
            <a:off x="3111063" y="9751839"/>
            <a:ext cx="1394560" cy="1219398"/>
          </a:xfrm>
          <a:prstGeom prst="rect">
            <a:avLst/>
          </a:prstGeom>
        </p:spPr>
      </p:pic>
      <p:pic>
        <p:nvPicPr>
          <p:cNvPr id="49" name="Picture 48"/>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5009304" y="1636916"/>
            <a:ext cx="921004" cy="1440228"/>
          </a:xfrm>
          <a:prstGeom prst="rect">
            <a:avLst/>
          </a:prstGeom>
        </p:spPr>
      </p:pic>
    </p:spTree>
    <p:extLst>
      <p:ext uri="{BB962C8B-B14F-4D97-AF65-F5344CB8AC3E}">
        <p14:creationId xmlns:p14="http://schemas.microsoft.com/office/powerpoint/2010/main" val="11372716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7828" y="6966769"/>
            <a:ext cx="783864" cy="1576843"/>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0879" y="7289940"/>
            <a:ext cx="918668" cy="1483788"/>
          </a:xfrm>
          <a:prstGeom prst="rect">
            <a:avLst/>
          </a:prstGeom>
        </p:spPr>
      </p:pic>
      <p:pic>
        <p:nvPicPr>
          <p:cNvPr id="56" name="Picture 5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59074" y="9162181"/>
            <a:ext cx="1256734" cy="1111188"/>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81455" y="1172332"/>
            <a:ext cx="1301799" cy="1256122"/>
          </a:xfrm>
          <a:prstGeom prst="rect">
            <a:avLst/>
          </a:prstGeom>
        </p:spPr>
      </p:pic>
      <p:pic>
        <p:nvPicPr>
          <p:cNvPr id="21" name="Picture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78890" y="1246974"/>
            <a:ext cx="1366550" cy="1252671"/>
          </a:xfrm>
          <a:prstGeom prst="rect">
            <a:avLst/>
          </a:prstGeom>
        </p:spPr>
      </p:pic>
      <p:pic>
        <p:nvPicPr>
          <p:cNvPr id="23" name="Picture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24840" y="3004249"/>
            <a:ext cx="1100433" cy="1441567"/>
          </a:xfrm>
          <a:prstGeom prst="rect">
            <a:avLst/>
          </a:prstGeom>
        </p:spPr>
      </p:pic>
      <p:pic>
        <p:nvPicPr>
          <p:cNvPr id="24" name="Picture 2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74086" y="2809636"/>
            <a:ext cx="1234899" cy="1623664"/>
          </a:xfrm>
          <a:prstGeom prst="rect">
            <a:avLst/>
          </a:prstGeom>
        </p:spPr>
      </p:pic>
      <p:pic>
        <p:nvPicPr>
          <p:cNvPr id="25" name="Picture 2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36184" y="2903227"/>
            <a:ext cx="1125615" cy="1477982"/>
          </a:xfrm>
          <a:prstGeom prst="rect">
            <a:avLst/>
          </a:prstGeom>
        </p:spPr>
      </p:pic>
      <p:pic>
        <p:nvPicPr>
          <p:cNvPr id="26" name="Picture 2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83761" y="3205354"/>
            <a:ext cx="1385999" cy="927703"/>
          </a:xfrm>
          <a:prstGeom prst="rect">
            <a:avLst/>
          </a:prstGeom>
        </p:spPr>
      </p:pic>
      <p:pic>
        <p:nvPicPr>
          <p:cNvPr id="27" name="Picture 2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191557" y="3369266"/>
            <a:ext cx="1491547" cy="997142"/>
          </a:xfrm>
          <a:prstGeom prst="rect">
            <a:avLst/>
          </a:prstGeom>
        </p:spPr>
      </p:pic>
      <p:pic>
        <p:nvPicPr>
          <p:cNvPr id="28" name="Picture 2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551228" y="4969807"/>
            <a:ext cx="1305061" cy="1370314"/>
          </a:xfrm>
          <a:prstGeom prst="rect">
            <a:avLst/>
          </a:prstGeom>
        </p:spPr>
      </p:pic>
      <p:pic>
        <p:nvPicPr>
          <p:cNvPr id="29" name="Picture 2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flipH="1">
            <a:off x="759245" y="5032392"/>
            <a:ext cx="1916960" cy="2003631"/>
          </a:xfrm>
          <a:prstGeom prst="rect">
            <a:avLst/>
          </a:prstGeom>
        </p:spPr>
      </p:pic>
      <p:pic>
        <p:nvPicPr>
          <p:cNvPr id="30" name="Picture 29"/>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393735" y="4803066"/>
            <a:ext cx="1413564" cy="1656336"/>
          </a:xfrm>
          <a:prstGeom prst="rect">
            <a:avLst/>
          </a:prstGeom>
        </p:spPr>
      </p:pic>
      <p:pic>
        <p:nvPicPr>
          <p:cNvPr id="31" name="Picture 30"/>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003701" y="5065275"/>
            <a:ext cx="1458464" cy="1308107"/>
          </a:xfrm>
          <a:prstGeom prst="rect">
            <a:avLst/>
          </a:prstGeom>
        </p:spPr>
      </p:pic>
      <p:pic>
        <p:nvPicPr>
          <p:cNvPr id="32" name="Picture 31"/>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221702" y="5042000"/>
            <a:ext cx="1491033" cy="1337688"/>
          </a:xfrm>
          <a:prstGeom prst="rect">
            <a:avLst/>
          </a:prstGeom>
        </p:spPr>
      </p:pic>
      <p:pic>
        <p:nvPicPr>
          <p:cNvPr id="33" name="Picture 32"/>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074970" y="7267279"/>
            <a:ext cx="858078" cy="1383365"/>
          </a:xfrm>
          <a:prstGeom prst="rect">
            <a:avLst/>
          </a:prstGeom>
        </p:spPr>
      </p:pic>
      <p:pic>
        <p:nvPicPr>
          <p:cNvPr id="34" name="Picture 3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942221" y="7148006"/>
            <a:ext cx="913543" cy="1477982"/>
          </a:xfrm>
          <a:prstGeom prst="rect">
            <a:avLst/>
          </a:prstGeom>
        </p:spPr>
      </p:pic>
      <p:pic>
        <p:nvPicPr>
          <p:cNvPr id="35" name="Picture 34"/>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4336322" y="6544444"/>
            <a:ext cx="1634729" cy="2438953"/>
          </a:xfrm>
          <a:prstGeom prst="rect">
            <a:avLst/>
          </a:prstGeom>
        </p:spPr>
      </p:pic>
      <p:pic>
        <p:nvPicPr>
          <p:cNvPr id="36" name="Picture 35"/>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7525936" y="7000267"/>
            <a:ext cx="882567" cy="1773461"/>
          </a:xfrm>
          <a:prstGeom prst="rect">
            <a:avLst/>
          </a:prstGeom>
        </p:spPr>
      </p:pic>
      <p:pic>
        <p:nvPicPr>
          <p:cNvPr id="38" name="Picture 37"/>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319910" y="10897932"/>
            <a:ext cx="1491033" cy="756936"/>
          </a:xfrm>
          <a:prstGeom prst="rect">
            <a:avLst/>
          </a:prstGeom>
        </p:spPr>
      </p:pic>
      <p:pic>
        <p:nvPicPr>
          <p:cNvPr id="39" name="Picture 38"/>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343104" y="9415613"/>
            <a:ext cx="1647641" cy="831977"/>
          </a:xfrm>
          <a:prstGeom prst="rect">
            <a:avLst/>
          </a:prstGeom>
        </p:spPr>
      </p:pic>
      <p:pic>
        <p:nvPicPr>
          <p:cNvPr id="40" name="Picture 39"/>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3505443" y="10721749"/>
            <a:ext cx="1256121" cy="1109302"/>
          </a:xfrm>
          <a:prstGeom prst="rect">
            <a:avLst/>
          </a:prstGeom>
        </p:spPr>
      </p:pic>
      <p:pic>
        <p:nvPicPr>
          <p:cNvPr id="42" name="Picture 41"/>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5308841" y="9036954"/>
            <a:ext cx="1249843" cy="1249843"/>
          </a:xfrm>
          <a:prstGeom prst="rect">
            <a:avLst/>
          </a:prstGeom>
        </p:spPr>
      </p:pic>
      <p:pic>
        <p:nvPicPr>
          <p:cNvPr id="43" name="Picture 42"/>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5308841" y="10273331"/>
            <a:ext cx="1210699" cy="1213495"/>
          </a:xfrm>
          <a:prstGeom prst="rect">
            <a:avLst/>
          </a:prstGeom>
        </p:spPr>
      </p:pic>
      <p:pic>
        <p:nvPicPr>
          <p:cNvPr id="44" name="Picture 43"/>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6947097" y="9717775"/>
            <a:ext cx="1929018" cy="1769051"/>
          </a:xfrm>
          <a:prstGeom prst="rect">
            <a:avLst/>
          </a:prstGeom>
        </p:spPr>
      </p:pic>
      <p:pic>
        <p:nvPicPr>
          <p:cNvPr id="45" name="Picture 44"/>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3122049" y="1161983"/>
            <a:ext cx="1317445" cy="1273076"/>
          </a:xfrm>
          <a:prstGeom prst="rect">
            <a:avLst/>
          </a:prstGeom>
        </p:spPr>
      </p:pic>
      <p:pic>
        <p:nvPicPr>
          <p:cNvPr id="46" name="Picture 45"/>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4961258" y="1181861"/>
            <a:ext cx="1389766" cy="1275185"/>
          </a:xfrm>
          <a:prstGeom prst="rect">
            <a:avLst/>
          </a:prstGeom>
        </p:spPr>
      </p:pic>
    </p:spTree>
    <p:extLst>
      <p:ext uri="{BB962C8B-B14F-4D97-AF65-F5344CB8AC3E}">
        <p14:creationId xmlns:p14="http://schemas.microsoft.com/office/powerpoint/2010/main" val="15198439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1724" y="1992579"/>
            <a:ext cx="1697313" cy="1451868"/>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9460" y="9077220"/>
            <a:ext cx="1699557" cy="1875702"/>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4263" y="1888577"/>
            <a:ext cx="1235544" cy="1555870"/>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27247" y="1941377"/>
            <a:ext cx="1662332" cy="1643280"/>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27247" y="6553349"/>
            <a:ext cx="1661599" cy="1675218"/>
          </a:xfrm>
          <a:prstGeom prst="rect">
            <a:avLst/>
          </a:prstGeom>
        </p:spPr>
      </p:pic>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66614" y="4092656"/>
            <a:ext cx="1722965" cy="1952694"/>
          </a:xfrm>
          <a:prstGeom prst="rect">
            <a:avLst/>
          </a:prstGeom>
        </p:spPr>
      </p:pic>
      <p:pic>
        <p:nvPicPr>
          <p:cNvPr id="18" name="Picture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98950" y="4040596"/>
            <a:ext cx="1600697" cy="1962639"/>
          </a:xfrm>
          <a:prstGeom prst="rect">
            <a:avLst/>
          </a:prstGeom>
        </p:spPr>
      </p:pic>
      <p:pic>
        <p:nvPicPr>
          <p:cNvPr id="19" name="Picture 1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21602" y="9042807"/>
            <a:ext cx="1769351" cy="1626277"/>
          </a:xfrm>
          <a:prstGeom prst="rect">
            <a:avLst/>
          </a:prstGeom>
        </p:spPr>
      </p:pic>
      <p:pic>
        <p:nvPicPr>
          <p:cNvPr id="20" name="Picture 1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30908" y="6484019"/>
            <a:ext cx="2099193" cy="2189157"/>
          </a:xfrm>
          <a:prstGeom prst="rect">
            <a:avLst/>
          </a:prstGeom>
        </p:spPr>
      </p:pic>
      <p:pic>
        <p:nvPicPr>
          <p:cNvPr id="21" name="Picture 2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318956" y="9270079"/>
            <a:ext cx="1339546" cy="1410267"/>
          </a:xfrm>
          <a:prstGeom prst="rect">
            <a:avLst/>
          </a:prstGeom>
        </p:spPr>
      </p:pic>
      <p:pic>
        <p:nvPicPr>
          <p:cNvPr id="22" name="Picture 2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574263" y="6669149"/>
            <a:ext cx="1511852" cy="1520693"/>
          </a:xfrm>
          <a:prstGeom prst="rect">
            <a:avLst/>
          </a:prstGeom>
        </p:spPr>
      </p:pic>
      <p:pic>
        <p:nvPicPr>
          <p:cNvPr id="23" name="Picture 2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283057" y="4040596"/>
            <a:ext cx="1526750" cy="1651552"/>
          </a:xfrm>
          <a:prstGeom prst="rect">
            <a:avLst/>
          </a:prstGeom>
        </p:spPr>
      </p:pic>
    </p:spTree>
    <p:extLst>
      <p:ext uri="{BB962C8B-B14F-4D97-AF65-F5344CB8AC3E}">
        <p14:creationId xmlns:p14="http://schemas.microsoft.com/office/powerpoint/2010/main" val="18462156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Bildobjekt 20" descr="padda_brun.em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8359" y="3833526"/>
            <a:ext cx="854354" cy="1050276"/>
          </a:xfrm>
          <a:prstGeom prst="rect">
            <a:avLst/>
          </a:prstGeom>
        </p:spPr>
      </p:pic>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5634" y="2232724"/>
            <a:ext cx="1580639" cy="1036763"/>
          </a:xfrm>
          <a:prstGeom prst="rect">
            <a:avLst/>
          </a:prstGeom>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6396" y="2332435"/>
            <a:ext cx="1471613" cy="975743"/>
          </a:xfrm>
          <a:prstGeom prst="rect">
            <a:avLst/>
          </a:prstGeom>
        </p:spPr>
      </p:pic>
      <p:pic>
        <p:nvPicPr>
          <p:cNvPr id="26" name="Picture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951833">
            <a:off x="5608619" y="3640393"/>
            <a:ext cx="1603957" cy="1063297"/>
          </a:xfrm>
          <a:prstGeom prst="rect">
            <a:avLst/>
          </a:prstGeom>
        </p:spPr>
      </p:pic>
      <p:pic>
        <p:nvPicPr>
          <p:cNvPr id="27" name="Picture 2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74620" y="3739628"/>
            <a:ext cx="1380745" cy="910036"/>
          </a:xfrm>
          <a:prstGeom prst="rect">
            <a:avLst/>
          </a:prstGeom>
        </p:spPr>
      </p:pic>
      <p:pic>
        <p:nvPicPr>
          <p:cNvPr id="28" name="Picture 2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21794" y="8821940"/>
            <a:ext cx="1429182" cy="964698"/>
          </a:xfrm>
          <a:prstGeom prst="rect">
            <a:avLst/>
          </a:prstGeom>
        </p:spPr>
      </p:pic>
      <p:pic>
        <p:nvPicPr>
          <p:cNvPr id="29" name="Picture 2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0450403">
            <a:off x="6689877" y="6696861"/>
            <a:ext cx="1025161" cy="776637"/>
          </a:xfrm>
          <a:prstGeom prst="rect">
            <a:avLst/>
          </a:prstGeom>
        </p:spPr>
      </p:pic>
      <p:pic>
        <p:nvPicPr>
          <p:cNvPr id="30" name="Picture 2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089417">
            <a:off x="2023791" y="2523784"/>
            <a:ext cx="921110" cy="1238734"/>
          </a:xfrm>
          <a:prstGeom prst="rect">
            <a:avLst/>
          </a:prstGeom>
        </p:spPr>
      </p:pic>
      <p:pic>
        <p:nvPicPr>
          <p:cNvPr id="31" name="Picture 3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86912" y="6889201"/>
            <a:ext cx="1275699" cy="948597"/>
          </a:xfrm>
          <a:prstGeom prst="rect">
            <a:avLst/>
          </a:prstGeom>
        </p:spPr>
      </p:pic>
      <p:pic>
        <p:nvPicPr>
          <p:cNvPr id="32" name="Picture 3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678813" y="5217015"/>
            <a:ext cx="1997538" cy="1347177"/>
          </a:xfrm>
          <a:prstGeom prst="rect">
            <a:avLst/>
          </a:prstGeom>
        </p:spPr>
      </p:pic>
      <p:pic>
        <p:nvPicPr>
          <p:cNvPr id="33" name="Picture 3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958938" y="8568203"/>
            <a:ext cx="806099" cy="1102217"/>
          </a:xfrm>
          <a:prstGeom prst="rect">
            <a:avLst/>
          </a:prstGeom>
        </p:spPr>
      </p:pic>
      <p:pic>
        <p:nvPicPr>
          <p:cNvPr id="34" name="Picture 3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795161" y="6584452"/>
            <a:ext cx="635000" cy="850900"/>
          </a:xfrm>
          <a:prstGeom prst="rect">
            <a:avLst/>
          </a:prstGeom>
        </p:spPr>
      </p:pic>
      <p:pic>
        <p:nvPicPr>
          <p:cNvPr id="40" name="Picture 39"/>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722166">
            <a:off x="3961350" y="5083102"/>
            <a:ext cx="800100" cy="1003300"/>
          </a:xfrm>
          <a:prstGeom prst="rect">
            <a:avLst/>
          </a:prstGeom>
        </p:spPr>
      </p:pic>
      <p:pic>
        <p:nvPicPr>
          <p:cNvPr id="41" name="Picture 4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0686" y="8290101"/>
            <a:ext cx="2331630" cy="1545972"/>
          </a:xfrm>
          <a:prstGeom prst="rect">
            <a:avLst/>
          </a:prstGeom>
        </p:spPr>
      </p:pic>
      <p:pic>
        <p:nvPicPr>
          <p:cNvPr id="42" name="Picture 4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249724" y="8085575"/>
            <a:ext cx="857535" cy="1075322"/>
          </a:xfrm>
          <a:prstGeom prst="rect">
            <a:avLst/>
          </a:prstGeom>
        </p:spPr>
      </p:pic>
      <p:pic>
        <p:nvPicPr>
          <p:cNvPr id="43" name="Picture 4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725998" y="7918914"/>
            <a:ext cx="635000" cy="850900"/>
          </a:xfrm>
          <a:prstGeom prst="rect">
            <a:avLst/>
          </a:prstGeom>
        </p:spPr>
      </p:pic>
      <p:pic>
        <p:nvPicPr>
          <p:cNvPr id="44" name="Picture 4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070583" y="4859101"/>
            <a:ext cx="829897" cy="1112062"/>
          </a:xfrm>
          <a:prstGeom prst="rect">
            <a:avLst/>
          </a:prstGeom>
        </p:spPr>
      </p:pic>
      <p:pic>
        <p:nvPicPr>
          <p:cNvPr id="45" name="Picture 4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242635" y="5249898"/>
            <a:ext cx="1348188" cy="1002499"/>
          </a:xfrm>
          <a:prstGeom prst="rect">
            <a:avLst/>
          </a:prstGeom>
        </p:spPr>
      </p:pic>
      <p:pic>
        <p:nvPicPr>
          <p:cNvPr id="46" name="Picture 4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092245" y="6943068"/>
            <a:ext cx="1664392" cy="1460833"/>
          </a:xfrm>
          <a:prstGeom prst="rect">
            <a:avLst/>
          </a:prstGeom>
        </p:spPr>
      </p:pic>
    </p:spTree>
    <p:extLst>
      <p:ext uri="{BB962C8B-B14F-4D97-AF65-F5344CB8AC3E}">
        <p14:creationId xmlns:p14="http://schemas.microsoft.com/office/powerpoint/2010/main" val="354390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44"/>
          <p:cNvSpPr txBox="1"/>
          <p:nvPr/>
        </p:nvSpPr>
        <p:spPr>
          <a:xfrm>
            <a:off x="1943814" y="4008226"/>
            <a:ext cx="6022813" cy="3785652"/>
          </a:xfrm>
          <a:prstGeom prst="rect">
            <a:avLst/>
          </a:prstGeom>
          <a:noFill/>
        </p:spPr>
        <p:txBody>
          <a:bodyPr wrap="square" rtlCol="0">
            <a:spAutoFit/>
          </a:bodyPr>
          <a:lstStyle/>
          <a:p>
            <a:pPr>
              <a:lnSpc>
                <a:spcPts val="2400"/>
              </a:lnSpc>
            </a:pPr>
            <a:r>
              <a:rPr lang="sv-SE" sz="1500">
                <a:solidFill>
                  <a:schemeClr val="tx1">
                    <a:lumMod val="50000"/>
                    <a:lumOff val="50000"/>
                  </a:schemeClr>
                </a:solidFill>
                <a:latin typeface="Trebuchet MS"/>
                <a:cs typeface="Trebuchet MS"/>
              </a:rPr>
              <a:t>Utgå gärna från de färdiga mallarna. Jobba i dem direkt med det egna innehållet och den grafik/ikoner som finns i </a:t>
            </a:r>
            <a:r>
              <a:rPr lang="sv-SE" sz="1500" err="1">
                <a:solidFill>
                  <a:schemeClr val="tx1">
                    <a:lumMod val="50000"/>
                    <a:lumOff val="50000"/>
                  </a:schemeClr>
                </a:solidFill>
                <a:latin typeface="Trebuchet MS"/>
                <a:cs typeface="Trebuchet MS"/>
              </a:rPr>
              <a:t>Grafoteket</a:t>
            </a:r>
            <a:r>
              <a:rPr lang="sv-SE" sz="1500">
                <a:solidFill>
                  <a:schemeClr val="tx1">
                    <a:lumMod val="50000"/>
                    <a:lumOff val="50000"/>
                  </a:schemeClr>
                </a:solidFill>
                <a:latin typeface="Trebuchet MS"/>
                <a:cs typeface="Trebuchet MS"/>
              </a:rPr>
              <a:t>. Det går också bra att kopiera in grafiken i ett nytt dokument som man skapar själv i önskat format.  Alla grafiska element kan förminskas och förstoras.</a:t>
            </a:r>
          </a:p>
          <a:p>
            <a:pPr>
              <a:lnSpc>
                <a:spcPts val="2400"/>
              </a:lnSpc>
            </a:pPr>
            <a:endParaRPr lang="sv-SE" sz="1500">
              <a:solidFill>
                <a:schemeClr val="tx1">
                  <a:lumMod val="50000"/>
                  <a:lumOff val="50000"/>
                </a:schemeClr>
              </a:solidFill>
              <a:latin typeface="Trebuchet MS"/>
              <a:cs typeface="Trebuchet MS"/>
            </a:endParaRPr>
          </a:p>
          <a:p>
            <a:pPr>
              <a:lnSpc>
                <a:spcPts val="2400"/>
              </a:lnSpc>
            </a:pPr>
            <a:r>
              <a:rPr lang="sv-SE" sz="1500">
                <a:solidFill>
                  <a:schemeClr val="tx1">
                    <a:lumMod val="50000"/>
                    <a:lumOff val="50000"/>
                  </a:schemeClr>
                </a:solidFill>
                <a:latin typeface="Trebuchet MS"/>
                <a:cs typeface="Trebuchet MS"/>
              </a:rPr>
              <a:t>Kom gärna med input kring användningen av denna grafik så att </a:t>
            </a:r>
            <a:r>
              <a:rPr lang="sv-SE" sz="1500" err="1">
                <a:solidFill>
                  <a:schemeClr val="tx1">
                    <a:lumMod val="50000"/>
                    <a:lumOff val="50000"/>
                  </a:schemeClr>
                </a:solidFill>
                <a:latin typeface="Trebuchet MS"/>
                <a:cs typeface="Trebuchet MS"/>
              </a:rPr>
              <a:t>Grafoteket</a:t>
            </a:r>
            <a:r>
              <a:rPr lang="sv-SE" sz="1500">
                <a:solidFill>
                  <a:schemeClr val="tx1">
                    <a:lumMod val="50000"/>
                    <a:lumOff val="50000"/>
                  </a:schemeClr>
                </a:solidFill>
                <a:latin typeface="Trebuchet MS"/>
                <a:cs typeface="Trebuchet MS"/>
              </a:rPr>
              <a:t> kan utvecklas vidare för ännu bättre användning.</a:t>
            </a:r>
          </a:p>
          <a:p>
            <a:pPr>
              <a:lnSpc>
                <a:spcPts val="2400"/>
              </a:lnSpc>
            </a:pPr>
            <a:endParaRPr lang="sv-SE" sz="1500">
              <a:solidFill>
                <a:schemeClr val="tx1">
                  <a:lumMod val="50000"/>
                  <a:lumOff val="50000"/>
                </a:schemeClr>
              </a:solidFill>
              <a:latin typeface="Trebuchet MS"/>
              <a:cs typeface="Trebuchet MS"/>
            </a:endParaRPr>
          </a:p>
          <a:p>
            <a:pPr>
              <a:lnSpc>
                <a:spcPts val="2400"/>
              </a:lnSpc>
            </a:pPr>
            <a:r>
              <a:rPr lang="sv-SE" sz="1500">
                <a:solidFill>
                  <a:schemeClr val="tx1">
                    <a:lumMod val="50000"/>
                    <a:lumOff val="50000"/>
                  </a:schemeClr>
                </a:solidFill>
                <a:latin typeface="Trebuchet MS"/>
                <a:cs typeface="Trebuchet MS"/>
              </a:rPr>
              <a:t>Lycka till </a:t>
            </a:r>
            <a:r>
              <a:rPr lang="sv-SE" sz="1500">
                <a:solidFill>
                  <a:schemeClr val="tx1">
                    <a:lumMod val="50000"/>
                    <a:lumOff val="50000"/>
                  </a:schemeClr>
                </a:solidFill>
                <a:latin typeface="Trebuchet MS"/>
                <a:cs typeface="Trebuchet MS"/>
                <a:sym typeface="Wingdings"/>
              </a:rPr>
              <a:t></a:t>
            </a:r>
            <a:endParaRPr lang="sv-SE" sz="1500">
              <a:solidFill>
                <a:schemeClr val="tx1">
                  <a:lumMod val="50000"/>
                  <a:lumOff val="50000"/>
                </a:schemeClr>
              </a:solidFill>
              <a:latin typeface="Trebuchet MS"/>
              <a:cs typeface="Trebuchet MS"/>
            </a:endParaRPr>
          </a:p>
          <a:p>
            <a:pPr>
              <a:lnSpc>
                <a:spcPts val="2400"/>
              </a:lnSpc>
            </a:pPr>
            <a:endParaRPr lang="sv-SE" sz="1500">
              <a:solidFill>
                <a:schemeClr val="tx1">
                  <a:lumMod val="50000"/>
                  <a:lumOff val="50000"/>
                </a:schemeClr>
              </a:solidFill>
              <a:latin typeface="Trebuchet MS"/>
              <a:cs typeface="Trebuchet MS"/>
            </a:endParaRPr>
          </a:p>
          <a:p>
            <a:pPr>
              <a:lnSpc>
                <a:spcPts val="2400"/>
              </a:lnSpc>
            </a:pPr>
            <a:endParaRPr lang="sv-SE" sz="1500" kern="1200">
              <a:solidFill>
                <a:schemeClr val="tx1">
                  <a:lumMod val="50000"/>
                  <a:lumOff val="50000"/>
                </a:schemeClr>
              </a:solidFill>
              <a:latin typeface="Trebuchet MS"/>
              <a:cs typeface="Trebuchet MS"/>
            </a:endParaRPr>
          </a:p>
        </p:txBody>
      </p:sp>
      <p:sp>
        <p:nvSpPr>
          <p:cNvPr id="3" name="textruta 4"/>
          <p:cNvSpPr txBox="1"/>
          <p:nvPr/>
        </p:nvSpPr>
        <p:spPr>
          <a:xfrm>
            <a:off x="1966028" y="3378928"/>
            <a:ext cx="5714626" cy="461665"/>
          </a:xfrm>
          <a:prstGeom prst="rect">
            <a:avLst/>
          </a:prstGeom>
          <a:noFill/>
        </p:spPr>
        <p:txBody>
          <a:bodyPr wrap="square" rtlCol="0">
            <a:spAutoFit/>
          </a:bodyPr>
          <a:lstStyle/>
          <a:p>
            <a:pPr algn="ctr"/>
            <a:r>
              <a:rPr lang="sv-SE" sz="2400">
                <a:solidFill>
                  <a:srgbClr val="595959"/>
                </a:solidFill>
                <a:latin typeface="Trebuchet MS"/>
                <a:cs typeface="Trebuchet MS"/>
              </a:rPr>
              <a:t>Designinstruktioner</a:t>
            </a:r>
          </a:p>
        </p:txBody>
      </p:sp>
      <p:pic>
        <p:nvPicPr>
          <p:cNvPr id="6" name="Bildobjekt 5" descr="människor.em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4213665" y="2106255"/>
            <a:ext cx="1147208" cy="1140235"/>
          </a:xfrm>
          <a:prstGeom prst="rect">
            <a:avLst/>
          </a:prstGeom>
        </p:spPr>
      </p:pic>
    </p:spTree>
    <p:extLst>
      <p:ext uri="{BB962C8B-B14F-4D97-AF65-F5344CB8AC3E}">
        <p14:creationId xmlns:p14="http://schemas.microsoft.com/office/powerpoint/2010/main" val="29376793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2596" y="2041675"/>
            <a:ext cx="1217070" cy="1765945"/>
          </a:xfrm>
          <a:prstGeom prst="rect">
            <a:avLst/>
          </a:prstGeom>
        </p:spPr>
      </p:pic>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8914" y="2246252"/>
            <a:ext cx="1600200" cy="1079500"/>
          </a:xfrm>
          <a:prstGeom prst="rect">
            <a:avLst/>
          </a:prstGeom>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88799" y="2054572"/>
            <a:ext cx="1031068" cy="1271180"/>
          </a:xfrm>
          <a:prstGeom prst="rect">
            <a:avLst/>
          </a:prstGeom>
        </p:spPr>
      </p:pic>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88013" y="2410151"/>
            <a:ext cx="863600" cy="1104900"/>
          </a:xfrm>
          <a:prstGeom prst="rect">
            <a:avLst/>
          </a:prstGeom>
        </p:spPr>
      </p:pic>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20154" y="4290000"/>
            <a:ext cx="2056451" cy="1526438"/>
          </a:xfrm>
          <a:prstGeom prst="rect">
            <a:avLst/>
          </a:prstGeom>
        </p:spPr>
      </p:pic>
      <p:pic>
        <p:nvPicPr>
          <p:cNvPr id="25" name="Picture 2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21231" y="4313286"/>
            <a:ext cx="2081609" cy="1640056"/>
          </a:xfrm>
          <a:prstGeom prst="rect">
            <a:avLst/>
          </a:prstGeom>
        </p:spPr>
      </p:pic>
      <p:pic>
        <p:nvPicPr>
          <p:cNvPr id="26" name="Picture 2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62589" y="6567510"/>
            <a:ext cx="826676" cy="1329870"/>
          </a:xfrm>
          <a:prstGeom prst="rect">
            <a:avLst/>
          </a:prstGeom>
        </p:spPr>
      </p:pic>
      <p:pic>
        <p:nvPicPr>
          <p:cNvPr id="27" name="Picture 2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76986" y="6514316"/>
            <a:ext cx="907418" cy="1477192"/>
          </a:xfrm>
          <a:prstGeom prst="rect">
            <a:avLst/>
          </a:prstGeom>
        </p:spPr>
      </p:pic>
      <p:pic>
        <p:nvPicPr>
          <p:cNvPr id="28" name="Picture 2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298218" y="6739517"/>
            <a:ext cx="1486202" cy="1523357"/>
          </a:xfrm>
          <a:prstGeom prst="rect">
            <a:avLst/>
          </a:prstGeom>
        </p:spPr>
      </p:pic>
      <p:pic>
        <p:nvPicPr>
          <p:cNvPr id="29" name="Picture 2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219694" y="6686800"/>
            <a:ext cx="1558089" cy="1221683"/>
          </a:xfrm>
          <a:prstGeom prst="rect">
            <a:avLst/>
          </a:prstGeom>
        </p:spPr>
      </p:pic>
      <p:pic>
        <p:nvPicPr>
          <p:cNvPr id="34" name="Picture 3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86460" y="8914125"/>
            <a:ext cx="1570310" cy="1462013"/>
          </a:xfrm>
          <a:prstGeom prst="rect">
            <a:avLst/>
          </a:prstGeom>
        </p:spPr>
      </p:pic>
      <p:pic>
        <p:nvPicPr>
          <p:cNvPr id="35" name="Picture 3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745648" y="9219141"/>
            <a:ext cx="1647184" cy="1199580"/>
          </a:xfrm>
          <a:prstGeom prst="rect">
            <a:avLst/>
          </a:prstGeom>
        </p:spPr>
      </p:pic>
      <p:pic>
        <p:nvPicPr>
          <p:cNvPr id="36" name="Picture 3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027169" y="8781628"/>
            <a:ext cx="1201917" cy="1637093"/>
          </a:xfrm>
          <a:prstGeom prst="rect">
            <a:avLst/>
          </a:prstGeom>
        </p:spPr>
      </p:pic>
      <p:pic>
        <p:nvPicPr>
          <p:cNvPr id="37" name="Picture 3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611207" y="4379247"/>
            <a:ext cx="1500577" cy="1482051"/>
          </a:xfrm>
          <a:prstGeom prst="rect">
            <a:avLst/>
          </a:prstGeom>
        </p:spPr>
      </p:pic>
      <p:pic>
        <p:nvPicPr>
          <p:cNvPr id="38" name="Picture 37"/>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flipH="1">
            <a:off x="3222957" y="8947991"/>
            <a:ext cx="1188590" cy="1545167"/>
          </a:xfrm>
          <a:prstGeom prst="rect">
            <a:avLst/>
          </a:prstGeom>
        </p:spPr>
      </p:pic>
    </p:spTree>
    <p:extLst>
      <p:ext uri="{BB962C8B-B14F-4D97-AF65-F5344CB8AC3E}">
        <p14:creationId xmlns:p14="http://schemas.microsoft.com/office/powerpoint/2010/main" val="12690475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0676" y="2623676"/>
            <a:ext cx="1116252" cy="1558904"/>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3588" y="2683281"/>
            <a:ext cx="1044801" cy="1495499"/>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3399" y="2643929"/>
            <a:ext cx="1064851" cy="1518398"/>
          </a:xfrm>
          <a:prstGeom prst="rect">
            <a:avLst/>
          </a:prstGeom>
        </p:spPr>
      </p:pic>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1418" y="4536998"/>
            <a:ext cx="1161685" cy="1626359"/>
          </a:xfrm>
          <a:prstGeom prst="rect">
            <a:avLst/>
          </a:prstGeom>
        </p:spPr>
      </p:pic>
      <p:pic>
        <p:nvPicPr>
          <p:cNvPr id="23" name="Picture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34910" y="2699736"/>
            <a:ext cx="1050065" cy="1462591"/>
          </a:xfrm>
          <a:prstGeom prst="rect">
            <a:avLst/>
          </a:prstGeom>
        </p:spPr>
      </p:pic>
      <p:pic>
        <p:nvPicPr>
          <p:cNvPr id="26" name="Picture 2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03502" y="4687228"/>
            <a:ext cx="1104842" cy="1570039"/>
          </a:xfrm>
          <a:prstGeom prst="rect">
            <a:avLst/>
          </a:prstGeom>
        </p:spPr>
      </p:pic>
      <p:pic>
        <p:nvPicPr>
          <p:cNvPr id="27" name="Picture 2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31372" y="4581211"/>
            <a:ext cx="1065797" cy="1514554"/>
          </a:xfrm>
          <a:prstGeom prst="rect">
            <a:avLst/>
          </a:prstGeom>
        </p:spPr>
      </p:pic>
      <p:pic>
        <p:nvPicPr>
          <p:cNvPr id="28" name="Picture 2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030922" y="4585416"/>
            <a:ext cx="1112380" cy="1529522"/>
          </a:xfrm>
          <a:prstGeom prst="rect">
            <a:avLst/>
          </a:prstGeom>
        </p:spPr>
      </p:pic>
      <p:pic>
        <p:nvPicPr>
          <p:cNvPr id="29" name="Picture 2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90798" y="4615745"/>
            <a:ext cx="947257" cy="1339226"/>
          </a:xfrm>
          <a:prstGeom prst="rect">
            <a:avLst/>
          </a:prstGeom>
        </p:spPr>
      </p:pic>
      <p:pic>
        <p:nvPicPr>
          <p:cNvPr id="30" name="Picture 2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548954" y="6908800"/>
            <a:ext cx="2512306" cy="3676058"/>
          </a:xfrm>
          <a:prstGeom prst="rect">
            <a:avLst/>
          </a:prstGeom>
        </p:spPr>
      </p:pic>
    </p:spTree>
    <p:extLst>
      <p:ext uri="{BB962C8B-B14F-4D97-AF65-F5344CB8AC3E}">
        <p14:creationId xmlns:p14="http://schemas.microsoft.com/office/powerpoint/2010/main" val="753807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1"/>
          <p:cNvSpPr txBox="1"/>
          <p:nvPr/>
        </p:nvSpPr>
        <p:spPr>
          <a:xfrm>
            <a:off x="1340458" y="3484844"/>
            <a:ext cx="6684190" cy="1077218"/>
          </a:xfrm>
          <a:prstGeom prst="rect">
            <a:avLst/>
          </a:prstGeom>
          <a:noFill/>
        </p:spPr>
        <p:txBody>
          <a:bodyPr wrap="square" rtlCol="0">
            <a:spAutoFit/>
          </a:bodyPr>
          <a:lstStyle/>
          <a:p>
            <a:pPr algn="ctr"/>
            <a:r>
              <a:rPr lang="sv-SE" sz="3200">
                <a:solidFill>
                  <a:schemeClr val="tx1">
                    <a:lumMod val="65000"/>
                    <a:lumOff val="35000"/>
                  </a:schemeClr>
                </a:solidFill>
                <a:latin typeface="Trebuchet MS"/>
                <a:cs typeface="Trebuchet MS"/>
              </a:rPr>
              <a:t>Arbetet fortsätter</a:t>
            </a:r>
            <a:r>
              <a:rPr lang="is-IS" sz="3200">
                <a:solidFill>
                  <a:schemeClr val="tx1">
                    <a:lumMod val="65000"/>
                    <a:lumOff val="35000"/>
                  </a:schemeClr>
                </a:solidFill>
                <a:latin typeface="Trebuchet MS"/>
                <a:cs typeface="Trebuchet MS"/>
              </a:rPr>
              <a:t>…</a:t>
            </a:r>
            <a:br>
              <a:rPr lang="sv-SE" sz="3200">
                <a:solidFill>
                  <a:schemeClr val="tx1">
                    <a:lumMod val="65000"/>
                    <a:lumOff val="35000"/>
                  </a:schemeClr>
                </a:solidFill>
                <a:latin typeface="Trebuchet MS"/>
                <a:cs typeface="Trebuchet MS"/>
              </a:rPr>
            </a:br>
            <a:endParaRPr lang="sv-SE" sz="3200">
              <a:solidFill>
                <a:schemeClr val="tx1">
                  <a:lumMod val="65000"/>
                  <a:lumOff val="35000"/>
                </a:schemeClr>
              </a:solidFill>
              <a:latin typeface="Trebuchet MS"/>
              <a:cs typeface="Trebuchet MS"/>
            </a:endParaRPr>
          </a:p>
        </p:txBody>
      </p:sp>
      <p:sp>
        <p:nvSpPr>
          <p:cNvPr id="5" name="textruta 3"/>
          <p:cNvSpPr txBox="1"/>
          <p:nvPr/>
        </p:nvSpPr>
        <p:spPr>
          <a:xfrm>
            <a:off x="2320093" y="4184231"/>
            <a:ext cx="4774390" cy="1118255"/>
          </a:xfrm>
          <a:prstGeom prst="rect">
            <a:avLst/>
          </a:prstGeom>
          <a:noFill/>
        </p:spPr>
        <p:txBody>
          <a:bodyPr wrap="square" rtlCol="0">
            <a:spAutoFit/>
          </a:bodyPr>
          <a:lstStyle/>
          <a:p>
            <a:pPr algn="ctr">
              <a:lnSpc>
                <a:spcPct val="120000"/>
              </a:lnSpc>
            </a:pPr>
            <a:r>
              <a:rPr lang="sv-SE" sz="2000" err="1">
                <a:solidFill>
                  <a:srgbClr val="7F7F7F"/>
                </a:solidFill>
                <a:latin typeface="Trebuchet MS"/>
                <a:cs typeface="Trebuchet MS"/>
              </a:rPr>
              <a:t>Grafoteket</a:t>
            </a:r>
            <a:r>
              <a:rPr lang="sv-SE" sz="2000">
                <a:solidFill>
                  <a:srgbClr val="7F7F7F"/>
                </a:solidFill>
                <a:latin typeface="Trebuchet MS"/>
                <a:cs typeface="Trebuchet MS"/>
              </a:rPr>
              <a:t> är ett levande verktyg och utvecklas för att möta nya behov.</a:t>
            </a:r>
          </a:p>
          <a:p>
            <a:pPr algn="ctr">
              <a:lnSpc>
                <a:spcPct val="120000"/>
              </a:lnSpc>
            </a:pPr>
            <a:endParaRPr lang="sv-SE" sz="1600">
              <a:solidFill>
                <a:srgbClr val="7F7F7F"/>
              </a:solidFill>
            </a:endParaRPr>
          </a:p>
        </p:txBody>
      </p:sp>
      <p:pic>
        <p:nvPicPr>
          <p:cNvPr id="7" name="Bildobjekt 6" descr="människor.em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327694" y="5537669"/>
            <a:ext cx="2670894" cy="2654658"/>
          </a:xfrm>
          <a:prstGeom prst="rect">
            <a:avLst/>
          </a:prstGeom>
        </p:spPr>
      </p:pic>
    </p:spTree>
    <p:extLst>
      <p:ext uri="{BB962C8B-B14F-4D97-AF65-F5344CB8AC3E}">
        <p14:creationId xmlns:p14="http://schemas.microsoft.com/office/powerpoint/2010/main" val="1265777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 name="Picture 1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1205948"/>
            <a:ext cx="9601200" cy="11616945"/>
          </a:xfrm>
          <a:prstGeom prst="rect">
            <a:avLst/>
          </a:prstGeom>
        </p:spPr>
      </p:pic>
      <p:pic>
        <p:nvPicPr>
          <p:cNvPr id="122" name="Picture 121"/>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flipH="1">
            <a:off x="205305" y="1493062"/>
            <a:ext cx="2199359" cy="2159552"/>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90624" y="3385245"/>
            <a:ext cx="9241229" cy="5703924"/>
          </a:xfrm>
          <a:prstGeom prst="rect">
            <a:avLst/>
          </a:prstGeom>
          <a:effectLst>
            <a:outerShdw dist="50800" dir="5400000" algn="ctr" rotWithShape="0">
              <a:schemeClr val="tx1">
                <a:lumMod val="65000"/>
                <a:lumOff val="35000"/>
                <a:alpha val="17000"/>
              </a:schemeClr>
            </a:outerShdw>
          </a:effectLst>
        </p:spPr>
      </p:pic>
      <p:pic>
        <p:nvPicPr>
          <p:cNvPr id="174" name="Bildobjekt 173" descr="rektangel_kort.emf"/>
          <p:cNvPicPr>
            <a:picLocks noChangeAspect="1"/>
          </p:cNvPicPr>
          <p:nvPr/>
        </p:nvPicPr>
        <p:blipFill>
          <a:blip r:embed="rId5">
            <a:alphaModFix amt="70000"/>
            <a:extLst>
              <a:ext uri="{28A0092B-C50C-407E-A947-70E740481C1C}">
                <a14:useLocalDpi xmlns:a14="http://schemas.microsoft.com/office/drawing/2010/main" val="0"/>
              </a:ext>
            </a:extLst>
          </a:blip>
          <a:stretch>
            <a:fillRect/>
          </a:stretch>
        </p:blipFill>
        <p:spPr>
          <a:xfrm>
            <a:off x="2230982" y="10371296"/>
            <a:ext cx="1606761" cy="807207"/>
          </a:xfrm>
          <a:prstGeom prst="rect">
            <a:avLst/>
          </a:prstGeom>
        </p:spPr>
      </p:pic>
      <p:pic>
        <p:nvPicPr>
          <p:cNvPr id="175" name="Bildobjekt 174" descr="rektangel_kort.emf"/>
          <p:cNvPicPr>
            <a:picLocks noChangeAspect="1"/>
          </p:cNvPicPr>
          <p:nvPr/>
        </p:nvPicPr>
        <p:blipFill>
          <a:blip r:embed="rId5">
            <a:alphaModFix amt="70000"/>
            <a:extLst>
              <a:ext uri="{28A0092B-C50C-407E-A947-70E740481C1C}">
                <a14:useLocalDpi xmlns:a14="http://schemas.microsoft.com/office/drawing/2010/main" val="0"/>
              </a:ext>
            </a:extLst>
          </a:blip>
          <a:stretch>
            <a:fillRect/>
          </a:stretch>
        </p:blipFill>
        <p:spPr>
          <a:xfrm>
            <a:off x="4051839" y="10360663"/>
            <a:ext cx="1586446" cy="1437740"/>
          </a:xfrm>
          <a:prstGeom prst="rect">
            <a:avLst/>
          </a:prstGeom>
        </p:spPr>
      </p:pic>
      <p:pic>
        <p:nvPicPr>
          <p:cNvPr id="176" name="Bildobjekt 175" descr="rektangel_kort.emf"/>
          <p:cNvPicPr>
            <a:picLocks noChangeAspect="1"/>
          </p:cNvPicPr>
          <p:nvPr/>
        </p:nvPicPr>
        <p:blipFill>
          <a:blip r:embed="rId5">
            <a:alphaModFix amt="70000"/>
            <a:extLst>
              <a:ext uri="{28A0092B-C50C-407E-A947-70E740481C1C}">
                <a14:useLocalDpi xmlns:a14="http://schemas.microsoft.com/office/drawing/2010/main" val="0"/>
              </a:ext>
            </a:extLst>
          </a:blip>
          <a:stretch>
            <a:fillRect/>
          </a:stretch>
        </p:blipFill>
        <p:spPr>
          <a:xfrm>
            <a:off x="5823788" y="10685801"/>
            <a:ext cx="1586446" cy="807207"/>
          </a:xfrm>
          <a:prstGeom prst="rect">
            <a:avLst/>
          </a:prstGeom>
        </p:spPr>
      </p:pic>
      <p:pic>
        <p:nvPicPr>
          <p:cNvPr id="177" name="Bildobjekt 176" descr="rektangel_kort.emf"/>
          <p:cNvPicPr>
            <a:picLocks noChangeAspect="1"/>
          </p:cNvPicPr>
          <p:nvPr/>
        </p:nvPicPr>
        <p:blipFill>
          <a:blip r:embed="rId5">
            <a:alphaModFix amt="70000"/>
            <a:extLst>
              <a:ext uri="{28A0092B-C50C-407E-A947-70E740481C1C}">
                <a14:useLocalDpi xmlns:a14="http://schemas.microsoft.com/office/drawing/2010/main" val="0"/>
              </a:ext>
            </a:extLst>
          </a:blip>
          <a:stretch>
            <a:fillRect/>
          </a:stretch>
        </p:blipFill>
        <p:spPr>
          <a:xfrm>
            <a:off x="7566409" y="10360451"/>
            <a:ext cx="1586446" cy="807207"/>
          </a:xfrm>
          <a:prstGeom prst="rect">
            <a:avLst/>
          </a:prstGeom>
        </p:spPr>
      </p:pic>
      <p:cxnSp>
        <p:nvCxnSpPr>
          <p:cNvPr id="25" name="Rak 24"/>
          <p:cNvCxnSpPr/>
          <p:nvPr/>
        </p:nvCxnSpPr>
        <p:spPr>
          <a:xfrm flipV="1">
            <a:off x="1003306" y="7508979"/>
            <a:ext cx="890218" cy="224525"/>
          </a:xfrm>
          <a:prstGeom prst="line">
            <a:avLst/>
          </a:prstGeom>
          <a:ln w="31750" cap="rnd" cmpd="sng">
            <a:solidFill>
              <a:schemeClr val="bg1">
                <a:lumMod val="75000"/>
              </a:schemeClr>
            </a:solidFill>
            <a:prstDash val="sysDot"/>
            <a:round/>
            <a:headEnd type="none"/>
          </a:ln>
          <a:effectLst/>
        </p:spPr>
        <p:style>
          <a:lnRef idx="2">
            <a:schemeClr val="accent1"/>
          </a:lnRef>
          <a:fillRef idx="0">
            <a:schemeClr val="accent1"/>
          </a:fillRef>
          <a:effectRef idx="1">
            <a:schemeClr val="accent1"/>
          </a:effectRef>
          <a:fontRef idx="minor">
            <a:schemeClr val="tx1"/>
          </a:fontRef>
        </p:style>
      </p:cxnSp>
      <p:cxnSp>
        <p:nvCxnSpPr>
          <p:cNvPr id="26" name="Rak 25"/>
          <p:cNvCxnSpPr/>
          <p:nvPr/>
        </p:nvCxnSpPr>
        <p:spPr>
          <a:xfrm flipV="1">
            <a:off x="1893524" y="7505696"/>
            <a:ext cx="915301" cy="3648"/>
          </a:xfrm>
          <a:prstGeom prst="line">
            <a:avLst/>
          </a:prstGeom>
          <a:ln w="31750" cap="rnd" cmpd="sng">
            <a:solidFill>
              <a:schemeClr val="bg1">
                <a:lumMod val="75000"/>
              </a:schemeClr>
            </a:solidFill>
            <a:prstDash val="sysDot"/>
            <a:round/>
            <a:headEnd type="none"/>
          </a:ln>
          <a:effectLst/>
        </p:spPr>
        <p:style>
          <a:lnRef idx="2">
            <a:schemeClr val="accent1"/>
          </a:lnRef>
          <a:fillRef idx="0">
            <a:schemeClr val="accent1"/>
          </a:fillRef>
          <a:effectRef idx="1">
            <a:schemeClr val="accent1"/>
          </a:effectRef>
          <a:fontRef idx="minor">
            <a:schemeClr val="tx1"/>
          </a:fontRef>
        </p:style>
      </p:cxnSp>
      <p:cxnSp>
        <p:nvCxnSpPr>
          <p:cNvPr id="27" name="Rak 26"/>
          <p:cNvCxnSpPr/>
          <p:nvPr/>
        </p:nvCxnSpPr>
        <p:spPr>
          <a:xfrm flipV="1">
            <a:off x="2687022" y="6893404"/>
            <a:ext cx="428651" cy="615941"/>
          </a:xfrm>
          <a:prstGeom prst="line">
            <a:avLst/>
          </a:prstGeom>
          <a:ln w="31750" cap="rnd" cmpd="sng">
            <a:solidFill>
              <a:schemeClr val="bg1">
                <a:lumMod val="75000"/>
              </a:schemeClr>
            </a:solidFill>
            <a:prstDash val="sysDot"/>
            <a:round/>
            <a:headEnd type="none"/>
          </a:ln>
          <a:effectLst/>
        </p:spPr>
        <p:style>
          <a:lnRef idx="2">
            <a:schemeClr val="accent1"/>
          </a:lnRef>
          <a:fillRef idx="0">
            <a:schemeClr val="accent1"/>
          </a:fillRef>
          <a:effectRef idx="1">
            <a:schemeClr val="accent1"/>
          </a:effectRef>
          <a:fontRef idx="minor">
            <a:schemeClr val="tx1"/>
          </a:fontRef>
        </p:style>
      </p:cxnSp>
      <p:cxnSp>
        <p:nvCxnSpPr>
          <p:cNvPr id="28" name="Rak 27"/>
          <p:cNvCxnSpPr/>
          <p:nvPr/>
        </p:nvCxnSpPr>
        <p:spPr>
          <a:xfrm flipV="1">
            <a:off x="3133622" y="6683104"/>
            <a:ext cx="560146" cy="210300"/>
          </a:xfrm>
          <a:prstGeom prst="line">
            <a:avLst/>
          </a:prstGeom>
          <a:ln w="31750" cap="rnd" cmpd="sng">
            <a:solidFill>
              <a:schemeClr val="bg1">
                <a:lumMod val="75000"/>
              </a:schemeClr>
            </a:solidFill>
            <a:prstDash val="sysDot"/>
            <a:round/>
            <a:headEnd type="none"/>
          </a:ln>
          <a:effectLst/>
        </p:spPr>
        <p:style>
          <a:lnRef idx="2">
            <a:schemeClr val="accent1"/>
          </a:lnRef>
          <a:fillRef idx="0">
            <a:schemeClr val="accent1"/>
          </a:fillRef>
          <a:effectRef idx="1">
            <a:schemeClr val="accent1"/>
          </a:effectRef>
          <a:fontRef idx="minor">
            <a:schemeClr val="tx1"/>
          </a:fontRef>
        </p:style>
      </p:cxnSp>
      <p:cxnSp>
        <p:nvCxnSpPr>
          <p:cNvPr id="33" name="Rak 32"/>
          <p:cNvCxnSpPr/>
          <p:nvPr/>
        </p:nvCxnSpPr>
        <p:spPr>
          <a:xfrm flipH="1" flipV="1">
            <a:off x="3764775" y="6644228"/>
            <a:ext cx="650328" cy="291072"/>
          </a:xfrm>
          <a:prstGeom prst="line">
            <a:avLst/>
          </a:prstGeom>
          <a:ln w="31750" cap="rnd" cmpd="sng">
            <a:solidFill>
              <a:schemeClr val="bg1">
                <a:lumMod val="75000"/>
              </a:schemeClr>
            </a:solidFill>
            <a:prstDash val="sysDot"/>
            <a:round/>
            <a:headEnd type="none"/>
          </a:ln>
          <a:effectLst/>
        </p:spPr>
        <p:style>
          <a:lnRef idx="2">
            <a:schemeClr val="accent1"/>
          </a:lnRef>
          <a:fillRef idx="0">
            <a:schemeClr val="accent1"/>
          </a:fillRef>
          <a:effectRef idx="1">
            <a:schemeClr val="accent1"/>
          </a:effectRef>
          <a:fontRef idx="minor">
            <a:schemeClr val="tx1"/>
          </a:fontRef>
        </p:style>
      </p:cxnSp>
      <p:cxnSp>
        <p:nvCxnSpPr>
          <p:cNvPr id="34" name="Rak 33"/>
          <p:cNvCxnSpPr/>
          <p:nvPr/>
        </p:nvCxnSpPr>
        <p:spPr>
          <a:xfrm flipV="1">
            <a:off x="4820182" y="7138142"/>
            <a:ext cx="771205" cy="407778"/>
          </a:xfrm>
          <a:prstGeom prst="line">
            <a:avLst/>
          </a:prstGeom>
          <a:ln w="31750" cap="rnd" cmpd="sng">
            <a:solidFill>
              <a:schemeClr val="bg1">
                <a:lumMod val="75000"/>
              </a:schemeClr>
            </a:solidFill>
            <a:prstDash val="sysDot"/>
            <a:round/>
            <a:headEnd type="none"/>
          </a:ln>
          <a:effectLst/>
        </p:spPr>
        <p:style>
          <a:lnRef idx="2">
            <a:schemeClr val="accent1"/>
          </a:lnRef>
          <a:fillRef idx="0">
            <a:schemeClr val="accent1"/>
          </a:fillRef>
          <a:effectRef idx="1">
            <a:schemeClr val="accent1"/>
          </a:effectRef>
          <a:fontRef idx="minor">
            <a:schemeClr val="tx1"/>
          </a:fontRef>
        </p:style>
      </p:cxnSp>
      <p:cxnSp>
        <p:nvCxnSpPr>
          <p:cNvPr id="37" name="Rak 36"/>
          <p:cNvCxnSpPr/>
          <p:nvPr/>
        </p:nvCxnSpPr>
        <p:spPr>
          <a:xfrm flipH="1" flipV="1">
            <a:off x="5591389" y="7138144"/>
            <a:ext cx="1108650" cy="227977"/>
          </a:xfrm>
          <a:prstGeom prst="line">
            <a:avLst/>
          </a:prstGeom>
          <a:ln w="31750" cap="rnd" cmpd="sng">
            <a:solidFill>
              <a:schemeClr val="bg1">
                <a:lumMod val="75000"/>
              </a:schemeClr>
            </a:solidFill>
            <a:prstDash val="sysDot"/>
            <a:round/>
            <a:headEnd type="none"/>
          </a:ln>
          <a:effectLst/>
        </p:spPr>
        <p:style>
          <a:lnRef idx="2">
            <a:schemeClr val="accent1"/>
          </a:lnRef>
          <a:fillRef idx="0">
            <a:schemeClr val="accent1"/>
          </a:fillRef>
          <a:effectRef idx="1">
            <a:schemeClr val="accent1"/>
          </a:effectRef>
          <a:fontRef idx="minor">
            <a:schemeClr val="tx1"/>
          </a:fontRef>
        </p:style>
      </p:cxnSp>
      <p:cxnSp>
        <p:nvCxnSpPr>
          <p:cNvPr id="38" name="Rak 37"/>
          <p:cNvCxnSpPr/>
          <p:nvPr/>
        </p:nvCxnSpPr>
        <p:spPr>
          <a:xfrm flipH="1">
            <a:off x="6534947" y="7138143"/>
            <a:ext cx="1257543" cy="255882"/>
          </a:xfrm>
          <a:prstGeom prst="line">
            <a:avLst/>
          </a:prstGeom>
          <a:ln w="31750" cap="rnd" cmpd="sng">
            <a:solidFill>
              <a:schemeClr val="bg1">
                <a:lumMod val="75000"/>
              </a:schemeClr>
            </a:solidFill>
            <a:prstDash val="sysDot"/>
            <a:round/>
            <a:headEnd type="none"/>
          </a:ln>
          <a:effectLst/>
        </p:spPr>
        <p:style>
          <a:lnRef idx="2">
            <a:schemeClr val="accent1"/>
          </a:lnRef>
          <a:fillRef idx="0">
            <a:schemeClr val="accent1"/>
          </a:fillRef>
          <a:effectRef idx="1">
            <a:schemeClr val="accent1"/>
          </a:effectRef>
          <a:fontRef idx="minor">
            <a:schemeClr val="tx1"/>
          </a:fontRef>
        </p:style>
      </p:cxnSp>
      <p:cxnSp>
        <p:nvCxnSpPr>
          <p:cNvPr id="153" name="Rak 152"/>
          <p:cNvCxnSpPr/>
          <p:nvPr/>
        </p:nvCxnSpPr>
        <p:spPr>
          <a:xfrm flipH="1" flipV="1">
            <a:off x="4415103" y="6935300"/>
            <a:ext cx="405079" cy="610620"/>
          </a:xfrm>
          <a:prstGeom prst="line">
            <a:avLst/>
          </a:prstGeom>
          <a:ln w="31750" cap="rnd" cmpd="sng">
            <a:solidFill>
              <a:schemeClr val="bg1">
                <a:lumMod val="75000"/>
              </a:schemeClr>
            </a:solidFill>
            <a:prstDash val="sysDot"/>
            <a:round/>
            <a:headEnd type="none"/>
          </a:ln>
          <a:effectLst/>
        </p:spPr>
        <p:style>
          <a:lnRef idx="2">
            <a:schemeClr val="accent1"/>
          </a:lnRef>
          <a:fillRef idx="0">
            <a:schemeClr val="accent1"/>
          </a:fillRef>
          <a:effectRef idx="1">
            <a:schemeClr val="accent1"/>
          </a:effectRef>
          <a:fontRef idx="minor">
            <a:schemeClr val="tx1"/>
          </a:fontRef>
        </p:style>
      </p:cxnSp>
      <p:cxnSp>
        <p:nvCxnSpPr>
          <p:cNvPr id="161" name="Rak 160"/>
          <p:cNvCxnSpPr/>
          <p:nvPr/>
        </p:nvCxnSpPr>
        <p:spPr>
          <a:xfrm flipH="1">
            <a:off x="7792490" y="6123806"/>
            <a:ext cx="1030732" cy="1032833"/>
          </a:xfrm>
          <a:prstGeom prst="line">
            <a:avLst/>
          </a:prstGeom>
          <a:ln w="31750" cap="rnd" cmpd="sng">
            <a:solidFill>
              <a:schemeClr val="bg1">
                <a:lumMod val="75000"/>
              </a:schemeClr>
            </a:solidFill>
            <a:prstDash val="sysDot"/>
            <a:round/>
            <a:headEnd type="none"/>
          </a:ln>
          <a:effectLst/>
        </p:spPr>
        <p:style>
          <a:lnRef idx="2">
            <a:schemeClr val="accent1"/>
          </a:lnRef>
          <a:fillRef idx="0">
            <a:schemeClr val="accent1"/>
          </a:fillRef>
          <a:effectRef idx="1">
            <a:schemeClr val="accent1"/>
          </a:effectRef>
          <a:fontRef idx="minor">
            <a:schemeClr val="tx1"/>
          </a:fontRef>
        </p:style>
      </p:cxnSp>
      <p:sp>
        <p:nvSpPr>
          <p:cNvPr id="154" name="textruta 153"/>
          <p:cNvSpPr txBox="1"/>
          <p:nvPr/>
        </p:nvSpPr>
        <p:spPr>
          <a:xfrm>
            <a:off x="696317" y="5983467"/>
            <a:ext cx="1644103" cy="230832"/>
          </a:xfrm>
          <a:prstGeom prst="rect">
            <a:avLst/>
          </a:prstGeom>
          <a:noFill/>
        </p:spPr>
        <p:txBody>
          <a:bodyPr wrap="square" rtlCol="0">
            <a:spAutoFit/>
          </a:bodyPr>
          <a:lstStyle/>
          <a:p>
            <a:endParaRPr lang="sv-SE" sz="900" b="1">
              <a:solidFill>
                <a:schemeClr val="tx1">
                  <a:lumMod val="50000"/>
                  <a:lumOff val="50000"/>
                </a:schemeClr>
              </a:solidFill>
              <a:latin typeface="Consolas"/>
              <a:cs typeface="Consolas"/>
            </a:endParaRPr>
          </a:p>
        </p:txBody>
      </p:sp>
      <p:pic>
        <p:nvPicPr>
          <p:cNvPr id="31" name="Bildobjekt 30" descr="hjärta.emf"/>
          <p:cNvPicPr>
            <a:picLocks noChangeAspect="1"/>
          </p:cNvPicPr>
          <p:nvPr/>
        </p:nvPicPr>
        <p:blipFill>
          <a:blip r:embed="rId6">
            <a:alphaModFix amt="66000"/>
            <a:extLst>
              <a:ext uri="{28A0092B-C50C-407E-A947-70E740481C1C}">
                <a14:useLocalDpi xmlns:a14="http://schemas.microsoft.com/office/drawing/2010/main" val="0"/>
              </a:ext>
            </a:extLst>
          </a:blip>
          <a:stretch>
            <a:fillRect/>
          </a:stretch>
        </p:blipFill>
        <p:spPr>
          <a:xfrm>
            <a:off x="569452" y="7159366"/>
            <a:ext cx="473813" cy="444332"/>
          </a:xfrm>
          <a:prstGeom prst="rect">
            <a:avLst/>
          </a:prstGeom>
        </p:spPr>
      </p:pic>
      <p:pic>
        <p:nvPicPr>
          <p:cNvPr id="4" name="Bildobjekt 3" descr="helikopter.emf"/>
          <p:cNvPicPr>
            <a:picLocks noChangeAspect="1"/>
          </p:cNvPicPr>
          <p:nvPr/>
        </p:nvPicPr>
        <p:blipFill>
          <a:blip r:embed="rId7">
            <a:alphaModFix amt="67000"/>
            <a:extLst>
              <a:ext uri="{28A0092B-C50C-407E-A947-70E740481C1C}">
                <a14:useLocalDpi xmlns:a14="http://schemas.microsoft.com/office/drawing/2010/main" val="0"/>
              </a:ext>
            </a:extLst>
          </a:blip>
          <a:stretch>
            <a:fillRect/>
          </a:stretch>
        </p:blipFill>
        <p:spPr>
          <a:xfrm>
            <a:off x="1519847" y="7783244"/>
            <a:ext cx="743487" cy="485022"/>
          </a:xfrm>
          <a:prstGeom prst="rect">
            <a:avLst/>
          </a:prstGeom>
        </p:spPr>
      </p:pic>
      <p:pic>
        <p:nvPicPr>
          <p:cNvPr id="5" name="Bildobjekt 4" descr="spruta.emf"/>
          <p:cNvPicPr>
            <a:picLocks noChangeAspect="1"/>
          </p:cNvPicPr>
          <p:nvPr/>
        </p:nvPicPr>
        <p:blipFill>
          <a:blip r:embed="rId8">
            <a:alphaModFix amt="66000"/>
            <a:extLst>
              <a:ext uri="{28A0092B-C50C-407E-A947-70E740481C1C}">
                <a14:useLocalDpi xmlns:a14="http://schemas.microsoft.com/office/drawing/2010/main" val="0"/>
              </a:ext>
            </a:extLst>
          </a:blip>
          <a:stretch>
            <a:fillRect/>
          </a:stretch>
        </p:blipFill>
        <p:spPr>
          <a:xfrm>
            <a:off x="5150498" y="6664731"/>
            <a:ext cx="721590" cy="457346"/>
          </a:xfrm>
          <a:prstGeom prst="rect">
            <a:avLst/>
          </a:prstGeom>
        </p:spPr>
      </p:pic>
      <p:pic>
        <p:nvPicPr>
          <p:cNvPr id="6" name="Bildobjekt 5" descr="säng.emf"/>
          <p:cNvPicPr>
            <a:picLocks noChangeAspect="1"/>
          </p:cNvPicPr>
          <p:nvPr/>
        </p:nvPicPr>
        <p:blipFill>
          <a:blip r:embed="rId9">
            <a:alphaModFix amt="69000"/>
            <a:extLst>
              <a:ext uri="{28A0092B-C50C-407E-A947-70E740481C1C}">
                <a14:useLocalDpi xmlns:a14="http://schemas.microsoft.com/office/drawing/2010/main" val="0"/>
              </a:ext>
            </a:extLst>
          </a:blip>
          <a:stretch>
            <a:fillRect/>
          </a:stretch>
        </p:blipFill>
        <p:spPr>
          <a:xfrm>
            <a:off x="2605641" y="6215350"/>
            <a:ext cx="717367" cy="474728"/>
          </a:xfrm>
          <a:prstGeom prst="rect">
            <a:avLst/>
          </a:prstGeom>
        </p:spPr>
      </p:pic>
      <p:pic>
        <p:nvPicPr>
          <p:cNvPr id="111" name="Bildobjekt 110" descr="plåster.emf"/>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681155" y="6984091"/>
            <a:ext cx="645221" cy="645221"/>
          </a:xfrm>
          <a:prstGeom prst="rect">
            <a:avLst/>
          </a:prstGeom>
        </p:spPr>
      </p:pic>
      <p:pic>
        <p:nvPicPr>
          <p:cNvPr id="112" name="Bildobjekt 111" descr="journal.emf"/>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577617" y="6393409"/>
            <a:ext cx="535030" cy="755042"/>
          </a:xfrm>
          <a:prstGeom prst="rect">
            <a:avLst/>
          </a:prstGeom>
        </p:spPr>
      </p:pic>
      <p:pic>
        <p:nvPicPr>
          <p:cNvPr id="113" name="Bildobjekt 112" descr="tabletter.emf"/>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946838" y="6138401"/>
            <a:ext cx="686583" cy="472980"/>
          </a:xfrm>
          <a:prstGeom prst="rect">
            <a:avLst/>
          </a:prstGeom>
        </p:spPr>
      </p:pic>
      <p:pic>
        <p:nvPicPr>
          <p:cNvPr id="114" name="Bildobjekt 113" descr="droppar.emf"/>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473002" y="7791092"/>
            <a:ext cx="485122" cy="472602"/>
          </a:xfrm>
          <a:prstGeom prst="rect">
            <a:avLst/>
          </a:prstGeom>
        </p:spPr>
      </p:pic>
      <p:pic>
        <p:nvPicPr>
          <p:cNvPr id="115" name="Bildobjekt 114" descr="spruta.emf"/>
          <p:cNvPicPr>
            <a:picLocks noChangeAspect="1"/>
          </p:cNvPicPr>
          <p:nvPr/>
        </p:nvPicPr>
        <p:blipFill>
          <a:blip r:embed="rId8">
            <a:alphaModFix amt="66000"/>
            <a:extLst>
              <a:ext uri="{28A0092B-C50C-407E-A947-70E740481C1C}">
                <a14:useLocalDpi xmlns:a14="http://schemas.microsoft.com/office/drawing/2010/main" val="0"/>
              </a:ext>
            </a:extLst>
          </a:blip>
          <a:stretch>
            <a:fillRect/>
          </a:stretch>
        </p:blipFill>
        <p:spPr>
          <a:xfrm>
            <a:off x="2513695" y="7636621"/>
            <a:ext cx="713760" cy="452384"/>
          </a:xfrm>
          <a:prstGeom prst="rect">
            <a:avLst/>
          </a:prstGeom>
        </p:spPr>
      </p:pic>
      <p:pic>
        <p:nvPicPr>
          <p:cNvPr id="118" name="Bildobjekt 117" descr="hjärta.emf"/>
          <p:cNvPicPr>
            <a:picLocks noChangeAspect="1"/>
          </p:cNvPicPr>
          <p:nvPr/>
        </p:nvPicPr>
        <p:blipFill>
          <a:blip r:embed="rId6">
            <a:alphaModFix amt="66000"/>
            <a:extLst>
              <a:ext uri="{28A0092B-C50C-407E-A947-70E740481C1C}">
                <a14:useLocalDpi xmlns:a14="http://schemas.microsoft.com/office/drawing/2010/main" val="0"/>
              </a:ext>
            </a:extLst>
          </a:blip>
          <a:stretch>
            <a:fillRect/>
          </a:stretch>
        </p:blipFill>
        <p:spPr>
          <a:xfrm>
            <a:off x="7612756" y="7381532"/>
            <a:ext cx="473813" cy="444332"/>
          </a:xfrm>
          <a:prstGeom prst="rect">
            <a:avLst/>
          </a:prstGeom>
        </p:spPr>
      </p:pic>
      <p:grpSp>
        <p:nvGrpSpPr>
          <p:cNvPr id="48" name="Group 47"/>
          <p:cNvGrpSpPr/>
          <p:nvPr/>
        </p:nvGrpSpPr>
        <p:grpSpPr>
          <a:xfrm>
            <a:off x="2148549" y="1894116"/>
            <a:ext cx="3447724" cy="1117140"/>
            <a:chOff x="2148549" y="1894116"/>
            <a:chExt cx="3447724" cy="1117140"/>
          </a:xfrm>
        </p:grpSpPr>
        <p:pic>
          <p:nvPicPr>
            <p:cNvPr id="3" name="Picture 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flipH="1">
              <a:off x="2148549" y="1894116"/>
              <a:ext cx="3447724" cy="1117140"/>
            </a:xfrm>
            <a:prstGeom prst="rect">
              <a:avLst/>
            </a:prstGeom>
            <a:effectLst>
              <a:outerShdw dist="50800" dir="5400000" algn="ctr" rotWithShape="0">
                <a:schemeClr val="tx1">
                  <a:lumMod val="65000"/>
                  <a:lumOff val="35000"/>
                  <a:alpha val="17000"/>
                </a:schemeClr>
              </a:outerShdw>
            </a:effectLst>
          </p:spPr>
        </p:pic>
        <p:sp>
          <p:nvSpPr>
            <p:cNvPr id="167" name="textruta 166"/>
            <p:cNvSpPr txBox="1"/>
            <p:nvPr/>
          </p:nvSpPr>
          <p:spPr>
            <a:xfrm>
              <a:off x="2224123" y="2241000"/>
              <a:ext cx="3001696" cy="766877"/>
            </a:xfrm>
            <a:prstGeom prst="rect">
              <a:avLst/>
            </a:prstGeom>
            <a:noFill/>
          </p:spPr>
          <p:txBody>
            <a:bodyPr wrap="square" rtlCol="0">
              <a:spAutoFit/>
            </a:bodyPr>
            <a:lstStyle/>
            <a:p>
              <a:pPr>
                <a:lnSpc>
                  <a:spcPct val="110000"/>
                </a:lnSpc>
              </a:pPr>
              <a:r>
                <a:rPr lang="sv-SE" sz="1000">
                  <a:solidFill>
                    <a:schemeClr val="tx1">
                      <a:lumMod val="50000"/>
                      <a:lumOff val="50000"/>
                    </a:schemeClr>
                  </a:solidFill>
                  <a:cs typeface="Helvetica"/>
                </a:rPr>
                <a:t>Här skriver man själva scenariot som målgruppen har. Berättelsen som beskriver vad användaren/patienten är med om från ett läge till ett annat.</a:t>
              </a:r>
            </a:p>
            <a:p>
              <a:pPr>
                <a:lnSpc>
                  <a:spcPct val="110000"/>
                </a:lnSpc>
              </a:pPr>
              <a:endParaRPr lang="sv-SE" sz="1000">
                <a:solidFill>
                  <a:schemeClr val="tx1">
                    <a:lumMod val="50000"/>
                    <a:lumOff val="50000"/>
                  </a:schemeClr>
                </a:solidFill>
                <a:cs typeface="Helvetica"/>
              </a:endParaRPr>
            </a:p>
          </p:txBody>
        </p:sp>
        <p:sp>
          <p:nvSpPr>
            <p:cNvPr id="168" name="textruta 167"/>
            <p:cNvSpPr txBox="1"/>
            <p:nvPr/>
          </p:nvSpPr>
          <p:spPr>
            <a:xfrm>
              <a:off x="2232619" y="1941970"/>
              <a:ext cx="1448536" cy="338554"/>
            </a:xfrm>
            <a:prstGeom prst="rect">
              <a:avLst/>
            </a:prstGeom>
            <a:noFill/>
          </p:spPr>
          <p:txBody>
            <a:bodyPr wrap="square" rtlCol="0">
              <a:spAutoFit/>
            </a:bodyPr>
            <a:lstStyle/>
            <a:p>
              <a:r>
                <a:rPr lang="sv-SE" sz="1600" b="1">
                  <a:solidFill>
                    <a:schemeClr val="bg2">
                      <a:lumMod val="25000"/>
                    </a:schemeClr>
                  </a:solidFill>
                  <a:latin typeface="Trebuchet MS" charset="0"/>
                  <a:ea typeface="Trebuchet MS" charset="0"/>
                  <a:cs typeface="Trebuchet MS" charset="0"/>
                </a:rPr>
                <a:t>Scenario</a:t>
              </a:r>
            </a:p>
          </p:txBody>
        </p:sp>
      </p:grpSp>
      <p:grpSp>
        <p:nvGrpSpPr>
          <p:cNvPr id="36" name="Group 35"/>
          <p:cNvGrpSpPr/>
          <p:nvPr/>
        </p:nvGrpSpPr>
        <p:grpSpPr>
          <a:xfrm>
            <a:off x="5705131" y="1903990"/>
            <a:ext cx="3447724" cy="1123511"/>
            <a:chOff x="5705131" y="1903990"/>
            <a:chExt cx="3447724" cy="1123511"/>
          </a:xfrm>
        </p:grpSpPr>
        <p:pic>
          <p:nvPicPr>
            <p:cNvPr id="120" name="Picture 119"/>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flipH="1">
              <a:off x="5705131" y="1903990"/>
              <a:ext cx="3447724" cy="1117140"/>
            </a:xfrm>
            <a:prstGeom prst="rect">
              <a:avLst/>
            </a:prstGeom>
            <a:effectLst>
              <a:outerShdw dist="50800" dir="5400000" algn="ctr" rotWithShape="0">
                <a:schemeClr val="tx1">
                  <a:lumMod val="65000"/>
                  <a:lumOff val="35000"/>
                  <a:alpha val="17000"/>
                </a:schemeClr>
              </a:outerShdw>
            </a:effectLst>
          </p:spPr>
        </p:pic>
        <p:sp>
          <p:nvSpPr>
            <p:cNvPr id="8" name="textruta 7"/>
            <p:cNvSpPr txBox="1"/>
            <p:nvPr/>
          </p:nvSpPr>
          <p:spPr>
            <a:xfrm>
              <a:off x="5815304" y="1946149"/>
              <a:ext cx="2767216" cy="338554"/>
            </a:xfrm>
            <a:prstGeom prst="rect">
              <a:avLst/>
            </a:prstGeom>
            <a:noFill/>
          </p:spPr>
          <p:txBody>
            <a:bodyPr wrap="square" rtlCol="0">
              <a:spAutoFit/>
            </a:bodyPr>
            <a:lstStyle/>
            <a:p>
              <a:r>
                <a:rPr lang="sv-SE" sz="1600" b="1">
                  <a:solidFill>
                    <a:schemeClr val="bg2">
                      <a:lumMod val="25000"/>
                    </a:schemeClr>
                  </a:solidFill>
                  <a:latin typeface="Trebuchet MS" charset="0"/>
                  <a:ea typeface="Trebuchet MS" charset="0"/>
                  <a:cs typeface="Trebuchet MS" charset="0"/>
                </a:rPr>
                <a:t>Mål &amp; förväntningar</a:t>
              </a:r>
            </a:p>
          </p:txBody>
        </p:sp>
        <p:sp>
          <p:nvSpPr>
            <p:cNvPr id="10" name="textruta 9"/>
            <p:cNvSpPr txBox="1"/>
            <p:nvPr/>
          </p:nvSpPr>
          <p:spPr>
            <a:xfrm>
              <a:off x="5815304" y="2260624"/>
              <a:ext cx="3105490" cy="766877"/>
            </a:xfrm>
            <a:prstGeom prst="rect">
              <a:avLst/>
            </a:prstGeom>
            <a:noFill/>
          </p:spPr>
          <p:txBody>
            <a:bodyPr wrap="square" rtlCol="0">
              <a:spAutoFit/>
            </a:bodyPr>
            <a:lstStyle/>
            <a:p>
              <a:pPr>
                <a:lnSpc>
                  <a:spcPct val="110000"/>
                </a:lnSpc>
              </a:pPr>
              <a:r>
                <a:rPr lang="sv-SE" sz="1000">
                  <a:solidFill>
                    <a:schemeClr val="tx1">
                      <a:lumMod val="50000"/>
                      <a:lumOff val="50000"/>
                    </a:schemeClr>
                  </a:solidFill>
                  <a:cs typeface="Helvetica"/>
                </a:rPr>
                <a:t>Här skriver man om målgruppens mål och förväntningar. Och här skriver man mer om målgruppens mål och förväntningar.</a:t>
              </a:r>
            </a:p>
            <a:p>
              <a:pPr>
                <a:lnSpc>
                  <a:spcPct val="110000"/>
                </a:lnSpc>
              </a:pPr>
              <a:endParaRPr lang="sv-SE" sz="1000">
                <a:solidFill>
                  <a:schemeClr val="tx1">
                    <a:lumMod val="50000"/>
                    <a:lumOff val="50000"/>
                  </a:schemeClr>
                </a:solidFill>
                <a:cs typeface="Helvetica"/>
              </a:endParaRPr>
            </a:p>
          </p:txBody>
        </p:sp>
      </p:grpSp>
      <p:pic>
        <p:nvPicPr>
          <p:cNvPr id="160" name="Bildobjekt 240" descr="rektangel_kort.em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95355" y="9253800"/>
            <a:ext cx="1630851" cy="1046630"/>
          </a:xfrm>
          <a:prstGeom prst="rect">
            <a:avLst/>
          </a:prstGeom>
        </p:spPr>
      </p:pic>
      <p:pic>
        <p:nvPicPr>
          <p:cNvPr id="162" name="Bildobjekt 240" descr="rektangel_kort.em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4009725" y="9235662"/>
            <a:ext cx="1630851" cy="1046630"/>
          </a:xfrm>
          <a:prstGeom prst="rect">
            <a:avLst/>
          </a:prstGeom>
        </p:spPr>
      </p:pic>
      <p:pic>
        <p:nvPicPr>
          <p:cNvPr id="163" name="Bildobjekt 240" descr="rektangel_kort.em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9383" y="9267560"/>
            <a:ext cx="1630851" cy="1341127"/>
          </a:xfrm>
          <a:prstGeom prst="rect">
            <a:avLst/>
          </a:prstGeom>
        </p:spPr>
      </p:pic>
      <p:pic>
        <p:nvPicPr>
          <p:cNvPr id="164" name="Bildobjekt 240" descr="rektangel_kort.em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19234" y="9239594"/>
            <a:ext cx="1630851" cy="1007029"/>
          </a:xfrm>
          <a:prstGeom prst="rect">
            <a:avLst/>
          </a:prstGeom>
        </p:spPr>
      </p:pic>
      <p:grpSp>
        <p:nvGrpSpPr>
          <p:cNvPr id="21" name="Group 20"/>
          <p:cNvGrpSpPr/>
          <p:nvPr/>
        </p:nvGrpSpPr>
        <p:grpSpPr>
          <a:xfrm>
            <a:off x="5666205" y="5309753"/>
            <a:ext cx="1762698" cy="846095"/>
            <a:chOff x="5666205" y="5089834"/>
            <a:chExt cx="1762698" cy="846095"/>
          </a:xfrm>
        </p:grpSpPr>
        <p:pic>
          <p:nvPicPr>
            <p:cNvPr id="169" name="Picture 168"/>
            <p:cNvPicPr>
              <a:picLocks noChangeAspect="1"/>
            </p:cNvPicPr>
            <p:nvPr/>
          </p:nvPicPr>
          <p:blipFill>
            <a:blip r:embed="rId15">
              <a:alphaModFix amt="80000"/>
              <a:extLst>
                <a:ext uri="{28A0092B-C50C-407E-A947-70E740481C1C}">
                  <a14:useLocalDpi xmlns:a14="http://schemas.microsoft.com/office/drawing/2010/main" val="0"/>
                </a:ext>
              </a:extLst>
            </a:blip>
            <a:stretch>
              <a:fillRect/>
            </a:stretch>
          </p:blipFill>
          <p:spPr>
            <a:xfrm flipH="1">
              <a:off x="5666205" y="5089834"/>
              <a:ext cx="1762698" cy="846095"/>
            </a:xfrm>
            <a:prstGeom prst="rect">
              <a:avLst/>
            </a:prstGeom>
          </p:spPr>
        </p:pic>
        <p:sp>
          <p:nvSpPr>
            <p:cNvPr id="178" name="textruta 156"/>
            <p:cNvSpPr txBox="1"/>
            <p:nvPr/>
          </p:nvSpPr>
          <p:spPr>
            <a:xfrm>
              <a:off x="5758557" y="5167431"/>
              <a:ext cx="1603386" cy="410562"/>
            </a:xfrm>
            <a:prstGeom prst="rect">
              <a:avLst/>
            </a:prstGeom>
            <a:noFill/>
          </p:spPr>
          <p:txBody>
            <a:bodyPr wrap="square" rtlCol="0">
              <a:spAutoFit/>
            </a:bodyPr>
            <a:lstStyle/>
            <a:p>
              <a:pPr>
                <a:lnSpc>
                  <a:spcPts val="1300"/>
                </a:lnSpc>
              </a:pPr>
              <a:r>
                <a:rPr lang="sv-SE" sz="900">
                  <a:solidFill>
                    <a:schemeClr val="bg1">
                      <a:lumMod val="50000"/>
                    </a:schemeClr>
                  </a:solidFill>
                  <a:latin typeface="Trebuchet MS"/>
                  <a:cs typeface="Trebuchet MS"/>
                </a:rPr>
                <a:t>Här skriver man ett citat eller någon kommentar</a:t>
              </a:r>
            </a:p>
          </p:txBody>
        </p:sp>
      </p:grpSp>
      <p:grpSp>
        <p:nvGrpSpPr>
          <p:cNvPr id="45" name="Group 44"/>
          <p:cNvGrpSpPr/>
          <p:nvPr/>
        </p:nvGrpSpPr>
        <p:grpSpPr>
          <a:xfrm>
            <a:off x="2328820" y="5340354"/>
            <a:ext cx="1640769" cy="666481"/>
            <a:chOff x="2328820" y="5340354"/>
            <a:chExt cx="1640769" cy="666481"/>
          </a:xfrm>
        </p:grpSpPr>
        <p:pic>
          <p:nvPicPr>
            <p:cNvPr id="165" name="Picture 164"/>
            <p:cNvPicPr>
              <a:picLocks noChangeAspect="1"/>
            </p:cNvPicPr>
            <p:nvPr/>
          </p:nvPicPr>
          <p:blipFill>
            <a:blip r:embed="rId15">
              <a:alphaModFix amt="80000"/>
              <a:extLst>
                <a:ext uri="{28A0092B-C50C-407E-A947-70E740481C1C}">
                  <a14:useLocalDpi xmlns:a14="http://schemas.microsoft.com/office/drawing/2010/main" val="0"/>
                </a:ext>
              </a:extLst>
            </a:blip>
            <a:stretch>
              <a:fillRect/>
            </a:stretch>
          </p:blipFill>
          <p:spPr>
            <a:xfrm flipH="1">
              <a:off x="2328820" y="5340354"/>
              <a:ext cx="1486183" cy="666481"/>
            </a:xfrm>
            <a:prstGeom prst="rect">
              <a:avLst/>
            </a:prstGeom>
          </p:spPr>
        </p:pic>
        <p:sp>
          <p:nvSpPr>
            <p:cNvPr id="179" name="textruta 156"/>
            <p:cNvSpPr txBox="1"/>
            <p:nvPr/>
          </p:nvSpPr>
          <p:spPr>
            <a:xfrm>
              <a:off x="2366203" y="5434780"/>
              <a:ext cx="1603386" cy="259045"/>
            </a:xfrm>
            <a:prstGeom prst="rect">
              <a:avLst/>
            </a:prstGeom>
            <a:noFill/>
          </p:spPr>
          <p:txBody>
            <a:bodyPr wrap="square" rtlCol="0">
              <a:spAutoFit/>
            </a:bodyPr>
            <a:lstStyle/>
            <a:p>
              <a:pPr>
                <a:lnSpc>
                  <a:spcPts val="1300"/>
                </a:lnSpc>
              </a:pPr>
              <a:r>
                <a:rPr lang="sv-SE" sz="900">
                  <a:solidFill>
                    <a:schemeClr val="bg1">
                      <a:lumMod val="50000"/>
                    </a:schemeClr>
                  </a:solidFill>
                  <a:latin typeface="Trebuchet MS"/>
                  <a:cs typeface="Trebuchet MS"/>
                </a:rPr>
                <a:t>Här skriver man något.</a:t>
              </a:r>
            </a:p>
          </p:txBody>
        </p:sp>
      </p:grpSp>
      <p:grpSp>
        <p:nvGrpSpPr>
          <p:cNvPr id="44" name="Group 43"/>
          <p:cNvGrpSpPr/>
          <p:nvPr/>
        </p:nvGrpSpPr>
        <p:grpSpPr>
          <a:xfrm>
            <a:off x="314867" y="5833960"/>
            <a:ext cx="1807320" cy="1101340"/>
            <a:chOff x="314867" y="5833960"/>
            <a:chExt cx="1807320" cy="1101340"/>
          </a:xfrm>
        </p:grpSpPr>
        <p:pic>
          <p:nvPicPr>
            <p:cNvPr id="166" name="Picture 165"/>
            <p:cNvPicPr>
              <a:picLocks noChangeAspect="1"/>
            </p:cNvPicPr>
            <p:nvPr/>
          </p:nvPicPr>
          <p:blipFill>
            <a:blip r:embed="rId15">
              <a:alphaModFix amt="80000"/>
              <a:extLst>
                <a:ext uri="{28A0092B-C50C-407E-A947-70E740481C1C}">
                  <a14:useLocalDpi xmlns:a14="http://schemas.microsoft.com/office/drawing/2010/main" val="0"/>
                </a:ext>
              </a:extLst>
            </a:blip>
            <a:stretch>
              <a:fillRect/>
            </a:stretch>
          </p:blipFill>
          <p:spPr>
            <a:xfrm flipH="1">
              <a:off x="314867" y="5833960"/>
              <a:ext cx="1807320" cy="1101340"/>
            </a:xfrm>
            <a:prstGeom prst="rect">
              <a:avLst/>
            </a:prstGeom>
          </p:spPr>
        </p:pic>
        <p:sp>
          <p:nvSpPr>
            <p:cNvPr id="184" name="textruta 156"/>
            <p:cNvSpPr txBox="1"/>
            <p:nvPr/>
          </p:nvSpPr>
          <p:spPr>
            <a:xfrm>
              <a:off x="424902" y="5892709"/>
              <a:ext cx="1603386" cy="577274"/>
            </a:xfrm>
            <a:prstGeom prst="rect">
              <a:avLst/>
            </a:prstGeom>
            <a:noFill/>
          </p:spPr>
          <p:txBody>
            <a:bodyPr wrap="square" rtlCol="0">
              <a:spAutoFit/>
            </a:bodyPr>
            <a:lstStyle/>
            <a:p>
              <a:pPr>
                <a:lnSpc>
                  <a:spcPts val="1300"/>
                </a:lnSpc>
              </a:pPr>
              <a:r>
                <a:rPr lang="sv-SE" sz="900">
                  <a:solidFill>
                    <a:schemeClr val="bg1">
                      <a:lumMod val="50000"/>
                    </a:schemeClr>
                  </a:solidFill>
                  <a:latin typeface="Trebuchet MS"/>
                  <a:cs typeface="Trebuchet MS"/>
                </a:rPr>
                <a:t>Här skriver man ett citat eller någon kommentar Här kan du skriva något.</a:t>
              </a:r>
            </a:p>
          </p:txBody>
        </p:sp>
      </p:grpSp>
      <p:sp>
        <p:nvSpPr>
          <p:cNvPr id="198" name="textruta 85"/>
          <p:cNvSpPr txBox="1"/>
          <p:nvPr/>
        </p:nvSpPr>
        <p:spPr>
          <a:xfrm>
            <a:off x="1610604" y="462905"/>
            <a:ext cx="6171548" cy="492443"/>
          </a:xfrm>
          <a:prstGeom prst="rect">
            <a:avLst/>
          </a:prstGeom>
          <a:noFill/>
          <a:ln>
            <a:noFill/>
          </a:ln>
        </p:spPr>
        <p:txBody>
          <a:bodyPr wrap="square" rtlCol="0">
            <a:spAutoFit/>
          </a:bodyPr>
          <a:lstStyle/>
          <a:p>
            <a:r>
              <a:rPr lang="sv-SE" sz="2600">
                <a:solidFill>
                  <a:srgbClr val="4A452A"/>
                </a:solidFill>
                <a:latin typeface="Trebuchet MS" charset="0"/>
                <a:ea typeface="Trebuchet MS" charset="0"/>
                <a:cs typeface="Trebuchet MS" charset="0"/>
              </a:rPr>
              <a:t>                Tjänsteresans namn</a:t>
            </a:r>
          </a:p>
        </p:txBody>
      </p:sp>
      <p:sp>
        <p:nvSpPr>
          <p:cNvPr id="199" name="textruta 64"/>
          <p:cNvSpPr txBox="1"/>
          <p:nvPr/>
        </p:nvSpPr>
        <p:spPr>
          <a:xfrm>
            <a:off x="641559" y="4051374"/>
            <a:ext cx="1634654" cy="410562"/>
          </a:xfrm>
          <a:prstGeom prst="rect">
            <a:avLst/>
          </a:prstGeom>
          <a:noFill/>
        </p:spPr>
        <p:txBody>
          <a:bodyPr wrap="square" rtlCol="0">
            <a:spAutoFit/>
          </a:bodyPr>
          <a:lstStyle/>
          <a:p>
            <a:pPr>
              <a:lnSpc>
                <a:spcPts val="1300"/>
              </a:lnSpc>
            </a:pPr>
            <a:r>
              <a:rPr lang="sv-SE" sz="900">
                <a:solidFill>
                  <a:schemeClr val="bg1">
                    <a:lumMod val="50000"/>
                  </a:schemeClr>
                </a:solidFill>
                <a:latin typeface="Trebuchet MS" charset="0"/>
                <a:ea typeface="Trebuchet MS" charset="0"/>
                <a:cs typeface="Trebuchet MS" charset="0"/>
              </a:rPr>
              <a:t>Här skriver man något om aktiviteten och upplevelsen</a:t>
            </a:r>
          </a:p>
        </p:txBody>
      </p:sp>
      <p:sp>
        <p:nvSpPr>
          <p:cNvPr id="200" name="textruta 65"/>
          <p:cNvSpPr txBox="1"/>
          <p:nvPr/>
        </p:nvSpPr>
        <p:spPr>
          <a:xfrm>
            <a:off x="662831" y="4503312"/>
            <a:ext cx="1634654" cy="243849"/>
          </a:xfrm>
          <a:prstGeom prst="rect">
            <a:avLst/>
          </a:prstGeom>
          <a:noFill/>
        </p:spPr>
        <p:txBody>
          <a:bodyPr wrap="square" rtlCol="0">
            <a:spAutoFit/>
          </a:bodyPr>
          <a:lstStyle/>
          <a:p>
            <a:pPr>
              <a:lnSpc>
                <a:spcPts val="1300"/>
              </a:lnSpc>
            </a:pPr>
            <a:r>
              <a:rPr lang="sv-SE" sz="900">
                <a:solidFill>
                  <a:schemeClr val="bg1">
                    <a:lumMod val="50000"/>
                  </a:schemeClr>
                </a:solidFill>
                <a:latin typeface="Trebuchet MS" charset="0"/>
                <a:ea typeface="Trebuchet MS" charset="0"/>
                <a:cs typeface="Trebuchet MS" charset="0"/>
              </a:rPr>
              <a:t>Här skriver man något</a:t>
            </a:r>
          </a:p>
        </p:txBody>
      </p:sp>
      <p:sp>
        <p:nvSpPr>
          <p:cNvPr id="201" name="textruta 66"/>
          <p:cNvSpPr txBox="1"/>
          <p:nvPr/>
        </p:nvSpPr>
        <p:spPr>
          <a:xfrm>
            <a:off x="2469517" y="4075405"/>
            <a:ext cx="1634654" cy="410562"/>
          </a:xfrm>
          <a:prstGeom prst="rect">
            <a:avLst/>
          </a:prstGeom>
          <a:noFill/>
        </p:spPr>
        <p:txBody>
          <a:bodyPr wrap="square" rtlCol="0">
            <a:spAutoFit/>
          </a:bodyPr>
          <a:lstStyle/>
          <a:p>
            <a:pPr>
              <a:lnSpc>
                <a:spcPts val="1300"/>
              </a:lnSpc>
            </a:pPr>
            <a:r>
              <a:rPr lang="sv-SE" sz="900">
                <a:solidFill>
                  <a:schemeClr val="bg1">
                    <a:lumMod val="50000"/>
                  </a:schemeClr>
                </a:solidFill>
                <a:latin typeface="Trebuchet MS" charset="0"/>
                <a:ea typeface="Trebuchet MS" charset="0"/>
                <a:cs typeface="Trebuchet MS" charset="0"/>
              </a:rPr>
              <a:t>Här skriver man något om aktiviteten och upplevelsen</a:t>
            </a:r>
          </a:p>
        </p:txBody>
      </p:sp>
      <p:sp>
        <p:nvSpPr>
          <p:cNvPr id="202" name="textruta 67"/>
          <p:cNvSpPr txBox="1"/>
          <p:nvPr/>
        </p:nvSpPr>
        <p:spPr>
          <a:xfrm>
            <a:off x="2491757" y="4487237"/>
            <a:ext cx="1634654" cy="230832"/>
          </a:xfrm>
          <a:prstGeom prst="rect">
            <a:avLst/>
          </a:prstGeom>
          <a:noFill/>
        </p:spPr>
        <p:txBody>
          <a:bodyPr wrap="square" rtlCol="0">
            <a:spAutoFit/>
          </a:bodyPr>
          <a:lstStyle/>
          <a:p>
            <a:r>
              <a:rPr lang="sv-SE" sz="900">
                <a:solidFill>
                  <a:schemeClr val="bg1">
                    <a:lumMod val="50000"/>
                  </a:schemeClr>
                </a:solidFill>
                <a:cs typeface="Arial"/>
              </a:rPr>
              <a:t>Här skriver man något</a:t>
            </a:r>
          </a:p>
        </p:txBody>
      </p:sp>
      <p:sp>
        <p:nvSpPr>
          <p:cNvPr id="203" name="textruta 68"/>
          <p:cNvSpPr txBox="1"/>
          <p:nvPr/>
        </p:nvSpPr>
        <p:spPr>
          <a:xfrm>
            <a:off x="2480972" y="4724845"/>
            <a:ext cx="1634654" cy="410562"/>
          </a:xfrm>
          <a:prstGeom prst="rect">
            <a:avLst/>
          </a:prstGeom>
          <a:noFill/>
        </p:spPr>
        <p:txBody>
          <a:bodyPr wrap="square" rtlCol="0">
            <a:spAutoFit/>
          </a:bodyPr>
          <a:lstStyle/>
          <a:p>
            <a:pPr>
              <a:lnSpc>
                <a:spcPts val="1300"/>
              </a:lnSpc>
            </a:pPr>
            <a:r>
              <a:rPr lang="sv-SE" sz="900">
                <a:solidFill>
                  <a:schemeClr val="bg1">
                    <a:lumMod val="50000"/>
                  </a:schemeClr>
                </a:solidFill>
                <a:latin typeface="Trebuchet MS" charset="0"/>
                <a:ea typeface="Trebuchet MS" charset="0"/>
                <a:cs typeface="Trebuchet MS" charset="0"/>
              </a:rPr>
              <a:t>Här skriver man något om aktiviteten och upplevelsen</a:t>
            </a:r>
          </a:p>
        </p:txBody>
      </p:sp>
      <p:sp>
        <p:nvSpPr>
          <p:cNvPr id="204" name="textruta 81"/>
          <p:cNvSpPr txBox="1"/>
          <p:nvPr/>
        </p:nvSpPr>
        <p:spPr>
          <a:xfrm>
            <a:off x="4288868" y="4066681"/>
            <a:ext cx="1512987" cy="243849"/>
          </a:xfrm>
          <a:prstGeom prst="rect">
            <a:avLst/>
          </a:prstGeom>
          <a:noFill/>
        </p:spPr>
        <p:txBody>
          <a:bodyPr wrap="square" rtlCol="0">
            <a:spAutoFit/>
          </a:bodyPr>
          <a:lstStyle/>
          <a:p>
            <a:pPr>
              <a:lnSpc>
                <a:spcPts val="1300"/>
              </a:lnSpc>
            </a:pPr>
            <a:r>
              <a:rPr lang="sv-SE" sz="900">
                <a:solidFill>
                  <a:schemeClr val="bg1">
                    <a:lumMod val="50000"/>
                  </a:schemeClr>
                </a:solidFill>
                <a:latin typeface="Trebuchet MS" charset="0"/>
                <a:ea typeface="Trebuchet MS" charset="0"/>
                <a:cs typeface="Trebuchet MS" charset="0"/>
              </a:rPr>
              <a:t>Här skriver man något</a:t>
            </a:r>
          </a:p>
        </p:txBody>
      </p:sp>
      <p:sp>
        <p:nvSpPr>
          <p:cNvPr id="205" name="textruta 82"/>
          <p:cNvSpPr txBox="1"/>
          <p:nvPr/>
        </p:nvSpPr>
        <p:spPr>
          <a:xfrm>
            <a:off x="4307351" y="4352181"/>
            <a:ext cx="1634654" cy="410562"/>
          </a:xfrm>
          <a:prstGeom prst="rect">
            <a:avLst/>
          </a:prstGeom>
          <a:noFill/>
        </p:spPr>
        <p:txBody>
          <a:bodyPr wrap="square" rtlCol="0">
            <a:spAutoFit/>
          </a:bodyPr>
          <a:lstStyle/>
          <a:p>
            <a:pPr>
              <a:lnSpc>
                <a:spcPts val="1300"/>
              </a:lnSpc>
            </a:pPr>
            <a:r>
              <a:rPr lang="sv-SE" sz="900">
                <a:solidFill>
                  <a:schemeClr val="bg1">
                    <a:lumMod val="50000"/>
                  </a:schemeClr>
                </a:solidFill>
                <a:latin typeface="Trebuchet MS" charset="0"/>
                <a:ea typeface="Trebuchet MS" charset="0"/>
                <a:cs typeface="Trebuchet MS" charset="0"/>
              </a:rPr>
              <a:t>Här skriver man något om aktiviteten och upplevelsen</a:t>
            </a:r>
          </a:p>
        </p:txBody>
      </p:sp>
      <p:sp>
        <p:nvSpPr>
          <p:cNvPr id="206" name="textruta 83"/>
          <p:cNvSpPr txBox="1"/>
          <p:nvPr/>
        </p:nvSpPr>
        <p:spPr>
          <a:xfrm>
            <a:off x="6023148" y="4086139"/>
            <a:ext cx="1362975" cy="254343"/>
          </a:xfrm>
          <a:prstGeom prst="rect">
            <a:avLst/>
          </a:prstGeom>
          <a:noFill/>
        </p:spPr>
        <p:txBody>
          <a:bodyPr wrap="square" rtlCol="0">
            <a:spAutoFit/>
          </a:bodyPr>
          <a:lstStyle/>
          <a:p>
            <a:pPr>
              <a:lnSpc>
                <a:spcPts val="1300"/>
              </a:lnSpc>
            </a:pPr>
            <a:r>
              <a:rPr lang="sv-SE" sz="900">
                <a:solidFill>
                  <a:schemeClr val="bg1">
                    <a:lumMod val="50000"/>
                  </a:schemeClr>
                </a:solidFill>
                <a:latin typeface="Trebuchet MS" charset="0"/>
                <a:ea typeface="Trebuchet MS" charset="0"/>
                <a:cs typeface="Trebuchet MS" charset="0"/>
              </a:rPr>
              <a:t>Här skriver man något</a:t>
            </a:r>
          </a:p>
        </p:txBody>
      </p:sp>
      <p:sp>
        <p:nvSpPr>
          <p:cNvPr id="207" name="textruta 84"/>
          <p:cNvSpPr txBox="1"/>
          <p:nvPr/>
        </p:nvSpPr>
        <p:spPr>
          <a:xfrm>
            <a:off x="4291957" y="4745620"/>
            <a:ext cx="1634654" cy="410562"/>
          </a:xfrm>
          <a:prstGeom prst="rect">
            <a:avLst/>
          </a:prstGeom>
          <a:noFill/>
        </p:spPr>
        <p:txBody>
          <a:bodyPr wrap="square" rtlCol="0">
            <a:spAutoFit/>
          </a:bodyPr>
          <a:lstStyle/>
          <a:p>
            <a:pPr>
              <a:lnSpc>
                <a:spcPts val="1300"/>
              </a:lnSpc>
            </a:pPr>
            <a:r>
              <a:rPr lang="sv-SE" sz="900">
                <a:solidFill>
                  <a:schemeClr val="bg1">
                    <a:lumMod val="50000"/>
                  </a:schemeClr>
                </a:solidFill>
                <a:latin typeface="Trebuchet MS" charset="0"/>
                <a:ea typeface="Trebuchet MS" charset="0"/>
                <a:cs typeface="Trebuchet MS" charset="0"/>
              </a:rPr>
              <a:t>Här skriver man något om aktiviteten och upplevelsen</a:t>
            </a:r>
          </a:p>
        </p:txBody>
      </p:sp>
      <p:sp>
        <p:nvSpPr>
          <p:cNvPr id="208" name="textruta 96"/>
          <p:cNvSpPr txBox="1"/>
          <p:nvPr/>
        </p:nvSpPr>
        <p:spPr>
          <a:xfrm>
            <a:off x="7666073" y="4093249"/>
            <a:ext cx="1512987" cy="243849"/>
          </a:xfrm>
          <a:prstGeom prst="rect">
            <a:avLst/>
          </a:prstGeom>
          <a:noFill/>
        </p:spPr>
        <p:txBody>
          <a:bodyPr wrap="square" rtlCol="0">
            <a:spAutoFit/>
          </a:bodyPr>
          <a:lstStyle/>
          <a:p>
            <a:pPr>
              <a:lnSpc>
                <a:spcPts val="1300"/>
              </a:lnSpc>
            </a:pPr>
            <a:r>
              <a:rPr lang="sv-SE" sz="900">
                <a:solidFill>
                  <a:schemeClr val="bg1">
                    <a:lumMod val="50000"/>
                  </a:schemeClr>
                </a:solidFill>
                <a:latin typeface="Trebuchet MS" charset="0"/>
                <a:ea typeface="Trebuchet MS" charset="0"/>
                <a:cs typeface="Trebuchet MS" charset="0"/>
              </a:rPr>
              <a:t>Här skriver man något</a:t>
            </a:r>
          </a:p>
        </p:txBody>
      </p:sp>
      <p:sp>
        <p:nvSpPr>
          <p:cNvPr id="209" name="textruta 97"/>
          <p:cNvSpPr txBox="1"/>
          <p:nvPr/>
        </p:nvSpPr>
        <p:spPr>
          <a:xfrm>
            <a:off x="7668844" y="4348492"/>
            <a:ext cx="1634654" cy="410562"/>
          </a:xfrm>
          <a:prstGeom prst="rect">
            <a:avLst/>
          </a:prstGeom>
          <a:noFill/>
        </p:spPr>
        <p:txBody>
          <a:bodyPr wrap="square" rtlCol="0">
            <a:spAutoFit/>
          </a:bodyPr>
          <a:lstStyle/>
          <a:p>
            <a:pPr>
              <a:lnSpc>
                <a:spcPts val="1300"/>
              </a:lnSpc>
            </a:pPr>
            <a:r>
              <a:rPr lang="sv-SE" sz="900">
                <a:solidFill>
                  <a:schemeClr val="bg1">
                    <a:lumMod val="50000"/>
                  </a:schemeClr>
                </a:solidFill>
                <a:latin typeface="Trebuchet MS" charset="0"/>
                <a:ea typeface="Trebuchet MS" charset="0"/>
                <a:cs typeface="Trebuchet MS" charset="0"/>
              </a:rPr>
              <a:t>Här skriver man något om aktiviteten och upplevelsen</a:t>
            </a:r>
          </a:p>
        </p:txBody>
      </p:sp>
      <p:grpSp>
        <p:nvGrpSpPr>
          <p:cNvPr id="46" name="Group 45"/>
          <p:cNvGrpSpPr/>
          <p:nvPr/>
        </p:nvGrpSpPr>
        <p:grpSpPr>
          <a:xfrm>
            <a:off x="436079" y="9275065"/>
            <a:ext cx="1682225" cy="1371362"/>
            <a:chOff x="459229" y="9275065"/>
            <a:chExt cx="1682225" cy="1371362"/>
          </a:xfrm>
        </p:grpSpPr>
        <p:pic>
          <p:nvPicPr>
            <p:cNvPr id="159" name="Bildobjekt 240" descr="rektangel_kort.em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9229" y="9275065"/>
              <a:ext cx="1630851" cy="1370431"/>
            </a:xfrm>
            <a:prstGeom prst="rect">
              <a:avLst/>
            </a:prstGeom>
          </p:spPr>
        </p:pic>
        <p:sp>
          <p:nvSpPr>
            <p:cNvPr id="210" name="textruta 56"/>
            <p:cNvSpPr txBox="1"/>
            <p:nvPr/>
          </p:nvSpPr>
          <p:spPr>
            <a:xfrm>
              <a:off x="555010" y="9344226"/>
              <a:ext cx="1167007" cy="276999"/>
            </a:xfrm>
            <a:prstGeom prst="rect">
              <a:avLst/>
            </a:prstGeom>
            <a:noFill/>
          </p:spPr>
          <p:txBody>
            <a:bodyPr wrap="square" rtlCol="0">
              <a:spAutoFit/>
            </a:bodyPr>
            <a:lstStyle/>
            <a:p>
              <a:r>
                <a:rPr lang="sv-SE" sz="1200" b="1">
                  <a:solidFill>
                    <a:srgbClr val="4A452A"/>
                  </a:solidFill>
                  <a:latin typeface="Trebuchet MS" charset="0"/>
                  <a:ea typeface="Trebuchet MS" charset="0"/>
                  <a:cs typeface="Trebuchet MS" charset="0"/>
                </a:rPr>
                <a:t>Möjligheter</a:t>
              </a:r>
            </a:p>
          </p:txBody>
        </p:sp>
        <p:sp>
          <p:nvSpPr>
            <p:cNvPr id="211" name="textruta 58"/>
            <p:cNvSpPr txBox="1"/>
            <p:nvPr/>
          </p:nvSpPr>
          <p:spPr>
            <a:xfrm>
              <a:off x="543583" y="9569016"/>
              <a:ext cx="1597871" cy="1077411"/>
            </a:xfrm>
            <a:prstGeom prst="rect">
              <a:avLst/>
            </a:prstGeom>
            <a:noFill/>
          </p:spPr>
          <p:txBody>
            <a:bodyPr wrap="square" rtlCol="0">
              <a:spAutoFit/>
            </a:bodyPr>
            <a:lstStyle/>
            <a:p>
              <a:pPr>
                <a:lnSpc>
                  <a:spcPts val="1300"/>
                </a:lnSpc>
              </a:pPr>
              <a:r>
                <a:rPr lang="sv-SE" sz="900">
                  <a:solidFill>
                    <a:schemeClr val="bg1">
                      <a:lumMod val="50000"/>
                    </a:schemeClr>
                  </a:solidFill>
                  <a:latin typeface="Trebuchet MS" charset="0"/>
                  <a:ea typeface="Trebuchet MS" charset="0"/>
                  <a:cs typeface="Trebuchet MS" charset="0"/>
                </a:rPr>
                <a:t>Här skriver man något som ger möjlighet till en del förbättringar för denna fas. Möjlighet till en del förbättringar.</a:t>
              </a:r>
            </a:p>
            <a:p>
              <a:pPr>
                <a:lnSpc>
                  <a:spcPts val="1300"/>
                </a:lnSpc>
              </a:pPr>
              <a:endParaRPr lang="sv-SE" sz="900">
                <a:solidFill>
                  <a:schemeClr val="bg1">
                    <a:lumMod val="50000"/>
                  </a:schemeClr>
                </a:solidFill>
                <a:latin typeface="Trebuchet MS" charset="0"/>
                <a:ea typeface="Trebuchet MS" charset="0"/>
                <a:cs typeface="Trebuchet MS" charset="0"/>
              </a:endParaRPr>
            </a:p>
          </p:txBody>
        </p:sp>
      </p:grpSp>
      <p:grpSp>
        <p:nvGrpSpPr>
          <p:cNvPr id="47" name="Group 46"/>
          <p:cNvGrpSpPr/>
          <p:nvPr/>
        </p:nvGrpSpPr>
        <p:grpSpPr>
          <a:xfrm>
            <a:off x="429724" y="10730206"/>
            <a:ext cx="1680988" cy="1156929"/>
            <a:chOff x="452874" y="10730206"/>
            <a:chExt cx="1680988" cy="1156929"/>
          </a:xfrm>
        </p:grpSpPr>
        <p:pic>
          <p:nvPicPr>
            <p:cNvPr id="241" name="Bildobjekt 240" descr="rektangel_kort.emf"/>
            <p:cNvPicPr>
              <a:picLocks noChangeAspect="1"/>
            </p:cNvPicPr>
            <p:nvPr/>
          </p:nvPicPr>
          <p:blipFill>
            <a:blip r:embed="rId5">
              <a:alphaModFix amt="70000"/>
              <a:extLst>
                <a:ext uri="{28A0092B-C50C-407E-A947-70E740481C1C}">
                  <a14:useLocalDpi xmlns:a14="http://schemas.microsoft.com/office/drawing/2010/main" val="0"/>
                </a:ext>
              </a:extLst>
            </a:blip>
            <a:stretch>
              <a:fillRect/>
            </a:stretch>
          </p:blipFill>
          <p:spPr>
            <a:xfrm>
              <a:off x="452874" y="10730206"/>
              <a:ext cx="1630851" cy="990600"/>
            </a:xfrm>
            <a:prstGeom prst="rect">
              <a:avLst/>
            </a:prstGeom>
          </p:spPr>
        </p:pic>
        <p:sp>
          <p:nvSpPr>
            <p:cNvPr id="212" name="textruta 70"/>
            <p:cNvSpPr txBox="1"/>
            <p:nvPr/>
          </p:nvSpPr>
          <p:spPr>
            <a:xfrm>
              <a:off x="536289" y="10759879"/>
              <a:ext cx="1167007" cy="276999"/>
            </a:xfrm>
            <a:prstGeom prst="rect">
              <a:avLst/>
            </a:prstGeom>
            <a:noFill/>
          </p:spPr>
          <p:txBody>
            <a:bodyPr wrap="square" rtlCol="0">
              <a:spAutoFit/>
            </a:bodyPr>
            <a:lstStyle/>
            <a:p>
              <a:r>
                <a:rPr lang="sv-SE" sz="1200" b="1">
                  <a:solidFill>
                    <a:srgbClr val="4A452A"/>
                  </a:solidFill>
                  <a:latin typeface="Trebuchet MS" charset="0"/>
                  <a:ea typeface="Trebuchet MS" charset="0"/>
                  <a:cs typeface="Trebuchet MS" charset="0"/>
                </a:rPr>
                <a:t>Svårighet</a:t>
              </a:r>
            </a:p>
          </p:txBody>
        </p:sp>
        <p:sp>
          <p:nvSpPr>
            <p:cNvPr id="213" name="textruta 58"/>
            <p:cNvSpPr txBox="1"/>
            <p:nvPr/>
          </p:nvSpPr>
          <p:spPr>
            <a:xfrm>
              <a:off x="535991" y="10961241"/>
              <a:ext cx="1597871" cy="925894"/>
            </a:xfrm>
            <a:prstGeom prst="rect">
              <a:avLst/>
            </a:prstGeom>
            <a:noFill/>
          </p:spPr>
          <p:txBody>
            <a:bodyPr wrap="square" rtlCol="0">
              <a:spAutoFit/>
            </a:bodyPr>
            <a:lstStyle/>
            <a:p>
              <a:pPr>
                <a:lnSpc>
                  <a:spcPts val="1300"/>
                </a:lnSpc>
              </a:pPr>
              <a:r>
                <a:rPr lang="sv-SE" sz="900">
                  <a:solidFill>
                    <a:schemeClr val="bg1">
                      <a:lumMod val="50000"/>
                    </a:schemeClr>
                  </a:solidFill>
                  <a:latin typeface="Trebuchet MS" charset="0"/>
                  <a:ea typeface="Trebuchet MS" charset="0"/>
                  <a:cs typeface="Trebuchet MS" charset="0"/>
                </a:rPr>
                <a:t>Här skriver man något som kan hindra en förbättring eller annan svårighet eller utmaning.</a:t>
              </a:r>
            </a:p>
            <a:p>
              <a:pPr>
                <a:lnSpc>
                  <a:spcPts val="1300"/>
                </a:lnSpc>
              </a:pPr>
              <a:endParaRPr lang="sv-SE" sz="900">
                <a:solidFill>
                  <a:schemeClr val="bg1">
                    <a:lumMod val="50000"/>
                  </a:schemeClr>
                </a:solidFill>
                <a:latin typeface="Trebuchet MS" charset="0"/>
                <a:ea typeface="Trebuchet MS" charset="0"/>
                <a:cs typeface="Trebuchet MS" charset="0"/>
              </a:endParaRPr>
            </a:p>
          </p:txBody>
        </p:sp>
      </p:grpSp>
      <p:grpSp>
        <p:nvGrpSpPr>
          <p:cNvPr id="214" name="Group 213"/>
          <p:cNvGrpSpPr/>
          <p:nvPr/>
        </p:nvGrpSpPr>
        <p:grpSpPr>
          <a:xfrm>
            <a:off x="501618" y="3582564"/>
            <a:ext cx="1655266" cy="381000"/>
            <a:chOff x="501618" y="3582564"/>
            <a:chExt cx="1655266" cy="381000"/>
          </a:xfrm>
        </p:grpSpPr>
        <p:pic>
          <p:nvPicPr>
            <p:cNvPr id="215" name="Bildobjekt 8" descr="rektangel_grå.emf"/>
            <p:cNvPicPr>
              <a:picLocks noChangeAspect="1"/>
            </p:cNvPicPr>
            <p:nvPr/>
          </p:nvPicPr>
          <p:blipFill>
            <a:blip r:embed="rId16">
              <a:alphaModFix amt="70000"/>
              <a:extLst>
                <a:ext uri="{28A0092B-C50C-407E-A947-70E740481C1C}">
                  <a14:useLocalDpi xmlns:a14="http://schemas.microsoft.com/office/drawing/2010/main" val="0"/>
                </a:ext>
              </a:extLst>
            </a:blip>
            <a:stretch>
              <a:fillRect/>
            </a:stretch>
          </p:blipFill>
          <p:spPr>
            <a:xfrm>
              <a:off x="501618" y="3582564"/>
              <a:ext cx="1625600" cy="381000"/>
            </a:xfrm>
            <a:prstGeom prst="rect">
              <a:avLst/>
            </a:prstGeom>
          </p:spPr>
        </p:pic>
        <p:sp>
          <p:nvSpPr>
            <p:cNvPr id="216" name="textruta 120"/>
            <p:cNvSpPr txBox="1"/>
            <p:nvPr/>
          </p:nvSpPr>
          <p:spPr>
            <a:xfrm>
              <a:off x="708348" y="3624278"/>
              <a:ext cx="1448536" cy="307777"/>
            </a:xfrm>
            <a:prstGeom prst="rect">
              <a:avLst/>
            </a:prstGeom>
            <a:noFill/>
          </p:spPr>
          <p:txBody>
            <a:bodyPr wrap="square" rtlCol="0">
              <a:spAutoFit/>
            </a:bodyPr>
            <a:lstStyle/>
            <a:p>
              <a:r>
                <a:rPr lang="sv-SE" sz="1400" b="1">
                  <a:solidFill>
                    <a:srgbClr val="4A452A"/>
                  </a:solidFill>
                  <a:latin typeface="Trebuchet MS" charset="0"/>
                  <a:ea typeface="Trebuchet MS" charset="0"/>
                  <a:cs typeface="Trebuchet MS" charset="0"/>
                </a:rPr>
                <a:t>Första fasen</a:t>
              </a:r>
            </a:p>
          </p:txBody>
        </p:sp>
      </p:grpSp>
      <p:grpSp>
        <p:nvGrpSpPr>
          <p:cNvPr id="217" name="Group 216"/>
          <p:cNvGrpSpPr/>
          <p:nvPr/>
        </p:nvGrpSpPr>
        <p:grpSpPr>
          <a:xfrm>
            <a:off x="2270235" y="3582564"/>
            <a:ext cx="1693832" cy="381000"/>
            <a:chOff x="2270235" y="3582564"/>
            <a:chExt cx="1693832" cy="381000"/>
          </a:xfrm>
        </p:grpSpPr>
        <p:pic>
          <p:nvPicPr>
            <p:cNvPr id="218" name="Bildobjekt 179" descr="rektangel_grå.emf"/>
            <p:cNvPicPr>
              <a:picLocks noChangeAspect="1"/>
            </p:cNvPicPr>
            <p:nvPr/>
          </p:nvPicPr>
          <p:blipFill>
            <a:blip r:embed="rId16">
              <a:alphaModFix amt="70000"/>
              <a:extLst>
                <a:ext uri="{28A0092B-C50C-407E-A947-70E740481C1C}">
                  <a14:useLocalDpi xmlns:a14="http://schemas.microsoft.com/office/drawing/2010/main" val="0"/>
                </a:ext>
              </a:extLst>
            </a:blip>
            <a:stretch>
              <a:fillRect/>
            </a:stretch>
          </p:blipFill>
          <p:spPr>
            <a:xfrm>
              <a:off x="2270235" y="3582564"/>
              <a:ext cx="1625600" cy="381000"/>
            </a:xfrm>
            <a:prstGeom prst="rect">
              <a:avLst/>
            </a:prstGeom>
          </p:spPr>
        </p:pic>
        <p:sp>
          <p:nvSpPr>
            <p:cNvPr id="219" name="textruta 121"/>
            <p:cNvSpPr txBox="1"/>
            <p:nvPr/>
          </p:nvSpPr>
          <p:spPr>
            <a:xfrm>
              <a:off x="2515531" y="3616668"/>
              <a:ext cx="1448536" cy="307777"/>
            </a:xfrm>
            <a:prstGeom prst="rect">
              <a:avLst/>
            </a:prstGeom>
            <a:noFill/>
          </p:spPr>
          <p:txBody>
            <a:bodyPr wrap="square" rtlCol="0">
              <a:spAutoFit/>
            </a:bodyPr>
            <a:lstStyle/>
            <a:p>
              <a:r>
                <a:rPr lang="sv-SE" sz="1400" b="1">
                  <a:solidFill>
                    <a:schemeClr val="bg2">
                      <a:lumMod val="25000"/>
                    </a:schemeClr>
                  </a:solidFill>
                  <a:latin typeface="Trebuchet MS" charset="0"/>
                  <a:ea typeface="Trebuchet MS" charset="0"/>
                  <a:cs typeface="Trebuchet MS" charset="0"/>
                </a:rPr>
                <a:t>Andra fasen</a:t>
              </a:r>
            </a:p>
          </p:txBody>
        </p:sp>
      </p:grpSp>
      <p:grpSp>
        <p:nvGrpSpPr>
          <p:cNvPr id="220" name="Group 219"/>
          <p:cNvGrpSpPr/>
          <p:nvPr/>
        </p:nvGrpSpPr>
        <p:grpSpPr>
          <a:xfrm>
            <a:off x="4044740" y="3580876"/>
            <a:ext cx="1639066" cy="381000"/>
            <a:chOff x="4044740" y="3580876"/>
            <a:chExt cx="1639066" cy="381000"/>
          </a:xfrm>
        </p:grpSpPr>
        <p:pic>
          <p:nvPicPr>
            <p:cNvPr id="221" name="Bildobjekt 180" descr="rektangel_grå.emf"/>
            <p:cNvPicPr>
              <a:picLocks noChangeAspect="1"/>
            </p:cNvPicPr>
            <p:nvPr/>
          </p:nvPicPr>
          <p:blipFill>
            <a:blip r:embed="rId16">
              <a:alphaModFix amt="70000"/>
              <a:extLst>
                <a:ext uri="{28A0092B-C50C-407E-A947-70E740481C1C}">
                  <a14:useLocalDpi xmlns:a14="http://schemas.microsoft.com/office/drawing/2010/main" val="0"/>
                </a:ext>
              </a:extLst>
            </a:blip>
            <a:stretch>
              <a:fillRect/>
            </a:stretch>
          </p:blipFill>
          <p:spPr>
            <a:xfrm>
              <a:off x="4044740" y="3580876"/>
              <a:ext cx="1625600" cy="381000"/>
            </a:xfrm>
            <a:prstGeom prst="rect">
              <a:avLst/>
            </a:prstGeom>
          </p:spPr>
        </p:pic>
        <p:sp>
          <p:nvSpPr>
            <p:cNvPr id="222" name="textruta 122"/>
            <p:cNvSpPr txBox="1"/>
            <p:nvPr/>
          </p:nvSpPr>
          <p:spPr>
            <a:xfrm>
              <a:off x="4235270" y="3623457"/>
              <a:ext cx="1448536" cy="307777"/>
            </a:xfrm>
            <a:prstGeom prst="rect">
              <a:avLst/>
            </a:prstGeom>
            <a:noFill/>
          </p:spPr>
          <p:txBody>
            <a:bodyPr wrap="square" rtlCol="0">
              <a:spAutoFit/>
            </a:bodyPr>
            <a:lstStyle/>
            <a:p>
              <a:r>
                <a:rPr lang="sv-SE" sz="1400" b="1">
                  <a:solidFill>
                    <a:srgbClr val="4A452A"/>
                  </a:solidFill>
                  <a:latin typeface="Trebuchet MS" charset="0"/>
                  <a:ea typeface="Trebuchet MS" charset="0"/>
                  <a:cs typeface="Trebuchet MS" charset="0"/>
                </a:rPr>
                <a:t>Tredje fasen</a:t>
              </a:r>
            </a:p>
          </p:txBody>
        </p:sp>
      </p:grpSp>
      <p:grpSp>
        <p:nvGrpSpPr>
          <p:cNvPr id="223" name="Group 222"/>
          <p:cNvGrpSpPr/>
          <p:nvPr/>
        </p:nvGrpSpPr>
        <p:grpSpPr>
          <a:xfrm>
            <a:off x="5799076" y="3585088"/>
            <a:ext cx="1614560" cy="381000"/>
            <a:chOff x="5799076" y="3585088"/>
            <a:chExt cx="1614560" cy="381000"/>
          </a:xfrm>
        </p:grpSpPr>
        <p:pic>
          <p:nvPicPr>
            <p:cNvPr id="228" name="Bildobjekt 181" descr="rektangel_grå.emf"/>
            <p:cNvPicPr>
              <a:picLocks noChangeAspect="1"/>
            </p:cNvPicPr>
            <p:nvPr/>
          </p:nvPicPr>
          <p:blipFill>
            <a:blip r:embed="rId16">
              <a:alphaModFix amt="70000"/>
              <a:extLst>
                <a:ext uri="{28A0092B-C50C-407E-A947-70E740481C1C}">
                  <a14:useLocalDpi xmlns:a14="http://schemas.microsoft.com/office/drawing/2010/main" val="0"/>
                </a:ext>
              </a:extLst>
            </a:blip>
            <a:stretch>
              <a:fillRect/>
            </a:stretch>
          </p:blipFill>
          <p:spPr>
            <a:xfrm>
              <a:off x="5799076" y="3585088"/>
              <a:ext cx="1571718" cy="381000"/>
            </a:xfrm>
            <a:prstGeom prst="rect">
              <a:avLst/>
            </a:prstGeom>
          </p:spPr>
        </p:pic>
        <p:sp>
          <p:nvSpPr>
            <p:cNvPr id="229" name="textruta 125"/>
            <p:cNvSpPr txBox="1"/>
            <p:nvPr/>
          </p:nvSpPr>
          <p:spPr>
            <a:xfrm>
              <a:off x="5965100" y="3622139"/>
              <a:ext cx="1448536" cy="307777"/>
            </a:xfrm>
            <a:prstGeom prst="rect">
              <a:avLst/>
            </a:prstGeom>
            <a:noFill/>
          </p:spPr>
          <p:txBody>
            <a:bodyPr wrap="square" rtlCol="0">
              <a:spAutoFit/>
            </a:bodyPr>
            <a:lstStyle/>
            <a:p>
              <a:r>
                <a:rPr lang="sv-SE" sz="1400" b="1">
                  <a:solidFill>
                    <a:srgbClr val="4A452A"/>
                  </a:solidFill>
                  <a:latin typeface="Trebuchet MS" charset="0"/>
                  <a:ea typeface="Trebuchet MS" charset="0"/>
                  <a:cs typeface="Trebuchet MS" charset="0"/>
                </a:rPr>
                <a:t>Fjärde fasen</a:t>
              </a:r>
            </a:p>
          </p:txBody>
        </p:sp>
      </p:grpSp>
      <p:grpSp>
        <p:nvGrpSpPr>
          <p:cNvPr id="230" name="Group 229"/>
          <p:cNvGrpSpPr/>
          <p:nvPr/>
        </p:nvGrpSpPr>
        <p:grpSpPr>
          <a:xfrm>
            <a:off x="7485641" y="3585088"/>
            <a:ext cx="1661973" cy="381000"/>
            <a:chOff x="7485641" y="3585088"/>
            <a:chExt cx="1661973" cy="381000"/>
          </a:xfrm>
        </p:grpSpPr>
        <p:pic>
          <p:nvPicPr>
            <p:cNvPr id="231" name="Bildobjekt 182" descr="rektangel_grå.emf"/>
            <p:cNvPicPr>
              <a:picLocks noChangeAspect="1"/>
            </p:cNvPicPr>
            <p:nvPr/>
          </p:nvPicPr>
          <p:blipFill>
            <a:blip r:embed="rId16">
              <a:alphaModFix amt="70000"/>
              <a:extLst>
                <a:ext uri="{28A0092B-C50C-407E-A947-70E740481C1C}">
                  <a14:useLocalDpi xmlns:a14="http://schemas.microsoft.com/office/drawing/2010/main" val="0"/>
                </a:ext>
              </a:extLst>
            </a:blip>
            <a:stretch>
              <a:fillRect/>
            </a:stretch>
          </p:blipFill>
          <p:spPr>
            <a:xfrm>
              <a:off x="7485641" y="3585088"/>
              <a:ext cx="1571718" cy="381000"/>
            </a:xfrm>
            <a:prstGeom prst="rect">
              <a:avLst/>
            </a:prstGeom>
          </p:spPr>
        </p:pic>
        <p:sp>
          <p:nvSpPr>
            <p:cNvPr id="232" name="textruta 128"/>
            <p:cNvSpPr txBox="1"/>
            <p:nvPr/>
          </p:nvSpPr>
          <p:spPr>
            <a:xfrm>
              <a:off x="7699078" y="3627466"/>
              <a:ext cx="1448536" cy="307777"/>
            </a:xfrm>
            <a:prstGeom prst="rect">
              <a:avLst/>
            </a:prstGeom>
            <a:noFill/>
          </p:spPr>
          <p:txBody>
            <a:bodyPr wrap="square" rtlCol="0">
              <a:spAutoFit/>
            </a:bodyPr>
            <a:lstStyle/>
            <a:p>
              <a:r>
                <a:rPr lang="sv-SE" sz="1400" b="1">
                  <a:solidFill>
                    <a:srgbClr val="4A452A"/>
                  </a:solidFill>
                  <a:latin typeface="Trebuchet MS" charset="0"/>
                  <a:ea typeface="Trebuchet MS" charset="0"/>
                  <a:cs typeface="Trebuchet MS" charset="0"/>
                </a:rPr>
                <a:t>Femte fasen</a:t>
              </a:r>
            </a:p>
          </p:txBody>
        </p:sp>
      </p:grpSp>
      <p:pic>
        <p:nvPicPr>
          <p:cNvPr id="234" name="Picture 233"/>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63041" y="1717315"/>
            <a:ext cx="1547672" cy="1586172"/>
          </a:xfrm>
          <a:prstGeom prst="rect">
            <a:avLst/>
          </a:prstGeom>
        </p:spPr>
      </p:pic>
      <p:pic>
        <p:nvPicPr>
          <p:cNvPr id="110" name="Bildobjekt 109" descr="personal8.emf"/>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965100" y="7543225"/>
            <a:ext cx="551175" cy="783626"/>
          </a:xfrm>
          <a:prstGeom prst="rect">
            <a:avLst/>
          </a:prstGeom>
        </p:spPr>
      </p:pic>
      <p:pic>
        <p:nvPicPr>
          <p:cNvPr id="117" name="Bildobjekt 166" descr="1_röd.emf"/>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06161" y="7584064"/>
            <a:ext cx="432001" cy="432001"/>
          </a:xfrm>
          <a:prstGeom prst="rect">
            <a:avLst/>
          </a:prstGeom>
        </p:spPr>
      </p:pic>
      <p:pic>
        <p:nvPicPr>
          <p:cNvPr id="119" name="Bildobjekt 167" descr="2_röd.emf"/>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683813" y="7293913"/>
            <a:ext cx="432001" cy="432001"/>
          </a:xfrm>
          <a:prstGeom prst="rect">
            <a:avLst/>
          </a:prstGeom>
        </p:spPr>
      </p:pic>
      <p:pic>
        <p:nvPicPr>
          <p:cNvPr id="132" name="Bildobjekt 168" descr="3_röd.emf"/>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500718" y="7282105"/>
            <a:ext cx="432001" cy="432001"/>
          </a:xfrm>
          <a:prstGeom prst="rect">
            <a:avLst/>
          </a:prstGeom>
        </p:spPr>
      </p:pic>
      <p:pic>
        <p:nvPicPr>
          <p:cNvPr id="133" name="Bildobjekt 169" descr="4_röd.emf"/>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2906605" y="6717048"/>
            <a:ext cx="430714" cy="432001"/>
          </a:xfrm>
          <a:prstGeom prst="rect">
            <a:avLst/>
          </a:prstGeom>
        </p:spPr>
      </p:pic>
      <p:pic>
        <p:nvPicPr>
          <p:cNvPr id="134" name="Bildobjekt 170" descr="5_röd.emf"/>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3611294" y="6444746"/>
            <a:ext cx="432001" cy="432001"/>
          </a:xfrm>
          <a:prstGeom prst="rect">
            <a:avLst/>
          </a:prstGeom>
        </p:spPr>
      </p:pic>
      <p:pic>
        <p:nvPicPr>
          <p:cNvPr id="135" name="Bildobjekt 179" descr="6_röd.emf"/>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4279916" y="6711709"/>
            <a:ext cx="432001" cy="432001"/>
          </a:xfrm>
          <a:prstGeom prst="rect">
            <a:avLst/>
          </a:prstGeom>
        </p:spPr>
      </p:pic>
      <p:pic>
        <p:nvPicPr>
          <p:cNvPr id="136" name="Bildobjekt 188" descr="7_röd.emf"/>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4580613" y="7282105"/>
            <a:ext cx="432001" cy="432001"/>
          </a:xfrm>
          <a:prstGeom prst="rect">
            <a:avLst/>
          </a:prstGeom>
        </p:spPr>
      </p:pic>
      <p:pic>
        <p:nvPicPr>
          <p:cNvPr id="137" name="Bildobjekt 193" descr="8_röd.emf"/>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5379740" y="6927709"/>
            <a:ext cx="432001" cy="432001"/>
          </a:xfrm>
          <a:prstGeom prst="rect">
            <a:avLst/>
          </a:prstGeom>
        </p:spPr>
      </p:pic>
      <p:pic>
        <p:nvPicPr>
          <p:cNvPr id="138" name="Bildobjekt 194" descr="9_röd.emf"/>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6500919" y="7142530"/>
            <a:ext cx="432001" cy="432001"/>
          </a:xfrm>
          <a:prstGeom prst="rect">
            <a:avLst/>
          </a:prstGeom>
        </p:spPr>
      </p:pic>
      <p:pic>
        <p:nvPicPr>
          <p:cNvPr id="139" name="Bildobjekt 196" descr="10_röd.emf"/>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7599198" y="6898532"/>
            <a:ext cx="432001" cy="432001"/>
          </a:xfrm>
          <a:prstGeom prst="rect">
            <a:avLst/>
          </a:prstGeom>
        </p:spPr>
      </p:pic>
      <p:pic>
        <p:nvPicPr>
          <p:cNvPr id="140" name="Bildobjekt 201" descr="11_röd.emf"/>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8660266" y="5821712"/>
            <a:ext cx="432001" cy="432001"/>
          </a:xfrm>
          <a:prstGeom prst="rect">
            <a:avLst/>
          </a:prstGeom>
        </p:spPr>
      </p:pic>
      <p:pic>
        <p:nvPicPr>
          <p:cNvPr id="142" name="Bildobjekt 111" descr="1_röd.emf"/>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425278" y="4073911"/>
            <a:ext cx="269818" cy="269818"/>
          </a:xfrm>
          <a:prstGeom prst="rect">
            <a:avLst/>
          </a:prstGeom>
        </p:spPr>
      </p:pic>
      <p:pic>
        <p:nvPicPr>
          <p:cNvPr id="143" name="Bildobjekt 113" descr="2_röd.emf"/>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429145" y="4452063"/>
            <a:ext cx="269818" cy="269818"/>
          </a:xfrm>
          <a:prstGeom prst="rect">
            <a:avLst/>
          </a:prstGeom>
        </p:spPr>
      </p:pic>
      <p:pic>
        <p:nvPicPr>
          <p:cNvPr id="144" name="Bildobjekt 116" descr="3_röd.emf"/>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244028" y="4080372"/>
            <a:ext cx="269818" cy="269818"/>
          </a:xfrm>
          <a:prstGeom prst="rect">
            <a:avLst/>
          </a:prstGeom>
        </p:spPr>
      </p:pic>
      <p:pic>
        <p:nvPicPr>
          <p:cNvPr id="145" name="Bildobjekt 117" descr="4_röd.emf"/>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2252013" y="4417627"/>
            <a:ext cx="269015" cy="269818"/>
          </a:xfrm>
          <a:prstGeom prst="rect">
            <a:avLst/>
          </a:prstGeom>
        </p:spPr>
      </p:pic>
      <p:pic>
        <p:nvPicPr>
          <p:cNvPr id="147" name="Bildobjekt 129" descr="5_röd.emf"/>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2242817" y="4751709"/>
            <a:ext cx="269818" cy="269818"/>
          </a:xfrm>
          <a:prstGeom prst="rect">
            <a:avLst/>
          </a:prstGeom>
        </p:spPr>
      </p:pic>
      <p:pic>
        <p:nvPicPr>
          <p:cNvPr id="148" name="Bildobjekt 130" descr="6_röd.emf"/>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4080478" y="4031038"/>
            <a:ext cx="269818" cy="269818"/>
          </a:xfrm>
          <a:prstGeom prst="rect">
            <a:avLst/>
          </a:prstGeom>
        </p:spPr>
      </p:pic>
      <p:pic>
        <p:nvPicPr>
          <p:cNvPr id="149" name="Bildobjekt 147" descr="7_röd.emf"/>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4087109" y="4388535"/>
            <a:ext cx="269818" cy="269818"/>
          </a:xfrm>
          <a:prstGeom prst="rect">
            <a:avLst/>
          </a:prstGeom>
        </p:spPr>
      </p:pic>
      <p:pic>
        <p:nvPicPr>
          <p:cNvPr id="150" name="Bildobjekt 148" descr="8_röd.emf"/>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4091263" y="4805873"/>
            <a:ext cx="269818" cy="269818"/>
          </a:xfrm>
          <a:prstGeom prst="rect">
            <a:avLst/>
          </a:prstGeom>
        </p:spPr>
      </p:pic>
      <p:pic>
        <p:nvPicPr>
          <p:cNvPr id="151" name="Bildobjekt 149" descr="9_röd.emf"/>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5791637" y="4052261"/>
            <a:ext cx="269818" cy="269818"/>
          </a:xfrm>
          <a:prstGeom prst="rect">
            <a:avLst/>
          </a:prstGeom>
        </p:spPr>
      </p:pic>
      <p:pic>
        <p:nvPicPr>
          <p:cNvPr id="152" name="Bildobjekt 150" descr="10_röd.emf"/>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7435867" y="4083658"/>
            <a:ext cx="269818" cy="269818"/>
          </a:xfrm>
          <a:prstGeom prst="rect">
            <a:avLst/>
          </a:prstGeom>
        </p:spPr>
      </p:pic>
      <p:pic>
        <p:nvPicPr>
          <p:cNvPr id="182" name="Bildobjekt 151" descr="11_röd.emf"/>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7448135" y="4474823"/>
            <a:ext cx="269818" cy="269818"/>
          </a:xfrm>
          <a:prstGeom prst="rect">
            <a:avLst/>
          </a:prstGeom>
        </p:spPr>
      </p:pic>
    </p:spTree>
    <p:extLst>
      <p:ext uri="{BB962C8B-B14F-4D97-AF65-F5344CB8AC3E}">
        <p14:creationId xmlns:p14="http://schemas.microsoft.com/office/powerpoint/2010/main" val="557178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 name="Picture 1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 y="1205948"/>
            <a:ext cx="9601197" cy="11595652"/>
          </a:xfrm>
          <a:prstGeom prst="rect">
            <a:avLst/>
          </a:prstGeom>
        </p:spPr>
      </p:pic>
      <p:pic>
        <p:nvPicPr>
          <p:cNvPr id="124" name="Picture 123"/>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flipH="1">
            <a:off x="205305" y="1493062"/>
            <a:ext cx="2199359" cy="2159552"/>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90624" y="3385245"/>
            <a:ext cx="9241229" cy="5703924"/>
          </a:xfrm>
          <a:prstGeom prst="rect">
            <a:avLst/>
          </a:prstGeom>
          <a:effectLst>
            <a:outerShdw dist="50800" dir="5400000" algn="ctr" rotWithShape="0">
              <a:schemeClr val="tx1">
                <a:lumMod val="65000"/>
                <a:lumOff val="35000"/>
                <a:alpha val="17000"/>
              </a:schemeClr>
            </a:outerShdw>
          </a:effectLst>
        </p:spPr>
      </p:pic>
      <p:pic>
        <p:nvPicPr>
          <p:cNvPr id="174" name="Bildobjekt 173" descr="rektangel_kort.emf"/>
          <p:cNvPicPr>
            <a:picLocks noChangeAspect="1"/>
          </p:cNvPicPr>
          <p:nvPr/>
        </p:nvPicPr>
        <p:blipFill>
          <a:blip r:embed="rId5">
            <a:alphaModFix amt="70000"/>
            <a:extLst>
              <a:ext uri="{28A0092B-C50C-407E-A947-70E740481C1C}">
                <a14:useLocalDpi xmlns:a14="http://schemas.microsoft.com/office/drawing/2010/main" val="0"/>
              </a:ext>
            </a:extLst>
          </a:blip>
          <a:stretch>
            <a:fillRect/>
          </a:stretch>
        </p:blipFill>
        <p:spPr>
          <a:xfrm>
            <a:off x="2230982" y="10371296"/>
            <a:ext cx="1606761" cy="807207"/>
          </a:xfrm>
          <a:prstGeom prst="rect">
            <a:avLst/>
          </a:prstGeom>
        </p:spPr>
      </p:pic>
      <p:pic>
        <p:nvPicPr>
          <p:cNvPr id="175" name="Bildobjekt 174" descr="rektangel_kort.emf"/>
          <p:cNvPicPr>
            <a:picLocks noChangeAspect="1"/>
          </p:cNvPicPr>
          <p:nvPr/>
        </p:nvPicPr>
        <p:blipFill>
          <a:blip r:embed="rId5">
            <a:alphaModFix amt="70000"/>
            <a:extLst>
              <a:ext uri="{28A0092B-C50C-407E-A947-70E740481C1C}">
                <a14:useLocalDpi xmlns:a14="http://schemas.microsoft.com/office/drawing/2010/main" val="0"/>
              </a:ext>
            </a:extLst>
          </a:blip>
          <a:stretch>
            <a:fillRect/>
          </a:stretch>
        </p:blipFill>
        <p:spPr>
          <a:xfrm>
            <a:off x="4051839" y="10360663"/>
            <a:ext cx="1586446" cy="1437740"/>
          </a:xfrm>
          <a:prstGeom prst="rect">
            <a:avLst/>
          </a:prstGeom>
        </p:spPr>
      </p:pic>
      <p:pic>
        <p:nvPicPr>
          <p:cNvPr id="176" name="Bildobjekt 175" descr="rektangel_kort.emf"/>
          <p:cNvPicPr>
            <a:picLocks noChangeAspect="1"/>
          </p:cNvPicPr>
          <p:nvPr/>
        </p:nvPicPr>
        <p:blipFill>
          <a:blip r:embed="rId5">
            <a:alphaModFix amt="70000"/>
            <a:extLst>
              <a:ext uri="{28A0092B-C50C-407E-A947-70E740481C1C}">
                <a14:useLocalDpi xmlns:a14="http://schemas.microsoft.com/office/drawing/2010/main" val="0"/>
              </a:ext>
            </a:extLst>
          </a:blip>
          <a:stretch>
            <a:fillRect/>
          </a:stretch>
        </p:blipFill>
        <p:spPr>
          <a:xfrm>
            <a:off x="5823788" y="10685801"/>
            <a:ext cx="1586446" cy="807207"/>
          </a:xfrm>
          <a:prstGeom prst="rect">
            <a:avLst/>
          </a:prstGeom>
        </p:spPr>
      </p:pic>
      <p:pic>
        <p:nvPicPr>
          <p:cNvPr id="177" name="Bildobjekt 176" descr="rektangel_kort.emf"/>
          <p:cNvPicPr>
            <a:picLocks noChangeAspect="1"/>
          </p:cNvPicPr>
          <p:nvPr/>
        </p:nvPicPr>
        <p:blipFill>
          <a:blip r:embed="rId5">
            <a:alphaModFix amt="70000"/>
            <a:extLst>
              <a:ext uri="{28A0092B-C50C-407E-A947-70E740481C1C}">
                <a14:useLocalDpi xmlns:a14="http://schemas.microsoft.com/office/drawing/2010/main" val="0"/>
              </a:ext>
            </a:extLst>
          </a:blip>
          <a:stretch>
            <a:fillRect/>
          </a:stretch>
        </p:blipFill>
        <p:spPr>
          <a:xfrm>
            <a:off x="7566409" y="10360451"/>
            <a:ext cx="1586446" cy="807207"/>
          </a:xfrm>
          <a:prstGeom prst="rect">
            <a:avLst/>
          </a:prstGeom>
        </p:spPr>
      </p:pic>
      <p:cxnSp>
        <p:nvCxnSpPr>
          <p:cNvPr id="25" name="Rak 24"/>
          <p:cNvCxnSpPr/>
          <p:nvPr/>
        </p:nvCxnSpPr>
        <p:spPr>
          <a:xfrm flipV="1">
            <a:off x="1003306" y="7508979"/>
            <a:ext cx="890218" cy="224525"/>
          </a:xfrm>
          <a:prstGeom prst="line">
            <a:avLst/>
          </a:prstGeom>
          <a:ln w="31750" cap="rnd" cmpd="sng">
            <a:solidFill>
              <a:schemeClr val="bg1">
                <a:lumMod val="75000"/>
              </a:schemeClr>
            </a:solidFill>
            <a:prstDash val="sysDot"/>
            <a:round/>
            <a:headEnd type="none"/>
          </a:ln>
          <a:effectLst/>
        </p:spPr>
        <p:style>
          <a:lnRef idx="2">
            <a:schemeClr val="accent1"/>
          </a:lnRef>
          <a:fillRef idx="0">
            <a:schemeClr val="accent1"/>
          </a:fillRef>
          <a:effectRef idx="1">
            <a:schemeClr val="accent1"/>
          </a:effectRef>
          <a:fontRef idx="minor">
            <a:schemeClr val="tx1"/>
          </a:fontRef>
        </p:style>
      </p:cxnSp>
      <p:cxnSp>
        <p:nvCxnSpPr>
          <p:cNvPr id="26" name="Rak 25"/>
          <p:cNvCxnSpPr/>
          <p:nvPr/>
        </p:nvCxnSpPr>
        <p:spPr>
          <a:xfrm flipV="1">
            <a:off x="1893524" y="7505696"/>
            <a:ext cx="915301" cy="3648"/>
          </a:xfrm>
          <a:prstGeom prst="line">
            <a:avLst/>
          </a:prstGeom>
          <a:ln w="31750" cap="rnd" cmpd="sng">
            <a:solidFill>
              <a:schemeClr val="bg1">
                <a:lumMod val="75000"/>
              </a:schemeClr>
            </a:solidFill>
            <a:prstDash val="sysDot"/>
            <a:round/>
            <a:headEnd type="none"/>
          </a:ln>
          <a:effectLst/>
        </p:spPr>
        <p:style>
          <a:lnRef idx="2">
            <a:schemeClr val="accent1"/>
          </a:lnRef>
          <a:fillRef idx="0">
            <a:schemeClr val="accent1"/>
          </a:fillRef>
          <a:effectRef idx="1">
            <a:schemeClr val="accent1"/>
          </a:effectRef>
          <a:fontRef idx="minor">
            <a:schemeClr val="tx1"/>
          </a:fontRef>
        </p:style>
      </p:cxnSp>
      <p:cxnSp>
        <p:nvCxnSpPr>
          <p:cNvPr id="27" name="Rak 26"/>
          <p:cNvCxnSpPr/>
          <p:nvPr/>
        </p:nvCxnSpPr>
        <p:spPr>
          <a:xfrm flipV="1">
            <a:off x="2687022" y="6893404"/>
            <a:ext cx="428651" cy="615941"/>
          </a:xfrm>
          <a:prstGeom prst="line">
            <a:avLst/>
          </a:prstGeom>
          <a:ln w="31750" cap="rnd" cmpd="sng">
            <a:solidFill>
              <a:schemeClr val="bg1">
                <a:lumMod val="75000"/>
              </a:schemeClr>
            </a:solidFill>
            <a:prstDash val="sysDot"/>
            <a:round/>
            <a:headEnd type="none"/>
          </a:ln>
          <a:effectLst/>
        </p:spPr>
        <p:style>
          <a:lnRef idx="2">
            <a:schemeClr val="accent1"/>
          </a:lnRef>
          <a:fillRef idx="0">
            <a:schemeClr val="accent1"/>
          </a:fillRef>
          <a:effectRef idx="1">
            <a:schemeClr val="accent1"/>
          </a:effectRef>
          <a:fontRef idx="minor">
            <a:schemeClr val="tx1"/>
          </a:fontRef>
        </p:style>
      </p:cxnSp>
      <p:cxnSp>
        <p:nvCxnSpPr>
          <p:cNvPr id="28" name="Rak 27"/>
          <p:cNvCxnSpPr/>
          <p:nvPr/>
        </p:nvCxnSpPr>
        <p:spPr>
          <a:xfrm flipV="1">
            <a:off x="3133622" y="6683104"/>
            <a:ext cx="560146" cy="210300"/>
          </a:xfrm>
          <a:prstGeom prst="line">
            <a:avLst/>
          </a:prstGeom>
          <a:ln w="31750" cap="rnd" cmpd="sng">
            <a:solidFill>
              <a:schemeClr val="bg1">
                <a:lumMod val="75000"/>
              </a:schemeClr>
            </a:solidFill>
            <a:prstDash val="sysDot"/>
            <a:round/>
            <a:headEnd type="none"/>
          </a:ln>
          <a:effectLst/>
        </p:spPr>
        <p:style>
          <a:lnRef idx="2">
            <a:schemeClr val="accent1"/>
          </a:lnRef>
          <a:fillRef idx="0">
            <a:schemeClr val="accent1"/>
          </a:fillRef>
          <a:effectRef idx="1">
            <a:schemeClr val="accent1"/>
          </a:effectRef>
          <a:fontRef idx="minor">
            <a:schemeClr val="tx1"/>
          </a:fontRef>
        </p:style>
      </p:cxnSp>
      <p:cxnSp>
        <p:nvCxnSpPr>
          <p:cNvPr id="33" name="Rak 32"/>
          <p:cNvCxnSpPr/>
          <p:nvPr/>
        </p:nvCxnSpPr>
        <p:spPr>
          <a:xfrm flipH="1" flipV="1">
            <a:off x="3764775" y="6644228"/>
            <a:ext cx="650328" cy="291072"/>
          </a:xfrm>
          <a:prstGeom prst="line">
            <a:avLst/>
          </a:prstGeom>
          <a:ln w="31750" cap="rnd" cmpd="sng">
            <a:solidFill>
              <a:schemeClr val="bg1">
                <a:lumMod val="75000"/>
              </a:schemeClr>
            </a:solidFill>
            <a:prstDash val="sysDot"/>
            <a:round/>
            <a:headEnd type="none"/>
          </a:ln>
          <a:effectLst/>
        </p:spPr>
        <p:style>
          <a:lnRef idx="2">
            <a:schemeClr val="accent1"/>
          </a:lnRef>
          <a:fillRef idx="0">
            <a:schemeClr val="accent1"/>
          </a:fillRef>
          <a:effectRef idx="1">
            <a:schemeClr val="accent1"/>
          </a:effectRef>
          <a:fontRef idx="minor">
            <a:schemeClr val="tx1"/>
          </a:fontRef>
        </p:style>
      </p:cxnSp>
      <p:cxnSp>
        <p:nvCxnSpPr>
          <p:cNvPr id="34" name="Rak 33"/>
          <p:cNvCxnSpPr/>
          <p:nvPr/>
        </p:nvCxnSpPr>
        <p:spPr>
          <a:xfrm flipV="1">
            <a:off x="4820182" y="7138142"/>
            <a:ext cx="771205" cy="407778"/>
          </a:xfrm>
          <a:prstGeom prst="line">
            <a:avLst/>
          </a:prstGeom>
          <a:ln w="31750" cap="rnd" cmpd="sng">
            <a:solidFill>
              <a:schemeClr val="bg1">
                <a:lumMod val="75000"/>
              </a:schemeClr>
            </a:solidFill>
            <a:prstDash val="sysDot"/>
            <a:round/>
            <a:headEnd type="none"/>
          </a:ln>
          <a:effectLst/>
        </p:spPr>
        <p:style>
          <a:lnRef idx="2">
            <a:schemeClr val="accent1"/>
          </a:lnRef>
          <a:fillRef idx="0">
            <a:schemeClr val="accent1"/>
          </a:fillRef>
          <a:effectRef idx="1">
            <a:schemeClr val="accent1"/>
          </a:effectRef>
          <a:fontRef idx="minor">
            <a:schemeClr val="tx1"/>
          </a:fontRef>
        </p:style>
      </p:cxnSp>
      <p:cxnSp>
        <p:nvCxnSpPr>
          <p:cNvPr id="37" name="Rak 36"/>
          <p:cNvCxnSpPr/>
          <p:nvPr/>
        </p:nvCxnSpPr>
        <p:spPr>
          <a:xfrm flipH="1" flipV="1">
            <a:off x="5591389" y="7138144"/>
            <a:ext cx="1108650" cy="227977"/>
          </a:xfrm>
          <a:prstGeom prst="line">
            <a:avLst/>
          </a:prstGeom>
          <a:ln w="31750" cap="rnd" cmpd="sng">
            <a:solidFill>
              <a:schemeClr val="bg1">
                <a:lumMod val="75000"/>
              </a:schemeClr>
            </a:solidFill>
            <a:prstDash val="sysDot"/>
            <a:round/>
            <a:headEnd type="none"/>
          </a:ln>
          <a:effectLst/>
        </p:spPr>
        <p:style>
          <a:lnRef idx="2">
            <a:schemeClr val="accent1"/>
          </a:lnRef>
          <a:fillRef idx="0">
            <a:schemeClr val="accent1"/>
          </a:fillRef>
          <a:effectRef idx="1">
            <a:schemeClr val="accent1"/>
          </a:effectRef>
          <a:fontRef idx="minor">
            <a:schemeClr val="tx1"/>
          </a:fontRef>
        </p:style>
      </p:cxnSp>
      <p:cxnSp>
        <p:nvCxnSpPr>
          <p:cNvPr id="38" name="Rak 37"/>
          <p:cNvCxnSpPr/>
          <p:nvPr/>
        </p:nvCxnSpPr>
        <p:spPr>
          <a:xfrm flipH="1">
            <a:off x="6534947" y="7138143"/>
            <a:ext cx="1257543" cy="255882"/>
          </a:xfrm>
          <a:prstGeom prst="line">
            <a:avLst/>
          </a:prstGeom>
          <a:ln w="31750" cap="rnd" cmpd="sng">
            <a:solidFill>
              <a:schemeClr val="bg1">
                <a:lumMod val="75000"/>
              </a:schemeClr>
            </a:solidFill>
            <a:prstDash val="sysDot"/>
            <a:round/>
            <a:headEnd type="none"/>
          </a:ln>
          <a:effectLst/>
        </p:spPr>
        <p:style>
          <a:lnRef idx="2">
            <a:schemeClr val="accent1"/>
          </a:lnRef>
          <a:fillRef idx="0">
            <a:schemeClr val="accent1"/>
          </a:fillRef>
          <a:effectRef idx="1">
            <a:schemeClr val="accent1"/>
          </a:effectRef>
          <a:fontRef idx="minor">
            <a:schemeClr val="tx1"/>
          </a:fontRef>
        </p:style>
      </p:cxnSp>
      <p:cxnSp>
        <p:nvCxnSpPr>
          <p:cNvPr id="153" name="Rak 152"/>
          <p:cNvCxnSpPr/>
          <p:nvPr/>
        </p:nvCxnSpPr>
        <p:spPr>
          <a:xfrm flipH="1" flipV="1">
            <a:off x="4415103" y="6935300"/>
            <a:ext cx="405079" cy="610620"/>
          </a:xfrm>
          <a:prstGeom prst="line">
            <a:avLst/>
          </a:prstGeom>
          <a:ln w="31750" cap="rnd" cmpd="sng">
            <a:solidFill>
              <a:schemeClr val="bg1">
                <a:lumMod val="75000"/>
              </a:schemeClr>
            </a:solidFill>
            <a:prstDash val="sysDot"/>
            <a:round/>
            <a:headEnd type="none"/>
          </a:ln>
          <a:effectLst/>
        </p:spPr>
        <p:style>
          <a:lnRef idx="2">
            <a:schemeClr val="accent1"/>
          </a:lnRef>
          <a:fillRef idx="0">
            <a:schemeClr val="accent1"/>
          </a:fillRef>
          <a:effectRef idx="1">
            <a:schemeClr val="accent1"/>
          </a:effectRef>
          <a:fontRef idx="minor">
            <a:schemeClr val="tx1"/>
          </a:fontRef>
        </p:style>
      </p:cxnSp>
      <p:cxnSp>
        <p:nvCxnSpPr>
          <p:cNvPr id="161" name="Rak 160"/>
          <p:cNvCxnSpPr/>
          <p:nvPr/>
        </p:nvCxnSpPr>
        <p:spPr>
          <a:xfrm flipH="1">
            <a:off x="7792490" y="6123806"/>
            <a:ext cx="1030732" cy="1032833"/>
          </a:xfrm>
          <a:prstGeom prst="line">
            <a:avLst/>
          </a:prstGeom>
          <a:ln w="31750" cap="rnd" cmpd="sng">
            <a:solidFill>
              <a:schemeClr val="bg1">
                <a:lumMod val="75000"/>
              </a:schemeClr>
            </a:solidFill>
            <a:prstDash val="sysDot"/>
            <a:round/>
            <a:headEnd type="none"/>
          </a:ln>
          <a:effectLst/>
        </p:spPr>
        <p:style>
          <a:lnRef idx="2">
            <a:schemeClr val="accent1"/>
          </a:lnRef>
          <a:fillRef idx="0">
            <a:schemeClr val="accent1"/>
          </a:fillRef>
          <a:effectRef idx="1">
            <a:schemeClr val="accent1"/>
          </a:effectRef>
          <a:fontRef idx="minor">
            <a:schemeClr val="tx1"/>
          </a:fontRef>
        </p:style>
      </p:cxnSp>
      <p:sp>
        <p:nvSpPr>
          <p:cNvPr id="154" name="textruta 153"/>
          <p:cNvSpPr txBox="1"/>
          <p:nvPr/>
        </p:nvSpPr>
        <p:spPr>
          <a:xfrm>
            <a:off x="696317" y="5983467"/>
            <a:ext cx="1644103" cy="230832"/>
          </a:xfrm>
          <a:prstGeom prst="rect">
            <a:avLst/>
          </a:prstGeom>
          <a:noFill/>
        </p:spPr>
        <p:txBody>
          <a:bodyPr wrap="square" rtlCol="0">
            <a:spAutoFit/>
          </a:bodyPr>
          <a:lstStyle/>
          <a:p>
            <a:endParaRPr lang="sv-SE" sz="900" b="1">
              <a:solidFill>
                <a:schemeClr val="tx1">
                  <a:lumMod val="50000"/>
                  <a:lumOff val="50000"/>
                </a:schemeClr>
              </a:solidFill>
              <a:latin typeface="Consolas"/>
              <a:cs typeface="Consolas"/>
            </a:endParaRPr>
          </a:p>
        </p:txBody>
      </p:sp>
      <p:pic>
        <p:nvPicPr>
          <p:cNvPr id="31" name="Bildobjekt 30" descr="hjärta.emf"/>
          <p:cNvPicPr>
            <a:picLocks noChangeAspect="1"/>
          </p:cNvPicPr>
          <p:nvPr/>
        </p:nvPicPr>
        <p:blipFill>
          <a:blip r:embed="rId6">
            <a:alphaModFix amt="66000"/>
            <a:extLst>
              <a:ext uri="{28A0092B-C50C-407E-A947-70E740481C1C}">
                <a14:useLocalDpi xmlns:a14="http://schemas.microsoft.com/office/drawing/2010/main" val="0"/>
              </a:ext>
            </a:extLst>
          </a:blip>
          <a:stretch>
            <a:fillRect/>
          </a:stretch>
        </p:blipFill>
        <p:spPr>
          <a:xfrm>
            <a:off x="569452" y="7159366"/>
            <a:ext cx="473813" cy="444332"/>
          </a:xfrm>
          <a:prstGeom prst="rect">
            <a:avLst/>
          </a:prstGeom>
        </p:spPr>
      </p:pic>
      <p:pic>
        <p:nvPicPr>
          <p:cNvPr id="4" name="Bildobjekt 3" descr="helikopter.emf"/>
          <p:cNvPicPr>
            <a:picLocks noChangeAspect="1"/>
          </p:cNvPicPr>
          <p:nvPr/>
        </p:nvPicPr>
        <p:blipFill>
          <a:blip r:embed="rId7">
            <a:alphaModFix amt="67000"/>
            <a:extLst>
              <a:ext uri="{28A0092B-C50C-407E-A947-70E740481C1C}">
                <a14:useLocalDpi xmlns:a14="http://schemas.microsoft.com/office/drawing/2010/main" val="0"/>
              </a:ext>
            </a:extLst>
          </a:blip>
          <a:stretch>
            <a:fillRect/>
          </a:stretch>
        </p:blipFill>
        <p:spPr>
          <a:xfrm>
            <a:off x="1519847" y="7783244"/>
            <a:ext cx="743487" cy="485022"/>
          </a:xfrm>
          <a:prstGeom prst="rect">
            <a:avLst/>
          </a:prstGeom>
        </p:spPr>
      </p:pic>
      <p:pic>
        <p:nvPicPr>
          <p:cNvPr id="5" name="Bildobjekt 4" descr="spruta.emf"/>
          <p:cNvPicPr>
            <a:picLocks noChangeAspect="1"/>
          </p:cNvPicPr>
          <p:nvPr/>
        </p:nvPicPr>
        <p:blipFill>
          <a:blip r:embed="rId8">
            <a:alphaModFix amt="66000"/>
            <a:extLst>
              <a:ext uri="{28A0092B-C50C-407E-A947-70E740481C1C}">
                <a14:useLocalDpi xmlns:a14="http://schemas.microsoft.com/office/drawing/2010/main" val="0"/>
              </a:ext>
            </a:extLst>
          </a:blip>
          <a:stretch>
            <a:fillRect/>
          </a:stretch>
        </p:blipFill>
        <p:spPr>
          <a:xfrm>
            <a:off x="5150498" y="6664731"/>
            <a:ext cx="721590" cy="457346"/>
          </a:xfrm>
          <a:prstGeom prst="rect">
            <a:avLst/>
          </a:prstGeom>
        </p:spPr>
      </p:pic>
      <p:pic>
        <p:nvPicPr>
          <p:cNvPr id="6" name="Bildobjekt 5" descr="säng.emf"/>
          <p:cNvPicPr>
            <a:picLocks noChangeAspect="1"/>
          </p:cNvPicPr>
          <p:nvPr/>
        </p:nvPicPr>
        <p:blipFill>
          <a:blip r:embed="rId9">
            <a:alphaModFix amt="69000"/>
            <a:extLst>
              <a:ext uri="{28A0092B-C50C-407E-A947-70E740481C1C}">
                <a14:useLocalDpi xmlns:a14="http://schemas.microsoft.com/office/drawing/2010/main" val="0"/>
              </a:ext>
            </a:extLst>
          </a:blip>
          <a:stretch>
            <a:fillRect/>
          </a:stretch>
        </p:blipFill>
        <p:spPr>
          <a:xfrm>
            <a:off x="2605641" y="6215350"/>
            <a:ext cx="717367" cy="474728"/>
          </a:xfrm>
          <a:prstGeom prst="rect">
            <a:avLst/>
          </a:prstGeom>
        </p:spPr>
      </p:pic>
      <p:pic>
        <p:nvPicPr>
          <p:cNvPr id="111" name="Bildobjekt 110" descr="plåster.emf"/>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681155" y="6984091"/>
            <a:ext cx="645221" cy="645221"/>
          </a:xfrm>
          <a:prstGeom prst="rect">
            <a:avLst/>
          </a:prstGeom>
        </p:spPr>
      </p:pic>
      <p:pic>
        <p:nvPicPr>
          <p:cNvPr id="112" name="Bildobjekt 111" descr="journal.emf"/>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577617" y="6393409"/>
            <a:ext cx="535030" cy="755042"/>
          </a:xfrm>
          <a:prstGeom prst="rect">
            <a:avLst/>
          </a:prstGeom>
        </p:spPr>
      </p:pic>
      <p:pic>
        <p:nvPicPr>
          <p:cNvPr id="113" name="Bildobjekt 112" descr="tabletter.emf"/>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946838" y="6138401"/>
            <a:ext cx="686583" cy="472980"/>
          </a:xfrm>
          <a:prstGeom prst="rect">
            <a:avLst/>
          </a:prstGeom>
        </p:spPr>
      </p:pic>
      <p:pic>
        <p:nvPicPr>
          <p:cNvPr id="114" name="Bildobjekt 113" descr="droppar.emf"/>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473002" y="7791092"/>
            <a:ext cx="485122" cy="472602"/>
          </a:xfrm>
          <a:prstGeom prst="rect">
            <a:avLst/>
          </a:prstGeom>
        </p:spPr>
      </p:pic>
      <p:pic>
        <p:nvPicPr>
          <p:cNvPr id="115" name="Bildobjekt 114" descr="spruta.emf"/>
          <p:cNvPicPr>
            <a:picLocks noChangeAspect="1"/>
          </p:cNvPicPr>
          <p:nvPr/>
        </p:nvPicPr>
        <p:blipFill>
          <a:blip r:embed="rId8">
            <a:alphaModFix amt="66000"/>
            <a:extLst>
              <a:ext uri="{28A0092B-C50C-407E-A947-70E740481C1C}">
                <a14:useLocalDpi xmlns:a14="http://schemas.microsoft.com/office/drawing/2010/main" val="0"/>
              </a:ext>
            </a:extLst>
          </a:blip>
          <a:stretch>
            <a:fillRect/>
          </a:stretch>
        </p:blipFill>
        <p:spPr>
          <a:xfrm>
            <a:off x="2513695" y="7636621"/>
            <a:ext cx="713760" cy="452384"/>
          </a:xfrm>
          <a:prstGeom prst="rect">
            <a:avLst/>
          </a:prstGeom>
        </p:spPr>
      </p:pic>
      <p:pic>
        <p:nvPicPr>
          <p:cNvPr id="118" name="Bildobjekt 117" descr="hjärta.emf"/>
          <p:cNvPicPr>
            <a:picLocks noChangeAspect="1"/>
          </p:cNvPicPr>
          <p:nvPr/>
        </p:nvPicPr>
        <p:blipFill>
          <a:blip r:embed="rId6">
            <a:alphaModFix amt="66000"/>
            <a:extLst>
              <a:ext uri="{28A0092B-C50C-407E-A947-70E740481C1C}">
                <a14:useLocalDpi xmlns:a14="http://schemas.microsoft.com/office/drawing/2010/main" val="0"/>
              </a:ext>
            </a:extLst>
          </a:blip>
          <a:stretch>
            <a:fillRect/>
          </a:stretch>
        </p:blipFill>
        <p:spPr>
          <a:xfrm>
            <a:off x="7612756" y="7381532"/>
            <a:ext cx="473813" cy="444332"/>
          </a:xfrm>
          <a:prstGeom prst="rect">
            <a:avLst/>
          </a:prstGeom>
        </p:spPr>
      </p:pic>
      <p:grpSp>
        <p:nvGrpSpPr>
          <p:cNvPr id="48" name="Group 47"/>
          <p:cNvGrpSpPr/>
          <p:nvPr/>
        </p:nvGrpSpPr>
        <p:grpSpPr>
          <a:xfrm>
            <a:off x="2148549" y="1894116"/>
            <a:ext cx="3447724" cy="1117140"/>
            <a:chOff x="2148549" y="1894116"/>
            <a:chExt cx="3447724" cy="1117140"/>
          </a:xfrm>
        </p:grpSpPr>
        <p:pic>
          <p:nvPicPr>
            <p:cNvPr id="3" name="Picture 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flipH="1">
              <a:off x="2148549" y="1894116"/>
              <a:ext cx="3447724" cy="1117140"/>
            </a:xfrm>
            <a:prstGeom prst="rect">
              <a:avLst/>
            </a:prstGeom>
            <a:effectLst>
              <a:outerShdw dist="50800" dir="5400000" algn="ctr" rotWithShape="0">
                <a:schemeClr val="tx1">
                  <a:lumMod val="65000"/>
                  <a:lumOff val="35000"/>
                  <a:alpha val="17000"/>
                </a:schemeClr>
              </a:outerShdw>
            </a:effectLst>
          </p:spPr>
        </p:pic>
        <p:sp>
          <p:nvSpPr>
            <p:cNvPr id="167" name="textruta 166"/>
            <p:cNvSpPr txBox="1"/>
            <p:nvPr/>
          </p:nvSpPr>
          <p:spPr>
            <a:xfrm>
              <a:off x="2224123" y="2241000"/>
              <a:ext cx="3001696" cy="766877"/>
            </a:xfrm>
            <a:prstGeom prst="rect">
              <a:avLst/>
            </a:prstGeom>
            <a:noFill/>
          </p:spPr>
          <p:txBody>
            <a:bodyPr wrap="square" rtlCol="0">
              <a:spAutoFit/>
            </a:bodyPr>
            <a:lstStyle/>
            <a:p>
              <a:pPr>
                <a:lnSpc>
                  <a:spcPct val="110000"/>
                </a:lnSpc>
              </a:pPr>
              <a:r>
                <a:rPr lang="sv-SE" sz="1000">
                  <a:solidFill>
                    <a:schemeClr val="tx1">
                      <a:lumMod val="50000"/>
                      <a:lumOff val="50000"/>
                    </a:schemeClr>
                  </a:solidFill>
                  <a:cs typeface="Helvetica"/>
                </a:rPr>
                <a:t>Här skriver man själva scenariot som målgruppen har. Berättelsen som beskriver vad användaren/patienten är med om från ett läge till ett annat.</a:t>
              </a:r>
            </a:p>
            <a:p>
              <a:pPr>
                <a:lnSpc>
                  <a:spcPct val="110000"/>
                </a:lnSpc>
              </a:pPr>
              <a:endParaRPr lang="sv-SE" sz="1000">
                <a:solidFill>
                  <a:schemeClr val="tx1">
                    <a:lumMod val="50000"/>
                    <a:lumOff val="50000"/>
                  </a:schemeClr>
                </a:solidFill>
                <a:cs typeface="Helvetica"/>
              </a:endParaRPr>
            </a:p>
          </p:txBody>
        </p:sp>
        <p:sp>
          <p:nvSpPr>
            <p:cNvPr id="168" name="textruta 167"/>
            <p:cNvSpPr txBox="1"/>
            <p:nvPr/>
          </p:nvSpPr>
          <p:spPr>
            <a:xfrm>
              <a:off x="2232619" y="1941970"/>
              <a:ext cx="1448536" cy="338554"/>
            </a:xfrm>
            <a:prstGeom prst="rect">
              <a:avLst/>
            </a:prstGeom>
            <a:noFill/>
          </p:spPr>
          <p:txBody>
            <a:bodyPr wrap="square" rtlCol="0">
              <a:spAutoFit/>
            </a:bodyPr>
            <a:lstStyle/>
            <a:p>
              <a:r>
                <a:rPr lang="sv-SE" sz="1600" b="1">
                  <a:solidFill>
                    <a:schemeClr val="bg2">
                      <a:lumMod val="25000"/>
                    </a:schemeClr>
                  </a:solidFill>
                  <a:latin typeface="Trebuchet MS" charset="0"/>
                  <a:ea typeface="Trebuchet MS" charset="0"/>
                  <a:cs typeface="Trebuchet MS" charset="0"/>
                </a:rPr>
                <a:t>Scenario</a:t>
              </a:r>
            </a:p>
          </p:txBody>
        </p:sp>
      </p:grpSp>
      <p:grpSp>
        <p:nvGrpSpPr>
          <p:cNvPr id="36" name="Group 35"/>
          <p:cNvGrpSpPr/>
          <p:nvPr/>
        </p:nvGrpSpPr>
        <p:grpSpPr>
          <a:xfrm>
            <a:off x="5705131" y="1903990"/>
            <a:ext cx="3447724" cy="1123511"/>
            <a:chOff x="5705131" y="1903990"/>
            <a:chExt cx="3447724" cy="1123511"/>
          </a:xfrm>
        </p:grpSpPr>
        <p:pic>
          <p:nvPicPr>
            <p:cNvPr id="120" name="Picture 119"/>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flipH="1">
              <a:off x="5705131" y="1903990"/>
              <a:ext cx="3447724" cy="1117140"/>
            </a:xfrm>
            <a:prstGeom prst="rect">
              <a:avLst/>
            </a:prstGeom>
            <a:effectLst>
              <a:outerShdw dist="50800" dir="5400000" algn="ctr" rotWithShape="0">
                <a:schemeClr val="tx1">
                  <a:lumMod val="65000"/>
                  <a:lumOff val="35000"/>
                  <a:alpha val="17000"/>
                </a:schemeClr>
              </a:outerShdw>
            </a:effectLst>
          </p:spPr>
        </p:pic>
        <p:sp>
          <p:nvSpPr>
            <p:cNvPr id="8" name="textruta 7"/>
            <p:cNvSpPr txBox="1"/>
            <p:nvPr/>
          </p:nvSpPr>
          <p:spPr>
            <a:xfrm>
              <a:off x="5815304" y="1946149"/>
              <a:ext cx="2767216" cy="338554"/>
            </a:xfrm>
            <a:prstGeom prst="rect">
              <a:avLst/>
            </a:prstGeom>
            <a:noFill/>
          </p:spPr>
          <p:txBody>
            <a:bodyPr wrap="square" rtlCol="0">
              <a:spAutoFit/>
            </a:bodyPr>
            <a:lstStyle/>
            <a:p>
              <a:r>
                <a:rPr lang="sv-SE" sz="1600" b="1">
                  <a:solidFill>
                    <a:schemeClr val="bg2">
                      <a:lumMod val="25000"/>
                    </a:schemeClr>
                  </a:solidFill>
                  <a:latin typeface="Trebuchet MS" charset="0"/>
                  <a:ea typeface="Trebuchet MS" charset="0"/>
                  <a:cs typeface="Trebuchet MS" charset="0"/>
                </a:rPr>
                <a:t>Mål &amp; förväntningar</a:t>
              </a:r>
            </a:p>
          </p:txBody>
        </p:sp>
        <p:sp>
          <p:nvSpPr>
            <p:cNvPr id="10" name="textruta 9"/>
            <p:cNvSpPr txBox="1"/>
            <p:nvPr/>
          </p:nvSpPr>
          <p:spPr>
            <a:xfrm>
              <a:off x="5815304" y="2260624"/>
              <a:ext cx="3105490" cy="766877"/>
            </a:xfrm>
            <a:prstGeom prst="rect">
              <a:avLst/>
            </a:prstGeom>
            <a:noFill/>
          </p:spPr>
          <p:txBody>
            <a:bodyPr wrap="square" rtlCol="0">
              <a:spAutoFit/>
            </a:bodyPr>
            <a:lstStyle/>
            <a:p>
              <a:pPr>
                <a:lnSpc>
                  <a:spcPct val="110000"/>
                </a:lnSpc>
              </a:pPr>
              <a:r>
                <a:rPr lang="sv-SE" sz="1000">
                  <a:solidFill>
                    <a:schemeClr val="tx1">
                      <a:lumMod val="50000"/>
                      <a:lumOff val="50000"/>
                    </a:schemeClr>
                  </a:solidFill>
                  <a:cs typeface="Helvetica"/>
                </a:rPr>
                <a:t>Här skriver man om målgruppens mål och förväntningar. Och här skriver man mer om målgruppens mål och förväntningar.</a:t>
              </a:r>
            </a:p>
            <a:p>
              <a:pPr>
                <a:lnSpc>
                  <a:spcPct val="110000"/>
                </a:lnSpc>
              </a:pPr>
              <a:endParaRPr lang="sv-SE" sz="1000">
                <a:solidFill>
                  <a:schemeClr val="tx1">
                    <a:lumMod val="50000"/>
                    <a:lumOff val="50000"/>
                  </a:schemeClr>
                </a:solidFill>
                <a:cs typeface="Helvetica"/>
              </a:endParaRPr>
            </a:p>
          </p:txBody>
        </p:sp>
      </p:grpSp>
      <p:pic>
        <p:nvPicPr>
          <p:cNvPr id="160" name="Bildobjekt 240" descr="rektangel_kort.em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95355" y="9253800"/>
            <a:ext cx="1630851" cy="1046630"/>
          </a:xfrm>
          <a:prstGeom prst="rect">
            <a:avLst/>
          </a:prstGeom>
        </p:spPr>
      </p:pic>
      <p:pic>
        <p:nvPicPr>
          <p:cNvPr id="162" name="Bildobjekt 240" descr="rektangel_kort.em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4009725" y="9235662"/>
            <a:ext cx="1630851" cy="1046630"/>
          </a:xfrm>
          <a:prstGeom prst="rect">
            <a:avLst/>
          </a:prstGeom>
        </p:spPr>
      </p:pic>
      <p:pic>
        <p:nvPicPr>
          <p:cNvPr id="163" name="Bildobjekt 240" descr="rektangel_kort.em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9383" y="9267560"/>
            <a:ext cx="1630851" cy="1341127"/>
          </a:xfrm>
          <a:prstGeom prst="rect">
            <a:avLst/>
          </a:prstGeom>
        </p:spPr>
      </p:pic>
      <p:pic>
        <p:nvPicPr>
          <p:cNvPr id="164" name="Bildobjekt 240" descr="rektangel_kort.em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19234" y="9239594"/>
            <a:ext cx="1630851" cy="1007029"/>
          </a:xfrm>
          <a:prstGeom prst="rect">
            <a:avLst/>
          </a:prstGeom>
        </p:spPr>
      </p:pic>
      <p:grpSp>
        <p:nvGrpSpPr>
          <p:cNvPr id="21" name="Group 20"/>
          <p:cNvGrpSpPr/>
          <p:nvPr/>
        </p:nvGrpSpPr>
        <p:grpSpPr>
          <a:xfrm>
            <a:off x="5666205" y="5309753"/>
            <a:ext cx="1762698" cy="846095"/>
            <a:chOff x="5666205" y="5089834"/>
            <a:chExt cx="1762698" cy="846095"/>
          </a:xfrm>
        </p:grpSpPr>
        <p:pic>
          <p:nvPicPr>
            <p:cNvPr id="169" name="Picture 168"/>
            <p:cNvPicPr>
              <a:picLocks noChangeAspect="1"/>
            </p:cNvPicPr>
            <p:nvPr/>
          </p:nvPicPr>
          <p:blipFill>
            <a:blip r:embed="rId15">
              <a:alphaModFix amt="80000"/>
              <a:extLst>
                <a:ext uri="{28A0092B-C50C-407E-A947-70E740481C1C}">
                  <a14:useLocalDpi xmlns:a14="http://schemas.microsoft.com/office/drawing/2010/main" val="0"/>
                </a:ext>
              </a:extLst>
            </a:blip>
            <a:stretch>
              <a:fillRect/>
            </a:stretch>
          </p:blipFill>
          <p:spPr>
            <a:xfrm flipH="1">
              <a:off x="5666205" y="5089834"/>
              <a:ext cx="1762698" cy="846095"/>
            </a:xfrm>
            <a:prstGeom prst="rect">
              <a:avLst/>
            </a:prstGeom>
          </p:spPr>
        </p:pic>
        <p:sp>
          <p:nvSpPr>
            <p:cNvPr id="178" name="textruta 156"/>
            <p:cNvSpPr txBox="1"/>
            <p:nvPr/>
          </p:nvSpPr>
          <p:spPr>
            <a:xfrm>
              <a:off x="5758557" y="5167431"/>
              <a:ext cx="1603386" cy="410562"/>
            </a:xfrm>
            <a:prstGeom prst="rect">
              <a:avLst/>
            </a:prstGeom>
            <a:noFill/>
          </p:spPr>
          <p:txBody>
            <a:bodyPr wrap="square" rtlCol="0">
              <a:spAutoFit/>
            </a:bodyPr>
            <a:lstStyle/>
            <a:p>
              <a:pPr>
                <a:lnSpc>
                  <a:spcPts val="1300"/>
                </a:lnSpc>
              </a:pPr>
              <a:r>
                <a:rPr lang="sv-SE" sz="900">
                  <a:solidFill>
                    <a:schemeClr val="bg1">
                      <a:lumMod val="50000"/>
                    </a:schemeClr>
                  </a:solidFill>
                  <a:latin typeface="Trebuchet MS"/>
                  <a:cs typeface="Trebuchet MS"/>
                </a:rPr>
                <a:t>Här skriver man ett citat eller någon kommentar</a:t>
              </a:r>
            </a:p>
          </p:txBody>
        </p:sp>
      </p:grpSp>
      <p:grpSp>
        <p:nvGrpSpPr>
          <p:cNvPr id="45" name="Group 44"/>
          <p:cNvGrpSpPr/>
          <p:nvPr/>
        </p:nvGrpSpPr>
        <p:grpSpPr>
          <a:xfrm>
            <a:off x="2328820" y="5340354"/>
            <a:ext cx="1640769" cy="666481"/>
            <a:chOff x="2328820" y="5340354"/>
            <a:chExt cx="1640769" cy="666481"/>
          </a:xfrm>
        </p:grpSpPr>
        <p:pic>
          <p:nvPicPr>
            <p:cNvPr id="165" name="Picture 164"/>
            <p:cNvPicPr>
              <a:picLocks noChangeAspect="1"/>
            </p:cNvPicPr>
            <p:nvPr/>
          </p:nvPicPr>
          <p:blipFill>
            <a:blip r:embed="rId15">
              <a:alphaModFix amt="80000"/>
              <a:extLst>
                <a:ext uri="{28A0092B-C50C-407E-A947-70E740481C1C}">
                  <a14:useLocalDpi xmlns:a14="http://schemas.microsoft.com/office/drawing/2010/main" val="0"/>
                </a:ext>
              </a:extLst>
            </a:blip>
            <a:stretch>
              <a:fillRect/>
            </a:stretch>
          </p:blipFill>
          <p:spPr>
            <a:xfrm flipH="1">
              <a:off x="2328820" y="5340354"/>
              <a:ext cx="1486183" cy="666481"/>
            </a:xfrm>
            <a:prstGeom prst="rect">
              <a:avLst/>
            </a:prstGeom>
          </p:spPr>
        </p:pic>
        <p:sp>
          <p:nvSpPr>
            <p:cNvPr id="179" name="textruta 156"/>
            <p:cNvSpPr txBox="1"/>
            <p:nvPr/>
          </p:nvSpPr>
          <p:spPr>
            <a:xfrm>
              <a:off x="2366203" y="5434780"/>
              <a:ext cx="1603386" cy="259045"/>
            </a:xfrm>
            <a:prstGeom prst="rect">
              <a:avLst/>
            </a:prstGeom>
            <a:noFill/>
          </p:spPr>
          <p:txBody>
            <a:bodyPr wrap="square" rtlCol="0">
              <a:spAutoFit/>
            </a:bodyPr>
            <a:lstStyle/>
            <a:p>
              <a:pPr>
                <a:lnSpc>
                  <a:spcPts val="1300"/>
                </a:lnSpc>
              </a:pPr>
              <a:r>
                <a:rPr lang="sv-SE" sz="900">
                  <a:solidFill>
                    <a:schemeClr val="bg1">
                      <a:lumMod val="50000"/>
                    </a:schemeClr>
                  </a:solidFill>
                  <a:latin typeface="Trebuchet MS"/>
                  <a:cs typeface="Trebuchet MS"/>
                </a:rPr>
                <a:t>Här skriver man något.</a:t>
              </a:r>
            </a:p>
          </p:txBody>
        </p:sp>
      </p:grpSp>
      <p:grpSp>
        <p:nvGrpSpPr>
          <p:cNvPr id="44" name="Group 43"/>
          <p:cNvGrpSpPr/>
          <p:nvPr/>
        </p:nvGrpSpPr>
        <p:grpSpPr>
          <a:xfrm>
            <a:off x="418106" y="6143676"/>
            <a:ext cx="1807320" cy="1101340"/>
            <a:chOff x="314867" y="5833960"/>
            <a:chExt cx="1807320" cy="1101340"/>
          </a:xfrm>
        </p:grpSpPr>
        <p:pic>
          <p:nvPicPr>
            <p:cNvPr id="166" name="Picture 165"/>
            <p:cNvPicPr>
              <a:picLocks noChangeAspect="1"/>
            </p:cNvPicPr>
            <p:nvPr/>
          </p:nvPicPr>
          <p:blipFill>
            <a:blip r:embed="rId15">
              <a:alphaModFix amt="80000"/>
              <a:extLst>
                <a:ext uri="{28A0092B-C50C-407E-A947-70E740481C1C}">
                  <a14:useLocalDpi xmlns:a14="http://schemas.microsoft.com/office/drawing/2010/main" val="0"/>
                </a:ext>
              </a:extLst>
            </a:blip>
            <a:stretch>
              <a:fillRect/>
            </a:stretch>
          </p:blipFill>
          <p:spPr>
            <a:xfrm flipH="1">
              <a:off x="314867" y="5833960"/>
              <a:ext cx="1807320" cy="1101340"/>
            </a:xfrm>
            <a:prstGeom prst="rect">
              <a:avLst/>
            </a:prstGeom>
          </p:spPr>
        </p:pic>
        <p:sp>
          <p:nvSpPr>
            <p:cNvPr id="184" name="textruta 156"/>
            <p:cNvSpPr txBox="1"/>
            <p:nvPr/>
          </p:nvSpPr>
          <p:spPr>
            <a:xfrm>
              <a:off x="424902" y="5892709"/>
              <a:ext cx="1603386" cy="577274"/>
            </a:xfrm>
            <a:prstGeom prst="rect">
              <a:avLst/>
            </a:prstGeom>
            <a:noFill/>
          </p:spPr>
          <p:txBody>
            <a:bodyPr wrap="square" rtlCol="0">
              <a:spAutoFit/>
            </a:bodyPr>
            <a:lstStyle/>
            <a:p>
              <a:pPr>
                <a:lnSpc>
                  <a:spcPts val="1300"/>
                </a:lnSpc>
              </a:pPr>
              <a:r>
                <a:rPr lang="sv-SE" sz="900">
                  <a:solidFill>
                    <a:schemeClr val="bg1">
                      <a:lumMod val="50000"/>
                    </a:schemeClr>
                  </a:solidFill>
                  <a:latin typeface="Trebuchet MS"/>
                  <a:cs typeface="Trebuchet MS"/>
                </a:rPr>
                <a:t>Här skriver man ett citat eller någon kommentar Här kan du skriva något.</a:t>
              </a:r>
            </a:p>
          </p:txBody>
        </p:sp>
      </p:grpSp>
      <p:sp>
        <p:nvSpPr>
          <p:cNvPr id="198" name="textruta 85"/>
          <p:cNvSpPr txBox="1"/>
          <p:nvPr/>
        </p:nvSpPr>
        <p:spPr>
          <a:xfrm>
            <a:off x="1610604" y="462905"/>
            <a:ext cx="6171548" cy="492443"/>
          </a:xfrm>
          <a:prstGeom prst="rect">
            <a:avLst/>
          </a:prstGeom>
          <a:noFill/>
          <a:ln>
            <a:noFill/>
          </a:ln>
        </p:spPr>
        <p:txBody>
          <a:bodyPr wrap="square" rtlCol="0">
            <a:spAutoFit/>
          </a:bodyPr>
          <a:lstStyle/>
          <a:p>
            <a:r>
              <a:rPr lang="sv-SE" sz="2600">
                <a:solidFill>
                  <a:srgbClr val="4A452A"/>
                </a:solidFill>
                <a:latin typeface="Trebuchet MS" charset="0"/>
                <a:ea typeface="Trebuchet MS" charset="0"/>
                <a:cs typeface="Trebuchet MS" charset="0"/>
              </a:rPr>
              <a:t>                Tjänsteresans namn</a:t>
            </a:r>
          </a:p>
        </p:txBody>
      </p:sp>
      <p:sp>
        <p:nvSpPr>
          <p:cNvPr id="199" name="textruta 64"/>
          <p:cNvSpPr txBox="1"/>
          <p:nvPr/>
        </p:nvSpPr>
        <p:spPr>
          <a:xfrm>
            <a:off x="641559" y="4051374"/>
            <a:ext cx="1634654" cy="410562"/>
          </a:xfrm>
          <a:prstGeom prst="rect">
            <a:avLst/>
          </a:prstGeom>
          <a:noFill/>
        </p:spPr>
        <p:txBody>
          <a:bodyPr wrap="square" rtlCol="0">
            <a:spAutoFit/>
          </a:bodyPr>
          <a:lstStyle/>
          <a:p>
            <a:pPr>
              <a:lnSpc>
                <a:spcPts val="1300"/>
              </a:lnSpc>
            </a:pPr>
            <a:r>
              <a:rPr lang="sv-SE" sz="900">
                <a:solidFill>
                  <a:schemeClr val="bg1">
                    <a:lumMod val="50000"/>
                  </a:schemeClr>
                </a:solidFill>
                <a:latin typeface="Trebuchet MS" charset="0"/>
                <a:ea typeface="Trebuchet MS" charset="0"/>
                <a:cs typeface="Trebuchet MS" charset="0"/>
              </a:rPr>
              <a:t>Här skriver man något om aktiviteten och upplevelsen</a:t>
            </a:r>
          </a:p>
        </p:txBody>
      </p:sp>
      <p:sp>
        <p:nvSpPr>
          <p:cNvPr id="200" name="textruta 65"/>
          <p:cNvSpPr txBox="1"/>
          <p:nvPr/>
        </p:nvSpPr>
        <p:spPr>
          <a:xfrm>
            <a:off x="662831" y="4503312"/>
            <a:ext cx="1634654" cy="243849"/>
          </a:xfrm>
          <a:prstGeom prst="rect">
            <a:avLst/>
          </a:prstGeom>
          <a:noFill/>
        </p:spPr>
        <p:txBody>
          <a:bodyPr wrap="square" rtlCol="0">
            <a:spAutoFit/>
          </a:bodyPr>
          <a:lstStyle/>
          <a:p>
            <a:pPr>
              <a:lnSpc>
                <a:spcPts val="1300"/>
              </a:lnSpc>
            </a:pPr>
            <a:r>
              <a:rPr lang="sv-SE" sz="900">
                <a:solidFill>
                  <a:schemeClr val="bg1">
                    <a:lumMod val="50000"/>
                  </a:schemeClr>
                </a:solidFill>
                <a:latin typeface="Trebuchet MS" charset="0"/>
                <a:ea typeface="Trebuchet MS" charset="0"/>
                <a:cs typeface="Trebuchet MS" charset="0"/>
              </a:rPr>
              <a:t>Här skriver man något</a:t>
            </a:r>
          </a:p>
        </p:txBody>
      </p:sp>
      <p:sp>
        <p:nvSpPr>
          <p:cNvPr id="201" name="textruta 66"/>
          <p:cNvSpPr txBox="1"/>
          <p:nvPr/>
        </p:nvSpPr>
        <p:spPr>
          <a:xfrm>
            <a:off x="2469517" y="4075405"/>
            <a:ext cx="1634654" cy="410562"/>
          </a:xfrm>
          <a:prstGeom prst="rect">
            <a:avLst/>
          </a:prstGeom>
          <a:noFill/>
        </p:spPr>
        <p:txBody>
          <a:bodyPr wrap="square" rtlCol="0">
            <a:spAutoFit/>
          </a:bodyPr>
          <a:lstStyle/>
          <a:p>
            <a:pPr>
              <a:lnSpc>
                <a:spcPts val="1300"/>
              </a:lnSpc>
            </a:pPr>
            <a:r>
              <a:rPr lang="sv-SE" sz="900">
                <a:solidFill>
                  <a:schemeClr val="bg1">
                    <a:lumMod val="50000"/>
                  </a:schemeClr>
                </a:solidFill>
                <a:latin typeface="Trebuchet MS" charset="0"/>
                <a:ea typeface="Trebuchet MS" charset="0"/>
                <a:cs typeface="Trebuchet MS" charset="0"/>
              </a:rPr>
              <a:t>Här skriver man något om aktiviteten och upplevelsen</a:t>
            </a:r>
          </a:p>
        </p:txBody>
      </p:sp>
      <p:sp>
        <p:nvSpPr>
          <p:cNvPr id="202" name="textruta 67"/>
          <p:cNvSpPr txBox="1"/>
          <p:nvPr/>
        </p:nvSpPr>
        <p:spPr>
          <a:xfrm>
            <a:off x="2491757" y="4487237"/>
            <a:ext cx="1634654" cy="230832"/>
          </a:xfrm>
          <a:prstGeom prst="rect">
            <a:avLst/>
          </a:prstGeom>
          <a:noFill/>
        </p:spPr>
        <p:txBody>
          <a:bodyPr wrap="square" rtlCol="0">
            <a:spAutoFit/>
          </a:bodyPr>
          <a:lstStyle/>
          <a:p>
            <a:r>
              <a:rPr lang="sv-SE" sz="900">
                <a:solidFill>
                  <a:schemeClr val="bg1">
                    <a:lumMod val="50000"/>
                  </a:schemeClr>
                </a:solidFill>
                <a:cs typeface="Arial"/>
              </a:rPr>
              <a:t>Här skriver man något</a:t>
            </a:r>
          </a:p>
        </p:txBody>
      </p:sp>
      <p:sp>
        <p:nvSpPr>
          <p:cNvPr id="203" name="textruta 68"/>
          <p:cNvSpPr txBox="1"/>
          <p:nvPr/>
        </p:nvSpPr>
        <p:spPr>
          <a:xfrm>
            <a:off x="2480972" y="4724845"/>
            <a:ext cx="1634654" cy="410562"/>
          </a:xfrm>
          <a:prstGeom prst="rect">
            <a:avLst/>
          </a:prstGeom>
          <a:noFill/>
        </p:spPr>
        <p:txBody>
          <a:bodyPr wrap="square" rtlCol="0">
            <a:spAutoFit/>
          </a:bodyPr>
          <a:lstStyle/>
          <a:p>
            <a:pPr>
              <a:lnSpc>
                <a:spcPts val="1300"/>
              </a:lnSpc>
            </a:pPr>
            <a:r>
              <a:rPr lang="sv-SE" sz="900">
                <a:solidFill>
                  <a:schemeClr val="bg1">
                    <a:lumMod val="50000"/>
                  </a:schemeClr>
                </a:solidFill>
                <a:latin typeface="Trebuchet MS" charset="0"/>
                <a:ea typeface="Trebuchet MS" charset="0"/>
                <a:cs typeface="Trebuchet MS" charset="0"/>
              </a:rPr>
              <a:t>Här skriver man något om aktiviteten och upplevelsen</a:t>
            </a:r>
          </a:p>
        </p:txBody>
      </p:sp>
      <p:sp>
        <p:nvSpPr>
          <p:cNvPr id="204" name="textruta 81"/>
          <p:cNvSpPr txBox="1"/>
          <p:nvPr/>
        </p:nvSpPr>
        <p:spPr>
          <a:xfrm>
            <a:off x="4288868" y="4066681"/>
            <a:ext cx="1512987" cy="243849"/>
          </a:xfrm>
          <a:prstGeom prst="rect">
            <a:avLst/>
          </a:prstGeom>
          <a:noFill/>
        </p:spPr>
        <p:txBody>
          <a:bodyPr wrap="square" rtlCol="0">
            <a:spAutoFit/>
          </a:bodyPr>
          <a:lstStyle/>
          <a:p>
            <a:pPr>
              <a:lnSpc>
                <a:spcPts val="1300"/>
              </a:lnSpc>
            </a:pPr>
            <a:r>
              <a:rPr lang="sv-SE" sz="900">
                <a:solidFill>
                  <a:schemeClr val="bg1">
                    <a:lumMod val="50000"/>
                  </a:schemeClr>
                </a:solidFill>
                <a:latin typeface="Trebuchet MS" charset="0"/>
                <a:ea typeface="Trebuchet MS" charset="0"/>
                <a:cs typeface="Trebuchet MS" charset="0"/>
              </a:rPr>
              <a:t>Här skriver man något</a:t>
            </a:r>
          </a:p>
        </p:txBody>
      </p:sp>
      <p:sp>
        <p:nvSpPr>
          <p:cNvPr id="205" name="textruta 82"/>
          <p:cNvSpPr txBox="1"/>
          <p:nvPr/>
        </p:nvSpPr>
        <p:spPr>
          <a:xfrm>
            <a:off x="4307351" y="4352181"/>
            <a:ext cx="1634654" cy="410562"/>
          </a:xfrm>
          <a:prstGeom prst="rect">
            <a:avLst/>
          </a:prstGeom>
          <a:noFill/>
        </p:spPr>
        <p:txBody>
          <a:bodyPr wrap="square" rtlCol="0">
            <a:spAutoFit/>
          </a:bodyPr>
          <a:lstStyle/>
          <a:p>
            <a:pPr>
              <a:lnSpc>
                <a:spcPts val="1300"/>
              </a:lnSpc>
            </a:pPr>
            <a:r>
              <a:rPr lang="sv-SE" sz="900">
                <a:solidFill>
                  <a:schemeClr val="bg1">
                    <a:lumMod val="50000"/>
                  </a:schemeClr>
                </a:solidFill>
                <a:latin typeface="Trebuchet MS" charset="0"/>
                <a:ea typeface="Trebuchet MS" charset="0"/>
                <a:cs typeface="Trebuchet MS" charset="0"/>
              </a:rPr>
              <a:t>Här skriver man något om aktiviteten och upplevelsen</a:t>
            </a:r>
          </a:p>
        </p:txBody>
      </p:sp>
      <p:sp>
        <p:nvSpPr>
          <p:cNvPr id="206" name="textruta 83"/>
          <p:cNvSpPr txBox="1"/>
          <p:nvPr/>
        </p:nvSpPr>
        <p:spPr>
          <a:xfrm>
            <a:off x="6023148" y="4086139"/>
            <a:ext cx="1362975" cy="254343"/>
          </a:xfrm>
          <a:prstGeom prst="rect">
            <a:avLst/>
          </a:prstGeom>
          <a:noFill/>
        </p:spPr>
        <p:txBody>
          <a:bodyPr wrap="square" rtlCol="0">
            <a:spAutoFit/>
          </a:bodyPr>
          <a:lstStyle/>
          <a:p>
            <a:pPr>
              <a:lnSpc>
                <a:spcPts val="1300"/>
              </a:lnSpc>
            </a:pPr>
            <a:r>
              <a:rPr lang="sv-SE" sz="900">
                <a:solidFill>
                  <a:schemeClr val="bg1">
                    <a:lumMod val="50000"/>
                  </a:schemeClr>
                </a:solidFill>
                <a:latin typeface="Trebuchet MS" charset="0"/>
                <a:ea typeface="Trebuchet MS" charset="0"/>
                <a:cs typeface="Trebuchet MS" charset="0"/>
              </a:rPr>
              <a:t>Här skriver man något</a:t>
            </a:r>
          </a:p>
        </p:txBody>
      </p:sp>
      <p:sp>
        <p:nvSpPr>
          <p:cNvPr id="207" name="textruta 84"/>
          <p:cNvSpPr txBox="1"/>
          <p:nvPr/>
        </p:nvSpPr>
        <p:spPr>
          <a:xfrm>
            <a:off x="4291957" y="4745620"/>
            <a:ext cx="1634654" cy="410562"/>
          </a:xfrm>
          <a:prstGeom prst="rect">
            <a:avLst/>
          </a:prstGeom>
          <a:noFill/>
        </p:spPr>
        <p:txBody>
          <a:bodyPr wrap="square" rtlCol="0">
            <a:spAutoFit/>
          </a:bodyPr>
          <a:lstStyle/>
          <a:p>
            <a:pPr>
              <a:lnSpc>
                <a:spcPts val="1300"/>
              </a:lnSpc>
            </a:pPr>
            <a:r>
              <a:rPr lang="sv-SE" sz="900">
                <a:solidFill>
                  <a:schemeClr val="bg1">
                    <a:lumMod val="50000"/>
                  </a:schemeClr>
                </a:solidFill>
                <a:latin typeface="Trebuchet MS" charset="0"/>
                <a:ea typeface="Trebuchet MS" charset="0"/>
                <a:cs typeface="Trebuchet MS" charset="0"/>
              </a:rPr>
              <a:t>Här skriver man något om aktiviteten och upplevelsen</a:t>
            </a:r>
          </a:p>
        </p:txBody>
      </p:sp>
      <p:sp>
        <p:nvSpPr>
          <p:cNvPr id="208" name="textruta 96"/>
          <p:cNvSpPr txBox="1"/>
          <p:nvPr/>
        </p:nvSpPr>
        <p:spPr>
          <a:xfrm>
            <a:off x="7666073" y="4093249"/>
            <a:ext cx="1512987" cy="243849"/>
          </a:xfrm>
          <a:prstGeom prst="rect">
            <a:avLst/>
          </a:prstGeom>
          <a:noFill/>
        </p:spPr>
        <p:txBody>
          <a:bodyPr wrap="square" rtlCol="0">
            <a:spAutoFit/>
          </a:bodyPr>
          <a:lstStyle/>
          <a:p>
            <a:pPr>
              <a:lnSpc>
                <a:spcPts val="1300"/>
              </a:lnSpc>
            </a:pPr>
            <a:r>
              <a:rPr lang="sv-SE" sz="900">
                <a:solidFill>
                  <a:schemeClr val="bg1">
                    <a:lumMod val="50000"/>
                  </a:schemeClr>
                </a:solidFill>
                <a:latin typeface="Trebuchet MS" charset="0"/>
                <a:ea typeface="Trebuchet MS" charset="0"/>
                <a:cs typeface="Trebuchet MS" charset="0"/>
              </a:rPr>
              <a:t>Här skriver man något</a:t>
            </a:r>
          </a:p>
        </p:txBody>
      </p:sp>
      <p:sp>
        <p:nvSpPr>
          <p:cNvPr id="209" name="textruta 97"/>
          <p:cNvSpPr txBox="1"/>
          <p:nvPr/>
        </p:nvSpPr>
        <p:spPr>
          <a:xfrm>
            <a:off x="7668844" y="4348492"/>
            <a:ext cx="1634654" cy="410562"/>
          </a:xfrm>
          <a:prstGeom prst="rect">
            <a:avLst/>
          </a:prstGeom>
          <a:noFill/>
        </p:spPr>
        <p:txBody>
          <a:bodyPr wrap="square" rtlCol="0">
            <a:spAutoFit/>
          </a:bodyPr>
          <a:lstStyle/>
          <a:p>
            <a:pPr>
              <a:lnSpc>
                <a:spcPts val="1300"/>
              </a:lnSpc>
            </a:pPr>
            <a:r>
              <a:rPr lang="sv-SE" sz="900">
                <a:solidFill>
                  <a:schemeClr val="bg1">
                    <a:lumMod val="50000"/>
                  </a:schemeClr>
                </a:solidFill>
                <a:latin typeface="Trebuchet MS" charset="0"/>
                <a:ea typeface="Trebuchet MS" charset="0"/>
                <a:cs typeface="Trebuchet MS" charset="0"/>
              </a:rPr>
              <a:t>Här skriver man något om aktiviteten och upplevelsen</a:t>
            </a:r>
          </a:p>
        </p:txBody>
      </p:sp>
      <p:grpSp>
        <p:nvGrpSpPr>
          <p:cNvPr id="46" name="Group 45"/>
          <p:cNvGrpSpPr/>
          <p:nvPr/>
        </p:nvGrpSpPr>
        <p:grpSpPr>
          <a:xfrm>
            <a:off x="436079" y="9275065"/>
            <a:ext cx="1682225" cy="1371362"/>
            <a:chOff x="459229" y="9275065"/>
            <a:chExt cx="1682225" cy="1371362"/>
          </a:xfrm>
        </p:grpSpPr>
        <p:pic>
          <p:nvPicPr>
            <p:cNvPr id="159" name="Bildobjekt 240" descr="rektangel_kort.em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9229" y="9275065"/>
              <a:ext cx="1630851" cy="1370431"/>
            </a:xfrm>
            <a:prstGeom prst="rect">
              <a:avLst/>
            </a:prstGeom>
          </p:spPr>
        </p:pic>
        <p:sp>
          <p:nvSpPr>
            <p:cNvPr id="210" name="textruta 56"/>
            <p:cNvSpPr txBox="1"/>
            <p:nvPr/>
          </p:nvSpPr>
          <p:spPr>
            <a:xfrm>
              <a:off x="555010" y="9344226"/>
              <a:ext cx="1167007" cy="276999"/>
            </a:xfrm>
            <a:prstGeom prst="rect">
              <a:avLst/>
            </a:prstGeom>
            <a:noFill/>
          </p:spPr>
          <p:txBody>
            <a:bodyPr wrap="square" rtlCol="0">
              <a:spAutoFit/>
            </a:bodyPr>
            <a:lstStyle/>
            <a:p>
              <a:r>
                <a:rPr lang="sv-SE" sz="1200" b="1">
                  <a:solidFill>
                    <a:srgbClr val="4A452A"/>
                  </a:solidFill>
                  <a:latin typeface="Trebuchet MS" charset="0"/>
                  <a:ea typeface="Trebuchet MS" charset="0"/>
                  <a:cs typeface="Trebuchet MS" charset="0"/>
                </a:rPr>
                <a:t>Möjligheter</a:t>
              </a:r>
            </a:p>
          </p:txBody>
        </p:sp>
        <p:sp>
          <p:nvSpPr>
            <p:cNvPr id="211" name="textruta 58"/>
            <p:cNvSpPr txBox="1"/>
            <p:nvPr/>
          </p:nvSpPr>
          <p:spPr>
            <a:xfrm>
              <a:off x="543583" y="9569016"/>
              <a:ext cx="1597871" cy="1077411"/>
            </a:xfrm>
            <a:prstGeom prst="rect">
              <a:avLst/>
            </a:prstGeom>
            <a:noFill/>
          </p:spPr>
          <p:txBody>
            <a:bodyPr wrap="square" rtlCol="0">
              <a:spAutoFit/>
            </a:bodyPr>
            <a:lstStyle/>
            <a:p>
              <a:pPr>
                <a:lnSpc>
                  <a:spcPts val="1300"/>
                </a:lnSpc>
              </a:pPr>
              <a:r>
                <a:rPr lang="sv-SE" sz="900">
                  <a:solidFill>
                    <a:schemeClr val="bg1">
                      <a:lumMod val="50000"/>
                    </a:schemeClr>
                  </a:solidFill>
                  <a:latin typeface="Trebuchet MS" charset="0"/>
                  <a:ea typeface="Trebuchet MS" charset="0"/>
                  <a:cs typeface="Trebuchet MS" charset="0"/>
                </a:rPr>
                <a:t>Här skriver man något som ger möjlighet till en del förbättringar för denna fas. Möjlighet till en del förbättringar.</a:t>
              </a:r>
            </a:p>
            <a:p>
              <a:pPr>
                <a:lnSpc>
                  <a:spcPts val="1300"/>
                </a:lnSpc>
              </a:pPr>
              <a:endParaRPr lang="sv-SE" sz="900">
                <a:solidFill>
                  <a:schemeClr val="bg1">
                    <a:lumMod val="50000"/>
                  </a:schemeClr>
                </a:solidFill>
                <a:latin typeface="Trebuchet MS" charset="0"/>
                <a:ea typeface="Trebuchet MS" charset="0"/>
                <a:cs typeface="Trebuchet MS" charset="0"/>
              </a:endParaRPr>
            </a:p>
          </p:txBody>
        </p:sp>
      </p:grpSp>
      <p:grpSp>
        <p:nvGrpSpPr>
          <p:cNvPr id="47" name="Group 46"/>
          <p:cNvGrpSpPr/>
          <p:nvPr/>
        </p:nvGrpSpPr>
        <p:grpSpPr>
          <a:xfrm>
            <a:off x="429724" y="10730206"/>
            <a:ext cx="1680988" cy="1156929"/>
            <a:chOff x="452874" y="10730206"/>
            <a:chExt cx="1680988" cy="1156929"/>
          </a:xfrm>
        </p:grpSpPr>
        <p:pic>
          <p:nvPicPr>
            <p:cNvPr id="241" name="Bildobjekt 240" descr="rektangel_kort.emf"/>
            <p:cNvPicPr>
              <a:picLocks noChangeAspect="1"/>
            </p:cNvPicPr>
            <p:nvPr/>
          </p:nvPicPr>
          <p:blipFill>
            <a:blip r:embed="rId5">
              <a:alphaModFix amt="70000"/>
              <a:extLst>
                <a:ext uri="{28A0092B-C50C-407E-A947-70E740481C1C}">
                  <a14:useLocalDpi xmlns:a14="http://schemas.microsoft.com/office/drawing/2010/main" val="0"/>
                </a:ext>
              </a:extLst>
            </a:blip>
            <a:stretch>
              <a:fillRect/>
            </a:stretch>
          </p:blipFill>
          <p:spPr>
            <a:xfrm>
              <a:off x="452874" y="10730206"/>
              <a:ext cx="1630851" cy="990600"/>
            </a:xfrm>
            <a:prstGeom prst="rect">
              <a:avLst/>
            </a:prstGeom>
          </p:spPr>
        </p:pic>
        <p:sp>
          <p:nvSpPr>
            <p:cNvPr id="212" name="textruta 70"/>
            <p:cNvSpPr txBox="1"/>
            <p:nvPr/>
          </p:nvSpPr>
          <p:spPr>
            <a:xfrm>
              <a:off x="536289" y="10759879"/>
              <a:ext cx="1167007" cy="276999"/>
            </a:xfrm>
            <a:prstGeom prst="rect">
              <a:avLst/>
            </a:prstGeom>
            <a:noFill/>
          </p:spPr>
          <p:txBody>
            <a:bodyPr wrap="square" rtlCol="0">
              <a:spAutoFit/>
            </a:bodyPr>
            <a:lstStyle/>
            <a:p>
              <a:r>
                <a:rPr lang="sv-SE" sz="1200" b="1">
                  <a:solidFill>
                    <a:srgbClr val="4A452A"/>
                  </a:solidFill>
                  <a:latin typeface="Trebuchet MS" charset="0"/>
                  <a:ea typeface="Trebuchet MS" charset="0"/>
                  <a:cs typeface="Trebuchet MS" charset="0"/>
                </a:rPr>
                <a:t>Svårighet</a:t>
              </a:r>
            </a:p>
          </p:txBody>
        </p:sp>
        <p:sp>
          <p:nvSpPr>
            <p:cNvPr id="213" name="textruta 58"/>
            <p:cNvSpPr txBox="1"/>
            <p:nvPr/>
          </p:nvSpPr>
          <p:spPr>
            <a:xfrm>
              <a:off x="535991" y="10961241"/>
              <a:ext cx="1597871" cy="925894"/>
            </a:xfrm>
            <a:prstGeom prst="rect">
              <a:avLst/>
            </a:prstGeom>
            <a:noFill/>
          </p:spPr>
          <p:txBody>
            <a:bodyPr wrap="square" rtlCol="0">
              <a:spAutoFit/>
            </a:bodyPr>
            <a:lstStyle/>
            <a:p>
              <a:pPr>
                <a:lnSpc>
                  <a:spcPts val="1300"/>
                </a:lnSpc>
              </a:pPr>
              <a:r>
                <a:rPr lang="sv-SE" sz="900">
                  <a:solidFill>
                    <a:schemeClr val="bg1">
                      <a:lumMod val="50000"/>
                    </a:schemeClr>
                  </a:solidFill>
                  <a:latin typeface="Trebuchet MS" charset="0"/>
                  <a:ea typeface="Trebuchet MS" charset="0"/>
                  <a:cs typeface="Trebuchet MS" charset="0"/>
                </a:rPr>
                <a:t>Här skriver man något som kan hindra en förbättring eller annan svårighet eller utmaning.</a:t>
              </a:r>
            </a:p>
            <a:p>
              <a:pPr>
                <a:lnSpc>
                  <a:spcPts val="1300"/>
                </a:lnSpc>
              </a:pPr>
              <a:endParaRPr lang="sv-SE" sz="900">
                <a:solidFill>
                  <a:schemeClr val="bg1">
                    <a:lumMod val="50000"/>
                  </a:schemeClr>
                </a:solidFill>
                <a:latin typeface="Trebuchet MS" charset="0"/>
                <a:ea typeface="Trebuchet MS" charset="0"/>
                <a:cs typeface="Trebuchet MS" charset="0"/>
              </a:endParaRPr>
            </a:p>
          </p:txBody>
        </p:sp>
      </p:grpSp>
      <p:grpSp>
        <p:nvGrpSpPr>
          <p:cNvPr id="214" name="Group 213"/>
          <p:cNvGrpSpPr/>
          <p:nvPr/>
        </p:nvGrpSpPr>
        <p:grpSpPr>
          <a:xfrm>
            <a:off x="501618" y="3582564"/>
            <a:ext cx="1655266" cy="381000"/>
            <a:chOff x="501618" y="3582564"/>
            <a:chExt cx="1655266" cy="381000"/>
          </a:xfrm>
        </p:grpSpPr>
        <p:pic>
          <p:nvPicPr>
            <p:cNvPr id="215" name="Bildobjekt 8" descr="rektangel_grå.emf"/>
            <p:cNvPicPr>
              <a:picLocks noChangeAspect="1"/>
            </p:cNvPicPr>
            <p:nvPr/>
          </p:nvPicPr>
          <p:blipFill>
            <a:blip r:embed="rId16">
              <a:alphaModFix amt="70000"/>
              <a:extLst>
                <a:ext uri="{28A0092B-C50C-407E-A947-70E740481C1C}">
                  <a14:useLocalDpi xmlns:a14="http://schemas.microsoft.com/office/drawing/2010/main" val="0"/>
                </a:ext>
              </a:extLst>
            </a:blip>
            <a:stretch>
              <a:fillRect/>
            </a:stretch>
          </p:blipFill>
          <p:spPr>
            <a:xfrm>
              <a:off x="501618" y="3582564"/>
              <a:ext cx="1625600" cy="381000"/>
            </a:xfrm>
            <a:prstGeom prst="rect">
              <a:avLst/>
            </a:prstGeom>
          </p:spPr>
        </p:pic>
        <p:sp>
          <p:nvSpPr>
            <p:cNvPr id="216" name="textruta 120"/>
            <p:cNvSpPr txBox="1"/>
            <p:nvPr/>
          </p:nvSpPr>
          <p:spPr>
            <a:xfrm>
              <a:off x="708348" y="3624278"/>
              <a:ext cx="1448536" cy="307777"/>
            </a:xfrm>
            <a:prstGeom prst="rect">
              <a:avLst/>
            </a:prstGeom>
            <a:noFill/>
          </p:spPr>
          <p:txBody>
            <a:bodyPr wrap="square" rtlCol="0">
              <a:spAutoFit/>
            </a:bodyPr>
            <a:lstStyle/>
            <a:p>
              <a:r>
                <a:rPr lang="sv-SE" sz="1400" b="1">
                  <a:solidFill>
                    <a:srgbClr val="4A452A"/>
                  </a:solidFill>
                  <a:latin typeface="Trebuchet MS" charset="0"/>
                  <a:ea typeface="Trebuchet MS" charset="0"/>
                  <a:cs typeface="Trebuchet MS" charset="0"/>
                </a:rPr>
                <a:t>Första fasen</a:t>
              </a:r>
            </a:p>
          </p:txBody>
        </p:sp>
      </p:grpSp>
      <p:grpSp>
        <p:nvGrpSpPr>
          <p:cNvPr id="217" name="Group 216"/>
          <p:cNvGrpSpPr/>
          <p:nvPr/>
        </p:nvGrpSpPr>
        <p:grpSpPr>
          <a:xfrm>
            <a:off x="2270235" y="3582564"/>
            <a:ext cx="1693832" cy="381000"/>
            <a:chOff x="2270235" y="3582564"/>
            <a:chExt cx="1693832" cy="381000"/>
          </a:xfrm>
        </p:grpSpPr>
        <p:pic>
          <p:nvPicPr>
            <p:cNvPr id="218" name="Bildobjekt 179" descr="rektangel_grå.emf"/>
            <p:cNvPicPr>
              <a:picLocks noChangeAspect="1"/>
            </p:cNvPicPr>
            <p:nvPr/>
          </p:nvPicPr>
          <p:blipFill>
            <a:blip r:embed="rId16">
              <a:alphaModFix amt="70000"/>
              <a:extLst>
                <a:ext uri="{28A0092B-C50C-407E-A947-70E740481C1C}">
                  <a14:useLocalDpi xmlns:a14="http://schemas.microsoft.com/office/drawing/2010/main" val="0"/>
                </a:ext>
              </a:extLst>
            </a:blip>
            <a:stretch>
              <a:fillRect/>
            </a:stretch>
          </p:blipFill>
          <p:spPr>
            <a:xfrm>
              <a:off x="2270235" y="3582564"/>
              <a:ext cx="1625600" cy="381000"/>
            </a:xfrm>
            <a:prstGeom prst="rect">
              <a:avLst/>
            </a:prstGeom>
          </p:spPr>
        </p:pic>
        <p:sp>
          <p:nvSpPr>
            <p:cNvPr id="219" name="textruta 121"/>
            <p:cNvSpPr txBox="1"/>
            <p:nvPr/>
          </p:nvSpPr>
          <p:spPr>
            <a:xfrm>
              <a:off x="2515531" y="3616668"/>
              <a:ext cx="1448536" cy="307777"/>
            </a:xfrm>
            <a:prstGeom prst="rect">
              <a:avLst/>
            </a:prstGeom>
            <a:noFill/>
          </p:spPr>
          <p:txBody>
            <a:bodyPr wrap="square" rtlCol="0">
              <a:spAutoFit/>
            </a:bodyPr>
            <a:lstStyle/>
            <a:p>
              <a:r>
                <a:rPr lang="sv-SE" sz="1400" b="1">
                  <a:solidFill>
                    <a:schemeClr val="bg2">
                      <a:lumMod val="25000"/>
                    </a:schemeClr>
                  </a:solidFill>
                  <a:latin typeface="Trebuchet MS" charset="0"/>
                  <a:ea typeface="Trebuchet MS" charset="0"/>
                  <a:cs typeface="Trebuchet MS" charset="0"/>
                </a:rPr>
                <a:t>Andra fasen</a:t>
              </a:r>
            </a:p>
          </p:txBody>
        </p:sp>
      </p:grpSp>
      <p:grpSp>
        <p:nvGrpSpPr>
          <p:cNvPr id="220" name="Group 219"/>
          <p:cNvGrpSpPr/>
          <p:nvPr/>
        </p:nvGrpSpPr>
        <p:grpSpPr>
          <a:xfrm>
            <a:off x="4044740" y="3580876"/>
            <a:ext cx="1639066" cy="381000"/>
            <a:chOff x="4044740" y="3580876"/>
            <a:chExt cx="1639066" cy="381000"/>
          </a:xfrm>
        </p:grpSpPr>
        <p:pic>
          <p:nvPicPr>
            <p:cNvPr id="221" name="Bildobjekt 180" descr="rektangel_grå.emf"/>
            <p:cNvPicPr>
              <a:picLocks noChangeAspect="1"/>
            </p:cNvPicPr>
            <p:nvPr/>
          </p:nvPicPr>
          <p:blipFill>
            <a:blip r:embed="rId16">
              <a:alphaModFix amt="70000"/>
              <a:extLst>
                <a:ext uri="{28A0092B-C50C-407E-A947-70E740481C1C}">
                  <a14:useLocalDpi xmlns:a14="http://schemas.microsoft.com/office/drawing/2010/main" val="0"/>
                </a:ext>
              </a:extLst>
            </a:blip>
            <a:stretch>
              <a:fillRect/>
            </a:stretch>
          </p:blipFill>
          <p:spPr>
            <a:xfrm>
              <a:off x="4044740" y="3580876"/>
              <a:ext cx="1625600" cy="381000"/>
            </a:xfrm>
            <a:prstGeom prst="rect">
              <a:avLst/>
            </a:prstGeom>
          </p:spPr>
        </p:pic>
        <p:sp>
          <p:nvSpPr>
            <p:cNvPr id="222" name="textruta 122"/>
            <p:cNvSpPr txBox="1"/>
            <p:nvPr/>
          </p:nvSpPr>
          <p:spPr>
            <a:xfrm>
              <a:off x="4235270" y="3623457"/>
              <a:ext cx="1448536" cy="307777"/>
            </a:xfrm>
            <a:prstGeom prst="rect">
              <a:avLst/>
            </a:prstGeom>
            <a:noFill/>
          </p:spPr>
          <p:txBody>
            <a:bodyPr wrap="square" rtlCol="0">
              <a:spAutoFit/>
            </a:bodyPr>
            <a:lstStyle/>
            <a:p>
              <a:r>
                <a:rPr lang="sv-SE" sz="1400" b="1">
                  <a:solidFill>
                    <a:srgbClr val="4A452A"/>
                  </a:solidFill>
                  <a:latin typeface="Trebuchet MS" charset="0"/>
                  <a:ea typeface="Trebuchet MS" charset="0"/>
                  <a:cs typeface="Trebuchet MS" charset="0"/>
                </a:rPr>
                <a:t>Tredje fasen</a:t>
              </a:r>
            </a:p>
          </p:txBody>
        </p:sp>
      </p:grpSp>
      <p:grpSp>
        <p:nvGrpSpPr>
          <p:cNvPr id="223" name="Group 222"/>
          <p:cNvGrpSpPr/>
          <p:nvPr/>
        </p:nvGrpSpPr>
        <p:grpSpPr>
          <a:xfrm>
            <a:off x="5799076" y="3585088"/>
            <a:ext cx="1614560" cy="381000"/>
            <a:chOff x="5799076" y="3585088"/>
            <a:chExt cx="1614560" cy="381000"/>
          </a:xfrm>
        </p:grpSpPr>
        <p:pic>
          <p:nvPicPr>
            <p:cNvPr id="228" name="Bildobjekt 181" descr="rektangel_grå.emf"/>
            <p:cNvPicPr>
              <a:picLocks noChangeAspect="1"/>
            </p:cNvPicPr>
            <p:nvPr/>
          </p:nvPicPr>
          <p:blipFill>
            <a:blip r:embed="rId16">
              <a:alphaModFix amt="70000"/>
              <a:extLst>
                <a:ext uri="{28A0092B-C50C-407E-A947-70E740481C1C}">
                  <a14:useLocalDpi xmlns:a14="http://schemas.microsoft.com/office/drawing/2010/main" val="0"/>
                </a:ext>
              </a:extLst>
            </a:blip>
            <a:stretch>
              <a:fillRect/>
            </a:stretch>
          </p:blipFill>
          <p:spPr>
            <a:xfrm>
              <a:off x="5799076" y="3585088"/>
              <a:ext cx="1571718" cy="381000"/>
            </a:xfrm>
            <a:prstGeom prst="rect">
              <a:avLst/>
            </a:prstGeom>
          </p:spPr>
        </p:pic>
        <p:sp>
          <p:nvSpPr>
            <p:cNvPr id="229" name="textruta 125"/>
            <p:cNvSpPr txBox="1"/>
            <p:nvPr/>
          </p:nvSpPr>
          <p:spPr>
            <a:xfrm>
              <a:off x="5965100" y="3622139"/>
              <a:ext cx="1448536" cy="307777"/>
            </a:xfrm>
            <a:prstGeom prst="rect">
              <a:avLst/>
            </a:prstGeom>
            <a:noFill/>
          </p:spPr>
          <p:txBody>
            <a:bodyPr wrap="square" rtlCol="0">
              <a:spAutoFit/>
            </a:bodyPr>
            <a:lstStyle/>
            <a:p>
              <a:r>
                <a:rPr lang="sv-SE" sz="1400" b="1">
                  <a:solidFill>
                    <a:srgbClr val="4A452A"/>
                  </a:solidFill>
                  <a:latin typeface="Trebuchet MS" charset="0"/>
                  <a:ea typeface="Trebuchet MS" charset="0"/>
                  <a:cs typeface="Trebuchet MS" charset="0"/>
                </a:rPr>
                <a:t>Fjärde fasen</a:t>
              </a:r>
            </a:p>
          </p:txBody>
        </p:sp>
      </p:grpSp>
      <p:grpSp>
        <p:nvGrpSpPr>
          <p:cNvPr id="230" name="Group 229"/>
          <p:cNvGrpSpPr/>
          <p:nvPr/>
        </p:nvGrpSpPr>
        <p:grpSpPr>
          <a:xfrm>
            <a:off x="7485641" y="3585088"/>
            <a:ext cx="1661973" cy="381000"/>
            <a:chOff x="7485641" y="3585088"/>
            <a:chExt cx="1661973" cy="381000"/>
          </a:xfrm>
        </p:grpSpPr>
        <p:pic>
          <p:nvPicPr>
            <p:cNvPr id="231" name="Bildobjekt 182" descr="rektangel_grå.emf"/>
            <p:cNvPicPr>
              <a:picLocks noChangeAspect="1"/>
            </p:cNvPicPr>
            <p:nvPr/>
          </p:nvPicPr>
          <p:blipFill>
            <a:blip r:embed="rId16">
              <a:alphaModFix amt="70000"/>
              <a:extLst>
                <a:ext uri="{28A0092B-C50C-407E-A947-70E740481C1C}">
                  <a14:useLocalDpi xmlns:a14="http://schemas.microsoft.com/office/drawing/2010/main" val="0"/>
                </a:ext>
              </a:extLst>
            </a:blip>
            <a:stretch>
              <a:fillRect/>
            </a:stretch>
          </p:blipFill>
          <p:spPr>
            <a:xfrm>
              <a:off x="7485641" y="3585088"/>
              <a:ext cx="1571718" cy="381000"/>
            </a:xfrm>
            <a:prstGeom prst="rect">
              <a:avLst/>
            </a:prstGeom>
          </p:spPr>
        </p:pic>
        <p:sp>
          <p:nvSpPr>
            <p:cNvPr id="232" name="textruta 128"/>
            <p:cNvSpPr txBox="1"/>
            <p:nvPr/>
          </p:nvSpPr>
          <p:spPr>
            <a:xfrm>
              <a:off x="7699078" y="3627466"/>
              <a:ext cx="1448536" cy="307777"/>
            </a:xfrm>
            <a:prstGeom prst="rect">
              <a:avLst/>
            </a:prstGeom>
            <a:noFill/>
          </p:spPr>
          <p:txBody>
            <a:bodyPr wrap="square" rtlCol="0">
              <a:spAutoFit/>
            </a:bodyPr>
            <a:lstStyle/>
            <a:p>
              <a:r>
                <a:rPr lang="sv-SE" sz="1400" b="1">
                  <a:solidFill>
                    <a:srgbClr val="4A452A"/>
                  </a:solidFill>
                  <a:latin typeface="Trebuchet MS" charset="0"/>
                  <a:ea typeface="Trebuchet MS" charset="0"/>
                  <a:cs typeface="Trebuchet MS" charset="0"/>
                </a:rPr>
                <a:t>Femte fasen</a:t>
              </a:r>
            </a:p>
          </p:txBody>
        </p:sp>
      </p:grpSp>
      <p:pic>
        <p:nvPicPr>
          <p:cNvPr id="234" name="Picture 233"/>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63041" y="1717315"/>
            <a:ext cx="1547672" cy="1586172"/>
          </a:xfrm>
          <a:prstGeom prst="rect">
            <a:avLst/>
          </a:prstGeom>
        </p:spPr>
      </p:pic>
      <p:pic>
        <p:nvPicPr>
          <p:cNvPr id="110" name="Bildobjekt 109" descr="personal8.emf"/>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965100" y="7543225"/>
            <a:ext cx="551175" cy="783626"/>
          </a:xfrm>
          <a:prstGeom prst="rect">
            <a:avLst/>
          </a:prstGeom>
        </p:spPr>
      </p:pic>
      <p:pic>
        <p:nvPicPr>
          <p:cNvPr id="117" name="Bildobjekt 166" descr="1_röd.emf"/>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06161" y="7584064"/>
            <a:ext cx="432001" cy="432001"/>
          </a:xfrm>
          <a:prstGeom prst="rect">
            <a:avLst/>
          </a:prstGeom>
        </p:spPr>
      </p:pic>
      <p:pic>
        <p:nvPicPr>
          <p:cNvPr id="119" name="Bildobjekt 167" descr="2_röd.emf"/>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721913" y="7263433"/>
            <a:ext cx="432001" cy="432001"/>
          </a:xfrm>
          <a:prstGeom prst="rect">
            <a:avLst/>
          </a:prstGeom>
        </p:spPr>
      </p:pic>
      <p:pic>
        <p:nvPicPr>
          <p:cNvPr id="132" name="Bildobjekt 168" descr="3_röd.emf"/>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500718" y="7282105"/>
            <a:ext cx="432001" cy="432001"/>
          </a:xfrm>
          <a:prstGeom prst="rect">
            <a:avLst/>
          </a:prstGeom>
        </p:spPr>
      </p:pic>
      <p:pic>
        <p:nvPicPr>
          <p:cNvPr id="133" name="Bildobjekt 169" descr="4_röd.emf"/>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2906605" y="6717048"/>
            <a:ext cx="430714" cy="432001"/>
          </a:xfrm>
          <a:prstGeom prst="rect">
            <a:avLst/>
          </a:prstGeom>
        </p:spPr>
      </p:pic>
      <p:pic>
        <p:nvPicPr>
          <p:cNvPr id="134" name="Bildobjekt 170" descr="5_röd.emf"/>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3611294" y="6444746"/>
            <a:ext cx="432001" cy="432001"/>
          </a:xfrm>
          <a:prstGeom prst="rect">
            <a:avLst/>
          </a:prstGeom>
        </p:spPr>
      </p:pic>
      <p:pic>
        <p:nvPicPr>
          <p:cNvPr id="135" name="Bildobjekt 179" descr="6_röd.emf"/>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4279916" y="6711709"/>
            <a:ext cx="432001" cy="432001"/>
          </a:xfrm>
          <a:prstGeom prst="rect">
            <a:avLst/>
          </a:prstGeom>
        </p:spPr>
      </p:pic>
      <p:pic>
        <p:nvPicPr>
          <p:cNvPr id="136" name="Bildobjekt 188" descr="7_röd.emf"/>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4580613" y="7282105"/>
            <a:ext cx="432001" cy="432001"/>
          </a:xfrm>
          <a:prstGeom prst="rect">
            <a:avLst/>
          </a:prstGeom>
        </p:spPr>
      </p:pic>
      <p:pic>
        <p:nvPicPr>
          <p:cNvPr id="137" name="Bildobjekt 193" descr="8_röd.emf"/>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5379740" y="6927709"/>
            <a:ext cx="432001" cy="432001"/>
          </a:xfrm>
          <a:prstGeom prst="rect">
            <a:avLst/>
          </a:prstGeom>
        </p:spPr>
      </p:pic>
      <p:pic>
        <p:nvPicPr>
          <p:cNvPr id="138" name="Bildobjekt 194" descr="9_röd.emf"/>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6500919" y="7142530"/>
            <a:ext cx="432001" cy="432001"/>
          </a:xfrm>
          <a:prstGeom prst="rect">
            <a:avLst/>
          </a:prstGeom>
        </p:spPr>
      </p:pic>
      <p:pic>
        <p:nvPicPr>
          <p:cNvPr id="139" name="Bildobjekt 196" descr="10_röd.emf"/>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7599198" y="6898532"/>
            <a:ext cx="432001" cy="432001"/>
          </a:xfrm>
          <a:prstGeom prst="rect">
            <a:avLst/>
          </a:prstGeom>
        </p:spPr>
      </p:pic>
      <p:pic>
        <p:nvPicPr>
          <p:cNvPr id="140" name="Bildobjekt 201" descr="11_röd.emf"/>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8660266" y="5821712"/>
            <a:ext cx="432001" cy="432001"/>
          </a:xfrm>
          <a:prstGeom prst="rect">
            <a:avLst/>
          </a:prstGeom>
        </p:spPr>
      </p:pic>
      <p:pic>
        <p:nvPicPr>
          <p:cNvPr id="142" name="Bildobjekt 111" descr="1_röd.emf"/>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425278" y="4073911"/>
            <a:ext cx="269818" cy="269818"/>
          </a:xfrm>
          <a:prstGeom prst="rect">
            <a:avLst/>
          </a:prstGeom>
        </p:spPr>
      </p:pic>
      <p:pic>
        <p:nvPicPr>
          <p:cNvPr id="143" name="Bildobjekt 113" descr="2_röd.emf"/>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429145" y="4452063"/>
            <a:ext cx="269818" cy="269818"/>
          </a:xfrm>
          <a:prstGeom prst="rect">
            <a:avLst/>
          </a:prstGeom>
        </p:spPr>
      </p:pic>
      <p:pic>
        <p:nvPicPr>
          <p:cNvPr id="144" name="Bildobjekt 116" descr="3_röd.emf"/>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244028" y="4080372"/>
            <a:ext cx="269818" cy="269818"/>
          </a:xfrm>
          <a:prstGeom prst="rect">
            <a:avLst/>
          </a:prstGeom>
        </p:spPr>
      </p:pic>
      <p:pic>
        <p:nvPicPr>
          <p:cNvPr id="145" name="Bildobjekt 117" descr="4_röd.emf"/>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2252013" y="4417627"/>
            <a:ext cx="269015" cy="269818"/>
          </a:xfrm>
          <a:prstGeom prst="rect">
            <a:avLst/>
          </a:prstGeom>
        </p:spPr>
      </p:pic>
      <p:pic>
        <p:nvPicPr>
          <p:cNvPr id="147" name="Bildobjekt 129" descr="5_röd.emf"/>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2242817" y="4751709"/>
            <a:ext cx="269818" cy="269818"/>
          </a:xfrm>
          <a:prstGeom prst="rect">
            <a:avLst/>
          </a:prstGeom>
        </p:spPr>
      </p:pic>
      <p:pic>
        <p:nvPicPr>
          <p:cNvPr id="148" name="Bildobjekt 130" descr="6_röd.emf"/>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4080478" y="4031038"/>
            <a:ext cx="269818" cy="269818"/>
          </a:xfrm>
          <a:prstGeom prst="rect">
            <a:avLst/>
          </a:prstGeom>
        </p:spPr>
      </p:pic>
      <p:pic>
        <p:nvPicPr>
          <p:cNvPr id="149" name="Bildobjekt 147" descr="7_röd.emf"/>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4087109" y="4388535"/>
            <a:ext cx="269818" cy="269818"/>
          </a:xfrm>
          <a:prstGeom prst="rect">
            <a:avLst/>
          </a:prstGeom>
        </p:spPr>
      </p:pic>
      <p:pic>
        <p:nvPicPr>
          <p:cNvPr id="150" name="Bildobjekt 148" descr="8_röd.emf"/>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4091263" y="4805873"/>
            <a:ext cx="269818" cy="269818"/>
          </a:xfrm>
          <a:prstGeom prst="rect">
            <a:avLst/>
          </a:prstGeom>
        </p:spPr>
      </p:pic>
      <p:pic>
        <p:nvPicPr>
          <p:cNvPr id="151" name="Bildobjekt 149" descr="9_röd.emf"/>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5791637" y="4052261"/>
            <a:ext cx="269818" cy="269818"/>
          </a:xfrm>
          <a:prstGeom prst="rect">
            <a:avLst/>
          </a:prstGeom>
        </p:spPr>
      </p:pic>
      <p:pic>
        <p:nvPicPr>
          <p:cNvPr id="152" name="Bildobjekt 150" descr="10_röd.emf"/>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7435867" y="4083658"/>
            <a:ext cx="269818" cy="269818"/>
          </a:xfrm>
          <a:prstGeom prst="rect">
            <a:avLst/>
          </a:prstGeom>
        </p:spPr>
      </p:pic>
      <p:pic>
        <p:nvPicPr>
          <p:cNvPr id="182" name="Bildobjekt 151" descr="11_röd.emf"/>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7448135" y="4474823"/>
            <a:ext cx="269818" cy="269818"/>
          </a:xfrm>
          <a:prstGeom prst="rect">
            <a:avLst/>
          </a:prstGeom>
        </p:spPr>
      </p:pic>
    </p:spTree>
    <p:extLst>
      <p:ext uri="{BB962C8B-B14F-4D97-AF65-F5344CB8AC3E}">
        <p14:creationId xmlns:p14="http://schemas.microsoft.com/office/powerpoint/2010/main" val="492770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 name="Picture 10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1219201"/>
            <a:ext cx="9601200" cy="11600850"/>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90624" y="3382405"/>
            <a:ext cx="9187820" cy="6022732"/>
          </a:xfrm>
          <a:prstGeom prst="rect">
            <a:avLst/>
          </a:prstGeom>
          <a:effectLst>
            <a:outerShdw dist="50800" dir="5400000" algn="ctr" rotWithShape="0">
              <a:schemeClr val="tx1">
                <a:lumMod val="65000"/>
                <a:lumOff val="35000"/>
                <a:alpha val="17000"/>
              </a:schemeClr>
            </a:outerShdw>
          </a:effectLst>
        </p:spPr>
      </p:pic>
      <p:pic>
        <p:nvPicPr>
          <p:cNvPr id="17" name="Bildobjekt 173" descr="rektangel_kort.em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02178" y="9493488"/>
            <a:ext cx="1606761" cy="807207"/>
          </a:xfrm>
          <a:prstGeom prst="rect">
            <a:avLst/>
          </a:prstGeom>
        </p:spPr>
      </p:pic>
      <p:pic>
        <p:nvPicPr>
          <p:cNvPr id="22" name="Bildobjekt 240" descr="rektangel_kort.em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70518" y="9505818"/>
            <a:ext cx="1630851" cy="975097"/>
          </a:xfrm>
          <a:prstGeom prst="rect">
            <a:avLst/>
          </a:prstGeom>
        </p:spPr>
      </p:pic>
      <p:pic>
        <p:nvPicPr>
          <p:cNvPr id="24" name="Bildobjekt 240" descr="rektangel_kort.em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18268" y="9528322"/>
            <a:ext cx="1630851" cy="1245810"/>
          </a:xfrm>
          <a:prstGeom prst="rect">
            <a:avLst/>
          </a:prstGeom>
        </p:spPr>
      </p:pic>
      <p:pic>
        <p:nvPicPr>
          <p:cNvPr id="25" name="Bildobjekt 240" descr="rektangel_kort.em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0202" y="9551768"/>
            <a:ext cx="1630851" cy="896442"/>
          </a:xfrm>
          <a:prstGeom prst="rect">
            <a:avLst/>
          </a:prstGeom>
        </p:spPr>
      </p:pic>
      <p:pic>
        <p:nvPicPr>
          <p:cNvPr id="14" name="Picture 13"/>
          <p:cNvPicPr>
            <a:picLocks noChangeAspect="1"/>
          </p:cNvPicPr>
          <p:nvPr/>
        </p:nvPicPr>
        <p:blipFill>
          <a:blip r:embed="rId6">
            <a:alphaModFix amt="50000"/>
            <a:extLst>
              <a:ext uri="{28A0092B-C50C-407E-A947-70E740481C1C}">
                <a14:useLocalDpi xmlns:a14="http://schemas.microsoft.com/office/drawing/2010/main" val="0"/>
              </a:ext>
            </a:extLst>
          </a:blip>
          <a:stretch>
            <a:fillRect/>
          </a:stretch>
        </p:blipFill>
        <p:spPr>
          <a:xfrm flipH="1">
            <a:off x="269100" y="1535592"/>
            <a:ext cx="2199359" cy="2159552"/>
          </a:xfrm>
          <a:prstGeom prst="rect">
            <a:avLst/>
          </a:prstGeom>
        </p:spPr>
      </p:pic>
      <p:pic>
        <p:nvPicPr>
          <p:cNvPr id="48" name="Bildobjekt 14" descr="porträtt_11.em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306" y="1816771"/>
            <a:ext cx="1464201" cy="1371725"/>
          </a:xfrm>
          <a:prstGeom prst="rect">
            <a:avLst/>
          </a:prstGeom>
        </p:spPr>
      </p:pic>
      <p:pic>
        <p:nvPicPr>
          <p:cNvPr id="20" name="Bildobjekt 240" descr="rektangel_kort.em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9551" y="9496237"/>
            <a:ext cx="1630851" cy="1301125"/>
          </a:xfrm>
          <a:prstGeom prst="rect">
            <a:avLst/>
          </a:prstGeom>
        </p:spPr>
      </p:pic>
      <p:sp>
        <p:nvSpPr>
          <p:cNvPr id="59" name="textruta 56"/>
          <p:cNvSpPr txBox="1"/>
          <p:nvPr/>
        </p:nvSpPr>
        <p:spPr>
          <a:xfrm>
            <a:off x="624460" y="9552575"/>
            <a:ext cx="1167007" cy="276999"/>
          </a:xfrm>
          <a:prstGeom prst="rect">
            <a:avLst/>
          </a:prstGeom>
          <a:noFill/>
        </p:spPr>
        <p:txBody>
          <a:bodyPr wrap="square" rtlCol="0">
            <a:spAutoFit/>
          </a:bodyPr>
          <a:lstStyle/>
          <a:p>
            <a:r>
              <a:rPr lang="sv-SE" sz="1200" b="1">
                <a:solidFill>
                  <a:srgbClr val="4A452A"/>
                </a:solidFill>
                <a:latin typeface="Trebuchet MS" charset="0"/>
                <a:ea typeface="Trebuchet MS" charset="0"/>
                <a:cs typeface="Trebuchet MS" charset="0"/>
              </a:rPr>
              <a:t>Möjligheter</a:t>
            </a:r>
          </a:p>
        </p:txBody>
      </p:sp>
      <p:sp>
        <p:nvSpPr>
          <p:cNvPr id="60" name="textruta 58"/>
          <p:cNvSpPr txBox="1"/>
          <p:nvPr/>
        </p:nvSpPr>
        <p:spPr>
          <a:xfrm>
            <a:off x="613033" y="9777365"/>
            <a:ext cx="1597871" cy="1077411"/>
          </a:xfrm>
          <a:prstGeom prst="rect">
            <a:avLst/>
          </a:prstGeom>
          <a:noFill/>
        </p:spPr>
        <p:txBody>
          <a:bodyPr wrap="square" rtlCol="0">
            <a:spAutoFit/>
          </a:bodyPr>
          <a:lstStyle/>
          <a:p>
            <a:pPr>
              <a:lnSpc>
                <a:spcPts val="1300"/>
              </a:lnSpc>
            </a:pPr>
            <a:r>
              <a:rPr lang="sv-SE" sz="900">
                <a:solidFill>
                  <a:schemeClr val="bg1">
                    <a:lumMod val="50000"/>
                  </a:schemeClr>
                </a:solidFill>
                <a:latin typeface="Trebuchet MS" charset="0"/>
                <a:ea typeface="Trebuchet MS" charset="0"/>
                <a:cs typeface="Trebuchet MS" charset="0"/>
              </a:rPr>
              <a:t>Här skriver man något som ger möjlighet till en del förbättringar för denna fas. Möjlighet till en del förbättringar.</a:t>
            </a:r>
          </a:p>
          <a:p>
            <a:pPr>
              <a:lnSpc>
                <a:spcPts val="1300"/>
              </a:lnSpc>
            </a:pPr>
            <a:endParaRPr lang="sv-SE" sz="900">
              <a:solidFill>
                <a:schemeClr val="bg1">
                  <a:lumMod val="50000"/>
                </a:schemeClr>
              </a:solidFill>
              <a:latin typeface="Trebuchet MS" charset="0"/>
              <a:ea typeface="Trebuchet MS" charset="0"/>
              <a:cs typeface="Trebuchet MS" charset="0"/>
            </a:endParaRPr>
          </a:p>
        </p:txBody>
      </p:sp>
      <p:sp>
        <p:nvSpPr>
          <p:cNvPr id="62" name="textruta 64"/>
          <p:cNvSpPr txBox="1"/>
          <p:nvPr/>
        </p:nvSpPr>
        <p:spPr>
          <a:xfrm>
            <a:off x="641559" y="4120824"/>
            <a:ext cx="1634654" cy="410562"/>
          </a:xfrm>
          <a:prstGeom prst="rect">
            <a:avLst/>
          </a:prstGeom>
          <a:noFill/>
        </p:spPr>
        <p:txBody>
          <a:bodyPr wrap="square" rtlCol="0">
            <a:spAutoFit/>
          </a:bodyPr>
          <a:lstStyle/>
          <a:p>
            <a:pPr>
              <a:lnSpc>
                <a:spcPts val="1300"/>
              </a:lnSpc>
            </a:pPr>
            <a:r>
              <a:rPr lang="sv-SE" sz="900">
                <a:solidFill>
                  <a:schemeClr val="bg1">
                    <a:lumMod val="50000"/>
                  </a:schemeClr>
                </a:solidFill>
                <a:latin typeface="Trebuchet MS" charset="0"/>
                <a:ea typeface="Trebuchet MS" charset="0"/>
                <a:cs typeface="Trebuchet MS" charset="0"/>
              </a:rPr>
              <a:t>Här skriver man något om aktiviteten och upplevelsen</a:t>
            </a:r>
          </a:p>
        </p:txBody>
      </p:sp>
      <p:sp>
        <p:nvSpPr>
          <p:cNvPr id="63" name="textruta 65"/>
          <p:cNvSpPr txBox="1"/>
          <p:nvPr/>
        </p:nvSpPr>
        <p:spPr>
          <a:xfrm>
            <a:off x="662831" y="4549612"/>
            <a:ext cx="1634654" cy="243849"/>
          </a:xfrm>
          <a:prstGeom prst="rect">
            <a:avLst/>
          </a:prstGeom>
          <a:noFill/>
        </p:spPr>
        <p:txBody>
          <a:bodyPr wrap="square" rtlCol="0">
            <a:spAutoFit/>
          </a:bodyPr>
          <a:lstStyle/>
          <a:p>
            <a:pPr>
              <a:lnSpc>
                <a:spcPts val="1300"/>
              </a:lnSpc>
            </a:pPr>
            <a:r>
              <a:rPr lang="sv-SE" sz="900">
                <a:solidFill>
                  <a:schemeClr val="bg1">
                    <a:lumMod val="50000"/>
                  </a:schemeClr>
                </a:solidFill>
                <a:latin typeface="Trebuchet MS" charset="0"/>
                <a:ea typeface="Trebuchet MS" charset="0"/>
                <a:cs typeface="Trebuchet MS" charset="0"/>
              </a:rPr>
              <a:t>Här skriver man något</a:t>
            </a:r>
          </a:p>
        </p:txBody>
      </p:sp>
      <p:sp>
        <p:nvSpPr>
          <p:cNvPr id="64" name="textruta 66"/>
          <p:cNvSpPr txBox="1"/>
          <p:nvPr/>
        </p:nvSpPr>
        <p:spPr>
          <a:xfrm>
            <a:off x="2480465" y="4121705"/>
            <a:ext cx="1634654" cy="410562"/>
          </a:xfrm>
          <a:prstGeom prst="rect">
            <a:avLst/>
          </a:prstGeom>
          <a:noFill/>
        </p:spPr>
        <p:txBody>
          <a:bodyPr wrap="square" rtlCol="0">
            <a:spAutoFit/>
          </a:bodyPr>
          <a:lstStyle/>
          <a:p>
            <a:pPr>
              <a:lnSpc>
                <a:spcPts val="1300"/>
              </a:lnSpc>
            </a:pPr>
            <a:r>
              <a:rPr lang="sv-SE" sz="900">
                <a:solidFill>
                  <a:schemeClr val="bg1">
                    <a:lumMod val="50000"/>
                  </a:schemeClr>
                </a:solidFill>
                <a:latin typeface="Trebuchet MS" charset="0"/>
                <a:ea typeface="Trebuchet MS" charset="0"/>
                <a:cs typeface="Trebuchet MS" charset="0"/>
              </a:rPr>
              <a:t>Här skriver man något om aktiviteten och upplevelsen</a:t>
            </a:r>
          </a:p>
        </p:txBody>
      </p:sp>
      <p:sp>
        <p:nvSpPr>
          <p:cNvPr id="65" name="textruta 67"/>
          <p:cNvSpPr txBox="1"/>
          <p:nvPr/>
        </p:nvSpPr>
        <p:spPr>
          <a:xfrm>
            <a:off x="2491757" y="4533537"/>
            <a:ext cx="1634654" cy="230832"/>
          </a:xfrm>
          <a:prstGeom prst="rect">
            <a:avLst/>
          </a:prstGeom>
          <a:noFill/>
        </p:spPr>
        <p:txBody>
          <a:bodyPr wrap="square" rtlCol="0">
            <a:spAutoFit/>
          </a:bodyPr>
          <a:lstStyle/>
          <a:p>
            <a:r>
              <a:rPr lang="sv-SE" sz="900">
                <a:solidFill>
                  <a:schemeClr val="bg1">
                    <a:lumMod val="50000"/>
                  </a:schemeClr>
                </a:solidFill>
                <a:cs typeface="Arial"/>
              </a:rPr>
              <a:t>Här skriver man något</a:t>
            </a:r>
          </a:p>
        </p:txBody>
      </p:sp>
      <p:sp>
        <p:nvSpPr>
          <p:cNvPr id="66" name="textruta 68"/>
          <p:cNvSpPr txBox="1"/>
          <p:nvPr/>
        </p:nvSpPr>
        <p:spPr>
          <a:xfrm>
            <a:off x="2470024" y="4771145"/>
            <a:ext cx="1634654" cy="410562"/>
          </a:xfrm>
          <a:prstGeom prst="rect">
            <a:avLst/>
          </a:prstGeom>
          <a:noFill/>
        </p:spPr>
        <p:txBody>
          <a:bodyPr wrap="square" rtlCol="0">
            <a:spAutoFit/>
          </a:bodyPr>
          <a:lstStyle/>
          <a:p>
            <a:pPr>
              <a:lnSpc>
                <a:spcPts val="1300"/>
              </a:lnSpc>
            </a:pPr>
            <a:r>
              <a:rPr lang="sv-SE" sz="900">
                <a:solidFill>
                  <a:schemeClr val="bg1">
                    <a:lumMod val="50000"/>
                  </a:schemeClr>
                </a:solidFill>
                <a:latin typeface="Trebuchet MS" charset="0"/>
                <a:ea typeface="Trebuchet MS" charset="0"/>
                <a:cs typeface="Trebuchet MS" charset="0"/>
              </a:rPr>
              <a:t>Här skriver man något om aktiviteten och upplevelsen</a:t>
            </a:r>
          </a:p>
        </p:txBody>
      </p:sp>
      <p:sp>
        <p:nvSpPr>
          <p:cNvPr id="67" name="textruta 81"/>
          <p:cNvSpPr txBox="1"/>
          <p:nvPr/>
        </p:nvSpPr>
        <p:spPr>
          <a:xfrm>
            <a:off x="4324424" y="4136131"/>
            <a:ext cx="1512987" cy="243849"/>
          </a:xfrm>
          <a:prstGeom prst="rect">
            <a:avLst/>
          </a:prstGeom>
          <a:noFill/>
        </p:spPr>
        <p:txBody>
          <a:bodyPr wrap="square" rtlCol="0">
            <a:spAutoFit/>
          </a:bodyPr>
          <a:lstStyle/>
          <a:p>
            <a:pPr>
              <a:lnSpc>
                <a:spcPts val="1300"/>
              </a:lnSpc>
            </a:pPr>
            <a:r>
              <a:rPr lang="sv-SE" sz="900">
                <a:solidFill>
                  <a:schemeClr val="bg1">
                    <a:lumMod val="50000"/>
                  </a:schemeClr>
                </a:solidFill>
                <a:latin typeface="Trebuchet MS" charset="0"/>
                <a:ea typeface="Trebuchet MS" charset="0"/>
                <a:cs typeface="Trebuchet MS" charset="0"/>
              </a:rPr>
              <a:t>Här skriver man något</a:t>
            </a:r>
          </a:p>
        </p:txBody>
      </p:sp>
      <p:sp>
        <p:nvSpPr>
          <p:cNvPr id="68" name="textruta 82"/>
          <p:cNvSpPr txBox="1"/>
          <p:nvPr/>
        </p:nvSpPr>
        <p:spPr>
          <a:xfrm>
            <a:off x="4342907" y="4421631"/>
            <a:ext cx="1634654" cy="410562"/>
          </a:xfrm>
          <a:prstGeom prst="rect">
            <a:avLst/>
          </a:prstGeom>
          <a:noFill/>
        </p:spPr>
        <p:txBody>
          <a:bodyPr wrap="square" rtlCol="0">
            <a:spAutoFit/>
          </a:bodyPr>
          <a:lstStyle/>
          <a:p>
            <a:pPr>
              <a:lnSpc>
                <a:spcPts val="1300"/>
              </a:lnSpc>
            </a:pPr>
            <a:r>
              <a:rPr lang="sv-SE" sz="900">
                <a:solidFill>
                  <a:schemeClr val="bg1">
                    <a:lumMod val="50000"/>
                  </a:schemeClr>
                </a:solidFill>
                <a:latin typeface="Trebuchet MS" charset="0"/>
                <a:ea typeface="Trebuchet MS" charset="0"/>
                <a:cs typeface="Trebuchet MS" charset="0"/>
              </a:rPr>
              <a:t>Här skriver man något om aktiviteten och upplevelsen</a:t>
            </a:r>
          </a:p>
        </p:txBody>
      </p:sp>
      <p:sp>
        <p:nvSpPr>
          <p:cNvPr id="69" name="textruta 83"/>
          <p:cNvSpPr txBox="1"/>
          <p:nvPr/>
        </p:nvSpPr>
        <p:spPr>
          <a:xfrm>
            <a:off x="6016236" y="4109289"/>
            <a:ext cx="1634654" cy="243849"/>
          </a:xfrm>
          <a:prstGeom prst="rect">
            <a:avLst/>
          </a:prstGeom>
          <a:noFill/>
        </p:spPr>
        <p:txBody>
          <a:bodyPr wrap="square" rtlCol="0">
            <a:spAutoFit/>
          </a:bodyPr>
          <a:lstStyle/>
          <a:p>
            <a:pPr>
              <a:lnSpc>
                <a:spcPts val="1300"/>
              </a:lnSpc>
            </a:pPr>
            <a:r>
              <a:rPr lang="sv-SE" sz="900">
                <a:solidFill>
                  <a:schemeClr val="bg1">
                    <a:lumMod val="50000"/>
                  </a:schemeClr>
                </a:solidFill>
                <a:latin typeface="Trebuchet MS" charset="0"/>
                <a:ea typeface="Trebuchet MS" charset="0"/>
                <a:cs typeface="Trebuchet MS" charset="0"/>
              </a:rPr>
              <a:t>Här skriver man något</a:t>
            </a:r>
          </a:p>
        </p:txBody>
      </p:sp>
      <p:sp>
        <p:nvSpPr>
          <p:cNvPr id="70" name="textruta 84"/>
          <p:cNvSpPr txBox="1"/>
          <p:nvPr/>
        </p:nvSpPr>
        <p:spPr>
          <a:xfrm>
            <a:off x="4362238" y="4849795"/>
            <a:ext cx="1634654" cy="410562"/>
          </a:xfrm>
          <a:prstGeom prst="rect">
            <a:avLst/>
          </a:prstGeom>
          <a:noFill/>
        </p:spPr>
        <p:txBody>
          <a:bodyPr wrap="square" rtlCol="0">
            <a:spAutoFit/>
          </a:bodyPr>
          <a:lstStyle/>
          <a:p>
            <a:pPr>
              <a:lnSpc>
                <a:spcPts val="1300"/>
              </a:lnSpc>
            </a:pPr>
            <a:r>
              <a:rPr lang="sv-SE" sz="900">
                <a:solidFill>
                  <a:schemeClr val="bg1">
                    <a:lumMod val="50000"/>
                  </a:schemeClr>
                </a:solidFill>
                <a:latin typeface="Trebuchet MS" charset="0"/>
                <a:ea typeface="Trebuchet MS" charset="0"/>
                <a:cs typeface="Trebuchet MS" charset="0"/>
              </a:rPr>
              <a:t>Här skriver man något om aktiviteten och upplevelsen</a:t>
            </a:r>
          </a:p>
        </p:txBody>
      </p:sp>
      <p:sp>
        <p:nvSpPr>
          <p:cNvPr id="71" name="textruta 96"/>
          <p:cNvSpPr txBox="1"/>
          <p:nvPr/>
        </p:nvSpPr>
        <p:spPr>
          <a:xfrm>
            <a:off x="7661465" y="4093249"/>
            <a:ext cx="1512987" cy="243849"/>
          </a:xfrm>
          <a:prstGeom prst="rect">
            <a:avLst/>
          </a:prstGeom>
          <a:noFill/>
        </p:spPr>
        <p:txBody>
          <a:bodyPr wrap="square" rtlCol="0">
            <a:spAutoFit/>
          </a:bodyPr>
          <a:lstStyle/>
          <a:p>
            <a:pPr>
              <a:lnSpc>
                <a:spcPts val="1300"/>
              </a:lnSpc>
            </a:pPr>
            <a:r>
              <a:rPr lang="sv-SE" sz="900">
                <a:solidFill>
                  <a:schemeClr val="bg1">
                    <a:lumMod val="50000"/>
                  </a:schemeClr>
                </a:solidFill>
                <a:latin typeface="Trebuchet MS" charset="0"/>
                <a:ea typeface="Trebuchet MS" charset="0"/>
                <a:cs typeface="Trebuchet MS" charset="0"/>
              </a:rPr>
              <a:t>Här skriver man något</a:t>
            </a:r>
          </a:p>
        </p:txBody>
      </p:sp>
      <p:sp>
        <p:nvSpPr>
          <p:cNvPr id="72" name="textruta 97"/>
          <p:cNvSpPr txBox="1"/>
          <p:nvPr/>
        </p:nvSpPr>
        <p:spPr>
          <a:xfrm>
            <a:off x="7664236" y="4394792"/>
            <a:ext cx="1634654" cy="410562"/>
          </a:xfrm>
          <a:prstGeom prst="rect">
            <a:avLst/>
          </a:prstGeom>
          <a:noFill/>
        </p:spPr>
        <p:txBody>
          <a:bodyPr wrap="square" rtlCol="0">
            <a:spAutoFit/>
          </a:bodyPr>
          <a:lstStyle/>
          <a:p>
            <a:pPr>
              <a:lnSpc>
                <a:spcPts val="1300"/>
              </a:lnSpc>
            </a:pPr>
            <a:r>
              <a:rPr lang="sv-SE" sz="900">
                <a:solidFill>
                  <a:schemeClr val="bg1">
                    <a:lumMod val="50000"/>
                  </a:schemeClr>
                </a:solidFill>
                <a:latin typeface="Trebuchet MS" charset="0"/>
                <a:ea typeface="Trebuchet MS" charset="0"/>
                <a:cs typeface="Trebuchet MS" charset="0"/>
              </a:rPr>
              <a:t>Här skriver man något om aktiviteten och upplevelsen</a:t>
            </a:r>
          </a:p>
        </p:txBody>
      </p:sp>
      <p:grpSp>
        <p:nvGrpSpPr>
          <p:cNvPr id="196" name="Group 195"/>
          <p:cNvGrpSpPr/>
          <p:nvPr/>
        </p:nvGrpSpPr>
        <p:grpSpPr>
          <a:xfrm>
            <a:off x="2274676" y="1894116"/>
            <a:ext cx="3447724" cy="1161059"/>
            <a:chOff x="2274676" y="1894116"/>
            <a:chExt cx="3447724" cy="1161059"/>
          </a:xfrm>
        </p:grpSpPr>
        <p:pic>
          <p:nvPicPr>
            <p:cNvPr id="42" name="Picture 4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2274676" y="1894116"/>
              <a:ext cx="3447724" cy="1117140"/>
            </a:xfrm>
            <a:prstGeom prst="rect">
              <a:avLst/>
            </a:prstGeom>
            <a:effectLst>
              <a:outerShdw dist="50800" dir="5400000" algn="ctr" rotWithShape="0">
                <a:schemeClr val="tx1">
                  <a:lumMod val="65000"/>
                  <a:lumOff val="35000"/>
                  <a:alpha val="17000"/>
                </a:schemeClr>
              </a:outerShdw>
            </a:effectLst>
          </p:spPr>
        </p:pic>
        <p:sp>
          <p:nvSpPr>
            <p:cNvPr id="79" name="textruta 166"/>
            <p:cNvSpPr txBox="1"/>
            <p:nvPr/>
          </p:nvSpPr>
          <p:spPr>
            <a:xfrm>
              <a:off x="2350250" y="2288298"/>
              <a:ext cx="3001696" cy="766877"/>
            </a:xfrm>
            <a:prstGeom prst="rect">
              <a:avLst/>
            </a:prstGeom>
            <a:noFill/>
          </p:spPr>
          <p:txBody>
            <a:bodyPr wrap="square" rtlCol="0">
              <a:spAutoFit/>
            </a:bodyPr>
            <a:lstStyle/>
            <a:p>
              <a:pPr>
                <a:lnSpc>
                  <a:spcPct val="110000"/>
                </a:lnSpc>
              </a:pPr>
              <a:r>
                <a:rPr lang="sv-SE" sz="1000">
                  <a:solidFill>
                    <a:schemeClr val="tx1">
                      <a:lumMod val="50000"/>
                      <a:lumOff val="50000"/>
                    </a:schemeClr>
                  </a:solidFill>
                  <a:cs typeface="Helvetica"/>
                </a:rPr>
                <a:t>Här skriver man själva scenariot som målgruppen har. Berättelsen som beskriver vad användaren/patienten är med om från ett läge till ett annat.</a:t>
              </a:r>
            </a:p>
            <a:p>
              <a:pPr>
                <a:lnSpc>
                  <a:spcPct val="110000"/>
                </a:lnSpc>
              </a:pPr>
              <a:endParaRPr lang="sv-SE" sz="1000">
                <a:solidFill>
                  <a:schemeClr val="tx1">
                    <a:lumMod val="50000"/>
                    <a:lumOff val="50000"/>
                  </a:schemeClr>
                </a:solidFill>
                <a:cs typeface="Helvetica"/>
              </a:endParaRPr>
            </a:p>
          </p:txBody>
        </p:sp>
        <p:sp>
          <p:nvSpPr>
            <p:cNvPr id="80" name="textruta 167"/>
            <p:cNvSpPr txBox="1"/>
            <p:nvPr/>
          </p:nvSpPr>
          <p:spPr>
            <a:xfrm>
              <a:off x="2358746" y="1989268"/>
              <a:ext cx="1448536" cy="338554"/>
            </a:xfrm>
            <a:prstGeom prst="rect">
              <a:avLst/>
            </a:prstGeom>
            <a:noFill/>
          </p:spPr>
          <p:txBody>
            <a:bodyPr wrap="square" rtlCol="0">
              <a:spAutoFit/>
            </a:bodyPr>
            <a:lstStyle/>
            <a:p>
              <a:r>
                <a:rPr lang="sv-SE" sz="1600" b="1">
                  <a:solidFill>
                    <a:schemeClr val="bg2">
                      <a:lumMod val="25000"/>
                    </a:schemeClr>
                  </a:solidFill>
                  <a:latin typeface="Trebuchet MS" charset="0"/>
                  <a:ea typeface="Trebuchet MS" charset="0"/>
                  <a:cs typeface="Trebuchet MS" charset="0"/>
                </a:rPr>
                <a:t>Scenario</a:t>
              </a:r>
            </a:p>
          </p:txBody>
        </p:sp>
      </p:grpSp>
      <p:grpSp>
        <p:nvGrpSpPr>
          <p:cNvPr id="199" name="Group 198"/>
          <p:cNvGrpSpPr/>
          <p:nvPr/>
        </p:nvGrpSpPr>
        <p:grpSpPr>
          <a:xfrm>
            <a:off x="5831258" y="1903990"/>
            <a:ext cx="3447724" cy="1155043"/>
            <a:chOff x="5831258" y="1903990"/>
            <a:chExt cx="3447724" cy="1155043"/>
          </a:xfrm>
        </p:grpSpPr>
        <p:pic>
          <p:nvPicPr>
            <p:cNvPr id="45" name="Picture 4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5831258" y="1903990"/>
              <a:ext cx="3447724" cy="1117140"/>
            </a:xfrm>
            <a:prstGeom prst="rect">
              <a:avLst/>
            </a:prstGeom>
            <a:effectLst>
              <a:outerShdw dist="50800" dir="5400000" algn="ctr" rotWithShape="0">
                <a:schemeClr val="tx1">
                  <a:lumMod val="65000"/>
                  <a:lumOff val="35000"/>
                  <a:alpha val="17000"/>
                </a:schemeClr>
              </a:outerShdw>
            </a:effectLst>
          </p:spPr>
        </p:pic>
        <p:sp>
          <p:nvSpPr>
            <p:cNvPr id="81" name="textruta 7"/>
            <p:cNvSpPr txBox="1"/>
            <p:nvPr/>
          </p:nvSpPr>
          <p:spPr>
            <a:xfrm>
              <a:off x="5941431" y="2009213"/>
              <a:ext cx="2767216" cy="338554"/>
            </a:xfrm>
            <a:prstGeom prst="rect">
              <a:avLst/>
            </a:prstGeom>
            <a:noFill/>
          </p:spPr>
          <p:txBody>
            <a:bodyPr wrap="square" rtlCol="0">
              <a:spAutoFit/>
            </a:bodyPr>
            <a:lstStyle/>
            <a:p>
              <a:r>
                <a:rPr lang="sv-SE" sz="1600" b="1">
                  <a:solidFill>
                    <a:schemeClr val="bg2">
                      <a:lumMod val="25000"/>
                    </a:schemeClr>
                  </a:solidFill>
                  <a:latin typeface="Consolas"/>
                  <a:cs typeface="Consolas"/>
                </a:rPr>
                <a:t>Mål &amp; förväntningar</a:t>
              </a:r>
            </a:p>
          </p:txBody>
        </p:sp>
        <p:sp>
          <p:nvSpPr>
            <p:cNvPr id="82" name="textruta 9"/>
            <p:cNvSpPr txBox="1"/>
            <p:nvPr/>
          </p:nvSpPr>
          <p:spPr>
            <a:xfrm>
              <a:off x="5941431" y="2292156"/>
              <a:ext cx="3105490" cy="766877"/>
            </a:xfrm>
            <a:prstGeom prst="rect">
              <a:avLst/>
            </a:prstGeom>
            <a:noFill/>
          </p:spPr>
          <p:txBody>
            <a:bodyPr wrap="square" rtlCol="0">
              <a:spAutoFit/>
            </a:bodyPr>
            <a:lstStyle/>
            <a:p>
              <a:pPr>
                <a:lnSpc>
                  <a:spcPct val="110000"/>
                </a:lnSpc>
              </a:pPr>
              <a:r>
                <a:rPr lang="sv-SE" sz="1000">
                  <a:solidFill>
                    <a:schemeClr val="tx1">
                      <a:lumMod val="50000"/>
                      <a:lumOff val="50000"/>
                    </a:schemeClr>
                  </a:solidFill>
                  <a:cs typeface="Helvetica"/>
                </a:rPr>
                <a:t>Här skriver man om målgruppens mål och förväntningar. Och här skriver man mer om målgruppens mål och förväntningar.</a:t>
              </a:r>
            </a:p>
            <a:p>
              <a:pPr>
                <a:lnSpc>
                  <a:spcPct val="110000"/>
                </a:lnSpc>
              </a:pPr>
              <a:endParaRPr lang="sv-SE" sz="1000">
                <a:solidFill>
                  <a:schemeClr val="tx1">
                    <a:lumMod val="50000"/>
                    <a:lumOff val="50000"/>
                  </a:schemeClr>
                </a:solidFill>
                <a:cs typeface="Helvetica"/>
              </a:endParaRPr>
            </a:p>
          </p:txBody>
        </p:sp>
      </p:grpSp>
      <p:sp>
        <p:nvSpPr>
          <p:cNvPr id="87" name="textruta 85"/>
          <p:cNvSpPr txBox="1"/>
          <p:nvPr/>
        </p:nvSpPr>
        <p:spPr>
          <a:xfrm>
            <a:off x="1610604" y="462905"/>
            <a:ext cx="6171548" cy="492443"/>
          </a:xfrm>
          <a:prstGeom prst="rect">
            <a:avLst/>
          </a:prstGeom>
          <a:noFill/>
          <a:ln>
            <a:noFill/>
          </a:ln>
        </p:spPr>
        <p:txBody>
          <a:bodyPr wrap="square" rtlCol="0">
            <a:spAutoFit/>
          </a:bodyPr>
          <a:lstStyle/>
          <a:p>
            <a:r>
              <a:rPr lang="sv-SE" sz="2600">
                <a:solidFill>
                  <a:srgbClr val="4A452A"/>
                </a:solidFill>
                <a:latin typeface="Trebuchet MS" charset="0"/>
                <a:ea typeface="Trebuchet MS" charset="0"/>
                <a:cs typeface="Trebuchet MS" charset="0"/>
              </a:rPr>
              <a:t>                Tjänsteresans namn</a:t>
            </a:r>
          </a:p>
        </p:txBody>
      </p:sp>
      <p:cxnSp>
        <p:nvCxnSpPr>
          <p:cNvPr id="88" name="Rak 24"/>
          <p:cNvCxnSpPr/>
          <p:nvPr/>
        </p:nvCxnSpPr>
        <p:spPr>
          <a:xfrm flipV="1">
            <a:off x="940242" y="7729702"/>
            <a:ext cx="890218" cy="224525"/>
          </a:xfrm>
          <a:prstGeom prst="line">
            <a:avLst/>
          </a:prstGeom>
          <a:ln w="31750" cap="rnd" cmpd="sng">
            <a:solidFill>
              <a:schemeClr val="bg1">
                <a:lumMod val="75000"/>
              </a:schemeClr>
            </a:solidFill>
            <a:prstDash val="sysDot"/>
            <a:round/>
            <a:headEnd type="none"/>
          </a:ln>
          <a:effectLst/>
        </p:spPr>
        <p:style>
          <a:lnRef idx="2">
            <a:schemeClr val="accent1"/>
          </a:lnRef>
          <a:fillRef idx="0">
            <a:schemeClr val="accent1"/>
          </a:fillRef>
          <a:effectRef idx="1">
            <a:schemeClr val="accent1"/>
          </a:effectRef>
          <a:fontRef idx="minor">
            <a:schemeClr val="tx1"/>
          </a:fontRef>
        </p:style>
      </p:cxnSp>
      <p:cxnSp>
        <p:nvCxnSpPr>
          <p:cNvPr id="89" name="Rak 25"/>
          <p:cNvCxnSpPr/>
          <p:nvPr/>
        </p:nvCxnSpPr>
        <p:spPr>
          <a:xfrm flipV="1">
            <a:off x="1830460" y="7726419"/>
            <a:ext cx="915301" cy="3648"/>
          </a:xfrm>
          <a:prstGeom prst="line">
            <a:avLst/>
          </a:prstGeom>
          <a:ln w="31750" cap="rnd" cmpd="sng">
            <a:solidFill>
              <a:schemeClr val="bg1">
                <a:lumMod val="75000"/>
              </a:schemeClr>
            </a:solidFill>
            <a:prstDash val="sysDot"/>
            <a:round/>
            <a:headEnd type="none"/>
          </a:ln>
          <a:effectLst/>
        </p:spPr>
        <p:style>
          <a:lnRef idx="2">
            <a:schemeClr val="accent1"/>
          </a:lnRef>
          <a:fillRef idx="0">
            <a:schemeClr val="accent1"/>
          </a:fillRef>
          <a:effectRef idx="1">
            <a:schemeClr val="accent1"/>
          </a:effectRef>
          <a:fontRef idx="minor">
            <a:schemeClr val="tx1"/>
          </a:fontRef>
        </p:style>
      </p:cxnSp>
      <p:cxnSp>
        <p:nvCxnSpPr>
          <p:cNvPr id="90" name="Rak 26"/>
          <p:cNvCxnSpPr/>
          <p:nvPr/>
        </p:nvCxnSpPr>
        <p:spPr>
          <a:xfrm flipV="1">
            <a:off x="2623958" y="7114127"/>
            <a:ext cx="428651" cy="615941"/>
          </a:xfrm>
          <a:prstGeom prst="line">
            <a:avLst/>
          </a:prstGeom>
          <a:ln w="31750" cap="rnd" cmpd="sng">
            <a:solidFill>
              <a:schemeClr val="bg1">
                <a:lumMod val="75000"/>
              </a:schemeClr>
            </a:solidFill>
            <a:prstDash val="sysDot"/>
            <a:round/>
            <a:headEnd type="none"/>
          </a:ln>
          <a:effectLst/>
        </p:spPr>
        <p:style>
          <a:lnRef idx="2">
            <a:schemeClr val="accent1"/>
          </a:lnRef>
          <a:fillRef idx="0">
            <a:schemeClr val="accent1"/>
          </a:fillRef>
          <a:effectRef idx="1">
            <a:schemeClr val="accent1"/>
          </a:effectRef>
          <a:fontRef idx="minor">
            <a:schemeClr val="tx1"/>
          </a:fontRef>
        </p:style>
      </p:cxnSp>
      <p:cxnSp>
        <p:nvCxnSpPr>
          <p:cNvPr id="91" name="Rak 27"/>
          <p:cNvCxnSpPr/>
          <p:nvPr/>
        </p:nvCxnSpPr>
        <p:spPr>
          <a:xfrm flipV="1">
            <a:off x="3070558" y="6903827"/>
            <a:ext cx="560146" cy="210300"/>
          </a:xfrm>
          <a:prstGeom prst="line">
            <a:avLst/>
          </a:prstGeom>
          <a:ln w="31750" cap="rnd" cmpd="sng">
            <a:solidFill>
              <a:schemeClr val="bg1">
                <a:lumMod val="75000"/>
              </a:schemeClr>
            </a:solidFill>
            <a:prstDash val="sysDot"/>
            <a:round/>
            <a:headEnd type="none"/>
          </a:ln>
          <a:effectLst/>
        </p:spPr>
        <p:style>
          <a:lnRef idx="2">
            <a:schemeClr val="accent1"/>
          </a:lnRef>
          <a:fillRef idx="0">
            <a:schemeClr val="accent1"/>
          </a:fillRef>
          <a:effectRef idx="1">
            <a:schemeClr val="accent1"/>
          </a:effectRef>
          <a:fontRef idx="minor">
            <a:schemeClr val="tx1"/>
          </a:fontRef>
        </p:style>
      </p:cxnSp>
      <p:cxnSp>
        <p:nvCxnSpPr>
          <p:cNvPr id="92" name="Rak 32"/>
          <p:cNvCxnSpPr/>
          <p:nvPr/>
        </p:nvCxnSpPr>
        <p:spPr>
          <a:xfrm flipH="1" flipV="1">
            <a:off x="3701711" y="6864951"/>
            <a:ext cx="650328" cy="291072"/>
          </a:xfrm>
          <a:prstGeom prst="line">
            <a:avLst/>
          </a:prstGeom>
          <a:ln w="31750" cap="rnd" cmpd="sng">
            <a:solidFill>
              <a:schemeClr val="bg1">
                <a:lumMod val="75000"/>
              </a:schemeClr>
            </a:solidFill>
            <a:prstDash val="sysDot"/>
            <a:round/>
            <a:headEnd type="none"/>
          </a:ln>
          <a:effectLst/>
        </p:spPr>
        <p:style>
          <a:lnRef idx="2">
            <a:schemeClr val="accent1"/>
          </a:lnRef>
          <a:fillRef idx="0">
            <a:schemeClr val="accent1"/>
          </a:fillRef>
          <a:effectRef idx="1">
            <a:schemeClr val="accent1"/>
          </a:effectRef>
          <a:fontRef idx="minor">
            <a:schemeClr val="tx1"/>
          </a:fontRef>
        </p:style>
      </p:cxnSp>
      <p:cxnSp>
        <p:nvCxnSpPr>
          <p:cNvPr id="93" name="Rak 33"/>
          <p:cNvCxnSpPr/>
          <p:nvPr/>
        </p:nvCxnSpPr>
        <p:spPr>
          <a:xfrm flipV="1">
            <a:off x="4757118" y="7358865"/>
            <a:ext cx="771205" cy="407778"/>
          </a:xfrm>
          <a:prstGeom prst="line">
            <a:avLst/>
          </a:prstGeom>
          <a:ln w="31750" cap="rnd" cmpd="sng">
            <a:solidFill>
              <a:schemeClr val="bg1">
                <a:lumMod val="75000"/>
              </a:schemeClr>
            </a:solidFill>
            <a:prstDash val="sysDot"/>
            <a:round/>
            <a:headEnd type="none"/>
          </a:ln>
          <a:effectLst/>
        </p:spPr>
        <p:style>
          <a:lnRef idx="2">
            <a:schemeClr val="accent1"/>
          </a:lnRef>
          <a:fillRef idx="0">
            <a:schemeClr val="accent1"/>
          </a:fillRef>
          <a:effectRef idx="1">
            <a:schemeClr val="accent1"/>
          </a:effectRef>
          <a:fontRef idx="minor">
            <a:schemeClr val="tx1"/>
          </a:fontRef>
        </p:style>
      </p:cxnSp>
      <p:cxnSp>
        <p:nvCxnSpPr>
          <p:cNvPr id="94" name="Rak 36"/>
          <p:cNvCxnSpPr/>
          <p:nvPr/>
        </p:nvCxnSpPr>
        <p:spPr>
          <a:xfrm flipH="1" flipV="1">
            <a:off x="5528325" y="7358867"/>
            <a:ext cx="1108650" cy="227977"/>
          </a:xfrm>
          <a:prstGeom prst="line">
            <a:avLst/>
          </a:prstGeom>
          <a:ln w="31750" cap="rnd" cmpd="sng">
            <a:solidFill>
              <a:schemeClr val="bg1">
                <a:lumMod val="75000"/>
              </a:schemeClr>
            </a:solidFill>
            <a:prstDash val="sysDot"/>
            <a:round/>
            <a:headEnd type="none"/>
          </a:ln>
          <a:effectLst/>
        </p:spPr>
        <p:style>
          <a:lnRef idx="2">
            <a:schemeClr val="accent1"/>
          </a:lnRef>
          <a:fillRef idx="0">
            <a:schemeClr val="accent1"/>
          </a:fillRef>
          <a:effectRef idx="1">
            <a:schemeClr val="accent1"/>
          </a:effectRef>
          <a:fontRef idx="minor">
            <a:schemeClr val="tx1"/>
          </a:fontRef>
        </p:style>
      </p:cxnSp>
      <p:cxnSp>
        <p:nvCxnSpPr>
          <p:cNvPr id="95" name="Rak 37"/>
          <p:cNvCxnSpPr/>
          <p:nvPr/>
        </p:nvCxnSpPr>
        <p:spPr>
          <a:xfrm flipH="1">
            <a:off x="6633693" y="7358866"/>
            <a:ext cx="1095734" cy="239494"/>
          </a:xfrm>
          <a:prstGeom prst="line">
            <a:avLst/>
          </a:prstGeom>
          <a:ln w="31750" cap="rnd" cmpd="sng">
            <a:solidFill>
              <a:schemeClr val="bg1">
                <a:lumMod val="75000"/>
              </a:schemeClr>
            </a:solidFill>
            <a:prstDash val="sysDot"/>
            <a:round/>
            <a:headEnd type="none"/>
          </a:ln>
          <a:effectLst/>
        </p:spPr>
        <p:style>
          <a:lnRef idx="2">
            <a:schemeClr val="accent1"/>
          </a:lnRef>
          <a:fillRef idx="0">
            <a:schemeClr val="accent1"/>
          </a:fillRef>
          <a:effectRef idx="1">
            <a:schemeClr val="accent1"/>
          </a:effectRef>
          <a:fontRef idx="minor">
            <a:schemeClr val="tx1"/>
          </a:fontRef>
        </p:style>
      </p:cxnSp>
      <p:cxnSp>
        <p:nvCxnSpPr>
          <p:cNvPr id="96" name="Rak 152"/>
          <p:cNvCxnSpPr/>
          <p:nvPr/>
        </p:nvCxnSpPr>
        <p:spPr>
          <a:xfrm flipH="1" flipV="1">
            <a:off x="4352039" y="7156023"/>
            <a:ext cx="405079" cy="610620"/>
          </a:xfrm>
          <a:prstGeom prst="line">
            <a:avLst/>
          </a:prstGeom>
          <a:ln w="31750" cap="rnd" cmpd="sng">
            <a:solidFill>
              <a:schemeClr val="bg1">
                <a:lumMod val="75000"/>
              </a:schemeClr>
            </a:solidFill>
            <a:prstDash val="sysDot"/>
            <a:round/>
            <a:headEnd type="none"/>
          </a:ln>
          <a:effectLst/>
        </p:spPr>
        <p:style>
          <a:lnRef idx="2">
            <a:schemeClr val="accent1"/>
          </a:lnRef>
          <a:fillRef idx="0">
            <a:schemeClr val="accent1"/>
          </a:fillRef>
          <a:effectRef idx="1">
            <a:schemeClr val="accent1"/>
          </a:effectRef>
          <a:fontRef idx="minor">
            <a:schemeClr val="tx1"/>
          </a:fontRef>
        </p:style>
      </p:cxnSp>
      <p:cxnSp>
        <p:nvCxnSpPr>
          <p:cNvPr id="97" name="Rak 160"/>
          <p:cNvCxnSpPr/>
          <p:nvPr/>
        </p:nvCxnSpPr>
        <p:spPr>
          <a:xfrm flipH="1">
            <a:off x="7729426" y="6344529"/>
            <a:ext cx="1030732" cy="1032833"/>
          </a:xfrm>
          <a:prstGeom prst="line">
            <a:avLst/>
          </a:prstGeom>
          <a:ln w="31750" cap="rnd" cmpd="sng">
            <a:solidFill>
              <a:schemeClr val="bg1">
                <a:lumMod val="75000"/>
              </a:schemeClr>
            </a:solidFill>
            <a:prstDash val="sysDot"/>
            <a:round/>
            <a:headEnd type="none"/>
          </a:ln>
          <a:effectLst/>
        </p:spPr>
        <p:style>
          <a:lnRef idx="2">
            <a:schemeClr val="accent1"/>
          </a:lnRef>
          <a:fillRef idx="0">
            <a:schemeClr val="accent1"/>
          </a:fillRef>
          <a:effectRef idx="1">
            <a:schemeClr val="accent1"/>
          </a:effectRef>
          <a:fontRef idx="minor">
            <a:schemeClr val="tx1"/>
          </a:fontRef>
        </p:style>
      </p:cxnSp>
      <p:pic>
        <p:nvPicPr>
          <p:cNvPr id="98" name="Bildobjekt 110" descr="plåster.em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436831" y="7129610"/>
            <a:ext cx="645221" cy="645221"/>
          </a:xfrm>
          <a:prstGeom prst="rect">
            <a:avLst/>
          </a:prstGeom>
        </p:spPr>
      </p:pic>
      <p:pic>
        <p:nvPicPr>
          <p:cNvPr id="99" name="Bildobjekt 111" descr="journal.emf"/>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335582" y="6552136"/>
            <a:ext cx="429454" cy="606051"/>
          </a:xfrm>
          <a:prstGeom prst="rect">
            <a:avLst/>
          </a:prstGeom>
        </p:spPr>
      </p:pic>
      <p:pic>
        <p:nvPicPr>
          <p:cNvPr id="100" name="Bildobjekt 112" descr="tabletter.emf"/>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264974" y="6632080"/>
            <a:ext cx="686583" cy="472980"/>
          </a:xfrm>
          <a:prstGeom prst="rect">
            <a:avLst/>
          </a:prstGeom>
        </p:spPr>
      </p:pic>
      <p:pic>
        <p:nvPicPr>
          <p:cNvPr id="101" name="Bildobjekt 113" descr="droppar.emf"/>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485700" y="7671410"/>
            <a:ext cx="588147" cy="572968"/>
          </a:xfrm>
          <a:prstGeom prst="rect">
            <a:avLst/>
          </a:prstGeom>
        </p:spPr>
      </p:pic>
      <p:pic>
        <p:nvPicPr>
          <p:cNvPr id="113" name="Bildobjekt 6" descr="laboratorium.emf"/>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245608" y="6181179"/>
            <a:ext cx="530083" cy="945667"/>
          </a:xfrm>
          <a:prstGeom prst="rect">
            <a:avLst/>
          </a:prstGeom>
        </p:spPr>
      </p:pic>
      <p:pic>
        <p:nvPicPr>
          <p:cNvPr id="115" name="Bildobjekt 9" descr="spruta.emf"/>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575210" y="7824529"/>
            <a:ext cx="703851" cy="444178"/>
          </a:xfrm>
          <a:prstGeom prst="rect">
            <a:avLst/>
          </a:prstGeom>
        </p:spPr>
      </p:pic>
      <p:pic>
        <p:nvPicPr>
          <p:cNvPr id="116" name="Picture 11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78963" y="7427671"/>
            <a:ext cx="682324" cy="381456"/>
          </a:xfrm>
          <a:prstGeom prst="rect">
            <a:avLst/>
          </a:prstGeom>
        </p:spPr>
      </p:pic>
      <p:pic>
        <p:nvPicPr>
          <p:cNvPr id="144" name="Picture 143"/>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flipH="1">
            <a:off x="1359761" y="8045482"/>
            <a:ext cx="871334" cy="703242"/>
          </a:xfrm>
          <a:prstGeom prst="rect">
            <a:avLst/>
          </a:prstGeom>
        </p:spPr>
      </p:pic>
      <p:pic>
        <p:nvPicPr>
          <p:cNvPr id="145" name="Picture 144"/>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flipH="1">
            <a:off x="4445314" y="8045224"/>
            <a:ext cx="784077" cy="746404"/>
          </a:xfrm>
          <a:prstGeom prst="rect">
            <a:avLst/>
          </a:prstGeom>
        </p:spPr>
      </p:pic>
      <p:pic>
        <p:nvPicPr>
          <p:cNvPr id="146" name="Picture 145"/>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rot="629410">
            <a:off x="8608343" y="6652787"/>
            <a:ext cx="513288" cy="552027"/>
          </a:xfrm>
          <a:prstGeom prst="rect">
            <a:avLst/>
          </a:prstGeom>
        </p:spPr>
      </p:pic>
      <p:pic>
        <p:nvPicPr>
          <p:cNvPr id="147" name="Picture 146"/>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flipH="1">
            <a:off x="6262205" y="7888550"/>
            <a:ext cx="601361" cy="860174"/>
          </a:xfrm>
          <a:prstGeom prst="rect">
            <a:avLst/>
          </a:prstGeom>
        </p:spPr>
      </p:pic>
      <p:pic>
        <p:nvPicPr>
          <p:cNvPr id="160" name="Bildobjekt 240" descr="rektangel_kort.emf"/>
          <p:cNvPicPr>
            <a:picLocks noChangeAspect="1"/>
          </p:cNvPicPr>
          <p:nvPr/>
        </p:nvPicPr>
        <p:blipFill>
          <a:blip r:embed="rId5">
            <a:alphaModFix amt="70000"/>
            <a:extLst>
              <a:ext uri="{28A0092B-C50C-407E-A947-70E740481C1C}">
                <a14:useLocalDpi xmlns:a14="http://schemas.microsoft.com/office/drawing/2010/main" val="0"/>
              </a:ext>
            </a:extLst>
          </a:blip>
          <a:stretch>
            <a:fillRect/>
          </a:stretch>
        </p:blipFill>
        <p:spPr>
          <a:xfrm>
            <a:off x="544335" y="10865573"/>
            <a:ext cx="1630851" cy="1301125"/>
          </a:xfrm>
          <a:prstGeom prst="rect">
            <a:avLst/>
          </a:prstGeom>
          <a:noFill/>
        </p:spPr>
      </p:pic>
      <p:sp>
        <p:nvSpPr>
          <p:cNvPr id="61" name="textruta 70"/>
          <p:cNvSpPr txBox="1"/>
          <p:nvPr/>
        </p:nvSpPr>
        <p:spPr>
          <a:xfrm>
            <a:off x="605739" y="10968228"/>
            <a:ext cx="1167007" cy="276999"/>
          </a:xfrm>
          <a:prstGeom prst="rect">
            <a:avLst/>
          </a:prstGeom>
          <a:noFill/>
        </p:spPr>
        <p:txBody>
          <a:bodyPr wrap="square" rtlCol="0">
            <a:spAutoFit/>
          </a:bodyPr>
          <a:lstStyle/>
          <a:p>
            <a:r>
              <a:rPr lang="sv-SE" sz="1200" b="1">
                <a:solidFill>
                  <a:srgbClr val="4A452A"/>
                </a:solidFill>
                <a:latin typeface="Trebuchet MS" charset="0"/>
                <a:ea typeface="Trebuchet MS" charset="0"/>
                <a:cs typeface="Trebuchet MS" charset="0"/>
              </a:rPr>
              <a:t>Svårighet</a:t>
            </a:r>
          </a:p>
        </p:txBody>
      </p:sp>
      <p:sp>
        <p:nvSpPr>
          <p:cNvPr id="85" name="textruta 58"/>
          <p:cNvSpPr txBox="1"/>
          <p:nvPr/>
        </p:nvSpPr>
        <p:spPr>
          <a:xfrm>
            <a:off x="605441" y="11169590"/>
            <a:ext cx="1597871" cy="925894"/>
          </a:xfrm>
          <a:prstGeom prst="rect">
            <a:avLst/>
          </a:prstGeom>
          <a:noFill/>
        </p:spPr>
        <p:txBody>
          <a:bodyPr wrap="square" rtlCol="0">
            <a:spAutoFit/>
          </a:bodyPr>
          <a:lstStyle/>
          <a:p>
            <a:pPr>
              <a:lnSpc>
                <a:spcPts val="1300"/>
              </a:lnSpc>
            </a:pPr>
            <a:r>
              <a:rPr lang="sv-SE" sz="900">
                <a:solidFill>
                  <a:schemeClr val="bg1">
                    <a:lumMod val="50000"/>
                  </a:schemeClr>
                </a:solidFill>
                <a:latin typeface="Trebuchet MS" charset="0"/>
                <a:ea typeface="Trebuchet MS" charset="0"/>
                <a:cs typeface="Trebuchet MS" charset="0"/>
              </a:rPr>
              <a:t>Här skriver man något som kan hindra en förbättring eller annan svårighet eller utmaning.</a:t>
            </a:r>
          </a:p>
          <a:p>
            <a:pPr>
              <a:lnSpc>
                <a:spcPts val="1300"/>
              </a:lnSpc>
            </a:pPr>
            <a:endParaRPr lang="sv-SE" sz="900">
              <a:solidFill>
                <a:schemeClr val="bg1">
                  <a:lumMod val="50000"/>
                </a:schemeClr>
              </a:solidFill>
              <a:latin typeface="Trebuchet MS" charset="0"/>
              <a:ea typeface="Trebuchet MS" charset="0"/>
              <a:cs typeface="Trebuchet MS" charset="0"/>
            </a:endParaRPr>
          </a:p>
        </p:txBody>
      </p:sp>
      <p:pic>
        <p:nvPicPr>
          <p:cNvPr id="161" name="Bildobjekt 240" descr="rektangel_kort.emf"/>
          <p:cNvPicPr>
            <a:picLocks noChangeAspect="1"/>
          </p:cNvPicPr>
          <p:nvPr/>
        </p:nvPicPr>
        <p:blipFill>
          <a:blip r:embed="rId5">
            <a:alphaModFix amt="70000"/>
            <a:extLst>
              <a:ext uri="{28A0092B-C50C-407E-A947-70E740481C1C}">
                <a14:useLocalDpi xmlns:a14="http://schemas.microsoft.com/office/drawing/2010/main" val="0"/>
              </a:ext>
            </a:extLst>
          </a:blip>
          <a:stretch>
            <a:fillRect/>
          </a:stretch>
        </p:blipFill>
        <p:spPr>
          <a:xfrm>
            <a:off x="2293376" y="10394714"/>
            <a:ext cx="1630851" cy="960455"/>
          </a:xfrm>
          <a:prstGeom prst="rect">
            <a:avLst/>
          </a:prstGeom>
          <a:noFill/>
        </p:spPr>
      </p:pic>
      <p:pic>
        <p:nvPicPr>
          <p:cNvPr id="162" name="Bildobjekt 240" descr="rektangel_kort.emf"/>
          <p:cNvPicPr>
            <a:picLocks noChangeAspect="1"/>
          </p:cNvPicPr>
          <p:nvPr/>
        </p:nvPicPr>
        <p:blipFill>
          <a:blip r:embed="rId5">
            <a:alphaModFix amt="70000"/>
            <a:extLst>
              <a:ext uri="{28A0092B-C50C-407E-A947-70E740481C1C}">
                <a14:useLocalDpi xmlns:a14="http://schemas.microsoft.com/office/drawing/2010/main" val="0"/>
              </a:ext>
            </a:extLst>
          </a:blip>
          <a:stretch>
            <a:fillRect/>
          </a:stretch>
        </p:blipFill>
        <p:spPr>
          <a:xfrm rot="10800000">
            <a:off x="4073024" y="10585805"/>
            <a:ext cx="1630851" cy="1078110"/>
          </a:xfrm>
          <a:prstGeom prst="rect">
            <a:avLst/>
          </a:prstGeom>
          <a:noFill/>
        </p:spPr>
      </p:pic>
      <p:pic>
        <p:nvPicPr>
          <p:cNvPr id="163" name="Bildobjekt 240" descr="rektangel_kort.emf"/>
          <p:cNvPicPr>
            <a:picLocks noChangeAspect="1"/>
          </p:cNvPicPr>
          <p:nvPr/>
        </p:nvPicPr>
        <p:blipFill>
          <a:blip r:embed="rId5">
            <a:alphaModFix amt="70000"/>
            <a:extLst>
              <a:ext uri="{28A0092B-C50C-407E-A947-70E740481C1C}">
                <a14:useLocalDpi xmlns:a14="http://schemas.microsoft.com/office/drawing/2010/main" val="0"/>
              </a:ext>
            </a:extLst>
          </a:blip>
          <a:stretch>
            <a:fillRect/>
          </a:stretch>
        </p:blipFill>
        <p:spPr>
          <a:xfrm rot="10800000">
            <a:off x="5818268" y="10874941"/>
            <a:ext cx="1630851" cy="643676"/>
          </a:xfrm>
          <a:prstGeom prst="rect">
            <a:avLst/>
          </a:prstGeom>
          <a:noFill/>
        </p:spPr>
      </p:pic>
      <p:pic>
        <p:nvPicPr>
          <p:cNvPr id="164" name="Bildobjekt 240" descr="rektangel_kort.emf"/>
          <p:cNvPicPr>
            <a:picLocks noChangeAspect="1"/>
          </p:cNvPicPr>
          <p:nvPr/>
        </p:nvPicPr>
        <p:blipFill>
          <a:blip r:embed="rId5">
            <a:alphaModFix amt="70000"/>
            <a:extLst>
              <a:ext uri="{28A0092B-C50C-407E-A947-70E740481C1C}">
                <a14:useLocalDpi xmlns:a14="http://schemas.microsoft.com/office/drawing/2010/main" val="0"/>
              </a:ext>
            </a:extLst>
          </a:blip>
          <a:stretch>
            <a:fillRect/>
          </a:stretch>
        </p:blipFill>
        <p:spPr>
          <a:xfrm rot="10800000">
            <a:off x="7554159" y="10522603"/>
            <a:ext cx="1630851" cy="832566"/>
          </a:xfrm>
          <a:prstGeom prst="rect">
            <a:avLst/>
          </a:prstGeom>
          <a:noFill/>
        </p:spPr>
      </p:pic>
      <p:grpSp>
        <p:nvGrpSpPr>
          <p:cNvPr id="186" name="Group 185"/>
          <p:cNvGrpSpPr/>
          <p:nvPr/>
        </p:nvGrpSpPr>
        <p:grpSpPr>
          <a:xfrm>
            <a:off x="416279" y="5876354"/>
            <a:ext cx="1762698" cy="846095"/>
            <a:chOff x="416279" y="5876354"/>
            <a:chExt cx="1762698" cy="846095"/>
          </a:xfrm>
        </p:grpSpPr>
        <p:pic>
          <p:nvPicPr>
            <p:cNvPr id="174" name="Picture 173"/>
            <p:cNvPicPr>
              <a:picLocks noChangeAspect="1"/>
            </p:cNvPicPr>
            <p:nvPr/>
          </p:nvPicPr>
          <p:blipFill>
            <a:blip r:embed="rId20">
              <a:alphaModFix amt="80000"/>
              <a:extLst>
                <a:ext uri="{28A0092B-C50C-407E-A947-70E740481C1C}">
                  <a14:useLocalDpi xmlns:a14="http://schemas.microsoft.com/office/drawing/2010/main" val="0"/>
                </a:ext>
              </a:extLst>
            </a:blip>
            <a:stretch>
              <a:fillRect/>
            </a:stretch>
          </p:blipFill>
          <p:spPr>
            <a:xfrm flipH="1">
              <a:off x="416279" y="5876354"/>
              <a:ext cx="1762698" cy="846095"/>
            </a:xfrm>
            <a:prstGeom prst="rect">
              <a:avLst/>
            </a:prstGeom>
          </p:spPr>
        </p:pic>
        <p:sp>
          <p:nvSpPr>
            <p:cNvPr id="83" name="textruta 156"/>
            <p:cNvSpPr txBox="1"/>
            <p:nvPr/>
          </p:nvSpPr>
          <p:spPr>
            <a:xfrm>
              <a:off x="508631" y="5953951"/>
              <a:ext cx="1603386" cy="410562"/>
            </a:xfrm>
            <a:prstGeom prst="rect">
              <a:avLst/>
            </a:prstGeom>
            <a:noFill/>
          </p:spPr>
          <p:txBody>
            <a:bodyPr wrap="square" rtlCol="0">
              <a:spAutoFit/>
            </a:bodyPr>
            <a:lstStyle/>
            <a:p>
              <a:pPr>
                <a:lnSpc>
                  <a:spcPts val="1300"/>
                </a:lnSpc>
              </a:pPr>
              <a:r>
                <a:rPr lang="sv-SE" sz="900">
                  <a:solidFill>
                    <a:schemeClr val="bg1">
                      <a:lumMod val="50000"/>
                    </a:schemeClr>
                  </a:solidFill>
                  <a:latin typeface="Trebuchet MS"/>
                  <a:cs typeface="Trebuchet MS"/>
                </a:rPr>
                <a:t>Här skriver man ett citat eller någon kommentar</a:t>
              </a:r>
            </a:p>
          </p:txBody>
        </p:sp>
      </p:grpSp>
      <p:grpSp>
        <p:nvGrpSpPr>
          <p:cNvPr id="187" name="Group 186"/>
          <p:cNvGrpSpPr/>
          <p:nvPr/>
        </p:nvGrpSpPr>
        <p:grpSpPr>
          <a:xfrm>
            <a:off x="2392619" y="5481101"/>
            <a:ext cx="1640769" cy="666481"/>
            <a:chOff x="2392619" y="5481101"/>
            <a:chExt cx="1640769" cy="666481"/>
          </a:xfrm>
        </p:grpSpPr>
        <p:pic>
          <p:nvPicPr>
            <p:cNvPr id="172" name="Picture 171"/>
            <p:cNvPicPr>
              <a:picLocks noChangeAspect="1"/>
            </p:cNvPicPr>
            <p:nvPr/>
          </p:nvPicPr>
          <p:blipFill>
            <a:blip r:embed="rId20">
              <a:alphaModFix amt="80000"/>
              <a:extLst>
                <a:ext uri="{28A0092B-C50C-407E-A947-70E740481C1C}">
                  <a14:useLocalDpi xmlns:a14="http://schemas.microsoft.com/office/drawing/2010/main" val="0"/>
                </a:ext>
              </a:extLst>
            </a:blip>
            <a:stretch>
              <a:fillRect/>
            </a:stretch>
          </p:blipFill>
          <p:spPr>
            <a:xfrm flipH="1">
              <a:off x="2392619" y="5481101"/>
              <a:ext cx="1486183" cy="666481"/>
            </a:xfrm>
            <a:prstGeom prst="rect">
              <a:avLst/>
            </a:prstGeom>
          </p:spPr>
        </p:pic>
        <p:sp>
          <p:nvSpPr>
            <p:cNvPr id="132" name="textruta 156"/>
            <p:cNvSpPr txBox="1"/>
            <p:nvPr/>
          </p:nvSpPr>
          <p:spPr>
            <a:xfrm>
              <a:off x="2430002" y="5575527"/>
              <a:ext cx="1603386" cy="259045"/>
            </a:xfrm>
            <a:prstGeom prst="rect">
              <a:avLst/>
            </a:prstGeom>
            <a:noFill/>
          </p:spPr>
          <p:txBody>
            <a:bodyPr wrap="square" rtlCol="0">
              <a:spAutoFit/>
            </a:bodyPr>
            <a:lstStyle/>
            <a:p>
              <a:pPr>
                <a:lnSpc>
                  <a:spcPts val="1300"/>
                </a:lnSpc>
              </a:pPr>
              <a:r>
                <a:rPr lang="sv-SE" sz="900">
                  <a:solidFill>
                    <a:schemeClr val="bg1">
                      <a:lumMod val="50000"/>
                    </a:schemeClr>
                  </a:solidFill>
                  <a:latin typeface="Trebuchet MS"/>
                  <a:cs typeface="Trebuchet MS"/>
                </a:rPr>
                <a:t>Här skriver man något.</a:t>
              </a:r>
            </a:p>
          </p:txBody>
        </p:sp>
      </p:grpSp>
      <p:grpSp>
        <p:nvGrpSpPr>
          <p:cNvPr id="188" name="Group 187"/>
          <p:cNvGrpSpPr/>
          <p:nvPr/>
        </p:nvGrpSpPr>
        <p:grpSpPr>
          <a:xfrm>
            <a:off x="5682293" y="5494278"/>
            <a:ext cx="1905000" cy="1020397"/>
            <a:chOff x="5682293" y="5494278"/>
            <a:chExt cx="1905000" cy="1020397"/>
          </a:xfrm>
        </p:grpSpPr>
        <p:pic>
          <p:nvPicPr>
            <p:cNvPr id="173" name="Picture 172"/>
            <p:cNvPicPr>
              <a:picLocks noChangeAspect="1"/>
            </p:cNvPicPr>
            <p:nvPr/>
          </p:nvPicPr>
          <p:blipFill>
            <a:blip r:embed="rId20">
              <a:alphaModFix amt="80000"/>
              <a:extLst>
                <a:ext uri="{28A0092B-C50C-407E-A947-70E740481C1C}">
                  <a14:useLocalDpi xmlns:a14="http://schemas.microsoft.com/office/drawing/2010/main" val="0"/>
                </a:ext>
              </a:extLst>
            </a:blip>
            <a:stretch>
              <a:fillRect/>
            </a:stretch>
          </p:blipFill>
          <p:spPr>
            <a:xfrm flipH="1">
              <a:off x="5682293" y="5494278"/>
              <a:ext cx="1905000" cy="1020397"/>
            </a:xfrm>
            <a:prstGeom prst="rect">
              <a:avLst/>
            </a:prstGeom>
          </p:spPr>
        </p:pic>
        <p:sp>
          <p:nvSpPr>
            <p:cNvPr id="84" name="textruta 156"/>
            <p:cNvSpPr txBox="1"/>
            <p:nvPr/>
          </p:nvSpPr>
          <p:spPr>
            <a:xfrm>
              <a:off x="5784551" y="5538200"/>
              <a:ext cx="1603386" cy="577274"/>
            </a:xfrm>
            <a:prstGeom prst="rect">
              <a:avLst/>
            </a:prstGeom>
            <a:noFill/>
          </p:spPr>
          <p:txBody>
            <a:bodyPr wrap="square" rtlCol="0">
              <a:spAutoFit/>
            </a:bodyPr>
            <a:lstStyle/>
            <a:p>
              <a:pPr>
                <a:lnSpc>
                  <a:spcPts val="1300"/>
                </a:lnSpc>
              </a:pPr>
              <a:r>
                <a:rPr lang="sv-SE" sz="900">
                  <a:solidFill>
                    <a:schemeClr val="bg1">
                      <a:lumMod val="50000"/>
                    </a:schemeClr>
                  </a:solidFill>
                  <a:latin typeface="Trebuchet MS"/>
                  <a:cs typeface="Trebuchet MS"/>
                </a:rPr>
                <a:t>Här skriver man ett citat eller någon kommentar Här kan du skriva något.</a:t>
              </a:r>
            </a:p>
          </p:txBody>
        </p:sp>
      </p:grpSp>
      <p:grpSp>
        <p:nvGrpSpPr>
          <p:cNvPr id="201" name="Group 200"/>
          <p:cNvGrpSpPr/>
          <p:nvPr/>
        </p:nvGrpSpPr>
        <p:grpSpPr>
          <a:xfrm>
            <a:off x="501618" y="3582564"/>
            <a:ext cx="1655266" cy="381000"/>
            <a:chOff x="501618" y="3582564"/>
            <a:chExt cx="1655266" cy="381000"/>
          </a:xfrm>
        </p:grpSpPr>
        <p:pic>
          <p:nvPicPr>
            <p:cNvPr id="175" name="Bildobjekt 8" descr="rektangel_grå.emf"/>
            <p:cNvPicPr>
              <a:picLocks noChangeAspect="1"/>
            </p:cNvPicPr>
            <p:nvPr/>
          </p:nvPicPr>
          <p:blipFill>
            <a:blip r:embed="rId21">
              <a:alphaModFix amt="70000"/>
              <a:extLst>
                <a:ext uri="{28A0092B-C50C-407E-A947-70E740481C1C}">
                  <a14:useLocalDpi xmlns:a14="http://schemas.microsoft.com/office/drawing/2010/main" val="0"/>
                </a:ext>
              </a:extLst>
            </a:blip>
            <a:stretch>
              <a:fillRect/>
            </a:stretch>
          </p:blipFill>
          <p:spPr>
            <a:xfrm>
              <a:off x="501618" y="3582564"/>
              <a:ext cx="1625600" cy="381000"/>
            </a:xfrm>
            <a:prstGeom prst="rect">
              <a:avLst/>
            </a:prstGeom>
          </p:spPr>
        </p:pic>
        <p:sp>
          <p:nvSpPr>
            <p:cNvPr id="181" name="textruta 120"/>
            <p:cNvSpPr txBox="1"/>
            <p:nvPr/>
          </p:nvSpPr>
          <p:spPr>
            <a:xfrm>
              <a:off x="708348" y="3624278"/>
              <a:ext cx="1448536" cy="307777"/>
            </a:xfrm>
            <a:prstGeom prst="rect">
              <a:avLst/>
            </a:prstGeom>
            <a:noFill/>
          </p:spPr>
          <p:txBody>
            <a:bodyPr wrap="square" rtlCol="0">
              <a:spAutoFit/>
            </a:bodyPr>
            <a:lstStyle/>
            <a:p>
              <a:r>
                <a:rPr lang="sv-SE" sz="1400" b="1">
                  <a:solidFill>
                    <a:srgbClr val="4A452A"/>
                  </a:solidFill>
                  <a:latin typeface="Trebuchet MS" charset="0"/>
                  <a:ea typeface="Trebuchet MS" charset="0"/>
                  <a:cs typeface="Trebuchet MS" charset="0"/>
                </a:rPr>
                <a:t>Första fasen</a:t>
              </a:r>
            </a:p>
          </p:txBody>
        </p:sp>
      </p:grpSp>
      <p:grpSp>
        <p:nvGrpSpPr>
          <p:cNvPr id="190" name="Group 189"/>
          <p:cNvGrpSpPr/>
          <p:nvPr/>
        </p:nvGrpSpPr>
        <p:grpSpPr>
          <a:xfrm>
            <a:off x="2270235" y="3582564"/>
            <a:ext cx="1693832" cy="381000"/>
            <a:chOff x="2270235" y="3582564"/>
            <a:chExt cx="1693832" cy="381000"/>
          </a:xfrm>
        </p:grpSpPr>
        <p:pic>
          <p:nvPicPr>
            <p:cNvPr id="176" name="Bildobjekt 179" descr="rektangel_grå.emf"/>
            <p:cNvPicPr>
              <a:picLocks noChangeAspect="1"/>
            </p:cNvPicPr>
            <p:nvPr/>
          </p:nvPicPr>
          <p:blipFill>
            <a:blip r:embed="rId21">
              <a:alphaModFix amt="70000"/>
              <a:extLst>
                <a:ext uri="{28A0092B-C50C-407E-A947-70E740481C1C}">
                  <a14:useLocalDpi xmlns:a14="http://schemas.microsoft.com/office/drawing/2010/main" val="0"/>
                </a:ext>
              </a:extLst>
            </a:blip>
            <a:stretch>
              <a:fillRect/>
            </a:stretch>
          </p:blipFill>
          <p:spPr>
            <a:xfrm>
              <a:off x="2270235" y="3582564"/>
              <a:ext cx="1625600" cy="381000"/>
            </a:xfrm>
            <a:prstGeom prst="rect">
              <a:avLst/>
            </a:prstGeom>
          </p:spPr>
        </p:pic>
        <p:sp>
          <p:nvSpPr>
            <p:cNvPr id="182" name="textruta 121"/>
            <p:cNvSpPr txBox="1"/>
            <p:nvPr/>
          </p:nvSpPr>
          <p:spPr>
            <a:xfrm>
              <a:off x="2515531" y="3616668"/>
              <a:ext cx="1448536" cy="307777"/>
            </a:xfrm>
            <a:prstGeom prst="rect">
              <a:avLst/>
            </a:prstGeom>
            <a:noFill/>
          </p:spPr>
          <p:txBody>
            <a:bodyPr wrap="square" rtlCol="0">
              <a:spAutoFit/>
            </a:bodyPr>
            <a:lstStyle/>
            <a:p>
              <a:r>
                <a:rPr lang="sv-SE" sz="1400" b="1">
                  <a:solidFill>
                    <a:schemeClr val="bg2">
                      <a:lumMod val="25000"/>
                    </a:schemeClr>
                  </a:solidFill>
                  <a:latin typeface="Trebuchet MS" charset="0"/>
                  <a:ea typeface="Trebuchet MS" charset="0"/>
                  <a:cs typeface="Trebuchet MS" charset="0"/>
                </a:rPr>
                <a:t>Andra fasen</a:t>
              </a:r>
            </a:p>
          </p:txBody>
        </p:sp>
      </p:grpSp>
      <p:grpSp>
        <p:nvGrpSpPr>
          <p:cNvPr id="191" name="Group 190"/>
          <p:cNvGrpSpPr/>
          <p:nvPr/>
        </p:nvGrpSpPr>
        <p:grpSpPr>
          <a:xfrm>
            <a:off x="4044740" y="3580876"/>
            <a:ext cx="1639066" cy="381000"/>
            <a:chOff x="4044740" y="3580876"/>
            <a:chExt cx="1639066" cy="381000"/>
          </a:xfrm>
        </p:grpSpPr>
        <p:pic>
          <p:nvPicPr>
            <p:cNvPr id="177" name="Bildobjekt 180" descr="rektangel_grå.emf"/>
            <p:cNvPicPr>
              <a:picLocks noChangeAspect="1"/>
            </p:cNvPicPr>
            <p:nvPr/>
          </p:nvPicPr>
          <p:blipFill>
            <a:blip r:embed="rId21">
              <a:alphaModFix amt="70000"/>
              <a:extLst>
                <a:ext uri="{28A0092B-C50C-407E-A947-70E740481C1C}">
                  <a14:useLocalDpi xmlns:a14="http://schemas.microsoft.com/office/drawing/2010/main" val="0"/>
                </a:ext>
              </a:extLst>
            </a:blip>
            <a:stretch>
              <a:fillRect/>
            </a:stretch>
          </p:blipFill>
          <p:spPr>
            <a:xfrm>
              <a:off x="4044740" y="3580876"/>
              <a:ext cx="1625600" cy="381000"/>
            </a:xfrm>
            <a:prstGeom prst="rect">
              <a:avLst/>
            </a:prstGeom>
          </p:spPr>
        </p:pic>
        <p:sp>
          <p:nvSpPr>
            <p:cNvPr id="183" name="textruta 122"/>
            <p:cNvSpPr txBox="1"/>
            <p:nvPr/>
          </p:nvSpPr>
          <p:spPr>
            <a:xfrm>
              <a:off x="4235270" y="3623457"/>
              <a:ext cx="1448536" cy="307777"/>
            </a:xfrm>
            <a:prstGeom prst="rect">
              <a:avLst/>
            </a:prstGeom>
            <a:noFill/>
          </p:spPr>
          <p:txBody>
            <a:bodyPr wrap="square" rtlCol="0">
              <a:spAutoFit/>
            </a:bodyPr>
            <a:lstStyle/>
            <a:p>
              <a:r>
                <a:rPr lang="sv-SE" sz="1400" b="1">
                  <a:solidFill>
                    <a:srgbClr val="4A452A"/>
                  </a:solidFill>
                  <a:latin typeface="Trebuchet MS" charset="0"/>
                  <a:ea typeface="Trebuchet MS" charset="0"/>
                  <a:cs typeface="Trebuchet MS" charset="0"/>
                </a:rPr>
                <a:t>Tredje fasen</a:t>
              </a:r>
            </a:p>
          </p:txBody>
        </p:sp>
      </p:grpSp>
      <p:grpSp>
        <p:nvGrpSpPr>
          <p:cNvPr id="192" name="Group 191"/>
          <p:cNvGrpSpPr/>
          <p:nvPr/>
        </p:nvGrpSpPr>
        <p:grpSpPr>
          <a:xfrm>
            <a:off x="5799076" y="3585088"/>
            <a:ext cx="1614560" cy="381000"/>
            <a:chOff x="5799076" y="3585088"/>
            <a:chExt cx="1614560" cy="381000"/>
          </a:xfrm>
        </p:grpSpPr>
        <p:pic>
          <p:nvPicPr>
            <p:cNvPr id="178" name="Bildobjekt 181" descr="rektangel_grå.emf"/>
            <p:cNvPicPr>
              <a:picLocks noChangeAspect="1"/>
            </p:cNvPicPr>
            <p:nvPr/>
          </p:nvPicPr>
          <p:blipFill>
            <a:blip r:embed="rId21">
              <a:alphaModFix amt="70000"/>
              <a:extLst>
                <a:ext uri="{28A0092B-C50C-407E-A947-70E740481C1C}">
                  <a14:useLocalDpi xmlns:a14="http://schemas.microsoft.com/office/drawing/2010/main" val="0"/>
                </a:ext>
              </a:extLst>
            </a:blip>
            <a:stretch>
              <a:fillRect/>
            </a:stretch>
          </p:blipFill>
          <p:spPr>
            <a:xfrm>
              <a:off x="5799076" y="3585088"/>
              <a:ext cx="1571718" cy="381000"/>
            </a:xfrm>
            <a:prstGeom prst="rect">
              <a:avLst/>
            </a:prstGeom>
          </p:spPr>
        </p:pic>
        <p:sp>
          <p:nvSpPr>
            <p:cNvPr id="184" name="textruta 125"/>
            <p:cNvSpPr txBox="1"/>
            <p:nvPr/>
          </p:nvSpPr>
          <p:spPr>
            <a:xfrm>
              <a:off x="5965100" y="3622139"/>
              <a:ext cx="1448536" cy="307777"/>
            </a:xfrm>
            <a:prstGeom prst="rect">
              <a:avLst/>
            </a:prstGeom>
            <a:noFill/>
          </p:spPr>
          <p:txBody>
            <a:bodyPr wrap="square" rtlCol="0">
              <a:spAutoFit/>
            </a:bodyPr>
            <a:lstStyle/>
            <a:p>
              <a:r>
                <a:rPr lang="sv-SE" sz="1400" b="1">
                  <a:solidFill>
                    <a:srgbClr val="4A452A"/>
                  </a:solidFill>
                  <a:latin typeface="Trebuchet MS" charset="0"/>
                  <a:ea typeface="Trebuchet MS" charset="0"/>
                  <a:cs typeface="Trebuchet MS" charset="0"/>
                </a:rPr>
                <a:t>Fjärde fasen</a:t>
              </a:r>
            </a:p>
          </p:txBody>
        </p:sp>
      </p:grpSp>
      <p:grpSp>
        <p:nvGrpSpPr>
          <p:cNvPr id="193" name="Group 192"/>
          <p:cNvGrpSpPr/>
          <p:nvPr/>
        </p:nvGrpSpPr>
        <p:grpSpPr>
          <a:xfrm>
            <a:off x="7485641" y="3585088"/>
            <a:ext cx="1661973" cy="381000"/>
            <a:chOff x="7485641" y="3585088"/>
            <a:chExt cx="1661973" cy="381000"/>
          </a:xfrm>
        </p:grpSpPr>
        <p:pic>
          <p:nvPicPr>
            <p:cNvPr id="179" name="Bildobjekt 182" descr="rektangel_grå.emf"/>
            <p:cNvPicPr>
              <a:picLocks noChangeAspect="1"/>
            </p:cNvPicPr>
            <p:nvPr/>
          </p:nvPicPr>
          <p:blipFill>
            <a:blip r:embed="rId21">
              <a:alphaModFix amt="70000"/>
              <a:extLst>
                <a:ext uri="{28A0092B-C50C-407E-A947-70E740481C1C}">
                  <a14:useLocalDpi xmlns:a14="http://schemas.microsoft.com/office/drawing/2010/main" val="0"/>
                </a:ext>
              </a:extLst>
            </a:blip>
            <a:stretch>
              <a:fillRect/>
            </a:stretch>
          </p:blipFill>
          <p:spPr>
            <a:xfrm>
              <a:off x="7485641" y="3585088"/>
              <a:ext cx="1571718" cy="381000"/>
            </a:xfrm>
            <a:prstGeom prst="rect">
              <a:avLst/>
            </a:prstGeom>
          </p:spPr>
        </p:pic>
        <p:sp>
          <p:nvSpPr>
            <p:cNvPr id="185" name="textruta 128"/>
            <p:cNvSpPr txBox="1"/>
            <p:nvPr/>
          </p:nvSpPr>
          <p:spPr>
            <a:xfrm>
              <a:off x="7699078" y="3627466"/>
              <a:ext cx="1448536" cy="307777"/>
            </a:xfrm>
            <a:prstGeom prst="rect">
              <a:avLst/>
            </a:prstGeom>
            <a:noFill/>
          </p:spPr>
          <p:txBody>
            <a:bodyPr wrap="square" rtlCol="0">
              <a:spAutoFit/>
            </a:bodyPr>
            <a:lstStyle/>
            <a:p>
              <a:r>
                <a:rPr lang="sv-SE" sz="1400" b="1">
                  <a:solidFill>
                    <a:srgbClr val="4A452A"/>
                  </a:solidFill>
                  <a:latin typeface="Trebuchet MS" charset="0"/>
                  <a:ea typeface="Trebuchet MS" charset="0"/>
                  <a:cs typeface="Trebuchet MS" charset="0"/>
                </a:rPr>
                <a:t>Femte fasen</a:t>
              </a:r>
            </a:p>
          </p:txBody>
        </p:sp>
      </p:grpSp>
      <p:pic>
        <p:nvPicPr>
          <p:cNvPr id="167" name="Bildobjekt 166" descr="1_röd.emf"/>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636808" y="7812378"/>
            <a:ext cx="432000" cy="432000"/>
          </a:xfrm>
          <a:prstGeom prst="rect">
            <a:avLst/>
          </a:prstGeom>
        </p:spPr>
      </p:pic>
      <p:pic>
        <p:nvPicPr>
          <p:cNvPr id="168" name="Bildobjekt 167" descr="2_röd.emf"/>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1614460" y="7522227"/>
            <a:ext cx="432000" cy="432000"/>
          </a:xfrm>
          <a:prstGeom prst="rect">
            <a:avLst/>
          </a:prstGeom>
        </p:spPr>
      </p:pic>
      <p:pic>
        <p:nvPicPr>
          <p:cNvPr id="169" name="Bildobjekt 168" descr="3_röd.emf"/>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2431365" y="7510419"/>
            <a:ext cx="432000" cy="432000"/>
          </a:xfrm>
          <a:prstGeom prst="rect">
            <a:avLst/>
          </a:prstGeom>
        </p:spPr>
      </p:pic>
      <p:pic>
        <p:nvPicPr>
          <p:cNvPr id="170" name="Bildobjekt 169" descr="4_röd.emf"/>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2837252" y="6945362"/>
            <a:ext cx="430714" cy="432000"/>
          </a:xfrm>
          <a:prstGeom prst="rect">
            <a:avLst/>
          </a:prstGeom>
        </p:spPr>
      </p:pic>
      <p:pic>
        <p:nvPicPr>
          <p:cNvPr id="171" name="Bildobjekt 170" descr="5_röd.emf"/>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3541941" y="6673060"/>
            <a:ext cx="432000" cy="432000"/>
          </a:xfrm>
          <a:prstGeom prst="rect">
            <a:avLst/>
          </a:prstGeom>
        </p:spPr>
      </p:pic>
      <p:pic>
        <p:nvPicPr>
          <p:cNvPr id="180" name="Bildobjekt 179" descr="6_röd.emf"/>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4210563" y="6940023"/>
            <a:ext cx="432000" cy="432000"/>
          </a:xfrm>
          <a:prstGeom prst="rect">
            <a:avLst/>
          </a:prstGeom>
        </p:spPr>
      </p:pic>
      <p:pic>
        <p:nvPicPr>
          <p:cNvPr id="189" name="Bildobjekt 188" descr="7_röd.emf"/>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4511260" y="7510419"/>
            <a:ext cx="432000" cy="432000"/>
          </a:xfrm>
          <a:prstGeom prst="rect">
            <a:avLst/>
          </a:prstGeom>
        </p:spPr>
      </p:pic>
      <p:pic>
        <p:nvPicPr>
          <p:cNvPr id="194" name="Bildobjekt 193" descr="8_röd.emf"/>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5310387" y="7156023"/>
            <a:ext cx="432000" cy="432000"/>
          </a:xfrm>
          <a:prstGeom prst="rect">
            <a:avLst/>
          </a:prstGeom>
        </p:spPr>
      </p:pic>
      <p:pic>
        <p:nvPicPr>
          <p:cNvPr id="195" name="Bildobjekt 194" descr="9_röd.emf"/>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6431566" y="7370844"/>
            <a:ext cx="432000" cy="432000"/>
          </a:xfrm>
          <a:prstGeom prst="rect">
            <a:avLst/>
          </a:prstGeom>
        </p:spPr>
      </p:pic>
      <p:pic>
        <p:nvPicPr>
          <p:cNvPr id="197" name="Bildobjekt 196" descr="10_röd.emf"/>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7529845" y="7126846"/>
            <a:ext cx="432000" cy="432000"/>
          </a:xfrm>
          <a:prstGeom prst="rect">
            <a:avLst/>
          </a:prstGeom>
        </p:spPr>
      </p:pic>
      <p:pic>
        <p:nvPicPr>
          <p:cNvPr id="202" name="Bildobjekt 201" descr="11_röd.emf"/>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8692747" y="5965179"/>
            <a:ext cx="432000" cy="432000"/>
          </a:xfrm>
          <a:prstGeom prst="rect">
            <a:avLst/>
          </a:prstGeom>
        </p:spPr>
      </p:pic>
      <p:grpSp>
        <p:nvGrpSpPr>
          <p:cNvPr id="2" name="Group 1"/>
          <p:cNvGrpSpPr/>
          <p:nvPr/>
        </p:nvGrpSpPr>
        <p:grpSpPr>
          <a:xfrm>
            <a:off x="438530" y="4110162"/>
            <a:ext cx="7292675" cy="1071545"/>
            <a:chOff x="438530" y="4110162"/>
            <a:chExt cx="7292675" cy="1071545"/>
          </a:xfrm>
        </p:grpSpPr>
        <p:pic>
          <p:nvPicPr>
            <p:cNvPr id="112" name="Bildobjekt 111" descr="1_röd.emf"/>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438530" y="4179927"/>
              <a:ext cx="269818" cy="269818"/>
            </a:xfrm>
            <a:prstGeom prst="rect">
              <a:avLst/>
            </a:prstGeom>
          </p:spPr>
        </p:pic>
        <p:pic>
          <p:nvPicPr>
            <p:cNvPr id="114" name="Bildobjekt 113" descr="2_röd.emf"/>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442397" y="4558079"/>
              <a:ext cx="269818" cy="269818"/>
            </a:xfrm>
            <a:prstGeom prst="rect">
              <a:avLst/>
            </a:prstGeom>
          </p:spPr>
        </p:pic>
        <p:pic>
          <p:nvPicPr>
            <p:cNvPr id="117" name="Bildobjekt 116" descr="3_röd.emf"/>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2257280" y="4186388"/>
              <a:ext cx="269818" cy="269818"/>
            </a:xfrm>
            <a:prstGeom prst="rect">
              <a:avLst/>
            </a:prstGeom>
          </p:spPr>
        </p:pic>
        <p:pic>
          <p:nvPicPr>
            <p:cNvPr id="118" name="Bildobjekt 117" descr="4_röd.emf"/>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2265265" y="4523643"/>
              <a:ext cx="269015" cy="269818"/>
            </a:xfrm>
            <a:prstGeom prst="rect">
              <a:avLst/>
            </a:prstGeom>
          </p:spPr>
        </p:pic>
        <p:pic>
          <p:nvPicPr>
            <p:cNvPr id="130" name="Bildobjekt 129" descr="5_röd.emf"/>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2256069" y="4857725"/>
              <a:ext cx="269818" cy="269818"/>
            </a:xfrm>
            <a:prstGeom prst="rect">
              <a:avLst/>
            </a:prstGeom>
          </p:spPr>
        </p:pic>
        <p:pic>
          <p:nvPicPr>
            <p:cNvPr id="131" name="Bildobjekt 130" descr="6_röd.emf"/>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4093730" y="4137054"/>
              <a:ext cx="269818" cy="269818"/>
            </a:xfrm>
            <a:prstGeom prst="rect">
              <a:avLst/>
            </a:prstGeom>
          </p:spPr>
        </p:pic>
        <p:pic>
          <p:nvPicPr>
            <p:cNvPr id="148" name="Bildobjekt 147" descr="7_röd.emf"/>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4100361" y="4494551"/>
              <a:ext cx="269818" cy="269818"/>
            </a:xfrm>
            <a:prstGeom prst="rect">
              <a:avLst/>
            </a:prstGeom>
          </p:spPr>
        </p:pic>
        <p:pic>
          <p:nvPicPr>
            <p:cNvPr id="149" name="Bildobjekt 148" descr="8_röd.emf"/>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4104515" y="4911889"/>
              <a:ext cx="269818" cy="269818"/>
            </a:xfrm>
            <a:prstGeom prst="rect">
              <a:avLst/>
            </a:prstGeom>
          </p:spPr>
        </p:pic>
        <p:pic>
          <p:nvPicPr>
            <p:cNvPr id="150" name="Bildobjekt 149" descr="9_röd.emf"/>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5804889" y="4131773"/>
              <a:ext cx="269818" cy="269818"/>
            </a:xfrm>
            <a:prstGeom prst="rect">
              <a:avLst/>
            </a:prstGeom>
          </p:spPr>
        </p:pic>
        <p:pic>
          <p:nvPicPr>
            <p:cNvPr id="151" name="Bildobjekt 150" descr="10_röd.emf"/>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7449119" y="4110162"/>
              <a:ext cx="269818" cy="269818"/>
            </a:xfrm>
            <a:prstGeom prst="rect">
              <a:avLst/>
            </a:prstGeom>
          </p:spPr>
        </p:pic>
        <p:pic>
          <p:nvPicPr>
            <p:cNvPr id="152" name="Bildobjekt 151" descr="11_röd.emf"/>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7461387" y="4501327"/>
              <a:ext cx="269818" cy="269818"/>
            </a:xfrm>
            <a:prstGeom prst="rect">
              <a:avLst/>
            </a:prstGeom>
          </p:spPr>
        </p:pic>
      </p:grpSp>
    </p:spTree>
    <p:extLst>
      <p:ext uri="{BB962C8B-B14F-4D97-AF65-F5344CB8AC3E}">
        <p14:creationId xmlns:p14="http://schemas.microsoft.com/office/powerpoint/2010/main" val="1342804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Picture 10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2966" y="1207170"/>
            <a:ext cx="9614165" cy="11612881"/>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90624" y="3382405"/>
            <a:ext cx="9187820" cy="6022732"/>
          </a:xfrm>
          <a:prstGeom prst="rect">
            <a:avLst/>
          </a:prstGeom>
          <a:effectLst>
            <a:outerShdw dist="50800" dir="5400000" algn="ctr" rotWithShape="0">
              <a:schemeClr val="tx1">
                <a:lumMod val="65000"/>
                <a:lumOff val="35000"/>
                <a:alpha val="17000"/>
              </a:schemeClr>
            </a:outerShdw>
          </a:effectLst>
        </p:spPr>
      </p:pic>
      <p:pic>
        <p:nvPicPr>
          <p:cNvPr id="17" name="Bildobjekt 173" descr="rektangel_kort.em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02178" y="9493488"/>
            <a:ext cx="1606761" cy="807207"/>
          </a:xfrm>
          <a:prstGeom prst="rect">
            <a:avLst/>
          </a:prstGeom>
        </p:spPr>
      </p:pic>
      <p:pic>
        <p:nvPicPr>
          <p:cNvPr id="22" name="Bildobjekt 240" descr="rektangel_kort.em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70518" y="9505818"/>
            <a:ext cx="1630851" cy="975097"/>
          </a:xfrm>
          <a:prstGeom prst="rect">
            <a:avLst/>
          </a:prstGeom>
        </p:spPr>
      </p:pic>
      <p:pic>
        <p:nvPicPr>
          <p:cNvPr id="24" name="Bildobjekt 240" descr="rektangel_kort.em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18268" y="9528322"/>
            <a:ext cx="1630851" cy="1245810"/>
          </a:xfrm>
          <a:prstGeom prst="rect">
            <a:avLst/>
          </a:prstGeom>
        </p:spPr>
      </p:pic>
      <p:pic>
        <p:nvPicPr>
          <p:cNvPr id="25" name="Bildobjekt 240" descr="rektangel_kort.em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0202" y="9551768"/>
            <a:ext cx="1630851" cy="896442"/>
          </a:xfrm>
          <a:prstGeom prst="rect">
            <a:avLst/>
          </a:prstGeom>
        </p:spPr>
      </p:pic>
      <p:grpSp>
        <p:nvGrpSpPr>
          <p:cNvPr id="198" name="Group 197"/>
          <p:cNvGrpSpPr/>
          <p:nvPr/>
        </p:nvGrpSpPr>
        <p:grpSpPr>
          <a:xfrm>
            <a:off x="269100" y="1535592"/>
            <a:ext cx="2199359" cy="2159552"/>
            <a:chOff x="269100" y="1535592"/>
            <a:chExt cx="2199359" cy="2159552"/>
          </a:xfrm>
        </p:grpSpPr>
        <p:pic>
          <p:nvPicPr>
            <p:cNvPr id="14" name="Picture 13"/>
            <p:cNvPicPr>
              <a:picLocks noChangeAspect="1"/>
            </p:cNvPicPr>
            <p:nvPr/>
          </p:nvPicPr>
          <p:blipFill>
            <a:blip r:embed="rId6">
              <a:alphaModFix amt="50000"/>
              <a:extLst>
                <a:ext uri="{28A0092B-C50C-407E-A947-70E740481C1C}">
                  <a14:useLocalDpi xmlns:a14="http://schemas.microsoft.com/office/drawing/2010/main" val="0"/>
                </a:ext>
              </a:extLst>
            </a:blip>
            <a:stretch>
              <a:fillRect/>
            </a:stretch>
          </p:blipFill>
          <p:spPr>
            <a:xfrm flipH="1">
              <a:off x="269100" y="1535592"/>
              <a:ext cx="2199359" cy="2159552"/>
            </a:xfrm>
            <a:prstGeom prst="rect">
              <a:avLst/>
            </a:prstGeom>
          </p:spPr>
        </p:pic>
        <p:pic>
          <p:nvPicPr>
            <p:cNvPr id="48" name="Bildobjekt 14" descr="porträtt_11.em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306" y="1816771"/>
              <a:ext cx="1464201" cy="1371725"/>
            </a:xfrm>
            <a:prstGeom prst="rect">
              <a:avLst/>
            </a:prstGeom>
          </p:spPr>
        </p:pic>
      </p:grpSp>
      <p:pic>
        <p:nvPicPr>
          <p:cNvPr id="20" name="Bildobjekt 240" descr="rektangel_kort.em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9551" y="9496237"/>
            <a:ext cx="1630851" cy="1301125"/>
          </a:xfrm>
          <a:prstGeom prst="rect">
            <a:avLst/>
          </a:prstGeom>
        </p:spPr>
      </p:pic>
      <p:sp>
        <p:nvSpPr>
          <p:cNvPr id="59" name="textruta 56"/>
          <p:cNvSpPr txBox="1"/>
          <p:nvPr/>
        </p:nvSpPr>
        <p:spPr>
          <a:xfrm>
            <a:off x="624460" y="9552575"/>
            <a:ext cx="1167007" cy="276999"/>
          </a:xfrm>
          <a:prstGeom prst="rect">
            <a:avLst/>
          </a:prstGeom>
          <a:noFill/>
        </p:spPr>
        <p:txBody>
          <a:bodyPr wrap="square" rtlCol="0">
            <a:spAutoFit/>
          </a:bodyPr>
          <a:lstStyle/>
          <a:p>
            <a:r>
              <a:rPr lang="sv-SE" sz="1200" b="1">
                <a:solidFill>
                  <a:srgbClr val="4A452A"/>
                </a:solidFill>
                <a:latin typeface="Trebuchet MS" charset="0"/>
                <a:ea typeface="Trebuchet MS" charset="0"/>
                <a:cs typeface="Trebuchet MS" charset="0"/>
              </a:rPr>
              <a:t>Möjligheter</a:t>
            </a:r>
          </a:p>
        </p:txBody>
      </p:sp>
      <p:sp>
        <p:nvSpPr>
          <p:cNvPr id="60" name="textruta 58"/>
          <p:cNvSpPr txBox="1"/>
          <p:nvPr/>
        </p:nvSpPr>
        <p:spPr>
          <a:xfrm>
            <a:off x="613033" y="9777365"/>
            <a:ext cx="1597871" cy="1077411"/>
          </a:xfrm>
          <a:prstGeom prst="rect">
            <a:avLst/>
          </a:prstGeom>
          <a:noFill/>
        </p:spPr>
        <p:txBody>
          <a:bodyPr wrap="square" rtlCol="0">
            <a:spAutoFit/>
          </a:bodyPr>
          <a:lstStyle/>
          <a:p>
            <a:pPr>
              <a:lnSpc>
                <a:spcPts val="1300"/>
              </a:lnSpc>
            </a:pPr>
            <a:r>
              <a:rPr lang="sv-SE" sz="900">
                <a:solidFill>
                  <a:schemeClr val="bg1">
                    <a:lumMod val="50000"/>
                  </a:schemeClr>
                </a:solidFill>
                <a:latin typeface="Trebuchet MS" charset="0"/>
                <a:ea typeface="Trebuchet MS" charset="0"/>
                <a:cs typeface="Trebuchet MS" charset="0"/>
              </a:rPr>
              <a:t>Här skriver man något som ger möjlighet till en del förbättringar för denna fas. Möjlighet till en del förbättringar.</a:t>
            </a:r>
          </a:p>
          <a:p>
            <a:pPr>
              <a:lnSpc>
                <a:spcPts val="1300"/>
              </a:lnSpc>
            </a:pPr>
            <a:endParaRPr lang="sv-SE" sz="900">
              <a:solidFill>
                <a:schemeClr val="bg1">
                  <a:lumMod val="50000"/>
                </a:schemeClr>
              </a:solidFill>
              <a:latin typeface="Trebuchet MS" charset="0"/>
              <a:ea typeface="Trebuchet MS" charset="0"/>
              <a:cs typeface="Trebuchet MS" charset="0"/>
            </a:endParaRPr>
          </a:p>
        </p:txBody>
      </p:sp>
      <p:sp>
        <p:nvSpPr>
          <p:cNvPr id="62" name="textruta 64"/>
          <p:cNvSpPr txBox="1"/>
          <p:nvPr/>
        </p:nvSpPr>
        <p:spPr>
          <a:xfrm>
            <a:off x="641559" y="4120824"/>
            <a:ext cx="1634654" cy="410562"/>
          </a:xfrm>
          <a:prstGeom prst="rect">
            <a:avLst/>
          </a:prstGeom>
          <a:noFill/>
        </p:spPr>
        <p:txBody>
          <a:bodyPr wrap="square" rtlCol="0">
            <a:spAutoFit/>
          </a:bodyPr>
          <a:lstStyle/>
          <a:p>
            <a:pPr>
              <a:lnSpc>
                <a:spcPts val="1300"/>
              </a:lnSpc>
            </a:pPr>
            <a:r>
              <a:rPr lang="sv-SE" sz="900">
                <a:solidFill>
                  <a:schemeClr val="bg1">
                    <a:lumMod val="50000"/>
                  </a:schemeClr>
                </a:solidFill>
                <a:latin typeface="Trebuchet MS" charset="0"/>
                <a:ea typeface="Trebuchet MS" charset="0"/>
                <a:cs typeface="Trebuchet MS" charset="0"/>
              </a:rPr>
              <a:t>Här skriver man något om aktiviteten och upplevelsen</a:t>
            </a:r>
          </a:p>
        </p:txBody>
      </p:sp>
      <p:sp>
        <p:nvSpPr>
          <p:cNvPr id="63" name="textruta 65"/>
          <p:cNvSpPr txBox="1"/>
          <p:nvPr/>
        </p:nvSpPr>
        <p:spPr>
          <a:xfrm>
            <a:off x="662831" y="4549612"/>
            <a:ext cx="1634654" cy="243849"/>
          </a:xfrm>
          <a:prstGeom prst="rect">
            <a:avLst/>
          </a:prstGeom>
          <a:noFill/>
        </p:spPr>
        <p:txBody>
          <a:bodyPr wrap="square" rtlCol="0">
            <a:spAutoFit/>
          </a:bodyPr>
          <a:lstStyle/>
          <a:p>
            <a:pPr>
              <a:lnSpc>
                <a:spcPts val="1300"/>
              </a:lnSpc>
            </a:pPr>
            <a:r>
              <a:rPr lang="sv-SE" sz="900">
                <a:solidFill>
                  <a:schemeClr val="bg1">
                    <a:lumMod val="50000"/>
                  </a:schemeClr>
                </a:solidFill>
                <a:latin typeface="Trebuchet MS" charset="0"/>
                <a:ea typeface="Trebuchet MS" charset="0"/>
                <a:cs typeface="Trebuchet MS" charset="0"/>
              </a:rPr>
              <a:t>Här skriver man något</a:t>
            </a:r>
          </a:p>
        </p:txBody>
      </p:sp>
      <p:sp>
        <p:nvSpPr>
          <p:cNvPr id="64" name="textruta 66"/>
          <p:cNvSpPr txBox="1"/>
          <p:nvPr/>
        </p:nvSpPr>
        <p:spPr>
          <a:xfrm>
            <a:off x="2480465" y="4121705"/>
            <a:ext cx="1634654" cy="410562"/>
          </a:xfrm>
          <a:prstGeom prst="rect">
            <a:avLst/>
          </a:prstGeom>
          <a:noFill/>
        </p:spPr>
        <p:txBody>
          <a:bodyPr wrap="square" rtlCol="0">
            <a:spAutoFit/>
          </a:bodyPr>
          <a:lstStyle/>
          <a:p>
            <a:pPr>
              <a:lnSpc>
                <a:spcPts val="1300"/>
              </a:lnSpc>
            </a:pPr>
            <a:r>
              <a:rPr lang="sv-SE" sz="900">
                <a:solidFill>
                  <a:schemeClr val="bg1">
                    <a:lumMod val="50000"/>
                  </a:schemeClr>
                </a:solidFill>
                <a:latin typeface="Trebuchet MS" charset="0"/>
                <a:ea typeface="Trebuchet MS" charset="0"/>
                <a:cs typeface="Trebuchet MS" charset="0"/>
              </a:rPr>
              <a:t>Här skriver man något om aktiviteten och upplevelsen</a:t>
            </a:r>
          </a:p>
        </p:txBody>
      </p:sp>
      <p:sp>
        <p:nvSpPr>
          <p:cNvPr id="65" name="textruta 67"/>
          <p:cNvSpPr txBox="1"/>
          <p:nvPr/>
        </p:nvSpPr>
        <p:spPr>
          <a:xfrm>
            <a:off x="2491757" y="4533537"/>
            <a:ext cx="1634654" cy="230832"/>
          </a:xfrm>
          <a:prstGeom prst="rect">
            <a:avLst/>
          </a:prstGeom>
          <a:noFill/>
        </p:spPr>
        <p:txBody>
          <a:bodyPr wrap="square" rtlCol="0">
            <a:spAutoFit/>
          </a:bodyPr>
          <a:lstStyle/>
          <a:p>
            <a:r>
              <a:rPr lang="sv-SE" sz="900">
                <a:solidFill>
                  <a:schemeClr val="bg1">
                    <a:lumMod val="50000"/>
                  </a:schemeClr>
                </a:solidFill>
                <a:cs typeface="Arial"/>
              </a:rPr>
              <a:t>Här skriver man något</a:t>
            </a:r>
          </a:p>
        </p:txBody>
      </p:sp>
      <p:sp>
        <p:nvSpPr>
          <p:cNvPr id="66" name="textruta 68"/>
          <p:cNvSpPr txBox="1"/>
          <p:nvPr/>
        </p:nvSpPr>
        <p:spPr>
          <a:xfrm>
            <a:off x="2470024" y="4771145"/>
            <a:ext cx="1634654" cy="410562"/>
          </a:xfrm>
          <a:prstGeom prst="rect">
            <a:avLst/>
          </a:prstGeom>
          <a:noFill/>
        </p:spPr>
        <p:txBody>
          <a:bodyPr wrap="square" rtlCol="0">
            <a:spAutoFit/>
          </a:bodyPr>
          <a:lstStyle/>
          <a:p>
            <a:pPr>
              <a:lnSpc>
                <a:spcPts val="1300"/>
              </a:lnSpc>
            </a:pPr>
            <a:r>
              <a:rPr lang="sv-SE" sz="900">
                <a:solidFill>
                  <a:schemeClr val="bg1">
                    <a:lumMod val="50000"/>
                  </a:schemeClr>
                </a:solidFill>
                <a:latin typeface="Trebuchet MS" charset="0"/>
                <a:ea typeface="Trebuchet MS" charset="0"/>
                <a:cs typeface="Trebuchet MS" charset="0"/>
              </a:rPr>
              <a:t>Här skriver man något om aktiviteten och upplevelsen</a:t>
            </a:r>
          </a:p>
        </p:txBody>
      </p:sp>
      <p:sp>
        <p:nvSpPr>
          <p:cNvPr id="67" name="textruta 81"/>
          <p:cNvSpPr txBox="1"/>
          <p:nvPr/>
        </p:nvSpPr>
        <p:spPr>
          <a:xfrm>
            <a:off x="4324424" y="4136131"/>
            <a:ext cx="1512987" cy="243849"/>
          </a:xfrm>
          <a:prstGeom prst="rect">
            <a:avLst/>
          </a:prstGeom>
          <a:noFill/>
        </p:spPr>
        <p:txBody>
          <a:bodyPr wrap="square" rtlCol="0">
            <a:spAutoFit/>
          </a:bodyPr>
          <a:lstStyle/>
          <a:p>
            <a:pPr>
              <a:lnSpc>
                <a:spcPts val="1300"/>
              </a:lnSpc>
            </a:pPr>
            <a:r>
              <a:rPr lang="sv-SE" sz="900">
                <a:solidFill>
                  <a:schemeClr val="bg1">
                    <a:lumMod val="50000"/>
                  </a:schemeClr>
                </a:solidFill>
                <a:latin typeface="Trebuchet MS" charset="0"/>
                <a:ea typeface="Trebuchet MS" charset="0"/>
                <a:cs typeface="Trebuchet MS" charset="0"/>
              </a:rPr>
              <a:t>Här skriver man något</a:t>
            </a:r>
          </a:p>
        </p:txBody>
      </p:sp>
      <p:sp>
        <p:nvSpPr>
          <p:cNvPr id="68" name="textruta 82"/>
          <p:cNvSpPr txBox="1"/>
          <p:nvPr/>
        </p:nvSpPr>
        <p:spPr>
          <a:xfrm>
            <a:off x="4342907" y="4421631"/>
            <a:ext cx="1634654" cy="410562"/>
          </a:xfrm>
          <a:prstGeom prst="rect">
            <a:avLst/>
          </a:prstGeom>
          <a:noFill/>
        </p:spPr>
        <p:txBody>
          <a:bodyPr wrap="square" rtlCol="0">
            <a:spAutoFit/>
          </a:bodyPr>
          <a:lstStyle/>
          <a:p>
            <a:pPr>
              <a:lnSpc>
                <a:spcPts val="1300"/>
              </a:lnSpc>
            </a:pPr>
            <a:r>
              <a:rPr lang="sv-SE" sz="900">
                <a:solidFill>
                  <a:schemeClr val="bg1">
                    <a:lumMod val="50000"/>
                  </a:schemeClr>
                </a:solidFill>
                <a:latin typeface="Trebuchet MS" charset="0"/>
                <a:ea typeface="Trebuchet MS" charset="0"/>
                <a:cs typeface="Trebuchet MS" charset="0"/>
              </a:rPr>
              <a:t>Här skriver man något om aktiviteten och upplevelsen</a:t>
            </a:r>
          </a:p>
        </p:txBody>
      </p:sp>
      <p:sp>
        <p:nvSpPr>
          <p:cNvPr id="69" name="textruta 83"/>
          <p:cNvSpPr txBox="1"/>
          <p:nvPr/>
        </p:nvSpPr>
        <p:spPr>
          <a:xfrm>
            <a:off x="6016236" y="4109289"/>
            <a:ext cx="1634654" cy="243849"/>
          </a:xfrm>
          <a:prstGeom prst="rect">
            <a:avLst/>
          </a:prstGeom>
          <a:noFill/>
        </p:spPr>
        <p:txBody>
          <a:bodyPr wrap="square" rtlCol="0">
            <a:spAutoFit/>
          </a:bodyPr>
          <a:lstStyle/>
          <a:p>
            <a:pPr>
              <a:lnSpc>
                <a:spcPts val="1300"/>
              </a:lnSpc>
            </a:pPr>
            <a:r>
              <a:rPr lang="sv-SE" sz="900">
                <a:solidFill>
                  <a:schemeClr val="bg1">
                    <a:lumMod val="50000"/>
                  </a:schemeClr>
                </a:solidFill>
                <a:latin typeface="Trebuchet MS" charset="0"/>
                <a:ea typeface="Trebuchet MS" charset="0"/>
                <a:cs typeface="Trebuchet MS" charset="0"/>
              </a:rPr>
              <a:t>Här skriver man något</a:t>
            </a:r>
          </a:p>
        </p:txBody>
      </p:sp>
      <p:sp>
        <p:nvSpPr>
          <p:cNvPr id="70" name="textruta 84"/>
          <p:cNvSpPr txBox="1"/>
          <p:nvPr/>
        </p:nvSpPr>
        <p:spPr>
          <a:xfrm>
            <a:off x="4362238" y="4849795"/>
            <a:ext cx="1634654" cy="410562"/>
          </a:xfrm>
          <a:prstGeom prst="rect">
            <a:avLst/>
          </a:prstGeom>
          <a:noFill/>
        </p:spPr>
        <p:txBody>
          <a:bodyPr wrap="square" rtlCol="0">
            <a:spAutoFit/>
          </a:bodyPr>
          <a:lstStyle/>
          <a:p>
            <a:pPr>
              <a:lnSpc>
                <a:spcPts val="1300"/>
              </a:lnSpc>
            </a:pPr>
            <a:r>
              <a:rPr lang="sv-SE" sz="900">
                <a:solidFill>
                  <a:schemeClr val="bg1">
                    <a:lumMod val="50000"/>
                  </a:schemeClr>
                </a:solidFill>
                <a:latin typeface="Trebuchet MS" charset="0"/>
                <a:ea typeface="Trebuchet MS" charset="0"/>
                <a:cs typeface="Trebuchet MS" charset="0"/>
              </a:rPr>
              <a:t>Här skriver man något om aktiviteten och upplevelsen</a:t>
            </a:r>
          </a:p>
        </p:txBody>
      </p:sp>
      <p:sp>
        <p:nvSpPr>
          <p:cNvPr id="71" name="textruta 96"/>
          <p:cNvSpPr txBox="1"/>
          <p:nvPr/>
        </p:nvSpPr>
        <p:spPr>
          <a:xfrm>
            <a:off x="7661465" y="4093249"/>
            <a:ext cx="1512987" cy="243849"/>
          </a:xfrm>
          <a:prstGeom prst="rect">
            <a:avLst/>
          </a:prstGeom>
          <a:noFill/>
        </p:spPr>
        <p:txBody>
          <a:bodyPr wrap="square" rtlCol="0">
            <a:spAutoFit/>
          </a:bodyPr>
          <a:lstStyle/>
          <a:p>
            <a:pPr>
              <a:lnSpc>
                <a:spcPts val="1300"/>
              </a:lnSpc>
            </a:pPr>
            <a:r>
              <a:rPr lang="sv-SE" sz="900">
                <a:solidFill>
                  <a:schemeClr val="bg1">
                    <a:lumMod val="50000"/>
                  </a:schemeClr>
                </a:solidFill>
                <a:latin typeface="Trebuchet MS" charset="0"/>
                <a:ea typeface="Trebuchet MS" charset="0"/>
                <a:cs typeface="Trebuchet MS" charset="0"/>
              </a:rPr>
              <a:t>Här skriver man något</a:t>
            </a:r>
          </a:p>
        </p:txBody>
      </p:sp>
      <p:sp>
        <p:nvSpPr>
          <p:cNvPr id="72" name="textruta 97"/>
          <p:cNvSpPr txBox="1"/>
          <p:nvPr/>
        </p:nvSpPr>
        <p:spPr>
          <a:xfrm>
            <a:off x="7664236" y="4394792"/>
            <a:ext cx="1634654" cy="410562"/>
          </a:xfrm>
          <a:prstGeom prst="rect">
            <a:avLst/>
          </a:prstGeom>
          <a:noFill/>
        </p:spPr>
        <p:txBody>
          <a:bodyPr wrap="square" rtlCol="0">
            <a:spAutoFit/>
          </a:bodyPr>
          <a:lstStyle/>
          <a:p>
            <a:pPr>
              <a:lnSpc>
                <a:spcPts val="1300"/>
              </a:lnSpc>
            </a:pPr>
            <a:r>
              <a:rPr lang="sv-SE" sz="900">
                <a:solidFill>
                  <a:schemeClr val="bg1">
                    <a:lumMod val="50000"/>
                  </a:schemeClr>
                </a:solidFill>
                <a:latin typeface="Trebuchet MS" charset="0"/>
                <a:ea typeface="Trebuchet MS" charset="0"/>
                <a:cs typeface="Trebuchet MS" charset="0"/>
              </a:rPr>
              <a:t>Här skriver man något om aktiviteten och upplevelsen</a:t>
            </a:r>
          </a:p>
        </p:txBody>
      </p:sp>
      <p:grpSp>
        <p:nvGrpSpPr>
          <p:cNvPr id="196" name="Group 195"/>
          <p:cNvGrpSpPr/>
          <p:nvPr/>
        </p:nvGrpSpPr>
        <p:grpSpPr>
          <a:xfrm>
            <a:off x="2274676" y="1894116"/>
            <a:ext cx="3447724" cy="1161059"/>
            <a:chOff x="2274676" y="1894116"/>
            <a:chExt cx="3447724" cy="1161059"/>
          </a:xfrm>
        </p:grpSpPr>
        <p:pic>
          <p:nvPicPr>
            <p:cNvPr id="42" name="Picture 4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2274676" y="1894116"/>
              <a:ext cx="3447724" cy="1117140"/>
            </a:xfrm>
            <a:prstGeom prst="rect">
              <a:avLst/>
            </a:prstGeom>
            <a:effectLst>
              <a:outerShdw dist="50800" dir="5400000" algn="ctr" rotWithShape="0">
                <a:schemeClr val="tx1">
                  <a:lumMod val="65000"/>
                  <a:lumOff val="35000"/>
                  <a:alpha val="17000"/>
                </a:schemeClr>
              </a:outerShdw>
            </a:effectLst>
          </p:spPr>
        </p:pic>
        <p:sp>
          <p:nvSpPr>
            <p:cNvPr id="79" name="textruta 166"/>
            <p:cNvSpPr txBox="1"/>
            <p:nvPr/>
          </p:nvSpPr>
          <p:spPr>
            <a:xfrm>
              <a:off x="2350250" y="2288298"/>
              <a:ext cx="3001696" cy="766877"/>
            </a:xfrm>
            <a:prstGeom prst="rect">
              <a:avLst/>
            </a:prstGeom>
            <a:noFill/>
          </p:spPr>
          <p:txBody>
            <a:bodyPr wrap="square" rtlCol="0">
              <a:spAutoFit/>
            </a:bodyPr>
            <a:lstStyle/>
            <a:p>
              <a:pPr>
                <a:lnSpc>
                  <a:spcPct val="110000"/>
                </a:lnSpc>
              </a:pPr>
              <a:r>
                <a:rPr lang="sv-SE" sz="1000">
                  <a:solidFill>
                    <a:schemeClr val="tx1">
                      <a:lumMod val="50000"/>
                      <a:lumOff val="50000"/>
                    </a:schemeClr>
                  </a:solidFill>
                  <a:cs typeface="Helvetica"/>
                </a:rPr>
                <a:t>Här skriver man själva scenariot som målgruppen har. Berättelsen som beskriver vad användaren/patienten är med om från ett läge till ett annat.</a:t>
              </a:r>
            </a:p>
            <a:p>
              <a:pPr>
                <a:lnSpc>
                  <a:spcPct val="110000"/>
                </a:lnSpc>
              </a:pPr>
              <a:endParaRPr lang="sv-SE" sz="1000">
                <a:solidFill>
                  <a:schemeClr val="tx1">
                    <a:lumMod val="50000"/>
                    <a:lumOff val="50000"/>
                  </a:schemeClr>
                </a:solidFill>
                <a:cs typeface="Helvetica"/>
              </a:endParaRPr>
            </a:p>
          </p:txBody>
        </p:sp>
        <p:sp>
          <p:nvSpPr>
            <p:cNvPr id="80" name="textruta 167"/>
            <p:cNvSpPr txBox="1"/>
            <p:nvPr/>
          </p:nvSpPr>
          <p:spPr>
            <a:xfrm>
              <a:off x="2358746" y="1989268"/>
              <a:ext cx="1448536" cy="338554"/>
            </a:xfrm>
            <a:prstGeom prst="rect">
              <a:avLst/>
            </a:prstGeom>
            <a:noFill/>
          </p:spPr>
          <p:txBody>
            <a:bodyPr wrap="square" rtlCol="0">
              <a:spAutoFit/>
            </a:bodyPr>
            <a:lstStyle/>
            <a:p>
              <a:r>
                <a:rPr lang="sv-SE" sz="1600" b="1">
                  <a:solidFill>
                    <a:schemeClr val="bg2">
                      <a:lumMod val="25000"/>
                    </a:schemeClr>
                  </a:solidFill>
                  <a:latin typeface="Trebuchet MS" charset="0"/>
                  <a:ea typeface="Trebuchet MS" charset="0"/>
                  <a:cs typeface="Trebuchet MS" charset="0"/>
                </a:rPr>
                <a:t>Scenario</a:t>
              </a:r>
            </a:p>
          </p:txBody>
        </p:sp>
      </p:grpSp>
      <p:grpSp>
        <p:nvGrpSpPr>
          <p:cNvPr id="199" name="Group 198"/>
          <p:cNvGrpSpPr/>
          <p:nvPr/>
        </p:nvGrpSpPr>
        <p:grpSpPr>
          <a:xfrm>
            <a:off x="5831258" y="1903990"/>
            <a:ext cx="3447724" cy="1155043"/>
            <a:chOff x="5831258" y="1903990"/>
            <a:chExt cx="3447724" cy="1155043"/>
          </a:xfrm>
        </p:grpSpPr>
        <p:pic>
          <p:nvPicPr>
            <p:cNvPr id="45" name="Picture 4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5831258" y="1903990"/>
              <a:ext cx="3447724" cy="1117140"/>
            </a:xfrm>
            <a:prstGeom prst="rect">
              <a:avLst/>
            </a:prstGeom>
            <a:effectLst>
              <a:outerShdw dist="50800" dir="5400000" algn="ctr" rotWithShape="0">
                <a:schemeClr val="tx1">
                  <a:lumMod val="65000"/>
                  <a:lumOff val="35000"/>
                  <a:alpha val="17000"/>
                </a:schemeClr>
              </a:outerShdw>
            </a:effectLst>
          </p:spPr>
        </p:pic>
        <p:sp>
          <p:nvSpPr>
            <p:cNvPr id="81" name="textruta 7"/>
            <p:cNvSpPr txBox="1"/>
            <p:nvPr/>
          </p:nvSpPr>
          <p:spPr>
            <a:xfrm>
              <a:off x="5941431" y="2009213"/>
              <a:ext cx="2767216" cy="338554"/>
            </a:xfrm>
            <a:prstGeom prst="rect">
              <a:avLst/>
            </a:prstGeom>
            <a:noFill/>
          </p:spPr>
          <p:txBody>
            <a:bodyPr wrap="square" rtlCol="0">
              <a:spAutoFit/>
            </a:bodyPr>
            <a:lstStyle/>
            <a:p>
              <a:r>
                <a:rPr lang="sv-SE" sz="1600" b="1">
                  <a:solidFill>
                    <a:schemeClr val="bg2">
                      <a:lumMod val="25000"/>
                    </a:schemeClr>
                  </a:solidFill>
                  <a:latin typeface="Consolas"/>
                  <a:cs typeface="Consolas"/>
                </a:rPr>
                <a:t>Mål &amp; förväntningar</a:t>
              </a:r>
            </a:p>
          </p:txBody>
        </p:sp>
        <p:sp>
          <p:nvSpPr>
            <p:cNvPr id="82" name="textruta 9"/>
            <p:cNvSpPr txBox="1"/>
            <p:nvPr/>
          </p:nvSpPr>
          <p:spPr>
            <a:xfrm>
              <a:off x="5941431" y="2292156"/>
              <a:ext cx="3105490" cy="766877"/>
            </a:xfrm>
            <a:prstGeom prst="rect">
              <a:avLst/>
            </a:prstGeom>
            <a:noFill/>
          </p:spPr>
          <p:txBody>
            <a:bodyPr wrap="square" rtlCol="0">
              <a:spAutoFit/>
            </a:bodyPr>
            <a:lstStyle/>
            <a:p>
              <a:pPr>
                <a:lnSpc>
                  <a:spcPct val="110000"/>
                </a:lnSpc>
              </a:pPr>
              <a:r>
                <a:rPr lang="sv-SE" sz="1000">
                  <a:solidFill>
                    <a:schemeClr val="tx1">
                      <a:lumMod val="50000"/>
                      <a:lumOff val="50000"/>
                    </a:schemeClr>
                  </a:solidFill>
                  <a:cs typeface="Helvetica"/>
                </a:rPr>
                <a:t>Här skriver man om målgruppens mål och förväntningar. Och här skriver man mer om målgruppens mål och förväntningar.</a:t>
              </a:r>
            </a:p>
            <a:p>
              <a:pPr>
                <a:lnSpc>
                  <a:spcPct val="110000"/>
                </a:lnSpc>
              </a:pPr>
              <a:endParaRPr lang="sv-SE" sz="1000">
                <a:solidFill>
                  <a:schemeClr val="tx1">
                    <a:lumMod val="50000"/>
                    <a:lumOff val="50000"/>
                  </a:schemeClr>
                </a:solidFill>
                <a:cs typeface="Helvetica"/>
              </a:endParaRPr>
            </a:p>
          </p:txBody>
        </p:sp>
      </p:grpSp>
      <p:sp>
        <p:nvSpPr>
          <p:cNvPr id="87" name="textruta 85"/>
          <p:cNvSpPr txBox="1"/>
          <p:nvPr/>
        </p:nvSpPr>
        <p:spPr>
          <a:xfrm>
            <a:off x="1610604" y="462905"/>
            <a:ext cx="6171548" cy="492443"/>
          </a:xfrm>
          <a:prstGeom prst="rect">
            <a:avLst/>
          </a:prstGeom>
          <a:noFill/>
          <a:ln>
            <a:noFill/>
          </a:ln>
        </p:spPr>
        <p:txBody>
          <a:bodyPr wrap="square" rtlCol="0">
            <a:spAutoFit/>
          </a:bodyPr>
          <a:lstStyle/>
          <a:p>
            <a:r>
              <a:rPr lang="sv-SE" sz="2600">
                <a:solidFill>
                  <a:srgbClr val="4A452A"/>
                </a:solidFill>
                <a:latin typeface="Trebuchet MS" charset="0"/>
                <a:ea typeface="Trebuchet MS" charset="0"/>
                <a:cs typeface="Trebuchet MS" charset="0"/>
              </a:rPr>
              <a:t>                Tjänsteresans namn</a:t>
            </a:r>
          </a:p>
        </p:txBody>
      </p:sp>
      <p:cxnSp>
        <p:nvCxnSpPr>
          <p:cNvPr id="88" name="Rak 24"/>
          <p:cNvCxnSpPr/>
          <p:nvPr/>
        </p:nvCxnSpPr>
        <p:spPr>
          <a:xfrm flipV="1">
            <a:off x="940242" y="7729702"/>
            <a:ext cx="890218" cy="224525"/>
          </a:xfrm>
          <a:prstGeom prst="line">
            <a:avLst/>
          </a:prstGeom>
          <a:ln w="31750" cap="rnd" cmpd="sng">
            <a:solidFill>
              <a:schemeClr val="bg1">
                <a:lumMod val="75000"/>
              </a:schemeClr>
            </a:solidFill>
            <a:prstDash val="sysDot"/>
            <a:round/>
            <a:headEnd type="none"/>
          </a:ln>
          <a:effectLst/>
        </p:spPr>
        <p:style>
          <a:lnRef idx="2">
            <a:schemeClr val="accent1"/>
          </a:lnRef>
          <a:fillRef idx="0">
            <a:schemeClr val="accent1"/>
          </a:fillRef>
          <a:effectRef idx="1">
            <a:schemeClr val="accent1"/>
          </a:effectRef>
          <a:fontRef idx="minor">
            <a:schemeClr val="tx1"/>
          </a:fontRef>
        </p:style>
      </p:cxnSp>
      <p:cxnSp>
        <p:nvCxnSpPr>
          <p:cNvPr id="89" name="Rak 25"/>
          <p:cNvCxnSpPr/>
          <p:nvPr/>
        </p:nvCxnSpPr>
        <p:spPr>
          <a:xfrm flipV="1">
            <a:off x="1830460" y="7726419"/>
            <a:ext cx="915301" cy="3648"/>
          </a:xfrm>
          <a:prstGeom prst="line">
            <a:avLst/>
          </a:prstGeom>
          <a:ln w="31750" cap="rnd" cmpd="sng">
            <a:solidFill>
              <a:schemeClr val="bg1">
                <a:lumMod val="75000"/>
              </a:schemeClr>
            </a:solidFill>
            <a:prstDash val="sysDot"/>
            <a:round/>
            <a:headEnd type="none"/>
          </a:ln>
          <a:effectLst/>
        </p:spPr>
        <p:style>
          <a:lnRef idx="2">
            <a:schemeClr val="accent1"/>
          </a:lnRef>
          <a:fillRef idx="0">
            <a:schemeClr val="accent1"/>
          </a:fillRef>
          <a:effectRef idx="1">
            <a:schemeClr val="accent1"/>
          </a:effectRef>
          <a:fontRef idx="minor">
            <a:schemeClr val="tx1"/>
          </a:fontRef>
        </p:style>
      </p:cxnSp>
      <p:cxnSp>
        <p:nvCxnSpPr>
          <p:cNvPr id="90" name="Rak 26"/>
          <p:cNvCxnSpPr/>
          <p:nvPr/>
        </p:nvCxnSpPr>
        <p:spPr>
          <a:xfrm flipV="1">
            <a:off x="2623958" y="7114127"/>
            <a:ext cx="428651" cy="615941"/>
          </a:xfrm>
          <a:prstGeom prst="line">
            <a:avLst/>
          </a:prstGeom>
          <a:ln w="31750" cap="rnd" cmpd="sng">
            <a:solidFill>
              <a:schemeClr val="bg1">
                <a:lumMod val="75000"/>
              </a:schemeClr>
            </a:solidFill>
            <a:prstDash val="sysDot"/>
            <a:round/>
            <a:headEnd type="none"/>
          </a:ln>
          <a:effectLst/>
        </p:spPr>
        <p:style>
          <a:lnRef idx="2">
            <a:schemeClr val="accent1"/>
          </a:lnRef>
          <a:fillRef idx="0">
            <a:schemeClr val="accent1"/>
          </a:fillRef>
          <a:effectRef idx="1">
            <a:schemeClr val="accent1"/>
          </a:effectRef>
          <a:fontRef idx="minor">
            <a:schemeClr val="tx1"/>
          </a:fontRef>
        </p:style>
      </p:cxnSp>
      <p:cxnSp>
        <p:nvCxnSpPr>
          <p:cNvPr id="91" name="Rak 27"/>
          <p:cNvCxnSpPr/>
          <p:nvPr/>
        </p:nvCxnSpPr>
        <p:spPr>
          <a:xfrm flipV="1">
            <a:off x="3070558" y="6903827"/>
            <a:ext cx="560146" cy="210300"/>
          </a:xfrm>
          <a:prstGeom prst="line">
            <a:avLst/>
          </a:prstGeom>
          <a:ln w="31750" cap="rnd" cmpd="sng">
            <a:solidFill>
              <a:schemeClr val="bg1">
                <a:lumMod val="75000"/>
              </a:schemeClr>
            </a:solidFill>
            <a:prstDash val="sysDot"/>
            <a:round/>
            <a:headEnd type="none"/>
          </a:ln>
          <a:effectLst/>
        </p:spPr>
        <p:style>
          <a:lnRef idx="2">
            <a:schemeClr val="accent1"/>
          </a:lnRef>
          <a:fillRef idx="0">
            <a:schemeClr val="accent1"/>
          </a:fillRef>
          <a:effectRef idx="1">
            <a:schemeClr val="accent1"/>
          </a:effectRef>
          <a:fontRef idx="minor">
            <a:schemeClr val="tx1"/>
          </a:fontRef>
        </p:style>
      </p:cxnSp>
      <p:cxnSp>
        <p:nvCxnSpPr>
          <p:cNvPr id="92" name="Rak 32"/>
          <p:cNvCxnSpPr/>
          <p:nvPr/>
        </p:nvCxnSpPr>
        <p:spPr>
          <a:xfrm flipH="1" flipV="1">
            <a:off x="3701711" y="6864951"/>
            <a:ext cx="650328" cy="291072"/>
          </a:xfrm>
          <a:prstGeom prst="line">
            <a:avLst/>
          </a:prstGeom>
          <a:ln w="31750" cap="rnd" cmpd="sng">
            <a:solidFill>
              <a:schemeClr val="bg1">
                <a:lumMod val="75000"/>
              </a:schemeClr>
            </a:solidFill>
            <a:prstDash val="sysDot"/>
            <a:round/>
            <a:headEnd type="none"/>
          </a:ln>
          <a:effectLst/>
        </p:spPr>
        <p:style>
          <a:lnRef idx="2">
            <a:schemeClr val="accent1"/>
          </a:lnRef>
          <a:fillRef idx="0">
            <a:schemeClr val="accent1"/>
          </a:fillRef>
          <a:effectRef idx="1">
            <a:schemeClr val="accent1"/>
          </a:effectRef>
          <a:fontRef idx="minor">
            <a:schemeClr val="tx1"/>
          </a:fontRef>
        </p:style>
      </p:cxnSp>
      <p:cxnSp>
        <p:nvCxnSpPr>
          <p:cNvPr id="93" name="Rak 33"/>
          <p:cNvCxnSpPr/>
          <p:nvPr/>
        </p:nvCxnSpPr>
        <p:spPr>
          <a:xfrm flipV="1">
            <a:off x="4757118" y="7358865"/>
            <a:ext cx="771205" cy="407778"/>
          </a:xfrm>
          <a:prstGeom prst="line">
            <a:avLst/>
          </a:prstGeom>
          <a:ln w="31750" cap="rnd" cmpd="sng">
            <a:solidFill>
              <a:schemeClr val="bg1">
                <a:lumMod val="75000"/>
              </a:schemeClr>
            </a:solidFill>
            <a:prstDash val="sysDot"/>
            <a:round/>
            <a:headEnd type="none"/>
          </a:ln>
          <a:effectLst/>
        </p:spPr>
        <p:style>
          <a:lnRef idx="2">
            <a:schemeClr val="accent1"/>
          </a:lnRef>
          <a:fillRef idx="0">
            <a:schemeClr val="accent1"/>
          </a:fillRef>
          <a:effectRef idx="1">
            <a:schemeClr val="accent1"/>
          </a:effectRef>
          <a:fontRef idx="minor">
            <a:schemeClr val="tx1"/>
          </a:fontRef>
        </p:style>
      </p:cxnSp>
      <p:cxnSp>
        <p:nvCxnSpPr>
          <p:cNvPr id="94" name="Rak 36"/>
          <p:cNvCxnSpPr/>
          <p:nvPr/>
        </p:nvCxnSpPr>
        <p:spPr>
          <a:xfrm flipH="1" flipV="1">
            <a:off x="5528325" y="7358867"/>
            <a:ext cx="1108650" cy="227977"/>
          </a:xfrm>
          <a:prstGeom prst="line">
            <a:avLst/>
          </a:prstGeom>
          <a:ln w="31750" cap="rnd" cmpd="sng">
            <a:solidFill>
              <a:schemeClr val="bg1">
                <a:lumMod val="75000"/>
              </a:schemeClr>
            </a:solidFill>
            <a:prstDash val="sysDot"/>
            <a:round/>
            <a:headEnd type="none"/>
          </a:ln>
          <a:effectLst/>
        </p:spPr>
        <p:style>
          <a:lnRef idx="2">
            <a:schemeClr val="accent1"/>
          </a:lnRef>
          <a:fillRef idx="0">
            <a:schemeClr val="accent1"/>
          </a:fillRef>
          <a:effectRef idx="1">
            <a:schemeClr val="accent1"/>
          </a:effectRef>
          <a:fontRef idx="minor">
            <a:schemeClr val="tx1"/>
          </a:fontRef>
        </p:style>
      </p:cxnSp>
      <p:cxnSp>
        <p:nvCxnSpPr>
          <p:cNvPr id="95" name="Rak 37"/>
          <p:cNvCxnSpPr/>
          <p:nvPr/>
        </p:nvCxnSpPr>
        <p:spPr>
          <a:xfrm flipH="1">
            <a:off x="6633693" y="7358866"/>
            <a:ext cx="1095734" cy="239494"/>
          </a:xfrm>
          <a:prstGeom prst="line">
            <a:avLst/>
          </a:prstGeom>
          <a:ln w="31750" cap="rnd" cmpd="sng">
            <a:solidFill>
              <a:schemeClr val="bg1">
                <a:lumMod val="75000"/>
              </a:schemeClr>
            </a:solidFill>
            <a:prstDash val="sysDot"/>
            <a:round/>
            <a:headEnd type="none"/>
          </a:ln>
          <a:effectLst/>
        </p:spPr>
        <p:style>
          <a:lnRef idx="2">
            <a:schemeClr val="accent1"/>
          </a:lnRef>
          <a:fillRef idx="0">
            <a:schemeClr val="accent1"/>
          </a:fillRef>
          <a:effectRef idx="1">
            <a:schemeClr val="accent1"/>
          </a:effectRef>
          <a:fontRef idx="minor">
            <a:schemeClr val="tx1"/>
          </a:fontRef>
        </p:style>
      </p:cxnSp>
      <p:cxnSp>
        <p:nvCxnSpPr>
          <p:cNvPr id="96" name="Rak 152"/>
          <p:cNvCxnSpPr/>
          <p:nvPr/>
        </p:nvCxnSpPr>
        <p:spPr>
          <a:xfrm flipH="1" flipV="1">
            <a:off x="4352039" y="7156023"/>
            <a:ext cx="405079" cy="610620"/>
          </a:xfrm>
          <a:prstGeom prst="line">
            <a:avLst/>
          </a:prstGeom>
          <a:ln w="31750" cap="rnd" cmpd="sng">
            <a:solidFill>
              <a:schemeClr val="bg1">
                <a:lumMod val="75000"/>
              </a:schemeClr>
            </a:solidFill>
            <a:prstDash val="sysDot"/>
            <a:round/>
            <a:headEnd type="none"/>
          </a:ln>
          <a:effectLst/>
        </p:spPr>
        <p:style>
          <a:lnRef idx="2">
            <a:schemeClr val="accent1"/>
          </a:lnRef>
          <a:fillRef idx="0">
            <a:schemeClr val="accent1"/>
          </a:fillRef>
          <a:effectRef idx="1">
            <a:schemeClr val="accent1"/>
          </a:effectRef>
          <a:fontRef idx="minor">
            <a:schemeClr val="tx1"/>
          </a:fontRef>
        </p:style>
      </p:cxnSp>
      <p:cxnSp>
        <p:nvCxnSpPr>
          <p:cNvPr id="97" name="Rak 160"/>
          <p:cNvCxnSpPr/>
          <p:nvPr/>
        </p:nvCxnSpPr>
        <p:spPr>
          <a:xfrm flipH="1">
            <a:off x="7729426" y="6344529"/>
            <a:ext cx="1030732" cy="1032833"/>
          </a:xfrm>
          <a:prstGeom prst="line">
            <a:avLst/>
          </a:prstGeom>
          <a:ln w="31750" cap="rnd" cmpd="sng">
            <a:solidFill>
              <a:schemeClr val="bg1">
                <a:lumMod val="75000"/>
              </a:schemeClr>
            </a:solidFill>
            <a:prstDash val="sysDot"/>
            <a:round/>
            <a:headEnd type="none"/>
          </a:ln>
          <a:effectLst/>
        </p:spPr>
        <p:style>
          <a:lnRef idx="2">
            <a:schemeClr val="accent1"/>
          </a:lnRef>
          <a:fillRef idx="0">
            <a:schemeClr val="accent1"/>
          </a:fillRef>
          <a:effectRef idx="1">
            <a:schemeClr val="accent1"/>
          </a:effectRef>
          <a:fontRef idx="minor">
            <a:schemeClr val="tx1"/>
          </a:fontRef>
        </p:style>
      </p:cxnSp>
      <p:pic>
        <p:nvPicPr>
          <p:cNvPr id="98" name="Bildobjekt 110" descr="plåster.em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436831" y="7129610"/>
            <a:ext cx="645221" cy="645221"/>
          </a:xfrm>
          <a:prstGeom prst="rect">
            <a:avLst/>
          </a:prstGeom>
        </p:spPr>
      </p:pic>
      <p:pic>
        <p:nvPicPr>
          <p:cNvPr id="99" name="Bildobjekt 111" descr="journal.emf"/>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335582" y="6552136"/>
            <a:ext cx="429454" cy="606051"/>
          </a:xfrm>
          <a:prstGeom prst="rect">
            <a:avLst/>
          </a:prstGeom>
        </p:spPr>
      </p:pic>
      <p:pic>
        <p:nvPicPr>
          <p:cNvPr id="100" name="Bildobjekt 112" descr="tabletter.emf"/>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264974" y="6632080"/>
            <a:ext cx="686583" cy="472980"/>
          </a:xfrm>
          <a:prstGeom prst="rect">
            <a:avLst/>
          </a:prstGeom>
        </p:spPr>
      </p:pic>
      <p:pic>
        <p:nvPicPr>
          <p:cNvPr id="101" name="Bildobjekt 113" descr="droppar.emf"/>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485700" y="7671410"/>
            <a:ext cx="588147" cy="572968"/>
          </a:xfrm>
          <a:prstGeom prst="rect">
            <a:avLst/>
          </a:prstGeom>
        </p:spPr>
      </p:pic>
      <p:pic>
        <p:nvPicPr>
          <p:cNvPr id="113" name="Bildobjekt 6" descr="laboratorium.emf"/>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245608" y="6181179"/>
            <a:ext cx="530083" cy="945667"/>
          </a:xfrm>
          <a:prstGeom prst="rect">
            <a:avLst/>
          </a:prstGeom>
        </p:spPr>
      </p:pic>
      <p:pic>
        <p:nvPicPr>
          <p:cNvPr id="115" name="Bildobjekt 9" descr="spruta.emf"/>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575210" y="7824529"/>
            <a:ext cx="703851" cy="444178"/>
          </a:xfrm>
          <a:prstGeom prst="rect">
            <a:avLst/>
          </a:prstGeom>
        </p:spPr>
      </p:pic>
      <p:pic>
        <p:nvPicPr>
          <p:cNvPr id="116" name="Picture 11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78963" y="7427671"/>
            <a:ext cx="682324" cy="381456"/>
          </a:xfrm>
          <a:prstGeom prst="rect">
            <a:avLst/>
          </a:prstGeom>
        </p:spPr>
      </p:pic>
      <p:pic>
        <p:nvPicPr>
          <p:cNvPr id="144" name="Picture 143"/>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flipH="1">
            <a:off x="1359761" y="8045482"/>
            <a:ext cx="871334" cy="703242"/>
          </a:xfrm>
          <a:prstGeom prst="rect">
            <a:avLst/>
          </a:prstGeom>
        </p:spPr>
      </p:pic>
      <p:pic>
        <p:nvPicPr>
          <p:cNvPr id="145" name="Picture 144"/>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flipH="1">
            <a:off x="4445314" y="8045224"/>
            <a:ext cx="784077" cy="746404"/>
          </a:xfrm>
          <a:prstGeom prst="rect">
            <a:avLst/>
          </a:prstGeom>
        </p:spPr>
      </p:pic>
      <p:pic>
        <p:nvPicPr>
          <p:cNvPr id="146" name="Picture 145"/>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rot="629410">
            <a:off x="8608343" y="6652787"/>
            <a:ext cx="513288" cy="552027"/>
          </a:xfrm>
          <a:prstGeom prst="rect">
            <a:avLst/>
          </a:prstGeom>
        </p:spPr>
      </p:pic>
      <p:pic>
        <p:nvPicPr>
          <p:cNvPr id="147" name="Picture 146"/>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flipH="1">
            <a:off x="6262205" y="7888550"/>
            <a:ext cx="601361" cy="860174"/>
          </a:xfrm>
          <a:prstGeom prst="rect">
            <a:avLst/>
          </a:prstGeom>
        </p:spPr>
      </p:pic>
      <p:pic>
        <p:nvPicPr>
          <p:cNvPr id="160" name="Bildobjekt 240" descr="rektangel_kort.emf"/>
          <p:cNvPicPr>
            <a:picLocks noChangeAspect="1"/>
          </p:cNvPicPr>
          <p:nvPr/>
        </p:nvPicPr>
        <p:blipFill>
          <a:blip r:embed="rId5">
            <a:alphaModFix amt="70000"/>
            <a:extLst>
              <a:ext uri="{28A0092B-C50C-407E-A947-70E740481C1C}">
                <a14:useLocalDpi xmlns:a14="http://schemas.microsoft.com/office/drawing/2010/main" val="0"/>
              </a:ext>
            </a:extLst>
          </a:blip>
          <a:stretch>
            <a:fillRect/>
          </a:stretch>
        </p:blipFill>
        <p:spPr>
          <a:xfrm>
            <a:off x="544335" y="10865573"/>
            <a:ext cx="1630851" cy="1301125"/>
          </a:xfrm>
          <a:prstGeom prst="rect">
            <a:avLst/>
          </a:prstGeom>
          <a:noFill/>
        </p:spPr>
      </p:pic>
      <p:sp>
        <p:nvSpPr>
          <p:cNvPr id="61" name="textruta 70"/>
          <p:cNvSpPr txBox="1"/>
          <p:nvPr/>
        </p:nvSpPr>
        <p:spPr>
          <a:xfrm>
            <a:off x="605739" y="10968228"/>
            <a:ext cx="1167007" cy="276999"/>
          </a:xfrm>
          <a:prstGeom prst="rect">
            <a:avLst/>
          </a:prstGeom>
          <a:noFill/>
        </p:spPr>
        <p:txBody>
          <a:bodyPr wrap="square" rtlCol="0">
            <a:spAutoFit/>
          </a:bodyPr>
          <a:lstStyle/>
          <a:p>
            <a:r>
              <a:rPr lang="sv-SE" sz="1200" b="1">
                <a:solidFill>
                  <a:srgbClr val="4A452A"/>
                </a:solidFill>
                <a:latin typeface="Trebuchet MS" charset="0"/>
                <a:ea typeface="Trebuchet MS" charset="0"/>
                <a:cs typeface="Trebuchet MS" charset="0"/>
              </a:rPr>
              <a:t>Svårighet</a:t>
            </a:r>
          </a:p>
        </p:txBody>
      </p:sp>
      <p:sp>
        <p:nvSpPr>
          <p:cNvPr id="85" name="textruta 58"/>
          <p:cNvSpPr txBox="1"/>
          <p:nvPr/>
        </p:nvSpPr>
        <p:spPr>
          <a:xfrm>
            <a:off x="605441" y="11169590"/>
            <a:ext cx="1597871" cy="925894"/>
          </a:xfrm>
          <a:prstGeom prst="rect">
            <a:avLst/>
          </a:prstGeom>
          <a:noFill/>
        </p:spPr>
        <p:txBody>
          <a:bodyPr wrap="square" rtlCol="0">
            <a:spAutoFit/>
          </a:bodyPr>
          <a:lstStyle/>
          <a:p>
            <a:pPr>
              <a:lnSpc>
                <a:spcPts val="1300"/>
              </a:lnSpc>
            </a:pPr>
            <a:r>
              <a:rPr lang="sv-SE" sz="900">
                <a:solidFill>
                  <a:schemeClr val="bg1">
                    <a:lumMod val="50000"/>
                  </a:schemeClr>
                </a:solidFill>
                <a:latin typeface="Trebuchet MS" charset="0"/>
                <a:ea typeface="Trebuchet MS" charset="0"/>
                <a:cs typeface="Trebuchet MS" charset="0"/>
              </a:rPr>
              <a:t>Här skriver man något som kan hindra en förbättring eller annan svårighet eller utmaning.</a:t>
            </a:r>
          </a:p>
          <a:p>
            <a:pPr>
              <a:lnSpc>
                <a:spcPts val="1300"/>
              </a:lnSpc>
            </a:pPr>
            <a:endParaRPr lang="sv-SE" sz="900">
              <a:solidFill>
                <a:schemeClr val="bg1">
                  <a:lumMod val="50000"/>
                </a:schemeClr>
              </a:solidFill>
              <a:latin typeface="Trebuchet MS" charset="0"/>
              <a:ea typeface="Trebuchet MS" charset="0"/>
              <a:cs typeface="Trebuchet MS" charset="0"/>
            </a:endParaRPr>
          </a:p>
        </p:txBody>
      </p:sp>
      <p:pic>
        <p:nvPicPr>
          <p:cNvPr id="161" name="Bildobjekt 240" descr="rektangel_kort.emf"/>
          <p:cNvPicPr>
            <a:picLocks noChangeAspect="1"/>
          </p:cNvPicPr>
          <p:nvPr/>
        </p:nvPicPr>
        <p:blipFill>
          <a:blip r:embed="rId5">
            <a:alphaModFix amt="70000"/>
            <a:extLst>
              <a:ext uri="{28A0092B-C50C-407E-A947-70E740481C1C}">
                <a14:useLocalDpi xmlns:a14="http://schemas.microsoft.com/office/drawing/2010/main" val="0"/>
              </a:ext>
            </a:extLst>
          </a:blip>
          <a:stretch>
            <a:fillRect/>
          </a:stretch>
        </p:blipFill>
        <p:spPr>
          <a:xfrm>
            <a:off x="2293376" y="10394714"/>
            <a:ext cx="1630851" cy="960455"/>
          </a:xfrm>
          <a:prstGeom prst="rect">
            <a:avLst/>
          </a:prstGeom>
          <a:noFill/>
        </p:spPr>
      </p:pic>
      <p:pic>
        <p:nvPicPr>
          <p:cNvPr id="162" name="Bildobjekt 240" descr="rektangel_kort.emf"/>
          <p:cNvPicPr>
            <a:picLocks noChangeAspect="1"/>
          </p:cNvPicPr>
          <p:nvPr/>
        </p:nvPicPr>
        <p:blipFill>
          <a:blip r:embed="rId5">
            <a:alphaModFix amt="70000"/>
            <a:extLst>
              <a:ext uri="{28A0092B-C50C-407E-A947-70E740481C1C}">
                <a14:useLocalDpi xmlns:a14="http://schemas.microsoft.com/office/drawing/2010/main" val="0"/>
              </a:ext>
            </a:extLst>
          </a:blip>
          <a:stretch>
            <a:fillRect/>
          </a:stretch>
        </p:blipFill>
        <p:spPr>
          <a:xfrm rot="10800000">
            <a:off x="4073024" y="10585805"/>
            <a:ext cx="1630851" cy="1078110"/>
          </a:xfrm>
          <a:prstGeom prst="rect">
            <a:avLst/>
          </a:prstGeom>
          <a:noFill/>
        </p:spPr>
      </p:pic>
      <p:pic>
        <p:nvPicPr>
          <p:cNvPr id="163" name="Bildobjekt 240" descr="rektangel_kort.emf"/>
          <p:cNvPicPr>
            <a:picLocks noChangeAspect="1"/>
          </p:cNvPicPr>
          <p:nvPr/>
        </p:nvPicPr>
        <p:blipFill>
          <a:blip r:embed="rId5">
            <a:alphaModFix amt="70000"/>
            <a:extLst>
              <a:ext uri="{28A0092B-C50C-407E-A947-70E740481C1C}">
                <a14:useLocalDpi xmlns:a14="http://schemas.microsoft.com/office/drawing/2010/main" val="0"/>
              </a:ext>
            </a:extLst>
          </a:blip>
          <a:stretch>
            <a:fillRect/>
          </a:stretch>
        </p:blipFill>
        <p:spPr>
          <a:xfrm rot="10800000">
            <a:off x="5818268" y="10874941"/>
            <a:ext cx="1630851" cy="643676"/>
          </a:xfrm>
          <a:prstGeom prst="rect">
            <a:avLst/>
          </a:prstGeom>
          <a:noFill/>
        </p:spPr>
      </p:pic>
      <p:pic>
        <p:nvPicPr>
          <p:cNvPr id="164" name="Bildobjekt 240" descr="rektangel_kort.emf"/>
          <p:cNvPicPr>
            <a:picLocks noChangeAspect="1"/>
          </p:cNvPicPr>
          <p:nvPr/>
        </p:nvPicPr>
        <p:blipFill>
          <a:blip r:embed="rId5">
            <a:alphaModFix amt="70000"/>
            <a:extLst>
              <a:ext uri="{28A0092B-C50C-407E-A947-70E740481C1C}">
                <a14:useLocalDpi xmlns:a14="http://schemas.microsoft.com/office/drawing/2010/main" val="0"/>
              </a:ext>
            </a:extLst>
          </a:blip>
          <a:stretch>
            <a:fillRect/>
          </a:stretch>
        </p:blipFill>
        <p:spPr>
          <a:xfrm rot="10800000">
            <a:off x="7554159" y="10522603"/>
            <a:ext cx="1630851" cy="832566"/>
          </a:xfrm>
          <a:prstGeom prst="rect">
            <a:avLst/>
          </a:prstGeom>
          <a:noFill/>
        </p:spPr>
      </p:pic>
      <p:grpSp>
        <p:nvGrpSpPr>
          <p:cNvPr id="186" name="Group 185"/>
          <p:cNvGrpSpPr/>
          <p:nvPr/>
        </p:nvGrpSpPr>
        <p:grpSpPr>
          <a:xfrm>
            <a:off x="416279" y="5876354"/>
            <a:ext cx="1762698" cy="846095"/>
            <a:chOff x="416279" y="5876354"/>
            <a:chExt cx="1762698" cy="846095"/>
          </a:xfrm>
        </p:grpSpPr>
        <p:pic>
          <p:nvPicPr>
            <p:cNvPr id="174" name="Picture 173"/>
            <p:cNvPicPr>
              <a:picLocks noChangeAspect="1"/>
            </p:cNvPicPr>
            <p:nvPr/>
          </p:nvPicPr>
          <p:blipFill>
            <a:blip r:embed="rId20">
              <a:alphaModFix amt="80000"/>
              <a:extLst>
                <a:ext uri="{28A0092B-C50C-407E-A947-70E740481C1C}">
                  <a14:useLocalDpi xmlns:a14="http://schemas.microsoft.com/office/drawing/2010/main" val="0"/>
                </a:ext>
              </a:extLst>
            </a:blip>
            <a:stretch>
              <a:fillRect/>
            </a:stretch>
          </p:blipFill>
          <p:spPr>
            <a:xfrm flipH="1">
              <a:off x="416279" y="5876354"/>
              <a:ext cx="1762698" cy="846095"/>
            </a:xfrm>
            <a:prstGeom prst="rect">
              <a:avLst/>
            </a:prstGeom>
          </p:spPr>
        </p:pic>
        <p:sp>
          <p:nvSpPr>
            <p:cNvPr id="83" name="textruta 156"/>
            <p:cNvSpPr txBox="1"/>
            <p:nvPr/>
          </p:nvSpPr>
          <p:spPr>
            <a:xfrm>
              <a:off x="508631" y="5953951"/>
              <a:ext cx="1603386" cy="410562"/>
            </a:xfrm>
            <a:prstGeom prst="rect">
              <a:avLst/>
            </a:prstGeom>
            <a:noFill/>
          </p:spPr>
          <p:txBody>
            <a:bodyPr wrap="square" rtlCol="0">
              <a:spAutoFit/>
            </a:bodyPr>
            <a:lstStyle/>
            <a:p>
              <a:pPr>
                <a:lnSpc>
                  <a:spcPts val="1300"/>
                </a:lnSpc>
              </a:pPr>
              <a:r>
                <a:rPr lang="sv-SE" sz="900">
                  <a:solidFill>
                    <a:schemeClr val="bg1">
                      <a:lumMod val="50000"/>
                    </a:schemeClr>
                  </a:solidFill>
                  <a:latin typeface="Trebuchet MS"/>
                  <a:cs typeface="Trebuchet MS"/>
                </a:rPr>
                <a:t>Här skriver man ett citat eller någon kommentar</a:t>
              </a:r>
            </a:p>
          </p:txBody>
        </p:sp>
      </p:grpSp>
      <p:grpSp>
        <p:nvGrpSpPr>
          <p:cNvPr id="187" name="Group 186"/>
          <p:cNvGrpSpPr/>
          <p:nvPr/>
        </p:nvGrpSpPr>
        <p:grpSpPr>
          <a:xfrm>
            <a:off x="2392619" y="5481101"/>
            <a:ext cx="1640769" cy="666481"/>
            <a:chOff x="2392619" y="5481101"/>
            <a:chExt cx="1640769" cy="666481"/>
          </a:xfrm>
        </p:grpSpPr>
        <p:pic>
          <p:nvPicPr>
            <p:cNvPr id="172" name="Picture 171"/>
            <p:cNvPicPr>
              <a:picLocks noChangeAspect="1"/>
            </p:cNvPicPr>
            <p:nvPr/>
          </p:nvPicPr>
          <p:blipFill>
            <a:blip r:embed="rId20">
              <a:alphaModFix amt="80000"/>
              <a:extLst>
                <a:ext uri="{28A0092B-C50C-407E-A947-70E740481C1C}">
                  <a14:useLocalDpi xmlns:a14="http://schemas.microsoft.com/office/drawing/2010/main" val="0"/>
                </a:ext>
              </a:extLst>
            </a:blip>
            <a:stretch>
              <a:fillRect/>
            </a:stretch>
          </p:blipFill>
          <p:spPr>
            <a:xfrm flipH="1">
              <a:off x="2392619" y="5481101"/>
              <a:ext cx="1486183" cy="666481"/>
            </a:xfrm>
            <a:prstGeom prst="rect">
              <a:avLst/>
            </a:prstGeom>
          </p:spPr>
        </p:pic>
        <p:sp>
          <p:nvSpPr>
            <p:cNvPr id="132" name="textruta 156"/>
            <p:cNvSpPr txBox="1"/>
            <p:nvPr/>
          </p:nvSpPr>
          <p:spPr>
            <a:xfrm>
              <a:off x="2430002" y="5575527"/>
              <a:ext cx="1603386" cy="259045"/>
            </a:xfrm>
            <a:prstGeom prst="rect">
              <a:avLst/>
            </a:prstGeom>
            <a:noFill/>
          </p:spPr>
          <p:txBody>
            <a:bodyPr wrap="square" rtlCol="0">
              <a:spAutoFit/>
            </a:bodyPr>
            <a:lstStyle/>
            <a:p>
              <a:pPr>
                <a:lnSpc>
                  <a:spcPts val="1300"/>
                </a:lnSpc>
              </a:pPr>
              <a:r>
                <a:rPr lang="sv-SE" sz="900">
                  <a:solidFill>
                    <a:schemeClr val="bg1">
                      <a:lumMod val="50000"/>
                    </a:schemeClr>
                  </a:solidFill>
                  <a:latin typeface="Trebuchet MS"/>
                  <a:cs typeface="Trebuchet MS"/>
                </a:rPr>
                <a:t>Här skriver man något.</a:t>
              </a:r>
            </a:p>
          </p:txBody>
        </p:sp>
      </p:grpSp>
      <p:grpSp>
        <p:nvGrpSpPr>
          <p:cNvPr id="188" name="Group 187"/>
          <p:cNvGrpSpPr/>
          <p:nvPr/>
        </p:nvGrpSpPr>
        <p:grpSpPr>
          <a:xfrm>
            <a:off x="5682293" y="5494278"/>
            <a:ext cx="1905000" cy="1020397"/>
            <a:chOff x="5682293" y="5494278"/>
            <a:chExt cx="1905000" cy="1020397"/>
          </a:xfrm>
        </p:grpSpPr>
        <p:pic>
          <p:nvPicPr>
            <p:cNvPr id="173" name="Picture 172"/>
            <p:cNvPicPr>
              <a:picLocks noChangeAspect="1"/>
            </p:cNvPicPr>
            <p:nvPr/>
          </p:nvPicPr>
          <p:blipFill>
            <a:blip r:embed="rId20">
              <a:alphaModFix amt="80000"/>
              <a:extLst>
                <a:ext uri="{28A0092B-C50C-407E-A947-70E740481C1C}">
                  <a14:useLocalDpi xmlns:a14="http://schemas.microsoft.com/office/drawing/2010/main" val="0"/>
                </a:ext>
              </a:extLst>
            </a:blip>
            <a:stretch>
              <a:fillRect/>
            </a:stretch>
          </p:blipFill>
          <p:spPr>
            <a:xfrm flipH="1">
              <a:off x="5682293" y="5494278"/>
              <a:ext cx="1905000" cy="1020397"/>
            </a:xfrm>
            <a:prstGeom prst="rect">
              <a:avLst/>
            </a:prstGeom>
          </p:spPr>
        </p:pic>
        <p:sp>
          <p:nvSpPr>
            <p:cNvPr id="84" name="textruta 156"/>
            <p:cNvSpPr txBox="1"/>
            <p:nvPr/>
          </p:nvSpPr>
          <p:spPr>
            <a:xfrm>
              <a:off x="5784551" y="5538200"/>
              <a:ext cx="1603386" cy="577274"/>
            </a:xfrm>
            <a:prstGeom prst="rect">
              <a:avLst/>
            </a:prstGeom>
            <a:noFill/>
          </p:spPr>
          <p:txBody>
            <a:bodyPr wrap="square" rtlCol="0">
              <a:spAutoFit/>
            </a:bodyPr>
            <a:lstStyle/>
            <a:p>
              <a:pPr>
                <a:lnSpc>
                  <a:spcPts val="1300"/>
                </a:lnSpc>
              </a:pPr>
              <a:r>
                <a:rPr lang="sv-SE" sz="900">
                  <a:solidFill>
                    <a:schemeClr val="bg1">
                      <a:lumMod val="50000"/>
                    </a:schemeClr>
                  </a:solidFill>
                  <a:latin typeface="Trebuchet MS"/>
                  <a:cs typeface="Trebuchet MS"/>
                </a:rPr>
                <a:t>Här skriver man ett citat eller någon kommentar Här kan du skriva något.</a:t>
              </a:r>
            </a:p>
          </p:txBody>
        </p:sp>
      </p:grpSp>
      <p:grpSp>
        <p:nvGrpSpPr>
          <p:cNvPr id="201" name="Group 200"/>
          <p:cNvGrpSpPr/>
          <p:nvPr/>
        </p:nvGrpSpPr>
        <p:grpSpPr>
          <a:xfrm>
            <a:off x="501618" y="3582564"/>
            <a:ext cx="1655266" cy="381000"/>
            <a:chOff x="501618" y="3582564"/>
            <a:chExt cx="1655266" cy="381000"/>
          </a:xfrm>
        </p:grpSpPr>
        <p:pic>
          <p:nvPicPr>
            <p:cNvPr id="175" name="Bildobjekt 8" descr="rektangel_grå.emf"/>
            <p:cNvPicPr>
              <a:picLocks noChangeAspect="1"/>
            </p:cNvPicPr>
            <p:nvPr/>
          </p:nvPicPr>
          <p:blipFill>
            <a:blip r:embed="rId21">
              <a:alphaModFix amt="70000"/>
              <a:extLst>
                <a:ext uri="{28A0092B-C50C-407E-A947-70E740481C1C}">
                  <a14:useLocalDpi xmlns:a14="http://schemas.microsoft.com/office/drawing/2010/main" val="0"/>
                </a:ext>
              </a:extLst>
            </a:blip>
            <a:stretch>
              <a:fillRect/>
            </a:stretch>
          </p:blipFill>
          <p:spPr>
            <a:xfrm>
              <a:off x="501618" y="3582564"/>
              <a:ext cx="1625600" cy="381000"/>
            </a:xfrm>
            <a:prstGeom prst="rect">
              <a:avLst/>
            </a:prstGeom>
          </p:spPr>
        </p:pic>
        <p:sp>
          <p:nvSpPr>
            <p:cNvPr id="181" name="textruta 120"/>
            <p:cNvSpPr txBox="1"/>
            <p:nvPr/>
          </p:nvSpPr>
          <p:spPr>
            <a:xfrm>
              <a:off x="708348" y="3624278"/>
              <a:ext cx="1448536" cy="307777"/>
            </a:xfrm>
            <a:prstGeom prst="rect">
              <a:avLst/>
            </a:prstGeom>
            <a:noFill/>
          </p:spPr>
          <p:txBody>
            <a:bodyPr wrap="square" rtlCol="0">
              <a:spAutoFit/>
            </a:bodyPr>
            <a:lstStyle/>
            <a:p>
              <a:r>
                <a:rPr lang="sv-SE" sz="1400" b="1">
                  <a:solidFill>
                    <a:srgbClr val="4A452A"/>
                  </a:solidFill>
                  <a:latin typeface="Trebuchet MS" charset="0"/>
                  <a:ea typeface="Trebuchet MS" charset="0"/>
                  <a:cs typeface="Trebuchet MS" charset="0"/>
                </a:rPr>
                <a:t>Första fasen</a:t>
              </a:r>
            </a:p>
          </p:txBody>
        </p:sp>
      </p:grpSp>
      <p:grpSp>
        <p:nvGrpSpPr>
          <p:cNvPr id="190" name="Group 189"/>
          <p:cNvGrpSpPr/>
          <p:nvPr/>
        </p:nvGrpSpPr>
        <p:grpSpPr>
          <a:xfrm>
            <a:off x="2270235" y="3582564"/>
            <a:ext cx="1693832" cy="381000"/>
            <a:chOff x="2270235" y="3582564"/>
            <a:chExt cx="1693832" cy="381000"/>
          </a:xfrm>
        </p:grpSpPr>
        <p:pic>
          <p:nvPicPr>
            <p:cNvPr id="176" name="Bildobjekt 179" descr="rektangel_grå.emf"/>
            <p:cNvPicPr>
              <a:picLocks noChangeAspect="1"/>
            </p:cNvPicPr>
            <p:nvPr/>
          </p:nvPicPr>
          <p:blipFill>
            <a:blip r:embed="rId21">
              <a:alphaModFix amt="70000"/>
              <a:extLst>
                <a:ext uri="{28A0092B-C50C-407E-A947-70E740481C1C}">
                  <a14:useLocalDpi xmlns:a14="http://schemas.microsoft.com/office/drawing/2010/main" val="0"/>
                </a:ext>
              </a:extLst>
            </a:blip>
            <a:stretch>
              <a:fillRect/>
            </a:stretch>
          </p:blipFill>
          <p:spPr>
            <a:xfrm>
              <a:off x="2270235" y="3582564"/>
              <a:ext cx="1625600" cy="381000"/>
            </a:xfrm>
            <a:prstGeom prst="rect">
              <a:avLst/>
            </a:prstGeom>
          </p:spPr>
        </p:pic>
        <p:sp>
          <p:nvSpPr>
            <p:cNvPr id="182" name="textruta 121"/>
            <p:cNvSpPr txBox="1"/>
            <p:nvPr/>
          </p:nvSpPr>
          <p:spPr>
            <a:xfrm>
              <a:off x="2515531" y="3616668"/>
              <a:ext cx="1448536" cy="307777"/>
            </a:xfrm>
            <a:prstGeom prst="rect">
              <a:avLst/>
            </a:prstGeom>
            <a:noFill/>
          </p:spPr>
          <p:txBody>
            <a:bodyPr wrap="square" rtlCol="0">
              <a:spAutoFit/>
            </a:bodyPr>
            <a:lstStyle/>
            <a:p>
              <a:r>
                <a:rPr lang="sv-SE" sz="1400" b="1">
                  <a:solidFill>
                    <a:schemeClr val="bg2">
                      <a:lumMod val="25000"/>
                    </a:schemeClr>
                  </a:solidFill>
                  <a:latin typeface="Trebuchet MS" charset="0"/>
                  <a:ea typeface="Trebuchet MS" charset="0"/>
                  <a:cs typeface="Trebuchet MS" charset="0"/>
                </a:rPr>
                <a:t>Andra fasen</a:t>
              </a:r>
            </a:p>
          </p:txBody>
        </p:sp>
      </p:grpSp>
      <p:grpSp>
        <p:nvGrpSpPr>
          <p:cNvPr id="191" name="Group 190"/>
          <p:cNvGrpSpPr/>
          <p:nvPr/>
        </p:nvGrpSpPr>
        <p:grpSpPr>
          <a:xfrm>
            <a:off x="4044740" y="3580876"/>
            <a:ext cx="1639066" cy="381000"/>
            <a:chOff x="4044740" y="3580876"/>
            <a:chExt cx="1639066" cy="381000"/>
          </a:xfrm>
        </p:grpSpPr>
        <p:pic>
          <p:nvPicPr>
            <p:cNvPr id="177" name="Bildobjekt 180" descr="rektangel_grå.emf"/>
            <p:cNvPicPr>
              <a:picLocks noChangeAspect="1"/>
            </p:cNvPicPr>
            <p:nvPr/>
          </p:nvPicPr>
          <p:blipFill>
            <a:blip r:embed="rId21">
              <a:alphaModFix amt="70000"/>
              <a:extLst>
                <a:ext uri="{28A0092B-C50C-407E-A947-70E740481C1C}">
                  <a14:useLocalDpi xmlns:a14="http://schemas.microsoft.com/office/drawing/2010/main" val="0"/>
                </a:ext>
              </a:extLst>
            </a:blip>
            <a:stretch>
              <a:fillRect/>
            </a:stretch>
          </p:blipFill>
          <p:spPr>
            <a:xfrm>
              <a:off x="4044740" y="3580876"/>
              <a:ext cx="1625600" cy="381000"/>
            </a:xfrm>
            <a:prstGeom prst="rect">
              <a:avLst/>
            </a:prstGeom>
          </p:spPr>
        </p:pic>
        <p:sp>
          <p:nvSpPr>
            <p:cNvPr id="183" name="textruta 122"/>
            <p:cNvSpPr txBox="1"/>
            <p:nvPr/>
          </p:nvSpPr>
          <p:spPr>
            <a:xfrm>
              <a:off x="4235270" y="3623457"/>
              <a:ext cx="1448536" cy="307777"/>
            </a:xfrm>
            <a:prstGeom prst="rect">
              <a:avLst/>
            </a:prstGeom>
            <a:noFill/>
          </p:spPr>
          <p:txBody>
            <a:bodyPr wrap="square" rtlCol="0">
              <a:spAutoFit/>
            </a:bodyPr>
            <a:lstStyle/>
            <a:p>
              <a:r>
                <a:rPr lang="sv-SE" sz="1400" b="1">
                  <a:solidFill>
                    <a:srgbClr val="4A452A"/>
                  </a:solidFill>
                  <a:latin typeface="Trebuchet MS" charset="0"/>
                  <a:ea typeface="Trebuchet MS" charset="0"/>
                  <a:cs typeface="Trebuchet MS" charset="0"/>
                </a:rPr>
                <a:t>Tredje fasen</a:t>
              </a:r>
            </a:p>
          </p:txBody>
        </p:sp>
      </p:grpSp>
      <p:grpSp>
        <p:nvGrpSpPr>
          <p:cNvPr id="192" name="Group 191"/>
          <p:cNvGrpSpPr/>
          <p:nvPr/>
        </p:nvGrpSpPr>
        <p:grpSpPr>
          <a:xfrm>
            <a:off x="5799076" y="3585088"/>
            <a:ext cx="1614560" cy="381000"/>
            <a:chOff x="5799076" y="3585088"/>
            <a:chExt cx="1614560" cy="381000"/>
          </a:xfrm>
        </p:grpSpPr>
        <p:pic>
          <p:nvPicPr>
            <p:cNvPr id="178" name="Bildobjekt 181" descr="rektangel_grå.emf"/>
            <p:cNvPicPr>
              <a:picLocks noChangeAspect="1"/>
            </p:cNvPicPr>
            <p:nvPr/>
          </p:nvPicPr>
          <p:blipFill>
            <a:blip r:embed="rId21">
              <a:alphaModFix amt="70000"/>
              <a:extLst>
                <a:ext uri="{28A0092B-C50C-407E-A947-70E740481C1C}">
                  <a14:useLocalDpi xmlns:a14="http://schemas.microsoft.com/office/drawing/2010/main" val="0"/>
                </a:ext>
              </a:extLst>
            </a:blip>
            <a:stretch>
              <a:fillRect/>
            </a:stretch>
          </p:blipFill>
          <p:spPr>
            <a:xfrm>
              <a:off x="5799076" y="3585088"/>
              <a:ext cx="1571718" cy="381000"/>
            </a:xfrm>
            <a:prstGeom prst="rect">
              <a:avLst/>
            </a:prstGeom>
          </p:spPr>
        </p:pic>
        <p:sp>
          <p:nvSpPr>
            <p:cNvPr id="184" name="textruta 125"/>
            <p:cNvSpPr txBox="1"/>
            <p:nvPr/>
          </p:nvSpPr>
          <p:spPr>
            <a:xfrm>
              <a:off x="5965100" y="3622139"/>
              <a:ext cx="1448536" cy="307777"/>
            </a:xfrm>
            <a:prstGeom prst="rect">
              <a:avLst/>
            </a:prstGeom>
            <a:noFill/>
          </p:spPr>
          <p:txBody>
            <a:bodyPr wrap="square" rtlCol="0">
              <a:spAutoFit/>
            </a:bodyPr>
            <a:lstStyle/>
            <a:p>
              <a:r>
                <a:rPr lang="sv-SE" sz="1400" b="1">
                  <a:solidFill>
                    <a:srgbClr val="4A452A"/>
                  </a:solidFill>
                  <a:latin typeface="Trebuchet MS" charset="0"/>
                  <a:ea typeface="Trebuchet MS" charset="0"/>
                  <a:cs typeface="Trebuchet MS" charset="0"/>
                </a:rPr>
                <a:t>Fjärde fasen</a:t>
              </a:r>
            </a:p>
          </p:txBody>
        </p:sp>
      </p:grpSp>
      <p:grpSp>
        <p:nvGrpSpPr>
          <p:cNvPr id="193" name="Group 192"/>
          <p:cNvGrpSpPr/>
          <p:nvPr/>
        </p:nvGrpSpPr>
        <p:grpSpPr>
          <a:xfrm>
            <a:off x="7485641" y="3585088"/>
            <a:ext cx="1661973" cy="381000"/>
            <a:chOff x="7485641" y="3585088"/>
            <a:chExt cx="1661973" cy="381000"/>
          </a:xfrm>
        </p:grpSpPr>
        <p:pic>
          <p:nvPicPr>
            <p:cNvPr id="179" name="Bildobjekt 182" descr="rektangel_grå.emf"/>
            <p:cNvPicPr>
              <a:picLocks noChangeAspect="1"/>
            </p:cNvPicPr>
            <p:nvPr/>
          </p:nvPicPr>
          <p:blipFill>
            <a:blip r:embed="rId21">
              <a:alphaModFix amt="70000"/>
              <a:extLst>
                <a:ext uri="{28A0092B-C50C-407E-A947-70E740481C1C}">
                  <a14:useLocalDpi xmlns:a14="http://schemas.microsoft.com/office/drawing/2010/main" val="0"/>
                </a:ext>
              </a:extLst>
            </a:blip>
            <a:stretch>
              <a:fillRect/>
            </a:stretch>
          </p:blipFill>
          <p:spPr>
            <a:xfrm>
              <a:off x="7485641" y="3585088"/>
              <a:ext cx="1571718" cy="381000"/>
            </a:xfrm>
            <a:prstGeom prst="rect">
              <a:avLst/>
            </a:prstGeom>
          </p:spPr>
        </p:pic>
        <p:sp>
          <p:nvSpPr>
            <p:cNvPr id="185" name="textruta 128"/>
            <p:cNvSpPr txBox="1"/>
            <p:nvPr/>
          </p:nvSpPr>
          <p:spPr>
            <a:xfrm>
              <a:off x="7699078" y="3627466"/>
              <a:ext cx="1448536" cy="307777"/>
            </a:xfrm>
            <a:prstGeom prst="rect">
              <a:avLst/>
            </a:prstGeom>
            <a:noFill/>
          </p:spPr>
          <p:txBody>
            <a:bodyPr wrap="square" rtlCol="0">
              <a:spAutoFit/>
            </a:bodyPr>
            <a:lstStyle/>
            <a:p>
              <a:r>
                <a:rPr lang="sv-SE" sz="1400" b="1">
                  <a:solidFill>
                    <a:srgbClr val="4A452A"/>
                  </a:solidFill>
                  <a:latin typeface="Trebuchet MS" charset="0"/>
                  <a:ea typeface="Trebuchet MS" charset="0"/>
                  <a:cs typeface="Trebuchet MS" charset="0"/>
                </a:rPr>
                <a:t>Femte fasen</a:t>
              </a:r>
            </a:p>
          </p:txBody>
        </p:sp>
      </p:grpSp>
      <p:pic>
        <p:nvPicPr>
          <p:cNvPr id="167" name="Bildobjekt 166" descr="1_röd.emf"/>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636808" y="7812378"/>
            <a:ext cx="432000" cy="432000"/>
          </a:xfrm>
          <a:prstGeom prst="rect">
            <a:avLst/>
          </a:prstGeom>
        </p:spPr>
      </p:pic>
      <p:pic>
        <p:nvPicPr>
          <p:cNvPr id="168" name="Bildobjekt 167" descr="2_röd.emf"/>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1614460" y="7522227"/>
            <a:ext cx="432000" cy="432000"/>
          </a:xfrm>
          <a:prstGeom prst="rect">
            <a:avLst/>
          </a:prstGeom>
        </p:spPr>
      </p:pic>
      <p:pic>
        <p:nvPicPr>
          <p:cNvPr id="169" name="Bildobjekt 168" descr="3_röd.emf"/>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2431365" y="7510419"/>
            <a:ext cx="432000" cy="432000"/>
          </a:xfrm>
          <a:prstGeom prst="rect">
            <a:avLst/>
          </a:prstGeom>
        </p:spPr>
      </p:pic>
      <p:pic>
        <p:nvPicPr>
          <p:cNvPr id="170" name="Bildobjekt 169" descr="4_röd.emf"/>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2837252" y="6945362"/>
            <a:ext cx="430714" cy="432000"/>
          </a:xfrm>
          <a:prstGeom prst="rect">
            <a:avLst/>
          </a:prstGeom>
        </p:spPr>
      </p:pic>
      <p:pic>
        <p:nvPicPr>
          <p:cNvPr id="171" name="Bildobjekt 170" descr="5_röd.emf"/>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3541941" y="6673060"/>
            <a:ext cx="432000" cy="432000"/>
          </a:xfrm>
          <a:prstGeom prst="rect">
            <a:avLst/>
          </a:prstGeom>
        </p:spPr>
      </p:pic>
      <p:pic>
        <p:nvPicPr>
          <p:cNvPr id="180" name="Bildobjekt 179" descr="6_röd.emf"/>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4210563" y="6940023"/>
            <a:ext cx="432000" cy="432000"/>
          </a:xfrm>
          <a:prstGeom prst="rect">
            <a:avLst/>
          </a:prstGeom>
        </p:spPr>
      </p:pic>
      <p:pic>
        <p:nvPicPr>
          <p:cNvPr id="189" name="Bildobjekt 188" descr="7_röd.emf"/>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4511260" y="7510419"/>
            <a:ext cx="432000" cy="432000"/>
          </a:xfrm>
          <a:prstGeom prst="rect">
            <a:avLst/>
          </a:prstGeom>
        </p:spPr>
      </p:pic>
      <p:pic>
        <p:nvPicPr>
          <p:cNvPr id="194" name="Bildobjekt 193" descr="8_röd.emf"/>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5310387" y="7156023"/>
            <a:ext cx="432000" cy="432000"/>
          </a:xfrm>
          <a:prstGeom prst="rect">
            <a:avLst/>
          </a:prstGeom>
        </p:spPr>
      </p:pic>
      <p:pic>
        <p:nvPicPr>
          <p:cNvPr id="195" name="Bildobjekt 194" descr="9_röd.emf"/>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6431566" y="7370844"/>
            <a:ext cx="432000" cy="432000"/>
          </a:xfrm>
          <a:prstGeom prst="rect">
            <a:avLst/>
          </a:prstGeom>
        </p:spPr>
      </p:pic>
      <p:pic>
        <p:nvPicPr>
          <p:cNvPr id="197" name="Bildobjekt 196" descr="10_röd.emf"/>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7529845" y="7126846"/>
            <a:ext cx="432000" cy="432000"/>
          </a:xfrm>
          <a:prstGeom prst="rect">
            <a:avLst/>
          </a:prstGeom>
        </p:spPr>
      </p:pic>
      <p:pic>
        <p:nvPicPr>
          <p:cNvPr id="202" name="Bildobjekt 201" descr="11_röd.emf"/>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8692747" y="5965179"/>
            <a:ext cx="432000" cy="432000"/>
          </a:xfrm>
          <a:prstGeom prst="rect">
            <a:avLst/>
          </a:prstGeom>
        </p:spPr>
      </p:pic>
      <p:grpSp>
        <p:nvGrpSpPr>
          <p:cNvPr id="2" name="Group 1"/>
          <p:cNvGrpSpPr/>
          <p:nvPr/>
        </p:nvGrpSpPr>
        <p:grpSpPr>
          <a:xfrm>
            <a:off x="438530" y="4110162"/>
            <a:ext cx="7292675" cy="1071545"/>
            <a:chOff x="438530" y="4110162"/>
            <a:chExt cx="7292675" cy="1071545"/>
          </a:xfrm>
        </p:grpSpPr>
        <p:pic>
          <p:nvPicPr>
            <p:cNvPr id="112" name="Bildobjekt 111" descr="1_röd.emf"/>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438530" y="4179927"/>
              <a:ext cx="269818" cy="269818"/>
            </a:xfrm>
            <a:prstGeom prst="rect">
              <a:avLst/>
            </a:prstGeom>
          </p:spPr>
        </p:pic>
        <p:pic>
          <p:nvPicPr>
            <p:cNvPr id="114" name="Bildobjekt 113" descr="2_röd.emf"/>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442397" y="4558079"/>
              <a:ext cx="269818" cy="269818"/>
            </a:xfrm>
            <a:prstGeom prst="rect">
              <a:avLst/>
            </a:prstGeom>
          </p:spPr>
        </p:pic>
        <p:pic>
          <p:nvPicPr>
            <p:cNvPr id="117" name="Bildobjekt 116" descr="3_röd.emf"/>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2257280" y="4186388"/>
              <a:ext cx="269818" cy="269818"/>
            </a:xfrm>
            <a:prstGeom prst="rect">
              <a:avLst/>
            </a:prstGeom>
          </p:spPr>
        </p:pic>
        <p:pic>
          <p:nvPicPr>
            <p:cNvPr id="118" name="Bildobjekt 117" descr="4_röd.emf"/>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2265265" y="4523643"/>
              <a:ext cx="269015" cy="269818"/>
            </a:xfrm>
            <a:prstGeom prst="rect">
              <a:avLst/>
            </a:prstGeom>
          </p:spPr>
        </p:pic>
        <p:pic>
          <p:nvPicPr>
            <p:cNvPr id="130" name="Bildobjekt 129" descr="5_röd.emf"/>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2256069" y="4857725"/>
              <a:ext cx="269818" cy="269818"/>
            </a:xfrm>
            <a:prstGeom prst="rect">
              <a:avLst/>
            </a:prstGeom>
          </p:spPr>
        </p:pic>
        <p:pic>
          <p:nvPicPr>
            <p:cNvPr id="131" name="Bildobjekt 130" descr="6_röd.emf"/>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4093730" y="4137054"/>
              <a:ext cx="269818" cy="269818"/>
            </a:xfrm>
            <a:prstGeom prst="rect">
              <a:avLst/>
            </a:prstGeom>
          </p:spPr>
        </p:pic>
        <p:pic>
          <p:nvPicPr>
            <p:cNvPr id="148" name="Bildobjekt 147" descr="7_röd.emf"/>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4100361" y="4494551"/>
              <a:ext cx="269818" cy="269818"/>
            </a:xfrm>
            <a:prstGeom prst="rect">
              <a:avLst/>
            </a:prstGeom>
          </p:spPr>
        </p:pic>
        <p:pic>
          <p:nvPicPr>
            <p:cNvPr id="149" name="Bildobjekt 148" descr="8_röd.emf"/>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4104515" y="4911889"/>
              <a:ext cx="269818" cy="269818"/>
            </a:xfrm>
            <a:prstGeom prst="rect">
              <a:avLst/>
            </a:prstGeom>
          </p:spPr>
        </p:pic>
        <p:pic>
          <p:nvPicPr>
            <p:cNvPr id="150" name="Bildobjekt 149" descr="9_röd.emf"/>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5804889" y="4131773"/>
              <a:ext cx="269818" cy="269818"/>
            </a:xfrm>
            <a:prstGeom prst="rect">
              <a:avLst/>
            </a:prstGeom>
          </p:spPr>
        </p:pic>
        <p:pic>
          <p:nvPicPr>
            <p:cNvPr id="151" name="Bildobjekt 150" descr="10_röd.emf"/>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7449119" y="4110162"/>
              <a:ext cx="269818" cy="269818"/>
            </a:xfrm>
            <a:prstGeom prst="rect">
              <a:avLst/>
            </a:prstGeom>
          </p:spPr>
        </p:pic>
        <p:pic>
          <p:nvPicPr>
            <p:cNvPr id="152" name="Bildobjekt 151" descr="11_röd.emf"/>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7461387" y="4501327"/>
              <a:ext cx="269818" cy="269818"/>
            </a:xfrm>
            <a:prstGeom prst="rect">
              <a:avLst/>
            </a:prstGeom>
          </p:spPr>
        </p:pic>
      </p:grpSp>
    </p:spTree>
    <p:extLst>
      <p:ext uri="{BB962C8B-B14F-4D97-AF65-F5344CB8AC3E}">
        <p14:creationId xmlns:p14="http://schemas.microsoft.com/office/powerpoint/2010/main" val="16106177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Bildobjekt 173" descr="rektangel_kort.em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2178" y="9493488"/>
            <a:ext cx="1606761" cy="807207"/>
          </a:xfrm>
          <a:prstGeom prst="rect">
            <a:avLst/>
          </a:prstGeom>
        </p:spPr>
      </p:pic>
      <p:pic>
        <p:nvPicPr>
          <p:cNvPr id="22" name="Bildobjekt 240" descr="rektangel_kort.em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5688" y="9470648"/>
            <a:ext cx="1630851" cy="975097"/>
          </a:xfrm>
          <a:prstGeom prst="rect">
            <a:avLst/>
          </a:prstGeom>
        </p:spPr>
      </p:pic>
      <p:pic>
        <p:nvPicPr>
          <p:cNvPr id="24" name="Bildobjekt 240" descr="rektangel_kort.em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8268" y="9528322"/>
            <a:ext cx="1630851" cy="1245810"/>
          </a:xfrm>
          <a:prstGeom prst="rect">
            <a:avLst/>
          </a:prstGeom>
        </p:spPr>
      </p:pic>
      <p:pic>
        <p:nvPicPr>
          <p:cNvPr id="14" name="Picture 13"/>
          <p:cNvPicPr>
            <a:picLocks noChangeAspect="1"/>
          </p:cNvPicPr>
          <p:nvPr/>
        </p:nvPicPr>
        <p:blipFill>
          <a:blip r:embed="rId4">
            <a:alphaModFix amt="50000"/>
            <a:extLst>
              <a:ext uri="{28A0092B-C50C-407E-A947-70E740481C1C}">
                <a14:useLocalDpi xmlns:a14="http://schemas.microsoft.com/office/drawing/2010/main" val="0"/>
              </a:ext>
            </a:extLst>
          </a:blip>
          <a:stretch>
            <a:fillRect/>
          </a:stretch>
        </p:blipFill>
        <p:spPr>
          <a:xfrm flipH="1">
            <a:off x="269100" y="1399407"/>
            <a:ext cx="2199359" cy="2159552"/>
          </a:xfrm>
          <a:prstGeom prst="rect">
            <a:avLst/>
          </a:prstGeom>
        </p:spPr>
      </p:pic>
      <p:pic>
        <p:nvPicPr>
          <p:cNvPr id="48" name="Bildobjekt 14" descr="porträtt_11.em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306" y="1351650"/>
            <a:ext cx="1815313" cy="1700661"/>
          </a:xfrm>
          <a:prstGeom prst="rect">
            <a:avLst/>
          </a:prstGeom>
        </p:spPr>
      </p:pic>
      <p:pic>
        <p:nvPicPr>
          <p:cNvPr id="20" name="Bildobjekt 240" descr="rektangel_kort.em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551" y="9496237"/>
            <a:ext cx="1630851" cy="1301125"/>
          </a:xfrm>
          <a:prstGeom prst="rect">
            <a:avLst/>
          </a:prstGeom>
        </p:spPr>
      </p:pic>
      <p:sp>
        <p:nvSpPr>
          <p:cNvPr id="59" name="textruta 56"/>
          <p:cNvSpPr txBox="1"/>
          <p:nvPr/>
        </p:nvSpPr>
        <p:spPr>
          <a:xfrm>
            <a:off x="677215" y="9589311"/>
            <a:ext cx="1167007" cy="276999"/>
          </a:xfrm>
          <a:prstGeom prst="rect">
            <a:avLst/>
          </a:prstGeom>
          <a:noFill/>
        </p:spPr>
        <p:txBody>
          <a:bodyPr wrap="square" rtlCol="0">
            <a:spAutoFit/>
          </a:bodyPr>
          <a:lstStyle/>
          <a:p>
            <a:r>
              <a:rPr lang="sv-SE" sz="1200" b="1">
                <a:solidFill>
                  <a:srgbClr val="4A452A"/>
                </a:solidFill>
                <a:latin typeface="Trebuchet MS" charset="0"/>
                <a:ea typeface="Trebuchet MS" charset="0"/>
                <a:cs typeface="Trebuchet MS" charset="0"/>
              </a:rPr>
              <a:t>Möjligheter</a:t>
            </a:r>
          </a:p>
        </p:txBody>
      </p:sp>
      <p:sp>
        <p:nvSpPr>
          <p:cNvPr id="60" name="textruta 58"/>
          <p:cNvSpPr txBox="1"/>
          <p:nvPr/>
        </p:nvSpPr>
        <p:spPr>
          <a:xfrm>
            <a:off x="665788" y="9814101"/>
            <a:ext cx="1597871" cy="1077411"/>
          </a:xfrm>
          <a:prstGeom prst="rect">
            <a:avLst/>
          </a:prstGeom>
          <a:noFill/>
        </p:spPr>
        <p:txBody>
          <a:bodyPr wrap="square" rtlCol="0">
            <a:spAutoFit/>
          </a:bodyPr>
          <a:lstStyle/>
          <a:p>
            <a:pPr>
              <a:lnSpc>
                <a:spcPts val="1300"/>
              </a:lnSpc>
            </a:pPr>
            <a:r>
              <a:rPr lang="sv-SE" sz="900">
                <a:solidFill>
                  <a:schemeClr val="bg1">
                    <a:lumMod val="50000"/>
                  </a:schemeClr>
                </a:solidFill>
                <a:latin typeface="Trebuchet MS" charset="0"/>
                <a:ea typeface="Trebuchet MS" charset="0"/>
                <a:cs typeface="Trebuchet MS" charset="0"/>
              </a:rPr>
              <a:t>Här skriver man något som ger möjlighet till en del förbättringar för denna fas. Möjlighet till en del förbättringar.</a:t>
            </a:r>
          </a:p>
          <a:p>
            <a:pPr>
              <a:lnSpc>
                <a:spcPts val="1300"/>
              </a:lnSpc>
            </a:pPr>
            <a:endParaRPr lang="sv-SE" sz="900">
              <a:solidFill>
                <a:schemeClr val="bg1">
                  <a:lumMod val="50000"/>
                </a:schemeClr>
              </a:solidFill>
              <a:latin typeface="Trebuchet MS" charset="0"/>
              <a:ea typeface="Trebuchet MS" charset="0"/>
              <a:cs typeface="Trebuchet MS" charset="0"/>
            </a:endParaRPr>
          </a:p>
        </p:txBody>
      </p:sp>
      <p:sp>
        <p:nvSpPr>
          <p:cNvPr id="62" name="textruta 64"/>
          <p:cNvSpPr txBox="1"/>
          <p:nvPr/>
        </p:nvSpPr>
        <p:spPr>
          <a:xfrm>
            <a:off x="641559" y="4120824"/>
            <a:ext cx="1634654" cy="410562"/>
          </a:xfrm>
          <a:prstGeom prst="rect">
            <a:avLst/>
          </a:prstGeom>
          <a:noFill/>
        </p:spPr>
        <p:txBody>
          <a:bodyPr wrap="square" rtlCol="0">
            <a:spAutoFit/>
          </a:bodyPr>
          <a:lstStyle/>
          <a:p>
            <a:pPr>
              <a:lnSpc>
                <a:spcPts val="1300"/>
              </a:lnSpc>
            </a:pPr>
            <a:r>
              <a:rPr lang="sv-SE" sz="900">
                <a:solidFill>
                  <a:schemeClr val="bg1">
                    <a:lumMod val="50000"/>
                  </a:schemeClr>
                </a:solidFill>
                <a:latin typeface="Trebuchet MS" charset="0"/>
                <a:ea typeface="Trebuchet MS" charset="0"/>
                <a:cs typeface="Trebuchet MS" charset="0"/>
              </a:rPr>
              <a:t>Här skriver man något om aktiviteten och upplevelsen</a:t>
            </a:r>
          </a:p>
        </p:txBody>
      </p:sp>
      <p:sp>
        <p:nvSpPr>
          <p:cNvPr id="63" name="textruta 65"/>
          <p:cNvSpPr txBox="1"/>
          <p:nvPr/>
        </p:nvSpPr>
        <p:spPr>
          <a:xfrm>
            <a:off x="662831" y="4549612"/>
            <a:ext cx="1634654" cy="243849"/>
          </a:xfrm>
          <a:prstGeom prst="rect">
            <a:avLst/>
          </a:prstGeom>
          <a:noFill/>
        </p:spPr>
        <p:txBody>
          <a:bodyPr wrap="square" rtlCol="0">
            <a:spAutoFit/>
          </a:bodyPr>
          <a:lstStyle/>
          <a:p>
            <a:pPr>
              <a:lnSpc>
                <a:spcPts val="1300"/>
              </a:lnSpc>
            </a:pPr>
            <a:r>
              <a:rPr lang="sv-SE" sz="900">
                <a:solidFill>
                  <a:schemeClr val="bg1">
                    <a:lumMod val="50000"/>
                  </a:schemeClr>
                </a:solidFill>
                <a:latin typeface="Trebuchet MS" charset="0"/>
                <a:ea typeface="Trebuchet MS" charset="0"/>
                <a:cs typeface="Trebuchet MS" charset="0"/>
              </a:rPr>
              <a:t>Här skriver man något</a:t>
            </a:r>
          </a:p>
        </p:txBody>
      </p:sp>
      <p:sp>
        <p:nvSpPr>
          <p:cNvPr id="64" name="textruta 66"/>
          <p:cNvSpPr txBox="1"/>
          <p:nvPr/>
        </p:nvSpPr>
        <p:spPr>
          <a:xfrm>
            <a:off x="2480465" y="4121705"/>
            <a:ext cx="1634654" cy="410562"/>
          </a:xfrm>
          <a:prstGeom prst="rect">
            <a:avLst/>
          </a:prstGeom>
          <a:noFill/>
        </p:spPr>
        <p:txBody>
          <a:bodyPr wrap="square" rtlCol="0">
            <a:spAutoFit/>
          </a:bodyPr>
          <a:lstStyle/>
          <a:p>
            <a:pPr>
              <a:lnSpc>
                <a:spcPts val="1300"/>
              </a:lnSpc>
            </a:pPr>
            <a:r>
              <a:rPr lang="sv-SE" sz="900">
                <a:solidFill>
                  <a:schemeClr val="bg1">
                    <a:lumMod val="50000"/>
                  </a:schemeClr>
                </a:solidFill>
                <a:latin typeface="Trebuchet MS" charset="0"/>
                <a:ea typeface="Trebuchet MS" charset="0"/>
                <a:cs typeface="Trebuchet MS" charset="0"/>
              </a:rPr>
              <a:t>Här skriver man något om aktiviteten och upplevelsen</a:t>
            </a:r>
          </a:p>
        </p:txBody>
      </p:sp>
      <p:sp>
        <p:nvSpPr>
          <p:cNvPr id="65" name="textruta 67"/>
          <p:cNvSpPr txBox="1"/>
          <p:nvPr/>
        </p:nvSpPr>
        <p:spPr>
          <a:xfrm>
            <a:off x="2491757" y="4533537"/>
            <a:ext cx="1634654" cy="230832"/>
          </a:xfrm>
          <a:prstGeom prst="rect">
            <a:avLst/>
          </a:prstGeom>
          <a:noFill/>
        </p:spPr>
        <p:txBody>
          <a:bodyPr wrap="square" rtlCol="0">
            <a:spAutoFit/>
          </a:bodyPr>
          <a:lstStyle/>
          <a:p>
            <a:r>
              <a:rPr lang="sv-SE" sz="900">
                <a:solidFill>
                  <a:schemeClr val="bg1">
                    <a:lumMod val="50000"/>
                  </a:schemeClr>
                </a:solidFill>
                <a:cs typeface="Arial"/>
              </a:rPr>
              <a:t>Här skriver man något</a:t>
            </a:r>
          </a:p>
        </p:txBody>
      </p:sp>
      <p:sp>
        <p:nvSpPr>
          <p:cNvPr id="66" name="textruta 68"/>
          <p:cNvSpPr txBox="1"/>
          <p:nvPr/>
        </p:nvSpPr>
        <p:spPr>
          <a:xfrm>
            <a:off x="2470024" y="4771145"/>
            <a:ext cx="1634654" cy="410562"/>
          </a:xfrm>
          <a:prstGeom prst="rect">
            <a:avLst/>
          </a:prstGeom>
          <a:noFill/>
        </p:spPr>
        <p:txBody>
          <a:bodyPr wrap="square" rtlCol="0">
            <a:spAutoFit/>
          </a:bodyPr>
          <a:lstStyle/>
          <a:p>
            <a:pPr>
              <a:lnSpc>
                <a:spcPts val="1300"/>
              </a:lnSpc>
            </a:pPr>
            <a:r>
              <a:rPr lang="sv-SE" sz="900">
                <a:solidFill>
                  <a:schemeClr val="bg1">
                    <a:lumMod val="50000"/>
                  </a:schemeClr>
                </a:solidFill>
                <a:latin typeface="Trebuchet MS" charset="0"/>
                <a:ea typeface="Trebuchet MS" charset="0"/>
                <a:cs typeface="Trebuchet MS" charset="0"/>
              </a:rPr>
              <a:t>Här skriver man något om aktiviteten och upplevelsen</a:t>
            </a:r>
          </a:p>
        </p:txBody>
      </p:sp>
      <p:sp>
        <p:nvSpPr>
          <p:cNvPr id="67" name="textruta 81"/>
          <p:cNvSpPr txBox="1"/>
          <p:nvPr/>
        </p:nvSpPr>
        <p:spPr>
          <a:xfrm>
            <a:off x="4324424" y="4136131"/>
            <a:ext cx="1512987" cy="243849"/>
          </a:xfrm>
          <a:prstGeom prst="rect">
            <a:avLst/>
          </a:prstGeom>
          <a:noFill/>
        </p:spPr>
        <p:txBody>
          <a:bodyPr wrap="square" rtlCol="0">
            <a:spAutoFit/>
          </a:bodyPr>
          <a:lstStyle/>
          <a:p>
            <a:pPr>
              <a:lnSpc>
                <a:spcPts val="1300"/>
              </a:lnSpc>
            </a:pPr>
            <a:r>
              <a:rPr lang="sv-SE" sz="900">
                <a:solidFill>
                  <a:schemeClr val="bg1">
                    <a:lumMod val="50000"/>
                  </a:schemeClr>
                </a:solidFill>
                <a:latin typeface="Trebuchet MS" charset="0"/>
                <a:ea typeface="Trebuchet MS" charset="0"/>
                <a:cs typeface="Trebuchet MS" charset="0"/>
              </a:rPr>
              <a:t>Här skriver man något</a:t>
            </a:r>
          </a:p>
        </p:txBody>
      </p:sp>
      <p:sp>
        <p:nvSpPr>
          <p:cNvPr id="68" name="textruta 82"/>
          <p:cNvSpPr txBox="1"/>
          <p:nvPr/>
        </p:nvSpPr>
        <p:spPr>
          <a:xfrm>
            <a:off x="4342907" y="4421631"/>
            <a:ext cx="1634654" cy="410562"/>
          </a:xfrm>
          <a:prstGeom prst="rect">
            <a:avLst/>
          </a:prstGeom>
          <a:noFill/>
        </p:spPr>
        <p:txBody>
          <a:bodyPr wrap="square" rtlCol="0">
            <a:spAutoFit/>
          </a:bodyPr>
          <a:lstStyle/>
          <a:p>
            <a:pPr>
              <a:lnSpc>
                <a:spcPts val="1300"/>
              </a:lnSpc>
            </a:pPr>
            <a:r>
              <a:rPr lang="sv-SE" sz="900">
                <a:solidFill>
                  <a:schemeClr val="bg1">
                    <a:lumMod val="50000"/>
                  </a:schemeClr>
                </a:solidFill>
                <a:latin typeface="Trebuchet MS" charset="0"/>
                <a:ea typeface="Trebuchet MS" charset="0"/>
                <a:cs typeface="Trebuchet MS" charset="0"/>
              </a:rPr>
              <a:t>Här skriver man något om aktiviteten och upplevelsen</a:t>
            </a:r>
          </a:p>
        </p:txBody>
      </p:sp>
      <p:sp>
        <p:nvSpPr>
          <p:cNvPr id="69" name="textruta 83"/>
          <p:cNvSpPr txBox="1"/>
          <p:nvPr/>
        </p:nvSpPr>
        <p:spPr>
          <a:xfrm>
            <a:off x="6016236" y="4109289"/>
            <a:ext cx="1634654" cy="243849"/>
          </a:xfrm>
          <a:prstGeom prst="rect">
            <a:avLst/>
          </a:prstGeom>
          <a:noFill/>
        </p:spPr>
        <p:txBody>
          <a:bodyPr wrap="square" rtlCol="0">
            <a:spAutoFit/>
          </a:bodyPr>
          <a:lstStyle/>
          <a:p>
            <a:pPr>
              <a:lnSpc>
                <a:spcPts val="1300"/>
              </a:lnSpc>
            </a:pPr>
            <a:r>
              <a:rPr lang="sv-SE" sz="900">
                <a:solidFill>
                  <a:schemeClr val="bg1">
                    <a:lumMod val="50000"/>
                  </a:schemeClr>
                </a:solidFill>
                <a:latin typeface="Trebuchet MS" charset="0"/>
                <a:ea typeface="Trebuchet MS" charset="0"/>
                <a:cs typeface="Trebuchet MS" charset="0"/>
              </a:rPr>
              <a:t>Här skriver man något</a:t>
            </a:r>
          </a:p>
        </p:txBody>
      </p:sp>
      <p:sp>
        <p:nvSpPr>
          <p:cNvPr id="70" name="textruta 84"/>
          <p:cNvSpPr txBox="1"/>
          <p:nvPr/>
        </p:nvSpPr>
        <p:spPr>
          <a:xfrm>
            <a:off x="4362238" y="4849795"/>
            <a:ext cx="1634654" cy="410562"/>
          </a:xfrm>
          <a:prstGeom prst="rect">
            <a:avLst/>
          </a:prstGeom>
          <a:noFill/>
        </p:spPr>
        <p:txBody>
          <a:bodyPr wrap="square" rtlCol="0">
            <a:spAutoFit/>
          </a:bodyPr>
          <a:lstStyle/>
          <a:p>
            <a:pPr>
              <a:lnSpc>
                <a:spcPts val="1300"/>
              </a:lnSpc>
            </a:pPr>
            <a:r>
              <a:rPr lang="sv-SE" sz="900">
                <a:solidFill>
                  <a:schemeClr val="bg1">
                    <a:lumMod val="50000"/>
                  </a:schemeClr>
                </a:solidFill>
                <a:latin typeface="Trebuchet MS" charset="0"/>
                <a:ea typeface="Trebuchet MS" charset="0"/>
                <a:cs typeface="Trebuchet MS" charset="0"/>
              </a:rPr>
              <a:t>Här skriver man något om aktiviteten och upplevelsen</a:t>
            </a:r>
          </a:p>
        </p:txBody>
      </p:sp>
      <p:sp>
        <p:nvSpPr>
          <p:cNvPr id="71" name="textruta 96"/>
          <p:cNvSpPr txBox="1"/>
          <p:nvPr/>
        </p:nvSpPr>
        <p:spPr>
          <a:xfrm>
            <a:off x="7661465" y="4093249"/>
            <a:ext cx="1512987" cy="243849"/>
          </a:xfrm>
          <a:prstGeom prst="rect">
            <a:avLst/>
          </a:prstGeom>
          <a:noFill/>
        </p:spPr>
        <p:txBody>
          <a:bodyPr wrap="square" rtlCol="0">
            <a:spAutoFit/>
          </a:bodyPr>
          <a:lstStyle/>
          <a:p>
            <a:pPr>
              <a:lnSpc>
                <a:spcPts val="1300"/>
              </a:lnSpc>
            </a:pPr>
            <a:r>
              <a:rPr lang="sv-SE" sz="900">
                <a:solidFill>
                  <a:schemeClr val="bg1">
                    <a:lumMod val="50000"/>
                  </a:schemeClr>
                </a:solidFill>
                <a:latin typeface="Trebuchet MS" charset="0"/>
                <a:ea typeface="Trebuchet MS" charset="0"/>
                <a:cs typeface="Trebuchet MS" charset="0"/>
              </a:rPr>
              <a:t>Här skriver man något</a:t>
            </a:r>
          </a:p>
        </p:txBody>
      </p:sp>
      <p:sp>
        <p:nvSpPr>
          <p:cNvPr id="72" name="textruta 97"/>
          <p:cNvSpPr txBox="1"/>
          <p:nvPr/>
        </p:nvSpPr>
        <p:spPr>
          <a:xfrm>
            <a:off x="7664236" y="4394792"/>
            <a:ext cx="1634654" cy="410562"/>
          </a:xfrm>
          <a:prstGeom prst="rect">
            <a:avLst/>
          </a:prstGeom>
          <a:noFill/>
        </p:spPr>
        <p:txBody>
          <a:bodyPr wrap="square" rtlCol="0">
            <a:spAutoFit/>
          </a:bodyPr>
          <a:lstStyle/>
          <a:p>
            <a:pPr>
              <a:lnSpc>
                <a:spcPts val="1300"/>
              </a:lnSpc>
            </a:pPr>
            <a:r>
              <a:rPr lang="sv-SE" sz="900">
                <a:solidFill>
                  <a:schemeClr val="bg1">
                    <a:lumMod val="50000"/>
                  </a:schemeClr>
                </a:solidFill>
                <a:latin typeface="Trebuchet MS" charset="0"/>
                <a:ea typeface="Trebuchet MS" charset="0"/>
                <a:cs typeface="Trebuchet MS" charset="0"/>
              </a:rPr>
              <a:t>Här skriver man något om aktiviteten och upplevelsen</a:t>
            </a:r>
          </a:p>
        </p:txBody>
      </p:sp>
      <p:sp>
        <p:nvSpPr>
          <p:cNvPr id="79" name="textruta 166"/>
          <p:cNvSpPr txBox="1"/>
          <p:nvPr/>
        </p:nvSpPr>
        <p:spPr>
          <a:xfrm>
            <a:off x="2622620" y="2288298"/>
            <a:ext cx="3001696" cy="766877"/>
          </a:xfrm>
          <a:prstGeom prst="rect">
            <a:avLst/>
          </a:prstGeom>
          <a:noFill/>
        </p:spPr>
        <p:txBody>
          <a:bodyPr wrap="square" rtlCol="0">
            <a:spAutoFit/>
          </a:bodyPr>
          <a:lstStyle/>
          <a:p>
            <a:pPr>
              <a:lnSpc>
                <a:spcPct val="110000"/>
              </a:lnSpc>
            </a:pPr>
            <a:r>
              <a:rPr lang="sv-SE" sz="1000">
                <a:solidFill>
                  <a:schemeClr val="tx1">
                    <a:lumMod val="50000"/>
                    <a:lumOff val="50000"/>
                  </a:schemeClr>
                </a:solidFill>
                <a:cs typeface="Helvetica"/>
              </a:rPr>
              <a:t>Här skriver man själva scenariot som målgruppen har. Berättelsen som beskriver vad användaren/patienten är med om från ett läge till ett annat.</a:t>
            </a:r>
          </a:p>
          <a:p>
            <a:pPr>
              <a:lnSpc>
                <a:spcPct val="110000"/>
              </a:lnSpc>
            </a:pPr>
            <a:endParaRPr lang="sv-SE" sz="1000">
              <a:solidFill>
                <a:schemeClr val="tx1">
                  <a:lumMod val="50000"/>
                  <a:lumOff val="50000"/>
                </a:schemeClr>
              </a:solidFill>
              <a:cs typeface="Helvetica"/>
            </a:endParaRPr>
          </a:p>
        </p:txBody>
      </p:sp>
      <p:sp>
        <p:nvSpPr>
          <p:cNvPr id="80" name="textruta 167"/>
          <p:cNvSpPr txBox="1"/>
          <p:nvPr/>
        </p:nvSpPr>
        <p:spPr>
          <a:xfrm>
            <a:off x="2631116" y="1989268"/>
            <a:ext cx="1448536" cy="338554"/>
          </a:xfrm>
          <a:prstGeom prst="rect">
            <a:avLst/>
          </a:prstGeom>
          <a:noFill/>
        </p:spPr>
        <p:txBody>
          <a:bodyPr wrap="square" rtlCol="0">
            <a:spAutoFit/>
          </a:bodyPr>
          <a:lstStyle/>
          <a:p>
            <a:r>
              <a:rPr lang="sv-SE" sz="1600" b="1">
                <a:solidFill>
                  <a:schemeClr val="bg2">
                    <a:lumMod val="25000"/>
                  </a:schemeClr>
                </a:solidFill>
                <a:latin typeface="Trebuchet MS" charset="0"/>
                <a:ea typeface="Trebuchet MS" charset="0"/>
                <a:cs typeface="Trebuchet MS" charset="0"/>
              </a:rPr>
              <a:t>Scenario</a:t>
            </a:r>
          </a:p>
        </p:txBody>
      </p:sp>
      <p:sp>
        <p:nvSpPr>
          <p:cNvPr id="81" name="textruta 7"/>
          <p:cNvSpPr txBox="1"/>
          <p:nvPr/>
        </p:nvSpPr>
        <p:spPr>
          <a:xfrm>
            <a:off x="6038706" y="2009213"/>
            <a:ext cx="2767216" cy="338554"/>
          </a:xfrm>
          <a:prstGeom prst="rect">
            <a:avLst/>
          </a:prstGeom>
          <a:noFill/>
        </p:spPr>
        <p:txBody>
          <a:bodyPr wrap="square" rtlCol="0">
            <a:spAutoFit/>
          </a:bodyPr>
          <a:lstStyle/>
          <a:p>
            <a:r>
              <a:rPr lang="sv-SE" sz="1600" b="1">
                <a:solidFill>
                  <a:schemeClr val="bg2">
                    <a:lumMod val="25000"/>
                  </a:schemeClr>
                </a:solidFill>
                <a:latin typeface="Consolas"/>
                <a:cs typeface="Consolas"/>
              </a:rPr>
              <a:t>Mål &amp; förväntningar</a:t>
            </a:r>
          </a:p>
        </p:txBody>
      </p:sp>
      <p:sp>
        <p:nvSpPr>
          <p:cNvPr id="82" name="textruta 9"/>
          <p:cNvSpPr txBox="1"/>
          <p:nvPr/>
        </p:nvSpPr>
        <p:spPr>
          <a:xfrm>
            <a:off x="6038706" y="2292156"/>
            <a:ext cx="3105490" cy="766877"/>
          </a:xfrm>
          <a:prstGeom prst="rect">
            <a:avLst/>
          </a:prstGeom>
          <a:noFill/>
        </p:spPr>
        <p:txBody>
          <a:bodyPr wrap="square" rtlCol="0">
            <a:spAutoFit/>
          </a:bodyPr>
          <a:lstStyle/>
          <a:p>
            <a:pPr>
              <a:lnSpc>
                <a:spcPct val="110000"/>
              </a:lnSpc>
            </a:pPr>
            <a:r>
              <a:rPr lang="sv-SE" sz="1000">
                <a:solidFill>
                  <a:schemeClr val="tx1">
                    <a:lumMod val="50000"/>
                    <a:lumOff val="50000"/>
                  </a:schemeClr>
                </a:solidFill>
                <a:cs typeface="Helvetica"/>
              </a:rPr>
              <a:t>Här skriver man om målgruppens mål och förväntningar. Och här skriver man mer om målgruppens mål och förväntningar.</a:t>
            </a:r>
          </a:p>
          <a:p>
            <a:pPr>
              <a:lnSpc>
                <a:spcPct val="110000"/>
              </a:lnSpc>
            </a:pPr>
            <a:endParaRPr lang="sv-SE" sz="1000">
              <a:solidFill>
                <a:schemeClr val="tx1">
                  <a:lumMod val="50000"/>
                  <a:lumOff val="50000"/>
                </a:schemeClr>
              </a:solidFill>
              <a:cs typeface="Helvetica"/>
            </a:endParaRPr>
          </a:p>
        </p:txBody>
      </p:sp>
      <p:sp>
        <p:nvSpPr>
          <p:cNvPr id="87" name="textruta 85"/>
          <p:cNvSpPr txBox="1"/>
          <p:nvPr/>
        </p:nvSpPr>
        <p:spPr>
          <a:xfrm>
            <a:off x="1610604" y="462905"/>
            <a:ext cx="6171548" cy="492443"/>
          </a:xfrm>
          <a:prstGeom prst="rect">
            <a:avLst/>
          </a:prstGeom>
          <a:noFill/>
          <a:ln>
            <a:noFill/>
          </a:ln>
        </p:spPr>
        <p:txBody>
          <a:bodyPr wrap="square" rtlCol="0">
            <a:spAutoFit/>
          </a:bodyPr>
          <a:lstStyle/>
          <a:p>
            <a:r>
              <a:rPr lang="sv-SE" sz="2600">
                <a:solidFill>
                  <a:srgbClr val="4A452A"/>
                </a:solidFill>
                <a:latin typeface="Trebuchet MS" charset="0"/>
                <a:ea typeface="Trebuchet MS" charset="0"/>
                <a:cs typeface="Trebuchet MS" charset="0"/>
              </a:rPr>
              <a:t>                Tjänsteresans namn</a:t>
            </a:r>
          </a:p>
        </p:txBody>
      </p:sp>
      <p:cxnSp>
        <p:nvCxnSpPr>
          <p:cNvPr id="88" name="Rak 24"/>
          <p:cNvCxnSpPr/>
          <p:nvPr/>
        </p:nvCxnSpPr>
        <p:spPr>
          <a:xfrm flipV="1">
            <a:off x="940242" y="7729702"/>
            <a:ext cx="890218" cy="224525"/>
          </a:xfrm>
          <a:prstGeom prst="line">
            <a:avLst/>
          </a:prstGeom>
          <a:ln w="31750" cap="rnd" cmpd="sng">
            <a:solidFill>
              <a:schemeClr val="bg1">
                <a:lumMod val="75000"/>
              </a:schemeClr>
            </a:solidFill>
            <a:prstDash val="sysDot"/>
            <a:round/>
            <a:headEnd type="none"/>
          </a:ln>
          <a:effectLst/>
        </p:spPr>
        <p:style>
          <a:lnRef idx="2">
            <a:schemeClr val="accent1"/>
          </a:lnRef>
          <a:fillRef idx="0">
            <a:schemeClr val="accent1"/>
          </a:fillRef>
          <a:effectRef idx="1">
            <a:schemeClr val="accent1"/>
          </a:effectRef>
          <a:fontRef idx="minor">
            <a:schemeClr val="tx1"/>
          </a:fontRef>
        </p:style>
      </p:cxnSp>
      <p:cxnSp>
        <p:nvCxnSpPr>
          <p:cNvPr id="89" name="Rak 25"/>
          <p:cNvCxnSpPr/>
          <p:nvPr/>
        </p:nvCxnSpPr>
        <p:spPr>
          <a:xfrm flipV="1">
            <a:off x="1830460" y="7726419"/>
            <a:ext cx="915301" cy="3648"/>
          </a:xfrm>
          <a:prstGeom prst="line">
            <a:avLst/>
          </a:prstGeom>
          <a:ln w="31750" cap="rnd" cmpd="sng">
            <a:solidFill>
              <a:schemeClr val="bg1">
                <a:lumMod val="75000"/>
              </a:schemeClr>
            </a:solidFill>
            <a:prstDash val="sysDot"/>
            <a:round/>
            <a:headEnd type="none"/>
          </a:ln>
          <a:effectLst/>
        </p:spPr>
        <p:style>
          <a:lnRef idx="2">
            <a:schemeClr val="accent1"/>
          </a:lnRef>
          <a:fillRef idx="0">
            <a:schemeClr val="accent1"/>
          </a:fillRef>
          <a:effectRef idx="1">
            <a:schemeClr val="accent1"/>
          </a:effectRef>
          <a:fontRef idx="minor">
            <a:schemeClr val="tx1"/>
          </a:fontRef>
        </p:style>
      </p:cxnSp>
      <p:cxnSp>
        <p:nvCxnSpPr>
          <p:cNvPr id="90" name="Rak 26"/>
          <p:cNvCxnSpPr/>
          <p:nvPr/>
        </p:nvCxnSpPr>
        <p:spPr>
          <a:xfrm flipV="1">
            <a:off x="2623958" y="7114127"/>
            <a:ext cx="428651" cy="615941"/>
          </a:xfrm>
          <a:prstGeom prst="line">
            <a:avLst/>
          </a:prstGeom>
          <a:ln w="31750" cap="rnd" cmpd="sng">
            <a:solidFill>
              <a:schemeClr val="bg1">
                <a:lumMod val="75000"/>
              </a:schemeClr>
            </a:solidFill>
            <a:prstDash val="sysDot"/>
            <a:round/>
            <a:headEnd type="none"/>
          </a:ln>
          <a:effectLst/>
        </p:spPr>
        <p:style>
          <a:lnRef idx="2">
            <a:schemeClr val="accent1"/>
          </a:lnRef>
          <a:fillRef idx="0">
            <a:schemeClr val="accent1"/>
          </a:fillRef>
          <a:effectRef idx="1">
            <a:schemeClr val="accent1"/>
          </a:effectRef>
          <a:fontRef idx="minor">
            <a:schemeClr val="tx1"/>
          </a:fontRef>
        </p:style>
      </p:cxnSp>
      <p:cxnSp>
        <p:nvCxnSpPr>
          <p:cNvPr id="91" name="Rak 27"/>
          <p:cNvCxnSpPr/>
          <p:nvPr/>
        </p:nvCxnSpPr>
        <p:spPr>
          <a:xfrm flipV="1">
            <a:off x="3070558" y="6903827"/>
            <a:ext cx="560146" cy="210300"/>
          </a:xfrm>
          <a:prstGeom prst="line">
            <a:avLst/>
          </a:prstGeom>
          <a:ln w="31750" cap="rnd" cmpd="sng">
            <a:solidFill>
              <a:schemeClr val="bg1">
                <a:lumMod val="75000"/>
              </a:schemeClr>
            </a:solidFill>
            <a:prstDash val="sysDot"/>
            <a:round/>
            <a:headEnd type="none"/>
          </a:ln>
          <a:effectLst/>
        </p:spPr>
        <p:style>
          <a:lnRef idx="2">
            <a:schemeClr val="accent1"/>
          </a:lnRef>
          <a:fillRef idx="0">
            <a:schemeClr val="accent1"/>
          </a:fillRef>
          <a:effectRef idx="1">
            <a:schemeClr val="accent1"/>
          </a:effectRef>
          <a:fontRef idx="minor">
            <a:schemeClr val="tx1"/>
          </a:fontRef>
        </p:style>
      </p:cxnSp>
      <p:cxnSp>
        <p:nvCxnSpPr>
          <p:cNvPr id="92" name="Rak 32"/>
          <p:cNvCxnSpPr/>
          <p:nvPr/>
        </p:nvCxnSpPr>
        <p:spPr>
          <a:xfrm flipH="1" flipV="1">
            <a:off x="3701711" y="6864951"/>
            <a:ext cx="650328" cy="291072"/>
          </a:xfrm>
          <a:prstGeom prst="line">
            <a:avLst/>
          </a:prstGeom>
          <a:ln w="31750" cap="rnd" cmpd="sng">
            <a:solidFill>
              <a:schemeClr val="bg1">
                <a:lumMod val="75000"/>
              </a:schemeClr>
            </a:solidFill>
            <a:prstDash val="sysDot"/>
            <a:round/>
            <a:headEnd type="none"/>
          </a:ln>
          <a:effectLst/>
        </p:spPr>
        <p:style>
          <a:lnRef idx="2">
            <a:schemeClr val="accent1"/>
          </a:lnRef>
          <a:fillRef idx="0">
            <a:schemeClr val="accent1"/>
          </a:fillRef>
          <a:effectRef idx="1">
            <a:schemeClr val="accent1"/>
          </a:effectRef>
          <a:fontRef idx="minor">
            <a:schemeClr val="tx1"/>
          </a:fontRef>
        </p:style>
      </p:cxnSp>
      <p:cxnSp>
        <p:nvCxnSpPr>
          <p:cNvPr id="93" name="Rak 33"/>
          <p:cNvCxnSpPr/>
          <p:nvPr/>
        </p:nvCxnSpPr>
        <p:spPr>
          <a:xfrm flipV="1">
            <a:off x="4757118" y="7358865"/>
            <a:ext cx="771205" cy="407778"/>
          </a:xfrm>
          <a:prstGeom prst="line">
            <a:avLst/>
          </a:prstGeom>
          <a:ln w="31750" cap="rnd" cmpd="sng">
            <a:solidFill>
              <a:schemeClr val="bg1">
                <a:lumMod val="75000"/>
              </a:schemeClr>
            </a:solidFill>
            <a:prstDash val="sysDot"/>
            <a:round/>
            <a:headEnd type="none"/>
          </a:ln>
          <a:effectLst/>
        </p:spPr>
        <p:style>
          <a:lnRef idx="2">
            <a:schemeClr val="accent1"/>
          </a:lnRef>
          <a:fillRef idx="0">
            <a:schemeClr val="accent1"/>
          </a:fillRef>
          <a:effectRef idx="1">
            <a:schemeClr val="accent1"/>
          </a:effectRef>
          <a:fontRef idx="minor">
            <a:schemeClr val="tx1"/>
          </a:fontRef>
        </p:style>
      </p:cxnSp>
      <p:cxnSp>
        <p:nvCxnSpPr>
          <p:cNvPr id="94" name="Rak 36"/>
          <p:cNvCxnSpPr/>
          <p:nvPr/>
        </p:nvCxnSpPr>
        <p:spPr>
          <a:xfrm flipH="1" flipV="1">
            <a:off x="5528325" y="7358867"/>
            <a:ext cx="1108650" cy="227977"/>
          </a:xfrm>
          <a:prstGeom prst="line">
            <a:avLst/>
          </a:prstGeom>
          <a:ln w="31750" cap="rnd" cmpd="sng">
            <a:solidFill>
              <a:schemeClr val="bg1">
                <a:lumMod val="75000"/>
              </a:schemeClr>
            </a:solidFill>
            <a:prstDash val="sysDot"/>
            <a:round/>
            <a:headEnd type="none"/>
          </a:ln>
          <a:effectLst/>
        </p:spPr>
        <p:style>
          <a:lnRef idx="2">
            <a:schemeClr val="accent1"/>
          </a:lnRef>
          <a:fillRef idx="0">
            <a:schemeClr val="accent1"/>
          </a:fillRef>
          <a:effectRef idx="1">
            <a:schemeClr val="accent1"/>
          </a:effectRef>
          <a:fontRef idx="minor">
            <a:schemeClr val="tx1"/>
          </a:fontRef>
        </p:style>
      </p:cxnSp>
      <p:cxnSp>
        <p:nvCxnSpPr>
          <p:cNvPr id="95" name="Rak 37"/>
          <p:cNvCxnSpPr/>
          <p:nvPr/>
        </p:nvCxnSpPr>
        <p:spPr>
          <a:xfrm flipH="1">
            <a:off x="6633693" y="7358866"/>
            <a:ext cx="1095734" cy="239494"/>
          </a:xfrm>
          <a:prstGeom prst="line">
            <a:avLst/>
          </a:prstGeom>
          <a:ln w="31750" cap="rnd" cmpd="sng">
            <a:solidFill>
              <a:schemeClr val="bg1">
                <a:lumMod val="75000"/>
              </a:schemeClr>
            </a:solidFill>
            <a:prstDash val="sysDot"/>
            <a:round/>
            <a:headEnd type="none"/>
          </a:ln>
          <a:effectLst/>
        </p:spPr>
        <p:style>
          <a:lnRef idx="2">
            <a:schemeClr val="accent1"/>
          </a:lnRef>
          <a:fillRef idx="0">
            <a:schemeClr val="accent1"/>
          </a:fillRef>
          <a:effectRef idx="1">
            <a:schemeClr val="accent1"/>
          </a:effectRef>
          <a:fontRef idx="minor">
            <a:schemeClr val="tx1"/>
          </a:fontRef>
        </p:style>
      </p:cxnSp>
      <p:cxnSp>
        <p:nvCxnSpPr>
          <p:cNvPr id="96" name="Rak 152"/>
          <p:cNvCxnSpPr/>
          <p:nvPr/>
        </p:nvCxnSpPr>
        <p:spPr>
          <a:xfrm flipH="1" flipV="1">
            <a:off x="4352039" y="7156023"/>
            <a:ext cx="405079" cy="610620"/>
          </a:xfrm>
          <a:prstGeom prst="line">
            <a:avLst/>
          </a:prstGeom>
          <a:ln w="31750" cap="rnd" cmpd="sng">
            <a:solidFill>
              <a:schemeClr val="bg1">
                <a:lumMod val="75000"/>
              </a:schemeClr>
            </a:solidFill>
            <a:prstDash val="sysDot"/>
            <a:round/>
            <a:headEnd type="none"/>
          </a:ln>
          <a:effectLst/>
        </p:spPr>
        <p:style>
          <a:lnRef idx="2">
            <a:schemeClr val="accent1"/>
          </a:lnRef>
          <a:fillRef idx="0">
            <a:schemeClr val="accent1"/>
          </a:fillRef>
          <a:effectRef idx="1">
            <a:schemeClr val="accent1"/>
          </a:effectRef>
          <a:fontRef idx="minor">
            <a:schemeClr val="tx1"/>
          </a:fontRef>
        </p:style>
      </p:cxnSp>
      <p:cxnSp>
        <p:nvCxnSpPr>
          <p:cNvPr id="97" name="Rak 160"/>
          <p:cNvCxnSpPr/>
          <p:nvPr/>
        </p:nvCxnSpPr>
        <p:spPr>
          <a:xfrm flipH="1">
            <a:off x="7729426" y="6344529"/>
            <a:ext cx="1030732" cy="1032833"/>
          </a:xfrm>
          <a:prstGeom prst="line">
            <a:avLst/>
          </a:prstGeom>
          <a:ln w="31750" cap="rnd" cmpd="sng">
            <a:solidFill>
              <a:schemeClr val="bg1">
                <a:lumMod val="75000"/>
              </a:schemeClr>
            </a:solidFill>
            <a:prstDash val="sysDot"/>
            <a:round/>
            <a:headEnd type="none"/>
          </a:ln>
          <a:effectLst/>
        </p:spPr>
        <p:style>
          <a:lnRef idx="2">
            <a:schemeClr val="accent1"/>
          </a:lnRef>
          <a:fillRef idx="0">
            <a:schemeClr val="accent1"/>
          </a:fillRef>
          <a:effectRef idx="1">
            <a:schemeClr val="accent1"/>
          </a:effectRef>
          <a:fontRef idx="minor">
            <a:schemeClr val="tx1"/>
          </a:fontRef>
        </p:style>
      </p:cxnSp>
      <p:pic>
        <p:nvPicPr>
          <p:cNvPr id="98" name="Bildobjekt 110" descr="plåster.em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36831" y="7129610"/>
            <a:ext cx="645221" cy="645221"/>
          </a:xfrm>
          <a:prstGeom prst="rect">
            <a:avLst/>
          </a:prstGeom>
        </p:spPr>
      </p:pic>
      <p:pic>
        <p:nvPicPr>
          <p:cNvPr id="99" name="Bildobjekt 111" descr="journal.em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35582" y="6552136"/>
            <a:ext cx="429454" cy="606051"/>
          </a:xfrm>
          <a:prstGeom prst="rect">
            <a:avLst/>
          </a:prstGeom>
        </p:spPr>
      </p:pic>
      <p:pic>
        <p:nvPicPr>
          <p:cNvPr id="100" name="Bildobjekt 112" descr="tabletter.em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64974" y="6632080"/>
            <a:ext cx="686583" cy="472980"/>
          </a:xfrm>
          <a:prstGeom prst="rect">
            <a:avLst/>
          </a:prstGeom>
        </p:spPr>
      </p:pic>
      <p:pic>
        <p:nvPicPr>
          <p:cNvPr id="101" name="Bildobjekt 113" descr="droppar.em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485700" y="7671410"/>
            <a:ext cx="588147" cy="572968"/>
          </a:xfrm>
          <a:prstGeom prst="rect">
            <a:avLst/>
          </a:prstGeom>
        </p:spPr>
      </p:pic>
      <p:pic>
        <p:nvPicPr>
          <p:cNvPr id="113" name="Bildobjekt 6" descr="laboratorium.emf"/>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245608" y="6181179"/>
            <a:ext cx="530083" cy="945667"/>
          </a:xfrm>
          <a:prstGeom prst="rect">
            <a:avLst/>
          </a:prstGeom>
        </p:spPr>
      </p:pic>
      <p:pic>
        <p:nvPicPr>
          <p:cNvPr id="115" name="Bildobjekt 9" descr="spruta.emf"/>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575210" y="7824529"/>
            <a:ext cx="703851" cy="444178"/>
          </a:xfrm>
          <a:prstGeom prst="rect">
            <a:avLst/>
          </a:prstGeom>
        </p:spPr>
      </p:pic>
      <p:pic>
        <p:nvPicPr>
          <p:cNvPr id="116" name="Picture 11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78963" y="7427671"/>
            <a:ext cx="682324" cy="381456"/>
          </a:xfrm>
          <a:prstGeom prst="rect">
            <a:avLst/>
          </a:prstGeom>
        </p:spPr>
      </p:pic>
      <p:pic>
        <p:nvPicPr>
          <p:cNvPr id="144" name="Picture 14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flipH="1">
            <a:off x="1359761" y="8045482"/>
            <a:ext cx="871334" cy="703242"/>
          </a:xfrm>
          <a:prstGeom prst="rect">
            <a:avLst/>
          </a:prstGeom>
        </p:spPr>
      </p:pic>
      <p:pic>
        <p:nvPicPr>
          <p:cNvPr id="145" name="Picture 14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flipH="1">
            <a:off x="4445314" y="8045224"/>
            <a:ext cx="784077" cy="746404"/>
          </a:xfrm>
          <a:prstGeom prst="rect">
            <a:avLst/>
          </a:prstGeom>
        </p:spPr>
      </p:pic>
      <p:pic>
        <p:nvPicPr>
          <p:cNvPr id="146" name="Picture 14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rot="629410">
            <a:off x="8608343" y="6652787"/>
            <a:ext cx="513288" cy="552027"/>
          </a:xfrm>
          <a:prstGeom prst="rect">
            <a:avLst/>
          </a:prstGeom>
        </p:spPr>
      </p:pic>
      <p:pic>
        <p:nvPicPr>
          <p:cNvPr id="147" name="Picture 146"/>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flipH="1">
            <a:off x="6262205" y="7888550"/>
            <a:ext cx="601361" cy="860174"/>
          </a:xfrm>
          <a:prstGeom prst="rect">
            <a:avLst/>
          </a:prstGeom>
        </p:spPr>
      </p:pic>
      <p:pic>
        <p:nvPicPr>
          <p:cNvPr id="160" name="Bildobjekt 240" descr="rektangel_kort.emf"/>
          <p:cNvPicPr>
            <a:picLocks noChangeAspect="1"/>
          </p:cNvPicPr>
          <p:nvPr/>
        </p:nvPicPr>
        <p:blipFill>
          <a:blip r:embed="rId3">
            <a:alphaModFix amt="70000"/>
            <a:extLst>
              <a:ext uri="{28A0092B-C50C-407E-A947-70E740481C1C}">
                <a14:useLocalDpi xmlns:a14="http://schemas.microsoft.com/office/drawing/2010/main" val="0"/>
              </a:ext>
            </a:extLst>
          </a:blip>
          <a:stretch>
            <a:fillRect/>
          </a:stretch>
        </p:blipFill>
        <p:spPr>
          <a:xfrm>
            <a:off x="544335" y="10865573"/>
            <a:ext cx="1630851" cy="1301125"/>
          </a:xfrm>
          <a:prstGeom prst="rect">
            <a:avLst/>
          </a:prstGeom>
          <a:noFill/>
        </p:spPr>
      </p:pic>
      <p:sp>
        <p:nvSpPr>
          <p:cNvPr id="61" name="textruta 70"/>
          <p:cNvSpPr txBox="1"/>
          <p:nvPr/>
        </p:nvSpPr>
        <p:spPr>
          <a:xfrm>
            <a:off x="658494" y="11004964"/>
            <a:ext cx="1167007" cy="276999"/>
          </a:xfrm>
          <a:prstGeom prst="rect">
            <a:avLst/>
          </a:prstGeom>
          <a:noFill/>
        </p:spPr>
        <p:txBody>
          <a:bodyPr wrap="square" rtlCol="0">
            <a:spAutoFit/>
          </a:bodyPr>
          <a:lstStyle/>
          <a:p>
            <a:r>
              <a:rPr lang="sv-SE" sz="1200" b="1">
                <a:solidFill>
                  <a:srgbClr val="4A452A"/>
                </a:solidFill>
                <a:latin typeface="Trebuchet MS" charset="0"/>
                <a:ea typeface="Trebuchet MS" charset="0"/>
                <a:cs typeface="Trebuchet MS" charset="0"/>
              </a:rPr>
              <a:t>Svårighet</a:t>
            </a:r>
          </a:p>
        </p:txBody>
      </p:sp>
      <p:sp>
        <p:nvSpPr>
          <p:cNvPr id="85" name="textruta 58"/>
          <p:cNvSpPr txBox="1"/>
          <p:nvPr/>
        </p:nvSpPr>
        <p:spPr>
          <a:xfrm>
            <a:off x="658196" y="11206326"/>
            <a:ext cx="1597871" cy="925894"/>
          </a:xfrm>
          <a:prstGeom prst="rect">
            <a:avLst/>
          </a:prstGeom>
          <a:noFill/>
        </p:spPr>
        <p:txBody>
          <a:bodyPr wrap="square" rtlCol="0">
            <a:spAutoFit/>
          </a:bodyPr>
          <a:lstStyle/>
          <a:p>
            <a:pPr>
              <a:lnSpc>
                <a:spcPts val="1300"/>
              </a:lnSpc>
            </a:pPr>
            <a:r>
              <a:rPr lang="sv-SE" sz="900">
                <a:solidFill>
                  <a:schemeClr val="bg1">
                    <a:lumMod val="50000"/>
                  </a:schemeClr>
                </a:solidFill>
                <a:latin typeface="Trebuchet MS" charset="0"/>
                <a:ea typeface="Trebuchet MS" charset="0"/>
                <a:cs typeface="Trebuchet MS" charset="0"/>
              </a:rPr>
              <a:t>Här skriver man något som kan hindra en förbättring eller annan svårighet eller utmaning.</a:t>
            </a:r>
          </a:p>
          <a:p>
            <a:pPr>
              <a:lnSpc>
                <a:spcPts val="1300"/>
              </a:lnSpc>
            </a:pPr>
            <a:endParaRPr lang="sv-SE" sz="900">
              <a:solidFill>
                <a:schemeClr val="bg1">
                  <a:lumMod val="50000"/>
                </a:schemeClr>
              </a:solidFill>
              <a:latin typeface="Trebuchet MS" charset="0"/>
              <a:ea typeface="Trebuchet MS" charset="0"/>
              <a:cs typeface="Trebuchet MS" charset="0"/>
            </a:endParaRPr>
          </a:p>
        </p:txBody>
      </p:sp>
      <p:pic>
        <p:nvPicPr>
          <p:cNvPr id="161" name="Bildobjekt 240" descr="rektangel_kort.emf"/>
          <p:cNvPicPr>
            <a:picLocks noChangeAspect="1"/>
          </p:cNvPicPr>
          <p:nvPr/>
        </p:nvPicPr>
        <p:blipFill>
          <a:blip r:embed="rId3">
            <a:alphaModFix amt="70000"/>
            <a:extLst>
              <a:ext uri="{28A0092B-C50C-407E-A947-70E740481C1C}">
                <a14:useLocalDpi xmlns:a14="http://schemas.microsoft.com/office/drawing/2010/main" val="0"/>
              </a:ext>
            </a:extLst>
          </a:blip>
          <a:stretch>
            <a:fillRect/>
          </a:stretch>
        </p:blipFill>
        <p:spPr>
          <a:xfrm>
            <a:off x="2293376" y="10394714"/>
            <a:ext cx="1630851" cy="960455"/>
          </a:xfrm>
          <a:prstGeom prst="rect">
            <a:avLst/>
          </a:prstGeom>
          <a:noFill/>
        </p:spPr>
      </p:pic>
      <p:pic>
        <p:nvPicPr>
          <p:cNvPr id="162" name="Bildobjekt 240" descr="rektangel_kort.emf"/>
          <p:cNvPicPr>
            <a:picLocks noChangeAspect="1"/>
          </p:cNvPicPr>
          <p:nvPr/>
        </p:nvPicPr>
        <p:blipFill>
          <a:blip r:embed="rId3">
            <a:alphaModFix amt="70000"/>
            <a:extLst>
              <a:ext uri="{28A0092B-C50C-407E-A947-70E740481C1C}">
                <a14:useLocalDpi xmlns:a14="http://schemas.microsoft.com/office/drawing/2010/main" val="0"/>
              </a:ext>
            </a:extLst>
          </a:blip>
          <a:stretch>
            <a:fillRect/>
          </a:stretch>
        </p:blipFill>
        <p:spPr>
          <a:xfrm rot="10800000">
            <a:off x="4108194" y="10550635"/>
            <a:ext cx="1630851" cy="1078110"/>
          </a:xfrm>
          <a:prstGeom prst="rect">
            <a:avLst/>
          </a:prstGeom>
          <a:noFill/>
        </p:spPr>
      </p:pic>
      <p:pic>
        <p:nvPicPr>
          <p:cNvPr id="163" name="Bildobjekt 240" descr="rektangel_kort.emf"/>
          <p:cNvPicPr>
            <a:picLocks noChangeAspect="1"/>
          </p:cNvPicPr>
          <p:nvPr/>
        </p:nvPicPr>
        <p:blipFill>
          <a:blip r:embed="rId3">
            <a:alphaModFix amt="70000"/>
            <a:extLst>
              <a:ext uri="{28A0092B-C50C-407E-A947-70E740481C1C}">
                <a14:useLocalDpi xmlns:a14="http://schemas.microsoft.com/office/drawing/2010/main" val="0"/>
              </a:ext>
            </a:extLst>
          </a:blip>
          <a:stretch>
            <a:fillRect/>
          </a:stretch>
        </p:blipFill>
        <p:spPr>
          <a:xfrm rot="10800000">
            <a:off x="5818268" y="10874941"/>
            <a:ext cx="1630851" cy="643676"/>
          </a:xfrm>
          <a:prstGeom prst="rect">
            <a:avLst/>
          </a:prstGeom>
          <a:noFill/>
        </p:spPr>
      </p:pic>
      <p:grpSp>
        <p:nvGrpSpPr>
          <p:cNvPr id="186" name="Group 185"/>
          <p:cNvGrpSpPr/>
          <p:nvPr/>
        </p:nvGrpSpPr>
        <p:grpSpPr>
          <a:xfrm>
            <a:off x="416279" y="5876354"/>
            <a:ext cx="1762698" cy="846095"/>
            <a:chOff x="416279" y="5876354"/>
            <a:chExt cx="1762698" cy="846095"/>
          </a:xfrm>
        </p:grpSpPr>
        <p:pic>
          <p:nvPicPr>
            <p:cNvPr id="174" name="Picture 173"/>
            <p:cNvPicPr>
              <a:picLocks noChangeAspect="1"/>
            </p:cNvPicPr>
            <p:nvPr/>
          </p:nvPicPr>
          <p:blipFill>
            <a:blip r:embed="rId17">
              <a:alphaModFix amt="80000"/>
              <a:extLst>
                <a:ext uri="{28A0092B-C50C-407E-A947-70E740481C1C}">
                  <a14:useLocalDpi xmlns:a14="http://schemas.microsoft.com/office/drawing/2010/main" val="0"/>
                </a:ext>
              </a:extLst>
            </a:blip>
            <a:stretch>
              <a:fillRect/>
            </a:stretch>
          </p:blipFill>
          <p:spPr>
            <a:xfrm flipH="1">
              <a:off x="416279" y="5876354"/>
              <a:ext cx="1762698" cy="846095"/>
            </a:xfrm>
            <a:prstGeom prst="rect">
              <a:avLst/>
            </a:prstGeom>
          </p:spPr>
        </p:pic>
        <p:sp>
          <p:nvSpPr>
            <p:cNvPr id="83" name="textruta 156"/>
            <p:cNvSpPr txBox="1"/>
            <p:nvPr/>
          </p:nvSpPr>
          <p:spPr>
            <a:xfrm>
              <a:off x="508631" y="5953951"/>
              <a:ext cx="1603386" cy="410562"/>
            </a:xfrm>
            <a:prstGeom prst="rect">
              <a:avLst/>
            </a:prstGeom>
            <a:noFill/>
          </p:spPr>
          <p:txBody>
            <a:bodyPr wrap="square" rtlCol="0">
              <a:spAutoFit/>
            </a:bodyPr>
            <a:lstStyle/>
            <a:p>
              <a:pPr>
                <a:lnSpc>
                  <a:spcPts val="1300"/>
                </a:lnSpc>
              </a:pPr>
              <a:r>
                <a:rPr lang="sv-SE" sz="900">
                  <a:solidFill>
                    <a:schemeClr val="bg1">
                      <a:lumMod val="50000"/>
                    </a:schemeClr>
                  </a:solidFill>
                  <a:latin typeface="Trebuchet MS"/>
                  <a:cs typeface="Trebuchet MS"/>
                </a:rPr>
                <a:t>Här skriver man ett citat eller någon kommentar</a:t>
              </a:r>
            </a:p>
          </p:txBody>
        </p:sp>
      </p:grpSp>
      <p:grpSp>
        <p:nvGrpSpPr>
          <p:cNvPr id="187" name="Group 186"/>
          <p:cNvGrpSpPr/>
          <p:nvPr/>
        </p:nvGrpSpPr>
        <p:grpSpPr>
          <a:xfrm>
            <a:off x="2392619" y="5481101"/>
            <a:ext cx="1640769" cy="666481"/>
            <a:chOff x="2392619" y="5481101"/>
            <a:chExt cx="1640769" cy="666481"/>
          </a:xfrm>
        </p:grpSpPr>
        <p:pic>
          <p:nvPicPr>
            <p:cNvPr id="172" name="Picture 171"/>
            <p:cNvPicPr>
              <a:picLocks noChangeAspect="1"/>
            </p:cNvPicPr>
            <p:nvPr/>
          </p:nvPicPr>
          <p:blipFill>
            <a:blip r:embed="rId17">
              <a:alphaModFix amt="80000"/>
              <a:extLst>
                <a:ext uri="{28A0092B-C50C-407E-A947-70E740481C1C}">
                  <a14:useLocalDpi xmlns:a14="http://schemas.microsoft.com/office/drawing/2010/main" val="0"/>
                </a:ext>
              </a:extLst>
            </a:blip>
            <a:stretch>
              <a:fillRect/>
            </a:stretch>
          </p:blipFill>
          <p:spPr>
            <a:xfrm flipH="1">
              <a:off x="2392619" y="5481101"/>
              <a:ext cx="1486183" cy="666481"/>
            </a:xfrm>
            <a:prstGeom prst="rect">
              <a:avLst/>
            </a:prstGeom>
          </p:spPr>
        </p:pic>
        <p:sp>
          <p:nvSpPr>
            <p:cNvPr id="132" name="textruta 156"/>
            <p:cNvSpPr txBox="1"/>
            <p:nvPr/>
          </p:nvSpPr>
          <p:spPr>
            <a:xfrm>
              <a:off x="2430002" y="5575527"/>
              <a:ext cx="1603386" cy="259045"/>
            </a:xfrm>
            <a:prstGeom prst="rect">
              <a:avLst/>
            </a:prstGeom>
            <a:noFill/>
          </p:spPr>
          <p:txBody>
            <a:bodyPr wrap="square" rtlCol="0">
              <a:spAutoFit/>
            </a:bodyPr>
            <a:lstStyle/>
            <a:p>
              <a:pPr>
                <a:lnSpc>
                  <a:spcPts val="1300"/>
                </a:lnSpc>
              </a:pPr>
              <a:r>
                <a:rPr lang="sv-SE" sz="900">
                  <a:solidFill>
                    <a:schemeClr val="bg1">
                      <a:lumMod val="50000"/>
                    </a:schemeClr>
                  </a:solidFill>
                  <a:latin typeface="Trebuchet MS"/>
                  <a:cs typeface="Trebuchet MS"/>
                </a:rPr>
                <a:t>Här skriver man något.</a:t>
              </a:r>
            </a:p>
          </p:txBody>
        </p:sp>
      </p:grpSp>
      <p:grpSp>
        <p:nvGrpSpPr>
          <p:cNvPr id="188" name="Group 187"/>
          <p:cNvGrpSpPr/>
          <p:nvPr/>
        </p:nvGrpSpPr>
        <p:grpSpPr>
          <a:xfrm>
            <a:off x="5682293" y="5494278"/>
            <a:ext cx="1905000" cy="1020397"/>
            <a:chOff x="5682293" y="5494278"/>
            <a:chExt cx="1905000" cy="1020397"/>
          </a:xfrm>
        </p:grpSpPr>
        <p:pic>
          <p:nvPicPr>
            <p:cNvPr id="173" name="Picture 172"/>
            <p:cNvPicPr>
              <a:picLocks noChangeAspect="1"/>
            </p:cNvPicPr>
            <p:nvPr/>
          </p:nvPicPr>
          <p:blipFill>
            <a:blip r:embed="rId17">
              <a:alphaModFix amt="80000"/>
              <a:extLst>
                <a:ext uri="{28A0092B-C50C-407E-A947-70E740481C1C}">
                  <a14:useLocalDpi xmlns:a14="http://schemas.microsoft.com/office/drawing/2010/main" val="0"/>
                </a:ext>
              </a:extLst>
            </a:blip>
            <a:stretch>
              <a:fillRect/>
            </a:stretch>
          </p:blipFill>
          <p:spPr>
            <a:xfrm flipH="1">
              <a:off x="5682293" y="5494278"/>
              <a:ext cx="1905000" cy="1020397"/>
            </a:xfrm>
            <a:prstGeom prst="rect">
              <a:avLst/>
            </a:prstGeom>
          </p:spPr>
        </p:pic>
        <p:sp>
          <p:nvSpPr>
            <p:cNvPr id="84" name="textruta 156"/>
            <p:cNvSpPr txBox="1"/>
            <p:nvPr/>
          </p:nvSpPr>
          <p:spPr>
            <a:xfrm>
              <a:off x="5784551" y="5538200"/>
              <a:ext cx="1603386" cy="577274"/>
            </a:xfrm>
            <a:prstGeom prst="rect">
              <a:avLst/>
            </a:prstGeom>
            <a:noFill/>
          </p:spPr>
          <p:txBody>
            <a:bodyPr wrap="square" rtlCol="0">
              <a:spAutoFit/>
            </a:bodyPr>
            <a:lstStyle/>
            <a:p>
              <a:pPr>
                <a:lnSpc>
                  <a:spcPts val="1300"/>
                </a:lnSpc>
              </a:pPr>
              <a:r>
                <a:rPr lang="sv-SE" sz="900">
                  <a:solidFill>
                    <a:schemeClr val="bg1">
                      <a:lumMod val="50000"/>
                    </a:schemeClr>
                  </a:solidFill>
                  <a:latin typeface="Trebuchet MS"/>
                  <a:cs typeface="Trebuchet MS"/>
                </a:rPr>
                <a:t>Här skriver man ett citat eller någon kommentar Här kan du skriva något.</a:t>
              </a:r>
            </a:p>
          </p:txBody>
        </p:sp>
      </p:grpSp>
      <p:grpSp>
        <p:nvGrpSpPr>
          <p:cNvPr id="201" name="Group 200"/>
          <p:cNvGrpSpPr/>
          <p:nvPr/>
        </p:nvGrpSpPr>
        <p:grpSpPr>
          <a:xfrm>
            <a:off x="501618" y="3582564"/>
            <a:ext cx="1655266" cy="381000"/>
            <a:chOff x="501618" y="3582564"/>
            <a:chExt cx="1655266" cy="381000"/>
          </a:xfrm>
        </p:grpSpPr>
        <p:pic>
          <p:nvPicPr>
            <p:cNvPr id="175" name="Bildobjekt 8" descr="rektangel_grå.emf"/>
            <p:cNvPicPr>
              <a:picLocks noChangeAspect="1"/>
            </p:cNvPicPr>
            <p:nvPr/>
          </p:nvPicPr>
          <p:blipFill>
            <a:blip r:embed="rId18">
              <a:alphaModFix amt="70000"/>
              <a:extLst>
                <a:ext uri="{28A0092B-C50C-407E-A947-70E740481C1C}">
                  <a14:useLocalDpi xmlns:a14="http://schemas.microsoft.com/office/drawing/2010/main" val="0"/>
                </a:ext>
              </a:extLst>
            </a:blip>
            <a:stretch>
              <a:fillRect/>
            </a:stretch>
          </p:blipFill>
          <p:spPr>
            <a:xfrm>
              <a:off x="501618" y="3582564"/>
              <a:ext cx="1625600" cy="381000"/>
            </a:xfrm>
            <a:prstGeom prst="rect">
              <a:avLst/>
            </a:prstGeom>
          </p:spPr>
        </p:pic>
        <p:sp>
          <p:nvSpPr>
            <p:cNvPr id="181" name="textruta 120"/>
            <p:cNvSpPr txBox="1"/>
            <p:nvPr/>
          </p:nvSpPr>
          <p:spPr>
            <a:xfrm>
              <a:off x="708348" y="3624278"/>
              <a:ext cx="1448536" cy="307777"/>
            </a:xfrm>
            <a:prstGeom prst="rect">
              <a:avLst/>
            </a:prstGeom>
            <a:noFill/>
          </p:spPr>
          <p:txBody>
            <a:bodyPr wrap="square" rtlCol="0">
              <a:spAutoFit/>
            </a:bodyPr>
            <a:lstStyle/>
            <a:p>
              <a:r>
                <a:rPr lang="sv-SE" sz="1400" b="1">
                  <a:solidFill>
                    <a:srgbClr val="4A452A"/>
                  </a:solidFill>
                  <a:latin typeface="Trebuchet MS" charset="0"/>
                  <a:ea typeface="Trebuchet MS" charset="0"/>
                  <a:cs typeface="Trebuchet MS" charset="0"/>
                </a:rPr>
                <a:t>Första fasen</a:t>
              </a:r>
            </a:p>
          </p:txBody>
        </p:sp>
      </p:grpSp>
      <p:grpSp>
        <p:nvGrpSpPr>
          <p:cNvPr id="190" name="Group 189"/>
          <p:cNvGrpSpPr/>
          <p:nvPr/>
        </p:nvGrpSpPr>
        <p:grpSpPr>
          <a:xfrm>
            <a:off x="2270235" y="3582564"/>
            <a:ext cx="1693832" cy="381000"/>
            <a:chOff x="2270235" y="3582564"/>
            <a:chExt cx="1693832" cy="381000"/>
          </a:xfrm>
        </p:grpSpPr>
        <p:pic>
          <p:nvPicPr>
            <p:cNvPr id="176" name="Bildobjekt 179" descr="rektangel_grå.emf"/>
            <p:cNvPicPr>
              <a:picLocks noChangeAspect="1"/>
            </p:cNvPicPr>
            <p:nvPr/>
          </p:nvPicPr>
          <p:blipFill>
            <a:blip r:embed="rId18">
              <a:alphaModFix amt="70000"/>
              <a:extLst>
                <a:ext uri="{28A0092B-C50C-407E-A947-70E740481C1C}">
                  <a14:useLocalDpi xmlns:a14="http://schemas.microsoft.com/office/drawing/2010/main" val="0"/>
                </a:ext>
              </a:extLst>
            </a:blip>
            <a:stretch>
              <a:fillRect/>
            </a:stretch>
          </p:blipFill>
          <p:spPr>
            <a:xfrm>
              <a:off x="2270235" y="3582564"/>
              <a:ext cx="1625600" cy="381000"/>
            </a:xfrm>
            <a:prstGeom prst="rect">
              <a:avLst/>
            </a:prstGeom>
          </p:spPr>
        </p:pic>
        <p:sp>
          <p:nvSpPr>
            <p:cNvPr id="182" name="textruta 121"/>
            <p:cNvSpPr txBox="1"/>
            <p:nvPr/>
          </p:nvSpPr>
          <p:spPr>
            <a:xfrm>
              <a:off x="2515531" y="3616668"/>
              <a:ext cx="1448536" cy="307777"/>
            </a:xfrm>
            <a:prstGeom prst="rect">
              <a:avLst/>
            </a:prstGeom>
            <a:noFill/>
          </p:spPr>
          <p:txBody>
            <a:bodyPr wrap="square" rtlCol="0">
              <a:spAutoFit/>
            </a:bodyPr>
            <a:lstStyle/>
            <a:p>
              <a:r>
                <a:rPr lang="sv-SE" sz="1400" b="1">
                  <a:solidFill>
                    <a:schemeClr val="bg2">
                      <a:lumMod val="25000"/>
                    </a:schemeClr>
                  </a:solidFill>
                  <a:latin typeface="Trebuchet MS" charset="0"/>
                  <a:ea typeface="Trebuchet MS" charset="0"/>
                  <a:cs typeface="Trebuchet MS" charset="0"/>
                </a:rPr>
                <a:t>Andra fasen</a:t>
              </a:r>
            </a:p>
          </p:txBody>
        </p:sp>
      </p:grpSp>
      <p:grpSp>
        <p:nvGrpSpPr>
          <p:cNvPr id="191" name="Group 190"/>
          <p:cNvGrpSpPr/>
          <p:nvPr/>
        </p:nvGrpSpPr>
        <p:grpSpPr>
          <a:xfrm>
            <a:off x="4044740" y="3580876"/>
            <a:ext cx="1639066" cy="381000"/>
            <a:chOff x="4044740" y="3580876"/>
            <a:chExt cx="1639066" cy="381000"/>
          </a:xfrm>
        </p:grpSpPr>
        <p:pic>
          <p:nvPicPr>
            <p:cNvPr id="177" name="Bildobjekt 180" descr="rektangel_grå.emf"/>
            <p:cNvPicPr>
              <a:picLocks noChangeAspect="1"/>
            </p:cNvPicPr>
            <p:nvPr/>
          </p:nvPicPr>
          <p:blipFill>
            <a:blip r:embed="rId18">
              <a:alphaModFix amt="70000"/>
              <a:extLst>
                <a:ext uri="{28A0092B-C50C-407E-A947-70E740481C1C}">
                  <a14:useLocalDpi xmlns:a14="http://schemas.microsoft.com/office/drawing/2010/main" val="0"/>
                </a:ext>
              </a:extLst>
            </a:blip>
            <a:stretch>
              <a:fillRect/>
            </a:stretch>
          </p:blipFill>
          <p:spPr>
            <a:xfrm>
              <a:off x="4044740" y="3580876"/>
              <a:ext cx="1625600" cy="381000"/>
            </a:xfrm>
            <a:prstGeom prst="rect">
              <a:avLst/>
            </a:prstGeom>
          </p:spPr>
        </p:pic>
        <p:sp>
          <p:nvSpPr>
            <p:cNvPr id="183" name="textruta 122"/>
            <p:cNvSpPr txBox="1"/>
            <p:nvPr/>
          </p:nvSpPr>
          <p:spPr>
            <a:xfrm>
              <a:off x="4235270" y="3623457"/>
              <a:ext cx="1448536" cy="307777"/>
            </a:xfrm>
            <a:prstGeom prst="rect">
              <a:avLst/>
            </a:prstGeom>
            <a:noFill/>
          </p:spPr>
          <p:txBody>
            <a:bodyPr wrap="square" rtlCol="0">
              <a:spAutoFit/>
            </a:bodyPr>
            <a:lstStyle/>
            <a:p>
              <a:r>
                <a:rPr lang="sv-SE" sz="1400" b="1">
                  <a:solidFill>
                    <a:srgbClr val="4A452A"/>
                  </a:solidFill>
                  <a:latin typeface="Trebuchet MS" charset="0"/>
                  <a:ea typeface="Trebuchet MS" charset="0"/>
                  <a:cs typeface="Trebuchet MS" charset="0"/>
                </a:rPr>
                <a:t>Tredje fasen</a:t>
              </a:r>
            </a:p>
          </p:txBody>
        </p:sp>
      </p:grpSp>
      <p:grpSp>
        <p:nvGrpSpPr>
          <p:cNvPr id="192" name="Group 191"/>
          <p:cNvGrpSpPr/>
          <p:nvPr/>
        </p:nvGrpSpPr>
        <p:grpSpPr>
          <a:xfrm>
            <a:off x="5799076" y="3585088"/>
            <a:ext cx="1614560" cy="381000"/>
            <a:chOff x="5799076" y="3585088"/>
            <a:chExt cx="1614560" cy="381000"/>
          </a:xfrm>
        </p:grpSpPr>
        <p:pic>
          <p:nvPicPr>
            <p:cNvPr id="178" name="Bildobjekt 181" descr="rektangel_grå.emf"/>
            <p:cNvPicPr>
              <a:picLocks noChangeAspect="1"/>
            </p:cNvPicPr>
            <p:nvPr/>
          </p:nvPicPr>
          <p:blipFill>
            <a:blip r:embed="rId18">
              <a:alphaModFix amt="70000"/>
              <a:extLst>
                <a:ext uri="{28A0092B-C50C-407E-A947-70E740481C1C}">
                  <a14:useLocalDpi xmlns:a14="http://schemas.microsoft.com/office/drawing/2010/main" val="0"/>
                </a:ext>
              </a:extLst>
            </a:blip>
            <a:stretch>
              <a:fillRect/>
            </a:stretch>
          </p:blipFill>
          <p:spPr>
            <a:xfrm>
              <a:off x="5799076" y="3585088"/>
              <a:ext cx="1571718" cy="381000"/>
            </a:xfrm>
            <a:prstGeom prst="rect">
              <a:avLst/>
            </a:prstGeom>
          </p:spPr>
        </p:pic>
        <p:sp>
          <p:nvSpPr>
            <p:cNvPr id="184" name="textruta 125"/>
            <p:cNvSpPr txBox="1"/>
            <p:nvPr/>
          </p:nvSpPr>
          <p:spPr>
            <a:xfrm>
              <a:off x="5965100" y="3622139"/>
              <a:ext cx="1448536" cy="307777"/>
            </a:xfrm>
            <a:prstGeom prst="rect">
              <a:avLst/>
            </a:prstGeom>
            <a:noFill/>
          </p:spPr>
          <p:txBody>
            <a:bodyPr wrap="square" rtlCol="0">
              <a:spAutoFit/>
            </a:bodyPr>
            <a:lstStyle/>
            <a:p>
              <a:r>
                <a:rPr lang="sv-SE" sz="1400" b="1">
                  <a:solidFill>
                    <a:srgbClr val="4A452A"/>
                  </a:solidFill>
                  <a:latin typeface="Trebuchet MS" charset="0"/>
                  <a:ea typeface="Trebuchet MS" charset="0"/>
                  <a:cs typeface="Trebuchet MS" charset="0"/>
                </a:rPr>
                <a:t>Fjärde fasen</a:t>
              </a:r>
            </a:p>
          </p:txBody>
        </p:sp>
      </p:grpSp>
      <p:grpSp>
        <p:nvGrpSpPr>
          <p:cNvPr id="193" name="Group 192"/>
          <p:cNvGrpSpPr/>
          <p:nvPr/>
        </p:nvGrpSpPr>
        <p:grpSpPr>
          <a:xfrm>
            <a:off x="7485641" y="3585088"/>
            <a:ext cx="1661973" cy="381000"/>
            <a:chOff x="7485641" y="3585088"/>
            <a:chExt cx="1661973" cy="381000"/>
          </a:xfrm>
        </p:grpSpPr>
        <p:pic>
          <p:nvPicPr>
            <p:cNvPr id="179" name="Bildobjekt 182" descr="rektangel_grå.emf"/>
            <p:cNvPicPr>
              <a:picLocks noChangeAspect="1"/>
            </p:cNvPicPr>
            <p:nvPr/>
          </p:nvPicPr>
          <p:blipFill>
            <a:blip r:embed="rId18">
              <a:alphaModFix amt="70000"/>
              <a:extLst>
                <a:ext uri="{28A0092B-C50C-407E-A947-70E740481C1C}">
                  <a14:useLocalDpi xmlns:a14="http://schemas.microsoft.com/office/drawing/2010/main" val="0"/>
                </a:ext>
              </a:extLst>
            </a:blip>
            <a:stretch>
              <a:fillRect/>
            </a:stretch>
          </p:blipFill>
          <p:spPr>
            <a:xfrm>
              <a:off x="7485641" y="3585088"/>
              <a:ext cx="1571718" cy="381000"/>
            </a:xfrm>
            <a:prstGeom prst="rect">
              <a:avLst/>
            </a:prstGeom>
          </p:spPr>
        </p:pic>
        <p:sp>
          <p:nvSpPr>
            <p:cNvPr id="185" name="textruta 128"/>
            <p:cNvSpPr txBox="1"/>
            <p:nvPr/>
          </p:nvSpPr>
          <p:spPr>
            <a:xfrm>
              <a:off x="7699078" y="3627466"/>
              <a:ext cx="1448536" cy="307777"/>
            </a:xfrm>
            <a:prstGeom prst="rect">
              <a:avLst/>
            </a:prstGeom>
            <a:noFill/>
          </p:spPr>
          <p:txBody>
            <a:bodyPr wrap="square" rtlCol="0">
              <a:spAutoFit/>
            </a:bodyPr>
            <a:lstStyle/>
            <a:p>
              <a:r>
                <a:rPr lang="sv-SE" sz="1400" b="1">
                  <a:solidFill>
                    <a:srgbClr val="4A452A"/>
                  </a:solidFill>
                  <a:latin typeface="Trebuchet MS" charset="0"/>
                  <a:ea typeface="Trebuchet MS" charset="0"/>
                  <a:cs typeface="Trebuchet MS" charset="0"/>
                </a:rPr>
                <a:t>Femte fasen</a:t>
              </a:r>
            </a:p>
          </p:txBody>
        </p:sp>
      </p:grpSp>
      <p:pic>
        <p:nvPicPr>
          <p:cNvPr id="167" name="Bildobjekt 166" descr="1_röd.emf"/>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636808" y="7812378"/>
            <a:ext cx="432000" cy="432000"/>
          </a:xfrm>
          <a:prstGeom prst="rect">
            <a:avLst/>
          </a:prstGeom>
        </p:spPr>
      </p:pic>
      <p:pic>
        <p:nvPicPr>
          <p:cNvPr id="168" name="Bildobjekt 167" descr="2_röd.emf"/>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614460" y="7522227"/>
            <a:ext cx="432000" cy="432000"/>
          </a:xfrm>
          <a:prstGeom prst="rect">
            <a:avLst/>
          </a:prstGeom>
        </p:spPr>
      </p:pic>
      <p:pic>
        <p:nvPicPr>
          <p:cNvPr id="169" name="Bildobjekt 168" descr="3_röd.emf"/>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431365" y="7510419"/>
            <a:ext cx="432000" cy="432000"/>
          </a:xfrm>
          <a:prstGeom prst="rect">
            <a:avLst/>
          </a:prstGeom>
        </p:spPr>
      </p:pic>
      <p:pic>
        <p:nvPicPr>
          <p:cNvPr id="170" name="Bildobjekt 169" descr="4_röd.emf"/>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2837252" y="6945362"/>
            <a:ext cx="430714" cy="432000"/>
          </a:xfrm>
          <a:prstGeom prst="rect">
            <a:avLst/>
          </a:prstGeom>
        </p:spPr>
      </p:pic>
      <p:pic>
        <p:nvPicPr>
          <p:cNvPr id="171" name="Bildobjekt 170" descr="5_röd.emf"/>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3541941" y="6673060"/>
            <a:ext cx="432000" cy="432000"/>
          </a:xfrm>
          <a:prstGeom prst="rect">
            <a:avLst/>
          </a:prstGeom>
        </p:spPr>
      </p:pic>
      <p:pic>
        <p:nvPicPr>
          <p:cNvPr id="180" name="Bildobjekt 179" descr="6_röd.emf"/>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4210563" y="6940023"/>
            <a:ext cx="432000" cy="432000"/>
          </a:xfrm>
          <a:prstGeom prst="rect">
            <a:avLst/>
          </a:prstGeom>
        </p:spPr>
      </p:pic>
      <p:pic>
        <p:nvPicPr>
          <p:cNvPr id="189" name="Bildobjekt 188" descr="7_röd.emf"/>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4511260" y="7510419"/>
            <a:ext cx="432000" cy="432000"/>
          </a:xfrm>
          <a:prstGeom prst="rect">
            <a:avLst/>
          </a:prstGeom>
        </p:spPr>
      </p:pic>
      <p:pic>
        <p:nvPicPr>
          <p:cNvPr id="194" name="Bildobjekt 193" descr="8_röd.emf"/>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5310387" y="7156023"/>
            <a:ext cx="432000" cy="432000"/>
          </a:xfrm>
          <a:prstGeom prst="rect">
            <a:avLst/>
          </a:prstGeom>
        </p:spPr>
      </p:pic>
      <p:pic>
        <p:nvPicPr>
          <p:cNvPr id="195" name="Bildobjekt 194" descr="9_röd.emf"/>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6431566" y="7370844"/>
            <a:ext cx="432000" cy="432000"/>
          </a:xfrm>
          <a:prstGeom prst="rect">
            <a:avLst/>
          </a:prstGeom>
        </p:spPr>
      </p:pic>
      <p:pic>
        <p:nvPicPr>
          <p:cNvPr id="197" name="Bildobjekt 196" descr="10_röd.emf"/>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7529845" y="7126846"/>
            <a:ext cx="432000" cy="432000"/>
          </a:xfrm>
          <a:prstGeom prst="rect">
            <a:avLst/>
          </a:prstGeom>
        </p:spPr>
      </p:pic>
      <p:pic>
        <p:nvPicPr>
          <p:cNvPr id="202" name="Bildobjekt 201" descr="11_röd.emf"/>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8692747" y="5965179"/>
            <a:ext cx="432000" cy="432000"/>
          </a:xfrm>
          <a:prstGeom prst="rect">
            <a:avLst/>
          </a:prstGeom>
        </p:spPr>
      </p:pic>
      <p:grpSp>
        <p:nvGrpSpPr>
          <p:cNvPr id="2" name="Group 1"/>
          <p:cNvGrpSpPr/>
          <p:nvPr/>
        </p:nvGrpSpPr>
        <p:grpSpPr>
          <a:xfrm>
            <a:off x="438530" y="4110162"/>
            <a:ext cx="7292675" cy="1071545"/>
            <a:chOff x="438530" y="4110162"/>
            <a:chExt cx="7292675" cy="1071545"/>
          </a:xfrm>
        </p:grpSpPr>
        <p:pic>
          <p:nvPicPr>
            <p:cNvPr id="112" name="Bildobjekt 111" descr="1_röd.emf"/>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438530" y="4179927"/>
              <a:ext cx="269818" cy="269818"/>
            </a:xfrm>
            <a:prstGeom prst="rect">
              <a:avLst/>
            </a:prstGeom>
          </p:spPr>
        </p:pic>
        <p:pic>
          <p:nvPicPr>
            <p:cNvPr id="114" name="Bildobjekt 113" descr="2_röd.emf"/>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442397" y="4558079"/>
              <a:ext cx="269818" cy="269818"/>
            </a:xfrm>
            <a:prstGeom prst="rect">
              <a:avLst/>
            </a:prstGeom>
          </p:spPr>
        </p:pic>
        <p:pic>
          <p:nvPicPr>
            <p:cNvPr id="117" name="Bildobjekt 116" descr="3_röd.emf"/>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257280" y="4186388"/>
              <a:ext cx="269818" cy="269818"/>
            </a:xfrm>
            <a:prstGeom prst="rect">
              <a:avLst/>
            </a:prstGeom>
          </p:spPr>
        </p:pic>
        <p:pic>
          <p:nvPicPr>
            <p:cNvPr id="118" name="Bildobjekt 117" descr="4_röd.emf"/>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2265265" y="4523643"/>
              <a:ext cx="269015" cy="269818"/>
            </a:xfrm>
            <a:prstGeom prst="rect">
              <a:avLst/>
            </a:prstGeom>
          </p:spPr>
        </p:pic>
        <p:pic>
          <p:nvPicPr>
            <p:cNvPr id="130" name="Bildobjekt 129" descr="5_röd.emf"/>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2256069" y="4857725"/>
              <a:ext cx="269818" cy="269818"/>
            </a:xfrm>
            <a:prstGeom prst="rect">
              <a:avLst/>
            </a:prstGeom>
          </p:spPr>
        </p:pic>
        <p:pic>
          <p:nvPicPr>
            <p:cNvPr id="131" name="Bildobjekt 130" descr="6_röd.emf"/>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4093730" y="4137054"/>
              <a:ext cx="269818" cy="269818"/>
            </a:xfrm>
            <a:prstGeom prst="rect">
              <a:avLst/>
            </a:prstGeom>
          </p:spPr>
        </p:pic>
        <p:pic>
          <p:nvPicPr>
            <p:cNvPr id="148" name="Bildobjekt 147" descr="7_röd.emf"/>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4100361" y="4494551"/>
              <a:ext cx="269818" cy="269818"/>
            </a:xfrm>
            <a:prstGeom prst="rect">
              <a:avLst/>
            </a:prstGeom>
          </p:spPr>
        </p:pic>
        <p:pic>
          <p:nvPicPr>
            <p:cNvPr id="149" name="Bildobjekt 148" descr="8_röd.emf"/>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4104515" y="4911889"/>
              <a:ext cx="269818" cy="269818"/>
            </a:xfrm>
            <a:prstGeom prst="rect">
              <a:avLst/>
            </a:prstGeom>
          </p:spPr>
        </p:pic>
        <p:pic>
          <p:nvPicPr>
            <p:cNvPr id="150" name="Bildobjekt 149" descr="9_röd.emf"/>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5804889" y="4131773"/>
              <a:ext cx="269818" cy="269818"/>
            </a:xfrm>
            <a:prstGeom prst="rect">
              <a:avLst/>
            </a:prstGeom>
          </p:spPr>
        </p:pic>
        <p:pic>
          <p:nvPicPr>
            <p:cNvPr id="151" name="Bildobjekt 150" descr="10_röd.emf"/>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7449119" y="4110162"/>
              <a:ext cx="269818" cy="269818"/>
            </a:xfrm>
            <a:prstGeom prst="rect">
              <a:avLst/>
            </a:prstGeom>
          </p:spPr>
        </p:pic>
        <p:pic>
          <p:nvPicPr>
            <p:cNvPr id="152" name="Bildobjekt 151" descr="11_röd.emf"/>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7461387" y="4501327"/>
              <a:ext cx="269818" cy="269818"/>
            </a:xfrm>
            <a:prstGeom prst="rect">
              <a:avLst/>
            </a:prstGeom>
          </p:spPr>
        </p:pic>
      </p:grpSp>
      <p:cxnSp>
        <p:nvCxnSpPr>
          <p:cNvPr id="110" name="Rak 22"/>
          <p:cNvCxnSpPr/>
          <p:nvPr/>
        </p:nvCxnSpPr>
        <p:spPr>
          <a:xfrm flipH="1">
            <a:off x="275136" y="3305226"/>
            <a:ext cx="8905917" cy="0"/>
          </a:xfrm>
          <a:prstGeom prst="line">
            <a:avLst/>
          </a:prstGeom>
          <a:ln w="31750" cap="rnd" cmpd="sng">
            <a:solidFill>
              <a:schemeClr val="bg1">
                <a:lumMod val="75000"/>
              </a:schemeClr>
            </a:solidFill>
            <a:prstDash val="sysDot"/>
            <a:round/>
            <a:headEnd type="none"/>
          </a:ln>
          <a:effectLst/>
        </p:spPr>
        <p:style>
          <a:lnRef idx="2">
            <a:schemeClr val="accent1"/>
          </a:lnRef>
          <a:fillRef idx="0">
            <a:schemeClr val="accent1"/>
          </a:fillRef>
          <a:effectRef idx="1">
            <a:schemeClr val="accent1"/>
          </a:effectRef>
          <a:fontRef idx="minor">
            <a:schemeClr val="tx1"/>
          </a:fontRef>
        </p:style>
      </p:cxnSp>
      <p:cxnSp>
        <p:nvCxnSpPr>
          <p:cNvPr id="119" name="Rak 22"/>
          <p:cNvCxnSpPr/>
          <p:nvPr/>
        </p:nvCxnSpPr>
        <p:spPr>
          <a:xfrm flipH="1">
            <a:off x="268535" y="9202443"/>
            <a:ext cx="8905917" cy="0"/>
          </a:xfrm>
          <a:prstGeom prst="line">
            <a:avLst/>
          </a:prstGeom>
          <a:ln w="31750" cap="rnd" cmpd="sng">
            <a:solidFill>
              <a:schemeClr val="bg1">
                <a:lumMod val="75000"/>
              </a:schemeClr>
            </a:solidFill>
            <a:prstDash val="sysDot"/>
            <a:round/>
            <a:headEnd type="none"/>
          </a:ln>
          <a:effectLst/>
        </p:spPr>
        <p:style>
          <a:lnRef idx="2">
            <a:schemeClr val="accent1"/>
          </a:lnRef>
          <a:fillRef idx="0">
            <a:schemeClr val="accent1"/>
          </a:fillRef>
          <a:effectRef idx="1">
            <a:schemeClr val="accent1"/>
          </a:effectRef>
          <a:fontRef idx="minor">
            <a:schemeClr val="tx1"/>
          </a:fontRef>
        </p:style>
      </p:cxnSp>
      <p:sp>
        <p:nvSpPr>
          <p:cNvPr id="120" name="textruta 56"/>
          <p:cNvSpPr txBox="1"/>
          <p:nvPr/>
        </p:nvSpPr>
        <p:spPr>
          <a:xfrm>
            <a:off x="2338020" y="9593593"/>
            <a:ext cx="1167007" cy="276999"/>
          </a:xfrm>
          <a:prstGeom prst="rect">
            <a:avLst/>
          </a:prstGeom>
          <a:noFill/>
        </p:spPr>
        <p:txBody>
          <a:bodyPr wrap="square" rtlCol="0">
            <a:spAutoFit/>
          </a:bodyPr>
          <a:lstStyle/>
          <a:p>
            <a:r>
              <a:rPr lang="sv-SE" sz="1200" b="1">
                <a:solidFill>
                  <a:srgbClr val="4A452A"/>
                </a:solidFill>
                <a:latin typeface="Trebuchet MS" charset="0"/>
                <a:ea typeface="Trebuchet MS" charset="0"/>
                <a:cs typeface="Trebuchet MS" charset="0"/>
              </a:rPr>
              <a:t>Möjligheter</a:t>
            </a:r>
          </a:p>
        </p:txBody>
      </p:sp>
      <p:sp>
        <p:nvSpPr>
          <p:cNvPr id="121" name="textruta 58"/>
          <p:cNvSpPr txBox="1"/>
          <p:nvPr/>
        </p:nvSpPr>
        <p:spPr>
          <a:xfrm>
            <a:off x="2326593" y="9818383"/>
            <a:ext cx="1597871" cy="1077411"/>
          </a:xfrm>
          <a:prstGeom prst="rect">
            <a:avLst/>
          </a:prstGeom>
          <a:noFill/>
        </p:spPr>
        <p:txBody>
          <a:bodyPr wrap="square" rtlCol="0">
            <a:spAutoFit/>
          </a:bodyPr>
          <a:lstStyle/>
          <a:p>
            <a:pPr>
              <a:lnSpc>
                <a:spcPts val="1300"/>
              </a:lnSpc>
            </a:pPr>
            <a:r>
              <a:rPr lang="sv-SE" sz="900">
                <a:solidFill>
                  <a:schemeClr val="bg1">
                    <a:lumMod val="50000"/>
                  </a:schemeClr>
                </a:solidFill>
                <a:latin typeface="Trebuchet MS" charset="0"/>
                <a:ea typeface="Trebuchet MS" charset="0"/>
                <a:cs typeface="Trebuchet MS" charset="0"/>
              </a:rPr>
              <a:t>Här skriver man något som ger möjlighet till en del förbättringar för denna fas. Möjlighet till en del förbättringar.</a:t>
            </a:r>
          </a:p>
          <a:p>
            <a:pPr>
              <a:lnSpc>
                <a:spcPts val="1300"/>
              </a:lnSpc>
            </a:pPr>
            <a:endParaRPr lang="sv-SE" sz="900">
              <a:solidFill>
                <a:schemeClr val="bg1">
                  <a:lumMod val="50000"/>
                </a:schemeClr>
              </a:solidFill>
              <a:latin typeface="Trebuchet MS" charset="0"/>
              <a:ea typeface="Trebuchet MS" charset="0"/>
              <a:cs typeface="Trebuchet MS" charset="0"/>
            </a:endParaRPr>
          </a:p>
        </p:txBody>
      </p:sp>
      <p:sp>
        <p:nvSpPr>
          <p:cNvPr id="122" name="textruta 70"/>
          <p:cNvSpPr txBox="1"/>
          <p:nvPr/>
        </p:nvSpPr>
        <p:spPr>
          <a:xfrm>
            <a:off x="2319299" y="11009246"/>
            <a:ext cx="1167007" cy="276999"/>
          </a:xfrm>
          <a:prstGeom prst="rect">
            <a:avLst/>
          </a:prstGeom>
          <a:noFill/>
        </p:spPr>
        <p:txBody>
          <a:bodyPr wrap="square" rtlCol="0">
            <a:spAutoFit/>
          </a:bodyPr>
          <a:lstStyle/>
          <a:p>
            <a:r>
              <a:rPr lang="sv-SE" sz="1200" b="1">
                <a:solidFill>
                  <a:srgbClr val="4A452A"/>
                </a:solidFill>
                <a:latin typeface="Trebuchet MS" charset="0"/>
                <a:ea typeface="Trebuchet MS" charset="0"/>
                <a:cs typeface="Trebuchet MS" charset="0"/>
              </a:rPr>
              <a:t>Svårighet</a:t>
            </a:r>
          </a:p>
        </p:txBody>
      </p:sp>
      <p:sp>
        <p:nvSpPr>
          <p:cNvPr id="123" name="textruta 58"/>
          <p:cNvSpPr txBox="1"/>
          <p:nvPr/>
        </p:nvSpPr>
        <p:spPr>
          <a:xfrm>
            <a:off x="2319001" y="11210608"/>
            <a:ext cx="1597871" cy="925894"/>
          </a:xfrm>
          <a:prstGeom prst="rect">
            <a:avLst/>
          </a:prstGeom>
          <a:noFill/>
        </p:spPr>
        <p:txBody>
          <a:bodyPr wrap="square" rtlCol="0">
            <a:spAutoFit/>
          </a:bodyPr>
          <a:lstStyle/>
          <a:p>
            <a:pPr>
              <a:lnSpc>
                <a:spcPts val="1300"/>
              </a:lnSpc>
            </a:pPr>
            <a:r>
              <a:rPr lang="sv-SE" sz="900">
                <a:solidFill>
                  <a:schemeClr val="bg1">
                    <a:lumMod val="50000"/>
                  </a:schemeClr>
                </a:solidFill>
                <a:latin typeface="Trebuchet MS" charset="0"/>
                <a:ea typeface="Trebuchet MS" charset="0"/>
                <a:cs typeface="Trebuchet MS" charset="0"/>
              </a:rPr>
              <a:t>Här skriver man något som kan hindra en förbättring eller annan svårighet eller utmaning.</a:t>
            </a:r>
          </a:p>
          <a:p>
            <a:pPr>
              <a:lnSpc>
                <a:spcPts val="1300"/>
              </a:lnSpc>
            </a:pPr>
            <a:endParaRPr lang="sv-SE" sz="900">
              <a:solidFill>
                <a:schemeClr val="bg1">
                  <a:lumMod val="50000"/>
                </a:schemeClr>
              </a:solidFill>
              <a:latin typeface="Trebuchet MS" charset="0"/>
              <a:ea typeface="Trebuchet MS" charset="0"/>
              <a:cs typeface="Trebuchet MS" charset="0"/>
            </a:endParaRPr>
          </a:p>
        </p:txBody>
      </p:sp>
      <p:sp>
        <p:nvSpPr>
          <p:cNvPr id="124" name="textruta 56"/>
          <p:cNvSpPr txBox="1"/>
          <p:nvPr/>
        </p:nvSpPr>
        <p:spPr>
          <a:xfrm>
            <a:off x="4018537" y="9613379"/>
            <a:ext cx="1167007" cy="276999"/>
          </a:xfrm>
          <a:prstGeom prst="rect">
            <a:avLst/>
          </a:prstGeom>
          <a:noFill/>
        </p:spPr>
        <p:txBody>
          <a:bodyPr wrap="square" rtlCol="0">
            <a:spAutoFit/>
          </a:bodyPr>
          <a:lstStyle/>
          <a:p>
            <a:r>
              <a:rPr lang="sv-SE" sz="1200" b="1">
                <a:solidFill>
                  <a:srgbClr val="4A452A"/>
                </a:solidFill>
                <a:latin typeface="Trebuchet MS" charset="0"/>
                <a:ea typeface="Trebuchet MS" charset="0"/>
                <a:cs typeface="Trebuchet MS" charset="0"/>
              </a:rPr>
              <a:t>Möjligheter</a:t>
            </a:r>
          </a:p>
        </p:txBody>
      </p:sp>
      <p:sp>
        <p:nvSpPr>
          <p:cNvPr id="125" name="textruta 58"/>
          <p:cNvSpPr txBox="1"/>
          <p:nvPr/>
        </p:nvSpPr>
        <p:spPr>
          <a:xfrm>
            <a:off x="4007110" y="9838169"/>
            <a:ext cx="1597871" cy="1077411"/>
          </a:xfrm>
          <a:prstGeom prst="rect">
            <a:avLst/>
          </a:prstGeom>
          <a:noFill/>
        </p:spPr>
        <p:txBody>
          <a:bodyPr wrap="square" rtlCol="0">
            <a:spAutoFit/>
          </a:bodyPr>
          <a:lstStyle/>
          <a:p>
            <a:pPr>
              <a:lnSpc>
                <a:spcPts val="1300"/>
              </a:lnSpc>
            </a:pPr>
            <a:r>
              <a:rPr lang="sv-SE" sz="900">
                <a:solidFill>
                  <a:schemeClr val="bg1">
                    <a:lumMod val="50000"/>
                  </a:schemeClr>
                </a:solidFill>
                <a:latin typeface="Trebuchet MS" charset="0"/>
                <a:ea typeface="Trebuchet MS" charset="0"/>
                <a:cs typeface="Trebuchet MS" charset="0"/>
              </a:rPr>
              <a:t>Här skriver man något som ger möjlighet till en del förbättringar för denna fas. Möjlighet till en del förbättringar.</a:t>
            </a:r>
          </a:p>
          <a:p>
            <a:pPr>
              <a:lnSpc>
                <a:spcPts val="1300"/>
              </a:lnSpc>
            </a:pPr>
            <a:endParaRPr lang="sv-SE" sz="900">
              <a:solidFill>
                <a:schemeClr val="bg1">
                  <a:lumMod val="50000"/>
                </a:schemeClr>
              </a:solidFill>
              <a:latin typeface="Trebuchet MS" charset="0"/>
              <a:ea typeface="Trebuchet MS" charset="0"/>
              <a:cs typeface="Trebuchet MS" charset="0"/>
            </a:endParaRPr>
          </a:p>
        </p:txBody>
      </p:sp>
      <p:sp>
        <p:nvSpPr>
          <p:cNvPr id="126" name="textruta 70"/>
          <p:cNvSpPr txBox="1"/>
          <p:nvPr/>
        </p:nvSpPr>
        <p:spPr>
          <a:xfrm>
            <a:off x="3999816" y="11029032"/>
            <a:ext cx="1167007" cy="276999"/>
          </a:xfrm>
          <a:prstGeom prst="rect">
            <a:avLst/>
          </a:prstGeom>
          <a:noFill/>
        </p:spPr>
        <p:txBody>
          <a:bodyPr wrap="square" rtlCol="0">
            <a:spAutoFit/>
          </a:bodyPr>
          <a:lstStyle/>
          <a:p>
            <a:r>
              <a:rPr lang="sv-SE" sz="1200" b="1">
                <a:solidFill>
                  <a:srgbClr val="4A452A"/>
                </a:solidFill>
                <a:latin typeface="Trebuchet MS" charset="0"/>
                <a:ea typeface="Trebuchet MS" charset="0"/>
                <a:cs typeface="Trebuchet MS" charset="0"/>
              </a:rPr>
              <a:t>Svårighet</a:t>
            </a:r>
          </a:p>
        </p:txBody>
      </p:sp>
      <p:sp>
        <p:nvSpPr>
          <p:cNvPr id="127" name="textruta 58"/>
          <p:cNvSpPr txBox="1"/>
          <p:nvPr/>
        </p:nvSpPr>
        <p:spPr>
          <a:xfrm>
            <a:off x="3999518" y="11194099"/>
            <a:ext cx="1597871" cy="925894"/>
          </a:xfrm>
          <a:prstGeom prst="rect">
            <a:avLst/>
          </a:prstGeom>
          <a:noFill/>
        </p:spPr>
        <p:txBody>
          <a:bodyPr wrap="square" rtlCol="0">
            <a:spAutoFit/>
          </a:bodyPr>
          <a:lstStyle/>
          <a:p>
            <a:pPr>
              <a:lnSpc>
                <a:spcPts val="1300"/>
              </a:lnSpc>
            </a:pPr>
            <a:r>
              <a:rPr lang="sv-SE" sz="900">
                <a:solidFill>
                  <a:schemeClr val="bg1">
                    <a:lumMod val="50000"/>
                  </a:schemeClr>
                </a:solidFill>
                <a:latin typeface="Trebuchet MS" charset="0"/>
                <a:ea typeface="Trebuchet MS" charset="0"/>
                <a:cs typeface="Trebuchet MS" charset="0"/>
              </a:rPr>
              <a:t>Här skriver man något som kan hindra en förbättring eller annan svårighet eller utmaning.</a:t>
            </a:r>
          </a:p>
          <a:p>
            <a:pPr>
              <a:lnSpc>
                <a:spcPts val="1300"/>
              </a:lnSpc>
            </a:pPr>
            <a:endParaRPr lang="sv-SE" sz="900">
              <a:solidFill>
                <a:schemeClr val="bg1">
                  <a:lumMod val="50000"/>
                </a:schemeClr>
              </a:solidFill>
              <a:latin typeface="Trebuchet MS" charset="0"/>
              <a:ea typeface="Trebuchet MS" charset="0"/>
              <a:cs typeface="Trebuchet MS" charset="0"/>
            </a:endParaRPr>
          </a:p>
        </p:txBody>
      </p:sp>
      <p:sp>
        <p:nvSpPr>
          <p:cNvPr id="128" name="textruta 56"/>
          <p:cNvSpPr txBox="1"/>
          <p:nvPr/>
        </p:nvSpPr>
        <p:spPr>
          <a:xfrm>
            <a:off x="5858897" y="9589311"/>
            <a:ext cx="1167007" cy="276999"/>
          </a:xfrm>
          <a:prstGeom prst="rect">
            <a:avLst/>
          </a:prstGeom>
          <a:noFill/>
        </p:spPr>
        <p:txBody>
          <a:bodyPr wrap="square" rtlCol="0">
            <a:spAutoFit/>
          </a:bodyPr>
          <a:lstStyle/>
          <a:p>
            <a:r>
              <a:rPr lang="sv-SE" sz="1200" b="1">
                <a:solidFill>
                  <a:srgbClr val="4A452A"/>
                </a:solidFill>
                <a:latin typeface="Trebuchet MS" charset="0"/>
                <a:ea typeface="Trebuchet MS" charset="0"/>
                <a:cs typeface="Trebuchet MS" charset="0"/>
              </a:rPr>
              <a:t>Möjligheter</a:t>
            </a:r>
          </a:p>
        </p:txBody>
      </p:sp>
      <p:sp>
        <p:nvSpPr>
          <p:cNvPr id="129" name="textruta 58"/>
          <p:cNvSpPr txBox="1"/>
          <p:nvPr/>
        </p:nvSpPr>
        <p:spPr>
          <a:xfrm>
            <a:off x="5847470" y="9814101"/>
            <a:ext cx="1597871" cy="1077411"/>
          </a:xfrm>
          <a:prstGeom prst="rect">
            <a:avLst/>
          </a:prstGeom>
          <a:noFill/>
        </p:spPr>
        <p:txBody>
          <a:bodyPr wrap="square" rtlCol="0">
            <a:spAutoFit/>
          </a:bodyPr>
          <a:lstStyle/>
          <a:p>
            <a:pPr>
              <a:lnSpc>
                <a:spcPts val="1300"/>
              </a:lnSpc>
            </a:pPr>
            <a:r>
              <a:rPr lang="sv-SE" sz="900">
                <a:solidFill>
                  <a:schemeClr val="bg1">
                    <a:lumMod val="50000"/>
                  </a:schemeClr>
                </a:solidFill>
                <a:latin typeface="Trebuchet MS" charset="0"/>
                <a:ea typeface="Trebuchet MS" charset="0"/>
                <a:cs typeface="Trebuchet MS" charset="0"/>
              </a:rPr>
              <a:t>Här skriver man något som ger möjlighet till en del förbättringar för denna fas. Möjlighet till en del förbättringar.</a:t>
            </a:r>
          </a:p>
          <a:p>
            <a:pPr>
              <a:lnSpc>
                <a:spcPts val="1300"/>
              </a:lnSpc>
            </a:pPr>
            <a:endParaRPr lang="sv-SE" sz="900">
              <a:solidFill>
                <a:schemeClr val="bg1">
                  <a:lumMod val="50000"/>
                </a:schemeClr>
              </a:solidFill>
              <a:latin typeface="Trebuchet MS" charset="0"/>
              <a:ea typeface="Trebuchet MS" charset="0"/>
              <a:cs typeface="Trebuchet MS" charset="0"/>
            </a:endParaRPr>
          </a:p>
        </p:txBody>
      </p:sp>
      <p:sp>
        <p:nvSpPr>
          <p:cNvPr id="133" name="textruta 70"/>
          <p:cNvSpPr txBox="1"/>
          <p:nvPr/>
        </p:nvSpPr>
        <p:spPr>
          <a:xfrm>
            <a:off x="5840176" y="11004964"/>
            <a:ext cx="1167007" cy="276999"/>
          </a:xfrm>
          <a:prstGeom prst="rect">
            <a:avLst/>
          </a:prstGeom>
          <a:noFill/>
        </p:spPr>
        <p:txBody>
          <a:bodyPr wrap="square" rtlCol="0">
            <a:spAutoFit/>
          </a:bodyPr>
          <a:lstStyle/>
          <a:p>
            <a:r>
              <a:rPr lang="sv-SE" sz="1200" b="1">
                <a:solidFill>
                  <a:srgbClr val="4A452A"/>
                </a:solidFill>
                <a:latin typeface="Trebuchet MS" charset="0"/>
                <a:ea typeface="Trebuchet MS" charset="0"/>
                <a:cs typeface="Trebuchet MS" charset="0"/>
              </a:rPr>
              <a:t>Svårighet</a:t>
            </a:r>
          </a:p>
        </p:txBody>
      </p:sp>
      <p:sp>
        <p:nvSpPr>
          <p:cNvPr id="134" name="textruta 58"/>
          <p:cNvSpPr txBox="1"/>
          <p:nvPr/>
        </p:nvSpPr>
        <p:spPr>
          <a:xfrm>
            <a:off x="5839878" y="11206326"/>
            <a:ext cx="1597871" cy="925894"/>
          </a:xfrm>
          <a:prstGeom prst="rect">
            <a:avLst/>
          </a:prstGeom>
          <a:noFill/>
        </p:spPr>
        <p:txBody>
          <a:bodyPr wrap="square" rtlCol="0">
            <a:spAutoFit/>
          </a:bodyPr>
          <a:lstStyle/>
          <a:p>
            <a:pPr>
              <a:lnSpc>
                <a:spcPts val="1300"/>
              </a:lnSpc>
            </a:pPr>
            <a:r>
              <a:rPr lang="sv-SE" sz="900">
                <a:solidFill>
                  <a:schemeClr val="bg1">
                    <a:lumMod val="50000"/>
                  </a:schemeClr>
                </a:solidFill>
                <a:latin typeface="Trebuchet MS" charset="0"/>
                <a:ea typeface="Trebuchet MS" charset="0"/>
                <a:cs typeface="Trebuchet MS" charset="0"/>
              </a:rPr>
              <a:t>Här skriver man något som kan hindra en förbättring eller annan svårighet eller utmaning.</a:t>
            </a:r>
          </a:p>
          <a:p>
            <a:pPr>
              <a:lnSpc>
                <a:spcPts val="1300"/>
              </a:lnSpc>
            </a:pPr>
            <a:endParaRPr lang="sv-SE" sz="900">
              <a:solidFill>
                <a:schemeClr val="bg1">
                  <a:lumMod val="50000"/>
                </a:schemeClr>
              </a:solidFill>
              <a:latin typeface="Trebuchet MS" charset="0"/>
              <a:ea typeface="Trebuchet MS" charset="0"/>
              <a:cs typeface="Trebuchet MS" charset="0"/>
            </a:endParaRPr>
          </a:p>
        </p:txBody>
      </p:sp>
      <p:pic>
        <p:nvPicPr>
          <p:cNvPr id="135" name="Bildobjekt 240" descr="rektangel_kort.em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636" y="9528322"/>
            <a:ext cx="1630851" cy="1245810"/>
          </a:xfrm>
          <a:prstGeom prst="rect">
            <a:avLst/>
          </a:prstGeom>
        </p:spPr>
      </p:pic>
      <p:pic>
        <p:nvPicPr>
          <p:cNvPr id="136" name="Bildobjekt 240" descr="rektangel_kort.emf"/>
          <p:cNvPicPr>
            <a:picLocks noChangeAspect="1"/>
          </p:cNvPicPr>
          <p:nvPr/>
        </p:nvPicPr>
        <p:blipFill>
          <a:blip r:embed="rId3">
            <a:alphaModFix amt="70000"/>
            <a:extLst>
              <a:ext uri="{28A0092B-C50C-407E-A947-70E740481C1C}">
                <a14:useLocalDpi xmlns:a14="http://schemas.microsoft.com/office/drawing/2010/main" val="0"/>
              </a:ext>
            </a:extLst>
          </a:blip>
          <a:stretch>
            <a:fillRect/>
          </a:stretch>
        </p:blipFill>
        <p:spPr>
          <a:xfrm rot="10800000">
            <a:off x="7413636" y="10874941"/>
            <a:ext cx="1630851" cy="643676"/>
          </a:xfrm>
          <a:prstGeom prst="rect">
            <a:avLst/>
          </a:prstGeom>
          <a:noFill/>
        </p:spPr>
      </p:pic>
      <p:sp>
        <p:nvSpPr>
          <p:cNvPr id="137" name="textruta 56"/>
          <p:cNvSpPr txBox="1"/>
          <p:nvPr/>
        </p:nvSpPr>
        <p:spPr>
          <a:xfrm>
            <a:off x="7454265" y="9589311"/>
            <a:ext cx="1167007" cy="276999"/>
          </a:xfrm>
          <a:prstGeom prst="rect">
            <a:avLst/>
          </a:prstGeom>
          <a:noFill/>
        </p:spPr>
        <p:txBody>
          <a:bodyPr wrap="square" rtlCol="0">
            <a:spAutoFit/>
          </a:bodyPr>
          <a:lstStyle/>
          <a:p>
            <a:r>
              <a:rPr lang="sv-SE" sz="1200" b="1">
                <a:solidFill>
                  <a:srgbClr val="4A452A"/>
                </a:solidFill>
                <a:latin typeface="Trebuchet MS" charset="0"/>
                <a:ea typeface="Trebuchet MS" charset="0"/>
                <a:cs typeface="Trebuchet MS" charset="0"/>
              </a:rPr>
              <a:t>Möjligheter</a:t>
            </a:r>
          </a:p>
        </p:txBody>
      </p:sp>
      <p:sp>
        <p:nvSpPr>
          <p:cNvPr id="138" name="textruta 58"/>
          <p:cNvSpPr txBox="1"/>
          <p:nvPr/>
        </p:nvSpPr>
        <p:spPr>
          <a:xfrm>
            <a:off x="7442838" y="9814101"/>
            <a:ext cx="1597871" cy="1077411"/>
          </a:xfrm>
          <a:prstGeom prst="rect">
            <a:avLst/>
          </a:prstGeom>
          <a:noFill/>
        </p:spPr>
        <p:txBody>
          <a:bodyPr wrap="square" rtlCol="0">
            <a:spAutoFit/>
          </a:bodyPr>
          <a:lstStyle/>
          <a:p>
            <a:pPr>
              <a:lnSpc>
                <a:spcPts val="1300"/>
              </a:lnSpc>
            </a:pPr>
            <a:r>
              <a:rPr lang="sv-SE" sz="900">
                <a:solidFill>
                  <a:schemeClr val="bg1">
                    <a:lumMod val="50000"/>
                  </a:schemeClr>
                </a:solidFill>
                <a:latin typeface="Trebuchet MS" charset="0"/>
                <a:ea typeface="Trebuchet MS" charset="0"/>
                <a:cs typeface="Trebuchet MS" charset="0"/>
              </a:rPr>
              <a:t>Här skriver man något som ger möjlighet till en del förbättringar för denna fas. Möjlighet till en del förbättringar.</a:t>
            </a:r>
          </a:p>
          <a:p>
            <a:pPr>
              <a:lnSpc>
                <a:spcPts val="1300"/>
              </a:lnSpc>
            </a:pPr>
            <a:endParaRPr lang="sv-SE" sz="900">
              <a:solidFill>
                <a:schemeClr val="bg1">
                  <a:lumMod val="50000"/>
                </a:schemeClr>
              </a:solidFill>
              <a:latin typeface="Trebuchet MS" charset="0"/>
              <a:ea typeface="Trebuchet MS" charset="0"/>
              <a:cs typeface="Trebuchet MS" charset="0"/>
            </a:endParaRPr>
          </a:p>
        </p:txBody>
      </p:sp>
      <p:sp>
        <p:nvSpPr>
          <p:cNvPr id="139" name="textruta 70"/>
          <p:cNvSpPr txBox="1"/>
          <p:nvPr/>
        </p:nvSpPr>
        <p:spPr>
          <a:xfrm>
            <a:off x="7435544" y="11004964"/>
            <a:ext cx="1167007" cy="276999"/>
          </a:xfrm>
          <a:prstGeom prst="rect">
            <a:avLst/>
          </a:prstGeom>
          <a:noFill/>
        </p:spPr>
        <p:txBody>
          <a:bodyPr wrap="square" rtlCol="0">
            <a:spAutoFit/>
          </a:bodyPr>
          <a:lstStyle/>
          <a:p>
            <a:r>
              <a:rPr lang="sv-SE" sz="1200" b="1">
                <a:solidFill>
                  <a:srgbClr val="4A452A"/>
                </a:solidFill>
                <a:latin typeface="Trebuchet MS" charset="0"/>
                <a:ea typeface="Trebuchet MS" charset="0"/>
                <a:cs typeface="Trebuchet MS" charset="0"/>
              </a:rPr>
              <a:t>Svårighet</a:t>
            </a:r>
          </a:p>
        </p:txBody>
      </p:sp>
      <p:sp>
        <p:nvSpPr>
          <p:cNvPr id="140" name="textruta 58"/>
          <p:cNvSpPr txBox="1"/>
          <p:nvPr/>
        </p:nvSpPr>
        <p:spPr>
          <a:xfrm>
            <a:off x="7435246" y="11206326"/>
            <a:ext cx="1597871" cy="925894"/>
          </a:xfrm>
          <a:prstGeom prst="rect">
            <a:avLst/>
          </a:prstGeom>
          <a:noFill/>
        </p:spPr>
        <p:txBody>
          <a:bodyPr wrap="square" rtlCol="0">
            <a:spAutoFit/>
          </a:bodyPr>
          <a:lstStyle/>
          <a:p>
            <a:pPr>
              <a:lnSpc>
                <a:spcPts val="1300"/>
              </a:lnSpc>
            </a:pPr>
            <a:r>
              <a:rPr lang="sv-SE" sz="900">
                <a:solidFill>
                  <a:schemeClr val="bg1">
                    <a:lumMod val="50000"/>
                  </a:schemeClr>
                </a:solidFill>
                <a:latin typeface="Trebuchet MS" charset="0"/>
                <a:ea typeface="Trebuchet MS" charset="0"/>
                <a:cs typeface="Trebuchet MS" charset="0"/>
              </a:rPr>
              <a:t>Här skriver man något som kan hindra en förbättring eller annan svårighet eller utmaning.</a:t>
            </a:r>
          </a:p>
          <a:p>
            <a:pPr>
              <a:lnSpc>
                <a:spcPts val="1300"/>
              </a:lnSpc>
            </a:pPr>
            <a:endParaRPr lang="sv-SE" sz="900">
              <a:solidFill>
                <a:schemeClr val="bg1">
                  <a:lumMod val="50000"/>
                </a:schemeClr>
              </a:solidFill>
              <a:latin typeface="Trebuchet MS" charset="0"/>
              <a:ea typeface="Trebuchet MS" charset="0"/>
              <a:cs typeface="Trebuchet MS" charset="0"/>
            </a:endParaRPr>
          </a:p>
        </p:txBody>
      </p:sp>
    </p:spTree>
    <p:extLst>
      <p:ext uri="{BB962C8B-B14F-4D97-AF65-F5344CB8AC3E}">
        <p14:creationId xmlns:p14="http://schemas.microsoft.com/office/powerpoint/2010/main" val="364760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Picture 6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 y="3337079"/>
            <a:ext cx="4219616" cy="9485814"/>
          </a:xfrm>
          <a:prstGeom prst="rect">
            <a:avLst/>
          </a:prstGeom>
        </p:spPr>
      </p:pic>
      <p:pic>
        <p:nvPicPr>
          <p:cNvPr id="83" name="Picture 8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382096" y="3328551"/>
            <a:ext cx="5219103" cy="9491499"/>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8690449" y="3337079"/>
            <a:ext cx="944287" cy="9500958"/>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3920684" y="3319092"/>
            <a:ext cx="894847" cy="9482508"/>
          </a:xfrm>
          <a:prstGeom prst="rect">
            <a:avLst/>
          </a:prstGeom>
        </p:spPr>
      </p:pic>
      <p:sp>
        <p:nvSpPr>
          <p:cNvPr id="20" name="textruta 43"/>
          <p:cNvSpPr txBox="1"/>
          <p:nvPr/>
        </p:nvSpPr>
        <p:spPr>
          <a:xfrm>
            <a:off x="43584" y="3766313"/>
            <a:ext cx="2431780" cy="277000"/>
          </a:xfrm>
          <a:prstGeom prst="rect">
            <a:avLst/>
          </a:prstGeom>
          <a:noFill/>
        </p:spPr>
        <p:txBody>
          <a:bodyPr wrap="square" rtlCol="0">
            <a:spAutoFit/>
          </a:bodyPr>
          <a:lstStyle/>
          <a:p>
            <a:pPr algn="ctr"/>
            <a:r>
              <a:rPr lang="sv-SE" sz="1200" kern="1200">
                <a:solidFill>
                  <a:srgbClr val="7F7F7F"/>
                </a:solidFill>
                <a:latin typeface="Trebuchet MS"/>
                <a:cs typeface="Trebuchet MS"/>
              </a:rPr>
              <a:t>Platta botten</a:t>
            </a:r>
          </a:p>
        </p:txBody>
      </p:sp>
      <p:sp>
        <p:nvSpPr>
          <p:cNvPr id="21" name="textruta 19"/>
          <p:cNvSpPr txBox="1"/>
          <p:nvPr/>
        </p:nvSpPr>
        <p:spPr>
          <a:xfrm>
            <a:off x="403212" y="2993620"/>
            <a:ext cx="2431780" cy="276999"/>
          </a:xfrm>
          <a:prstGeom prst="rect">
            <a:avLst/>
          </a:prstGeom>
          <a:noFill/>
        </p:spPr>
        <p:txBody>
          <a:bodyPr wrap="square" rtlCol="0">
            <a:spAutoFit/>
          </a:bodyPr>
          <a:lstStyle/>
          <a:p>
            <a:pPr algn="ctr"/>
            <a:r>
              <a:rPr lang="sv-SE" sz="1200">
                <a:solidFill>
                  <a:srgbClr val="7F7F7F"/>
                </a:solidFill>
                <a:latin typeface="Trebuchet MS"/>
                <a:cs typeface="Trebuchet MS"/>
              </a:rPr>
              <a:t>Bakgrundsfärger GRÅ</a:t>
            </a:r>
          </a:p>
        </p:txBody>
      </p:sp>
      <p:sp>
        <p:nvSpPr>
          <p:cNvPr id="34" name="textruta 1"/>
          <p:cNvSpPr txBox="1"/>
          <p:nvPr/>
        </p:nvSpPr>
        <p:spPr>
          <a:xfrm>
            <a:off x="1947794" y="1447821"/>
            <a:ext cx="5714626" cy="461665"/>
          </a:xfrm>
          <a:prstGeom prst="rect">
            <a:avLst/>
          </a:prstGeom>
          <a:noFill/>
        </p:spPr>
        <p:txBody>
          <a:bodyPr wrap="square" rtlCol="0">
            <a:spAutoFit/>
          </a:bodyPr>
          <a:lstStyle/>
          <a:p>
            <a:pPr algn="ctr"/>
            <a:r>
              <a:rPr lang="sv-SE">
                <a:solidFill>
                  <a:srgbClr val="595959"/>
                </a:solidFill>
                <a:latin typeface="Trebuchet MS"/>
                <a:cs typeface="Trebuchet MS"/>
              </a:rPr>
              <a:t>Grafiska element och typsnitt</a:t>
            </a:r>
            <a:endParaRPr lang="sv-SE" sz="2400">
              <a:solidFill>
                <a:srgbClr val="595959"/>
              </a:solidFill>
              <a:latin typeface="Trebuchet MS"/>
              <a:cs typeface="Trebuchet MS"/>
            </a:endParaRPr>
          </a:p>
        </p:txBody>
      </p:sp>
      <p:sp>
        <p:nvSpPr>
          <p:cNvPr id="73" name="textruta 43"/>
          <p:cNvSpPr txBox="1"/>
          <p:nvPr/>
        </p:nvSpPr>
        <p:spPr>
          <a:xfrm>
            <a:off x="-19580" y="5911835"/>
            <a:ext cx="2431780" cy="277000"/>
          </a:xfrm>
          <a:prstGeom prst="rect">
            <a:avLst/>
          </a:prstGeom>
          <a:noFill/>
        </p:spPr>
        <p:txBody>
          <a:bodyPr wrap="square" rtlCol="0">
            <a:spAutoFit/>
          </a:bodyPr>
          <a:lstStyle/>
          <a:p>
            <a:pPr algn="ctr"/>
            <a:r>
              <a:rPr lang="sv-SE" sz="1200" kern="1200">
                <a:solidFill>
                  <a:srgbClr val="7F7F7F"/>
                </a:solidFill>
                <a:latin typeface="Trebuchet MS"/>
                <a:cs typeface="Trebuchet MS"/>
              </a:rPr>
              <a:t>Platta botten, transparant</a:t>
            </a:r>
          </a:p>
        </p:txBody>
      </p:sp>
      <p:pic>
        <p:nvPicPr>
          <p:cNvPr id="84" name="Picture 8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646013" y="8150646"/>
            <a:ext cx="5454748" cy="3540631"/>
          </a:xfrm>
          <a:prstGeom prst="rect">
            <a:avLst/>
          </a:prstGeom>
          <a:effectLst>
            <a:outerShdw dist="50800" dir="5400000" algn="ctr" rotWithShape="0">
              <a:schemeClr val="tx1">
                <a:lumMod val="65000"/>
                <a:lumOff val="35000"/>
                <a:alpha val="17000"/>
              </a:schemeClr>
            </a:outerShdw>
          </a:effectLst>
        </p:spPr>
      </p:pic>
      <p:sp>
        <p:nvSpPr>
          <p:cNvPr id="17" name="textruta 39"/>
          <p:cNvSpPr txBox="1"/>
          <p:nvPr/>
        </p:nvSpPr>
        <p:spPr>
          <a:xfrm>
            <a:off x="3036523" y="7798309"/>
            <a:ext cx="2431780" cy="277000"/>
          </a:xfrm>
          <a:prstGeom prst="rect">
            <a:avLst/>
          </a:prstGeom>
          <a:noFill/>
        </p:spPr>
        <p:txBody>
          <a:bodyPr wrap="square" rtlCol="0">
            <a:spAutoFit/>
          </a:bodyPr>
          <a:lstStyle/>
          <a:p>
            <a:pPr algn="ctr"/>
            <a:r>
              <a:rPr lang="sv-SE" sz="1200" kern="1200">
                <a:solidFill>
                  <a:srgbClr val="7F7F7F"/>
                </a:solidFill>
                <a:latin typeface="Trebuchet MS"/>
                <a:cs typeface="Trebuchet MS"/>
              </a:rPr>
              <a:t>Vit bakgrundsplatta</a:t>
            </a:r>
          </a:p>
        </p:txBody>
      </p:sp>
      <p:sp>
        <p:nvSpPr>
          <p:cNvPr id="30" name="textruta 29"/>
          <p:cNvSpPr txBox="1"/>
          <p:nvPr/>
        </p:nvSpPr>
        <p:spPr>
          <a:xfrm>
            <a:off x="4962598" y="8761977"/>
            <a:ext cx="1212669" cy="461665"/>
          </a:xfrm>
          <a:prstGeom prst="rect">
            <a:avLst/>
          </a:prstGeom>
          <a:noFill/>
        </p:spPr>
        <p:txBody>
          <a:bodyPr wrap="square" rtlCol="0">
            <a:spAutoFit/>
          </a:bodyPr>
          <a:lstStyle/>
          <a:p>
            <a:pPr algn="ctr"/>
            <a:r>
              <a:rPr lang="sv-SE" sz="1200" kern="1200">
                <a:solidFill>
                  <a:srgbClr val="7F7F7F"/>
                </a:solidFill>
                <a:latin typeface="Trebuchet MS"/>
                <a:cs typeface="Trebuchet MS"/>
              </a:rPr>
              <a:t>Fasplatta</a:t>
            </a:r>
          </a:p>
          <a:p>
            <a:pPr algn="ctr"/>
            <a:endParaRPr lang="sv-SE" sz="1200" kern="1200">
              <a:solidFill>
                <a:srgbClr val="7F7F7F"/>
              </a:solidFill>
              <a:latin typeface="Trebuchet MS"/>
              <a:cs typeface="Trebuchet MS"/>
            </a:endParaRPr>
          </a:p>
        </p:txBody>
      </p:sp>
      <p:sp>
        <p:nvSpPr>
          <p:cNvPr id="29" name="textruta 28"/>
          <p:cNvSpPr txBox="1"/>
          <p:nvPr/>
        </p:nvSpPr>
        <p:spPr>
          <a:xfrm>
            <a:off x="2182385" y="8878152"/>
            <a:ext cx="1614063" cy="277000"/>
          </a:xfrm>
          <a:prstGeom prst="rect">
            <a:avLst/>
          </a:prstGeom>
          <a:noFill/>
        </p:spPr>
        <p:txBody>
          <a:bodyPr wrap="square" rtlCol="0">
            <a:spAutoFit/>
          </a:bodyPr>
          <a:lstStyle/>
          <a:p>
            <a:pPr algn="ctr"/>
            <a:r>
              <a:rPr lang="sv-SE" sz="1200" kern="1200">
                <a:solidFill>
                  <a:srgbClr val="7F7F7F"/>
                </a:solidFill>
                <a:latin typeface="Trebuchet MS"/>
                <a:cs typeface="Trebuchet MS"/>
              </a:rPr>
              <a:t>Kommentar/citat</a:t>
            </a:r>
          </a:p>
        </p:txBody>
      </p:sp>
      <p:grpSp>
        <p:nvGrpSpPr>
          <p:cNvPr id="93" name="Group 92"/>
          <p:cNvGrpSpPr/>
          <p:nvPr/>
        </p:nvGrpSpPr>
        <p:grpSpPr>
          <a:xfrm>
            <a:off x="2145452" y="9210518"/>
            <a:ext cx="1762698" cy="846095"/>
            <a:chOff x="1681624" y="9104501"/>
            <a:chExt cx="1762698" cy="846095"/>
          </a:xfrm>
        </p:grpSpPr>
        <p:pic>
          <p:nvPicPr>
            <p:cNvPr id="52" name="Picture 51"/>
            <p:cNvPicPr>
              <a:picLocks noChangeAspect="1"/>
            </p:cNvPicPr>
            <p:nvPr/>
          </p:nvPicPr>
          <p:blipFill>
            <a:blip r:embed="rId7">
              <a:alphaModFix amt="80000"/>
              <a:extLst>
                <a:ext uri="{28A0092B-C50C-407E-A947-70E740481C1C}">
                  <a14:useLocalDpi xmlns:a14="http://schemas.microsoft.com/office/drawing/2010/main" val="0"/>
                </a:ext>
              </a:extLst>
            </a:blip>
            <a:stretch>
              <a:fillRect/>
            </a:stretch>
          </p:blipFill>
          <p:spPr>
            <a:xfrm flipH="1">
              <a:off x="1681624" y="9104501"/>
              <a:ext cx="1762698" cy="846095"/>
            </a:xfrm>
            <a:prstGeom prst="rect">
              <a:avLst/>
            </a:prstGeom>
          </p:spPr>
        </p:pic>
        <p:sp>
          <p:nvSpPr>
            <p:cNvPr id="53" name="textruta 156"/>
            <p:cNvSpPr txBox="1"/>
            <p:nvPr/>
          </p:nvSpPr>
          <p:spPr>
            <a:xfrm>
              <a:off x="1773976" y="9182098"/>
              <a:ext cx="1603386" cy="410562"/>
            </a:xfrm>
            <a:prstGeom prst="rect">
              <a:avLst/>
            </a:prstGeom>
            <a:noFill/>
          </p:spPr>
          <p:txBody>
            <a:bodyPr wrap="square" rtlCol="0">
              <a:spAutoFit/>
            </a:bodyPr>
            <a:lstStyle/>
            <a:p>
              <a:pPr>
                <a:lnSpc>
                  <a:spcPts val="1300"/>
                </a:lnSpc>
              </a:pPr>
              <a:r>
                <a:rPr lang="sv-SE" sz="900">
                  <a:solidFill>
                    <a:schemeClr val="bg1">
                      <a:lumMod val="50000"/>
                    </a:schemeClr>
                  </a:solidFill>
                  <a:latin typeface="Trebuchet MS"/>
                  <a:cs typeface="Trebuchet MS"/>
                </a:rPr>
                <a:t>Här skriver man ett citat eller någon kommentar</a:t>
              </a:r>
            </a:p>
          </p:txBody>
        </p:sp>
      </p:grpSp>
      <p:grpSp>
        <p:nvGrpSpPr>
          <p:cNvPr id="94" name="Group 93"/>
          <p:cNvGrpSpPr/>
          <p:nvPr/>
        </p:nvGrpSpPr>
        <p:grpSpPr>
          <a:xfrm>
            <a:off x="4827386" y="9092804"/>
            <a:ext cx="1624980" cy="381000"/>
            <a:chOff x="4363558" y="8986787"/>
            <a:chExt cx="1624980" cy="381000"/>
          </a:xfrm>
        </p:grpSpPr>
        <p:pic>
          <p:nvPicPr>
            <p:cNvPr id="67" name="Bildobjekt 182" descr="rektangel_grå.emf"/>
            <p:cNvPicPr>
              <a:picLocks noChangeAspect="1"/>
            </p:cNvPicPr>
            <p:nvPr/>
          </p:nvPicPr>
          <p:blipFill>
            <a:blip r:embed="rId8">
              <a:alphaModFix amt="70000"/>
              <a:extLst>
                <a:ext uri="{28A0092B-C50C-407E-A947-70E740481C1C}">
                  <a14:useLocalDpi xmlns:a14="http://schemas.microsoft.com/office/drawing/2010/main" val="0"/>
                </a:ext>
              </a:extLst>
            </a:blip>
            <a:stretch>
              <a:fillRect/>
            </a:stretch>
          </p:blipFill>
          <p:spPr>
            <a:xfrm>
              <a:off x="4363558" y="8986787"/>
              <a:ext cx="1571718" cy="381000"/>
            </a:xfrm>
            <a:prstGeom prst="rect">
              <a:avLst/>
            </a:prstGeom>
          </p:spPr>
        </p:pic>
        <p:sp>
          <p:nvSpPr>
            <p:cNvPr id="68" name="textruta 128"/>
            <p:cNvSpPr txBox="1"/>
            <p:nvPr/>
          </p:nvSpPr>
          <p:spPr>
            <a:xfrm>
              <a:off x="4540002" y="8998169"/>
              <a:ext cx="1448536" cy="307777"/>
            </a:xfrm>
            <a:prstGeom prst="rect">
              <a:avLst/>
            </a:prstGeom>
            <a:noFill/>
          </p:spPr>
          <p:txBody>
            <a:bodyPr wrap="square" rtlCol="0">
              <a:spAutoFit/>
            </a:bodyPr>
            <a:lstStyle/>
            <a:p>
              <a:r>
                <a:rPr lang="sv-SE" sz="1400" b="1">
                  <a:solidFill>
                    <a:srgbClr val="4A452A"/>
                  </a:solidFill>
                  <a:latin typeface="Trebuchet MS" charset="0"/>
                  <a:ea typeface="Trebuchet MS" charset="0"/>
                  <a:cs typeface="Trebuchet MS" charset="0"/>
                </a:rPr>
                <a:t>Namn på fas</a:t>
              </a:r>
            </a:p>
          </p:txBody>
        </p:sp>
      </p:grpSp>
      <p:cxnSp>
        <p:nvCxnSpPr>
          <p:cNvPr id="74" name="Rak 22"/>
          <p:cNvCxnSpPr/>
          <p:nvPr/>
        </p:nvCxnSpPr>
        <p:spPr>
          <a:xfrm flipH="1">
            <a:off x="3446738" y="10817881"/>
            <a:ext cx="2988858" cy="0"/>
          </a:xfrm>
          <a:prstGeom prst="line">
            <a:avLst/>
          </a:prstGeom>
          <a:ln w="31750" cap="rnd" cmpd="sng">
            <a:solidFill>
              <a:schemeClr val="bg1">
                <a:lumMod val="75000"/>
              </a:schemeClr>
            </a:solidFill>
            <a:prstDash val="sysDot"/>
            <a:round/>
            <a:headEnd type="none"/>
          </a:ln>
          <a:effectLst/>
        </p:spPr>
        <p:style>
          <a:lnRef idx="2">
            <a:schemeClr val="accent1"/>
          </a:lnRef>
          <a:fillRef idx="0">
            <a:schemeClr val="accent1"/>
          </a:fillRef>
          <a:effectRef idx="1">
            <a:schemeClr val="accent1"/>
          </a:effectRef>
          <a:fontRef idx="minor">
            <a:schemeClr val="tx1"/>
          </a:fontRef>
        </p:style>
      </p:cxnSp>
      <p:sp>
        <p:nvSpPr>
          <p:cNvPr id="75" name="textruta 24"/>
          <p:cNvSpPr txBox="1"/>
          <p:nvPr/>
        </p:nvSpPr>
        <p:spPr>
          <a:xfrm>
            <a:off x="3690136" y="10469431"/>
            <a:ext cx="2431780" cy="277000"/>
          </a:xfrm>
          <a:prstGeom prst="rect">
            <a:avLst/>
          </a:prstGeom>
          <a:noFill/>
        </p:spPr>
        <p:txBody>
          <a:bodyPr wrap="square" rtlCol="0">
            <a:spAutoFit/>
          </a:bodyPr>
          <a:lstStyle/>
          <a:p>
            <a:pPr algn="ctr"/>
            <a:r>
              <a:rPr lang="sv-SE" sz="1200" kern="1200">
                <a:solidFill>
                  <a:srgbClr val="7F7F7F"/>
                </a:solidFill>
                <a:latin typeface="Trebuchet MS"/>
                <a:cs typeface="Trebuchet MS"/>
              </a:rPr>
              <a:t>Prickad linje</a:t>
            </a:r>
          </a:p>
        </p:txBody>
      </p:sp>
      <p:sp>
        <p:nvSpPr>
          <p:cNvPr id="85" name="textruta 19"/>
          <p:cNvSpPr txBox="1"/>
          <p:nvPr/>
        </p:nvSpPr>
        <p:spPr>
          <a:xfrm>
            <a:off x="3123646" y="3007570"/>
            <a:ext cx="2431780" cy="276999"/>
          </a:xfrm>
          <a:prstGeom prst="rect">
            <a:avLst/>
          </a:prstGeom>
          <a:noFill/>
        </p:spPr>
        <p:txBody>
          <a:bodyPr wrap="square" rtlCol="0">
            <a:spAutoFit/>
          </a:bodyPr>
          <a:lstStyle/>
          <a:p>
            <a:pPr algn="ctr"/>
            <a:r>
              <a:rPr lang="sv-SE" sz="1200">
                <a:solidFill>
                  <a:srgbClr val="7F7F7F"/>
                </a:solidFill>
                <a:latin typeface="Trebuchet MS"/>
                <a:cs typeface="Trebuchet MS"/>
              </a:rPr>
              <a:t>Bakgrundsfärger BLÅ</a:t>
            </a:r>
          </a:p>
        </p:txBody>
      </p:sp>
      <p:sp>
        <p:nvSpPr>
          <p:cNvPr id="86" name="textruta 19"/>
          <p:cNvSpPr txBox="1"/>
          <p:nvPr/>
        </p:nvSpPr>
        <p:spPr>
          <a:xfrm>
            <a:off x="6446530" y="3020336"/>
            <a:ext cx="2431780" cy="276999"/>
          </a:xfrm>
          <a:prstGeom prst="rect">
            <a:avLst/>
          </a:prstGeom>
          <a:noFill/>
        </p:spPr>
        <p:txBody>
          <a:bodyPr wrap="square" rtlCol="0">
            <a:spAutoFit/>
          </a:bodyPr>
          <a:lstStyle/>
          <a:p>
            <a:pPr algn="ctr"/>
            <a:r>
              <a:rPr lang="sv-SE" sz="1200">
                <a:solidFill>
                  <a:srgbClr val="7F7F7F"/>
                </a:solidFill>
                <a:latin typeface="Trebuchet MS"/>
                <a:cs typeface="Trebuchet MS"/>
              </a:rPr>
              <a:t>Bakgrundsfärger GUL</a:t>
            </a:r>
          </a:p>
        </p:txBody>
      </p:sp>
      <p:pic>
        <p:nvPicPr>
          <p:cNvPr id="90" name="Picture 89"/>
          <p:cNvPicPr>
            <a:picLocks noChangeAspect="1"/>
          </p:cNvPicPr>
          <p:nvPr/>
        </p:nvPicPr>
        <p:blipFill>
          <a:blip r:embed="rId9">
            <a:alphaModFix amt="50000"/>
            <a:extLst>
              <a:ext uri="{28A0092B-C50C-407E-A947-70E740481C1C}">
                <a14:useLocalDpi xmlns:a14="http://schemas.microsoft.com/office/drawing/2010/main" val="0"/>
              </a:ext>
            </a:extLst>
          </a:blip>
          <a:stretch>
            <a:fillRect/>
          </a:stretch>
        </p:blipFill>
        <p:spPr>
          <a:xfrm flipH="1">
            <a:off x="4796388" y="3798183"/>
            <a:ext cx="2274666" cy="2233496"/>
          </a:xfrm>
          <a:prstGeom prst="rect">
            <a:avLst/>
          </a:prstGeom>
        </p:spPr>
      </p:pic>
      <p:sp>
        <p:nvSpPr>
          <p:cNvPr id="89" name="textruta 26"/>
          <p:cNvSpPr txBox="1"/>
          <p:nvPr/>
        </p:nvSpPr>
        <p:spPr>
          <a:xfrm>
            <a:off x="4730676" y="4759419"/>
            <a:ext cx="2431780" cy="277000"/>
          </a:xfrm>
          <a:prstGeom prst="rect">
            <a:avLst/>
          </a:prstGeom>
          <a:noFill/>
        </p:spPr>
        <p:txBody>
          <a:bodyPr wrap="square" rtlCol="0">
            <a:spAutoFit/>
          </a:bodyPr>
          <a:lstStyle/>
          <a:p>
            <a:pPr algn="ctr"/>
            <a:r>
              <a:rPr lang="sv-SE" sz="1200" kern="1200">
                <a:solidFill>
                  <a:srgbClr val="7F7F7F"/>
                </a:solidFill>
                <a:latin typeface="Trebuchet MS"/>
                <a:cs typeface="Trebuchet MS"/>
              </a:rPr>
              <a:t>Platta porträtt</a:t>
            </a:r>
          </a:p>
        </p:txBody>
      </p:sp>
      <p:grpSp>
        <p:nvGrpSpPr>
          <p:cNvPr id="3" name="Grupp 2"/>
          <p:cNvGrpSpPr/>
          <p:nvPr/>
        </p:nvGrpSpPr>
        <p:grpSpPr>
          <a:xfrm>
            <a:off x="448763" y="4072769"/>
            <a:ext cx="1662800" cy="1032432"/>
            <a:chOff x="448763" y="4072769"/>
            <a:chExt cx="1662800" cy="1032432"/>
          </a:xfrm>
        </p:grpSpPr>
        <p:grpSp>
          <p:nvGrpSpPr>
            <p:cNvPr id="96" name="Group 95"/>
            <p:cNvGrpSpPr/>
            <p:nvPr/>
          </p:nvGrpSpPr>
          <p:grpSpPr>
            <a:xfrm>
              <a:off x="448763" y="4072769"/>
              <a:ext cx="1606761" cy="985717"/>
              <a:chOff x="448763" y="4072769"/>
              <a:chExt cx="1606761" cy="985717"/>
            </a:xfrm>
          </p:grpSpPr>
          <p:pic>
            <p:nvPicPr>
              <p:cNvPr id="9" name="Bildobjekt 6" descr="rektangel_kort.emf"/>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48763" y="4072769"/>
                <a:ext cx="1606761" cy="985717"/>
              </a:xfrm>
              <a:prstGeom prst="rect">
                <a:avLst/>
              </a:prstGeom>
            </p:spPr>
          </p:pic>
          <p:sp>
            <p:nvSpPr>
              <p:cNvPr id="14" name="textruta 34"/>
              <p:cNvSpPr txBox="1"/>
              <p:nvPr/>
            </p:nvSpPr>
            <p:spPr>
              <a:xfrm>
                <a:off x="513399" y="4153827"/>
                <a:ext cx="1167007" cy="277000"/>
              </a:xfrm>
              <a:prstGeom prst="rect">
                <a:avLst/>
              </a:prstGeom>
              <a:noFill/>
            </p:spPr>
            <p:txBody>
              <a:bodyPr wrap="square" rtlCol="0">
                <a:spAutoFit/>
              </a:bodyPr>
              <a:lstStyle/>
              <a:p>
                <a:r>
                  <a:rPr lang="sv-SE" sz="1200" b="1" kern="1200">
                    <a:solidFill>
                      <a:srgbClr val="4A452A"/>
                    </a:solidFill>
                    <a:latin typeface="Trebuchet MS Bold"/>
                    <a:cs typeface="Trebuchet MS Bold"/>
                  </a:rPr>
                  <a:t>Möjligheter</a:t>
                </a:r>
              </a:p>
            </p:txBody>
          </p:sp>
        </p:grpSp>
        <p:sp>
          <p:nvSpPr>
            <p:cNvPr id="38" name="textruta 58"/>
            <p:cNvSpPr txBox="1"/>
            <p:nvPr/>
          </p:nvSpPr>
          <p:spPr>
            <a:xfrm>
              <a:off x="513692" y="4350721"/>
              <a:ext cx="1597871" cy="754480"/>
            </a:xfrm>
            <a:prstGeom prst="rect">
              <a:avLst/>
            </a:prstGeom>
            <a:noFill/>
          </p:spPr>
          <p:txBody>
            <a:bodyPr wrap="square" rtlCol="0">
              <a:spAutoFit/>
            </a:bodyPr>
            <a:lstStyle/>
            <a:p>
              <a:pPr>
                <a:lnSpc>
                  <a:spcPts val="1300"/>
                </a:lnSpc>
              </a:pPr>
              <a:r>
                <a:rPr lang="sv-SE" sz="900">
                  <a:solidFill>
                    <a:schemeClr val="bg1">
                      <a:lumMod val="50000"/>
                    </a:schemeClr>
                  </a:solidFill>
                  <a:latin typeface="Trebuchet MS" charset="0"/>
                  <a:ea typeface="Trebuchet MS" charset="0"/>
                  <a:cs typeface="Trebuchet MS" charset="0"/>
                </a:rPr>
                <a:t>Kopieralla textfält så att typsnitt, textstorlek, radavstånd och färg</a:t>
              </a:r>
              <a:r>
                <a:rPr lang="is-IS" sz="900">
                  <a:solidFill>
                    <a:schemeClr val="bg1">
                      <a:lumMod val="50000"/>
                    </a:schemeClr>
                  </a:solidFill>
                  <a:latin typeface="Trebuchet MS" charset="0"/>
                  <a:ea typeface="Trebuchet MS" charset="0"/>
                  <a:cs typeface="Trebuchet MS" charset="0"/>
                </a:rPr>
                <a:t>…</a:t>
              </a:r>
              <a:endParaRPr lang="sv-SE" sz="900">
                <a:solidFill>
                  <a:schemeClr val="bg1">
                    <a:lumMod val="50000"/>
                  </a:schemeClr>
                </a:solidFill>
                <a:latin typeface="Trebuchet MS" charset="0"/>
                <a:ea typeface="Trebuchet MS" charset="0"/>
                <a:cs typeface="Trebuchet MS" charset="0"/>
              </a:endParaRPr>
            </a:p>
            <a:p>
              <a:pPr>
                <a:lnSpc>
                  <a:spcPts val="1300"/>
                </a:lnSpc>
              </a:pPr>
              <a:endParaRPr lang="sv-SE" sz="900">
                <a:solidFill>
                  <a:schemeClr val="bg1">
                    <a:lumMod val="50000"/>
                  </a:schemeClr>
                </a:solidFill>
                <a:latin typeface="Trebuchet MS" charset="0"/>
                <a:ea typeface="Trebuchet MS" charset="0"/>
                <a:cs typeface="Trebuchet MS" charset="0"/>
              </a:endParaRPr>
            </a:p>
          </p:txBody>
        </p:sp>
      </p:grpSp>
      <p:grpSp>
        <p:nvGrpSpPr>
          <p:cNvPr id="2" name="Grupp 1"/>
          <p:cNvGrpSpPr/>
          <p:nvPr/>
        </p:nvGrpSpPr>
        <p:grpSpPr>
          <a:xfrm>
            <a:off x="358205" y="6249820"/>
            <a:ext cx="1663944" cy="1022707"/>
            <a:chOff x="2359967" y="5441640"/>
            <a:chExt cx="1663944" cy="1022707"/>
          </a:xfrm>
        </p:grpSpPr>
        <p:grpSp>
          <p:nvGrpSpPr>
            <p:cNvPr id="95" name="Group 94"/>
            <p:cNvGrpSpPr/>
            <p:nvPr/>
          </p:nvGrpSpPr>
          <p:grpSpPr>
            <a:xfrm>
              <a:off x="2359967" y="5441640"/>
              <a:ext cx="1606761" cy="985717"/>
              <a:chOff x="2359967" y="5441640"/>
              <a:chExt cx="1606761" cy="985717"/>
            </a:xfrm>
          </p:grpSpPr>
          <p:pic>
            <p:nvPicPr>
              <p:cNvPr id="70" name="Bildobjekt 6" descr="rektangel_kort.emf"/>
              <p:cNvPicPr>
                <a:picLocks noChangeAspect="1"/>
              </p:cNvPicPr>
              <p:nvPr/>
            </p:nvPicPr>
            <p:blipFill>
              <a:blip r:embed="rId10">
                <a:alphaModFix amt="70000"/>
                <a:extLst>
                  <a:ext uri="{28A0092B-C50C-407E-A947-70E740481C1C}">
                    <a14:useLocalDpi xmlns:a14="http://schemas.microsoft.com/office/drawing/2010/main" val="0"/>
                  </a:ext>
                </a:extLst>
              </a:blip>
              <a:stretch>
                <a:fillRect/>
              </a:stretch>
            </p:blipFill>
            <p:spPr>
              <a:xfrm>
                <a:off x="2359967" y="5441640"/>
                <a:ext cx="1606761" cy="985717"/>
              </a:xfrm>
              <a:prstGeom prst="rect">
                <a:avLst/>
              </a:prstGeom>
            </p:spPr>
          </p:pic>
          <p:sp>
            <p:nvSpPr>
              <p:cNvPr id="72" name="textruta 34"/>
              <p:cNvSpPr txBox="1"/>
              <p:nvPr/>
            </p:nvSpPr>
            <p:spPr>
              <a:xfrm>
                <a:off x="2424603" y="5495535"/>
                <a:ext cx="1167007" cy="277000"/>
              </a:xfrm>
              <a:prstGeom prst="rect">
                <a:avLst/>
              </a:prstGeom>
              <a:noFill/>
            </p:spPr>
            <p:txBody>
              <a:bodyPr wrap="square" rtlCol="0">
                <a:spAutoFit/>
              </a:bodyPr>
              <a:lstStyle/>
              <a:p>
                <a:r>
                  <a:rPr lang="sv-SE" sz="1200" b="1" kern="1200">
                    <a:solidFill>
                      <a:srgbClr val="4A452A"/>
                    </a:solidFill>
                    <a:latin typeface="Trebuchet MS Bold"/>
                    <a:cs typeface="Trebuchet MS Bold"/>
                  </a:rPr>
                  <a:t>Svårigheter</a:t>
                </a:r>
              </a:p>
            </p:txBody>
          </p:sp>
        </p:grpSp>
        <p:sp>
          <p:nvSpPr>
            <p:cNvPr id="39" name="textruta 58"/>
            <p:cNvSpPr txBox="1"/>
            <p:nvPr/>
          </p:nvSpPr>
          <p:spPr>
            <a:xfrm>
              <a:off x="2426040" y="5709867"/>
              <a:ext cx="1597871" cy="754480"/>
            </a:xfrm>
            <a:prstGeom prst="rect">
              <a:avLst/>
            </a:prstGeom>
            <a:noFill/>
          </p:spPr>
          <p:txBody>
            <a:bodyPr wrap="square" rtlCol="0">
              <a:spAutoFit/>
            </a:bodyPr>
            <a:lstStyle/>
            <a:p>
              <a:pPr>
                <a:lnSpc>
                  <a:spcPts val="1300"/>
                </a:lnSpc>
              </a:pPr>
              <a:r>
                <a:rPr lang="sv-SE" sz="900">
                  <a:solidFill>
                    <a:schemeClr val="bg1">
                      <a:lumMod val="50000"/>
                    </a:schemeClr>
                  </a:solidFill>
                  <a:latin typeface="Trebuchet MS" charset="0"/>
                  <a:ea typeface="Trebuchet MS" charset="0"/>
                  <a:cs typeface="Trebuchet MS" charset="0"/>
                </a:rPr>
                <a:t>Kopieralla textfält så att typsnitt, textstorlek, radavstånd och färg</a:t>
              </a:r>
              <a:r>
                <a:rPr lang="is-IS" sz="900">
                  <a:solidFill>
                    <a:schemeClr val="bg1">
                      <a:lumMod val="50000"/>
                    </a:schemeClr>
                  </a:solidFill>
                  <a:latin typeface="Trebuchet MS" charset="0"/>
                  <a:ea typeface="Trebuchet MS" charset="0"/>
                  <a:cs typeface="Trebuchet MS" charset="0"/>
                </a:rPr>
                <a:t>…</a:t>
              </a:r>
              <a:endParaRPr lang="sv-SE" sz="900">
                <a:solidFill>
                  <a:schemeClr val="bg1">
                    <a:lumMod val="50000"/>
                  </a:schemeClr>
                </a:solidFill>
                <a:latin typeface="Trebuchet MS" charset="0"/>
                <a:ea typeface="Trebuchet MS" charset="0"/>
                <a:cs typeface="Trebuchet MS" charset="0"/>
              </a:endParaRPr>
            </a:p>
            <a:p>
              <a:pPr>
                <a:lnSpc>
                  <a:spcPts val="1300"/>
                </a:lnSpc>
              </a:pPr>
              <a:endParaRPr lang="sv-SE" sz="900">
                <a:solidFill>
                  <a:schemeClr val="bg1">
                    <a:lumMod val="50000"/>
                  </a:schemeClr>
                </a:solidFill>
                <a:latin typeface="Trebuchet MS" charset="0"/>
                <a:ea typeface="Trebuchet MS" charset="0"/>
                <a:cs typeface="Trebuchet MS" charset="0"/>
              </a:endParaRPr>
            </a:p>
          </p:txBody>
        </p:sp>
      </p:grpSp>
      <p:sp>
        <p:nvSpPr>
          <p:cNvPr id="19" name="textruta 42"/>
          <p:cNvSpPr txBox="1"/>
          <p:nvPr/>
        </p:nvSpPr>
        <p:spPr>
          <a:xfrm>
            <a:off x="6046814" y="6133000"/>
            <a:ext cx="2431780" cy="277000"/>
          </a:xfrm>
          <a:prstGeom prst="rect">
            <a:avLst/>
          </a:prstGeom>
          <a:noFill/>
        </p:spPr>
        <p:txBody>
          <a:bodyPr wrap="square" rtlCol="0">
            <a:spAutoFit/>
          </a:bodyPr>
          <a:lstStyle/>
          <a:p>
            <a:pPr algn="ctr"/>
            <a:r>
              <a:rPr lang="sv-SE" sz="1200" kern="1200">
                <a:solidFill>
                  <a:srgbClr val="7F7F7F"/>
                </a:solidFill>
                <a:latin typeface="Trebuchet MS"/>
                <a:cs typeface="Trebuchet MS"/>
              </a:rPr>
              <a:t>Platta topp</a:t>
            </a:r>
          </a:p>
        </p:txBody>
      </p:sp>
      <p:grpSp>
        <p:nvGrpSpPr>
          <p:cNvPr id="97" name="Group 96"/>
          <p:cNvGrpSpPr/>
          <p:nvPr/>
        </p:nvGrpSpPr>
        <p:grpSpPr>
          <a:xfrm>
            <a:off x="5668490" y="6470985"/>
            <a:ext cx="3447724" cy="1168833"/>
            <a:chOff x="5668490" y="6378221"/>
            <a:chExt cx="3447724" cy="1168833"/>
          </a:xfrm>
        </p:grpSpPr>
        <p:pic>
          <p:nvPicPr>
            <p:cNvPr id="43" name="Picture 4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5668490" y="6378221"/>
              <a:ext cx="3447724" cy="1117140"/>
            </a:xfrm>
            <a:prstGeom prst="rect">
              <a:avLst/>
            </a:prstGeom>
            <a:effectLst>
              <a:outerShdw dist="50800" dir="5400000" algn="ctr" rotWithShape="0">
                <a:schemeClr val="tx1">
                  <a:lumMod val="65000"/>
                  <a:lumOff val="35000"/>
                  <a:alpha val="17000"/>
                </a:schemeClr>
              </a:outerShdw>
            </a:effectLst>
          </p:spPr>
        </p:pic>
        <p:sp>
          <p:nvSpPr>
            <p:cNvPr id="44" name="textruta 166"/>
            <p:cNvSpPr txBox="1"/>
            <p:nvPr/>
          </p:nvSpPr>
          <p:spPr>
            <a:xfrm>
              <a:off x="5759562" y="6780177"/>
              <a:ext cx="3001696" cy="766877"/>
            </a:xfrm>
            <a:prstGeom prst="rect">
              <a:avLst/>
            </a:prstGeom>
            <a:noFill/>
          </p:spPr>
          <p:txBody>
            <a:bodyPr wrap="square" rtlCol="0">
              <a:spAutoFit/>
            </a:bodyPr>
            <a:lstStyle/>
            <a:p>
              <a:pPr>
                <a:lnSpc>
                  <a:spcPct val="110000"/>
                </a:lnSpc>
              </a:pPr>
              <a:r>
                <a:rPr lang="sv-SE" sz="1000">
                  <a:solidFill>
                    <a:schemeClr val="tx1">
                      <a:lumMod val="50000"/>
                      <a:lumOff val="50000"/>
                    </a:schemeClr>
                  </a:solidFill>
                  <a:cs typeface="Helvetica"/>
                </a:rPr>
                <a:t>Här skriver man själva scenariot som målgruppen har. Berättelsen som beskriver vad användaren/patienten är med om från ett läge till ett annat.</a:t>
              </a:r>
            </a:p>
            <a:p>
              <a:pPr>
                <a:lnSpc>
                  <a:spcPct val="110000"/>
                </a:lnSpc>
              </a:pPr>
              <a:endParaRPr lang="sv-SE" sz="1000">
                <a:solidFill>
                  <a:schemeClr val="tx1">
                    <a:lumMod val="50000"/>
                    <a:lumOff val="50000"/>
                  </a:schemeClr>
                </a:solidFill>
                <a:cs typeface="Helvetica"/>
              </a:endParaRPr>
            </a:p>
          </p:txBody>
        </p:sp>
        <p:sp>
          <p:nvSpPr>
            <p:cNvPr id="45" name="textruta 167"/>
            <p:cNvSpPr txBox="1"/>
            <p:nvPr/>
          </p:nvSpPr>
          <p:spPr>
            <a:xfrm>
              <a:off x="5768058" y="6481147"/>
              <a:ext cx="1448536" cy="338554"/>
            </a:xfrm>
            <a:prstGeom prst="rect">
              <a:avLst/>
            </a:prstGeom>
            <a:noFill/>
          </p:spPr>
          <p:txBody>
            <a:bodyPr wrap="square" rtlCol="0">
              <a:spAutoFit/>
            </a:bodyPr>
            <a:lstStyle/>
            <a:p>
              <a:r>
                <a:rPr lang="sv-SE" sz="1600" b="1">
                  <a:solidFill>
                    <a:schemeClr val="bg2">
                      <a:lumMod val="25000"/>
                    </a:schemeClr>
                  </a:solidFill>
                  <a:latin typeface="Trebuchet MS" charset="0"/>
                  <a:ea typeface="Trebuchet MS" charset="0"/>
                  <a:cs typeface="Trebuchet MS" charset="0"/>
                </a:rPr>
                <a:t>Scenario</a:t>
              </a:r>
            </a:p>
          </p:txBody>
        </p:sp>
      </p:grpSp>
    </p:spTree>
    <p:extLst>
      <p:ext uri="{BB962C8B-B14F-4D97-AF65-F5344CB8AC3E}">
        <p14:creationId xmlns:p14="http://schemas.microsoft.com/office/powerpoint/2010/main" val="18019299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0DA6EF156D8C4740867404AA45AE0D78" ma:contentTypeVersion="10" ma:contentTypeDescription="Skapa ett nytt dokument." ma:contentTypeScope="" ma:versionID="ebba2b0c99ce9c492cf922f1d8ada29c">
  <xsd:schema xmlns:xsd="http://www.w3.org/2001/XMLSchema" xmlns:xs="http://www.w3.org/2001/XMLSchema" xmlns:p="http://schemas.microsoft.com/office/2006/metadata/properties" xmlns:ns2="c6043fae-ce2a-464e-ae74-f5860b53ac38" targetNamespace="http://schemas.microsoft.com/office/2006/metadata/properties" ma:root="true" ma:fieldsID="9790c7d2710359b74087cfa75a002660" ns2:_="">
    <xsd:import namespace="c6043fae-ce2a-464e-ae74-f5860b53ac3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043fae-ce2a-464e-ae74-f5860b53ac3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6F2769-7194-4217-93D3-3AF3A4742282}">
  <ds:schemaRefs>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field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6909517B-22CC-4BAC-AC57-C3B13B19D2D0}"/>
</file>

<file path=docProps/app.xml><?xml version="1.0" encoding="utf-8"?>
<Properties xmlns="http://schemas.openxmlformats.org/officeDocument/2006/extended-properties" xmlns:vt="http://schemas.openxmlformats.org/officeDocument/2006/docPropsVTypes">
  <Template>FNEMasterTemplateForThemePreview.pptx</Template>
  <Application>Microsoft Office PowerPoint</Application>
  <PresentationFormat>A3 (297 x 420 mm)</PresentationFormat>
  <Slides>32</Slides>
  <Notes>5</Notes>
  <HiddenSlides>0</HiddenSlides>
  <ScaleCrop>false</ScaleCrop>
  <HeadingPairs>
    <vt:vector size="4" baseType="variant">
      <vt:variant>
        <vt:lpstr>Tema</vt:lpstr>
      </vt:variant>
      <vt:variant>
        <vt:i4>1</vt:i4>
      </vt:variant>
      <vt:variant>
        <vt:lpstr>Bildrubriker</vt:lpstr>
      </vt:variant>
      <vt:variant>
        <vt:i4>32</vt:i4>
      </vt:variant>
    </vt:vector>
  </HeadingPairs>
  <TitlesOfParts>
    <vt:vector size="33" baseType="lpstr">
      <vt:lpstr>Office Theme</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revision>2</cp:revision>
  <dcterms:created xsi:type="dcterms:W3CDTF">2010-04-12T23:12:02Z</dcterms:created>
  <dcterms:modified xsi:type="dcterms:W3CDTF">2020-09-10T09:24:54Z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0x0101000DA6EF156D8C4740867404AA45AE0D78</vt:lpwstr>
  </property>
</Properties>
</file>