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4" r:id="rId5"/>
  </p:sldMasterIdLst>
  <p:notesMasterIdLst>
    <p:notesMasterId r:id="rId33"/>
  </p:notesMasterIdLst>
  <p:sldIdLst>
    <p:sldId id="261" r:id="rId6"/>
    <p:sldId id="294" r:id="rId7"/>
    <p:sldId id="296" r:id="rId8"/>
    <p:sldId id="345" r:id="rId9"/>
    <p:sldId id="258" r:id="rId10"/>
    <p:sldId id="257" r:id="rId11"/>
    <p:sldId id="259" r:id="rId12"/>
    <p:sldId id="357" r:id="rId13"/>
    <p:sldId id="358" r:id="rId14"/>
    <p:sldId id="359" r:id="rId15"/>
    <p:sldId id="350" r:id="rId16"/>
    <p:sldId id="364" r:id="rId17"/>
    <p:sldId id="365" r:id="rId18"/>
    <p:sldId id="351" r:id="rId19"/>
    <p:sldId id="363" r:id="rId20"/>
    <p:sldId id="302" r:id="rId21"/>
    <p:sldId id="323" r:id="rId22"/>
    <p:sldId id="366" r:id="rId23"/>
    <p:sldId id="353" r:id="rId24"/>
    <p:sldId id="371" r:id="rId25"/>
    <p:sldId id="303" r:id="rId26"/>
    <p:sldId id="322" r:id="rId27"/>
    <p:sldId id="367" r:id="rId28"/>
    <p:sldId id="327" r:id="rId29"/>
    <p:sldId id="333" r:id="rId30"/>
    <p:sldId id="305" r:id="rId31"/>
    <p:sldId id="344" r:id="rId32"/>
  </p:sldIdLst>
  <p:sldSz cx="12192000" cy="6858000"/>
  <p:notesSz cx="6797675" cy="992822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A7"/>
    <a:srgbClr val="888888"/>
    <a:srgbClr val="B2E6E7"/>
    <a:srgbClr val="E8564E"/>
    <a:srgbClr val="EF8122"/>
    <a:srgbClr val="7A7A7A"/>
    <a:srgbClr val="00ADAB"/>
    <a:srgbClr val="F8CCA6"/>
    <a:srgbClr val="B2E6E6"/>
    <a:srgbClr val="00A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83F882-88CD-4A7D-AE2C-1882D2D80FEC}" v="3" dt="2020-10-22T13:45:53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17" autoAdjust="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holm Eva" userId="facf026a-3b24-402b-8604-4433847fd95b" providerId="ADAL" clId="{25EB7392-1061-44B7-8AB6-B6AEC18E4952}"/>
    <pc:docChg chg="undo modSld">
      <pc:chgData name="Lindholm Eva" userId="facf026a-3b24-402b-8604-4433847fd95b" providerId="ADAL" clId="{25EB7392-1061-44B7-8AB6-B6AEC18E4952}" dt="2020-09-03T11:40:50.929" v="72" actId="20577"/>
      <pc:docMkLst>
        <pc:docMk/>
      </pc:docMkLst>
      <pc:sldChg chg="modSp">
        <pc:chgData name="Lindholm Eva" userId="facf026a-3b24-402b-8604-4433847fd95b" providerId="ADAL" clId="{25EB7392-1061-44B7-8AB6-B6AEC18E4952}" dt="2020-09-03T11:40:50.929" v="72" actId="20577"/>
        <pc:sldMkLst>
          <pc:docMk/>
          <pc:sldMk cId="2008637273" sldId="296"/>
        </pc:sldMkLst>
        <pc:spChg chg="mod">
          <ac:chgData name="Lindholm Eva" userId="facf026a-3b24-402b-8604-4433847fd95b" providerId="ADAL" clId="{25EB7392-1061-44B7-8AB6-B6AEC18E4952}" dt="2020-09-03T11:40:50.929" v="72" actId="20577"/>
          <ac:spMkLst>
            <pc:docMk/>
            <pc:sldMk cId="2008637273" sldId="296"/>
            <ac:spMk id="6" creationId="{0FCC077C-1525-4AA0-8ECE-93FAC352DE23}"/>
          </ac:spMkLst>
        </pc:spChg>
      </pc:sldChg>
    </pc:docChg>
  </pc:docChgLst>
  <pc:docChgLst>
    <pc:chgData name="Baccarini Daniela" userId="03a24505-5d2d-446b-9df3-f81c19ab9456" providerId="ADAL" clId="{8883F882-88CD-4A7D-AE2C-1882D2D80FEC}"/>
    <pc:docChg chg="undo modSld sldOrd">
      <pc:chgData name="Baccarini Daniela" userId="03a24505-5d2d-446b-9df3-f81c19ab9456" providerId="ADAL" clId="{8883F882-88CD-4A7D-AE2C-1882D2D80FEC}" dt="2020-10-22T13:45:58.277" v="4" actId="1076"/>
      <pc:docMkLst>
        <pc:docMk/>
      </pc:docMkLst>
      <pc:sldChg chg="ord">
        <pc:chgData name="Baccarini Daniela" userId="03a24505-5d2d-446b-9df3-f81c19ab9456" providerId="ADAL" clId="{8883F882-88CD-4A7D-AE2C-1882D2D80FEC}" dt="2020-10-22T13:43:07.488" v="0"/>
        <pc:sldMkLst>
          <pc:docMk/>
          <pc:sldMk cId="1664306918" sldId="359"/>
        </pc:sldMkLst>
      </pc:sldChg>
      <pc:sldChg chg="delSp modSp">
        <pc:chgData name="Baccarini Daniela" userId="03a24505-5d2d-446b-9df3-f81c19ab9456" providerId="ADAL" clId="{8883F882-88CD-4A7D-AE2C-1882D2D80FEC}" dt="2020-10-22T13:45:58.277" v="4" actId="1076"/>
        <pc:sldMkLst>
          <pc:docMk/>
          <pc:sldMk cId="743490727" sldId="364"/>
        </pc:sldMkLst>
        <pc:spChg chg="mod topLvl">
          <ac:chgData name="Baccarini Daniela" userId="03a24505-5d2d-446b-9df3-f81c19ab9456" providerId="ADAL" clId="{8883F882-88CD-4A7D-AE2C-1882D2D80FEC}" dt="2020-10-22T13:45:53.074" v="2" actId="165"/>
          <ac:spMkLst>
            <pc:docMk/>
            <pc:sldMk cId="743490727" sldId="364"/>
            <ac:spMk id="2" creationId="{E7F58B4E-0077-493C-80FE-12E402D6B280}"/>
          </ac:spMkLst>
        </pc:spChg>
        <pc:spChg chg="mod topLvl">
          <ac:chgData name="Baccarini Daniela" userId="03a24505-5d2d-446b-9df3-f81c19ab9456" providerId="ADAL" clId="{8883F882-88CD-4A7D-AE2C-1882D2D80FEC}" dt="2020-10-22T13:45:53.074" v="2" actId="165"/>
          <ac:spMkLst>
            <pc:docMk/>
            <pc:sldMk cId="743490727" sldId="364"/>
            <ac:spMk id="8" creationId="{32AB64BD-2035-40C4-B716-84D64E67678A}"/>
          </ac:spMkLst>
        </pc:spChg>
        <pc:spChg chg="mod topLvl">
          <ac:chgData name="Baccarini Daniela" userId="03a24505-5d2d-446b-9df3-f81c19ab9456" providerId="ADAL" clId="{8883F882-88CD-4A7D-AE2C-1882D2D80FEC}" dt="2020-10-22T13:45:53.074" v="2" actId="165"/>
          <ac:spMkLst>
            <pc:docMk/>
            <pc:sldMk cId="743490727" sldId="364"/>
            <ac:spMk id="10" creationId="{EACFA80A-7769-4B7E-A7DA-6D0CFBE15F0B}"/>
          </ac:spMkLst>
        </pc:spChg>
        <pc:spChg chg="mod topLvl">
          <ac:chgData name="Baccarini Daniela" userId="03a24505-5d2d-446b-9df3-f81c19ab9456" providerId="ADAL" clId="{8883F882-88CD-4A7D-AE2C-1882D2D80FEC}" dt="2020-10-22T13:45:53.074" v="2" actId="165"/>
          <ac:spMkLst>
            <pc:docMk/>
            <pc:sldMk cId="743490727" sldId="364"/>
            <ac:spMk id="11" creationId="{19D97B67-7883-4378-BACE-5115F22E84FB}"/>
          </ac:spMkLst>
        </pc:spChg>
        <pc:spChg chg="mod topLvl">
          <ac:chgData name="Baccarini Daniela" userId="03a24505-5d2d-446b-9df3-f81c19ab9456" providerId="ADAL" clId="{8883F882-88CD-4A7D-AE2C-1882D2D80FEC}" dt="2020-10-22T13:45:53.074" v="2" actId="165"/>
          <ac:spMkLst>
            <pc:docMk/>
            <pc:sldMk cId="743490727" sldId="364"/>
            <ac:spMk id="12" creationId="{5C2BF740-70A3-40FB-B175-B10E20548C1B}"/>
          </ac:spMkLst>
        </pc:spChg>
        <pc:spChg chg="mod topLvl">
          <ac:chgData name="Baccarini Daniela" userId="03a24505-5d2d-446b-9df3-f81c19ab9456" providerId="ADAL" clId="{8883F882-88CD-4A7D-AE2C-1882D2D80FEC}" dt="2020-10-22T13:45:53.074" v="2" actId="165"/>
          <ac:spMkLst>
            <pc:docMk/>
            <pc:sldMk cId="743490727" sldId="364"/>
            <ac:spMk id="13" creationId="{9390E35E-BB77-4197-8E00-32009F067C61}"/>
          </ac:spMkLst>
        </pc:spChg>
        <pc:spChg chg="mod topLvl">
          <ac:chgData name="Baccarini Daniela" userId="03a24505-5d2d-446b-9df3-f81c19ab9456" providerId="ADAL" clId="{8883F882-88CD-4A7D-AE2C-1882D2D80FEC}" dt="2020-10-22T13:45:53.074" v="2" actId="165"/>
          <ac:spMkLst>
            <pc:docMk/>
            <pc:sldMk cId="743490727" sldId="364"/>
            <ac:spMk id="18" creationId="{C6A923C2-DBB4-41DB-9B7A-82CACE725B91}"/>
          </ac:spMkLst>
        </pc:spChg>
        <pc:spChg chg="mod topLvl">
          <ac:chgData name="Baccarini Daniela" userId="03a24505-5d2d-446b-9df3-f81c19ab9456" providerId="ADAL" clId="{8883F882-88CD-4A7D-AE2C-1882D2D80FEC}" dt="2020-10-22T13:45:53.074" v="2" actId="165"/>
          <ac:spMkLst>
            <pc:docMk/>
            <pc:sldMk cId="743490727" sldId="364"/>
            <ac:spMk id="19" creationId="{97B50ACA-17BC-443B-A27B-D9535129906B}"/>
          </ac:spMkLst>
        </pc:spChg>
        <pc:spChg chg="mod topLvl">
          <ac:chgData name="Baccarini Daniela" userId="03a24505-5d2d-446b-9df3-f81c19ab9456" providerId="ADAL" clId="{8883F882-88CD-4A7D-AE2C-1882D2D80FEC}" dt="2020-10-22T13:45:53.074" v="2" actId="165"/>
          <ac:spMkLst>
            <pc:docMk/>
            <pc:sldMk cId="743490727" sldId="364"/>
            <ac:spMk id="20" creationId="{0B56738B-6C38-43F5-BB87-C5AD37120B32}"/>
          </ac:spMkLst>
        </pc:spChg>
        <pc:spChg chg="mod topLvl">
          <ac:chgData name="Baccarini Daniela" userId="03a24505-5d2d-446b-9df3-f81c19ab9456" providerId="ADAL" clId="{8883F882-88CD-4A7D-AE2C-1882D2D80FEC}" dt="2020-10-22T13:45:53.074" v="2" actId="165"/>
          <ac:spMkLst>
            <pc:docMk/>
            <pc:sldMk cId="743490727" sldId="364"/>
            <ac:spMk id="22" creationId="{F8CEA503-FE2F-48B7-906E-D25AEB5C7B98}"/>
          </ac:spMkLst>
        </pc:spChg>
        <pc:grpChg chg="del">
          <ac:chgData name="Baccarini Daniela" userId="03a24505-5d2d-446b-9df3-f81c19ab9456" providerId="ADAL" clId="{8883F882-88CD-4A7D-AE2C-1882D2D80FEC}" dt="2020-10-22T13:45:53.074" v="2" actId="165"/>
          <ac:grpSpMkLst>
            <pc:docMk/>
            <pc:sldMk cId="743490727" sldId="364"/>
            <ac:grpSpMk id="4" creationId="{E6C4A754-4BED-4F87-9203-5F3155F3568B}"/>
          </ac:grpSpMkLst>
        </pc:grpChg>
        <pc:grpChg chg="mod topLvl">
          <ac:chgData name="Baccarini Daniela" userId="03a24505-5d2d-446b-9df3-f81c19ab9456" providerId="ADAL" clId="{8883F882-88CD-4A7D-AE2C-1882D2D80FEC}" dt="2020-10-22T13:45:58.277" v="4" actId="1076"/>
          <ac:grpSpMkLst>
            <pc:docMk/>
            <pc:sldMk cId="743490727" sldId="364"/>
            <ac:grpSpMk id="41" creationId="{97E225ED-E09F-4386-92CB-978202485F31}"/>
          </ac:grpSpMkLst>
        </pc:grpChg>
        <pc:picChg chg="mod topLvl">
          <ac:chgData name="Baccarini Daniela" userId="03a24505-5d2d-446b-9df3-f81c19ab9456" providerId="ADAL" clId="{8883F882-88CD-4A7D-AE2C-1882D2D80FEC}" dt="2020-10-22T13:45:53.074" v="2" actId="165"/>
          <ac:picMkLst>
            <pc:docMk/>
            <pc:sldMk cId="743490727" sldId="364"/>
            <ac:picMk id="5" creationId="{46EE5001-9F99-453E-B184-62EC1F812136}"/>
          </ac:picMkLst>
        </pc:picChg>
        <pc:picChg chg="mod topLvl">
          <ac:chgData name="Baccarini Daniela" userId="03a24505-5d2d-446b-9df3-f81c19ab9456" providerId="ADAL" clId="{8883F882-88CD-4A7D-AE2C-1882D2D80FEC}" dt="2020-10-22T13:45:53.074" v="2" actId="165"/>
          <ac:picMkLst>
            <pc:docMk/>
            <pc:sldMk cId="743490727" sldId="364"/>
            <ac:picMk id="14" creationId="{0513305B-E45A-4684-8C74-5B9FA38CB905}"/>
          </ac:picMkLst>
        </pc:picChg>
        <pc:picChg chg="mod topLvl">
          <ac:chgData name="Baccarini Daniela" userId="03a24505-5d2d-446b-9df3-f81c19ab9456" providerId="ADAL" clId="{8883F882-88CD-4A7D-AE2C-1882D2D80FEC}" dt="2020-10-22T13:45:53.074" v="2" actId="165"/>
          <ac:picMkLst>
            <pc:docMk/>
            <pc:sldMk cId="743490727" sldId="364"/>
            <ac:picMk id="21" creationId="{95274026-C7D0-4A2F-B397-533F9C26852C}"/>
          </ac:picMkLst>
        </pc:picChg>
        <pc:picChg chg="mod topLvl">
          <ac:chgData name="Baccarini Daniela" userId="03a24505-5d2d-446b-9df3-f81c19ab9456" providerId="ADAL" clId="{8883F882-88CD-4A7D-AE2C-1882D2D80FEC}" dt="2020-10-22T13:45:53.074" v="2" actId="165"/>
          <ac:picMkLst>
            <pc:docMk/>
            <pc:sldMk cId="743490727" sldId="364"/>
            <ac:picMk id="25" creationId="{969B11EA-D1D9-4386-8FFA-A3C331020577}"/>
          </ac:picMkLst>
        </pc:picChg>
      </pc:sldChg>
      <pc:sldChg chg="delSp modSp">
        <pc:chgData name="Baccarini Daniela" userId="03a24505-5d2d-446b-9df3-f81c19ab9456" providerId="ADAL" clId="{8883F882-88CD-4A7D-AE2C-1882D2D80FEC}" dt="2020-10-22T13:43:32.481" v="1" actId="165"/>
        <pc:sldMkLst>
          <pc:docMk/>
          <pc:sldMk cId="2671367608" sldId="365"/>
        </pc:sldMkLst>
        <pc:spChg chg="mod topLvl">
          <ac:chgData name="Baccarini Daniela" userId="03a24505-5d2d-446b-9df3-f81c19ab9456" providerId="ADAL" clId="{8883F882-88CD-4A7D-AE2C-1882D2D80FEC}" dt="2020-10-22T13:43:32.481" v="1" actId="165"/>
          <ac:spMkLst>
            <pc:docMk/>
            <pc:sldMk cId="2671367608" sldId="365"/>
            <ac:spMk id="4" creationId="{A492CD5D-34AB-4252-A893-C0847AA762C7}"/>
          </ac:spMkLst>
        </pc:spChg>
        <pc:spChg chg="mod topLvl">
          <ac:chgData name="Baccarini Daniela" userId="03a24505-5d2d-446b-9df3-f81c19ab9456" providerId="ADAL" clId="{8883F882-88CD-4A7D-AE2C-1882D2D80FEC}" dt="2020-10-22T13:43:32.481" v="1" actId="165"/>
          <ac:spMkLst>
            <pc:docMk/>
            <pc:sldMk cId="2671367608" sldId="365"/>
            <ac:spMk id="5" creationId="{5CE68143-A4F7-4957-98E2-2F2505DBEBDD}"/>
          </ac:spMkLst>
        </pc:spChg>
        <pc:spChg chg="mod topLvl">
          <ac:chgData name="Baccarini Daniela" userId="03a24505-5d2d-446b-9df3-f81c19ab9456" providerId="ADAL" clId="{8883F882-88CD-4A7D-AE2C-1882D2D80FEC}" dt="2020-10-22T13:43:32.481" v="1" actId="165"/>
          <ac:spMkLst>
            <pc:docMk/>
            <pc:sldMk cId="2671367608" sldId="365"/>
            <ac:spMk id="6" creationId="{DCFF8694-3D2E-49FD-860B-49D2CF7C673F}"/>
          </ac:spMkLst>
        </pc:spChg>
        <pc:spChg chg="mod topLvl">
          <ac:chgData name="Baccarini Daniela" userId="03a24505-5d2d-446b-9df3-f81c19ab9456" providerId="ADAL" clId="{8883F882-88CD-4A7D-AE2C-1882D2D80FEC}" dt="2020-10-22T13:43:32.481" v="1" actId="165"/>
          <ac:spMkLst>
            <pc:docMk/>
            <pc:sldMk cId="2671367608" sldId="365"/>
            <ac:spMk id="7" creationId="{1119A046-F2CC-42F7-853F-7B135B673488}"/>
          </ac:spMkLst>
        </pc:spChg>
        <pc:spChg chg="mod topLvl">
          <ac:chgData name="Baccarini Daniela" userId="03a24505-5d2d-446b-9df3-f81c19ab9456" providerId="ADAL" clId="{8883F882-88CD-4A7D-AE2C-1882D2D80FEC}" dt="2020-10-22T13:43:32.481" v="1" actId="165"/>
          <ac:spMkLst>
            <pc:docMk/>
            <pc:sldMk cId="2671367608" sldId="365"/>
            <ac:spMk id="8" creationId="{64AEE3DC-1978-4B57-9DAF-956EFAC043A6}"/>
          </ac:spMkLst>
        </pc:spChg>
        <pc:grpChg chg="mod topLvl">
          <ac:chgData name="Baccarini Daniela" userId="03a24505-5d2d-446b-9df3-f81c19ab9456" providerId="ADAL" clId="{8883F882-88CD-4A7D-AE2C-1882D2D80FEC}" dt="2020-10-22T13:43:32.481" v="1" actId="165"/>
          <ac:grpSpMkLst>
            <pc:docMk/>
            <pc:sldMk cId="2671367608" sldId="365"/>
            <ac:grpSpMk id="20" creationId="{09F345DE-810A-4235-9CAD-514370218A5D}"/>
          </ac:grpSpMkLst>
        </pc:grpChg>
        <pc:grpChg chg="mod topLvl">
          <ac:chgData name="Baccarini Daniela" userId="03a24505-5d2d-446b-9df3-f81c19ab9456" providerId="ADAL" clId="{8883F882-88CD-4A7D-AE2C-1882D2D80FEC}" dt="2020-10-22T13:43:32.481" v="1" actId="165"/>
          <ac:grpSpMkLst>
            <pc:docMk/>
            <pc:sldMk cId="2671367608" sldId="365"/>
            <ac:grpSpMk id="31" creationId="{E1620C60-B445-47AF-90EF-97162FD65343}"/>
          </ac:grpSpMkLst>
        </pc:grpChg>
        <pc:grpChg chg="del">
          <ac:chgData name="Baccarini Daniela" userId="03a24505-5d2d-446b-9df3-f81c19ab9456" providerId="ADAL" clId="{8883F882-88CD-4A7D-AE2C-1882D2D80FEC}" dt="2020-10-22T13:43:32.481" v="1" actId="165"/>
          <ac:grpSpMkLst>
            <pc:docMk/>
            <pc:sldMk cId="2671367608" sldId="365"/>
            <ac:grpSpMk id="40" creationId="{17FC1E4E-48E1-45B6-97C2-05604E0FB300}"/>
          </ac:grpSpMkLst>
        </pc:grpChg>
        <pc:picChg chg="mod topLvl">
          <ac:chgData name="Baccarini Daniela" userId="03a24505-5d2d-446b-9df3-f81c19ab9456" providerId="ADAL" clId="{8883F882-88CD-4A7D-AE2C-1882D2D80FEC}" dt="2020-10-22T13:43:32.481" v="1" actId="165"/>
          <ac:picMkLst>
            <pc:docMk/>
            <pc:sldMk cId="2671367608" sldId="365"/>
            <ac:picMk id="11" creationId="{E153A9E0-3C7B-4900-AA27-8ACFDAE485F4}"/>
          </ac:picMkLst>
        </pc:picChg>
        <pc:picChg chg="mod topLvl">
          <ac:chgData name="Baccarini Daniela" userId="03a24505-5d2d-446b-9df3-f81c19ab9456" providerId="ADAL" clId="{8883F882-88CD-4A7D-AE2C-1882D2D80FEC}" dt="2020-10-22T13:43:32.481" v="1" actId="165"/>
          <ac:picMkLst>
            <pc:docMk/>
            <pc:sldMk cId="2671367608" sldId="365"/>
            <ac:picMk id="14" creationId="{6605FEE3-B127-4755-A025-34E68989B6C4}"/>
          </ac:picMkLst>
        </pc:picChg>
        <pc:picChg chg="mod topLvl">
          <ac:chgData name="Baccarini Daniela" userId="03a24505-5d2d-446b-9df3-f81c19ab9456" providerId="ADAL" clId="{8883F882-88CD-4A7D-AE2C-1882D2D80FEC}" dt="2020-10-22T13:43:32.481" v="1" actId="165"/>
          <ac:picMkLst>
            <pc:docMk/>
            <pc:sldMk cId="2671367608" sldId="365"/>
            <ac:picMk id="16" creationId="{C0E85CAE-3EDA-450C-9D25-B3D87576F91E}"/>
          </ac:picMkLst>
        </pc:picChg>
        <pc:picChg chg="mod topLvl">
          <ac:chgData name="Baccarini Daniela" userId="03a24505-5d2d-446b-9df3-f81c19ab9456" providerId="ADAL" clId="{8883F882-88CD-4A7D-AE2C-1882D2D80FEC}" dt="2020-10-22T13:43:32.481" v="1" actId="165"/>
          <ac:picMkLst>
            <pc:docMk/>
            <pc:sldMk cId="2671367608" sldId="365"/>
            <ac:picMk id="19" creationId="{9E496657-E835-401B-AFE2-A941BE204A2D}"/>
          </ac:picMkLst>
        </pc:picChg>
        <pc:picChg chg="mod topLvl">
          <ac:chgData name="Baccarini Daniela" userId="03a24505-5d2d-446b-9df3-f81c19ab9456" providerId="ADAL" clId="{8883F882-88CD-4A7D-AE2C-1882D2D80FEC}" dt="2020-10-22T13:43:32.481" v="1" actId="165"/>
          <ac:picMkLst>
            <pc:docMk/>
            <pc:sldMk cId="2671367608" sldId="365"/>
            <ac:picMk id="35" creationId="{7A403D51-A051-40AA-A9F2-E251E7B7AD6C}"/>
          </ac:picMkLst>
        </pc:picChg>
        <pc:picChg chg="mod topLvl">
          <ac:chgData name="Baccarini Daniela" userId="03a24505-5d2d-446b-9df3-f81c19ab9456" providerId="ADAL" clId="{8883F882-88CD-4A7D-AE2C-1882D2D80FEC}" dt="2020-10-22T13:43:32.481" v="1" actId="165"/>
          <ac:picMkLst>
            <pc:docMk/>
            <pc:sldMk cId="2671367608" sldId="365"/>
            <ac:picMk id="39" creationId="{05B49C0A-AD7C-4476-BBC6-AE47A9C9A610}"/>
          </ac:picMkLst>
        </pc:picChg>
      </pc:sldChg>
    </pc:docChg>
  </pc:docChgLst>
  <pc:docChgLst>
    <pc:chgData name="Hult Lars" userId="S::lars.hult@inera.se::19b96a1f-9142-46b6-b8fe-5f83155832bf" providerId="AD" clId="Web-{FA59A03B-71A9-40A4-B483-3E83D5EC3F91}"/>
    <pc:docChg chg="addSld delSld modSld sldOrd">
      <pc:chgData name="Hult Lars" userId="S::lars.hult@inera.se::19b96a1f-9142-46b6-b8fe-5f83155832bf" providerId="AD" clId="Web-{FA59A03B-71A9-40A4-B483-3E83D5EC3F91}" dt="2020-05-28T12:39:43.333" v="119" actId="20577"/>
      <pc:docMkLst>
        <pc:docMk/>
      </pc:docMkLst>
      <pc:sldChg chg="modSp">
        <pc:chgData name="Hult Lars" userId="S::lars.hult@inera.se::19b96a1f-9142-46b6-b8fe-5f83155832bf" providerId="AD" clId="Web-{FA59A03B-71A9-40A4-B483-3E83D5EC3F91}" dt="2020-05-28T12:27:55.463" v="8" actId="20577"/>
        <pc:sldMkLst>
          <pc:docMk/>
          <pc:sldMk cId="2922825752" sldId="357"/>
        </pc:sldMkLst>
        <pc:spChg chg="mod">
          <ac:chgData name="Hult Lars" userId="S::lars.hult@inera.se::19b96a1f-9142-46b6-b8fe-5f83155832bf" providerId="AD" clId="Web-{FA59A03B-71A9-40A4-B483-3E83D5EC3F91}" dt="2020-05-28T12:27:55.463" v="8" actId="20577"/>
          <ac:spMkLst>
            <pc:docMk/>
            <pc:sldMk cId="2922825752" sldId="357"/>
            <ac:spMk id="2" creationId="{F90F0ED1-39BA-47AB-B3B4-DD7563B1516C}"/>
          </ac:spMkLst>
        </pc:spChg>
      </pc:sldChg>
      <pc:sldChg chg="modSp">
        <pc:chgData name="Hult Lars" userId="S::lars.hult@inera.se::19b96a1f-9142-46b6-b8fe-5f83155832bf" providerId="AD" clId="Web-{FA59A03B-71A9-40A4-B483-3E83D5EC3F91}" dt="2020-05-28T12:28:11.072" v="11" actId="20577"/>
        <pc:sldMkLst>
          <pc:docMk/>
          <pc:sldMk cId="2434981307" sldId="358"/>
        </pc:sldMkLst>
        <pc:spChg chg="mod">
          <ac:chgData name="Hult Lars" userId="S::lars.hult@inera.se::19b96a1f-9142-46b6-b8fe-5f83155832bf" providerId="AD" clId="Web-{FA59A03B-71A9-40A4-B483-3E83D5EC3F91}" dt="2020-05-28T12:28:11.072" v="11" actId="20577"/>
          <ac:spMkLst>
            <pc:docMk/>
            <pc:sldMk cId="2434981307" sldId="358"/>
            <ac:spMk id="2" creationId="{1E001B44-9D90-426A-BE9A-3D187794F717}"/>
          </ac:spMkLst>
        </pc:spChg>
      </pc:sldChg>
      <pc:sldChg chg="addSp delSp modSp del mod setBg">
        <pc:chgData name="Hult Lars" userId="S::lars.hult@inera.se::19b96a1f-9142-46b6-b8fe-5f83155832bf" providerId="AD" clId="Web-{FA59A03B-71A9-40A4-B483-3E83D5EC3F91}" dt="2020-05-28T12:35:20.032" v="72"/>
        <pc:sldMkLst>
          <pc:docMk/>
          <pc:sldMk cId="3253288349" sldId="360"/>
        </pc:sldMkLst>
        <pc:spChg chg="mod">
          <ac:chgData name="Hult Lars" userId="S::lars.hult@inera.se::19b96a1f-9142-46b6-b8fe-5f83155832bf" providerId="AD" clId="Web-{FA59A03B-71A9-40A4-B483-3E83D5EC3F91}" dt="2020-05-28T12:34:21.360" v="60"/>
          <ac:spMkLst>
            <pc:docMk/>
            <pc:sldMk cId="3253288349" sldId="360"/>
            <ac:spMk id="2" creationId="{1E001B44-9D90-426A-BE9A-3D187794F717}"/>
          </ac:spMkLst>
        </pc:spChg>
        <pc:spChg chg="mod">
          <ac:chgData name="Hult Lars" userId="S::lars.hult@inera.se::19b96a1f-9142-46b6-b8fe-5f83155832bf" providerId="AD" clId="Web-{FA59A03B-71A9-40A4-B483-3E83D5EC3F91}" dt="2020-05-28T12:34:21.360" v="60"/>
          <ac:spMkLst>
            <pc:docMk/>
            <pc:sldMk cId="3253288349" sldId="360"/>
            <ac:spMk id="3" creationId="{9CB8D456-B622-450F-98F1-F28BFFBA66A5}"/>
          </ac:spMkLst>
        </pc:spChg>
        <pc:spChg chg="mod">
          <ac:chgData name="Hult Lars" userId="S::lars.hult@inera.se::19b96a1f-9142-46b6-b8fe-5f83155832bf" providerId="AD" clId="Web-{FA59A03B-71A9-40A4-B483-3E83D5EC3F91}" dt="2020-05-28T12:34:21.360" v="60"/>
          <ac:spMkLst>
            <pc:docMk/>
            <pc:sldMk cId="3253288349" sldId="360"/>
            <ac:spMk id="4" creationId="{577B82D7-97F5-4CFA-9FCB-37DFF04A4FAB}"/>
          </ac:spMkLst>
        </pc:spChg>
        <pc:spChg chg="mod">
          <ac:chgData name="Hult Lars" userId="S::lars.hult@inera.se::19b96a1f-9142-46b6-b8fe-5f83155832bf" providerId="AD" clId="Web-{FA59A03B-71A9-40A4-B483-3E83D5EC3F91}" dt="2020-05-28T12:34:21.360" v="60"/>
          <ac:spMkLst>
            <pc:docMk/>
            <pc:sldMk cId="3253288349" sldId="360"/>
            <ac:spMk id="5" creationId="{E71FB7F5-BE6F-409B-9B01-3644D5622F5E}"/>
          </ac:spMkLst>
        </pc:spChg>
        <pc:spChg chg="mod">
          <ac:chgData name="Hult Lars" userId="S::lars.hult@inera.se::19b96a1f-9142-46b6-b8fe-5f83155832bf" providerId="AD" clId="Web-{FA59A03B-71A9-40A4-B483-3E83D5EC3F91}" dt="2020-05-28T12:34:21.360" v="60"/>
          <ac:spMkLst>
            <pc:docMk/>
            <pc:sldMk cId="3253288349" sldId="360"/>
            <ac:spMk id="6" creationId="{1D287069-C64C-436B-BA38-6B808BD48E64}"/>
          </ac:spMkLst>
        </pc:spChg>
        <pc:spChg chg="mod ord">
          <ac:chgData name="Hult Lars" userId="S::lars.hult@inera.se::19b96a1f-9142-46b6-b8fe-5f83155832bf" providerId="AD" clId="Web-{FA59A03B-71A9-40A4-B483-3E83D5EC3F91}" dt="2020-05-28T12:34:21.360" v="60"/>
          <ac:spMkLst>
            <pc:docMk/>
            <pc:sldMk cId="3253288349" sldId="360"/>
            <ac:spMk id="7" creationId="{5937227B-24C7-41D9-A827-97DED46FA285}"/>
          </ac:spMkLst>
        </pc:spChg>
        <pc:spChg chg="add del">
          <ac:chgData name="Hult Lars" userId="S::lars.hult@inera.se::19b96a1f-9142-46b6-b8fe-5f83155832bf" providerId="AD" clId="Web-{FA59A03B-71A9-40A4-B483-3E83D5EC3F91}" dt="2020-05-28T12:34:21.344" v="59"/>
          <ac:spMkLst>
            <pc:docMk/>
            <pc:sldMk cId="3253288349" sldId="360"/>
            <ac:spMk id="9" creationId="{02D44074-0B69-4F0C-A7B3-5645CE40D8E3}"/>
          </ac:spMkLst>
        </pc:spChg>
        <pc:spChg chg="add">
          <ac:chgData name="Hult Lars" userId="S::lars.hult@inera.se::19b96a1f-9142-46b6-b8fe-5f83155832bf" providerId="AD" clId="Web-{FA59A03B-71A9-40A4-B483-3E83D5EC3F91}" dt="2020-05-28T12:34:21.360" v="60"/>
          <ac:spMkLst>
            <pc:docMk/>
            <pc:sldMk cId="3253288349" sldId="360"/>
            <ac:spMk id="10" creationId="{4351DFE5-F63D-4BE0-BDA9-E3EB88F01AA5}"/>
          </ac:spMkLst>
        </pc:spChg>
        <pc:spChg chg="add del">
          <ac:chgData name="Hult Lars" userId="S::lars.hult@inera.se::19b96a1f-9142-46b6-b8fe-5f83155832bf" providerId="AD" clId="Web-{FA59A03B-71A9-40A4-B483-3E83D5EC3F91}" dt="2020-05-28T12:34:15.203" v="57"/>
          <ac:spMkLst>
            <pc:docMk/>
            <pc:sldMk cId="3253288349" sldId="360"/>
            <ac:spMk id="12" creationId="{73DE2CFE-42F2-48F0-8706-5264E012B10C}"/>
          </ac:spMkLst>
        </pc:spChg>
        <pc:picChg chg="add">
          <ac:chgData name="Hult Lars" userId="S::lars.hult@inera.se::19b96a1f-9142-46b6-b8fe-5f83155832bf" providerId="AD" clId="Web-{FA59A03B-71A9-40A4-B483-3E83D5EC3F91}" dt="2020-05-28T12:34:21.360" v="60"/>
          <ac:picMkLst>
            <pc:docMk/>
            <pc:sldMk cId="3253288349" sldId="360"/>
            <ac:picMk id="14" creationId="{02DD2BC0-6F29-4B4F-8D61-2DCF6D2E8E73}"/>
          </ac:picMkLst>
        </pc:picChg>
      </pc:sldChg>
      <pc:sldChg chg="addSp modSp add mod replId setBg setClrOvrMap">
        <pc:chgData name="Hult Lars" userId="S::lars.hult@inera.se::19b96a1f-9142-46b6-b8fe-5f83155832bf" providerId="AD" clId="Web-{FA59A03B-71A9-40A4-B483-3E83D5EC3F91}" dt="2020-05-28T12:39:32.521" v="110"/>
        <pc:sldMkLst>
          <pc:docMk/>
          <pc:sldMk cId="4027722143" sldId="361"/>
        </pc:sldMkLst>
        <pc:spChg chg="mod">
          <ac:chgData name="Hult Lars" userId="S::lars.hult@inera.se::19b96a1f-9142-46b6-b8fe-5f83155832bf" providerId="AD" clId="Web-{FA59A03B-71A9-40A4-B483-3E83D5EC3F91}" dt="2020-05-28T12:33:33.187" v="55"/>
          <ac:spMkLst>
            <pc:docMk/>
            <pc:sldMk cId="4027722143" sldId="361"/>
            <ac:spMk id="2" creationId="{1E001B44-9D90-426A-BE9A-3D187794F717}"/>
          </ac:spMkLst>
        </pc:spChg>
        <pc:spChg chg="mod">
          <ac:chgData name="Hult Lars" userId="S::lars.hult@inera.se::19b96a1f-9142-46b6-b8fe-5f83155832bf" providerId="AD" clId="Web-{FA59A03B-71A9-40A4-B483-3E83D5EC3F91}" dt="2020-05-28T12:33:33.187" v="55"/>
          <ac:spMkLst>
            <pc:docMk/>
            <pc:sldMk cId="4027722143" sldId="361"/>
            <ac:spMk id="3" creationId="{9CB8D456-B622-450F-98F1-F28BFFBA66A5}"/>
          </ac:spMkLst>
        </pc:spChg>
        <pc:spChg chg="mod">
          <ac:chgData name="Hult Lars" userId="S::lars.hult@inera.se::19b96a1f-9142-46b6-b8fe-5f83155832bf" providerId="AD" clId="Web-{FA59A03B-71A9-40A4-B483-3E83D5EC3F91}" dt="2020-05-28T12:33:33.187" v="55"/>
          <ac:spMkLst>
            <pc:docMk/>
            <pc:sldMk cId="4027722143" sldId="361"/>
            <ac:spMk id="4" creationId="{577B82D7-97F5-4CFA-9FCB-37DFF04A4FAB}"/>
          </ac:spMkLst>
        </pc:spChg>
        <pc:spChg chg="mod">
          <ac:chgData name="Hult Lars" userId="S::lars.hult@inera.se::19b96a1f-9142-46b6-b8fe-5f83155832bf" providerId="AD" clId="Web-{FA59A03B-71A9-40A4-B483-3E83D5EC3F91}" dt="2020-05-28T12:33:33.187" v="55"/>
          <ac:spMkLst>
            <pc:docMk/>
            <pc:sldMk cId="4027722143" sldId="361"/>
            <ac:spMk id="5" creationId="{E71FB7F5-BE6F-409B-9B01-3644D5622F5E}"/>
          </ac:spMkLst>
        </pc:spChg>
        <pc:spChg chg="mod">
          <ac:chgData name="Hult Lars" userId="S::lars.hult@inera.se::19b96a1f-9142-46b6-b8fe-5f83155832bf" providerId="AD" clId="Web-{FA59A03B-71A9-40A4-B483-3E83D5EC3F91}" dt="2020-05-28T12:37:26.378" v="86" actId="20577"/>
          <ac:spMkLst>
            <pc:docMk/>
            <pc:sldMk cId="4027722143" sldId="361"/>
            <ac:spMk id="6" creationId="{1D287069-C64C-436B-BA38-6B808BD48E64}"/>
          </ac:spMkLst>
        </pc:spChg>
        <pc:spChg chg="mod">
          <ac:chgData name="Hult Lars" userId="S::lars.hult@inera.se::19b96a1f-9142-46b6-b8fe-5f83155832bf" providerId="AD" clId="Web-{FA59A03B-71A9-40A4-B483-3E83D5EC3F91}" dt="2020-05-28T12:33:33.187" v="55"/>
          <ac:spMkLst>
            <pc:docMk/>
            <pc:sldMk cId="4027722143" sldId="361"/>
            <ac:spMk id="7" creationId="{5937227B-24C7-41D9-A827-97DED46FA285}"/>
          </ac:spMkLst>
        </pc:spChg>
        <pc:spChg chg="add">
          <ac:chgData name="Hult Lars" userId="S::lars.hult@inera.se::19b96a1f-9142-46b6-b8fe-5f83155832bf" providerId="AD" clId="Web-{FA59A03B-71A9-40A4-B483-3E83D5EC3F91}" dt="2020-05-28T12:39:32.521" v="110"/>
          <ac:spMkLst>
            <pc:docMk/>
            <pc:sldMk cId="4027722143" sldId="361"/>
            <ac:spMk id="8" creationId="{E4213B21-2FC1-48F9-B77B-176ABD2C2BC7}"/>
          </ac:spMkLst>
        </pc:spChg>
        <pc:spChg chg="add">
          <ac:chgData name="Hult Lars" userId="S::lars.hult@inera.se::19b96a1f-9142-46b6-b8fe-5f83155832bf" providerId="AD" clId="Web-{FA59A03B-71A9-40A4-B483-3E83D5EC3F91}" dt="2020-05-28T12:33:33.187" v="55"/>
          <ac:spMkLst>
            <pc:docMk/>
            <pc:sldMk cId="4027722143" sldId="361"/>
            <ac:spMk id="17" creationId="{053FB2EE-284F-4C87-AB3D-BBF87A9FAB97}"/>
          </ac:spMkLst>
        </pc:spChg>
        <pc:grpChg chg="add">
          <ac:chgData name="Hult Lars" userId="S::lars.hult@inera.se::19b96a1f-9142-46b6-b8fe-5f83155832bf" providerId="AD" clId="Web-{FA59A03B-71A9-40A4-B483-3E83D5EC3F91}" dt="2020-05-28T12:33:33.187" v="55"/>
          <ac:grpSpMkLst>
            <pc:docMk/>
            <pc:sldMk cId="4027722143" sldId="361"/>
            <ac:grpSpMk id="12" creationId="{D2C4BFA1-2075-4901-9E24-E41D1FDD51FD}"/>
          </ac:grpSpMkLst>
        </pc:grpChg>
      </pc:sldChg>
      <pc:sldChg chg="addSp modSp add ord replId">
        <pc:chgData name="Hult Lars" userId="S::lars.hult@inera.se::19b96a1f-9142-46b6-b8fe-5f83155832bf" providerId="AD" clId="Web-{FA59A03B-71A9-40A4-B483-3E83D5EC3F91}" dt="2020-05-28T12:39:42.708" v="117" actId="20577"/>
        <pc:sldMkLst>
          <pc:docMk/>
          <pc:sldMk cId="1618999735" sldId="362"/>
        </pc:sldMkLst>
        <pc:spChg chg="mod">
          <ac:chgData name="Hult Lars" userId="S::lars.hult@inera.se::19b96a1f-9142-46b6-b8fe-5f83155832bf" providerId="AD" clId="Web-{FA59A03B-71A9-40A4-B483-3E83D5EC3F91}" dt="2020-05-28T12:34:58.485" v="71" actId="20577"/>
          <ac:spMkLst>
            <pc:docMk/>
            <pc:sldMk cId="1618999735" sldId="362"/>
            <ac:spMk id="3" creationId="{9CB8D456-B622-450F-98F1-F28BFFBA66A5}"/>
          </ac:spMkLst>
        </pc:spChg>
        <pc:spChg chg="mod">
          <ac:chgData name="Hult Lars" userId="S::lars.hult@inera.se::19b96a1f-9142-46b6-b8fe-5f83155832bf" providerId="AD" clId="Web-{FA59A03B-71A9-40A4-B483-3E83D5EC3F91}" dt="2020-05-28T12:37:05.910" v="84" actId="20577"/>
          <ac:spMkLst>
            <pc:docMk/>
            <pc:sldMk cId="1618999735" sldId="362"/>
            <ac:spMk id="4" creationId="{577B82D7-97F5-4CFA-9FCB-37DFF04A4FAB}"/>
          </ac:spMkLst>
        </pc:spChg>
        <pc:spChg chg="mod">
          <ac:chgData name="Hult Lars" userId="S::lars.hult@inera.se::19b96a1f-9142-46b6-b8fe-5f83155832bf" providerId="AD" clId="Web-{FA59A03B-71A9-40A4-B483-3E83D5EC3F91}" dt="2020-05-28T12:36:36.127" v="80" actId="20577"/>
          <ac:spMkLst>
            <pc:docMk/>
            <pc:sldMk cId="1618999735" sldId="362"/>
            <ac:spMk id="5" creationId="{E71FB7F5-BE6F-409B-9B01-3644D5622F5E}"/>
          </ac:spMkLst>
        </pc:spChg>
        <pc:spChg chg="mod">
          <ac:chgData name="Hult Lars" userId="S::lars.hult@inera.se::19b96a1f-9142-46b6-b8fe-5f83155832bf" providerId="AD" clId="Web-{FA59A03B-71A9-40A4-B483-3E83D5EC3F91}" dt="2020-05-28T12:36:41.284" v="81" actId="20577"/>
          <ac:spMkLst>
            <pc:docMk/>
            <pc:sldMk cId="1618999735" sldId="362"/>
            <ac:spMk id="6" creationId="{1D287069-C64C-436B-BA38-6B808BD48E64}"/>
          </ac:spMkLst>
        </pc:spChg>
        <pc:spChg chg="mod">
          <ac:chgData name="Hult Lars" userId="S::lars.hult@inera.se::19b96a1f-9142-46b6-b8fe-5f83155832bf" providerId="AD" clId="Web-{FA59A03B-71A9-40A4-B483-3E83D5EC3F91}" dt="2020-05-28T12:37:03.659" v="83" actId="20577"/>
          <ac:spMkLst>
            <pc:docMk/>
            <pc:sldMk cId="1618999735" sldId="362"/>
            <ac:spMk id="7" creationId="{5937227B-24C7-41D9-A827-97DED46FA285}"/>
          </ac:spMkLst>
        </pc:spChg>
        <pc:spChg chg="add mod">
          <ac:chgData name="Hult Lars" userId="S::lars.hult@inera.se::19b96a1f-9142-46b6-b8fe-5f83155832bf" providerId="AD" clId="Web-{FA59A03B-71A9-40A4-B483-3E83D5EC3F91}" dt="2020-05-28T12:39:42.708" v="117" actId="20577"/>
          <ac:spMkLst>
            <pc:docMk/>
            <pc:sldMk cId="1618999735" sldId="362"/>
            <ac:spMk id="8" creationId="{D55BAEDF-E8C1-4274-BF25-48D2575DC4A8}"/>
          </ac:spMkLst>
        </pc:spChg>
      </pc:sldChg>
      <pc:sldChg chg="add del replId">
        <pc:chgData name="Hult Lars" userId="S::lars.hult@inera.se::19b96a1f-9142-46b6-b8fe-5f83155832bf" providerId="AD" clId="Web-{FA59A03B-71A9-40A4-B483-3E83D5EC3F91}" dt="2020-05-28T12:39:24.552" v="109"/>
        <pc:sldMkLst>
          <pc:docMk/>
          <pc:sldMk cId="925013421" sldId="363"/>
        </pc:sldMkLst>
      </pc:sldChg>
    </pc:docChg>
  </pc:docChgLst>
  <pc:docChgLst>
    <pc:chgData name="Baccarini Daniela" userId="03a24505-5d2d-446b-9df3-f81c19ab9456" providerId="ADAL" clId="{148B3227-918D-4D97-92C2-F7775812C112}"/>
    <pc:docChg chg="undo custSel addSld delSld modSld sldOrd">
      <pc:chgData name="Baccarini Daniela" userId="03a24505-5d2d-446b-9df3-f81c19ab9456" providerId="ADAL" clId="{148B3227-918D-4D97-92C2-F7775812C112}" dt="2020-05-31T16:58:05.455" v="3110" actId="478"/>
      <pc:docMkLst>
        <pc:docMk/>
      </pc:docMkLst>
      <pc:sldChg chg="modNotesTx">
        <pc:chgData name="Baccarini Daniela" userId="03a24505-5d2d-446b-9df3-f81c19ab9456" providerId="ADAL" clId="{148B3227-918D-4D97-92C2-F7775812C112}" dt="2020-05-29T16:14:43.747" v="3048" actId="20577"/>
        <pc:sldMkLst>
          <pc:docMk/>
          <pc:sldMk cId="2236008892" sldId="257"/>
        </pc:sldMkLst>
      </pc:sldChg>
      <pc:sldChg chg="add del modNotesTx">
        <pc:chgData name="Baccarini Daniela" userId="03a24505-5d2d-446b-9df3-f81c19ab9456" providerId="ADAL" clId="{148B3227-918D-4D97-92C2-F7775812C112}" dt="2020-05-29T16:14:40.584" v="3045" actId="20577"/>
        <pc:sldMkLst>
          <pc:docMk/>
          <pc:sldMk cId="755907051" sldId="258"/>
        </pc:sldMkLst>
      </pc:sldChg>
      <pc:sldChg chg="modNotesTx">
        <pc:chgData name="Baccarini Daniela" userId="03a24505-5d2d-446b-9df3-f81c19ab9456" providerId="ADAL" clId="{148B3227-918D-4D97-92C2-F7775812C112}" dt="2020-05-29T16:14:46.908" v="3051" actId="20577"/>
        <pc:sldMkLst>
          <pc:docMk/>
          <pc:sldMk cId="3807614850" sldId="259"/>
        </pc:sldMkLst>
      </pc:sldChg>
      <pc:sldChg chg="modSp">
        <pc:chgData name="Baccarini Daniela" userId="03a24505-5d2d-446b-9df3-f81c19ab9456" providerId="ADAL" clId="{148B3227-918D-4D97-92C2-F7775812C112}" dt="2020-05-28T15:59:50.198" v="433" actId="20577"/>
        <pc:sldMkLst>
          <pc:docMk/>
          <pc:sldMk cId="512510223" sldId="294"/>
        </pc:sldMkLst>
        <pc:spChg chg="mod">
          <ac:chgData name="Baccarini Daniela" userId="03a24505-5d2d-446b-9df3-f81c19ab9456" providerId="ADAL" clId="{148B3227-918D-4D97-92C2-F7775812C112}" dt="2020-05-28T15:59:50.198" v="433" actId="20577"/>
          <ac:spMkLst>
            <pc:docMk/>
            <pc:sldMk cId="512510223" sldId="294"/>
            <ac:spMk id="3" creationId="{096EE1EA-7648-4B4D-A858-F008D0D05FCE}"/>
          </ac:spMkLst>
        </pc:spChg>
      </pc:sldChg>
      <pc:sldChg chg="modSp">
        <pc:chgData name="Baccarini Daniela" userId="03a24505-5d2d-446b-9df3-f81c19ab9456" providerId="ADAL" clId="{148B3227-918D-4D97-92C2-F7775812C112}" dt="2020-05-28T16:37:58.385" v="707" actId="20577"/>
        <pc:sldMkLst>
          <pc:docMk/>
          <pc:sldMk cId="2008637273" sldId="296"/>
        </pc:sldMkLst>
        <pc:spChg chg="mod">
          <ac:chgData name="Baccarini Daniela" userId="03a24505-5d2d-446b-9df3-f81c19ab9456" providerId="ADAL" clId="{148B3227-918D-4D97-92C2-F7775812C112}" dt="2020-05-28T16:35:56.809" v="627" actId="20577"/>
          <ac:spMkLst>
            <pc:docMk/>
            <pc:sldMk cId="2008637273" sldId="296"/>
            <ac:spMk id="4" creationId="{85FC2F89-1C96-42F5-9512-FE6BA768C1AC}"/>
          </ac:spMkLst>
        </pc:spChg>
        <pc:spChg chg="mod">
          <ac:chgData name="Baccarini Daniela" userId="03a24505-5d2d-446b-9df3-f81c19ab9456" providerId="ADAL" clId="{148B3227-918D-4D97-92C2-F7775812C112}" dt="2020-05-28T16:37:58.385" v="707" actId="20577"/>
          <ac:spMkLst>
            <pc:docMk/>
            <pc:sldMk cId="2008637273" sldId="296"/>
            <ac:spMk id="6" creationId="{0FCC077C-1525-4AA0-8ECE-93FAC352DE23}"/>
          </ac:spMkLst>
        </pc:spChg>
      </pc:sldChg>
      <pc:sldChg chg="addSp modSp">
        <pc:chgData name="Baccarini Daniela" userId="03a24505-5d2d-446b-9df3-f81c19ab9456" providerId="ADAL" clId="{148B3227-918D-4D97-92C2-F7775812C112}" dt="2020-05-28T19:58:39.782" v="2662"/>
        <pc:sldMkLst>
          <pc:docMk/>
          <pc:sldMk cId="3735586458" sldId="297"/>
        </pc:sldMkLst>
        <pc:spChg chg="mod">
          <ac:chgData name="Baccarini Daniela" userId="03a24505-5d2d-446b-9df3-f81c19ab9456" providerId="ADAL" clId="{148B3227-918D-4D97-92C2-F7775812C112}" dt="2020-05-28T19:58:34.953" v="2661" actId="20577"/>
          <ac:spMkLst>
            <pc:docMk/>
            <pc:sldMk cId="3735586458" sldId="297"/>
            <ac:spMk id="2" creationId="{26D8E26C-5DB2-4346-B584-1675EE86289F}"/>
          </ac:spMkLst>
        </pc:spChg>
        <pc:spChg chg="mod">
          <ac:chgData name="Baccarini Daniela" userId="03a24505-5d2d-446b-9df3-f81c19ab9456" providerId="ADAL" clId="{148B3227-918D-4D97-92C2-F7775812C112}" dt="2020-05-28T19:58:20.766" v="2643" actId="403"/>
          <ac:spMkLst>
            <pc:docMk/>
            <pc:sldMk cId="3735586458" sldId="297"/>
            <ac:spMk id="4" creationId="{85FC2F89-1C96-42F5-9512-FE6BA768C1AC}"/>
          </ac:spMkLst>
        </pc:spChg>
        <pc:spChg chg="add">
          <ac:chgData name="Baccarini Daniela" userId="03a24505-5d2d-446b-9df3-f81c19ab9456" providerId="ADAL" clId="{148B3227-918D-4D97-92C2-F7775812C112}" dt="2020-05-28T19:58:39.782" v="2662"/>
          <ac:spMkLst>
            <pc:docMk/>
            <pc:sldMk cId="3735586458" sldId="297"/>
            <ac:spMk id="5" creationId="{21AB4E8D-5313-446C-9FB4-2F85276DB065}"/>
          </ac:spMkLst>
        </pc:spChg>
      </pc:sldChg>
      <pc:sldChg chg="addSp delSp modSp modNotesTx">
        <pc:chgData name="Baccarini Daniela" userId="03a24505-5d2d-446b-9df3-f81c19ab9456" providerId="ADAL" clId="{148B3227-918D-4D97-92C2-F7775812C112}" dt="2020-05-31T16:58:05.455" v="3110" actId="478"/>
        <pc:sldMkLst>
          <pc:docMk/>
          <pc:sldMk cId="1046834797" sldId="302"/>
        </pc:sldMkLst>
        <pc:spChg chg="add del mod">
          <ac:chgData name="Baccarini Daniela" userId="03a24505-5d2d-446b-9df3-f81c19ab9456" providerId="ADAL" clId="{148B3227-918D-4D97-92C2-F7775812C112}" dt="2020-05-31T16:58:05.455" v="3110" actId="478"/>
          <ac:spMkLst>
            <pc:docMk/>
            <pc:sldMk cId="1046834797" sldId="302"/>
            <ac:spMk id="2" creationId="{58663B8B-97C2-4557-ACC0-94CA60F6837A}"/>
          </ac:spMkLst>
        </pc:spChg>
        <pc:spChg chg="mod">
          <ac:chgData name="Baccarini Daniela" userId="03a24505-5d2d-446b-9df3-f81c19ab9456" providerId="ADAL" clId="{148B3227-918D-4D97-92C2-F7775812C112}" dt="2020-05-31T16:02:26.436" v="3109" actId="20577"/>
          <ac:spMkLst>
            <pc:docMk/>
            <pc:sldMk cId="1046834797" sldId="302"/>
            <ac:spMk id="6" creationId="{56BAB30F-D9BC-41B0-B78B-B487CD3E591F}"/>
          </ac:spMkLst>
        </pc:spChg>
        <pc:grpChg chg="add del mod">
          <ac:chgData name="Baccarini Daniela" userId="03a24505-5d2d-446b-9df3-f81c19ab9456" providerId="ADAL" clId="{148B3227-918D-4D97-92C2-F7775812C112}" dt="2020-05-31T15:40:36.335" v="3052"/>
          <ac:grpSpMkLst>
            <pc:docMk/>
            <pc:sldMk cId="1046834797" sldId="302"/>
            <ac:grpSpMk id="7" creationId="{7D2E1E30-C043-4A53-8B75-5621056F926D}"/>
          </ac:grpSpMkLst>
        </pc:grpChg>
        <pc:picChg chg="mod">
          <ac:chgData name="Baccarini Daniela" userId="03a24505-5d2d-446b-9df3-f81c19ab9456" providerId="ADAL" clId="{148B3227-918D-4D97-92C2-F7775812C112}" dt="2020-05-31T15:40:39.976" v="3053" actId="1076"/>
          <ac:picMkLst>
            <pc:docMk/>
            <pc:sldMk cId="1046834797" sldId="302"/>
            <ac:picMk id="5" creationId="{897F8445-D414-4BD6-A9ED-8A11AAEFD65F}"/>
          </ac:picMkLst>
        </pc:picChg>
      </pc:sldChg>
      <pc:sldChg chg="addSp delSp modSp">
        <pc:chgData name="Baccarini Daniela" userId="03a24505-5d2d-446b-9df3-f81c19ab9456" providerId="ADAL" clId="{148B3227-918D-4D97-92C2-F7775812C112}" dt="2020-05-29T15:35:50.682" v="2664" actId="14100"/>
        <pc:sldMkLst>
          <pc:docMk/>
          <pc:sldMk cId="4269509869" sldId="305"/>
        </pc:sldMkLst>
        <pc:spChg chg="mod">
          <ac:chgData name="Baccarini Daniela" userId="03a24505-5d2d-446b-9df3-f81c19ab9456" providerId="ADAL" clId="{148B3227-918D-4D97-92C2-F7775812C112}" dt="2020-05-28T16:41:43.622" v="880" actId="1076"/>
          <ac:spMkLst>
            <pc:docMk/>
            <pc:sldMk cId="4269509869" sldId="305"/>
            <ac:spMk id="4" creationId="{85FC2F89-1C96-42F5-9512-FE6BA768C1AC}"/>
          </ac:spMkLst>
        </pc:spChg>
        <pc:spChg chg="add mod">
          <ac:chgData name="Baccarini Daniela" userId="03a24505-5d2d-446b-9df3-f81c19ab9456" providerId="ADAL" clId="{148B3227-918D-4D97-92C2-F7775812C112}" dt="2020-05-29T15:35:50.682" v="2664" actId="14100"/>
          <ac:spMkLst>
            <pc:docMk/>
            <pc:sldMk cId="4269509869" sldId="305"/>
            <ac:spMk id="5" creationId="{08D047F5-FE2C-4C61-8764-9264DCA832BD}"/>
          </ac:spMkLst>
        </pc:spChg>
        <pc:spChg chg="del mod">
          <ac:chgData name="Baccarini Daniela" userId="03a24505-5d2d-446b-9df3-f81c19ab9456" providerId="ADAL" clId="{148B3227-918D-4D97-92C2-F7775812C112}" dt="2020-05-28T16:43:33.947" v="1108" actId="478"/>
          <ac:spMkLst>
            <pc:docMk/>
            <pc:sldMk cId="4269509869" sldId="305"/>
            <ac:spMk id="6" creationId="{CD1FA4D6-642D-41FA-9F55-4D70D6C1C63A}"/>
          </ac:spMkLst>
        </pc:spChg>
      </pc:sldChg>
      <pc:sldChg chg="addSp delSp modSp">
        <pc:chgData name="Baccarini Daniela" userId="03a24505-5d2d-446b-9df3-f81c19ab9456" providerId="ADAL" clId="{148B3227-918D-4D97-92C2-F7775812C112}" dt="2020-05-28T19:50:34.185" v="2565" actId="1076"/>
        <pc:sldMkLst>
          <pc:docMk/>
          <pc:sldMk cId="2540477615" sldId="322"/>
        </pc:sldMkLst>
        <pc:spChg chg="mod">
          <ac:chgData name="Baccarini Daniela" userId="03a24505-5d2d-446b-9df3-f81c19ab9456" providerId="ADAL" clId="{148B3227-918D-4D97-92C2-F7775812C112}" dt="2020-05-28T19:50:34.185" v="2565" actId="1076"/>
          <ac:spMkLst>
            <pc:docMk/>
            <pc:sldMk cId="2540477615" sldId="322"/>
            <ac:spMk id="4" creationId="{85FC2F89-1C96-42F5-9512-FE6BA768C1AC}"/>
          </ac:spMkLst>
        </pc:spChg>
        <pc:spChg chg="mod">
          <ac:chgData name="Baccarini Daniela" userId="03a24505-5d2d-446b-9df3-f81c19ab9456" providerId="ADAL" clId="{148B3227-918D-4D97-92C2-F7775812C112}" dt="2020-05-28T19:49:12.962" v="2555" actId="20577"/>
          <ac:spMkLst>
            <pc:docMk/>
            <pc:sldMk cId="2540477615" sldId="322"/>
            <ac:spMk id="7" creationId="{7B95A9DE-99ED-4EF3-910C-5C7562B71A26}"/>
          </ac:spMkLst>
        </pc:spChg>
        <pc:picChg chg="del">
          <ac:chgData name="Baccarini Daniela" userId="03a24505-5d2d-446b-9df3-f81c19ab9456" providerId="ADAL" clId="{148B3227-918D-4D97-92C2-F7775812C112}" dt="2020-05-28T19:43:37.153" v="2494" actId="478"/>
          <ac:picMkLst>
            <pc:docMk/>
            <pc:sldMk cId="2540477615" sldId="322"/>
            <ac:picMk id="3" creationId="{D4C3D726-A751-4CE9-9BD9-FDF4A3AE3C6A}"/>
          </ac:picMkLst>
        </pc:picChg>
        <pc:picChg chg="add del mod modCrop">
          <ac:chgData name="Baccarini Daniela" userId="03a24505-5d2d-446b-9df3-f81c19ab9456" providerId="ADAL" clId="{148B3227-918D-4D97-92C2-F7775812C112}" dt="2020-05-28T19:47:34.500" v="2514" actId="478"/>
          <ac:picMkLst>
            <pc:docMk/>
            <pc:sldMk cId="2540477615" sldId="322"/>
            <ac:picMk id="5" creationId="{086AC52F-8D47-4A5C-B4C9-A5869CB39756}"/>
          </ac:picMkLst>
        </pc:picChg>
        <pc:picChg chg="add mod modCrop">
          <ac:chgData name="Baccarini Daniela" userId="03a24505-5d2d-446b-9df3-f81c19ab9456" providerId="ADAL" clId="{148B3227-918D-4D97-92C2-F7775812C112}" dt="2020-05-28T19:47:58.802" v="2520" actId="208"/>
          <ac:picMkLst>
            <pc:docMk/>
            <pc:sldMk cId="2540477615" sldId="322"/>
            <ac:picMk id="9" creationId="{C7D8266A-E455-4707-BED3-C61C62A7CE16}"/>
          </ac:picMkLst>
        </pc:picChg>
      </pc:sldChg>
      <pc:sldChg chg="addSp delSp modSp">
        <pc:chgData name="Baccarini Daniela" userId="03a24505-5d2d-446b-9df3-f81c19ab9456" providerId="ADAL" clId="{148B3227-918D-4D97-92C2-F7775812C112}" dt="2020-05-31T15:44:13.696" v="3059" actId="1076"/>
        <pc:sldMkLst>
          <pc:docMk/>
          <pc:sldMk cId="418841398" sldId="323"/>
        </pc:sldMkLst>
        <pc:spChg chg="mod">
          <ac:chgData name="Baccarini Daniela" userId="03a24505-5d2d-446b-9df3-f81c19ab9456" providerId="ADAL" clId="{148B3227-918D-4D97-92C2-F7775812C112}" dt="2020-05-28T13:50:29.480" v="21" actId="20577"/>
          <ac:spMkLst>
            <pc:docMk/>
            <pc:sldMk cId="418841398" sldId="323"/>
            <ac:spMk id="2" creationId="{876DD479-C1F8-43E5-A624-B1E1F50D03CB}"/>
          </ac:spMkLst>
        </pc:spChg>
        <pc:spChg chg="mod">
          <ac:chgData name="Baccarini Daniela" userId="03a24505-5d2d-446b-9df3-f81c19ab9456" providerId="ADAL" clId="{148B3227-918D-4D97-92C2-F7775812C112}" dt="2020-05-28T19:48:30.601" v="2552" actId="20577"/>
          <ac:spMkLst>
            <pc:docMk/>
            <pc:sldMk cId="418841398" sldId="323"/>
            <ac:spMk id="5" creationId="{D7FF8472-20D5-4A6A-A31B-E76ACFC27522}"/>
          </ac:spMkLst>
        </pc:spChg>
        <pc:spChg chg="mod">
          <ac:chgData name="Baccarini Daniela" userId="03a24505-5d2d-446b-9df3-f81c19ab9456" providerId="ADAL" clId="{148B3227-918D-4D97-92C2-F7775812C112}" dt="2020-05-31T15:43:47.897" v="3056" actId="20577"/>
          <ac:spMkLst>
            <pc:docMk/>
            <pc:sldMk cId="418841398" sldId="323"/>
            <ac:spMk id="10" creationId="{FA1F0CEE-3041-410D-827C-2FE605394FB3}"/>
          </ac:spMkLst>
        </pc:spChg>
        <pc:grpChg chg="del">
          <ac:chgData name="Baccarini Daniela" userId="03a24505-5d2d-446b-9df3-f81c19ab9456" providerId="ADAL" clId="{148B3227-918D-4D97-92C2-F7775812C112}" dt="2020-05-28T13:51:26.987" v="22"/>
          <ac:grpSpMkLst>
            <pc:docMk/>
            <pc:sldMk cId="418841398" sldId="323"/>
            <ac:grpSpMk id="3" creationId="{BFEA2D7D-5478-4A26-B145-9AB005AA5179}"/>
          </ac:grpSpMkLst>
        </pc:grpChg>
        <pc:grpChg chg="add mod">
          <ac:chgData name="Baccarini Daniela" userId="03a24505-5d2d-446b-9df3-f81c19ab9456" providerId="ADAL" clId="{148B3227-918D-4D97-92C2-F7775812C112}" dt="2020-05-31T15:44:13.696" v="3059" actId="1076"/>
          <ac:grpSpMkLst>
            <pc:docMk/>
            <pc:sldMk cId="418841398" sldId="323"/>
            <ac:grpSpMk id="7" creationId="{067B5CEB-2F64-4A99-917C-84E7B1C341A7}"/>
          </ac:grpSpMkLst>
        </pc:grpChg>
        <pc:picChg chg="add mod modCrop">
          <ac:chgData name="Baccarini Daniela" userId="03a24505-5d2d-446b-9df3-f81c19ab9456" providerId="ADAL" clId="{148B3227-918D-4D97-92C2-F7775812C112}" dt="2020-05-31T15:44:05.567" v="3058" actId="1076"/>
          <ac:picMkLst>
            <pc:docMk/>
            <pc:sldMk cId="418841398" sldId="323"/>
            <ac:picMk id="8" creationId="{6F1CAD2A-7BA9-4782-B919-18382ACF6FB7}"/>
          </ac:picMkLst>
        </pc:picChg>
        <pc:picChg chg="del">
          <ac:chgData name="Baccarini Daniela" userId="03a24505-5d2d-446b-9df3-f81c19ab9456" providerId="ADAL" clId="{148B3227-918D-4D97-92C2-F7775812C112}" dt="2020-05-28T18:18:19.619" v="1923" actId="478"/>
          <ac:picMkLst>
            <pc:docMk/>
            <pc:sldMk cId="418841398" sldId="323"/>
            <ac:picMk id="10" creationId="{F1239247-9C8E-4B42-8E33-30BF61441B6C}"/>
          </ac:picMkLst>
        </pc:picChg>
      </pc:sldChg>
      <pc:sldChg chg="addSp delSp modSp modNotesTx">
        <pc:chgData name="Baccarini Daniela" userId="03a24505-5d2d-446b-9df3-f81c19ab9456" providerId="ADAL" clId="{148B3227-918D-4D97-92C2-F7775812C112}" dt="2020-05-28T19:51:32.309" v="2580" actId="1076"/>
        <pc:sldMkLst>
          <pc:docMk/>
          <pc:sldMk cId="2652174428" sldId="327"/>
        </pc:sldMkLst>
        <pc:spChg chg="add del mod">
          <ac:chgData name="Baccarini Daniela" userId="03a24505-5d2d-446b-9df3-f81c19ab9456" providerId="ADAL" clId="{148B3227-918D-4D97-92C2-F7775812C112}" dt="2020-05-28T19:51:02.425" v="2571" actId="478"/>
          <ac:spMkLst>
            <pc:docMk/>
            <pc:sldMk cId="2652174428" sldId="327"/>
            <ac:spMk id="2" creationId="{FC3A246B-BECA-48D2-A323-6660BB725EDD}"/>
          </ac:spMkLst>
        </pc:spChg>
        <pc:spChg chg="mod">
          <ac:chgData name="Baccarini Daniela" userId="03a24505-5d2d-446b-9df3-f81c19ab9456" providerId="ADAL" clId="{148B3227-918D-4D97-92C2-F7775812C112}" dt="2020-05-28T19:50:26.900" v="2564" actId="1076"/>
          <ac:spMkLst>
            <pc:docMk/>
            <pc:sldMk cId="2652174428" sldId="327"/>
            <ac:spMk id="4" creationId="{85FC2F89-1C96-42F5-9512-FE6BA768C1AC}"/>
          </ac:spMkLst>
        </pc:spChg>
        <pc:spChg chg="mod">
          <ac:chgData name="Baccarini Daniela" userId="03a24505-5d2d-446b-9df3-f81c19ab9456" providerId="ADAL" clId="{148B3227-918D-4D97-92C2-F7775812C112}" dt="2020-05-28T19:50:19.254" v="2563" actId="1076"/>
          <ac:spMkLst>
            <pc:docMk/>
            <pc:sldMk cId="2652174428" sldId="327"/>
            <ac:spMk id="7" creationId="{2815BE4E-CEC7-4F6B-8F93-84FBAB98CDA4}"/>
          </ac:spMkLst>
        </pc:spChg>
        <pc:picChg chg="del">
          <ac:chgData name="Baccarini Daniela" userId="03a24505-5d2d-446b-9df3-f81c19ab9456" providerId="ADAL" clId="{148B3227-918D-4D97-92C2-F7775812C112}" dt="2020-05-28T19:50:59.800" v="2570" actId="478"/>
          <ac:picMkLst>
            <pc:docMk/>
            <pc:sldMk cId="2652174428" sldId="327"/>
            <ac:picMk id="3" creationId="{BA5BE009-7E60-419D-A0F8-3C77E90311F3}"/>
          </ac:picMkLst>
        </pc:picChg>
        <pc:picChg chg="add mod modCrop">
          <ac:chgData name="Baccarini Daniela" userId="03a24505-5d2d-446b-9df3-f81c19ab9456" providerId="ADAL" clId="{148B3227-918D-4D97-92C2-F7775812C112}" dt="2020-05-28T19:51:32.309" v="2580" actId="1076"/>
          <ac:picMkLst>
            <pc:docMk/>
            <pc:sldMk cId="2652174428" sldId="327"/>
            <ac:picMk id="8" creationId="{55AD8EC1-EB0C-4EF7-B3D7-24374C2C160E}"/>
          </ac:picMkLst>
        </pc:picChg>
      </pc:sldChg>
      <pc:sldChg chg="addSp delSp modSp">
        <pc:chgData name="Baccarini Daniela" userId="03a24505-5d2d-446b-9df3-f81c19ab9456" providerId="ADAL" clId="{148B3227-918D-4D97-92C2-F7775812C112}" dt="2020-05-28T16:45:10.163" v="1117" actId="1076"/>
        <pc:sldMkLst>
          <pc:docMk/>
          <pc:sldMk cId="342265437" sldId="333"/>
        </pc:sldMkLst>
        <pc:spChg chg="del mod">
          <ac:chgData name="Baccarini Daniela" userId="03a24505-5d2d-446b-9df3-f81c19ab9456" providerId="ADAL" clId="{148B3227-918D-4D97-92C2-F7775812C112}" dt="2020-05-28T16:44:44.406" v="1110" actId="478"/>
          <ac:spMkLst>
            <pc:docMk/>
            <pc:sldMk cId="342265437" sldId="333"/>
            <ac:spMk id="2" creationId="{22DF1B8A-F8AD-465F-B097-F26651CE14DB}"/>
          </ac:spMkLst>
        </pc:spChg>
        <pc:spChg chg="add mod">
          <ac:chgData name="Baccarini Daniela" userId="03a24505-5d2d-446b-9df3-f81c19ab9456" providerId="ADAL" clId="{148B3227-918D-4D97-92C2-F7775812C112}" dt="2020-05-28T16:45:10.163" v="1117" actId="1076"/>
          <ac:spMkLst>
            <pc:docMk/>
            <pc:sldMk cId="342265437" sldId="333"/>
            <ac:spMk id="4" creationId="{E4A7F4F3-07BA-4918-B0E0-2341065AA05E}"/>
          </ac:spMkLst>
        </pc:spChg>
        <pc:spChg chg="add del">
          <ac:chgData name="Baccarini Daniela" userId="03a24505-5d2d-446b-9df3-f81c19ab9456" providerId="ADAL" clId="{148B3227-918D-4D97-92C2-F7775812C112}" dt="2020-05-28T16:45:00.655" v="1114" actId="478"/>
          <ac:spMkLst>
            <pc:docMk/>
            <pc:sldMk cId="342265437" sldId="333"/>
            <ac:spMk id="7" creationId="{8EFC77F7-A377-49D2-9D95-C7DAFBD7FAF8}"/>
          </ac:spMkLst>
        </pc:spChg>
        <pc:picChg chg="add mod">
          <ac:chgData name="Baccarini Daniela" userId="03a24505-5d2d-446b-9df3-f81c19ab9456" providerId="ADAL" clId="{148B3227-918D-4D97-92C2-F7775812C112}" dt="2020-05-28T16:45:07.358" v="1116" actId="1076"/>
          <ac:picMkLst>
            <pc:docMk/>
            <pc:sldMk cId="342265437" sldId="333"/>
            <ac:picMk id="5" creationId="{24A57BCB-C24D-419F-B7D0-7010891372EF}"/>
          </ac:picMkLst>
        </pc:picChg>
        <pc:picChg chg="del">
          <ac:chgData name="Baccarini Daniela" userId="03a24505-5d2d-446b-9df3-f81c19ab9456" providerId="ADAL" clId="{148B3227-918D-4D97-92C2-F7775812C112}" dt="2020-05-28T16:44:44.406" v="1110" actId="478"/>
          <ac:picMkLst>
            <pc:docMk/>
            <pc:sldMk cId="342265437" sldId="333"/>
            <ac:picMk id="6" creationId="{C6999531-9591-4A97-8F15-E01C159C7930}"/>
          </ac:picMkLst>
        </pc:picChg>
      </pc:sldChg>
      <pc:sldChg chg="addSp modSp">
        <pc:chgData name="Baccarini Daniela" userId="03a24505-5d2d-446b-9df3-f81c19ab9456" providerId="ADAL" clId="{148B3227-918D-4D97-92C2-F7775812C112}" dt="2020-05-28T16:41:27.413" v="877" actId="404"/>
        <pc:sldMkLst>
          <pc:docMk/>
          <pc:sldMk cId="4098307008" sldId="344"/>
        </pc:sldMkLst>
        <pc:spChg chg="mod">
          <ac:chgData name="Baccarini Daniela" userId="03a24505-5d2d-446b-9df3-f81c19ab9456" providerId="ADAL" clId="{148B3227-918D-4D97-92C2-F7775812C112}" dt="2020-05-28T16:39:35.196" v="712" actId="1076"/>
          <ac:spMkLst>
            <pc:docMk/>
            <pc:sldMk cId="4098307008" sldId="344"/>
            <ac:spMk id="4" creationId="{85FC2F89-1C96-42F5-9512-FE6BA768C1AC}"/>
          </ac:spMkLst>
        </pc:spChg>
        <pc:spChg chg="mod">
          <ac:chgData name="Baccarini Daniela" userId="03a24505-5d2d-446b-9df3-f81c19ab9456" providerId="ADAL" clId="{148B3227-918D-4D97-92C2-F7775812C112}" dt="2020-05-28T16:41:27.413" v="877" actId="404"/>
          <ac:spMkLst>
            <pc:docMk/>
            <pc:sldMk cId="4098307008" sldId="344"/>
            <ac:spMk id="6" creationId="{336324F0-C654-40D2-BD10-5258E555ED93}"/>
          </ac:spMkLst>
        </pc:spChg>
        <pc:picChg chg="add mod">
          <ac:chgData name="Baccarini Daniela" userId="03a24505-5d2d-446b-9df3-f81c19ab9456" providerId="ADAL" clId="{148B3227-918D-4D97-92C2-F7775812C112}" dt="2020-05-28T16:39:28.014" v="709" actId="1076"/>
          <ac:picMkLst>
            <pc:docMk/>
            <pc:sldMk cId="4098307008" sldId="344"/>
            <ac:picMk id="5" creationId="{4C70DEDB-C33B-4DC7-A790-0884165C5459}"/>
          </ac:picMkLst>
        </pc:picChg>
      </pc:sldChg>
      <pc:sldChg chg="addSp modSp">
        <pc:chgData name="Baccarini Daniela" userId="03a24505-5d2d-446b-9df3-f81c19ab9456" providerId="ADAL" clId="{148B3227-918D-4D97-92C2-F7775812C112}" dt="2020-05-28T19:57:17.846" v="2615" actId="20577"/>
        <pc:sldMkLst>
          <pc:docMk/>
          <pc:sldMk cId="813364773" sldId="345"/>
        </pc:sldMkLst>
        <pc:spChg chg="add mod">
          <ac:chgData name="Baccarini Daniela" userId="03a24505-5d2d-446b-9df3-f81c19ab9456" providerId="ADAL" clId="{148B3227-918D-4D97-92C2-F7775812C112}" dt="2020-05-28T19:57:17.846" v="2615" actId="20577"/>
          <ac:spMkLst>
            <pc:docMk/>
            <pc:sldMk cId="813364773" sldId="345"/>
            <ac:spMk id="5" creationId="{6FAFA49A-9D90-4017-9512-6E6EAE3EB41D}"/>
          </ac:spMkLst>
        </pc:spChg>
      </pc:sldChg>
      <pc:sldChg chg="addSp ord">
        <pc:chgData name="Baccarini Daniela" userId="03a24505-5d2d-446b-9df3-f81c19ab9456" providerId="ADAL" clId="{148B3227-918D-4D97-92C2-F7775812C112}" dt="2020-05-28T19:56:41.181" v="2596"/>
        <pc:sldMkLst>
          <pc:docMk/>
          <pc:sldMk cId="326909075" sldId="352"/>
        </pc:sldMkLst>
        <pc:spChg chg="add">
          <ac:chgData name="Baccarini Daniela" userId="03a24505-5d2d-446b-9df3-f81c19ab9456" providerId="ADAL" clId="{148B3227-918D-4D97-92C2-F7775812C112}" dt="2020-05-28T19:56:41.181" v="2596"/>
          <ac:spMkLst>
            <pc:docMk/>
            <pc:sldMk cId="326909075" sldId="352"/>
            <ac:spMk id="5" creationId="{71780332-5BB1-4417-8179-4CC28D17D36C}"/>
          </ac:spMkLst>
        </pc:spChg>
      </pc:sldChg>
      <pc:sldChg chg="addSp delSp modSp">
        <pc:chgData name="Baccarini Daniela" userId="03a24505-5d2d-446b-9df3-f81c19ab9456" providerId="ADAL" clId="{148B3227-918D-4D97-92C2-F7775812C112}" dt="2020-05-28T16:45:18.820" v="1119"/>
        <pc:sldMkLst>
          <pc:docMk/>
          <pc:sldMk cId="2306616766" sldId="353"/>
        </pc:sldMkLst>
        <pc:spChg chg="del mod">
          <ac:chgData name="Baccarini Daniela" userId="03a24505-5d2d-446b-9df3-f81c19ab9456" providerId="ADAL" clId="{148B3227-918D-4D97-92C2-F7775812C112}" dt="2020-05-28T16:45:18.207" v="1118" actId="478"/>
          <ac:spMkLst>
            <pc:docMk/>
            <pc:sldMk cId="2306616766" sldId="353"/>
            <ac:spMk id="2" creationId="{22DF1B8A-F8AD-465F-B097-F26651CE14DB}"/>
          </ac:spMkLst>
        </pc:spChg>
        <pc:spChg chg="add">
          <ac:chgData name="Baccarini Daniela" userId="03a24505-5d2d-446b-9df3-f81c19ab9456" providerId="ADAL" clId="{148B3227-918D-4D97-92C2-F7775812C112}" dt="2020-05-28T16:45:18.820" v="1119"/>
          <ac:spMkLst>
            <pc:docMk/>
            <pc:sldMk cId="2306616766" sldId="353"/>
            <ac:spMk id="4" creationId="{7827AB91-1850-4329-95B3-5303DF6A2443}"/>
          </ac:spMkLst>
        </pc:spChg>
        <pc:picChg chg="add">
          <ac:chgData name="Baccarini Daniela" userId="03a24505-5d2d-446b-9df3-f81c19ab9456" providerId="ADAL" clId="{148B3227-918D-4D97-92C2-F7775812C112}" dt="2020-05-28T16:45:18.820" v="1119"/>
          <ac:picMkLst>
            <pc:docMk/>
            <pc:sldMk cId="2306616766" sldId="353"/>
            <ac:picMk id="5" creationId="{E0E45385-593C-4863-839D-73FB1CE832ED}"/>
          </ac:picMkLst>
        </pc:picChg>
        <pc:picChg chg="del">
          <ac:chgData name="Baccarini Daniela" userId="03a24505-5d2d-446b-9df3-f81c19ab9456" providerId="ADAL" clId="{148B3227-918D-4D97-92C2-F7775812C112}" dt="2020-05-28T16:45:18.207" v="1118" actId="478"/>
          <ac:picMkLst>
            <pc:docMk/>
            <pc:sldMk cId="2306616766" sldId="353"/>
            <ac:picMk id="6" creationId="{C6999531-9591-4A97-8F15-E01C159C7930}"/>
          </ac:picMkLst>
        </pc:picChg>
      </pc:sldChg>
      <pc:sldChg chg="addSp delSp modSp modNotesTx">
        <pc:chgData name="Baccarini Daniela" userId="03a24505-5d2d-446b-9df3-f81c19ab9456" providerId="ADAL" clId="{148B3227-918D-4D97-92C2-F7775812C112}" dt="2020-05-28T19:57:30.316" v="2619" actId="20577"/>
        <pc:sldMkLst>
          <pc:docMk/>
          <pc:sldMk cId="2922825752" sldId="357"/>
        </pc:sldMkLst>
        <pc:spChg chg="del">
          <ac:chgData name="Baccarini Daniela" userId="03a24505-5d2d-446b-9df3-f81c19ab9456" providerId="ADAL" clId="{148B3227-918D-4D97-92C2-F7775812C112}" dt="2020-05-28T16:46:36.243" v="1170" actId="478"/>
          <ac:spMkLst>
            <pc:docMk/>
            <pc:sldMk cId="2922825752" sldId="357"/>
            <ac:spMk id="2" creationId="{F90F0ED1-39BA-47AB-B3B4-DD7563B1516C}"/>
          </ac:spMkLst>
        </pc:spChg>
        <pc:spChg chg="del">
          <ac:chgData name="Baccarini Daniela" userId="03a24505-5d2d-446b-9df3-f81c19ab9456" providerId="ADAL" clId="{148B3227-918D-4D97-92C2-F7775812C112}" dt="2020-05-28T16:46:40.502" v="1172" actId="478"/>
          <ac:spMkLst>
            <pc:docMk/>
            <pc:sldMk cId="2922825752" sldId="357"/>
            <ac:spMk id="3" creationId="{48EA985C-EF26-407E-8C90-5E244A7156AB}"/>
          </ac:spMkLst>
        </pc:spChg>
        <pc:spChg chg="add mod">
          <ac:chgData name="Baccarini Daniela" userId="03a24505-5d2d-446b-9df3-f81c19ab9456" providerId="ADAL" clId="{148B3227-918D-4D97-92C2-F7775812C112}" dt="2020-05-28T16:51:03.107" v="1185" actId="1076"/>
          <ac:spMkLst>
            <pc:docMk/>
            <pc:sldMk cId="2922825752" sldId="357"/>
            <ac:spMk id="4" creationId="{DBE192AD-E2C8-443F-96DF-BF67C4D007BE}"/>
          </ac:spMkLst>
        </pc:spChg>
        <pc:spChg chg="add del mod">
          <ac:chgData name="Baccarini Daniela" userId="03a24505-5d2d-446b-9df3-f81c19ab9456" providerId="ADAL" clId="{148B3227-918D-4D97-92C2-F7775812C112}" dt="2020-05-28T16:46:38.024" v="1171" actId="478"/>
          <ac:spMkLst>
            <pc:docMk/>
            <pc:sldMk cId="2922825752" sldId="357"/>
            <ac:spMk id="6" creationId="{813BB4C6-77B8-41ED-9E9C-6EA4819B102F}"/>
          </ac:spMkLst>
        </pc:spChg>
        <pc:picChg chg="add mod">
          <ac:chgData name="Baccarini Daniela" userId="03a24505-5d2d-446b-9df3-f81c19ab9456" providerId="ADAL" clId="{148B3227-918D-4D97-92C2-F7775812C112}" dt="2020-05-28T16:51:09.532" v="1186" actId="1076"/>
          <ac:picMkLst>
            <pc:docMk/>
            <pc:sldMk cId="2922825752" sldId="357"/>
            <ac:picMk id="8" creationId="{DA9C65C7-20F7-438A-8365-6509D99C35BF}"/>
          </ac:picMkLst>
        </pc:picChg>
      </pc:sldChg>
      <pc:sldChg chg="addSp delSp modSp modNotesTx">
        <pc:chgData name="Baccarini Daniela" userId="03a24505-5d2d-446b-9df3-f81c19ab9456" providerId="ADAL" clId="{148B3227-918D-4D97-92C2-F7775812C112}" dt="2020-05-28T19:57:33.889" v="2623" actId="20577"/>
        <pc:sldMkLst>
          <pc:docMk/>
          <pc:sldMk cId="2434981307" sldId="358"/>
        </pc:sldMkLst>
        <pc:spChg chg="del">
          <ac:chgData name="Baccarini Daniela" userId="03a24505-5d2d-446b-9df3-f81c19ab9456" providerId="ADAL" clId="{148B3227-918D-4D97-92C2-F7775812C112}" dt="2020-05-28T16:51:26.312" v="1187" actId="478"/>
          <ac:spMkLst>
            <pc:docMk/>
            <pc:sldMk cId="2434981307" sldId="358"/>
            <ac:spMk id="2" creationId="{1E001B44-9D90-426A-BE9A-3D187794F717}"/>
          </ac:spMkLst>
        </pc:spChg>
        <pc:spChg chg="add del mod">
          <ac:chgData name="Baccarini Daniela" userId="03a24505-5d2d-446b-9df3-f81c19ab9456" providerId="ADAL" clId="{148B3227-918D-4D97-92C2-F7775812C112}" dt="2020-05-28T16:51:29.222" v="1188" actId="478"/>
          <ac:spMkLst>
            <pc:docMk/>
            <pc:sldMk cId="2434981307" sldId="358"/>
            <ac:spMk id="5" creationId="{5DC0950E-F65E-4740-8094-47CF163B0C39}"/>
          </ac:spMkLst>
        </pc:spChg>
        <pc:spChg chg="add mod">
          <ac:chgData name="Baccarini Daniela" userId="03a24505-5d2d-446b-9df3-f81c19ab9456" providerId="ADAL" clId="{148B3227-918D-4D97-92C2-F7775812C112}" dt="2020-05-28T16:51:41.452" v="1199" actId="1076"/>
          <ac:spMkLst>
            <pc:docMk/>
            <pc:sldMk cId="2434981307" sldId="358"/>
            <ac:spMk id="6" creationId="{683663DF-B207-4D2A-985A-F5555949A011}"/>
          </ac:spMkLst>
        </pc:spChg>
        <pc:spChg chg="add mod">
          <ac:chgData name="Baccarini Daniela" userId="03a24505-5d2d-446b-9df3-f81c19ab9456" providerId="ADAL" clId="{148B3227-918D-4D97-92C2-F7775812C112}" dt="2020-05-28T16:55:39.314" v="1589" actId="1076"/>
          <ac:spMkLst>
            <pc:docMk/>
            <pc:sldMk cId="2434981307" sldId="358"/>
            <ac:spMk id="7" creationId="{91664137-C708-4C53-AF74-9983AC51C122}"/>
          </ac:spMkLst>
        </pc:spChg>
        <pc:spChg chg="add mod">
          <ac:chgData name="Baccarini Daniela" userId="03a24505-5d2d-446b-9df3-f81c19ab9456" providerId="ADAL" clId="{148B3227-918D-4D97-92C2-F7775812C112}" dt="2020-05-28T16:55:24.710" v="1583" actId="1076"/>
          <ac:spMkLst>
            <pc:docMk/>
            <pc:sldMk cId="2434981307" sldId="358"/>
            <ac:spMk id="8" creationId="{D58A815A-4435-4DC8-92A6-2852D7461DF2}"/>
          </ac:spMkLst>
        </pc:spChg>
        <pc:picChg chg="del mod">
          <ac:chgData name="Baccarini Daniela" userId="03a24505-5d2d-446b-9df3-f81c19ab9456" providerId="ADAL" clId="{148B3227-918D-4D97-92C2-F7775812C112}" dt="2020-05-28T16:55:09.862" v="1575" actId="478"/>
          <ac:picMkLst>
            <pc:docMk/>
            <pc:sldMk cId="2434981307" sldId="358"/>
            <ac:picMk id="3" creationId="{8F59092C-2E1A-4D08-888B-DAFE38483D55}"/>
          </ac:picMkLst>
        </pc:picChg>
      </pc:sldChg>
      <pc:sldChg chg="addSp delSp modSp modNotesTx">
        <pc:chgData name="Baccarini Daniela" userId="03a24505-5d2d-446b-9df3-f81c19ab9456" providerId="ADAL" clId="{148B3227-918D-4D97-92C2-F7775812C112}" dt="2020-05-28T19:57:36.996" v="2627" actId="20577"/>
        <pc:sldMkLst>
          <pc:docMk/>
          <pc:sldMk cId="1664306918" sldId="359"/>
        </pc:sldMkLst>
        <pc:spChg chg="del mod">
          <ac:chgData name="Baccarini Daniela" userId="03a24505-5d2d-446b-9df3-f81c19ab9456" providerId="ADAL" clId="{148B3227-918D-4D97-92C2-F7775812C112}" dt="2020-05-28T17:09:31.991" v="1620" actId="478"/>
          <ac:spMkLst>
            <pc:docMk/>
            <pc:sldMk cId="1664306918" sldId="359"/>
            <ac:spMk id="2" creationId="{1E001B44-9D90-426A-BE9A-3D187794F717}"/>
          </ac:spMkLst>
        </pc:spChg>
        <pc:spChg chg="add del mod">
          <ac:chgData name="Baccarini Daniela" userId="03a24505-5d2d-446b-9df3-f81c19ab9456" providerId="ADAL" clId="{148B3227-918D-4D97-92C2-F7775812C112}" dt="2020-05-28T17:09:35.068" v="1621" actId="478"/>
          <ac:spMkLst>
            <pc:docMk/>
            <pc:sldMk cId="1664306918" sldId="359"/>
            <ac:spMk id="5" creationId="{2276EE4C-689E-4864-BFE7-AFAC595DEEEC}"/>
          </ac:spMkLst>
        </pc:spChg>
        <pc:spChg chg="mod">
          <ac:chgData name="Baccarini Daniela" userId="03a24505-5d2d-446b-9df3-f81c19ab9456" providerId="ADAL" clId="{148B3227-918D-4D97-92C2-F7775812C112}" dt="2020-05-28T17:20:19.653" v="1633" actId="404"/>
          <ac:spMkLst>
            <pc:docMk/>
            <pc:sldMk cId="1664306918" sldId="359"/>
            <ac:spMk id="7" creationId="{1014A32F-CEF8-4BE6-B588-E314F066C5EE}"/>
          </ac:spMkLst>
        </pc:spChg>
        <pc:spChg chg="del">
          <ac:chgData name="Baccarini Daniela" userId="03a24505-5d2d-446b-9df3-f81c19ab9456" providerId="ADAL" clId="{148B3227-918D-4D97-92C2-F7775812C112}" dt="2020-05-28T17:27:53.806" v="1651" actId="478"/>
          <ac:spMkLst>
            <pc:docMk/>
            <pc:sldMk cId="1664306918" sldId="359"/>
            <ac:spMk id="8" creationId="{A0B8590F-A17A-4D9C-A204-9AF567673772}"/>
          </ac:spMkLst>
        </pc:spChg>
        <pc:spChg chg="add mod">
          <ac:chgData name="Baccarini Daniela" userId="03a24505-5d2d-446b-9df3-f81c19ab9456" providerId="ADAL" clId="{148B3227-918D-4D97-92C2-F7775812C112}" dt="2020-05-28T17:09:28.102" v="1619" actId="20577"/>
          <ac:spMkLst>
            <pc:docMk/>
            <pc:sldMk cId="1664306918" sldId="359"/>
            <ac:spMk id="9" creationId="{10ABDACE-2D4A-4F0C-9C6F-083470239405}"/>
          </ac:spMkLst>
        </pc:spChg>
        <pc:spChg chg="add mod">
          <ac:chgData name="Baccarini Daniela" userId="03a24505-5d2d-446b-9df3-f81c19ab9456" providerId="ADAL" clId="{148B3227-918D-4D97-92C2-F7775812C112}" dt="2020-05-28T17:28:19.361" v="1657" actId="1076"/>
          <ac:spMkLst>
            <pc:docMk/>
            <pc:sldMk cId="1664306918" sldId="359"/>
            <ac:spMk id="16" creationId="{1C59B87F-C4F4-497A-B50A-CF9226C4A67F}"/>
          </ac:spMkLst>
        </pc:spChg>
        <pc:spChg chg="add mod">
          <ac:chgData name="Baccarini Daniela" userId="03a24505-5d2d-446b-9df3-f81c19ab9456" providerId="ADAL" clId="{148B3227-918D-4D97-92C2-F7775812C112}" dt="2020-05-28T17:28:19.361" v="1657" actId="1076"/>
          <ac:spMkLst>
            <pc:docMk/>
            <pc:sldMk cId="1664306918" sldId="359"/>
            <ac:spMk id="18" creationId="{88E0224B-4920-43BE-AFE8-0CAB7610EDCC}"/>
          </ac:spMkLst>
        </pc:spChg>
        <pc:grpChg chg="add del mod">
          <ac:chgData name="Baccarini Daniela" userId="03a24505-5d2d-446b-9df3-f81c19ab9456" providerId="ADAL" clId="{148B3227-918D-4D97-92C2-F7775812C112}" dt="2020-05-28T17:27:31.238" v="1647" actId="478"/>
          <ac:grpSpMkLst>
            <pc:docMk/>
            <pc:sldMk cId="1664306918" sldId="359"/>
            <ac:grpSpMk id="10" creationId="{8E7C0364-2351-45BA-9325-A8EAAC35C648}"/>
          </ac:grpSpMkLst>
        </pc:grpChg>
        <pc:picChg chg="del mod">
          <ac:chgData name="Baccarini Daniela" userId="03a24505-5d2d-446b-9df3-f81c19ab9456" providerId="ADAL" clId="{148B3227-918D-4D97-92C2-F7775812C112}" dt="2020-05-28T17:27:34.554" v="1648" actId="478"/>
          <ac:picMkLst>
            <pc:docMk/>
            <pc:sldMk cId="1664306918" sldId="359"/>
            <ac:picMk id="4" creationId="{D9BDC012-880E-4AD2-BCD0-1694091E4705}"/>
          </ac:picMkLst>
        </pc:picChg>
        <pc:picChg chg="del mod">
          <ac:chgData name="Baccarini Daniela" userId="03a24505-5d2d-446b-9df3-f81c19ab9456" providerId="ADAL" clId="{148B3227-918D-4D97-92C2-F7775812C112}" dt="2020-05-28T17:19:51.492" v="1624" actId="478"/>
          <ac:picMkLst>
            <pc:docMk/>
            <pc:sldMk cId="1664306918" sldId="359"/>
            <ac:picMk id="6" creationId="{90DEE12E-8947-441D-91BB-2648DDAD0C51}"/>
          </ac:picMkLst>
        </pc:picChg>
        <pc:picChg chg="add mod">
          <ac:chgData name="Baccarini Daniela" userId="03a24505-5d2d-446b-9df3-f81c19ab9456" providerId="ADAL" clId="{148B3227-918D-4D97-92C2-F7775812C112}" dt="2020-05-28T17:28:23.518" v="1658" actId="14100"/>
          <ac:picMkLst>
            <pc:docMk/>
            <pc:sldMk cId="1664306918" sldId="359"/>
            <ac:picMk id="15" creationId="{6F68BA82-E344-4123-A13C-D4CC036D00BF}"/>
          </ac:picMkLst>
        </pc:picChg>
        <pc:picChg chg="add mod">
          <ac:chgData name="Baccarini Daniela" userId="03a24505-5d2d-446b-9df3-f81c19ab9456" providerId="ADAL" clId="{148B3227-918D-4D97-92C2-F7775812C112}" dt="2020-05-28T17:28:19.361" v="1657" actId="1076"/>
          <ac:picMkLst>
            <pc:docMk/>
            <pc:sldMk cId="1664306918" sldId="359"/>
            <ac:picMk id="17" creationId="{864A9594-5A2A-4FC5-87E8-F0EA16246B3C}"/>
          </ac:picMkLst>
        </pc:picChg>
      </pc:sldChg>
      <pc:sldChg chg="del">
        <pc:chgData name="Baccarini Daniela" userId="03a24505-5d2d-446b-9df3-f81c19ab9456" providerId="ADAL" clId="{148B3227-918D-4D97-92C2-F7775812C112}" dt="2020-05-28T18:00:35.878" v="1922" actId="2696"/>
        <pc:sldMkLst>
          <pc:docMk/>
          <pc:sldMk cId="4027722143" sldId="361"/>
        </pc:sldMkLst>
      </pc:sldChg>
      <pc:sldChg chg="del">
        <pc:chgData name="Baccarini Daniela" userId="03a24505-5d2d-446b-9df3-f81c19ab9456" providerId="ADAL" clId="{148B3227-918D-4D97-92C2-F7775812C112}" dt="2020-05-28T17:55:03.084" v="1868" actId="2696"/>
        <pc:sldMkLst>
          <pc:docMk/>
          <pc:sldMk cId="1618999735" sldId="362"/>
        </pc:sldMkLst>
      </pc:sldChg>
      <pc:sldChg chg="addSp delSp add modNotesTx">
        <pc:chgData name="Baccarini Daniela" userId="03a24505-5d2d-446b-9df3-f81c19ab9456" providerId="ADAL" clId="{148B3227-918D-4D97-92C2-F7775812C112}" dt="2020-05-28T19:57:57.580" v="2639" actId="20577"/>
        <pc:sldMkLst>
          <pc:docMk/>
          <pc:sldMk cId="1567710675" sldId="363"/>
        </pc:sldMkLst>
        <pc:spChg chg="add del">
          <ac:chgData name="Baccarini Daniela" userId="03a24505-5d2d-446b-9df3-f81c19ab9456" providerId="ADAL" clId="{148B3227-918D-4D97-92C2-F7775812C112}" dt="2020-05-28T16:45:57.933" v="1121" actId="478"/>
          <ac:spMkLst>
            <pc:docMk/>
            <pc:sldMk cId="1567710675" sldId="363"/>
            <ac:spMk id="2" creationId="{FB515C6D-0FEF-4C65-AEAC-AFC5D3AE93AA}"/>
          </ac:spMkLst>
        </pc:spChg>
        <pc:spChg chg="add">
          <ac:chgData name="Baccarini Daniela" userId="03a24505-5d2d-446b-9df3-f81c19ab9456" providerId="ADAL" clId="{148B3227-918D-4D97-92C2-F7775812C112}" dt="2020-05-28T16:45:58.746" v="1122"/>
          <ac:spMkLst>
            <pc:docMk/>
            <pc:sldMk cId="1567710675" sldId="363"/>
            <ac:spMk id="4" creationId="{BC8B6C20-6FC9-4368-94B3-725A4AE12021}"/>
          </ac:spMkLst>
        </pc:spChg>
        <pc:picChg chg="add del">
          <ac:chgData name="Baccarini Daniela" userId="03a24505-5d2d-446b-9df3-f81c19ab9456" providerId="ADAL" clId="{148B3227-918D-4D97-92C2-F7775812C112}" dt="2020-05-28T16:45:57.933" v="1121" actId="478"/>
          <ac:picMkLst>
            <pc:docMk/>
            <pc:sldMk cId="1567710675" sldId="363"/>
            <ac:picMk id="3" creationId="{C95D4D3B-B0AF-424A-A2BD-25EA91ED913C}"/>
          </ac:picMkLst>
        </pc:picChg>
        <pc:picChg chg="add">
          <ac:chgData name="Baccarini Daniela" userId="03a24505-5d2d-446b-9df3-f81c19ab9456" providerId="ADAL" clId="{148B3227-918D-4D97-92C2-F7775812C112}" dt="2020-05-28T16:45:58.746" v="1122"/>
          <ac:picMkLst>
            <pc:docMk/>
            <pc:sldMk cId="1567710675" sldId="363"/>
            <ac:picMk id="5" creationId="{E4498321-972D-4722-8DE0-DA7BCEFB815D}"/>
          </ac:picMkLst>
        </pc:picChg>
      </pc:sldChg>
      <pc:sldChg chg="addSp delSp modSp add modNotesTx">
        <pc:chgData name="Baccarini Daniela" userId="03a24505-5d2d-446b-9df3-f81c19ab9456" providerId="ADAL" clId="{148B3227-918D-4D97-92C2-F7775812C112}" dt="2020-05-29T15:58:53.325" v="2918" actId="164"/>
        <pc:sldMkLst>
          <pc:docMk/>
          <pc:sldMk cId="743490727" sldId="364"/>
        </pc:sldMkLst>
        <pc:spChg chg="add mod ord topLvl">
          <ac:chgData name="Baccarini Daniela" userId="03a24505-5d2d-446b-9df3-f81c19ab9456" providerId="ADAL" clId="{148B3227-918D-4D97-92C2-F7775812C112}" dt="2020-05-29T15:58:53.325" v="2918" actId="164"/>
          <ac:spMkLst>
            <pc:docMk/>
            <pc:sldMk cId="743490727" sldId="364"/>
            <ac:spMk id="2" creationId="{E7F58B4E-0077-493C-80FE-12E402D6B280}"/>
          </ac:spMkLst>
        </pc:spChg>
        <pc:spChg chg="del">
          <ac:chgData name="Baccarini Daniela" userId="03a24505-5d2d-446b-9df3-f81c19ab9456" providerId="ADAL" clId="{148B3227-918D-4D97-92C2-F7775812C112}" dt="2020-05-28T17:28:55.614" v="1660" actId="478"/>
          <ac:spMkLst>
            <pc:docMk/>
            <pc:sldMk cId="743490727" sldId="364"/>
            <ac:spMk id="7" creationId="{1014A32F-CEF8-4BE6-B588-E314F066C5EE}"/>
          </ac:spMkLst>
        </pc:spChg>
        <pc:spChg chg="add mod topLvl">
          <ac:chgData name="Baccarini Daniela" userId="03a24505-5d2d-446b-9df3-f81c19ab9456" providerId="ADAL" clId="{148B3227-918D-4D97-92C2-F7775812C112}" dt="2020-05-29T15:58:53.325" v="2918" actId="164"/>
          <ac:spMkLst>
            <pc:docMk/>
            <pc:sldMk cId="743490727" sldId="364"/>
            <ac:spMk id="8" creationId="{32AB64BD-2035-40C4-B716-84D64E67678A}"/>
          </ac:spMkLst>
        </pc:spChg>
        <pc:spChg chg="mod">
          <ac:chgData name="Baccarini Daniela" userId="03a24505-5d2d-446b-9df3-f81c19ab9456" providerId="ADAL" clId="{148B3227-918D-4D97-92C2-F7775812C112}" dt="2020-05-28T17:29:06.032" v="1667" actId="20577"/>
          <ac:spMkLst>
            <pc:docMk/>
            <pc:sldMk cId="743490727" sldId="364"/>
            <ac:spMk id="9" creationId="{10ABDACE-2D4A-4F0C-9C6F-083470239405}"/>
          </ac:spMkLst>
        </pc:spChg>
        <pc:spChg chg="add mod topLvl">
          <ac:chgData name="Baccarini Daniela" userId="03a24505-5d2d-446b-9df3-f81c19ab9456" providerId="ADAL" clId="{148B3227-918D-4D97-92C2-F7775812C112}" dt="2020-05-29T15:58:53.325" v="2918" actId="164"/>
          <ac:spMkLst>
            <pc:docMk/>
            <pc:sldMk cId="743490727" sldId="364"/>
            <ac:spMk id="10" creationId="{EACFA80A-7769-4B7E-A7DA-6D0CFBE15F0B}"/>
          </ac:spMkLst>
        </pc:spChg>
        <pc:spChg chg="add mod topLvl">
          <ac:chgData name="Baccarini Daniela" userId="03a24505-5d2d-446b-9df3-f81c19ab9456" providerId="ADAL" clId="{148B3227-918D-4D97-92C2-F7775812C112}" dt="2020-05-29T15:58:53.325" v="2918" actId="164"/>
          <ac:spMkLst>
            <pc:docMk/>
            <pc:sldMk cId="743490727" sldId="364"/>
            <ac:spMk id="11" creationId="{19D97B67-7883-4378-BACE-5115F22E84FB}"/>
          </ac:spMkLst>
        </pc:spChg>
        <pc:spChg chg="add mod topLvl">
          <ac:chgData name="Baccarini Daniela" userId="03a24505-5d2d-446b-9df3-f81c19ab9456" providerId="ADAL" clId="{148B3227-918D-4D97-92C2-F7775812C112}" dt="2020-05-29T15:58:53.325" v="2918" actId="164"/>
          <ac:spMkLst>
            <pc:docMk/>
            <pc:sldMk cId="743490727" sldId="364"/>
            <ac:spMk id="12" creationId="{5C2BF740-70A3-40FB-B175-B10E20548C1B}"/>
          </ac:spMkLst>
        </pc:spChg>
        <pc:spChg chg="add mod topLvl">
          <ac:chgData name="Baccarini Daniela" userId="03a24505-5d2d-446b-9df3-f81c19ab9456" providerId="ADAL" clId="{148B3227-918D-4D97-92C2-F7775812C112}" dt="2020-05-29T15:58:53.325" v="2918" actId="164"/>
          <ac:spMkLst>
            <pc:docMk/>
            <pc:sldMk cId="743490727" sldId="364"/>
            <ac:spMk id="13" creationId="{9390E35E-BB77-4197-8E00-32009F067C61}"/>
          </ac:spMkLst>
        </pc:spChg>
        <pc:spChg chg="del">
          <ac:chgData name="Baccarini Daniela" userId="03a24505-5d2d-446b-9df3-f81c19ab9456" providerId="ADAL" clId="{148B3227-918D-4D97-92C2-F7775812C112}" dt="2020-05-28T17:28:55.614" v="1660" actId="478"/>
          <ac:spMkLst>
            <pc:docMk/>
            <pc:sldMk cId="743490727" sldId="364"/>
            <ac:spMk id="16" creationId="{1C59B87F-C4F4-497A-B50A-CF9226C4A67F}"/>
          </ac:spMkLst>
        </pc:spChg>
        <pc:spChg chg="del">
          <ac:chgData name="Baccarini Daniela" userId="03a24505-5d2d-446b-9df3-f81c19ab9456" providerId="ADAL" clId="{148B3227-918D-4D97-92C2-F7775812C112}" dt="2020-05-28T17:28:55.614" v="1660" actId="478"/>
          <ac:spMkLst>
            <pc:docMk/>
            <pc:sldMk cId="743490727" sldId="364"/>
            <ac:spMk id="18" creationId="{88E0224B-4920-43BE-AFE8-0CAB7610EDCC}"/>
          </ac:spMkLst>
        </pc:spChg>
        <pc:spChg chg="add mod ord topLvl">
          <ac:chgData name="Baccarini Daniela" userId="03a24505-5d2d-446b-9df3-f81c19ab9456" providerId="ADAL" clId="{148B3227-918D-4D97-92C2-F7775812C112}" dt="2020-05-29T15:58:53.325" v="2918" actId="164"/>
          <ac:spMkLst>
            <pc:docMk/>
            <pc:sldMk cId="743490727" sldId="364"/>
            <ac:spMk id="18" creationId="{C6A923C2-DBB4-41DB-9B7A-82CACE725B91}"/>
          </ac:spMkLst>
        </pc:spChg>
        <pc:spChg chg="add mod ord topLvl">
          <ac:chgData name="Baccarini Daniela" userId="03a24505-5d2d-446b-9df3-f81c19ab9456" providerId="ADAL" clId="{148B3227-918D-4D97-92C2-F7775812C112}" dt="2020-05-29T15:58:53.325" v="2918" actId="164"/>
          <ac:spMkLst>
            <pc:docMk/>
            <pc:sldMk cId="743490727" sldId="364"/>
            <ac:spMk id="19" creationId="{97B50ACA-17BC-443B-A27B-D9535129906B}"/>
          </ac:spMkLst>
        </pc:spChg>
        <pc:spChg chg="add mod ord topLvl">
          <ac:chgData name="Baccarini Daniela" userId="03a24505-5d2d-446b-9df3-f81c19ab9456" providerId="ADAL" clId="{148B3227-918D-4D97-92C2-F7775812C112}" dt="2020-05-29T15:58:53.325" v="2918" actId="164"/>
          <ac:spMkLst>
            <pc:docMk/>
            <pc:sldMk cId="743490727" sldId="364"/>
            <ac:spMk id="20" creationId="{0B56738B-6C38-43F5-BB87-C5AD37120B32}"/>
          </ac:spMkLst>
        </pc:spChg>
        <pc:spChg chg="add mod ord topLvl">
          <ac:chgData name="Baccarini Daniela" userId="03a24505-5d2d-446b-9df3-f81c19ab9456" providerId="ADAL" clId="{148B3227-918D-4D97-92C2-F7775812C112}" dt="2020-05-29T15:58:53.325" v="2918" actId="164"/>
          <ac:spMkLst>
            <pc:docMk/>
            <pc:sldMk cId="743490727" sldId="364"/>
            <ac:spMk id="22" creationId="{F8CEA503-FE2F-48B7-906E-D25AEB5C7B98}"/>
          </ac:spMkLst>
        </pc:spChg>
        <pc:grpChg chg="add del mod">
          <ac:chgData name="Baccarini Daniela" userId="03a24505-5d2d-446b-9df3-f81c19ab9456" providerId="ADAL" clId="{148B3227-918D-4D97-92C2-F7775812C112}" dt="2020-05-29T15:58:13.437" v="2903" actId="165"/>
          <ac:grpSpMkLst>
            <pc:docMk/>
            <pc:sldMk cId="743490727" sldId="364"/>
            <ac:grpSpMk id="3" creationId="{A56EF51C-C1B4-4592-8781-45A0C303533A}"/>
          </ac:grpSpMkLst>
        </pc:grpChg>
        <pc:grpChg chg="add mod">
          <ac:chgData name="Baccarini Daniela" userId="03a24505-5d2d-446b-9df3-f81c19ab9456" providerId="ADAL" clId="{148B3227-918D-4D97-92C2-F7775812C112}" dt="2020-05-29T15:58:53.325" v="2918" actId="164"/>
          <ac:grpSpMkLst>
            <pc:docMk/>
            <pc:sldMk cId="743490727" sldId="364"/>
            <ac:grpSpMk id="4" creationId="{E6C4A754-4BED-4F87-9203-5F3155F3568B}"/>
          </ac:grpSpMkLst>
        </pc:grpChg>
        <pc:grpChg chg="add mod topLvl">
          <ac:chgData name="Baccarini Daniela" userId="03a24505-5d2d-446b-9df3-f81c19ab9456" providerId="ADAL" clId="{148B3227-918D-4D97-92C2-F7775812C112}" dt="2020-05-29T15:58:53.325" v="2918" actId="164"/>
          <ac:grpSpMkLst>
            <pc:docMk/>
            <pc:sldMk cId="743490727" sldId="364"/>
            <ac:grpSpMk id="41" creationId="{97E225ED-E09F-4386-92CB-978202485F31}"/>
          </ac:grpSpMkLst>
        </pc:grpChg>
        <pc:grpChg chg="add del mod ord">
          <ac:chgData name="Baccarini Daniela" userId="03a24505-5d2d-446b-9df3-f81c19ab9456" providerId="ADAL" clId="{148B3227-918D-4D97-92C2-F7775812C112}" dt="2020-05-29T15:54:47.439" v="2758" actId="165"/>
          <ac:grpSpMkLst>
            <pc:docMk/>
            <pc:sldMk cId="743490727" sldId="364"/>
            <ac:grpSpMk id="42" creationId="{00A3586B-B80A-4B22-961D-5640E08E3323}"/>
          </ac:grpSpMkLst>
        </pc:grpChg>
        <pc:picChg chg="add del mod">
          <ac:chgData name="Baccarini Daniela" userId="03a24505-5d2d-446b-9df3-f81c19ab9456" providerId="ADAL" clId="{148B3227-918D-4D97-92C2-F7775812C112}" dt="2020-05-28T17:54:26.400" v="1860" actId="478"/>
          <ac:picMkLst>
            <pc:docMk/>
            <pc:sldMk cId="743490727" sldId="364"/>
            <ac:picMk id="3" creationId="{F36FF350-992B-4CCC-B075-6E5409CFE9D4}"/>
          </ac:picMkLst>
        </pc:picChg>
        <pc:picChg chg="add mod topLvl">
          <ac:chgData name="Baccarini Daniela" userId="03a24505-5d2d-446b-9df3-f81c19ab9456" providerId="ADAL" clId="{148B3227-918D-4D97-92C2-F7775812C112}" dt="2020-05-29T15:58:53.325" v="2918" actId="164"/>
          <ac:picMkLst>
            <pc:docMk/>
            <pc:sldMk cId="743490727" sldId="364"/>
            <ac:picMk id="5" creationId="{46EE5001-9F99-453E-B184-62EC1F812136}"/>
          </ac:picMkLst>
        </pc:picChg>
        <pc:picChg chg="add mod topLvl">
          <ac:chgData name="Baccarini Daniela" userId="03a24505-5d2d-446b-9df3-f81c19ab9456" providerId="ADAL" clId="{148B3227-918D-4D97-92C2-F7775812C112}" dt="2020-05-29T15:58:53.325" v="2918" actId="164"/>
          <ac:picMkLst>
            <pc:docMk/>
            <pc:sldMk cId="743490727" sldId="364"/>
            <ac:picMk id="14" creationId="{0513305B-E45A-4684-8C74-5B9FA38CB905}"/>
          </ac:picMkLst>
        </pc:picChg>
        <pc:picChg chg="del">
          <ac:chgData name="Baccarini Daniela" userId="03a24505-5d2d-446b-9df3-f81c19ab9456" providerId="ADAL" clId="{148B3227-918D-4D97-92C2-F7775812C112}" dt="2020-05-28T17:28:55.614" v="1660" actId="478"/>
          <ac:picMkLst>
            <pc:docMk/>
            <pc:sldMk cId="743490727" sldId="364"/>
            <ac:picMk id="15" creationId="{6F68BA82-E344-4123-A13C-D4CC036D00BF}"/>
          </ac:picMkLst>
        </pc:picChg>
        <pc:picChg chg="del">
          <ac:chgData name="Baccarini Daniela" userId="03a24505-5d2d-446b-9df3-f81c19ab9456" providerId="ADAL" clId="{148B3227-918D-4D97-92C2-F7775812C112}" dt="2020-05-28T17:28:55.614" v="1660" actId="478"/>
          <ac:picMkLst>
            <pc:docMk/>
            <pc:sldMk cId="743490727" sldId="364"/>
            <ac:picMk id="17" creationId="{864A9594-5A2A-4FC5-87E8-F0EA16246B3C}"/>
          </ac:picMkLst>
        </pc:picChg>
        <pc:picChg chg="add del mod">
          <ac:chgData name="Baccarini Daniela" userId="03a24505-5d2d-446b-9df3-f81c19ab9456" providerId="ADAL" clId="{148B3227-918D-4D97-92C2-F7775812C112}" dt="2020-05-28T17:54:22.232" v="1858" actId="478"/>
          <ac:picMkLst>
            <pc:docMk/>
            <pc:sldMk cId="743490727" sldId="364"/>
            <ac:picMk id="19" creationId="{46FBDC63-E3B2-4D6A-961C-E6A927F8E0FE}"/>
          </ac:picMkLst>
        </pc:picChg>
        <pc:picChg chg="add mod topLvl">
          <ac:chgData name="Baccarini Daniela" userId="03a24505-5d2d-446b-9df3-f81c19ab9456" providerId="ADAL" clId="{148B3227-918D-4D97-92C2-F7775812C112}" dt="2020-05-29T15:58:53.325" v="2918" actId="164"/>
          <ac:picMkLst>
            <pc:docMk/>
            <pc:sldMk cId="743490727" sldId="364"/>
            <ac:picMk id="21" creationId="{95274026-C7D0-4A2F-B397-533F9C26852C}"/>
          </ac:picMkLst>
        </pc:picChg>
        <pc:picChg chg="add del mod">
          <ac:chgData name="Baccarini Daniela" userId="03a24505-5d2d-446b-9df3-f81c19ab9456" providerId="ADAL" clId="{148B3227-918D-4D97-92C2-F7775812C112}" dt="2020-05-28T17:54:24.089" v="1859" actId="478"/>
          <ac:picMkLst>
            <pc:docMk/>
            <pc:sldMk cId="743490727" sldId="364"/>
            <ac:picMk id="23" creationId="{3903320E-9651-41A9-8C00-7767492FA5A0}"/>
          </ac:picMkLst>
        </pc:picChg>
        <pc:picChg chg="add mod topLvl">
          <ac:chgData name="Baccarini Daniela" userId="03a24505-5d2d-446b-9df3-f81c19ab9456" providerId="ADAL" clId="{148B3227-918D-4D97-92C2-F7775812C112}" dt="2020-05-29T15:58:53.325" v="2918" actId="164"/>
          <ac:picMkLst>
            <pc:docMk/>
            <pc:sldMk cId="743490727" sldId="364"/>
            <ac:picMk id="25" creationId="{969B11EA-D1D9-4386-8FFA-A3C331020577}"/>
          </ac:picMkLst>
        </pc:picChg>
        <pc:picChg chg="add del mod">
          <ac:chgData name="Baccarini Daniela" userId="03a24505-5d2d-446b-9df3-f81c19ab9456" providerId="ADAL" clId="{148B3227-918D-4D97-92C2-F7775812C112}" dt="2020-05-28T17:49:03.862" v="1814" actId="478"/>
          <ac:picMkLst>
            <pc:docMk/>
            <pc:sldMk cId="743490727" sldId="364"/>
            <ac:picMk id="27" creationId="{EB490C17-881F-4E9C-AE34-62359E82B851}"/>
          </ac:picMkLst>
        </pc:picChg>
        <pc:picChg chg="add del mod">
          <ac:chgData name="Baccarini Daniela" userId="03a24505-5d2d-446b-9df3-f81c19ab9456" providerId="ADAL" clId="{148B3227-918D-4D97-92C2-F7775812C112}" dt="2020-05-28T17:45:59.827" v="1794" actId="478"/>
          <ac:picMkLst>
            <pc:docMk/>
            <pc:sldMk cId="743490727" sldId="364"/>
            <ac:picMk id="29" creationId="{68E0A859-E5AE-4E5F-9887-D05961880C22}"/>
          </ac:picMkLst>
        </pc:picChg>
        <pc:picChg chg="add del mod">
          <ac:chgData name="Baccarini Daniela" userId="03a24505-5d2d-446b-9df3-f81c19ab9456" providerId="ADAL" clId="{148B3227-918D-4D97-92C2-F7775812C112}" dt="2020-05-28T17:46:59.801" v="1804" actId="478"/>
          <ac:picMkLst>
            <pc:docMk/>
            <pc:sldMk cId="743490727" sldId="364"/>
            <ac:picMk id="31" creationId="{7BE08D32-9605-43BF-9555-C60A84889F2B}"/>
          </ac:picMkLst>
        </pc:picChg>
        <pc:picChg chg="add del mod modCrop">
          <ac:chgData name="Baccarini Daniela" userId="03a24505-5d2d-446b-9df3-f81c19ab9456" providerId="ADAL" clId="{148B3227-918D-4D97-92C2-F7775812C112}" dt="2020-05-28T17:52:59.066" v="1829" actId="478"/>
          <ac:picMkLst>
            <pc:docMk/>
            <pc:sldMk cId="743490727" sldId="364"/>
            <ac:picMk id="32" creationId="{136D94BA-662F-4DB2-8343-153691E0BCE0}"/>
          </ac:picMkLst>
        </pc:picChg>
        <pc:picChg chg="add del mod modCrop">
          <ac:chgData name="Baccarini Daniela" userId="03a24505-5d2d-446b-9df3-f81c19ab9456" providerId="ADAL" clId="{148B3227-918D-4D97-92C2-F7775812C112}" dt="2020-05-28T17:53:00.563" v="1830" actId="478"/>
          <ac:picMkLst>
            <pc:docMk/>
            <pc:sldMk cId="743490727" sldId="364"/>
            <ac:picMk id="33" creationId="{9DBB464E-0DC4-4D6D-9E2F-0A7577093B58}"/>
          </ac:picMkLst>
        </pc:picChg>
        <pc:picChg chg="add del mod modCrop">
          <ac:chgData name="Baccarini Daniela" userId="03a24505-5d2d-446b-9df3-f81c19ab9456" providerId="ADAL" clId="{148B3227-918D-4D97-92C2-F7775812C112}" dt="2020-05-28T17:53:02.056" v="1831" actId="478"/>
          <ac:picMkLst>
            <pc:docMk/>
            <pc:sldMk cId="743490727" sldId="364"/>
            <ac:picMk id="34" creationId="{805D2BB9-6D14-4113-970B-5223D7A144B3}"/>
          </ac:picMkLst>
        </pc:picChg>
        <pc:picChg chg="add mod ord">
          <ac:chgData name="Baccarini Daniela" userId="03a24505-5d2d-446b-9df3-f81c19ab9456" providerId="ADAL" clId="{148B3227-918D-4D97-92C2-F7775812C112}" dt="2020-05-28T17:54:14.126" v="1856" actId="164"/>
          <ac:picMkLst>
            <pc:docMk/>
            <pc:sldMk cId="743490727" sldId="364"/>
            <ac:picMk id="36" creationId="{C8E5F2E9-FEBD-44D8-80FD-D00D8A9A858C}"/>
          </ac:picMkLst>
        </pc:picChg>
        <pc:picChg chg="add mod ord">
          <ac:chgData name="Baccarini Daniela" userId="03a24505-5d2d-446b-9df3-f81c19ab9456" providerId="ADAL" clId="{148B3227-918D-4D97-92C2-F7775812C112}" dt="2020-05-28T17:54:14.126" v="1856" actId="164"/>
          <ac:picMkLst>
            <pc:docMk/>
            <pc:sldMk cId="743490727" sldId="364"/>
            <ac:picMk id="38" creationId="{394868A5-B929-442E-BDAC-A672D8AE577F}"/>
          </ac:picMkLst>
        </pc:picChg>
        <pc:picChg chg="add mod ord">
          <ac:chgData name="Baccarini Daniela" userId="03a24505-5d2d-446b-9df3-f81c19ab9456" providerId="ADAL" clId="{148B3227-918D-4D97-92C2-F7775812C112}" dt="2020-05-28T17:54:14.126" v="1856" actId="164"/>
          <ac:picMkLst>
            <pc:docMk/>
            <pc:sldMk cId="743490727" sldId="364"/>
            <ac:picMk id="40" creationId="{E6641F59-BE54-4C6D-B81E-6834F889D0D8}"/>
          </ac:picMkLst>
        </pc:picChg>
      </pc:sldChg>
      <pc:sldChg chg="addSp delSp modSp add ord modNotesTx">
        <pc:chgData name="Baccarini Daniela" userId="03a24505-5d2d-446b-9df3-f81c19ab9456" providerId="ADAL" clId="{148B3227-918D-4D97-92C2-F7775812C112}" dt="2020-05-29T16:13:46.921" v="3040" actId="164"/>
        <pc:sldMkLst>
          <pc:docMk/>
          <pc:sldMk cId="2671367608" sldId="365"/>
        </pc:sldMkLst>
        <pc:spChg chg="mod topLvl">
          <ac:chgData name="Baccarini Daniela" userId="03a24505-5d2d-446b-9df3-f81c19ab9456" providerId="ADAL" clId="{148B3227-918D-4D97-92C2-F7775812C112}" dt="2020-05-29T16:13:46.921" v="3040" actId="164"/>
          <ac:spMkLst>
            <pc:docMk/>
            <pc:sldMk cId="2671367608" sldId="365"/>
            <ac:spMk id="4" creationId="{A492CD5D-34AB-4252-A893-C0847AA762C7}"/>
          </ac:spMkLst>
        </pc:spChg>
        <pc:spChg chg="mod topLvl">
          <ac:chgData name="Baccarini Daniela" userId="03a24505-5d2d-446b-9df3-f81c19ab9456" providerId="ADAL" clId="{148B3227-918D-4D97-92C2-F7775812C112}" dt="2020-05-29T16:13:46.921" v="3040" actId="164"/>
          <ac:spMkLst>
            <pc:docMk/>
            <pc:sldMk cId="2671367608" sldId="365"/>
            <ac:spMk id="5" creationId="{5CE68143-A4F7-4957-98E2-2F2505DBEBDD}"/>
          </ac:spMkLst>
        </pc:spChg>
        <pc:spChg chg="mod topLvl">
          <ac:chgData name="Baccarini Daniela" userId="03a24505-5d2d-446b-9df3-f81c19ab9456" providerId="ADAL" clId="{148B3227-918D-4D97-92C2-F7775812C112}" dt="2020-05-29T16:13:46.921" v="3040" actId="164"/>
          <ac:spMkLst>
            <pc:docMk/>
            <pc:sldMk cId="2671367608" sldId="365"/>
            <ac:spMk id="6" creationId="{DCFF8694-3D2E-49FD-860B-49D2CF7C673F}"/>
          </ac:spMkLst>
        </pc:spChg>
        <pc:spChg chg="mod topLvl">
          <ac:chgData name="Baccarini Daniela" userId="03a24505-5d2d-446b-9df3-f81c19ab9456" providerId="ADAL" clId="{148B3227-918D-4D97-92C2-F7775812C112}" dt="2020-05-29T16:13:46.921" v="3040" actId="164"/>
          <ac:spMkLst>
            <pc:docMk/>
            <pc:sldMk cId="2671367608" sldId="365"/>
            <ac:spMk id="7" creationId="{1119A046-F2CC-42F7-853F-7B135B673488}"/>
          </ac:spMkLst>
        </pc:spChg>
        <pc:spChg chg="mod topLvl">
          <ac:chgData name="Baccarini Daniela" userId="03a24505-5d2d-446b-9df3-f81c19ab9456" providerId="ADAL" clId="{148B3227-918D-4D97-92C2-F7775812C112}" dt="2020-05-29T16:13:46.921" v="3040" actId="164"/>
          <ac:spMkLst>
            <pc:docMk/>
            <pc:sldMk cId="2671367608" sldId="365"/>
            <ac:spMk id="8" creationId="{64AEE3DC-1978-4B57-9DAF-956EFAC043A6}"/>
          </ac:spMkLst>
        </pc:spChg>
        <pc:spChg chg="mod">
          <ac:chgData name="Baccarini Daniela" userId="03a24505-5d2d-446b-9df3-f81c19ab9456" providerId="ADAL" clId="{148B3227-918D-4D97-92C2-F7775812C112}" dt="2020-05-28T17:29:18.624" v="1676" actId="20577"/>
          <ac:spMkLst>
            <pc:docMk/>
            <pc:sldMk cId="2671367608" sldId="365"/>
            <ac:spMk id="9" creationId="{10ABDACE-2D4A-4F0C-9C6F-083470239405}"/>
          </ac:spMkLst>
        </pc:spChg>
        <pc:spChg chg="add del">
          <ac:chgData name="Baccarini Daniela" userId="03a24505-5d2d-446b-9df3-f81c19ab9456" providerId="ADAL" clId="{148B3227-918D-4D97-92C2-F7775812C112}" dt="2020-05-29T16:13:10.340" v="3016" actId="478"/>
          <ac:spMkLst>
            <pc:docMk/>
            <pc:sldMk cId="2671367608" sldId="365"/>
            <ac:spMk id="18" creationId="{FEE0E2EC-7C80-4712-9A48-1D39FE6437A8}"/>
          </ac:spMkLst>
        </pc:spChg>
        <pc:grpChg chg="add del">
          <ac:chgData name="Baccarini Daniela" userId="03a24505-5d2d-446b-9df3-f81c19ab9456" providerId="ADAL" clId="{148B3227-918D-4D97-92C2-F7775812C112}" dt="2020-05-28T17:58:50.730" v="1870" actId="165"/>
          <ac:grpSpMkLst>
            <pc:docMk/>
            <pc:sldMk cId="2671367608" sldId="365"/>
            <ac:grpSpMk id="3" creationId="{ED41B2C4-CAA8-46A7-A924-ED0DB48B1273}"/>
          </ac:grpSpMkLst>
        </pc:grpChg>
        <pc:grpChg chg="del mod topLvl">
          <ac:chgData name="Baccarini Daniela" userId="03a24505-5d2d-446b-9df3-f81c19ab9456" providerId="ADAL" clId="{148B3227-918D-4D97-92C2-F7775812C112}" dt="2020-05-28T17:59:00.080" v="1873" actId="478"/>
          <ac:grpSpMkLst>
            <pc:docMk/>
            <pc:sldMk cId="2671367608" sldId="365"/>
            <ac:grpSpMk id="13" creationId="{B6844ECE-194A-4FC8-9E4F-D8BFBEC3F996}"/>
          </ac:grpSpMkLst>
        </pc:grpChg>
        <pc:grpChg chg="add mod">
          <ac:chgData name="Baccarini Daniela" userId="03a24505-5d2d-446b-9df3-f81c19ab9456" providerId="ADAL" clId="{148B3227-918D-4D97-92C2-F7775812C112}" dt="2020-05-29T16:13:46.921" v="3040" actId="164"/>
          <ac:grpSpMkLst>
            <pc:docMk/>
            <pc:sldMk cId="2671367608" sldId="365"/>
            <ac:grpSpMk id="20" creationId="{09F345DE-810A-4235-9CAD-514370218A5D}"/>
          </ac:grpSpMkLst>
        </pc:grpChg>
        <pc:grpChg chg="add mod">
          <ac:chgData name="Baccarini Daniela" userId="03a24505-5d2d-446b-9df3-f81c19ab9456" providerId="ADAL" clId="{148B3227-918D-4D97-92C2-F7775812C112}" dt="2020-05-29T16:13:46.921" v="3040" actId="164"/>
          <ac:grpSpMkLst>
            <pc:docMk/>
            <pc:sldMk cId="2671367608" sldId="365"/>
            <ac:grpSpMk id="31" creationId="{E1620C60-B445-47AF-90EF-97162FD65343}"/>
          </ac:grpSpMkLst>
        </pc:grpChg>
        <pc:grpChg chg="add mod">
          <ac:chgData name="Baccarini Daniela" userId="03a24505-5d2d-446b-9df3-f81c19ab9456" providerId="ADAL" clId="{148B3227-918D-4D97-92C2-F7775812C112}" dt="2020-05-29T16:13:46.921" v="3040" actId="164"/>
          <ac:grpSpMkLst>
            <pc:docMk/>
            <pc:sldMk cId="2671367608" sldId="365"/>
            <ac:grpSpMk id="40" creationId="{17FC1E4E-48E1-45B6-97C2-05604E0FB300}"/>
          </ac:grpSpMkLst>
        </pc:grpChg>
        <pc:picChg chg="add del mod">
          <ac:chgData name="Baccarini Daniela" userId="03a24505-5d2d-446b-9df3-f81c19ab9456" providerId="ADAL" clId="{148B3227-918D-4D97-92C2-F7775812C112}" dt="2020-05-29T15:50:01.641" v="2691" actId="478"/>
          <ac:picMkLst>
            <pc:docMk/>
            <pc:sldMk cId="2671367608" sldId="365"/>
            <ac:picMk id="3" creationId="{B4AB50E5-0B9B-48BD-A9A0-2EE09BF0D74A}"/>
          </ac:picMkLst>
        </pc:picChg>
        <pc:picChg chg="del mod topLvl">
          <ac:chgData name="Baccarini Daniela" userId="03a24505-5d2d-446b-9df3-f81c19ab9456" providerId="ADAL" clId="{148B3227-918D-4D97-92C2-F7775812C112}" dt="2020-05-28T17:58:54.010" v="1871" actId="478"/>
          <ac:picMkLst>
            <pc:docMk/>
            <pc:sldMk cId="2671367608" sldId="365"/>
            <ac:picMk id="10" creationId="{61E8D691-204E-4B0D-9698-77DD1E62E196}"/>
          </ac:picMkLst>
        </pc:picChg>
        <pc:picChg chg="del mod topLvl">
          <ac:chgData name="Baccarini Daniela" userId="03a24505-5d2d-446b-9df3-f81c19ab9456" providerId="ADAL" clId="{148B3227-918D-4D97-92C2-F7775812C112}" dt="2020-05-28T17:59:05.587" v="1875" actId="478"/>
          <ac:picMkLst>
            <pc:docMk/>
            <pc:sldMk cId="2671367608" sldId="365"/>
            <ac:picMk id="11" creationId="{AE450241-AF0A-440C-9B40-518717E91595}"/>
          </ac:picMkLst>
        </pc:picChg>
        <pc:picChg chg="add mod">
          <ac:chgData name="Baccarini Daniela" userId="03a24505-5d2d-446b-9df3-f81c19ab9456" providerId="ADAL" clId="{148B3227-918D-4D97-92C2-F7775812C112}" dt="2020-05-29T16:13:46.921" v="3040" actId="164"/>
          <ac:picMkLst>
            <pc:docMk/>
            <pc:sldMk cId="2671367608" sldId="365"/>
            <ac:picMk id="11" creationId="{E153A9E0-3C7B-4900-AA27-8ACFDAE485F4}"/>
          </ac:picMkLst>
        </pc:picChg>
        <pc:picChg chg="del mod topLvl">
          <ac:chgData name="Baccarini Daniela" userId="03a24505-5d2d-446b-9df3-f81c19ab9456" providerId="ADAL" clId="{148B3227-918D-4D97-92C2-F7775812C112}" dt="2020-05-28T17:58:54.010" v="1871" actId="478"/>
          <ac:picMkLst>
            <pc:docMk/>
            <pc:sldMk cId="2671367608" sldId="365"/>
            <ac:picMk id="12" creationId="{63EE70A0-7C06-4F5C-A3BE-EF4D3F0912FD}"/>
          </ac:picMkLst>
        </pc:picChg>
        <pc:picChg chg="add del mod modCrop">
          <ac:chgData name="Baccarini Daniela" userId="03a24505-5d2d-446b-9df3-f81c19ab9456" providerId="ADAL" clId="{148B3227-918D-4D97-92C2-F7775812C112}" dt="2020-05-29T15:49:21.100" v="2678" actId="478"/>
          <ac:picMkLst>
            <pc:docMk/>
            <pc:sldMk cId="2671367608" sldId="365"/>
            <ac:picMk id="13" creationId="{CE37632F-C30B-4102-A96B-28C7C21F6291}"/>
          </ac:picMkLst>
        </pc:picChg>
        <pc:picChg chg="add mod modCrop">
          <ac:chgData name="Baccarini Daniela" userId="03a24505-5d2d-446b-9df3-f81c19ab9456" providerId="ADAL" clId="{148B3227-918D-4D97-92C2-F7775812C112}" dt="2020-05-29T16:13:46.921" v="3040" actId="164"/>
          <ac:picMkLst>
            <pc:docMk/>
            <pc:sldMk cId="2671367608" sldId="365"/>
            <ac:picMk id="14" creationId="{6605FEE3-B127-4755-A025-34E68989B6C4}"/>
          </ac:picMkLst>
        </pc:picChg>
        <pc:picChg chg="del mod topLvl">
          <ac:chgData name="Baccarini Daniela" userId="03a24505-5d2d-446b-9df3-f81c19ab9456" providerId="ADAL" clId="{148B3227-918D-4D97-92C2-F7775812C112}" dt="2020-05-28T17:58:54.010" v="1871" actId="478"/>
          <ac:picMkLst>
            <pc:docMk/>
            <pc:sldMk cId="2671367608" sldId="365"/>
            <ac:picMk id="14" creationId="{ADFAAED5-23B9-4273-9B78-9B6A98B505C3}"/>
          </ac:picMkLst>
        </pc:picChg>
        <pc:picChg chg="del topLvl">
          <ac:chgData name="Baccarini Daniela" userId="03a24505-5d2d-446b-9df3-f81c19ab9456" providerId="ADAL" clId="{148B3227-918D-4D97-92C2-F7775812C112}" dt="2020-05-28T17:59:03.495" v="1874" actId="478"/>
          <ac:picMkLst>
            <pc:docMk/>
            <pc:sldMk cId="2671367608" sldId="365"/>
            <ac:picMk id="15" creationId="{5D6E0078-D43C-4587-9F9D-CA13A8E9331F}"/>
          </ac:picMkLst>
        </pc:picChg>
        <pc:picChg chg="add mod modCrop">
          <ac:chgData name="Baccarini Daniela" userId="03a24505-5d2d-446b-9df3-f81c19ab9456" providerId="ADAL" clId="{148B3227-918D-4D97-92C2-F7775812C112}" dt="2020-05-29T16:13:46.921" v="3040" actId="164"/>
          <ac:picMkLst>
            <pc:docMk/>
            <pc:sldMk cId="2671367608" sldId="365"/>
            <ac:picMk id="16" creationId="{C0E85CAE-3EDA-450C-9D25-B3D87576F91E}"/>
          </ac:picMkLst>
        </pc:picChg>
        <pc:picChg chg="del topLvl">
          <ac:chgData name="Baccarini Daniela" userId="03a24505-5d2d-446b-9df3-f81c19ab9456" providerId="ADAL" clId="{148B3227-918D-4D97-92C2-F7775812C112}" dt="2020-05-28T17:59:00.080" v="1873" actId="478"/>
          <ac:picMkLst>
            <pc:docMk/>
            <pc:sldMk cId="2671367608" sldId="365"/>
            <ac:picMk id="16" creationId="{E8EEC909-C680-487F-8D04-856ECB72B583}"/>
          </ac:picMkLst>
        </pc:picChg>
        <pc:picChg chg="del">
          <ac:chgData name="Baccarini Daniela" userId="03a24505-5d2d-446b-9df3-f81c19ab9456" providerId="ADAL" clId="{148B3227-918D-4D97-92C2-F7775812C112}" dt="2020-05-28T17:58:57.324" v="1872" actId="478"/>
          <ac:picMkLst>
            <pc:docMk/>
            <pc:sldMk cId="2671367608" sldId="365"/>
            <ac:picMk id="17" creationId="{2421E1BE-8322-40A4-ACAE-07AFE64AB909}"/>
          </ac:picMkLst>
        </pc:picChg>
        <pc:picChg chg="add mod">
          <ac:chgData name="Baccarini Daniela" userId="03a24505-5d2d-446b-9df3-f81c19ab9456" providerId="ADAL" clId="{148B3227-918D-4D97-92C2-F7775812C112}" dt="2020-05-29T16:13:46.921" v="3040" actId="164"/>
          <ac:picMkLst>
            <pc:docMk/>
            <pc:sldMk cId="2671367608" sldId="365"/>
            <ac:picMk id="19" creationId="{9E496657-E835-401B-AFE2-A941BE204A2D}"/>
          </ac:picMkLst>
        </pc:picChg>
        <pc:picChg chg="add del mod">
          <ac:chgData name="Baccarini Daniela" userId="03a24505-5d2d-446b-9df3-f81c19ab9456" providerId="ADAL" clId="{148B3227-918D-4D97-92C2-F7775812C112}" dt="2020-05-29T16:03:43.573" v="2936" actId="478"/>
          <ac:picMkLst>
            <pc:docMk/>
            <pc:sldMk cId="2671367608" sldId="365"/>
            <ac:picMk id="26" creationId="{0E969513-19A2-4620-9D3D-7FBE249292B8}"/>
          </ac:picMkLst>
        </pc:picChg>
        <pc:picChg chg="add mod">
          <ac:chgData name="Baccarini Daniela" userId="03a24505-5d2d-446b-9df3-f81c19ab9456" providerId="ADAL" clId="{148B3227-918D-4D97-92C2-F7775812C112}" dt="2020-05-29T16:06:19.247" v="2969" actId="164"/>
          <ac:picMkLst>
            <pc:docMk/>
            <pc:sldMk cId="2671367608" sldId="365"/>
            <ac:picMk id="28" creationId="{45CBF049-4A6A-4839-B43A-02526382E590}"/>
          </ac:picMkLst>
        </pc:picChg>
        <pc:picChg chg="add mod modCrop">
          <ac:chgData name="Baccarini Daniela" userId="03a24505-5d2d-446b-9df3-f81c19ab9456" providerId="ADAL" clId="{148B3227-918D-4D97-92C2-F7775812C112}" dt="2020-05-29T16:06:19.247" v="2969" actId="164"/>
          <ac:picMkLst>
            <pc:docMk/>
            <pc:sldMk cId="2671367608" sldId="365"/>
            <ac:picMk id="30" creationId="{0A05EEF3-3C49-4B2E-B81C-52E052312405}"/>
          </ac:picMkLst>
        </pc:picChg>
        <pc:picChg chg="add del mod">
          <ac:chgData name="Baccarini Daniela" userId="03a24505-5d2d-446b-9df3-f81c19ab9456" providerId="ADAL" clId="{148B3227-918D-4D97-92C2-F7775812C112}" dt="2020-05-29T16:10:00.021" v="2977" actId="478"/>
          <ac:picMkLst>
            <pc:docMk/>
            <pc:sldMk cId="2671367608" sldId="365"/>
            <ac:picMk id="33" creationId="{0B6D5B34-2B5D-43B9-9A05-779392C3EF26}"/>
          </ac:picMkLst>
        </pc:picChg>
        <pc:picChg chg="add mod ord modCrop">
          <ac:chgData name="Baccarini Daniela" userId="03a24505-5d2d-446b-9df3-f81c19ab9456" providerId="ADAL" clId="{148B3227-918D-4D97-92C2-F7775812C112}" dt="2020-05-29T16:13:46.921" v="3040" actId="164"/>
          <ac:picMkLst>
            <pc:docMk/>
            <pc:sldMk cId="2671367608" sldId="365"/>
            <ac:picMk id="35" creationId="{7A403D51-A051-40AA-A9F2-E251E7B7AD6C}"/>
          </ac:picMkLst>
        </pc:picChg>
        <pc:picChg chg="add del mod modCrop">
          <ac:chgData name="Baccarini Daniela" userId="03a24505-5d2d-446b-9df3-f81c19ab9456" providerId="ADAL" clId="{148B3227-918D-4D97-92C2-F7775812C112}" dt="2020-05-29T16:11:42.437" v="2997" actId="478"/>
          <ac:picMkLst>
            <pc:docMk/>
            <pc:sldMk cId="2671367608" sldId="365"/>
            <ac:picMk id="37" creationId="{2FA3FF28-A7C1-4600-A419-EFA2BE2728D7}"/>
          </ac:picMkLst>
        </pc:picChg>
        <pc:picChg chg="add mod modCrop">
          <ac:chgData name="Baccarini Daniela" userId="03a24505-5d2d-446b-9df3-f81c19ab9456" providerId="ADAL" clId="{148B3227-918D-4D97-92C2-F7775812C112}" dt="2020-05-29T16:13:46.921" v="3040" actId="164"/>
          <ac:picMkLst>
            <pc:docMk/>
            <pc:sldMk cId="2671367608" sldId="365"/>
            <ac:picMk id="39" creationId="{05B49C0A-AD7C-4476-BBC6-AE47A9C9A610}"/>
          </ac:picMkLst>
        </pc:picChg>
      </pc:sldChg>
      <pc:sldChg chg="addSp delSp modSp add">
        <pc:chgData name="Baccarini Daniela" userId="03a24505-5d2d-446b-9df3-f81c19ab9456" providerId="ADAL" clId="{148B3227-918D-4D97-92C2-F7775812C112}" dt="2020-05-28T19:41:45.187" v="2491" actId="1582"/>
        <pc:sldMkLst>
          <pc:docMk/>
          <pc:sldMk cId="2977864470" sldId="366"/>
        </pc:sldMkLst>
        <pc:spChg chg="add mod">
          <ac:chgData name="Baccarini Daniela" userId="03a24505-5d2d-446b-9df3-f81c19ab9456" providerId="ADAL" clId="{148B3227-918D-4D97-92C2-F7775812C112}" dt="2020-05-28T19:40:50.619" v="2470" actId="1582"/>
          <ac:spMkLst>
            <pc:docMk/>
            <pc:sldMk cId="2977864470" sldId="366"/>
            <ac:spMk id="3" creationId="{D2BE3B3F-B1C8-48A1-8021-EA1D08B787F3}"/>
          </ac:spMkLst>
        </pc:spChg>
        <pc:spChg chg="mod">
          <ac:chgData name="Baccarini Daniela" userId="03a24505-5d2d-446b-9df3-f81c19ab9456" providerId="ADAL" clId="{148B3227-918D-4D97-92C2-F7775812C112}" dt="2020-05-28T19:35:23.914" v="2401" actId="6549"/>
          <ac:spMkLst>
            <pc:docMk/>
            <pc:sldMk cId="2977864470" sldId="366"/>
            <ac:spMk id="4" creationId="{85FC2F89-1C96-42F5-9512-FE6BA768C1AC}"/>
          </ac:spMkLst>
        </pc:spChg>
        <pc:spChg chg="mod">
          <ac:chgData name="Baccarini Daniela" userId="03a24505-5d2d-446b-9df3-f81c19ab9456" providerId="ADAL" clId="{148B3227-918D-4D97-92C2-F7775812C112}" dt="2020-05-28T19:38:33.610" v="2458"/>
          <ac:spMkLst>
            <pc:docMk/>
            <pc:sldMk cId="2977864470" sldId="366"/>
            <ac:spMk id="5" creationId="{D7FF8472-20D5-4A6A-A31B-E76ACFC27522}"/>
          </ac:spMkLst>
        </pc:spChg>
        <pc:spChg chg="add mod">
          <ac:chgData name="Baccarini Daniela" userId="03a24505-5d2d-446b-9df3-f81c19ab9456" providerId="ADAL" clId="{148B3227-918D-4D97-92C2-F7775812C112}" dt="2020-05-28T19:41:17.629" v="2486" actId="1076"/>
          <ac:spMkLst>
            <pc:docMk/>
            <pc:sldMk cId="2977864470" sldId="366"/>
            <ac:spMk id="7" creationId="{D6B379CD-384A-4D7C-BAB0-CDC05671C5A0}"/>
          </ac:spMkLst>
        </pc:spChg>
        <pc:picChg chg="add mod modCrop">
          <ac:chgData name="Baccarini Daniela" userId="03a24505-5d2d-446b-9df3-f81c19ab9456" providerId="ADAL" clId="{148B3227-918D-4D97-92C2-F7775812C112}" dt="2020-05-28T19:40:09.134" v="2464" actId="1076"/>
          <ac:picMkLst>
            <pc:docMk/>
            <pc:sldMk cId="2977864470" sldId="366"/>
            <ac:picMk id="2" creationId="{01BE78C8-B32D-41BE-9022-D892FC4AE2E6}"/>
          </ac:picMkLst>
        </pc:picChg>
        <pc:picChg chg="del">
          <ac:chgData name="Baccarini Daniela" userId="03a24505-5d2d-446b-9df3-f81c19ab9456" providerId="ADAL" clId="{148B3227-918D-4D97-92C2-F7775812C112}" dt="2020-05-28T19:27:42.414" v="2117" actId="478"/>
          <ac:picMkLst>
            <pc:docMk/>
            <pc:sldMk cId="2977864470" sldId="366"/>
            <ac:picMk id="6" creationId="{DAA2C900-C268-41AD-BE5D-0D9845AECFC4}"/>
          </ac:picMkLst>
        </pc:picChg>
        <pc:picChg chg="del">
          <ac:chgData name="Baccarini Daniela" userId="03a24505-5d2d-446b-9df3-f81c19ab9456" providerId="ADAL" clId="{148B3227-918D-4D97-92C2-F7775812C112}" dt="2020-05-28T19:27:45.597" v="2118" actId="478"/>
          <ac:picMkLst>
            <pc:docMk/>
            <pc:sldMk cId="2977864470" sldId="366"/>
            <ac:picMk id="8" creationId="{6F1CAD2A-7BA9-4782-B919-18382ACF6FB7}"/>
          </ac:picMkLst>
        </pc:picChg>
        <pc:cxnChg chg="add mod">
          <ac:chgData name="Baccarini Daniela" userId="03a24505-5d2d-446b-9df3-f81c19ab9456" providerId="ADAL" clId="{148B3227-918D-4D97-92C2-F7775812C112}" dt="2020-05-28T19:41:45.187" v="2491" actId="1582"/>
          <ac:cxnSpMkLst>
            <pc:docMk/>
            <pc:sldMk cId="2977864470" sldId="366"/>
            <ac:cxnSpMk id="10" creationId="{69400BB0-1AFE-40B2-99F1-DFE982D26C94}"/>
          </ac:cxnSpMkLst>
        </pc:cxnChg>
      </pc:sldChg>
      <pc:sldChg chg="add del">
        <pc:chgData name="Baccarini Daniela" userId="03a24505-5d2d-446b-9df3-f81c19ab9456" providerId="ADAL" clId="{148B3227-918D-4D97-92C2-F7775812C112}" dt="2020-05-28T19:42:25.564" v="2493"/>
        <pc:sldMkLst>
          <pc:docMk/>
          <pc:sldMk cId="3881760535" sldId="367"/>
        </pc:sldMkLst>
      </pc:sldChg>
      <pc:sldChg chg="add">
        <pc:chgData name="Baccarini Daniela" userId="03a24505-5d2d-446b-9df3-f81c19ab9456" providerId="ADAL" clId="{148B3227-918D-4D97-92C2-F7775812C112}" dt="2020-05-29T09:31:54.718" v="2663"/>
        <pc:sldMkLst>
          <pc:docMk/>
          <pc:sldMk cId="4171345283" sldId="367"/>
        </pc:sldMkLst>
      </pc:sldChg>
    </pc:docChg>
  </pc:docChgLst>
  <pc:docChgLst>
    <pc:chgData name="Lindholm Eva" userId="facf026a-3b24-402b-8604-4433847fd95b" providerId="ADAL" clId="{A9C55295-2FD5-4B1A-9547-FB64EF2247A5}"/>
    <pc:docChg chg="undo custSel addSld delSld modSld sldOrd">
      <pc:chgData name="Lindholm Eva" userId="facf026a-3b24-402b-8604-4433847fd95b" providerId="ADAL" clId="{A9C55295-2FD5-4B1A-9547-FB64EF2247A5}" dt="2020-05-29T14:58:59.273" v="417" actId="2696"/>
      <pc:docMkLst>
        <pc:docMk/>
      </pc:docMkLst>
      <pc:sldChg chg="add del">
        <pc:chgData name="Lindholm Eva" userId="facf026a-3b24-402b-8604-4433847fd95b" providerId="ADAL" clId="{A9C55295-2FD5-4B1A-9547-FB64EF2247A5}" dt="2020-05-29T14:47:37.725" v="2"/>
        <pc:sldMkLst>
          <pc:docMk/>
          <pc:sldMk cId="2236008892" sldId="257"/>
        </pc:sldMkLst>
      </pc:sldChg>
      <pc:sldChg chg="add del">
        <pc:chgData name="Lindholm Eva" userId="facf026a-3b24-402b-8604-4433847fd95b" providerId="ADAL" clId="{A9C55295-2FD5-4B1A-9547-FB64EF2247A5}" dt="2020-05-29T14:47:37.725" v="2"/>
        <pc:sldMkLst>
          <pc:docMk/>
          <pc:sldMk cId="755907051" sldId="258"/>
        </pc:sldMkLst>
      </pc:sldChg>
      <pc:sldChg chg="add del">
        <pc:chgData name="Lindholm Eva" userId="facf026a-3b24-402b-8604-4433847fd95b" providerId="ADAL" clId="{A9C55295-2FD5-4B1A-9547-FB64EF2247A5}" dt="2020-05-29T14:47:37.725" v="2"/>
        <pc:sldMkLst>
          <pc:docMk/>
          <pc:sldMk cId="3807614850" sldId="259"/>
        </pc:sldMkLst>
      </pc:sldChg>
      <pc:sldChg chg="modSp">
        <pc:chgData name="Lindholm Eva" userId="facf026a-3b24-402b-8604-4433847fd95b" providerId="ADAL" clId="{A9C55295-2FD5-4B1A-9547-FB64EF2247A5}" dt="2020-05-29T14:58:50.677" v="416" actId="20577"/>
        <pc:sldMkLst>
          <pc:docMk/>
          <pc:sldMk cId="2008637273" sldId="296"/>
        </pc:sldMkLst>
        <pc:spChg chg="mod">
          <ac:chgData name="Lindholm Eva" userId="facf026a-3b24-402b-8604-4433847fd95b" providerId="ADAL" clId="{A9C55295-2FD5-4B1A-9547-FB64EF2247A5}" dt="2020-05-29T14:58:50.677" v="416" actId="20577"/>
          <ac:spMkLst>
            <pc:docMk/>
            <pc:sldMk cId="2008637273" sldId="296"/>
            <ac:spMk id="6" creationId="{0FCC077C-1525-4AA0-8ECE-93FAC352DE23}"/>
          </ac:spMkLst>
        </pc:spChg>
      </pc:sldChg>
      <pc:sldChg chg="modSp">
        <pc:chgData name="Lindholm Eva" userId="facf026a-3b24-402b-8604-4433847fd95b" providerId="ADAL" clId="{A9C55295-2FD5-4B1A-9547-FB64EF2247A5}" dt="2020-05-29T14:52:20.087" v="86" actId="14100"/>
        <pc:sldMkLst>
          <pc:docMk/>
          <pc:sldMk cId="4269509869" sldId="305"/>
        </pc:sldMkLst>
        <pc:spChg chg="mod">
          <ac:chgData name="Lindholm Eva" userId="facf026a-3b24-402b-8604-4433847fd95b" providerId="ADAL" clId="{A9C55295-2FD5-4B1A-9547-FB64EF2247A5}" dt="2020-05-29T14:52:20.087" v="86" actId="14100"/>
          <ac:spMkLst>
            <pc:docMk/>
            <pc:sldMk cId="4269509869" sldId="305"/>
            <ac:spMk id="5" creationId="{08D047F5-FE2C-4C61-8764-9264DCA832BD}"/>
          </ac:spMkLst>
        </pc:spChg>
      </pc:sldChg>
      <pc:sldChg chg="delSp modSp ord">
        <pc:chgData name="Lindholm Eva" userId="facf026a-3b24-402b-8604-4433847fd95b" providerId="ADAL" clId="{A9C55295-2FD5-4B1A-9547-FB64EF2247A5}" dt="2020-05-29T14:53:26.314" v="87"/>
        <pc:sldMkLst>
          <pc:docMk/>
          <pc:sldMk cId="813364773" sldId="345"/>
        </pc:sldMkLst>
        <pc:spChg chg="del">
          <ac:chgData name="Lindholm Eva" userId="facf026a-3b24-402b-8604-4433847fd95b" providerId="ADAL" clId="{A9C55295-2FD5-4B1A-9547-FB64EF2247A5}" dt="2020-05-29T14:50:51.939" v="79" actId="478"/>
          <ac:spMkLst>
            <pc:docMk/>
            <pc:sldMk cId="813364773" sldId="345"/>
            <ac:spMk id="5" creationId="{6FAFA49A-9D90-4017-9512-6E6EAE3EB41D}"/>
          </ac:spMkLst>
        </pc:spChg>
        <pc:spChg chg="mod">
          <ac:chgData name="Lindholm Eva" userId="facf026a-3b24-402b-8604-4433847fd95b" providerId="ADAL" clId="{A9C55295-2FD5-4B1A-9547-FB64EF2247A5}" dt="2020-05-29T14:50:41.709" v="78" actId="20577"/>
          <ac:spMkLst>
            <pc:docMk/>
            <pc:sldMk cId="813364773" sldId="345"/>
            <ac:spMk id="6" creationId="{D65D7A55-8E8B-4F09-9B98-4EA0EA0D5F6E}"/>
          </ac:spMkLst>
        </pc:spChg>
      </pc:sldChg>
      <pc:sldChg chg="del">
        <pc:chgData name="Lindholm Eva" userId="facf026a-3b24-402b-8604-4433847fd95b" providerId="ADAL" clId="{A9C55295-2FD5-4B1A-9547-FB64EF2247A5}" dt="2020-05-29T14:47:43.879" v="3" actId="2696"/>
        <pc:sldMkLst>
          <pc:docMk/>
          <pc:sldMk cId="326909075" sldId="352"/>
        </pc:sldMkLst>
      </pc:sldChg>
      <pc:sldChg chg="delSp modSp add del">
        <pc:chgData name="Lindholm Eva" userId="facf026a-3b24-402b-8604-4433847fd95b" providerId="ADAL" clId="{A9C55295-2FD5-4B1A-9547-FB64EF2247A5}" dt="2020-05-29T14:58:59.273" v="417" actId="2696"/>
        <pc:sldMkLst>
          <pc:docMk/>
          <pc:sldMk cId="2307902537" sldId="368"/>
        </pc:sldMkLst>
        <pc:spChg chg="del">
          <ac:chgData name="Lindholm Eva" userId="facf026a-3b24-402b-8604-4433847fd95b" providerId="ADAL" clId="{A9C55295-2FD5-4B1A-9547-FB64EF2247A5}" dt="2020-05-29T14:55:55.464" v="187" actId="478"/>
          <ac:spMkLst>
            <pc:docMk/>
            <pc:sldMk cId="2307902537" sldId="368"/>
            <ac:spMk id="3" creationId="{D2BE3B3F-B1C8-48A1-8021-EA1D08B787F3}"/>
          </ac:spMkLst>
        </pc:spChg>
        <pc:spChg chg="mod">
          <ac:chgData name="Lindholm Eva" userId="facf026a-3b24-402b-8604-4433847fd95b" providerId="ADAL" clId="{A9C55295-2FD5-4B1A-9547-FB64EF2247A5}" dt="2020-05-29T14:57:22.641" v="361" actId="20577"/>
          <ac:spMkLst>
            <pc:docMk/>
            <pc:sldMk cId="2307902537" sldId="368"/>
            <ac:spMk id="4" creationId="{85FC2F89-1C96-42F5-9512-FE6BA768C1AC}"/>
          </ac:spMkLst>
        </pc:spChg>
        <pc:spChg chg="mod">
          <ac:chgData name="Lindholm Eva" userId="facf026a-3b24-402b-8604-4433847fd95b" providerId="ADAL" clId="{A9C55295-2FD5-4B1A-9547-FB64EF2247A5}" dt="2020-05-29T14:58:21.526" v="415" actId="313"/>
          <ac:spMkLst>
            <pc:docMk/>
            <pc:sldMk cId="2307902537" sldId="368"/>
            <ac:spMk id="5" creationId="{D7FF8472-20D5-4A6A-A31B-E76ACFC27522}"/>
          </ac:spMkLst>
        </pc:spChg>
        <pc:spChg chg="del">
          <ac:chgData name="Lindholm Eva" userId="facf026a-3b24-402b-8604-4433847fd95b" providerId="ADAL" clId="{A9C55295-2FD5-4B1A-9547-FB64EF2247A5}" dt="2020-05-29T14:55:58.780" v="188" actId="478"/>
          <ac:spMkLst>
            <pc:docMk/>
            <pc:sldMk cId="2307902537" sldId="368"/>
            <ac:spMk id="7" creationId="{D6B379CD-384A-4D7C-BAB0-CDC05671C5A0}"/>
          </ac:spMkLst>
        </pc:spChg>
        <pc:picChg chg="del">
          <ac:chgData name="Lindholm Eva" userId="facf026a-3b24-402b-8604-4433847fd95b" providerId="ADAL" clId="{A9C55295-2FD5-4B1A-9547-FB64EF2247A5}" dt="2020-05-29T14:55:31.306" v="164" actId="478"/>
          <ac:picMkLst>
            <pc:docMk/>
            <pc:sldMk cId="2307902537" sldId="368"/>
            <ac:picMk id="2" creationId="{01BE78C8-B32D-41BE-9022-D892FC4AE2E6}"/>
          </ac:picMkLst>
        </pc:picChg>
        <pc:cxnChg chg="del mod">
          <ac:chgData name="Lindholm Eva" userId="facf026a-3b24-402b-8604-4433847fd95b" providerId="ADAL" clId="{A9C55295-2FD5-4B1A-9547-FB64EF2247A5}" dt="2020-05-29T14:55:53.529" v="186" actId="478"/>
          <ac:cxnSpMkLst>
            <pc:docMk/>
            <pc:sldMk cId="2307902537" sldId="368"/>
            <ac:cxnSpMk id="10" creationId="{69400BB0-1AFE-40B2-99F1-DFE982D26C94}"/>
          </ac:cxnSpMkLst>
        </pc:cxnChg>
      </pc:sldChg>
    </pc:docChg>
  </pc:docChgLst>
  <pc:docChgLst>
    <pc:chgData name="Östberg Pelle" userId="S::pelle.ostberg@inera.se::0e82e3d5-b7fc-4778-aecb-82d42f7d4b76" providerId="AD" clId="Web-{75783523-3843-4671-A226-FD5AA07AFEC8}"/>
    <pc:docChg chg="modSld">
      <pc:chgData name="Östberg Pelle" userId="S::pelle.ostberg@inera.se::0e82e3d5-b7fc-4778-aecb-82d42f7d4b76" providerId="AD" clId="Web-{75783523-3843-4671-A226-FD5AA07AFEC8}" dt="2020-06-01T10:59:12.082" v="267" actId="20577"/>
      <pc:docMkLst>
        <pc:docMk/>
      </pc:docMkLst>
      <pc:sldChg chg="modSp">
        <pc:chgData name="Östberg Pelle" userId="S::pelle.ostberg@inera.se::0e82e3d5-b7fc-4778-aecb-82d42f7d4b76" providerId="AD" clId="Web-{75783523-3843-4671-A226-FD5AA07AFEC8}" dt="2020-06-01T10:59:12.082" v="266" actId="20577"/>
        <pc:sldMkLst>
          <pc:docMk/>
          <pc:sldMk cId="2652174428" sldId="327"/>
        </pc:sldMkLst>
        <pc:spChg chg="mod">
          <ac:chgData name="Östberg Pelle" userId="S::pelle.ostberg@inera.se::0e82e3d5-b7fc-4778-aecb-82d42f7d4b76" providerId="AD" clId="Web-{75783523-3843-4671-A226-FD5AA07AFEC8}" dt="2020-06-01T10:59:12.082" v="266" actId="20577"/>
          <ac:spMkLst>
            <pc:docMk/>
            <pc:sldMk cId="2652174428" sldId="327"/>
            <ac:spMk id="7" creationId="{2815BE4E-CEC7-4F6B-8F93-84FBAB98CDA4}"/>
          </ac:spMkLst>
        </pc:spChg>
      </pc:sldChg>
    </pc:docChg>
  </pc:docChgLst>
  <pc:docChgLst>
    <pc:chgData name="Jonsson Pia" userId="S::pia.jonsson@inera.se::25f1b0e1-6943-4476-9e2f-82a16fc6fda0" providerId="AD" clId="Web-{5B5C2A18-B3E4-457C-AC27-216FECEA2550}"/>
    <pc:docChg chg="modSld">
      <pc:chgData name="Jonsson Pia" userId="S::pia.jonsson@inera.se::25f1b0e1-6943-4476-9e2f-82a16fc6fda0" providerId="AD" clId="Web-{5B5C2A18-B3E4-457C-AC27-216FECEA2550}" dt="2020-09-28T08:32:12.343" v="0" actId="1076"/>
      <pc:docMkLst>
        <pc:docMk/>
      </pc:docMkLst>
      <pc:sldChg chg="modSp">
        <pc:chgData name="Jonsson Pia" userId="S::pia.jonsson@inera.se::25f1b0e1-6943-4476-9e2f-82a16fc6fda0" providerId="AD" clId="Web-{5B5C2A18-B3E4-457C-AC27-216FECEA2550}" dt="2020-09-28T08:32:12.343" v="0" actId="1076"/>
        <pc:sldMkLst>
          <pc:docMk/>
          <pc:sldMk cId="512510223" sldId="294"/>
        </pc:sldMkLst>
        <pc:picChg chg="mod">
          <ac:chgData name="Jonsson Pia" userId="S::pia.jonsson@inera.se::25f1b0e1-6943-4476-9e2f-82a16fc6fda0" providerId="AD" clId="Web-{5B5C2A18-B3E4-457C-AC27-216FECEA2550}" dt="2020-09-28T08:32:12.343" v="0" actId="1076"/>
          <ac:picMkLst>
            <pc:docMk/>
            <pc:sldMk cId="512510223" sldId="294"/>
            <ac:picMk id="4" creationId="{B060BC11-BF92-42E0-A2B5-C3E60AA16C1D}"/>
          </ac:picMkLst>
        </pc:picChg>
      </pc:sldChg>
    </pc:docChg>
  </pc:docChgLst>
  <pc:docChgLst>
    <pc:chgData name="Östberg Pelle" userId="S::pelle.ostberg@inera.se::0e82e3d5-b7fc-4778-aecb-82d42f7d4b76" providerId="AD" clId="Web-{D9F44D9E-FAA0-49B6-B56D-536963A04F0B}"/>
    <pc:docChg chg="modSld">
      <pc:chgData name="Östberg Pelle" userId="S::pelle.ostberg@inera.se::0e82e3d5-b7fc-4778-aecb-82d42f7d4b76" providerId="AD" clId="Web-{D9F44D9E-FAA0-49B6-B56D-536963A04F0B}" dt="2020-05-31T19:51:32.258" v="218" actId="20577"/>
      <pc:docMkLst>
        <pc:docMk/>
      </pc:docMkLst>
      <pc:sldChg chg="delSp modSp">
        <pc:chgData name="Östberg Pelle" userId="S::pelle.ostberg@inera.se::0e82e3d5-b7fc-4778-aecb-82d42f7d4b76" providerId="AD" clId="Web-{D9F44D9E-FAA0-49B6-B56D-536963A04F0B}" dt="2020-05-31T19:38:39.650" v="109" actId="20577"/>
        <pc:sldMkLst>
          <pc:docMk/>
          <pc:sldMk cId="3735586458" sldId="297"/>
        </pc:sldMkLst>
        <pc:spChg chg="mod">
          <ac:chgData name="Östberg Pelle" userId="S::pelle.ostberg@inera.se::0e82e3d5-b7fc-4778-aecb-82d42f7d4b76" providerId="AD" clId="Web-{D9F44D9E-FAA0-49B6-B56D-536963A04F0B}" dt="2020-05-31T19:38:39.650" v="109" actId="20577"/>
          <ac:spMkLst>
            <pc:docMk/>
            <pc:sldMk cId="3735586458" sldId="297"/>
            <ac:spMk id="2" creationId="{26D8E26C-5DB2-4346-B584-1675EE86289F}"/>
          </ac:spMkLst>
        </pc:spChg>
        <pc:spChg chg="del">
          <ac:chgData name="Östberg Pelle" userId="S::pelle.ostberg@inera.se::0e82e3d5-b7fc-4778-aecb-82d42f7d4b76" providerId="AD" clId="Web-{D9F44D9E-FAA0-49B6-B56D-536963A04F0B}" dt="2020-05-31T19:37:30.493" v="80"/>
          <ac:spMkLst>
            <pc:docMk/>
            <pc:sldMk cId="3735586458" sldId="297"/>
            <ac:spMk id="5" creationId="{21AB4E8D-5313-446C-9FB4-2F85276DB065}"/>
          </ac:spMkLst>
        </pc:spChg>
      </pc:sldChg>
      <pc:sldChg chg="modSp">
        <pc:chgData name="Östberg Pelle" userId="S::pelle.ostberg@inera.se::0e82e3d5-b7fc-4778-aecb-82d42f7d4b76" providerId="AD" clId="Web-{D9F44D9E-FAA0-49B6-B56D-536963A04F0B}" dt="2020-05-31T19:43:17.962" v="155" actId="20577"/>
        <pc:sldMkLst>
          <pc:docMk/>
          <pc:sldMk cId="2540477615" sldId="322"/>
        </pc:sldMkLst>
        <pc:spChg chg="mod">
          <ac:chgData name="Östberg Pelle" userId="S::pelle.ostberg@inera.se::0e82e3d5-b7fc-4778-aecb-82d42f7d4b76" providerId="AD" clId="Web-{D9F44D9E-FAA0-49B6-B56D-536963A04F0B}" dt="2020-05-31T19:43:17.962" v="155" actId="20577"/>
          <ac:spMkLst>
            <pc:docMk/>
            <pc:sldMk cId="2540477615" sldId="322"/>
            <ac:spMk id="7" creationId="{7B95A9DE-99ED-4EF3-910C-5C7562B71A26}"/>
          </ac:spMkLst>
        </pc:spChg>
      </pc:sldChg>
      <pc:sldChg chg="modSp">
        <pc:chgData name="Östberg Pelle" userId="S::pelle.ostberg@inera.se::0e82e3d5-b7fc-4778-aecb-82d42f7d4b76" providerId="AD" clId="Web-{D9F44D9E-FAA0-49B6-B56D-536963A04F0B}" dt="2020-05-31T19:51:32.258" v="217" actId="20577"/>
        <pc:sldMkLst>
          <pc:docMk/>
          <pc:sldMk cId="2652174428" sldId="327"/>
        </pc:sldMkLst>
        <pc:spChg chg="mod">
          <ac:chgData name="Östberg Pelle" userId="S::pelle.ostberg@inera.se::0e82e3d5-b7fc-4778-aecb-82d42f7d4b76" providerId="AD" clId="Web-{D9F44D9E-FAA0-49B6-B56D-536963A04F0B}" dt="2020-05-31T19:51:32.258" v="217" actId="20577"/>
          <ac:spMkLst>
            <pc:docMk/>
            <pc:sldMk cId="2652174428" sldId="327"/>
            <ac:spMk id="7" creationId="{2815BE4E-CEC7-4F6B-8F93-84FBAB98CDA4}"/>
          </ac:spMkLst>
        </pc:spChg>
      </pc:sldChg>
    </pc:docChg>
  </pc:docChgLst>
  <pc:docChgLst>
    <pc:chgData name="Baccarini Daniela" userId="03a24505-5d2d-446b-9df3-f81c19ab9456" providerId="ADAL" clId="{9B46B5EB-1E18-4D53-84B2-DA1BB3A2F38A}"/>
    <pc:docChg chg="modSld">
      <pc:chgData name="Baccarini Daniela" userId="03a24505-5d2d-446b-9df3-f81c19ab9456" providerId="ADAL" clId="{9B46B5EB-1E18-4D53-84B2-DA1BB3A2F38A}" dt="2020-06-01T07:01:56.386" v="4" actId="1076"/>
      <pc:docMkLst>
        <pc:docMk/>
      </pc:docMkLst>
      <pc:sldChg chg="modSp">
        <pc:chgData name="Baccarini Daniela" userId="03a24505-5d2d-446b-9df3-f81c19ab9456" providerId="ADAL" clId="{9B46B5EB-1E18-4D53-84B2-DA1BB3A2F38A}" dt="2020-06-01T07:01:56.386" v="4" actId="1076"/>
        <pc:sldMkLst>
          <pc:docMk/>
          <pc:sldMk cId="3735586458" sldId="297"/>
        </pc:sldMkLst>
        <pc:spChg chg="mod">
          <ac:chgData name="Baccarini Daniela" userId="03a24505-5d2d-446b-9df3-f81c19ab9456" providerId="ADAL" clId="{9B46B5EB-1E18-4D53-84B2-DA1BB3A2F38A}" dt="2020-06-01T07:01:56.386" v="4" actId="1076"/>
          <ac:spMkLst>
            <pc:docMk/>
            <pc:sldMk cId="3735586458" sldId="297"/>
            <ac:spMk id="2" creationId="{26D8E26C-5DB2-4346-B584-1675EE86289F}"/>
          </ac:spMkLst>
        </pc:spChg>
      </pc:sldChg>
    </pc:docChg>
  </pc:docChgLst>
  <pc:docChgLst>
    <pc:chgData name="Lindholm Eva" userId="facf026a-3b24-402b-8604-4433847fd95b" providerId="ADAL" clId="{FE3EE49D-2742-4BEB-AF80-8DF040C7D72C}"/>
    <pc:docChg chg="modSld">
      <pc:chgData name="Lindholm Eva" userId="facf026a-3b24-402b-8604-4433847fd95b" providerId="ADAL" clId="{FE3EE49D-2742-4BEB-AF80-8DF040C7D72C}" dt="2020-06-01T05:43:31.337" v="9" actId="20577"/>
      <pc:docMkLst>
        <pc:docMk/>
      </pc:docMkLst>
      <pc:sldChg chg="modSp">
        <pc:chgData name="Lindholm Eva" userId="facf026a-3b24-402b-8604-4433847fd95b" providerId="ADAL" clId="{FE3EE49D-2742-4BEB-AF80-8DF040C7D72C}" dt="2020-06-01T05:43:31.337" v="9" actId="20577"/>
        <pc:sldMkLst>
          <pc:docMk/>
          <pc:sldMk cId="813364773" sldId="345"/>
        </pc:sldMkLst>
        <pc:spChg chg="mod">
          <ac:chgData name="Lindholm Eva" userId="facf026a-3b24-402b-8604-4433847fd95b" providerId="ADAL" clId="{FE3EE49D-2742-4BEB-AF80-8DF040C7D72C}" dt="2020-06-01T05:43:31.337" v="9" actId="20577"/>
          <ac:spMkLst>
            <pc:docMk/>
            <pc:sldMk cId="813364773" sldId="345"/>
            <ac:spMk id="6" creationId="{D65D7A55-8E8B-4F09-9B98-4EA0EA0D5F6E}"/>
          </ac:spMkLst>
        </pc:spChg>
      </pc:sldChg>
    </pc:docChg>
  </pc:docChgLst>
  <pc:docChgLst>
    <pc:chgData name="Jonsson Pia" userId="S::pia.jonsson@inera.se::25f1b0e1-6943-4476-9e2f-82a16fc6fda0" providerId="AD" clId="Web-{D5A64966-D9ED-4C69-B0B3-70450E6CBF7B}"/>
    <pc:docChg chg="modSld">
      <pc:chgData name="Jonsson Pia" userId="S::pia.jonsson@inera.se::25f1b0e1-6943-4476-9e2f-82a16fc6fda0" providerId="AD" clId="Web-{D5A64966-D9ED-4C69-B0B3-70450E6CBF7B}" dt="2020-10-12T15:33:46.639" v="1" actId="1076"/>
      <pc:docMkLst>
        <pc:docMk/>
      </pc:docMkLst>
      <pc:sldChg chg="modSp">
        <pc:chgData name="Jonsson Pia" userId="S::pia.jonsson@inera.se::25f1b0e1-6943-4476-9e2f-82a16fc6fda0" providerId="AD" clId="Web-{D5A64966-D9ED-4C69-B0B3-70450E6CBF7B}" dt="2020-10-12T15:33:46.639" v="1" actId="1076"/>
        <pc:sldMkLst>
          <pc:docMk/>
          <pc:sldMk cId="1664306918" sldId="359"/>
        </pc:sldMkLst>
        <pc:picChg chg="mod">
          <ac:chgData name="Jonsson Pia" userId="S::pia.jonsson@inera.se::25f1b0e1-6943-4476-9e2f-82a16fc6fda0" providerId="AD" clId="Web-{D5A64966-D9ED-4C69-B0B3-70450E6CBF7B}" dt="2020-10-12T15:33:46.639" v="1" actId="1076"/>
          <ac:picMkLst>
            <pc:docMk/>
            <pc:sldMk cId="1664306918" sldId="359"/>
            <ac:picMk id="17" creationId="{864A9594-5A2A-4FC5-87E8-F0EA16246B3C}"/>
          </ac:picMkLst>
        </pc:picChg>
      </pc:sldChg>
    </pc:docChg>
  </pc:docChgLst>
  <pc:docChgLst>
    <pc:chgData name="Hult Lars" userId="S::lars.hult@inera.se::19b96a1f-9142-46b6-b8fe-5f83155832bf" providerId="AD" clId="Web-{A9A05705-696A-439F-B9F3-0170A5BB8DF4}"/>
    <pc:docChg chg="addSld delSld modSld sldOrd">
      <pc:chgData name="Hult Lars" userId="S::lars.hult@inera.se::19b96a1f-9142-46b6-b8fe-5f83155832bf" providerId="AD" clId="Web-{A9A05705-696A-439F-B9F3-0170A5BB8DF4}" dt="2020-05-28T09:40:41.427" v="259" actId="1076"/>
      <pc:docMkLst>
        <pc:docMk/>
      </pc:docMkLst>
      <pc:sldChg chg="modSp ord">
        <pc:chgData name="Hult Lars" userId="S::lars.hult@inera.se::19b96a1f-9142-46b6-b8fe-5f83155832bf" providerId="AD" clId="Web-{A9A05705-696A-439F-B9F3-0170A5BB8DF4}" dt="2020-05-28T09:39:58.083" v="249"/>
        <pc:sldMkLst>
          <pc:docMk/>
          <pc:sldMk cId="816173176" sldId="350"/>
        </pc:sldMkLst>
        <pc:spChg chg="mod">
          <ac:chgData name="Hult Lars" userId="S::lars.hult@inera.se::19b96a1f-9142-46b6-b8fe-5f83155832bf" providerId="AD" clId="Web-{A9A05705-696A-439F-B9F3-0170A5BB8DF4}" dt="2020-05-28T09:15:34.607" v="89" actId="14100"/>
          <ac:spMkLst>
            <pc:docMk/>
            <pc:sldMk cId="816173176" sldId="350"/>
            <ac:spMk id="4" creationId="{85FC2F89-1C96-42F5-9512-FE6BA768C1AC}"/>
          </ac:spMkLst>
        </pc:spChg>
      </pc:sldChg>
      <pc:sldChg chg="modSp">
        <pc:chgData name="Hult Lars" userId="S::lars.hult@inera.se::19b96a1f-9142-46b6-b8fe-5f83155832bf" providerId="AD" clId="Web-{A9A05705-696A-439F-B9F3-0170A5BB8DF4}" dt="2020-05-28T09:28:57.807" v="203" actId="1076"/>
        <pc:sldMkLst>
          <pc:docMk/>
          <pc:sldMk cId="1554455810" sldId="351"/>
        </pc:sldMkLst>
        <pc:spChg chg="mod">
          <ac:chgData name="Hult Lars" userId="S::lars.hult@inera.se::19b96a1f-9142-46b6-b8fe-5f83155832bf" providerId="AD" clId="Web-{A9A05705-696A-439F-B9F3-0170A5BB8DF4}" dt="2020-05-28T09:27:03.446" v="170" actId="1076"/>
          <ac:spMkLst>
            <pc:docMk/>
            <pc:sldMk cId="1554455810" sldId="351"/>
            <ac:spMk id="6" creationId="{6BDE2E2C-B29E-40BA-822E-786143E7DD05}"/>
          </ac:spMkLst>
        </pc:spChg>
        <pc:spChg chg="mod">
          <ac:chgData name="Hult Lars" userId="S::lars.hult@inera.se::19b96a1f-9142-46b6-b8fe-5f83155832bf" providerId="AD" clId="Web-{A9A05705-696A-439F-B9F3-0170A5BB8DF4}" dt="2020-05-28T09:28:57.807" v="203" actId="1076"/>
          <ac:spMkLst>
            <pc:docMk/>
            <pc:sldMk cId="1554455810" sldId="351"/>
            <ac:spMk id="10" creationId="{D0D18098-AD5F-46A1-92A0-F859DEBE3D7B}"/>
          </ac:spMkLst>
        </pc:spChg>
        <pc:spChg chg="mod">
          <ac:chgData name="Hult Lars" userId="S::lars.hult@inera.se::19b96a1f-9142-46b6-b8fe-5f83155832bf" providerId="AD" clId="Web-{A9A05705-696A-439F-B9F3-0170A5BB8DF4}" dt="2020-05-28T09:28:24.431" v="194" actId="1076"/>
          <ac:spMkLst>
            <pc:docMk/>
            <pc:sldMk cId="1554455810" sldId="351"/>
            <ac:spMk id="11" creationId="{77AAEAAF-A772-43F7-A78B-470ED3DB09EA}"/>
          </ac:spMkLst>
        </pc:spChg>
      </pc:sldChg>
      <pc:sldChg chg="add del replId">
        <pc:chgData name="Hult Lars" userId="S::lars.hult@inera.se::19b96a1f-9142-46b6-b8fe-5f83155832bf" providerId="AD" clId="Web-{A9A05705-696A-439F-B9F3-0170A5BB8DF4}" dt="2020-05-28T09:12:20.057" v="2"/>
        <pc:sldMkLst>
          <pc:docMk/>
          <pc:sldMk cId="248450591" sldId="354"/>
        </pc:sldMkLst>
      </pc:sldChg>
      <pc:sldChg chg="modSp new del">
        <pc:chgData name="Hult Lars" userId="S::lars.hult@inera.se::19b96a1f-9142-46b6-b8fe-5f83155832bf" providerId="AD" clId="Web-{A9A05705-696A-439F-B9F3-0170A5BB8DF4}" dt="2020-05-28T09:25:42.288" v="162"/>
        <pc:sldMkLst>
          <pc:docMk/>
          <pc:sldMk cId="1543404205" sldId="355"/>
        </pc:sldMkLst>
        <pc:spChg chg="mod">
          <ac:chgData name="Hult Lars" userId="S::lars.hult@inera.se::19b96a1f-9142-46b6-b8fe-5f83155832bf" providerId="AD" clId="Web-{A9A05705-696A-439F-B9F3-0170A5BB8DF4}" dt="2020-05-28T09:17:04.858" v="110" actId="20577"/>
          <ac:spMkLst>
            <pc:docMk/>
            <pc:sldMk cId="1543404205" sldId="355"/>
            <ac:spMk id="2" creationId="{1E001B44-9D90-426A-BE9A-3D187794F717}"/>
          </ac:spMkLst>
        </pc:spChg>
      </pc:sldChg>
      <pc:sldChg chg="addSp modSp add del ord replId">
        <pc:chgData name="Hult Lars" userId="S::lars.hult@inera.se::19b96a1f-9142-46b6-b8fe-5f83155832bf" providerId="AD" clId="Web-{A9A05705-696A-439F-B9F3-0170A5BB8DF4}" dt="2020-05-28T09:40:02.067" v="250"/>
        <pc:sldMkLst>
          <pc:docMk/>
          <pc:sldMk cId="774568902" sldId="356"/>
        </pc:sldMkLst>
        <pc:spChg chg="mod">
          <ac:chgData name="Hult Lars" userId="S::lars.hult@inera.se::19b96a1f-9142-46b6-b8fe-5f83155832bf" providerId="AD" clId="Web-{A9A05705-696A-439F-B9F3-0170A5BB8DF4}" dt="2020-05-28T09:13:20.558" v="39" actId="20577"/>
          <ac:spMkLst>
            <pc:docMk/>
            <pc:sldMk cId="774568902" sldId="356"/>
            <ac:spMk id="2" creationId="{1E001B44-9D90-426A-BE9A-3D187794F717}"/>
          </ac:spMkLst>
        </pc:spChg>
        <pc:spChg chg="add mod">
          <ac:chgData name="Hult Lars" userId="S::lars.hult@inera.se::19b96a1f-9142-46b6-b8fe-5f83155832bf" providerId="AD" clId="Web-{A9A05705-696A-439F-B9F3-0170A5BB8DF4}" dt="2020-05-28T09:38:01.128" v="217" actId="20577"/>
          <ac:spMkLst>
            <pc:docMk/>
            <pc:sldMk cId="774568902" sldId="356"/>
            <ac:spMk id="3" creationId="{9CB8D456-B622-450F-98F1-F28BFFBA66A5}"/>
          </ac:spMkLst>
        </pc:spChg>
        <pc:spChg chg="add mod">
          <ac:chgData name="Hult Lars" userId="S::lars.hult@inera.se::19b96a1f-9142-46b6-b8fe-5f83155832bf" providerId="AD" clId="Web-{A9A05705-696A-439F-B9F3-0170A5BB8DF4}" dt="2020-05-28T09:38:18.378" v="223" actId="20577"/>
          <ac:spMkLst>
            <pc:docMk/>
            <pc:sldMk cId="774568902" sldId="356"/>
            <ac:spMk id="4" creationId="{577B82D7-97F5-4CFA-9FCB-37DFF04A4FAB}"/>
          </ac:spMkLst>
        </pc:spChg>
      </pc:sldChg>
      <pc:sldChg chg="modSp new ord">
        <pc:chgData name="Hult Lars" userId="S::lars.hult@inera.se::19b96a1f-9142-46b6-b8fe-5f83155832bf" providerId="AD" clId="Web-{A9A05705-696A-439F-B9F3-0170A5BB8DF4}" dt="2020-05-28T09:29:57.698" v="206" actId="20577"/>
        <pc:sldMkLst>
          <pc:docMk/>
          <pc:sldMk cId="2922825752" sldId="357"/>
        </pc:sldMkLst>
        <pc:spChg chg="mod">
          <ac:chgData name="Hult Lars" userId="S::lars.hult@inera.se::19b96a1f-9142-46b6-b8fe-5f83155832bf" providerId="AD" clId="Web-{A9A05705-696A-439F-B9F3-0170A5BB8DF4}" dt="2020-05-28T09:29:57.698" v="206" actId="20577"/>
          <ac:spMkLst>
            <pc:docMk/>
            <pc:sldMk cId="2922825752" sldId="357"/>
            <ac:spMk id="2" creationId="{F90F0ED1-39BA-47AB-B3B4-DD7563B1516C}"/>
          </ac:spMkLst>
        </pc:spChg>
      </pc:sldChg>
      <pc:sldChg chg="addSp modSp add ord replId">
        <pc:chgData name="Hult Lars" userId="S::lars.hult@inera.se::19b96a1f-9142-46b6-b8fe-5f83155832bf" providerId="AD" clId="Web-{A9A05705-696A-439F-B9F3-0170A5BB8DF4}" dt="2020-05-28T09:22:10.175" v="142" actId="1076"/>
        <pc:sldMkLst>
          <pc:docMk/>
          <pc:sldMk cId="2434981307" sldId="358"/>
        </pc:sldMkLst>
        <pc:spChg chg="mod">
          <ac:chgData name="Hult Lars" userId="S::lars.hult@inera.se::19b96a1f-9142-46b6-b8fe-5f83155832bf" providerId="AD" clId="Web-{A9A05705-696A-439F-B9F3-0170A5BB8DF4}" dt="2020-05-28T09:18:16.625" v="119" actId="20577"/>
          <ac:spMkLst>
            <pc:docMk/>
            <pc:sldMk cId="2434981307" sldId="358"/>
            <ac:spMk id="2" creationId="{1E001B44-9D90-426A-BE9A-3D187794F717}"/>
          </ac:spMkLst>
        </pc:spChg>
        <pc:picChg chg="add mod">
          <ac:chgData name="Hult Lars" userId="S::lars.hult@inera.se::19b96a1f-9142-46b6-b8fe-5f83155832bf" providerId="AD" clId="Web-{A9A05705-696A-439F-B9F3-0170A5BB8DF4}" dt="2020-05-28T09:22:10.175" v="142" actId="1076"/>
          <ac:picMkLst>
            <pc:docMk/>
            <pc:sldMk cId="2434981307" sldId="358"/>
            <ac:picMk id="3" creationId="{8F59092C-2E1A-4D08-888B-DAFE38483D55}"/>
          </ac:picMkLst>
        </pc:picChg>
      </pc:sldChg>
      <pc:sldChg chg="addSp modSp add replId">
        <pc:chgData name="Hult Lars" userId="S::lars.hult@inera.se::19b96a1f-9142-46b6-b8fe-5f83155832bf" providerId="AD" clId="Web-{A9A05705-696A-439F-B9F3-0170A5BB8DF4}" dt="2020-05-28T09:24:41.131" v="159" actId="20577"/>
        <pc:sldMkLst>
          <pc:docMk/>
          <pc:sldMk cId="1664306918" sldId="359"/>
        </pc:sldMkLst>
        <pc:spChg chg="mod">
          <ac:chgData name="Hult Lars" userId="S::lars.hult@inera.se::19b96a1f-9142-46b6-b8fe-5f83155832bf" providerId="AD" clId="Web-{A9A05705-696A-439F-B9F3-0170A5BB8DF4}" dt="2020-05-28T09:18:40.876" v="135" actId="20577"/>
          <ac:spMkLst>
            <pc:docMk/>
            <pc:sldMk cId="1664306918" sldId="359"/>
            <ac:spMk id="2" creationId="{1E001B44-9D90-426A-BE9A-3D187794F717}"/>
          </ac:spMkLst>
        </pc:spChg>
        <pc:spChg chg="add mod">
          <ac:chgData name="Hult Lars" userId="S::lars.hult@inera.se::19b96a1f-9142-46b6-b8fe-5f83155832bf" providerId="AD" clId="Web-{A9A05705-696A-439F-B9F3-0170A5BB8DF4}" dt="2020-05-28T09:24:30.318" v="155" actId="20577"/>
          <ac:spMkLst>
            <pc:docMk/>
            <pc:sldMk cId="1664306918" sldId="359"/>
            <ac:spMk id="7" creationId="{1014A32F-CEF8-4BE6-B588-E314F066C5EE}"/>
          </ac:spMkLst>
        </pc:spChg>
        <pc:spChg chg="add mod">
          <ac:chgData name="Hult Lars" userId="S::lars.hult@inera.se::19b96a1f-9142-46b6-b8fe-5f83155832bf" providerId="AD" clId="Web-{A9A05705-696A-439F-B9F3-0170A5BB8DF4}" dt="2020-05-28T09:24:41.131" v="159" actId="20577"/>
          <ac:spMkLst>
            <pc:docMk/>
            <pc:sldMk cId="1664306918" sldId="359"/>
            <ac:spMk id="8" creationId="{A0B8590F-A17A-4D9C-A204-9AF567673772}"/>
          </ac:spMkLst>
        </pc:spChg>
        <pc:picChg chg="add">
          <ac:chgData name="Hult Lars" userId="S::lars.hult@inera.se::19b96a1f-9142-46b6-b8fe-5f83155832bf" providerId="AD" clId="Web-{A9A05705-696A-439F-B9F3-0170A5BB8DF4}" dt="2020-05-28T09:23:14.864" v="143"/>
          <ac:picMkLst>
            <pc:docMk/>
            <pc:sldMk cId="1664306918" sldId="359"/>
            <ac:picMk id="4" creationId="{D9BDC012-880E-4AD2-BCD0-1694091E4705}"/>
          </ac:picMkLst>
        </pc:picChg>
        <pc:picChg chg="add mod">
          <ac:chgData name="Hult Lars" userId="S::lars.hult@inera.se::19b96a1f-9142-46b6-b8fe-5f83155832bf" providerId="AD" clId="Web-{A9A05705-696A-439F-B9F3-0170A5BB8DF4}" dt="2020-05-28T09:23:43.536" v="145" actId="1076"/>
          <ac:picMkLst>
            <pc:docMk/>
            <pc:sldMk cId="1664306918" sldId="359"/>
            <ac:picMk id="6" creationId="{90DEE12E-8947-441D-91BB-2648DDAD0C51}"/>
          </ac:picMkLst>
        </pc:picChg>
      </pc:sldChg>
      <pc:sldChg chg="addSp modSp add replId">
        <pc:chgData name="Hult Lars" userId="S::lars.hult@inera.se::19b96a1f-9142-46b6-b8fe-5f83155832bf" providerId="AD" clId="Web-{A9A05705-696A-439F-B9F3-0170A5BB8DF4}" dt="2020-05-28T09:40:41.427" v="259" actId="1076"/>
        <pc:sldMkLst>
          <pc:docMk/>
          <pc:sldMk cId="3253288349" sldId="360"/>
        </pc:sldMkLst>
        <pc:spChg chg="mod">
          <ac:chgData name="Hult Lars" userId="S::lars.hult@inera.se::19b96a1f-9142-46b6-b8fe-5f83155832bf" providerId="AD" clId="Web-{A9A05705-696A-439F-B9F3-0170A5BB8DF4}" dt="2020-05-28T09:39:55.583" v="246" actId="20577"/>
          <ac:spMkLst>
            <pc:docMk/>
            <pc:sldMk cId="3253288349" sldId="360"/>
            <ac:spMk id="2" creationId="{1E001B44-9D90-426A-BE9A-3D187794F717}"/>
          </ac:spMkLst>
        </pc:spChg>
        <pc:spChg chg="mod">
          <ac:chgData name="Hult Lars" userId="S::lars.hult@inera.se::19b96a1f-9142-46b6-b8fe-5f83155832bf" providerId="AD" clId="Web-{A9A05705-696A-439F-B9F3-0170A5BB8DF4}" dt="2020-05-28T09:40:41.412" v="256" actId="1076"/>
          <ac:spMkLst>
            <pc:docMk/>
            <pc:sldMk cId="3253288349" sldId="360"/>
            <ac:spMk id="3" creationId="{9CB8D456-B622-450F-98F1-F28BFFBA66A5}"/>
          </ac:spMkLst>
        </pc:spChg>
        <pc:spChg chg="mod">
          <ac:chgData name="Hult Lars" userId="S::lars.hult@inera.se::19b96a1f-9142-46b6-b8fe-5f83155832bf" providerId="AD" clId="Web-{A9A05705-696A-439F-B9F3-0170A5BB8DF4}" dt="2020-05-28T09:40:41.396" v="255" actId="1076"/>
          <ac:spMkLst>
            <pc:docMk/>
            <pc:sldMk cId="3253288349" sldId="360"/>
            <ac:spMk id="4" creationId="{577B82D7-97F5-4CFA-9FCB-37DFF04A4FAB}"/>
          </ac:spMkLst>
        </pc:spChg>
        <pc:spChg chg="add mod">
          <ac:chgData name="Hult Lars" userId="S::lars.hult@inera.se::19b96a1f-9142-46b6-b8fe-5f83155832bf" providerId="AD" clId="Web-{A9A05705-696A-439F-B9F3-0170A5BB8DF4}" dt="2020-05-28T09:40:41.412" v="257" actId="1076"/>
          <ac:spMkLst>
            <pc:docMk/>
            <pc:sldMk cId="3253288349" sldId="360"/>
            <ac:spMk id="5" creationId="{E71FB7F5-BE6F-409B-9B01-3644D5622F5E}"/>
          </ac:spMkLst>
        </pc:spChg>
        <pc:spChg chg="add mod">
          <ac:chgData name="Hult Lars" userId="S::lars.hult@inera.se::19b96a1f-9142-46b6-b8fe-5f83155832bf" providerId="AD" clId="Web-{A9A05705-696A-439F-B9F3-0170A5BB8DF4}" dt="2020-05-28T09:40:41.412" v="258" actId="1076"/>
          <ac:spMkLst>
            <pc:docMk/>
            <pc:sldMk cId="3253288349" sldId="360"/>
            <ac:spMk id="6" creationId="{1D287069-C64C-436B-BA38-6B808BD48E64}"/>
          </ac:spMkLst>
        </pc:spChg>
        <pc:spChg chg="add mod">
          <ac:chgData name="Hult Lars" userId="S::lars.hult@inera.se::19b96a1f-9142-46b6-b8fe-5f83155832bf" providerId="AD" clId="Web-{A9A05705-696A-439F-B9F3-0170A5BB8DF4}" dt="2020-05-28T09:40:41.427" v="259" actId="1076"/>
          <ac:spMkLst>
            <pc:docMk/>
            <pc:sldMk cId="3253288349" sldId="360"/>
            <ac:spMk id="7" creationId="{5937227B-24C7-41D9-A827-97DED46FA285}"/>
          </ac:spMkLst>
        </pc:spChg>
      </pc:sldChg>
    </pc:docChg>
  </pc:docChgLst>
  <pc:docChgLst>
    <pc:chgData name="Baccarini Daniela" userId="03a24505-5d2d-446b-9df3-f81c19ab9456" providerId="ADAL" clId="{4BC11994-6CCF-48F6-A0B0-73DA11EDCB69}"/>
    <pc:docChg chg="custSel addSld delSld modSld">
      <pc:chgData name="Baccarini Daniela" userId="03a24505-5d2d-446b-9df3-f81c19ab9456" providerId="ADAL" clId="{4BC11994-6CCF-48F6-A0B0-73DA11EDCB69}" dt="2020-09-30T19:19:45.398" v="391" actId="165"/>
      <pc:docMkLst>
        <pc:docMk/>
      </pc:docMkLst>
      <pc:sldChg chg="addSp delSp">
        <pc:chgData name="Baccarini Daniela" userId="03a24505-5d2d-446b-9df3-f81c19ab9456" providerId="ADAL" clId="{4BC11994-6CCF-48F6-A0B0-73DA11EDCB69}" dt="2020-09-04T06:18:41.868" v="387"/>
        <pc:sldMkLst>
          <pc:docMk/>
          <pc:sldMk cId="2236008892" sldId="257"/>
        </pc:sldMkLst>
        <pc:spChg chg="del">
          <ac:chgData name="Baccarini Daniela" userId="03a24505-5d2d-446b-9df3-f81c19ab9456" providerId="ADAL" clId="{4BC11994-6CCF-48F6-A0B0-73DA11EDCB69}" dt="2020-09-04T06:18:40.615" v="386" actId="478"/>
          <ac:spMkLst>
            <pc:docMk/>
            <pc:sldMk cId="2236008892" sldId="257"/>
            <ac:spMk id="29" creationId="{CB7EE407-560C-431C-A4BC-858680A48F0E}"/>
          </ac:spMkLst>
        </pc:spChg>
        <pc:spChg chg="del">
          <ac:chgData name="Baccarini Daniela" userId="03a24505-5d2d-446b-9df3-f81c19ab9456" providerId="ADAL" clId="{4BC11994-6CCF-48F6-A0B0-73DA11EDCB69}" dt="2020-09-04T06:18:40.615" v="386" actId="478"/>
          <ac:spMkLst>
            <pc:docMk/>
            <pc:sldMk cId="2236008892" sldId="257"/>
            <ac:spMk id="30" creationId="{74A3E9CF-4A3B-44A7-A7C1-201BBE1EA5B1}"/>
          </ac:spMkLst>
        </pc:spChg>
        <pc:spChg chg="del">
          <ac:chgData name="Baccarini Daniela" userId="03a24505-5d2d-446b-9df3-f81c19ab9456" providerId="ADAL" clId="{4BC11994-6CCF-48F6-A0B0-73DA11EDCB69}" dt="2020-09-04T06:18:40.615" v="386" actId="478"/>
          <ac:spMkLst>
            <pc:docMk/>
            <pc:sldMk cId="2236008892" sldId="257"/>
            <ac:spMk id="31" creationId="{CCCE03B3-FA1F-42E5-97DE-0F8A0EF33036}"/>
          </ac:spMkLst>
        </pc:spChg>
        <pc:spChg chg="del">
          <ac:chgData name="Baccarini Daniela" userId="03a24505-5d2d-446b-9df3-f81c19ab9456" providerId="ADAL" clId="{4BC11994-6CCF-48F6-A0B0-73DA11EDCB69}" dt="2020-09-04T06:18:40.615" v="386" actId="478"/>
          <ac:spMkLst>
            <pc:docMk/>
            <pc:sldMk cId="2236008892" sldId="257"/>
            <ac:spMk id="32" creationId="{E17A4108-D1A3-4942-9624-469721184F21}"/>
          </ac:spMkLst>
        </pc:spChg>
        <pc:spChg chg="del">
          <ac:chgData name="Baccarini Daniela" userId="03a24505-5d2d-446b-9df3-f81c19ab9456" providerId="ADAL" clId="{4BC11994-6CCF-48F6-A0B0-73DA11EDCB69}" dt="2020-09-04T06:18:40.615" v="386" actId="478"/>
          <ac:spMkLst>
            <pc:docMk/>
            <pc:sldMk cId="2236008892" sldId="257"/>
            <ac:spMk id="33" creationId="{5DBB5657-47C3-48BA-A7F7-74881CEAB1F4}"/>
          </ac:spMkLst>
        </pc:spChg>
        <pc:spChg chg="del">
          <ac:chgData name="Baccarini Daniela" userId="03a24505-5d2d-446b-9df3-f81c19ab9456" providerId="ADAL" clId="{4BC11994-6CCF-48F6-A0B0-73DA11EDCB69}" dt="2020-09-04T06:18:40.615" v="386" actId="478"/>
          <ac:spMkLst>
            <pc:docMk/>
            <pc:sldMk cId="2236008892" sldId="257"/>
            <ac:spMk id="34" creationId="{B2662186-F40C-4E16-A264-9261BD5D1CA8}"/>
          </ac:spMkLst>
        </pc:spChg>
        <pc:spChg chg="del">
          <ac:chgData name="Baccarini Daniela" userId="03a24505-5d2d-446b-9df3-f81c19ab9456" providerId="ADAL" clId="{4BC11994-6CCF-48F6-A0B0-73DA11EDCB69}" dt="2020-09-04T06:18:40.615" v="386" actId="478"/>
          <ac:spMkLst>
            <pc:docMk/>
            <pc:sldMk cId="2236008892" sldId="257"/>
            <ac:spMk id="35" creationId="{6ED27129-26E4-4B8C-BBDA-553A151C4361}"/>
          </ac:spMkLst>
        </pc:spChg>
        <pc:spChg chg="del">
          <ac:chgData name="Baccarini Daniela" userId="03a24505-5d2d-446b-9df3-f81c19ab9456" providerId="ADAL" clId="{4BC11994-6CCF-48F6-A0B0-73DA11EDCB69}" dt="2020-09-04T06:18:40.615" v="386" actId="478"/>
          <ac:spMkLst>
            <pc:docMk/>
            <pc:sldMk cId="2236008892" sldId="257"/>
            <ac:spMk id="36" creationId="{6C2C1BDB-599A-4D1B-AF78-CF5A2442102E}"/>
          </ac:spMkLst>
        </pc:spChg>
        <pc:spChg chg="del">
          <ac:chgData name="Baccarini Daniela" userId="03a24505-5d2d-446b-9df3-f81c19ab9456" providerId="ADAL" clId="{4BC11994-6CCF-48F6-A0B0-73DA11EDCB69}" dt="2020-09-04T06:18:40.615" v="386" actId="478"/>
          <ac:spMkLst>
            <pc:docMk/>
            <pc:sldMk cId="2236008892" sldId="257"/>
            <ac:spMk id="38" creationId="{86BB2282-4534-4C81-971B-4F9105E48563}"/>
          </ac:spMkLst>
        </pc:spChg>
        <pc:spChg chg="del">
          <ac:chgData name="Baccarini Daniela" userId="03a24505-5d2d-446b-9df3-f81c19ab9456" providerId="ADAL" clId="{4BC11994-6CCF-48F6-A0B0-73DA11EDCB69}" dt="2020-09-04T06:18:40.615" v="386" actId="478"/>
          <ac:spMkLst>
            <pc:docMk/>
            <pc:sldMk cId="2236008892" sldId="257"/>
            <ac:spMk id="40" creationId="{6E8E602E-502C-47C8-AE6D-B56F9A28549A}"/>
          </ac:spMkLst>
        </pc:spChg>
        <pc:spChg chg="del">
          <ac:chgData name="Baccarini Daniela" userId="03a24505-5d2d-446b-9df3-f81c19ab9456" providerId="ADAL" clId="{4BC11994-6CCF-48F6-A0B0-73DA11EDCB69}" dt="2020-09-04T06:18:40.615" v="386" actId="478"/>
          <ac:spMkLst>
            <pc:docMk/>
            <pc:sldMk cId="2236008892" sldId="257"/>
            <ac:spMk id="41" creationId="{EEADD28E-18F0-422A-90CD-A87D767804CF}"/>
          </ac:spMkLst>
        </pc:spChg>
        <pc:spChg chg="del">
          <ac:chgData name="Baccarini Daniela" userId="03a24505-5d2d-446b-9df3-f81c19ab9456" providerId="ADAL" clId="{4BC11994-6CCF-48F6-A0B0-73DA11EDCB69}" dt="2020-09-04T06:18:40.615" v="386" actId="478"/>
          <ac:spMkLst>
            <pc:docMk/>
            <pc:sldMk cId="2236008892" sldId="257"/>
            <ac:spMk id="42" creationId="{334FDEE1-0B9E-4680-87CE-1BE64E91C69B}"/>
          </ac:spMkLst>
        </pc:spChg>
        <pc:spChg chg="del">
          <ac:chgData name="Baccarini Daniela" userId="03a24505-5d2d-446b-9df3-f81c19ab9456" providerId="ADAL" clId="{4BC11994-6CCF-48F6-A0B0-73DA11EDCB69}" dt="2020-09-04T06:18:40.615" v="386" actId="478"/>
          <ac:spMkLst>
            <pc:docMk/>
            <pc:sldMk cId="2236008892" sldId="257"/>
            <ac:spMk id="43" creationId="{FB3551AD-6C86-4A47-9BA5-DE400943C587}"/>
          </ac:spMkLst>
        </pc:spChg>
        <pc:spChg chg="del">
          <ac:chgData name="Baccarini Daniela" userId="03a24505-5d2d-446b-9df3-f81c19ab9456" providerId="ADAL" clId="{4BC11994-6CCF-48F6-A0B0-73DA11EDCB69}" dt="2020-09-04T06:18:40.615" v="386" actId="478"/>
          <ac:spMkLst>
            <pc:docMk/>
            <pc:sldMk cId="2236008892" sldId="257"/>
            <ac:spMk id="44" creationId="{7FB11189-3DF8-44F4-80EA-4285C74446EB}"/>
          </ac:spMkLst>
        </pc:spChg>
        <pc:spChg chg="add">
          <ac:chgData name="Baccarini Daniela" userId="03a24505-5d2d-446b-9df3-f81c19ab9456" providerId="ADAL" clId="{4BC11994-6CCF-48F6-A0B0-73DA11EDCB69}" dt="2020-09-04T06:18:41.868" v="387"/>
          <ac:spMkLst>
            <pc:docMk/>
            <pc:sldMk cId="2236008892" sldId="257"/>
            <ac:spMk id="57" creationId="{C7314A6D-AE0E-40FC-9C10-244EE0F8D316}"/>
          </ac:spMkLst>
        </pc:spChg>
        <pc:grpChg chg="add">
          <ac:chgData name="Baccarini Daniela" userId="03a24505-5d2d-446b-9df3-f81c19ab9456" providerId="ADAL" clId="{4BC11994-6CCF-48F6-A0B0-73DA11EDCB69}" dt="2020-09-04T06:18:41.868" v="387"/>
          <ac:grpSpMkLst>
            <pc:docMk/>
            <pc:sldMk cId="2236008892" sldId="257"/>
            <ac:grpSpMk id="60" creationId="{02364E6F-6805-4AF1-BEB5-DB654328B553}"/>
          </ac:grpSpMkLst>
        </pc:grpChg>
        <pc:picChg chg="del">
          <ac:chgData name="Baccarini Daniela" userId="03a24505-5d2d-446b-9df3-f81c19ab9456" providerId="ADAL" clId="{4BC11994-6CCF-48F6-A0B0-73DA11EDCB69}" dt="2020-09-04T06:18:40.615" v="386" actId="478"/>
          <ac:picMkLst>
            <pc:docMk/>
            <pc:sldMk cId="2236008892" sldId="257"/>
            <ac:picMk id="37" creationId="{1742B421-7A81-4319-9F16-286DD4BED644}"/>
          </ac:picMkLst>
        </pc:picChg>
        <pc:picChg chg="add">
          <ac:chgData name="Baccarini Daniela" userId="03a24505-5d2d-446b-9df3-f81c19ab9456" providerId="ADAL" clId="{4BC11994-6CCF-48F6-A0B0-73DA11EDCB69}" dt="2020-09-04T06:18:41.868" v="387"/>
          <ac:picMkLst>
            <pc:docMk/>
            <pc:sldMk cId="2236008892" sldId="257"/>
            <ac:picMk id="39" creationId="{06303C13-B718-4F74-81F7-6E870B910187}"/>
          </ac:picMkLst>
        </pc:picChg>
        <pc:picChg chg="del">
          <ac:chgData name="Baccarini Daniela" userId="03a24505-5d2d-446b-9df3-f81c19ab9456" providerId="ADAL" clId="{4BC11994-6CCF-48F6-A0B0-73DA11EDCB69}" dt="2020-09-04T06:18:40.615" v="386" actId="478"/>
          <ac:picMkLst>
            <pc:docMk/>
            <pc:sldMk cId="2236008892" sldId="257"/>
            <ac:picMk id="45" creationId="{F4E4BA1B-C168-4C8B-8366-80CDBA456EBB}"/>
          </ac:picMkLst>
        </pc:picChg>
        <pc:picChg chg="del">
          <ac:chgData name="Baccarini Daniela" userId="03a24505-5d2d-446b-9df3-f81c19ab9456" providerId="ADAL" clId="{4BC11994-6CCF-48F6-A0B0-73DA11EDCB69}" dt="2020-09-04T06:18:40.615" v="386" actId="478"/>
          <ac:picMkLst>
            <pc:docMk/>
            <pc:sldMk cId="2236008892" sldId="257"/>
            <ac:picMk id="46" creationId="{AFC82060-F64D-4403-A4D6-8EFFD1CBF1C1}"/>
          </ac:picMkLst>
        </pc:picChg>
        <pc:picChg chg="del">
          <ac:chgData name="Baccarini Daniela" userId="03a24505-5d2d-446b-9df3-f81c19ab9456" providerId="ADAL" clId="{4BC11994-6CCF-48F6-A0B0-73DA11EDCB69}" dt="2020-09-04T06:18:40.615" v="386" actId="478"/>
          <ac:picMkLst>
            <pc:docMk/>
            <pc:sldMk cId="2236008892" sldId="257"/>
            <ac:picMk id="47" creationId="{CD875258-AF02-41B9-84F3-1AFC5441F65B}"/>
          </ac:picMkLst>
        </pc:picChg>
        <pc:picChg chg="del">
          <ac:chgData name="Baccarini Daniela" userId="03a24505-5d2d-446b-9df3-f81c19ab9456" providerId="ADAL" clId="{4BC11994-6CCF-48F6-A0B0-73DA11EDCB69}" dt="2020-09-04T06:18:40.615" v="386" actId="478"/>
          <ac:picMkLst>
            <pc:docMk/>
            <pc:sldMk cId="2236008892" sldId="257"/>
            <ac:picMk id="48" creationId="{F6C38D18-BD78-4190-935D-15932EB7BA2B}"/>
          </ac:picMkLst>
        </pc:picChg>
        <pc:picChg chg="del">
          <ac:chgData name="Baccarini Daniela" userId="03a24505-5d2d-446b-9df3-f81c19ab9456" providerId="ADAL" clId="{4BC11994-6CCF-48F6-A0B0-73DA11EDCB69}" dt="2020-09-04T06:18:40.615" v="386" actId="478"/>
          <ac:picMkLst>
            <pc:docMk/>
            <pc:sldMk cId="2236008892" sldId="257"/>
            <ac:picMk id="49" creationId="{4BC713F7-F1D0-4B01-940A-3DC93C98313E}"/>
          </ac:picMkLst>
        </pc:picChg>
        <pc:picChg chg="del">
          <ac:chgData name="Baccarini Daniela" userId="03a24505-5d2d-446b-9df3-f81c19ab9456" providerId="ADAL" clId="{4BC11994-6CCF-48F6-A0B0-73DA11EDCB69}" dt="2020-09-04T06:18:40.615" v="386" actId="478"/>
          <ac:picMkLst>
            <pc:docMk/>
            <pc:sldMk cId="2236008892" sldId="257"/>
            <ac:picMk id="50" creationId="{8BB69D33-F330-453D-80BF-A737002DD28B}"/>
          </ac:picMkLst>
        </pc:picChg>
        <pc:picChg chg="del">
          <ac:chgData name="Baccarini Daniela" userId="03a24505-5d2d-446b-9df3-f81c19ab9456" providerId="ADAL" clId="{4BC11994-6CCF-48F6-A0B0-73DA11EDCB69}" dt="2020-09-04T06:18:40.615" v="386" actId="478"/>
          <ac:picMkLst>
            <pc:docMk/>
            <pc:sldMk cId="2236008892" sldId="257"/>
            <ac:picMk id="51" creationId="{3F5258B9-39BA-4F63-984A-3F0AFE501494}"/>
          </ac:picMkLst>
        </pc:picChg>
        <pc:picChg chg="del">
          <ac:chgData name="Baccarini Daniela" userId="03a24505-5d2d-446b-9df3-f81c19ab9456" providerId="ADAL" clId="{4BC11994-6CCF-48F6-A0B0-73DA11EDCB69}" dt="2020-09-04T06:18:40.615" v="386" actId="478"/>
          <ac:picMkLst>
            <pc:docMk/>
            <pc:sldMk cId="2236008892" sldId="257"/>
            <ac:picMk id="52" creationId="{7E135A36-38B1-426B-8906-0F7A38DEBAD1}"/>
          </ac:picMkLst>
        </pc:picChg>
        <pc:picChg chg="del">
          <ac:chgData name="Baccarini Daniela" userId="03a24505-5d2d-446b-9df3-f81c19ab9456" providerId="ADAL" clId="{4BC11994-6CCF-48F6-A0B0-73DA11EDCB69}" dt="2020-09-04T06:18:40.615" v="386" actId="478"/>
          <ac:picMkLst>
            <pc:docMk/>
            <pc:sldMk cId="2236008892" sldId="257"/>
            <ac:picMk id="53" creationId="{6664A16C-0C84-4BD3-8946-5DF7F4FE0F9B}"/>
          </ac:picMkLst>
        </pc:picChg>
        <pc:picChg chg="del">
          <ac:chgData name="Baccarini Daniela" userId="03a24505-5d2d-446b-9df3-f81c19ab9456" providerId="ADAL" clId="{4BC11994-6CCF-48F6-A0B0-73DA11EDCB69}" dt="2020-09-04T06:18:40.615" v="386" actId="478"/>
          <ac:picMkLst>
            <pc:docMk/>
            <pc:sldMk cId="2236008892" sldId="257"/>
            <ac:picMk id="54" creationId="{B73042D2-8A8A-4CDF-91AC-51A9368086EB}"/>
          </ac:picMkLst>
        </pc:picChg>
        <pc:picChg chg="del">
          <ac:chgData name="Baccarini Daniela" userId="03a24505-5d2d-446b-9df3-f81c19ab9456" providerId="ADAL" clId="{4BC11994-6CCF-48F6-A0B0-73DA11EDCB69}" dt="2020-09-04T06:18:40.615" v="386" actId="478"/>
          <ac:picMkLst>
            <pc:docMk/>
            <pc:sldMk cId="2236008892" sldId="257"/>
            <ac:picMk id="55" creationId="{67DF9E65-D496-41FB-9B08-5070701EE066}"/>
          </ac:picMkLst>
        </pc:picChg>
        <pc:picChg chg="del">
          <ac:chgData name="Baccarini Daniela" userId="03a24505-5d2d-446b-9df3-f81c19ab9456" providerId="ADAL" clId="{4BC11994-6CCF-48F6-A0B0-73DA11EDCB69}" dt="2020-09-04T06:18:40.615" v="386" actId="478"/>
          <ac:picMkLst>
            <pc:docMk/>
            <pc:sldMk cId="2236008892" sldId="257"/>
            <ac:picMk id="56" creationId="{4B6312F8-E82B-462C-8B50-86F56D9582BB}"/>
          </ac:picMkLst>
        </pc:picChg>
        <pc:picChg chg="del">
          <ac:chgData name="Baccarini Daniela" userId="03a24505-5d2d-446b-9df3-f81c19ab9456" providerId="ADAL" clId="{4BC11994-6CCF-48F6-A0B0-73DA11EDCB69}" dt="2020-09-04T06:18:40.615" v="386" actId="478"/>
          <ac:picMkLst>
            <pc:docMk/>
            <pc:sldMk cId="2236008892" sldId="257"/>
            <ac:picMk id="58" creationId="{DD03B1CA-1B4F-4DEC-AECB-A4282D055484}"/>
          </ac:picMkLst>
        </pc:picChg>
        <pc:picChg chg="add">
          <ac:chgData name="Baccarini Daniela" userId="03a24505-5d2d-446b-9df3-f81c19ab9456" providerId="ADAL" clId="{4BC11994-6CCF-48F6-A0B0-73DA11EDCB69}" dt="2020-09-04T06:18:41.868" v="387"/>
          <ac:picMkLst>
            <pc:docMk/>
            <pc:sldMk cId="2236008892" sldId="257"/>
            <ac:picMk id="59" creationId="{3D1DC0D3-08A1-4652-8107-67B587464ABA}"/>
          </ac:picMkLst>
        </pc:picChg>
      </pc:sldChg>
      <pc:sldChg chg="addSp delSp">
        <pc:chgData name="Baccarini Daniela" userId="03a24505-5d2d-446b-9df3-f81c19ab9456" providerId="ADAL" clId="{4BC11994-6CCF-48F6-A0B0-73DA11EDCB69}" dt="2020-09-04T06:18:15.074" v="385"/>
        <pc:sldMkLst>
          <pc:docMk/>
          <pc:sldMk cId="755907051" sldId="258"/>
        </pc:sldMkLst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2" creationId="{78D46647-39A8-4063-82D5-7783C1A53F45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4" creationId="{F03018AD-5CB9-40DD-A0D3-43A9923548B8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5" creationId="{6B5CADAD-1FD7-4763-80A5-C0D4531AF0A8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6" creationId="{82055F88-17F6-431B-8108-6BF4DFE812FC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7" creationId="{5CCB7086-778C-4ABE-B003-96DF8A3AD7C7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9" creationId="{7C0A0EFB-55EE-4E11-8621-4C5E0622A3FF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10" creationId="{DF7AC66B-0FCF-4E83-ADF3-11D1D74F19F5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11" creationId="{640627B1-97B8-40E4-8784-89BE83447418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12" creationId="{BFFD6CCA-24EB-41D1-A4B3-E0665A4587D0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13" creationId="{9841EF89-A3A8-41BE-AC83-6D6CA86DFD92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14" creationId="{B6121E96-7F71-4092-8D79-CD8E2B2A8E89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15" creationId="{8F8B0D57-A6D5-45EA-85CF-A58B72283EB3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16" creationId="{6B9DBB5B-6335-4F0D-8F07-BD5F933BA0CB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30" creationId="{3D97463C-E4C1-4A76-A1F0-6CEF0AF5CF83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31" creationId="{042A74B7-99C5-4085-9366-5532EB5B30C6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32" creationId="{374120CC-3903-448F-A26A-CC958C373B74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33" creationId="{7D1C5D19-EDD4-47AA-A0EB-A6F399E60808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34" creationId="{F56D1CCA-B637-44D2-B0A6-2769FC5B8CF1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35" creationId="{7BE68BBA-1614-477F-A8B3-1C4EEB653AD8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36" creationId="{886D2050-5940-4703-B1A1-C5CA34126F9E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37" creationId="{ED74FDC6-F2A9-4EC3-AF26-D054CC5EFBE1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38" creationId="{86BB2282-4534-4C81-971B-4F9105E48563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39" creationId="{32060620-211B-4BA7-A9D0-2C83320593B3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40" creationId="{42793772-99C0-4CE8-AD80-E94CFA70D437}"/>
          </ac:spMkLst>
        </pc:spChg>
        <pc:spChg chg="add">
          <ac:chgData name="Baccarini Daniela" userId="03a24505-5d2d-446b-9df3-f81c19ab9456" providerId="ADAL" clId="{4BC11994-6CCF-48F6-A0B0-73DA11EDCB69}" dt="2020-09-04T06:18:15.074" v="385"/>
          <ac:spMkLst>
            <pc:docMk/>
            <pc:sldMk cId="755907051" sldId="258"/>
            <ac:spMk id="41" creationId="{7B55B8D9-90EB-42BB-B17A-16083D264325}"/>
          </ac:spMkLst>
        </pc:spChg>
        <pc:spChg chg="del">
          <ac:chgData name="Baccarini Daniela" userId="03a24505-5d2d-446b-9df3-f81c19ab9456" providerId="ADAL" clId="{4BC11994-6CCF-48F6-A0B0-73DA11EDCB69}" dt="2020-09-04T06:18:13.971" v="384" actId="478"/>
          <ac:spMkLst>
            <pc:docMk/>
            <pc:sldMk cId="755907051" sldId="258"/>
            <ac:spMk id="42" creationId="{5787501C-868F-461B-A44E-EAABE1EDD2B9}"/>
          </ac:spMkLst>
        </pc:spChg>
        <pc:spChg chg="add">
          <ac:chgData name="Baccarini Daniela" userId="03a24505-5d2d-446b-9df3-f81c19ab9456" providerId="ADAL" clId="{4BC11994-6CCF-48F6-A0B0-73DA11EDCB69}" dt="2020-09-04T06:18:15.074" v="385"/>
          <ac:spMkLst>
            <pc:docMk/>
            <pc:sldMk cId="755907051" sldId="258"/>
            <ac:spMk id="43" creationId="{392B366E-4E74-426A-8002-ED08A6321E30}"/>
          </ac:spMkLst>
        </pc:spChg>
        <pc:spChg chg="add">
          <ac:chgData name="Baccarini Daniela" userId="03a24505-5d2d-446b-9df3-f81c19ab9456" providerId="ADAL" clId="{4BC11994-6CCF-48F6-A0B0-73DA11EDCB69}" dt="2020-09-04T06:18:15.074" v="385"/>
          <ac:spMkLst>
            <pc:docMk/>
            <pc:sldMk cId="755907051" sldId="258"/>
            <ac:spMk id="44" creationId="{DA950BCA-16C3-4BDB-8D24-85F7813C4A84}"/>
          </ac:spMkLst>
        </pc:spChg>
        <pc:spChg chg="add">
          <ac:chgData name="Baccarini Daniela" userId="03a24505-5d2d-446b-9df3-f81c19ab9456" providerId="ADAL" clId="{4BC11994-6CCF-48F6-A0B0-73DA11EDCB69}" dt="2020-09-04T06:18:15.074" v="385"/>
          <ac:spMkLst>
            <pc:docMk/>
            <pc:sldMk cId="755907051" sldId="258"/>
            <ac:spMk id="45" creationId="{1E2589A5-5408-49EE-A200-3292EF01D4D1}"/>
          </ac:spMkLst>
        </pc:spChg>
        <pc:spChg chg="add">
          <ac:chgData name="Baccarini Daniela" userId="03a24505-5d2d-446b-9df3-f81c19ab9456" providerId="ADAL" clId="{4BC11994-6CCF-48F6-A0B0-73DA11EDCB69}" dt="2020-09-04T06:18:15.074" v="385"/>
          <ac:spMkLst>
            <pc:docMk/>
            <pc:sldMk cId="755907051" sldId="258"/>
            <ac:spMk id="46" creationId="{DCE46FC8-FE96-4E92-8E8D-AD3851D8CD67}"/>
          </ac:spMkLst>
        </pc:spChg>
        <pc:grpChg chg="add">
          <ac:chgData name="Baccarini Daniela" userId="03a24505-5d2d-446b-9df3-f81c19ab9456" providerId="ADAL" clId="{4BC11994-6CCF-48F6-A0B0-73DA11EDCB69}" dt="2020-09-04T06:18:15.074" v="385"/>
          <ac:grpSpMkLst>
            <pc:docMk/>
            <pc:sldMk cId="755907051" sldId="258"/>
            <ac:grpSpMk id="47" creationId="{CE955683-EFD3-4748-9803-AA66A31B50E6}"/>
          </ac:grpSpMkLst>
        </pc:grpChg>
        <pc:picChg chg="del">
          <ac:chgData name="Baccarini Daniela" userId="03a24505-5d2d-446b-9df3-f81c19ab9456" providerId="ADAL" clId="{4BC11994-6CCF-48F6-A0B0-73DA11EDCB69}" dt="2020-09-04T06:18:13.971" v="384" actId="478"/>
          <ac:picMkLst>
            <pc:docMk/>
            <pc:sldMk cId="755907051" sldId="258"/>
            <ac:picMk id="8" creationId="{830E9C71-F554-4897-99CC-4E2ED32C2345}"/>
          </ac:picMkLst>
        </pc:picChg>
        <pc:picChg chg="del">
          <ac:chgData name="Baccarini Daniela" userId="03a24505-5d2d-446b-9df3-f81c19ab9456" providerId="ADAL" clId="{4BC11994-6CCF-48F6-A0B0-73DA11EDCB69}" dt="2020-09-04T06:18:13.971" v="384" actId="478"/>
          <ac:picMkLst>
            <pc:docMk/>
            <pc:sldMk cId="755907051" sldId="258"/>
            <ac:picMk id="17" creationId="{A9F70BF7-DFCD-4F6A-98C0-7BB77A27E60D}"/>
          </ac:picMkLst>
        </pc:picChg>
        <pc:picChg chg="del">
          <ac:chgData name="Baccarini Daniela" userId="03a24505-5d2d-446b-9df3-f81c19ab9456" providerId="ADAL" clId="{4BC11994-6CCF-48F6-A0B0-73DA11EDCB69}" dt="2020-09-04T06:18:13.971" v="384" actId="478"/>
          <ac:picMkLst>
            <pc:docMk/>
            <pc:sldMk cId="755907051" sldId="258"/>
            <ac:picMk id="18" creationId="{EECF1534-5CCF-43F5-88E1-BA1CD4E92535}"/>
          </ac:picMkLst>
        </pc:picChg>
        <pc:picChg chg="del">
          <ac:chgData name="Baccarini Daniela" userId="03a24505-5d2d-446b-9df3-f81c19ab9456" providerId="ADAL" clId="{4BC11994-6CCF-48F6-A0B0-73DA11EDCB69}" dt="2020-09-04T06:18:13.971" v="384" actId="478"/>
          <ac:picMkLst>
            <pc:docMk/>
            <pc:sldMk cId="755907051" sldId="258"/>
            <ac:picMk id="19" creationId="{A33761BC-96AA-4656-8A0F-FFB052ED95A3}"/>
          </ac:picMkLst>
        </pc:picChg>
        <pc:picChg chg="del">
          <ac:chgData name="Baccarini Daniela" userId="03a24505-5d2d-446b-9df3-f81c19ab9456" providerId="ADAL" clId="{4BC11994-6CCF-48F6-A0B0-73DA11EDCB69}" dt="2020-09-04T06:18:13.971" v="384" actId="478"/>
          <ac:picMkLst>
            <pc:docMk/>
            <pc:sldMk cId="755907051" sldId="258"/>
            <ac:picMk id="20" creationId="{2D73BCD1-48A7-435E-9A4E-14591A3EF4B5}"/>
          </ac:picMkLst>
        </pc:picChg>
        <pc:picChg chg="del">
          <ac:chgData name="Baccarini Daniela" userId="03a24505-5d2d-446b-9df3-f81c19ab9456" providerId="ADAL" clId="{4BC11994-6CCF-48F6-A0B0-73DA11EDCB69}" dt="2020-09-04T06:18:13.971" v="384" actId="478"/>
          <ac:picMkLst>
            <pc:docMk/>
            <pc:sldMk cId="755907051" sldId="258"/>
            <ac:picMk id="21" creationId="{F18BC4FC-A518-4BF0-9C11-8B706A945B10}"/>
          </ac:picMkLst>
        </pc:picChg>
        <pc:picChg chg="del">
          <ac:chgData name="Baccarini Daniela" userId="03a24505-5d2d-446b-9df3-f81c19ab9456" providerId="ADAL" clId="{4BC11994-6CCF-48F6-A0B0-73DA11EDCB69}" dt="2020-09-04T06:18:13.971" v="384" actId="478"/>
          <ac:picMkLst>
            <pc:docMk/>
            <pc:sldMk cId="755907051" sldId="258"/>
            <ac:picMk id="22" creationId="{9F2BF3F7-C8AB-477E-83DC-BDF098735C60}"/>
          </ac:picMkLst>
        </pc:picChg>
        <pc:picChg chg="del">
          <ac:chgData name="Baccarini Daniela" userId="03a24505-5d2d-446b-9df3-f81c19ab9456" providerId="ADAL" clId="{4BC11994-6CCF-48F6-A0B0-73DA11EDCB69}" dt="2020-09-04T06:18:13.971" v="384" actId="478"/>
          <ac:picMkLst>
            <pc:docMk/>
            <pc:sldMk cId="755907051" sldId="258"/>
            <ac:picMk id="23" creationId="{32C48A4D-8DE2-4FC6-8138-9608FCC2F92A}"/>
          </ac:picMkLst>
        </pc:picChg>
        <pc:picChg chg="del">
          <ac:chgData name="Baccarini Daniela" userId="03a24505-5d2d-446b-9df3-f81c19ab9456" providerId="ADAL" clId="{4BC11994-6CCF-48F6-A0B0-73DA11EDCB69}" dt="2020-09-04T06:18:13.971" v="384" actId="478"/>
          <ac:picMkLst>
            <pc:docMk/>
            <pc:sldMk cId="755907051" sldId="258"/>
            <ac:picMk id="24" creationId="{F55F1BFB-BE46-4808-81CD-C6378CC031A2}"/>
          </ac:picMkLst>
        </pc:picChg>
        <pc:picChg chg="del">
          <ac:chgData name="Baccarini Daniela" userId="03a24505-5d2d-446b-9df3-f81c19ab9456" providerId="ADAL" clId="{4BC11994-6CCF-48F6-A0B0-73DA11EDCB69}" dt="2020-09-04T06:18:13.971" v="384" actId="478"/>
          <ac:picMkLst>
            <pc:docMk/>
            <pc:sldMk cId="755907051" sldId="258"/>
            <ac:picMk id="25" creationId="{EA008953-4EAB-41E9-92D3-0575B3E55365}"/>
          </ac:picMkLst>
        </pc:picChg>
        <pc:picChg chg="del">
          <ac:chgData name="Baccarini Daniela" userId="03a24505-5d2d-446b-9df3-f81c19ab9456" providerId="ADAL" clId="{4BC11994-6CCF-48F6-A0B0-73DA11EDCB69}" dt="2020-09-04T06:18:13.971" v="384" actId="478"/>
          <ac:picMkLst>
            <pc:docMk/>
            <pc:sldMk cId="755907051" sldId="258"/>
            <ac:picMk id="26" creationId="{8820E219-3517-4F6F-93E4-844D2CF864CC}"/>
          </ac:picMkLst>
        </pc:picChg>
        <pc:picChg chg="del">
          <ac:chgData name="Baccarini Daniela" userId="03a24505-5d2d-446b-9df3-f81c19ab9456" providerId="ADAL" clId="{4BC11994-6CCF-48F6-A0B0-73DA11EDCB69}" dt="2020-09-04T06:18:13.971" v="384" actId="478"/>
          <ac:picMkLst>
            <pc:docMk/>
            <pc:sldMk cId="755907051" sldId="258"/>
            <ac:picMk id="27" creationId="{E5E63EA0-E632-4846-B88F-03ADB953B617}"/>
          </ac:picMkLst>
        </pc:picChg>
        <pc:picChg chg="del">
          <ac:chgData name="Baccarini Daniela" userId="03a24505-5d2d-446b-9df3-f81c19ab9456" providerId="ADAL" clId="{4BC11994-6CCF-48F6-A0B0-73DA11EDCB69}" dt="2020-09-04T06:18:13.971" v="384" actId="478"/>
          <ac:picMkLst>
            <pc:docMk/>
            <pc:sldMk cId="755907051" sldId="258"/>
            <ac:picMk id="28" creationId="{23E0DE51-82C9-4240-8DDB-D537181DDCA1}"/>
          </ac:picMkLst>
        </pc:picChg>
      </pc:sldChg>
      <pc:sldChg chg="addSp delSp">
        <pc:chgData name="Baccarini Daniela" userId="03a24505-5d2d-446b-9df3-f81c19ab9456" providerId="ADAL" clId="{4BC11994-6CCF-48F6-A0B0-73DA11EDCB69}" dt="2020-09-04T06:19:01.788" v="389"/>
        <pc:sldMkLst>
          <pc:docMk/>
          <pc:sldMk cId="3807614850" sldId="259"/>
        </pc:sldMkLst>
        <pc:spChg chg="del">
          <ac:chgData name="Baccarini Daniela" userId="03a24505-5d2d-446b-9df3-f81c19ab9456" providerId="ADAL" clId="{4BC11994-6CCF-48F6-A0B0-73DA11EDCB69}" dt="2020-09-04T06:18:50.289" v="388" actId="478"/>
          <ac:spMkLst>
            <pc:docMk/>
            <pc:sldMk cId="3807614850" sldId="259"/>
            <ac:spMk id="30" creationId="{74A3E9CF-4A3B-44A7-A7C1-201BBE1EA5B1}"/>
          </ac:spMkLst>
        </pc:spChg>
        <pc:spChg chg="del">
          <ac:chgData name="Baccarini Daniela" userId="03a24505-5d2d-446b-9df3-f81c19ab9456" providerId="ADAL" clId="{4BC11994-6CCF-48F6-A0B0-73DA11EDCB69}" dt="2020-09-04T06:18:50.289" v="388" actId="478"/>
          <ac:spMkLst>
            <pc:docMk/>
            <pc:sldMk cId="3807614850" sldId="259"/>
            <ac:spMk id="31" creationId="{CCCE03B3-FA1F-42E5-97DE-0F8A0EF33036}"/>
          </ac:spMkLst>
        </pc:spChg>
        <pc:spChg chg="del">
          <ac:chgData name="Baccarini Daniela" userId="03a24505-5d2d-446b-9df3-f81c19ab9456" providerId="ADAL" clId="{4BC11994-6CCF-48F6-A0B0-73DA11EDCB69}" dt="2020-09-04T06:18:50.289" v="388" actId="478"/>
          <ac:spMkLst>
            <pc:docMk/>
            <pc:sldMk cId="3807614850" sldId="259"/>
            <ac:spMk id="32" creationId="{E17A4108-D1A3-4942-9624-469721184F21}"/>
          </ac:spMkLst>
        </pc:spChg>
        <pc:spChg chg="del">
          <ac:chgData name="Baccarini Daniela" userId="03a24505-5d2d-446b-9df3-f81c19ab9456" providerId="ADAL" clId="{4BC11994-6CCF-48F6-A0B0-73DA11EDCB69}" dt="2020-09-04T06:18:50.289" v="388" actId="478"/>
          <ac:spMkLst>
            <pc:docMk/>
            <pc:sldMk cId="3807614850" sldId="259"/>
            <ac:spMk id="33" creationId="{5DBB5657-47C3-48BA-A7F7-74881CEAB1F4}"/>
          </ac:spMkLst>
        </pc:spChg>
        <pc:spChg chg="del">
          <ac:chgData name="Baccarini Daniela" userId="03a24505-5d2d-446b-9df3-f81c19ab9456" providerId="ADAL" clId="{4BC11994-6CCF-48F6-A0B0-73DA11EDCB69}" dt="2020-09-04T06:18:50.289" v="388" actId="478"/>
          <ac:spMkLst>
            <pc:docMk/>
            <pc:sldMk cId="3807614850" sldId="259"/>
            <ac:spMk id="34" creationId="{B2662186-F40C-4E16-A264-9261BD5D1CA8}"/>
          </ac:spMkLst>
        </pc:spChg>
        <pc:spChg chg="del">
          <ac:chgData name="Baccarini Daniela" userId="03a24505-5d2d-446b-9df3-f81c19ab9456" providerId="ADAL" clId="{4BC11994-6CCF-48F6-A0B0-73DA11EDCB69}" dt="2020-09-04T06:18:50.289" v="388" actId="478"/>
          <ac:spMkLst>
            <pc:docMk/>
            <pc:sldMk cId="3807614850" sldId="259"/>
            <ac:spMk id="35" creationId="{6ED27129-26E4-4B8C-BBDA-553A151C4361}"/>
          </ac:spMkLst>
        </pc:spChg>
        <pc:spChg chg="del">
          <ac:chgData name="Baccarini Daniela" userId="03a24505-5d2d-446b-9df3-f81c19ab9456" providerId="ADAL" clId="{4BC11994-6CCF-48F6-A0B0-73DA11EDCB69}" dt="2020-09-04T06:18:50.289" v="388" actId="478"/>
          <ac:spMkLst>
            <pc:docMk/>
            <pc:sldMk cId="3807614850" sldId="259"/>
            <ac:spMk id="36" creationId="{6C2C1BDB-599A-4D1B-AF78-CF5A2442102E}"/>
          </ac:spMkLst>
        </pc:spChg>
        <pc:spChg chg="del">
          <ac:chgData name="Baccarini Daniela" userId="03a24505-5d2d-446b-9df3-f81c19ab9456" providerId="ADAL" clId="{4BC11994-6CCF-48F6-A0B0-73DA11EDCB69}" dt="2020-09-04T06:18:50.289" v="388" actId="478"/>
          <ac:spMkLst>
            <pc:docMk/>
            <pc:sldMk cId="3807614850" sldId="259"/>
            <ac:spMk id="38" creationId="{86BB2282-4534-4C81-971B-4F9105E48563}"/>
          </ac:spMkLst>
        </pc:spChg>
        <pc:spChg chg="add">
          <ac:chgData name="Baccarini Daniela" userId="03a24505-5d2d-446b-9df3-f81c19ab9456" providerId="ADAL" clId="{4BC11994-6CCF-48F6-A0B0-73DA11EDCB69}" dt="2020-09-04T06:19:01.788" v="389"/>
          <ac:spMkLst>
            <pc:docMk/>
            <pc:sldMk cId="3807614850" sldId="259"/>
            <ac:spMk id="39" creationId="{C0852E6E-C907-4D00-8820-2C2075622668}"/>
          </ac:spMkLst>
        </pc:spChg>
        <pc:spChg chg="del">
          <ac:chgData name="Baccarini Daniela" userId="03a24505-5d2d-446b-9df3-f81c19ab9456" providerId="ADAL" clId="{4BC11994-6CCF-48F6-A0B0-73DA11EDCB69}" dt="2020-09-04T06:18:50.289" v="388" actId="478"/>
          <ac:spMkLst>
            <pc:docMk/>
            <pc:sldMk cId="3807614850" sldId="259"/>
            <ac:spMk id="40" creationId="{6E8E602E-502C-47C8-AE6D-B56F9A28549A}"/>
          </ac:spMkLst>
        </pc:spChg>
        <pc:spChg chg="del">
          <ac:chgData name="Baccarini Daniela" userId="03a24505-5d2d-446b-9df3-f81c19ab9456" providerId="ADAL" clId="{4BC11994-6CCF-48F6-A0B0-73DA11EDCB69}" dt="2020-09-04T06:18:50.289" v="388" actId="478"/>
          <ac:spMkLst>
            <pc:docMk/>
            <pc:sldMk cId="3807614850" sldId="259"/>
            <ac:spMk id="41" creationId="{EEADD28E-18F0-422A-90CD-A87D767804CF}"/>
          </ac:spMkLst>
        </pc:spChg>
        <pc:spChg chg="del">
          <ac:chgData name="Baccarini Daniela" userId="03a24505-5d2d-446b-9df3-f81c19ab9456" providerId="ADAL" clId="{4BC11994-6CCF-48F6-A0B0-73DA11EDCB69}" dt="2020-09-04T06:18:50.289" v="388" actId="478"/>
          <ac:spMkLst>
            <pc:docMk/>
            <pc:sldMk cId="3807614850" sldId="259"/>
            <ac:spMk id="42" creationId="{334FDEE1-0B9E-4680-87CE-1BE64E91C69B}"/>
          </ac:spMkLst>
        </pc:spChg>
        <pc:spChg chg="del">
          <ac:chgData name="Baccarini Daniela" userId="03a24505-5d2d-446b-9df3-f81c19ab9456" providerId="ADAL" clId="{4BC11994-6CCF-48F6-A0B0-73DA11EDCB69}" dt="2020-09-04T06:18:50.289" v="388" actId="478"/>
          <ac:spMkLst>
            <pc:docMk/>
            <pc:sldMk cId="3807614850" sldId="259"/>
            <ac:spMk id="43" creationId="{FB3551AD-6C86-4A47-9BA5-DE400943C587}"/>
          </ac:spMkLst>
        </pc:spChg>
        <pc:spChg chg="del">
          <ac:chgData name="Baccarini Daniela" userId="03a24505-5d2d-446b-9df3-f81c19ab9456" providerId="ADAL" clId="{4BC11994-6CCF-48F6-A0B0-73DA11EDCB69}" dt="2020-09-04T06:18:50.289" v="388" actId="478"/>
          <ac:spMkLst>
            <pc:docMk/>
            <pc:sldMk cId="3807614850" sldId="259"/>
            <ac:spMk id="44" creationId="{7FB11189-3DF8-44F4-80EA-4285C74446EB}"/>
          </ac:spMkLst>
        </pc:spChg>
        <pc:spChg chg="del">
          <ac:chgData name="Baccarini Daniela" userId="03a24505-5d2d-446b-9df3-f81c19ab9456" providerId="ADAL" clId="{4BC11994-6CCF-48F6-A0B0-73DA11EDCB69}" dt="2020-09-04T06:18:50.289" v="388" actId="478"/>
          <ac:spMkLst>
            <pc:docMk/>
            <pc:sldMk cId="3807614850" sldId="259"/>
            <ac:spMk id="58" creationId="{F123D04D-114C-41B9-B789-76E213AC21F8}"/>
          </ac:spMkLst>
        </pc:spChg>
        <pc:grpChg chg="add">
          <ac:chgData name="Baccarini Daniela" userId="03a24505-5d2d-446b-9df3-f81c19ab9456" providerId="ADAL" clId="{4BC11994-6CCF-48F6-A0B0-73DA11EDCB69}" dt="2020-09-04T06:19:01.788" v="389"/>
          <ac:grpSpMkLst>
            <pc:docMk/>
            <pc:sldMk cId="3807614850" sldId="259"/>
            <ac:grpSpMk id="60" creationId="{D0C9B72B-8EA4-4AE7-B4E7-C43B29BDA2AE}"/>
          </ac:grpSpMkLst>
        </pc:grpChg>
        <pc:picChg chg="del">
          <ac:chgData name="Baccarini Daniela" userId="03a24505-5d2d-446b-9df3-f81c19ab9456" providerId="ADAL" clId="{4BC11994-6CCF-48F6-A0B0-73DA11EDCB69}" dt="2020-09-04T06:18:50.289" v="388" actId="478"/>
          <ac:picMkLst>
            <pc:docMk/>
            <pc:sldMk cId="3807614850" sldId="259"/>
            <ac:picMk id="5" creationId="{A0B3B70F-71B7-41C1-9DD1-5B8CCEE37654}"/>
          </ac:picMkLst>
        </pc:picChg>
        <pc:picChg chg="add">
          <ac:chgData name="Baccarini Daniela" userId="03a24505-5d2d-446b-9df3-f81c19ab9456" providerId="ADAL" clId="{4BC11994-6CCF-48F6-A0B0-73DA11EDCB69}" dt="2020-09-04T06:19:01.788" v="389"/>
          <ac:picMkLst>
            <pc:docMk/>
            <pc:sldMk cId="3807614850" sldId="259"/>
            <ac:picMk id="37" creationId="{6D41D3AE-33C4-4165-8090-E8786BD7F30D}"/>
          </ac:picMkLst>
        </pc:picChg>
        <pc:picChg chg="del">
          <ac:chgData name="Baccarini Daniela" userId="03a24505-5d2d-446b-9df3-f81c19ab9456" providerId="ADAL" clId="{4BC11994-6CCF-48F6-A0B0-73DA11EDCB69}" dt="2020-09-04T06:18:50.289" v="388" actId="478"/>
          <ac:picMkLst>
            <pc:docMk/>
            <pc:sldMk cId="3807614850" sldId="259"/>
            <ac:picMk id="45" creationId="{F4E4BA1B-C168-4C8B-8366-80CDBA456EBB}"/>
          </ac:picMkLst>
        </pc:picChg>
        <pc:picChg chg="del">
          <ac:chgData name="Baccarini Daniela" userId="03a24505-5d2d-446b-9df3-f81c19ab9456" providerId="ADAL" clId="{4BC11994-6CCF-48F6-A0B0-73DA11EDCB69}" dt="2020-09-04T06:18:50.289" v="388" actId="478"/>
          <ac:picMkLst>
            <pc:docMk/>
            <pc:sldMk cId="3807614850" sldId="259"/>
            <ac:picMk id="46" creationId="{AFC82060-F64D-4403-A4D6-8EFFD1CBF1C1}"/>
          </ac:picMkLst>
        </pc:picChg>
        <pc:picChg chg="del">
          <ac:chgData name="Baccarini Daniela" userId="03a24505-5d2d-446b-9df3-f81c19ab9456" providerId="ADAL" clId="{4BC11994-6CCF-48F6-A0B0-73DA11EDCB69}" dt="2020-09-04T06:18:50.289" v="388" actId="478"/>
          <ac:picMkLst>
            <pc:docMk/>
            <pc:sldMk cId="3807614850" sldId="259"/>
            <ac:picMk id="47" creationId="{CD875258-AF02-41B9-84F3-1AFC5441F65B}"/>
          </ac:picMkLst>
        </pc:picChg>
        <pc:picChg chg="del">
          <ac:chgData name="Baccarini Daniela" userId="03a24505-5d2d-446b-9df3-f81c19ab9456" providerId="ADAL" clId="{4BC11994-6CCF-48F6-A0B0-73DA11EDCB69}" dt="2020-09-04T06:18:50.289" v="388" actId="478"/>
          <ac:picMkLst>
            <pc:docMk/>
            <pc:sldMk cId="3807614850" sldId="259"/>
            <ac:picMk id="48" creationId="{F6C38D18-BD78-4190-935D-15932EB7BA2B}"/>
          </ac:picMkLst>
        </pc:picChg>
        <pc:picChg chg="del">
          <ac:chgData name="Baccarini Daniela" userId="03a24505-5d2d-446b-9df3-f81c19ab9456" providerId="ADAL" clId="{4BC11994-6CCF-48F6-A0B0-73DA11EDCB69}" dt="2020-09-04T06:18:50.289" v="388" actId="478"/>
          <ac:picMkLst>
            <pc:docMk/>
            <pc:sldMk cId="3807614850" sldId="259"/>
            <ac:picMk id="49" creationId="{4BC713F7-F1D0-4B01-940A-3DC93C98313E}"/>
          </ac:picMkLst>
        </pc:picChg>
        <pc:picChg chg="del">
          <ac:chgData name="Baccarini Daniela" userId="03a24505-5d2d-446b-9df3-f81c19ab9456" providerId="ADAL" clId="{4BC11994-6CCF-48F6-A0B0-73DA11EDCB69}" dt="2020-09-04T06:18:50.289" v="388" actId="478"/>
          <ac:picMkLst>
            <pc:docMk/>
            <pc:sldMk cId="3807614850" sldId="259"/>
            <ac:picMk id="50" creationId="{8BB69D33-F330-453D-80BF-A737002DD28B}"/>
          </ac:picMkLst>
        </pc:picChg>
        <pc:picChg chg="del">
          <ac:chgData name="Baccarini Daniela" userId="03a24505-5d2d-446b-9df3-f81c19ab9456" providerId="ADAL" clId="{4BC11994-6CCF-48F6-A0B0-73DA11EDCB69}" dt="2020-09-04T06:18:50.289" v="388" actId="478"/>
          <ac:picMkLst>
            <pc:docMk/>
            <pc:sldMk cId="3807614850" sldId="259"/>
            <ac:picMk id="51" creationId="{3F5258B9-39BA-4F63-984A-3F0AFE501494}"/>
          </ac:picMkLst>
        </pc:picChg>
        <pc:picChg chg="del">
          <ac:chgData name="Baccarini Daniela" userId="03a24505-5d2d-446b-9df3-f81c19ab9456" providerId="ADAL" clId="{4BC11994-6CCF-48F6-A0B0-73DA11EDCB69}" dt="2020-09-04T06:18:50.289" v="388" actId="478"/>
          <ac:picMkLst>
            <pc:docMk/>
            <pc:sldMk cId="3807614850" sldId="259"/>
            <ac:picMk id="52" creationId="{7E135A36-38B1-426B-8906-0F7A38DEBAD1}"/>
          </ac:picMkLst>
        </pc:picChg>
        <pc:picChg chg="del">
          <ac:chgData name="Baccarini Daniela" userId="03a24505-5d2d-446b-9df3-f81c19ab9456" providerId="ADAL" clId="{4BC11994-6CCF-48F6-A0B0-73DA11EDCB69}" dt="2020-09-04T06:18:50.289" v="388" actId="478"/>
          <ac:picMkLst>
            <pc:docMk/>
            <pc:sldMk cId="3807614850" sldId="259"/>
            <ac:picMk id="53" creationId="{6664A16C-0C84-4BD3-8946-5DF7F4FE0F9B}"/>
          </ac:picMkLst>
        </pc:picChg>
        <pc:picChg chg="del">
          <ac:chgData name="Baccarini Daniela" userId="03a24505-5d2d-446b-9df3-f81c19ab9456" providerId="ADAL" clId="{4BC11994-6CCF-48F6-A0B0-73DA11EDCB69}" dt="2020-09-04T06:18:50.289" v="388" actId="478"/>
          <ac:picMkLst>
            <pc:docMk/>
            <pc:sldMk cId="3807614850" sldId="259"/>
            <ac:picMk id="54" creationId="{B73042D2-8A8A-4CDF-91AC-51A9368086EB}"/>
          </ac:picMkLst>
        </pc:picChg>
        <pc:picChg chg="del">
          <ac:chgData name="Baccarini Daniela" userId="03a24505-5d2d-446b-9df3-f81c19ab9456" providerId="ADAL" clId="{4BC11994-6CCF-48F6-A0B0-73DA11EDCB69}" dt="2020-09-04T06:18:50.289" v="388" actId="478"/>
          <ac:picMkLst>
            <pc:docMk/>
            <pc:sldMk cId="3807614850" sldId="259"/>
            <ac:picMk id="55" creationId="{67DF9E65-D496-41FB-9B08-5070701EE066}"/>
          </ac:picMkLst>
        </pc:picChg>
        <pc:picChg chg="del">
          <ac:chgData name="Baccarini Daniela" userId="03a24505-5d2d-446b-9df3-f81c19ab9456" providerId="ADAL" clId="{4BC11994-6CCF-48F6-A0B0-73DA11EDCB69}" dt="2020-09-04T06:18:50.289" v="388" actId="478"/>
          <ac:picMkLst>
            <pc:docMk/>
            <pc:sldMk cId="3807614850" sldId="259"/>
            <ac:picMk id="56" creationId="{4B6312F8-E82B-462C-8B50-86F56D9582BB}"/>
          </ac:picMkLst>
        </pc:picChg>
        <pc:picChg chg="del">
          <ac:chgData name="Baccarini Daniela" userId="03a24505-5d2d-446b-9df3-f81c19ab9456" providerId="ADAL" clId="{4BC11994-6CCF-48F6-A0B0-73DA11EDCB69}" dt="2020-09-04T06:18:50.289" v="388" actId="478"/>
          <ac:picMkLst>
            <pc:docMk/>
            <pc:sldMk cId="3807614850" sldId="259"/>
            <ac:picMk id="57" creationId="{BC1ADEFF-E421-4FB1-B906-08081092A1FC}"/>
          </ac:picMkLst>
        </pc:picChg>
        <pc:picChg chg="add">
          <ac:chgData name="Baccarini Daniela" userId="03a24505-5d2d-446b-9df3-f81c19ab9456" providerId="ADAL" clId="{4BC11994-6CCF-48F6-A0B0-73DA11EDCB69}" dt="2020-09-04T06:19:01.788" v="389"/>
          <ac:picMkLst>
            <pc:docMk/>
            <pc:sldMk cId="3807614850" sldId="259"/>
            <ac:picMk id="59" creationId="{4CF99F90-B639-4F69-AAA7-365993521006}"/>
          </ac:picMkLst>
        </pc:picChg>
      </pc:sldChg>
      <pc:sldChg chg="del">
        <pc:chgData name="Baccarini Daniela" userId="03a24505-5d2d-446b-9df3-f81c19ab9456" providerId="ADAL" clId="{4BC11994-6CCF-48F6-A0B0-73DA11EDCB69}" dt="2020-09-02T09:59:09.913" v="1" actId="2696"/>
        <pc:sldMkLst>
          <pc:docMk/>
          <pc:sldMk cId="3735586458" sldId="297"/>
        </pc:sldMkLst>
      </pc:sldChg>
      <pc:sldChg chg="modNotesTx">
        <pc:chgData name="Baccarini Daniela" userId="03a24505-5d2d-446b-9df3-f81c19ab9456" providerId="ADAL" clId="{4BC11994-6CCF-48F6-A0B0-73DA11EDCB69}" dt="2020-09-03T10:02:43.273" v="383" actId="6549"/>
        <pc:sldMkLst>
          <pc:docMk/>
          <pc:sldMk cId="1046834797" sldId="302"/>
        </pc:sldMkLst>
      </pc:sldChg>
      <pc:sldChg chg="add">
        <pc:chgData name="Baccarini Daniela" userId="03a24505-5d2d-446b-9df3-f81c19ab9456" providerId="ADAL" clId="{4BC11994-6CCF-48F6-A0B0-73DA11EDCB69}" dt="2020-09-02T09:58:00.600" v="0"/>
        <pc:sldMkLst>
          <pc:docMk/>
          <pc:sldMk cId="4287103488" sldId="303"/>
        </pc:sldMkLst>
      </pc:sldChg>
      <pc:sldChg chg="addSp modSp">
        <pc:chgData name="Baccarini Daniela" userId="03a24505-5d2d-446b-9df3-f81c19ab9456" providerId="ADAL" clId="{4BC11994-6CCF-48F6-A0B0-73DA11EDCB69}" dt="2020-09-02T12:47:21.279" v="365" actId="20577"/>
        <pc:sldMkLst>
          <pc:docMk/>
          <pc:sldMk cId="4269509869" sldId="305"/>
        </pc:sldMkLst>
        <pc:spChg chg="add mod">
          <ac:chgData name="Baccarini Daniela" userId="03a24505-5d2d-446b-9df3-f81c19ab9456" providerId="ADAL" clId="{4BC11994-6CCF-48F6-A0B0-73DA11EDCB69}" dt="2020-09-02T12:47:21.279" v="365" actId="20577"/>
          <ac:spMkLst>
            <pc:docMk/>
            <pc:sldMk cId="4269509869" sldId="305"/>
            <ac:spMk id="2" creationId="{07AEB7A4-0D16-4D4B-8B40-4A777763942C}"/>
          </ac:spMkLst>
        </pc:spChg>
        <pc:spChg chg="mod">
          <ac:chgData name="Baccarini Daniela" userId="03a24505-5d2d-446b-9df3-f81c19ab9456" providerId="ADAL" clId="{4BC11994-6CCF-48F6-A0B0-73DA11EDCB69}" dt="2020-09-02T10:14:50.096" v="307" actId="1076"/>
          <ac:spMkLst>
            <pc:docMk/>
            <pc:sldMk cId="4269509869" sldId="305"/>
            <ac:spMk id="4" creationId="{85FC2F89-1C96-42F5-9512-FE6BA768C1AC}"/>
          </ac:spMkLst>
        </pc:spChg>
        <pc:spChg chg="mod">
          <ac:chgData name="Baccarini Daniela" userId="03a24505-5d2d-446b-9df3-f81c19ab9456" providerId="ADAL" clId="{4BC11994-6CCF-48F6-A0B0-73DA11EDCB69}" dt="2020-09-02T10:14:50.096" v="307" actId="1076"/>
          <ac:spMkLst>
            <pc:docMk/>
            <pc:sldMk cId="4269509869" sldId="305"/>
            <ac:spMk id="5" creationId="{08D047F5-FE2C-4C61-8764-9264DCA832BD}"/>
          </ac:spMkLst>
        </pc:spChg>
        <pc:spChg chg="add mod">
          <ac:chgData name="Baccarini Daniela" userId="03a24505-5d2d-446b-9df3-f81c19ab9456" providerId="ADAL" clId="{4BC11994-6CCF-48F6-A0B0-73DA11EDCB69}" dt="2020-09-02T12:43:26.469" v="313" actId="1076"/>
          <ac:spMkLst>
            <pc:docMk/>
            <pc:sldMk cId="4269509869" sldId="305"/>
            <ac:spMk id="7" creationId="{9C762484-08FE-4AEF-8B54-46AE2FD188F8}"/>
          </ac:spMkLst>
        </pc:spChg>
        <pc:spChg chg="add mod">
          <ac:chgData name="Baccarini Daniela" userId="03a24505-5d2d-446b-9df3-f81c19ab9456" providerId="ADAL" clId="{4BC11994-6CCF-48F6-A0B0-73DA11EDCB69}" dt="2020-09-02T12:43:26.469" v="313" actId="1076"/>
          <ac:spMkLst>
            <pc:docMk/>
            <pc:sldMk cId="4269509869" sldId="305"/>
            <ac:spMk id="8" creationId="{1A613BA4-FE7A-47D9-AA5B-BA0A8FA91A7C}"/>
          </ac:spMkLst>
        </pc:spChg>
        <pc:picChg chg="mod">
          <ac:chgData name="Baccarini Daniela" userId="03a24505-5d2d-446b-9df3-f81c19ab9456" providerId="ADAL" clId="{4BC11994-6CCF-48F6-A0B0-73DA11EDCB69}" dt="2020-09-02T10:14:50.096" v="307" actId="1076"/>
          <ac:picMkLst>
            <pc:docMk/>
            <pc:sldMk cId="4269509869" sldId="305"/>
            <ac:picMk id="3" creationId="{BB279CCF-FF01-477A-A115-476CF5680707}"/>
          </ac:picMkLst>
        </pc:picChg>
        <pc:picChg chg="add mod ord">
          <ac:chgData name="Baccarini Daniela" userId="03a24505-5d2d-446b-9df3-f81c19ab9456" providerId="ADAL" clId="{4BC11994-6CCF-48F6-A0B0-73DA11EDCB69}" dt="2020-09-02T12:43:26.469" v="313" actId="1076"/>
          <ac:picMkLst>
            <pc:docMk/>
            <pc:sldMk cId="4269509869" sldId="305"/>
            <ac:picMk id="6" creationId="{7F2BA303-192C-4B7A-85C2-2EC84B562336}"/>
          </ac:picMkLst>
        </pc:picChg>
      </pc:sldChg>
      <pc:sldChg chg="modNotesTx">
        <pc:chgData name="Baccarini Daniela" userId="03a24505-5d2d-446b-9df3-f81c19ab9456" providerId="ADAL" clId="{4BC11994-6CCF-48F6-A0B0-73DA11EDCB69}" dt="2020-09-03T10:02:35.126" v="382" actId="6549"/>
        <pc:sldMkLst>
          <pc:docMk/>
          <pc:sldMk cId="418841398" sldId="323"/>
        </pc:sldMkLst>
      </pc:sldChg>
      <pc:sldChg chg="addSp delSp modSp">
        <pc:chgData name="Baccarini Daniela" userId="03a24505-5d2d-446b-9df3-f81c19ab9456" providerId="ADAL" clId="{4BC11994-6CCF-48F6-A0B0-73DA11EDCB69}" dt="2020-09-30T19:19:45.398" v="391" actId="165"/>
        <pc:sldMkLst>
          <pc:docMk/>
          <pc:sldMk cId="2671367608" sldId="365"/>
        </pc:sldMkLst>
        <pc:spChg chg="mod topLvl">
          <ac:chgData name="Baccarini Daniela" userId="03a24505-5d2d-446b-9df3-f81c19ab9456" providerId="ADAL" clId="{4BC11994-6CCF-48F6-A0B0-73DA11EDCB69}" dt="2020-09-30T19:19:45.398" v="391" actId="165"/>
          <ac:spMkLst>
            <pc:docMk/>
            <pc:sldMk cId="2671367608" sldId="365"/>
            <ac:spMk id="4" creationId="{A492CD5D-34AB-4252-A893-C0847AA762C7}"/>
          </ac:spMkLst>
        </pc:spChg>
        <pc:spChg chg="mod topLvl">
          <ac:chgData name="Baccarini Daniela" userId="03a24505-5d2d-446b-9df3-f81c19ab9456" providerId="ADAL" clId="{4BC11994-6CCF-48F6-A0B0-73DA11EDCB69}" dt="2020-09-30T19:19:45.398" v="391" actId="165"/>
          <ac:spMkLst>
            <pc:docMk/>
            <pc:sldMk cId="2671367608" sldId="365"/>
            <ac:spMk id="5" creationId="{5CE68143-A4F7-4957-98E2-2F2505DBEBDD}"/>
          </ac:spMkLst>
        </pc:spChg>
        <pc:spChg chg="mod topLvl">
          <ac:chgData name="Baccarini Daniela" userId="03a24505-5d2d-446b-9df3-f81c19ab9456" providerId="ADAL" clId="{4BC11994-6CCF-48F6-A0B0-73DA11EDCB69}" dt="2020-09-30T19:19:45.398" v="391" actId="165"/>
          <ac:spMkLst>
            <pc:docMk/>
            <pc:sldMk cId="2671367608" sldId="365"/>
            <ac:spMk id="6" creationId="{DCFF8694-3D2E-49FD-860B-49D2CF7C673F}"/>
          </ac:spMkLst>
        </pc:spChg>
        <pc:spChg chg="mod topLvl">
          <ac:chgData name="Baccarini Daniela" userId="03a24505-5d2d-446b-9df3-f81c19ab9456" providerId="ADAL" clId="{4BC11994-6CCF-48F6-A0B0-73DA11EDCB69}" dt="2020-09-30T19:19:45.398" v="391" actId="165"/>
          <ac:spMkLst>
            <pc:docMk/>
            <pc:sldMk cId="2671367608" sldId="365"/>
            <ac:spMk id="7" creationId="{1119A046-F2CC-42F7-853F-7B135B673488}"/>
          </ac:spMkLst>
        </pc:spChg>
        <pc:spChg chg="mod topLvl">
          <ac:chgData name="Baccarini Daniela" userId="03a24505-5d2d-446b-9df3-f81c19ab9456" providerId="ADAL" clId="{4BC11994-6CCF-48F6-A0B0-73DA11EDCB69}" dt="2020-09-30T19:19:45.398" v="391" actId="165"/>
          <ac:spMkLst>
            <pc:docMk/>
            <pc:sldMk cId="2671367608" sldId="365"/>
            <ac:spMk id="8" creationId="{64AEE3DC-1978-4B57-9DAF-956EFAC043A6}"/>
          </ac:spMkLst>
        </pc:spChg>
        <pc:grpChg chg="mod topLvl">
          <ac:chgData name="Baccarini Daniela" userId="03a24505-5d2d-446b-9df3-f81c19ab9456" providerId="ADAL" clId="{4BC11994-6CCF-48F6-A0B0-73DA11EDCB69}" dt="2020-09-30T19:19:45.398" v="391" actId="165"/>
          <ac:grpSpMkLst>
            <pc:docMk/>
            <pc:sldMk cId="2671367608" sldId="365"/>
            <ac:grpSpMk id="20" creationId="{09F345DE-810A-4235-9CAD-514370218A5D}"/>
          </ac:grpSpMkLst>
        </pc:grpChg>
        <pc:grpChg chg="mod topLvl">
          <ac:chgData name="Baccarini Daniela" userId="03a24505-5d2d-446b-9df3-f81c19ab9456" providerId="ADAL" clId="{4BC11994-6CCF-48F6-A0B0-73DA11EDCB69}" dt="2020-09-30T19:19:45.398" v="391" actId="165"/>
          <ac:grpSpMkLst>
            <pc:docMk/>
            <pc:sldMk cId="2671367608" sldId="365"/>
            <ac:grpSpMk id="31" creationId="{E1620C60-B445-47AF-90EF-97162FD65343}"/>
          </ac:grpSpMkLst>
        </pc:grpChg>
        <pc:grpChg chg="add del mod">
          <ac:chgData name="Baccarini Daniela" userId="03a24505-5d2d-446b-9df3-f81c19ab9456" providerId="ADAL" clId="{4BC11994-6CCF-48F6-A0B0-73DA11EDCB69}" dt="2020-09-30T19:19:45.398" v="391" actId="165"/>
          <ac:grpSpMkLst>
            <pc:docMk/>
            <pc:sldMk cId="2671367608" sldId="365"/>
            <ac:grpSpMk id="40" creationId="{17FC1E4E-48E1-45B6-97C2-05604E0FB300}"/>
          </ac:grpSpMkLst>
        </pc:grpChg>
        <pc:picChg chg="mod topLvl">
          <ac:chgData name="Baccarini Daniela" userId="03a24505-5d2d-446b-9df3-f81c19ab9456" providerId="ADAL" clId="{4BC11994-6CCF-48F6-A0B0-73DA11EDCB69}" dt="2020-09-30T19:19:45.398" v="391" actId="165"/>
          <ac:picMkLst>
            <pc:docMk/>
            <pc:sldMk cId="2671367608" sldId="365"/>
            <ac:picMk id="11" creationId="{E153A9E0-3C7B-4900-AA27-8ACFDAE485F4}"/>
          </ac:picMkLst>
        </pc:picChg>
        <pc:picChg chg="mod topLvl">
          <ac:chgData name="Baccarini Daniela" userId="03a24505-5d2d-446b-9df3-f81c19ab9456" providerId="ADAL" clId="{4BC11994-6CCF-48F6-A0B0-73DA11EDCB69}" dt="2020-09-30T19:19:45.398" v="391" actId="165"/>
          <ac:picMkLst>
            <pc:docMk/>
            <pc:sldMk cId="2671367608" sldId="365"/>
            <ac:picMk id="14" creationId="{6605FEE3-B127-4755-A025-34E68989B6C4}"/>
          </ac:picMkLst>
        </pc:picChg>
        <pc:picChg chg="mod topLvl">
          <ac:chgData name="Baccarini Daniela" userId="03a24505-5d2d-446b-9df3-f81c19ab9456" providerId="ADAL" clId="{4BC11994-6CCF-48F6-A0B0-73DA11EDCB69}" dt="2020-09-30T19:19:45.398" v="391" actId="165"/>
          <ac:picMkLst>
            <pc:docMk/>
            <pc:sldMk cId="2671367608" sldId="365"/>
            <ac:picMk id="16" creationId="{C0E85CAE-3EDA-450C-9D25-B3D87576F91E}"/>
          </ac:picMkLst>
        </pc:picChg>
        <pc:picChg chg="mod topLvl">
          <ac:chgData name="Baccarini Daniela" userId="03a24505-5d2d-446b-9df3-f81c19ab9456" providerId="ADAL" clId="{4BC11994-6CCF-48F6-A0B0-73DA11EDCB69}" dt="2020-09-30T19:19:45.398" v="391" actId="165"/>
          <ac:picMkLst>
            <pc:docMk/>
            <pc:sldMk cId="2671367608" sldId="365"/>
            <ac:picMk id="19" creationId="{9E496657-E835-401B-AFE2-A941BE204A2D}"/>
          </ac:picMkLst>
        </pc:picChg>
        <pc:picChg chg="mod topLvl">
          <ac:chgData name="Baccarini Daniela" userId="03a24505-5d2d-446b-9df3-f81c19ab9456" providerId="ADAL" clId="{4BC11994-6CCF-48F6-A0B0-73DA11EDCB69}" dt="2020-09-30T19:19:45.398" v="391" actId="165"/>
          <ac:picMkLst>
            <pc:docMk/>
            <pc:sldMk cId="2671367608" sldId="365"/>
            <ac:picMk id="35" creationId="{7A403D51-A051-40AA-A9F2-E251E7B7AD6C}"/>
          </ac:picMkLst>
        </pc:picChg>
        <pc:picChg chg="mod topLvl">
          <ac:chgData name="Baccarini Daniela" userId="03a24505-5d2d-446b-9df3-f81c19ab9456" providerId="ADAL" clId="{4BC11994-6CCF-48F6-A0B0-73DA11EDCB69}" dt="2020-09-30T19:19:45.398" v="391" actId="165"/>
          <ac:picMkLst>
            <pc:docMk/>
            <pc:sldMk cId="2671367608" sldId="365"/>
            <ac:picMk id="39" creationId="{05B49C0A-AD7C-4476-BBC6-AE47A9C9A610}"/>
          </ac:picMkLst>
        </pc:picChg>
      </pc:sldChg>
      <pc:sldChg chg="modSp add modNotesTx">
        <pc:chgData name="Baccarini Daniela" userId="03a24505-5d2d-446b-9df3-f81c19ab9456" providerId="ADAL" clId="{4BC11994-6CCF-48F6-A0B0-73DA11EDCB69}" dt="2020-09-02T12:58:36.159" v="381" actId="20577"/>
        <pc:sldMkLst>
          <pc:docMk/>
          <pc:sldMk cId="1795491762" sldId="371"/>
        </pc:sldMkLst>
        <pc:spChg chg="mod">
          <ac:chgData name="Baccarini Daniela" userId="03a24505-5d2d-446b-9df3-f81c19ab9456" providerId="ADAL" clId="{4BC11994-6CCF-48F6-A0B0-73DA11EDCB69}" dt="2020-09-02T09:59:14.451" v="2" actId="20577"/>
          <ac:spMkLst>
            <pc:docMk/>
            <pc:sldMk cId="1795491762" sldId="371"/>
            <ac:spMk id="4" creationId="{85FC2F89-1C96-42F5-9512-FE6BA768C1A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951B1DB3-6942-4831-BDF4-5DDAE16E565F}" type="datetimeFigureOut">
              <a:rPr lang="sv-SE" smtClean="0"/>
              <a:t>2020-10-22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87AA2FD1-1054-45B7-B86D-AAA177248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59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-554038" y="882650"/>
            <a:ext cx="7854951" cy="44196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30" fontAlgn="base">
              <a:spcBef>
                <a:spcPct val="0"/>
              </a:spcBef>
              <a:spcAft>
                <a:spcPct val="0"/>
              </a:spcAft>
              <a:defRPr/>
            </a:pPr>
            <a:fld id="{76374C2A-E21E-4D86-8849-2E48A0AF7CDA}" type="slidenum">
              <a:rPr lang="sv-SE">
                <a:solidFill>
                  <a:srgbClr val="000000"/>
                </a:solidFill>
                <a:latin typeface="Arial" charset="0"/>
              </a:rPr>
              <a:pPr defTabSz="914330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sv-SE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75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Lars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6631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Lars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8343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Lars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2354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Lars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541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Lars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3279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Lars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1503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60769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9002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Daniela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8276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Daniela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080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4137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Pelle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5339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297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Pelle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1472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Pelle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36283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Daniela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5846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Pelle</a:t>
            </a:r>
            <a:endParaRPr lang="sv-S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1093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Pelle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04558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Eva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3531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Eva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4569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Eva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3742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Eva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793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Eva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8442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Eva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5732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Eva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5880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Lars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669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Lars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403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tsida-br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8281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68"/>
          <a:stretch/>
        </p:blipFill>
        <p:spPr>
          <a:xfrm>
            <a:off x="4233483" y="2288127"/>
            <a:ext cx="3725035" cy="228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25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hög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6191917" y="1403350"/>
            <a:ext cx="4656000" cy="49418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42205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bo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1344083" y="3825894"/>
            <a:ext cx="9503835" cy="25193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5" y="1401764"/>
            <a:ext cx="9503833" cy="226624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618793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 bwMode="auto">
          <a:xfrm>
            <a:off x="10090123" y="5515364"/>
            <a:ext cx="2101877" cy="122057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1344083" y="1401763"/>
            <a:ext cx="9503835" cy="426415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6" name="Platshållare för text 6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44085" y="5799265"/>
            <a:ext cx="9503832" cy="54054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sv-SE"/>
              <a:t>Skriv bildtext här (aldrig mer än två rader)</a:t>
            </a:r>
          </a:p>
        </p:txBody>
      </p:sp>
    </p:spTree>
    <p:extLst>
      <p:ext uri="{BB962C8B-B14F-4D97-AF65-F5344CB8AC3E}">
        <p14:creationId xmlns:p14="http://schemas.microsoft.com/office/powerpoint/2010/main" val="565697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Helskä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75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1540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media 4"/>
          <p:cNvSpPr>
            <a:spLocks noGrp="1"/>
          </p:cNvSpPr>
          <p:nvPr>
            <p:ph type="media" sz="quarter" idx="15"/>
          </p:nvPr>
        </p:nvSpPr>
        <p:spPr>
          <a:xfrm>
            <a:off x="1" y="1"/>
            <a:ext cx="12192001" cy="673594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3637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/>
          <p:cNvSpPr>
            <a:spLocks noGrp="1" noChangeAspect="1"/>
          </p:cNvSpPr>
          <p:nvPr>
            <p:ph type="ctrTitle" hasCustomPrompt="1"/>
          </p:nvPr>
        </p:nvSpPr>
        <p:spPr>
          <a:xfrm>
            <a:off x="1344085" y="1401764"/>
            <a:ext cx="9503833" cy="2354659"/>
          </a:xfrm>
        </p:spPr>
        <p:txBody>
          <a:bodyPr/>
          <a:lstStyle>
            <a:lvl1pPr algn="l">
              <a:defRPr sz="4800"/>
            </a:lvl1pPr>
          </a:lstStyle>
          <a:p>
            <a:r>
              <a:rPr lang="sv-SE"/>
              <a:t>Klicka här för att skriva avslutningsfras</a:t>
            </a:r>
          </a:p>
        </p:txBody>
      </p:sp>
      <p:sp>
        <p:nvSpPr>
          <p:cNvPr id="14" name="Underrubrik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344085" y="3829199"/>
            <a:ext cx="9503832" cy="1576768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skriva in dina kontaktuppgifter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2" y="5658844"/>
            <a:ext cx="1656000" cy="9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6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Bru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224488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rön 1">
    <p:bg>
      <p:bgPr>
        <a:solidFill>
          <a:srgbClr val="00C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319582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ul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3421249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Bru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257419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tsida-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mslag-White-200proce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0" y="1"/>
            <a:ext cx="12192000" cy="685641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37"/>
          <a:stretch/>
        </p:blipFill>
        <p:spPr>
          <a:xfrm>
            <a:off x="4233483" y="2292138"/>
            <a:ext cx="3725034" cy="22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8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rön 2">
    <p:bg>
      <p:bgPr>
        <a:solidFill>
          <a:srgbClr val="00C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4226191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ul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2742919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8233D1-B387-42F5-A1F4-FD244529B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FCAA712-D449-4451-B343-277D904DD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C572A8D-7AD9-4B64-B2A6-4643F866D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D687798-3C60-437F-BF3B-11C95FCB8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875383C-49C8-4914-99EC-ABC3F0409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1915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85E682-98AD-41A5-900A-3D405329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1079179-D7BB-4335-9630-BB4D4F6AF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8E8330-632F-452C-BEBA-A216D8D11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0108C8-03C9-4CC7-AD1D-04D970E9F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1C7C5D3-7199-43DD-B97F-1EA098611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9984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CD1BF0-BB15-4A9E-B452-29619866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7FE3D54-360F-46F1-B585-4654D66F8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8C5E65-EA1A-40AF-A292-8E02B839D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DE40764-10E6-41AB-8DB2-05680CE1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AC68B05-D08F-4C16-AEA9-C1D37528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6260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13736C-4158-4FCD-875E-051368A87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59E3569-57CA-4A85-A242-CB0F17A17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46BA237-7FA2-427E-AA04-B4B62CF28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85C391C-59E3-4AD4-9B44-95990882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BF2189F-2815-4144-8E20-19005A8C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705E24D-189F-4BE3-89EA-DE0991E1E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4242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2DB07A-2C16-4136-A5C7-302E082F7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3E347DE-4467-4331-B228-59EB6BB69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7A055DC-5903-4AB5-92C1-FF3B30964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FE398A5-99A7-4807-96FF-C707029165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090A4D5-01B2-4A1C-9B96-D5738B9475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7A181A2-FA98-4D2B-8DC0-51267246F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2020-10-22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9E2B943-5EBB-439F-BBDA-78735A2A9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1CB4B20-E051-437F-9249-0478447C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6978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9251B1-BC1E-428D-A9AF-5F25306F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98FBE0A-CAA3-4B7F-BBAB-2830C57A7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2020-10-22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FF4374C-6CAC-46EC-990C-C6B7DBFA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1423052-A72F-4EBE-895E-E552A48A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6538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2755AB2-6361-40AA-BD87-7BAF363EF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2020-10-22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3DABA2F-AA49-4B53-ABD4-422F8411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6104301-8888-435B-BE57-D0782C419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7307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85C186-37CD-43C2-897F-CBF87C331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659B1FF-C353-452A-80AB-9861D35A3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FC0A337-E40A-4DBD-9A3B-99538B065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9C75268-B4A7-411E-8753-98C305519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3265F59-9EC5-432B-9DD2-805625F4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8AD75D4-9C22-4198-BD7D-D8BE48778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297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 noChangeAspect="1"/>
          </p:cNvSpPr>
          <p:nvPr>
            <p:ph type="ctrTitle" hasCustomPrompt="1"/>
          </p:nvPr>
        </p:nvSpPr>
        <p:spPr>
          <a:xfrm>
            <a:off x="1344085" y="2286398"/>
            <a:ext cx="9503833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Klicka här för att skriva rubrik</a:t>
            </a:r>
          </a:p>
        </p:txBody>
      </p:sp>
      <p:sp>
        <p:nvSpPr>
          <p:cNvPr id="3" name="Underrubrik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344085" y="3829200"/>
            <a:ext cx="9503832" cy="1154245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skriva underrubrik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2" y="5658844"/>
            <a:ext cx="1656000" cy="9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68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orient="horz" pos="389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88F9B5-AEC3-437E-969E-F1776B60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E9A0141-9928-45DD-AC13-FF7ABC865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7A00DC-9310-4074-92D5-B8DCDDAB3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9295EA-90BF-4C66-88E3-BDB9A536C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2020-10-22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5162B43-EE35-4F38-BCF1-E7F1E89D6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8411826-3A57-41A5-96D7-16124FC2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5032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52E5FC-3CD3-488A-A526-0536F188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8FC87EA-5113-4EB4-973A-F85415398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A9162C6-7B97-40C3-AEE5-0132ADE6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5676D8C-3BC8-4276-A216-DDA6877F3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EA8D2EF-AA89-48F1-9954-12E8ADDAC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8508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BA88F163-51B5-415A-9E04-9A2BBD00C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7B5F003-D168-4CBF-9144-33EB42E12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95CC5F2-6FB3-4E8A-B283-FF7735090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2020-10-22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F53A405-8F41-4E04-9614-ED9600449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CDD914F-EF1A-4544-9FE2-049A42DB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952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1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4"/>
          </p:nvPr>
        </p:nvSpPr>
        <p:spPr>
          <a:xfrm>
            <a:off x="1344085" y="1401764"/>
            <a:ext cx="9503833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1201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6191917" y="1401764"/>
            <a:ext cx="4656000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8288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3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7"/>
          </p:nvPr>
        </p:nvSpPr>
        <p:spPr>
          <a:xfrm>
            <a:off x="6191917" y="1401762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3" name="Platshållare för innehåll 6"/>
          <p:cNvSpPr>
            <a:spLocks noGrp="1"/>
          </p:cNvSpPr>
          <p:nvPr>
            <p:ph sz="quarter" idx="18"/>
          </p:nvPr>
        </p:nvSpPr>
        <p:spPr>
          <a:xfrm>
            <a:off x="6191917" y="3951087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5984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4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8"/>
          </p:nvPr>
        </p:nvSpPr>
        <p:spPr>
          <a:xfrm>
            <a:off x="1344084" y="1401762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3" name="Platshållare för innehåll 6"/>
          <p:cNvSpPr>
            <a:spLocks noGrp="1"/>
          </p:cNvSpPr>
          <p:nvPr>
            <p:ph sz="quarter" idx="19"/>
          </p:nvPr>
        </p:nvSpPr>
        <p:spPr>
          <a:xfrm>
            <a:off x="1344084" y="3951087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Platshållare för innehåll 6"/>
          <p:cNvSpPr>
            <a:spLocks noGrp="1"/>
          </p:cNvSpPr>
          <p:nvPr>
            <p:ph sz="quarter" idx="20"/>
          </p:nvPr>
        </p:nvSpPr>
        <p:spPr>
          <a:xfrm>
            <a:off x="6191917" y="1401762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5" name="Platshållare för innehåll 6"/>
          <p:cNvSpPr>
            <a:spLocks noGrp="1"/>
          </p:cNvSpPr>
          <p:nvPr>
            <p:ph sz="quarter" idx="21"/>
          </p:nvPr>
        </p:nvSpPr>
        <p:spPr>
          <a:xfrm>
            <a:off x="6191917" y="3951087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14380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50343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97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344085" y="333375"/>
            <a:ext cx="9503833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skriva rubrik</a:t>
            </a:r>
          </a:p>
        </p:txBody>
      </p:sp>
      <p:sp>
        <p:nvSpPr>
          <p:cNvPr id="2052" name="Rectangle 4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344064" y="1404716"/>
            <a:ext cx="9502480" cy="494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sv-SE"/>
              <a:t>Klicka här för att skriva text</a:t>
            </a:r>
          </a:p>
          <a:p>
            <a:pPr lvl="1"/>
            <a:r>
              <a:rPr lang="sv-SE"/>
              <a:t>Text på nivå två</a:t>
            </a:r>
          </a:p>
          <a:p>
            <a:pPr lvl="2"/>
            <a:r>
              <a:rPr lang="sv-SE"/>
              <a:t>Text på nivå tre</a:t>
            </a:r>
          </a:p>
          <a:p>
            <a:pPr lvl="3"/>
            <a:r>
              <a:rPr lang="sv-SE"/>
              <a:t>Text på nivå fyra</a:t>
            </a:r>
          </a:p>
        </p:txBody>
      </p:sp>
      <p:sp>
        <p:nvSpPr>
          <p:cNvPr id="570376" name="Rectangle 8"/>
          <p:cNvSpPr>
            <a:spLocks noChangeArrowheads="1"/>
          </p:cNvSpPr>
          <p:nvPr/>
        </p:nvSpPr>
        <p:spPr bwMode="auto">
          <a:xfrm>
            <a:off x="0" y="6742114"/>
            <a:ext cx="12192000" cy="115887"/>
          </a:xfrm>
          <a:prstGeom prst="rect">
            <a:avLst/>
          </a:prstGeom>
          <a:solidFill>
            <a:srgbClr val="00A9A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sv-SE" sz="1900">
                <a:cs typeface="+mn-cs"/>
              </a:rPr>
              <a:t> </a:t>
            </a:r>
          </a:p>
        </p:txBody>
      </p:sp>
      <p:sp>
        <p:nvSpPr>
          <p:cNvPr id="2" name="xxLanguageTextBox"/>
          <p:cNvSpPr/>
          <p:nvPr userDrawn="1">
            <p:custDataLst>
              <p:tags r:id="rId23"/>
            </p:custDataLst>
          </p:nvPr>
        </p:nvSpPr>
        <p:spPr bwMode="auto">
          <a:xfrm>
            <a:off x="0" y="0"/>
            <a:ext cx="16933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xxLanguageTextBox">
            <a:extLst>
              <a:ext uri="{FF2B5EF4-FFF2-40B4-BE49-F238E27FC236}">
                <a16:creationId xmlns:a16="http://schemas.microsoft.com/office/drawing/2014/main" id="{498D347E-CEBF-40EB-BDD7-D28D8DAA85B3}"/>
              </a:ext>
            </a:extLst>
          </p:cNvPr>
          <p:cNvSpPr/>
          <p:nvPr userDrawn="1">
            <p:custDataLst>
              <p:tags r:id="rId24"/>
            </p:custDataLst>
          </p:nvPr>
        </p:nvSpPr>
        <p:spPr bwMode="auto">
          <a:xfrm>
            <a:off x="0" y="0"/>
            <a:ext cx="12700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95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 ftr="0" dt="0"/>
  <p:txStyles>
    <p:titleStyle>
      <a:lvl1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+mj-lt"/>
          <a:ea typeface="+mj-ea"/>
          <a:cs typeface="+mj-cs"/>
        </a:defRPr>
      </a:lvl1pPr>
      <a:lvl2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2pPr>
      <a:lvl3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3pPr>
      <a:lvl4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4pPr>
      <a:lvl5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5pPr>
      <a:lvl6pPr marL="4572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6pPr>
      <a:lvl7pPr marL="9144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7pPr>
      <a:lvl8pPr marL="13716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8pPr>
      <a:lvl9pPr marL="18288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9pPr>
    </p:titleStyle>
    <p:bodyStyle>
      <a:lvl1pPr marL="266700" indent="-266700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rgbClr val="00A9A7"/>
        </a:buClr>
        <a:buSzPct val="110000"/>
        <a:buFont typeface="Symbol" pitchFamily="18" charset="2"/>
        <a:buChar char="·"/>
        <a:defRPr sz="2100">
          <a:solidFill>
            <a:srgbClr val="000000"/>
          </a:solidFill>
          <a:latin typeface="+mn-lt"/>
          <a:ea typeface="+mn-ea"/>
          <a:cs typeface="+mn-cs"/>
        </a:defRPr>
      </a:lvl1pPr>
      <a:lvl2pPr marL="568325" indent="-192088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rgbClr val="000000"/>
          </a:solidFill>
          <a:latin typeface="+mn-lt"/>
        </a:defRPr>
      </a:lvl2pPr>
      <a:lvl3pPr marL="947738" indent="-198438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rgbClr val="000000"/>
          </a:solidFill>
          <a:latin typeface="+mn-lt"/>
        </a:defRPr>
      </a:lvl3pPr>
      <a:lvl4pPr marL="1319213" indent="-200025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4pPr>
      <a:lvl5pPr marL="16954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5pPr>
      <a:lvl6pPr marL="21526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6pPr>
      <a:lvl7pPr marL="26098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7pPr>
      <a:lvl8pPr marL="30670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8pPr>
      <a:lvl9pPr marL="35242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56">
          <p15:clr>
            <a:srgbClr val="F26B43"/>
          </p15:clr>
        </p15:guide>
        <p15:guide id="3" pos="6924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orient="horz" pos="883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3997">
          <p15:clr>
            <a:srgbClr val="F26B43"/>
          </p15:clr>
        </p15:guide>
        <p15:guide id="8" pos="847">
          <p15:clr>
            <a:srgbClr val="F26B43"/>
          </p15:clr>
        </p15:guide>
        <p15:guide id="9" pos="6833">
          <p15:clr>
            <a:srgbClr val="F26B43"/>
          </p15:clr>
        </p15:guide>
        <p15:guide id="10" pos="211">
          <p15:clr>
            <a:srgbClr val="F26B43"/>
          </p15:clr>
        </p15:guide>
        <p15:guide id="11" pos="746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922190F-A8A0-4B6D-B59C-E32E3D750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CA7312A-A2FA-440A-937B-545F54ACE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DFD27AA-48CE-4E4F-B31A-50ADBE0421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E92C0-4D9A-465F-A0FD-405CC19F6DB3}" type="datetimeFigureOut">
              <a:rPr lang="sv-SE" smtClean="0"/>
              <a:t>2020-10-22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2CE786-D186-4F3E-931F-E04482464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7C2FE09-F348-4109-B790-FA30E274D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166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hyperlink" Target="https://teams.microsoft.com/l/file/3946C09E-674A-4CF4-9F81-591A3824A48C?tenantId=9b461ef0-8855-43db-9f77-77732f0bbc18&amp;fileType=pptx&amp;objectUrl=https%3A%2F%2Fineraab.sharepoint.com%2Fsites%2FUtbildningsprogramVsterbottenInera%2FDelade%20dokument%2FGeneral%2F02.%20Behovsf%C3%A5ngst%2FBehovsf%C3%A5ngst%20med%20ljud.pptx&amp;baseUrl=https%3A%2F%2Fineraab.sharepoint.com%2Fsites%2FUtbildningsprogramVsterbottenInera&amp;serviceName=teams&amp;threadId=19:c398f9832fdf41379f05a2532cc72a93@thread.skype&amp;groupId=35ffc863-f6be-42ff-a254-6702e9a2f8a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teams.microsoft.com/l/file/02517D33-700F-4781-9E61-21A32A4CD71A?tenantId=9b461ef0-8855-43db-9f77-77732f0bbc18&amp;fileType=pptx&amp;objectUrl=https%3A%2F%2Fineraab.sharepoint.com%2Fsites%2FUtbildningsprogramVsterbottenInera%2FDelade%20dokument%2FGeneral%2F01.%20Tj%C3%A4nstedesign-orientering-m%C3%A5lgrupper%2FPresentation%20M%C3%A5lgrupp%20ljudinspelning.pptx&amp;baseUrl=https%3A%2F%2Fineraab.sharepoint.com%2Fsites%2FUtbildningsprogramVsterbottenInera&amp;serviceName=teams&amp;threadId=19:c398f9832fdf41379f05a2532cc72a93@thread.skype&amp;groupId=35ffc863-f6be-42ff-a254-6702e9a2f8ae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12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emf"/><Relationship Id="rId15" Type="http://schemas.openxmlformats.org/officeDocument/2006/relationships/image" Target="../media/image2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Relationship Id="rId1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emf"/><Relationship Id="rId3" Type="http://schemas.openxmlformats.org/officeDocument/2006/relationships/image" Target="../media/image9.emf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5" Type="http://schemas.openxmlformats.org/officeDocument/2006/relationships/image" Target="../media/image20.emf"/><Relationship Id="rId10" Type="http://schemas.openxmlformats.org/officeDocument/2006/relationships/image" Target="../media/image15.emf"/><Relationship Id="rId4" Type="http://schemas.openxmlformats.org/officeDocument/2006/relationships/image" Target="../media/image23.png"/><Relationship Id="rId9" Type="http://schemas.openxmlformats.org/officeDocument/2006/relationships/image" Target="../media/image14.emf"/><Relationship Id="rId1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emf"/><Relationship Id="rId3" Type="http://schemas.openxmlformats.org/officeDocument/2006/relationships/image" Target="../media/image24.png"/><Relationship Id="rId7" Type="http://schemas.openxmlformats.org/officeDocument/2006/relationships/image" Target="../media/image12.emf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9.emf"/><Relationship Id="rId15" Type="http://schemas.openxmlformats.org/officeDocument/2006/relationships/image" Target="../media/image20.emf"/><Relationship Id="rId10" Type="http://schemas.openxmlformats.org/officeDocument/2006/relationships/image" Target="../media/image15.emf"/><Relationship Id="rId4" Type="http://schemas.openxmlformats.org/officeDocument/2006/relationships/image" Target="../media/image10.emf"/><Relationship Id="rId9" Type="http://schemas.openxmlformats.org/officeDocument/2006/relationships/image" Target="../media/image14.emf"/><Relationship Id="rId1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2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605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1014A32F-CEF8-4BE6-B588-E314F066C5EE}"/>
              </a:ext>
            </a:extLst>
          </p:cNvPr>
          <p:cNvSpPr txBox="1"/>
          <p:nvPr/>
        </p:nvSpPr>
        <p:spPr>
          <a:xfrm>
            <a:off x="2479524" y="5478262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NULÄGE</a:t>
            </a:r>
            <a:endParaRPr lang="sv-SE" sz="32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10ABDACE-2D4A-4F0C-9C6F-083470239405}"/>
              </a:ext>
            </a:extLst>
          </p:cNvPr>
          <p:cNvSpPr txBox="1"/>
          <p:nvPr/>
        </p:nvSpPr>
        <p:spPr>
          <a:xfrm>
            <a:off x="1251029" y="911760"/>
            <a:ext cx="74366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400">
                <a:latin typeface="Helvetica" panose="020B0604020202020204" pitchFamily="34" charset="0"/>
                <a:cs typeface="Helvetica" panose="020B0604020202020204" pitchFamily="34" charset="0"/>
              </a:rPr>
              <a:t>Så design innebär förändring</a:t>
            </a:r>
          </a:p>
        </p:txBody>
      </p:sp>
      <p:pic>
        <p:nvPicPr>
          <p:cNvPr id="15" name="Bildobjekt 14" descr="En bild som visar ritning&#10;&#10;Automatiskt genererad beskrivning">
            <a:extLst>
              <a:ext uri="{FF2B5EF4-FFF2-40B4-BE49-F238E27FC236}">
                <a16:creationId xmlns:a16="http://schemas.microsoft.com/office/drawing/2014/main" id="{6F68BA82-E344-4123-A13C-D4CC036D0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17" y="2514600"/>
            <a:ext cx="4840942" cy="2723030"/>
          </a:xfrm>
          <a:prstGeom prst="rect">
            <a:avLst/>
          </a:prstGeom>
        </p:spPr>
      </p:pic>
      <p:sp>
        <p:nvSpPr>
          <p:cNvPr id="16" name="Ellips 15">
            <a:extLst>
              <a:ext uri="{FF2B5EF4-FFF2-40B4-BE49-F238E27FC236}">
                <a16:creationId xmlns:a16="http://schemas.microsoft.com/office/drawing/2014/main" id="{1C59B87F-C4F4-497A-B50A-CF9226C4A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73021" y="2599625"/>
            <a:ext cx="1977978" cy="165353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7" name="Bildobjekt 16" descr="En bild som visar text&#10;&#10;Automatiskt genererad beskrivning">
            <a:extLst>
              <a:ext uri="{FF2B5EF4-FFF2-40B4-BE49-F238E27FC236}">
                <a16:creationId xmlns:a16="http://schemas.microsoft.com/office/drawing/2014/main" id="{864A9594-5A2A-4FC5-87E8-F0EA16246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60" y="2415567"/>
            <a:ext cx="4406672" cy="3303390"/>
          </a:xfrm>
          <a:prstGeom prst="rect">
            <a:avLst/>
          </a:prstGeom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88E0224B-4920-43BE-AFE8-0CAB7610EDCC}"/>
              </a:ext>
            </a:extLst>
          </p:cNvPr>
          <p:cNvSpPr txBox="1"/>
          <p:nvPr/>
        </p:nvSpPr>
        <p:spPr>
          <a:xfrm>
            <a:off x="8385533" y="5502905"/>
            <a:ext cx="27431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 sz="2000" err="1">
                <a:latin typeface="Helvetica" panose="020B0604020202020204" pitchFamily="34" charset="0"/>
                <a:cs typeface="Helvetica" panose="020B0604020202020204" pitchFamily="34" charset="0"/>
              </a:rPr>
              <a:t>NYLÄGE</a:t>
            </a:r>
            <a:endParaRPr lang="sv-SE" sz="32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306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1155953" y="986853"/>
            <a:ext cx="538359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3200">
                <a:latin typeface="Helvetica"/>
                <a:cs typeface="Helvetica"/>
              </a:rPr>
              <a:t>Att arbeta designbaserat</a:t>
            </a:r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7A6B65C5-1D46-4167-BEFF-972D9A486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27" y="2091591"/>
            <a:ext cx="2212317" cy="2160000"/>
          </a:xfrm>
          <a:prstGeom prst="rect">
            <a:avLst/>
          </a:prstGeom>
        </p:spPr>
      </p:pic>
      <p:pic>
        <p:nvPicPr>
          <p:cNvPr id="10" name="Bildobjekt 9" descr="En bild som visar objekt&#10;&#10;Automatiskt genererad beskrivning">
            <a:extLst>
              <a:ext uri="{FF2B5EF4-FFF2-40B4-BE49-F238E27FC236}">
                <a16:creationId xmlns:a16="http://schemas.microsoft.com/office/drawing/2014/main" id="{F65AB524-EE68-428D-BF83-79A433706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14" y="2315406"/>
            <a:ext cx="1984053" cy="1548000"/>
          </a:xfrm>
          <a:prstGeom prst="rect">
            <a:avLst/>
          </a:prstGeom>
        </p:spPr>
      </p:pic>
      <p:pic>
        <p:nvPicPr>
          <p:cNvPr id="12" name="Bildobjekt 11" descr="En bild som visar objekt&#10;&#10;Automatiskt genererad beskrivning">
            <a:extLst>
              <a:ext uri="{FF2B5EF4-FFF2-40B4-BE49-F238E27FC236}">
                <a16:creationId xmlns:a16="http://schemas.microsoft.com/office/drawing/2014/main" id="{8960F681-0FDA-4C35-A852-57A9704E8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208" y="4371907"/>
            <a:ext cx="2277805" cy="1980000"/>
          </a:xfrm>
          <a:prstGeom prst="rect">
            <a:avLst/>
          </a:prstGeom>
        </p:spPr>
      </p:pic>
      <p:pic>
        <p:nvPicPr>
          <p:cNvPr id="14" name="Bildobjekt 13" descr="En bild som visar objekt&#10;&#10;Automatiskt genererad beskrivning">
            <a:extLst>
              <a:ext uri="{FF2B5EF4-FFF2-40B4-BE49-F238E27FC236}">
                <a16:creationId xmlns:a16="http://schemas.microsoft.com/office/drawing/2014/main" id="{AF1482E4-CB7E-457B-AF2D-29306EA94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953" y="2315406"/>
            <a:ext cx="2185820" cy="223200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EF1CEAA5-EAB5-4236-9324-5BD6768CA5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65" y="4371907"/>
            <a:ext cx="207093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73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lips 18">
            <a:extLst>
              <a:ext uri="{FF2B5EF4-FFF2-40B4-BE49-F238E27FC236}">
                <a16:creationId xmlns:a16="http://schemas.microsoft.com/office/drawing/2014/main" id="{97B50ACA-17BC-443B-A27B-D9535129906B}"/>
              </a:ext>
            </a:extLst>
          </p:cNvPr>
          <p:cNvSpPr/>
          <p:nvPr/>
        </p:nvSpPr>
        <p:spPr>
          <a:xfrm>
            <a:off x="5037528" y="2335051"/>
            <a:ext cx="2520000" cy="2520000"/>
          </a:xfrm>
          <a:prstGeom prst="ellipse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0B56738B-6C38-43F5-BB87-C5AD37120B32}"/>
              </a:ext>
            </a:extLst>
          </p:cNvPr>
          <p:cNvSpPr/>
          <p:nvPr/>
        </p:nvSpPr>
        <p:spPr>
          <a:xfrm>
            <a:off x="7148694" y="2335051"/>
            <a:ext cx="2520000" cy="2520000"/>
          </a:xfrm>
          <a:prstGeom prst="ellipse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F8CEA503-FE2F-48B7-906E-D25AEB5C7B98}"/>
              </a:ext>
            </a:extLst>
          </p:cNvPr>
          <p:cNvSpPr/>
          <p:nvPr/>
        </p:nvSpPr>
        <p:spPr>
          <a:xfrm>
            <a:off x="9259859" y="2335051"/>
            <a:ext cx="2520000" cy="2520000"/>
          </a:xfrm>
          <a:prstGeom prst="ellipse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Ellips 1">
            <a:extLst>
              <a:ext uri="{FF2B5EF4-FFF2-40B4-BE49-F238E27FC236}">
                <a16:creationId xmlns:a16="http://schemas.microsoft.com/office/drawing/2014/main" id="{E7F58B4E-0077-493C-80FE-12E402D6B280}"/>
              </a:ext>
            </a:extLst>
          </p:cNvPr>
          <p:cNvSpPr/>
          <p:nvPr/>
        </p:nvSpPr>
        <p:spPr>
          <a:xfrm>
            <a:off x="815196" y="2335051"/>
            <a:ext cx="2520000" cy="2520000"/>
          </a:xfrm>
          <a:prstGeom prst="ellipse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C6A923C2-DBB4-41DB-9B7A-82CACE725B91}"/>
              </a:ext>
            </a:extLst>
          </p:cNvPr>
          <p:cNvSpPr/>
          <p:nvPr/>
        </p:nvSpPr>
        <p:spPr>
          <a:xfrm>
            <a:off x="2926362" y="2335051"/>
            <a:ext cx="2520000" cy="2520000"/>
          </a:xfrm>
          <a:prstGeom prst="ellipse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2AB64BD-2035-40C4-B716-84D64E67678A}"/>
              </a:ext>
            </a:extLst>
          </p:cNvPr>
          <p:cNvSpPr txBox="1"/>
          <p:nvPr/>
        </p:nvSpPr>
        <p:spPr>
          <a:xfrm>
            <a:off x="1383378" y="4139149"/>
            <a:ext cx="132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UNDERSÖKA</a:t>
            </a:r>
            <a:endParaRPr lang="sv-SE"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EACFA80A-7769-4B7E-A7DA-6D0CFBE15F0B}"/>
              </a:ext>
            </a:extLst>
          </p:cNvPr>
          <p:cNvSpPr txBox="1"/>
          <p:nvPr/>
        </p:nvSpPr>
        <p:spPr>
          <a:xfrm>
            <a:off x="3629269" y="4139149"/>
            <a:ext cx="1072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BESKRIVA</a:t>
            </a:r>
            <a:endParaRPr lang="sv-SE"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9D97B67-7883-4378-BACE-5115F22E84FB}"/>
              </a:ext>
            </a:extLst>
          </p:cNvPr>
          <p:cNvSpPr txBox="1"/>
          <p:nvPr/>
        </p:nvSpPr>
        <p:spPr>
          <a:xfrm>
            <a:off x="5551294" y="4139149"/>
            <a:ext cx="1494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IDÉGENERERA</a:t>
            </a:r>
            <a:endParaRPr lang="sv-SE"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5C2BF740-70A3-40FB-B175-B10E20548C1B}"/>
              </a:ext>
            </a:extLst>
          </p:cNvPr>
          <p:cNvSpPr txBox="1"/>
          <p:nvPr/>
        </p:nvSpPr>
        <p:spPr>
          <a:xfrm>
            <a:off x="7809221" y="4139149"/>
            <a:ext cx="1275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err="1">
                <a:latin typeface="Helvetica" panose="020B0604020202020204" pitchFamily="34" charset="0"/>
                <a:cs typeface="Helvetica" panose="020B0604020202020204" pitchFamily="34" charset="0"/>
              </a:rPr>
              <a:t>PROTOTYPA</a:t>
            </a:r>
            <a:endParaRPr lang="sv-SE" sz="14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9390E35E-BB77-4197-8E00-32009F067C61}"/>
              </a:ext>
            </a:extLst>
          </p:cNvPr>
          <p:cNvSpPr txBox="1"/>
          <p:nvPr/>
        </p:nvSpPr>
        <p:spPr>
          <a:xfrm>
            <a:off x="10159037" y="4139149"/>
            <a:ext cx="750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TESTA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0513305B-E45A-4684-8C74-5B9FA38CB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88"/>
          <a:stretch/>
        </p:blipFill>
        <p:spPr>
          <a:xfrm>
            <a:off x="1335250" y="2708513"/>
            <a:ext cx="1479892" cy="1622319"/>
          </a:xfrm>
          <a:prstGeom prst="rect">
            <a:avLst/>
          </a:prstGeom>
        </p:spPr>
      </p:pic>
      <p:pic>
        <p:nvPicPr>
          <p:cNvPr id="5" name="Bildobjekt 4" descr="En bild som visar skjorta&#10;&#10;Automatiskt genererad beskrivning">
            <a:extLst>
              <a:ext uri="{FF2B5EF4-FFF2-40B4-BE49-F238E27FC236}">
                <a16:creationId xmlns:a16="http://schemas.microsoft.com/office/drawing/2014/main" id="{46EE5001-9F99-453E-B184-62EC1F812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51" y="2179341"/>
            <a:ext cx="1668191" cy="2225341"/>
          </a:xfrm>
          <a:prstGeom prst="rect">
            <a:avLst/>
          </a:prstGeom>
        </p:spPr>
      </p:pic>
      <p:pic>
        <p:nvPicPr>
          <p:cNvPr id="21" name="Bildobjekt 20" descr="En bild som visar ljus&#10;&#10;Automatiskt genererad beskrivning">
            <a:extLst>
              <a:ext uri="{FF2B5EF4-FFF2-40B4-BE49-F238E27FC236}">
                <a16:creationId xmlns:a16="http://schemas.microsoft.com/office/drawing/2014/main" id="{95274026-C7D0-4A2F-B397-533F9C268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00" y="2399849"/>
            <a:ext cx="1428854" cy="1906069"/>
          </a:xfrm>
          <a:prstGeom prst="rect">
            <a:avLst/>
          </a:prstGeom>
        </p:spPr>
      </p:pic>
      <p:grpSp>
        <p:nvGrpSpPr>
          <p:cNvPr id="41" name="Grupp 40">
            <a:extLst>
              <a:ext uri="{FF2B5EF4-FFF2-40B4-BE49-F238E27FC236}">
                <a16:creationId xmlns:a16="http://schemas.microsoft.com/office/drawing/2014/main" id="{97E225ED-E09F-4386-92CB-978202485F31}"/>
              </a:ext>
            </a:extLst>
          </p:cNvPr>
          <p:cNvGrpSpPr/>
          <p:nvPr/>
        </p:nvGrpSpPr>
        <p:grpSpPr>
          <a:xfrm>
            <a:off x="6924750" y="1886027"/>
            <a:ext cx="3368492" cy="3399745"/>
            <a:chOff x="-1100357" y="2834697"/>
            <a:chExt cx="3368492" cy="3399745"/>
          </a:xfrm>
        </p:grpSpPr>
        <p:pic>
          <p:nvPicPr>
            <p:cNvPr id="40" name="Bildobjekt 39" descr="En bild som visar klocka&#10;&#10;Automatiskt genererad beskrivning">
              <a:extLst>
                <a:ext uri="{FF2B5EF4-FFF2-40B4-BE49-F238E27FC236}">
                  <a16:creationId xmlns:a16="http://schemas.microsoft.com/office/drawing/2014/main" id="{E6641F59-BE54-4C6D-B81E-6834F889D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0357" y="2834697"/>
              <a:ext cx="1831180" cy="1822780"/>
            </a:xfrm>
            <a:prstGeom prst="rect">
              <a:avLst/>
            </a:prstGeom>
          </p:spPr>
        </p:pic>
        <p:pic>
          <p:nvPicPr>
            <p:cNvPr id="36" name="Bildobjekt 35">
              <a:extLst>
                <a:ext uri="{FF2B5EF4-FFF2-40B4-BE49-F238E27FC236}">
                  <a16:creationId xmlns:a16="http://schemas.microsoft.com/office/drawing/2014/main" id="{C8E5F2E9-FEBD-44D8-80FD-D00D8A9A8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50" y="3965630"/>
              <a:ext cx="1920285" cy="1911476"/>
            </a:xfrm>
            <a:prstGeom prst="rect">
              <a:avLst/>
            </a:prstGeom>
          </p:spPr>
        </p:pic>
        <p:pic>
          <p:nvPicPr>
            <p:cNvPr id="38" name="Bildobjekt 37" descr="En bild som visar tecken&#10;&#10;Automatiskt genererad beskrivning">
              <a:extLst>
                <a:ext uri="{FF2B5EF4-FFF2-40B4-BE49-F238E27FC236}">
                  <a16:creationId xmlns:a16="http://schemas.microsoft.com/office/drawing/2014/main" id="{394868A5-B929-442E-BDAC-A672D8AE5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6852" y="4239873"/>
              <a:ext cx="2003761" cy="1994569"/>
            </a:xfrm>
            <a:prstGeom prst="rect">
              <a:avLst/>
            </a:prstGeom>
          </p:spPr>
        </p:pic>
      </p:grpSp>
      <p:pic>
        <p:nvPicPr>
          <p:cNvPr id="25" name="Bildobjekt 24">
            <a:extLst>
              <a:ext uri="{FF2B5EF4-FFF2-40B4-BE49-F238E27FC236}">
                <a16:creationId xmlns:a16="http://schemas.microsoft.com/office/drawing/2014/main" id="{969B11EA-D1D9-4386-8FFA-A3C3310205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646" y="2613085"/>
            <a:ext cx="1216146" cy="1622319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10ABDACE-2D4A-4F0C-9C6F-083470239405}"/>
              </a:ext>
            </a:extLst>
          </p:cNvPr>
          <p:cNvSpPr txBox="1"/>
          <p:nvPr/>
        </p:nvSpPr>
        <p:spPr>
          <a:xfrm>
            <a:off x="1251029" y="911760"/>
            <a:ext cx="2223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400">
                <a:latin typeface="Helvetica" panose="020B0604020202020204" pitchFamily="34" charset="0"/>
                <a:cs typeface="Helvetica" panose="020B0604020202020204" pitchFamily="34" charset="0"/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743490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>
            <a:extLst>
              <a:ext uri="{FF2B5EF4-FFF2-40B4-BE49-F238E27FC236}">
                <a16:creationId xmlns:a16="http://schemas.microsoft.com/office/drawing/2014/main" id="{10ABDACE-2D4A-4F0C-9C6F-083470239405}"/>
              </a:ext>
            </a:extLst>
          </p:cNvPr>
          <p:cNvSpPr txBox="1"/>
          <p:nvPr/>
        </p:nvSpPr>
        <p:spPr>
          <a:xfrm>
            <a:off x="1251029" y="911760"/>
            <a:ext cx="20674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400">
                <a:latin typeface="Helvetica" panose="020B0604020202020204" pitchFamily="34" charset="0"/>
                <a:cs typeface="Helvetica" panose="020B0604020202020204" pitchFamily="34" charset="0"/>
              </a:rPr>
              <a:t>Verktyg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492CD5D-34AB-4252-A893-C0847AA762C7}"/>
              </a:ext>
            </a:extLst>
          </p:cNvPr>
          <p:cNvSpPr txBox="1"/>
          <p:nvPr/>
        </p:nvSpPr>
        <p:spPr>
          <a:xfrm>
            <a:off x="1398750" y="4413205"/>
            <a:ext cx="1184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KUNDRESA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CE68143-A4F7-4957-98E2-2F2505DBEBDD}"/>
              </a:ext>
            </a:extLst>
          </p:cNvPr>
          <p:cNvSpPr txBox="1"/>
          <p:nvPr/>
        </p:nvSpPr>
        <p:spPr>
          <a:xfrm>
            <a:off x="3472733" y="4413205"/>
            <a:ext cx="1124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SCENARIO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CFF8694-3D2E-49FD-860B-49D2CF7C673F}"/>
              </a:ext>
            </a:extLst>
          </p:cNvPr>
          <p:cNvSpPr txBox="1"/>
          <p:nvPr/>
        </p:nvSpPr>
        <p:spPr>
          <a:xfrm>
            <a:off x="5480993" y="4413205"/>
            <a:ext cx="1717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PORTRÄTTERING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1119A046-F2CC-42F7-853F-7B135B673488}"/>
              </a:ext>
            </a:extLst>
          </p:cNvPr>
          <p:cNvSpPr txBox="1"/>
          <p:nvPr/>
        </p:nvSpPr>
        <p:spPr>
          <a:xfrm>
            <a:off x="8168415" y="4413205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SKISSER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4AEE3DC-1978-4B57-9DAF-956EFAC043A6}"/>
              </a:ext>
            </a:extLst>
          </p:cNvPr>
          <p:cNvSpPr txBox="1"/>
          <p:nvPr/>
        </p:nvSpPr>
        <p:spPr>
          <a:xfrm>
            <a:off x="9993934" y="4413205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BLUEPRINT</a:t>
            </a:r>
          </a:p>
        </p:txBody>
      </p:sp>
      <p:pic>
        <p:nvPicPr>
          <p:cNvPr id="11" name="Bildobjekt 10" descr="En bild som visar skjorta&#10;&#10;Automatiskt genererad beskrivning">
            <a:extLst>
              <a:ext uri="{FF2B5EF4-FFF2-40B4-BE49-F238E27FC236}">
                <a16:creationId xmlns:a16="http://schemas.microsoft.com/office/drawing/2014/main" id="{E153A9E0-3C7B-4900-AA27-8ACFDAE48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93" y="3085179"/>
            <a:ext cx="932129" cy="1243445"/>
          </a:xfrm>
          <a:prstGeom prst="rect">
            <a:avLst/>
          </a:prstGeom>
        </p:spPr>
      </p:pic>
      <p:pic>
        <p:nvPicPr>
          <p:cNvPr id="14" name="Bildobjekt 13" descr="En bild som visar klocka, ritning&#10;&#10;Automatiskt genererad beskrivning">
            <a:extLst>
              <a:ext uri="{FF2B5EF4-FFF2-40B4-BE49-F238E27FC236}">
                <a16:creationId xmlns:a16="http://schemas.microsoft.com/office/drawing/2014/main" id="{6605FEE3-B127-4755-A025-34E68989B6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6" t="46376"/>
          <a:stretch/>
        </p:blipFill>
        <p:spPr>
          <a:xfrm>
            <a:off x="6335116" y="3429000"/>
            <a:ext cx="1029914" cy="931526"/>
          </a:xfrm>
          <a:prstGeom prst="rect">
            <a:avLst/>
          </a:prstGeom>
        </p:spPr>
      </p:pic>
      <p:pic>
        <p:nvPicPr>
          <p:cNvPr id="16" name="Bildobjekt 15" descr="En bild som visar ritning, tecken, skjorta&#10;&#10;Automatiskt genererad beskrivning">
            <a:extLst>
              <a:ext uri="{FF2B5EF4-FFF2-40B4-BE49-F238E27FC236}">
                <a16:creationId xmlns:a16="http://schemas.microsoft.com/office/drawing/2014/main" id="{C0E85CAE-3EDA-450C-9D25-B3D87576F9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15"/>
          <a:stretch/>
        </p:blipFill>
        <p:spPr>
          <a:xfrm>
            <a:off x="747029" y="2911602"/>
            <a:ext cx="2496033" cy="1448924"/>
          </a:xfrm>
          <a:prstGeom prst="rect">
            <a:avLst/>
          </a:prstGeom>
        </p:spPr>
      </p:pic>
      <p:pic>
        <p:nvPicPr>
          <p:cNvPr id="19" name="Bildobjekt 18" descr="En bild som visar klocka&#10;&#10;Automatiskt genererad beskrivning">
            <a:extLst>
              <a:ext uri="{FF2B5EF4-FFF2-40B4-BE49-F238E27FC236}">
                <a16:creationId xmlns:a16="http://schemas.microsoft.com/office/drawing/2014/main" id="{9E496657-E835-401B-AFE2-A941BE204A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8" t="66908" r="25057"/>
          <a:stretch/>
        </p:blipFill>
        <p:spPr>
          <a:xfrm>
            <a:off x="9766926" y="3293881"/>
            <a:ext cx="1825408" cy="957881"/>
          </a:xfrm>
          <a:prstGeom prst="rect">
            <a:avLst/>
          </a:prstGeom>
        </p:spPr>
      </p:pic>
      <p:grpSp>
        <p:nvGrpSpPr>
          <p:cNvPr id="20" name="Grupp 19">
            <a:extLst>
              <a:ext uri="{FF2B5EF4-FFF2-40B4-BE49-F238E27FC236}">
                <a16:creationId xmlns:a16="http://schemas.microsoft.com/office/drawing/2014/main" id="{09F345DE-810A-4235-9CAD-514370218A5D}"/>
              </a:ext>
            </a:extLst>
          </p:cNvPr>
          <p:cNvGrpSpPr/>
          <p:nvPr/>
        </p:nvGrpSpPr>
        <p:grpSpPr>
          <a:xfrm>
            <a:off x="9970738" y="2470843"/>
            <a:ext cx="1701139" cy="839040"/>
            <a:chOff x="4802059" y="3332096"/>
            <a:chExt cx="3596637" cy="1812435"/>
          </a:xfrm>
        </p:grpSpPr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9C3BC236-1D85-4174-9D53-C0D28804D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18" t="23360" r="60121" b="67569"/>
            <a:stretch/>
          </p:blipFill>
          <p:spPr>
            <a:xfrm>
              <a:off x="7353472" y="3332096"/>
              <a:ext cx="1045224" cy="744745"/>
            </a:xfrm>
            <a:prstGeom prst="rect">
              <a:avLst/>
            </a:prstGeom>
          </p:spPr>
        </p:pic>
        <p:pic>
          <p:nvPicPr>
            <p:cNvPr id="22" name="Bildobjekt 21">
              <a:extLst>
                <a:ext uri="{FF2B5EF4-FFF2-40B4-BE49-F238E27FC236}">
                  <a16:creationId xmlns:a16="http://schemas.microsoft.com/office/drawing/2014/main" id="{45A26234-17FC-40B8-988A-12B3B1D89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18" t="23360" r="49313" b="67569"/>
            <a:stretch/>
          </p:blipFill>
          <p:spPr>
            <a:xfrm>
              <a:off x="4802059" y="3332096"/>
              <a:ext cx="2622663" cy="744745"/>
            </a:xfrm>
            <a:prstGeom prst="rect">
              <a:avLst/>
            </a:prstGeom>
          </p:spPr>
        </p:pic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7CD98146-5C83-4032-809C-C34A65CAD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18" t="23360" r="51998" b="67569"/>
            <a:stretch/>
          </p:blipFill>
          <p:spPr>
            <a:xfrm>
              <a:off x="4802059" y="4399786"/>
              <a:ext cx="2230777" cy="744745"/>
            </a:xfrm>
            <a:prstGeom prst="rect">
              <a:avLst/>
            </a:prstGeom>
          </p:spPr>
        </p:pic>
        <p:pic>
          <p:nvPicPr>
            <p:cNvPr id="24" name="Bildobjekt 23">
              <a:extLst>
                <a:ext uri="{FF2B5EF4-FFF2-40B4-BE49-F238E27FC236}">
                  <a16:creationId xmlns:a16="http://schemas.microsoft.com/office/drawing/2014/main" id="{66D62FB0-DC96-4B8F-9339-B33BBF9F41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50" t="26133" r="57348" b="69573"/>
            <a:stretch/>
          </p:blipFill>
          <p:spPr>
            <a:xfrm rot="5400000">
              <a:off x="5024944" y="4050100"/>
              <a:ext cx="481914" cy="352573"/>
            </a:xfrm>
            <a:prstGeom prst="rect">
              <a:avLst/>
            </a:prstGeom>
          </p:spPr>
        </p:pic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5B842214-B6AC-4773-94D5-A24B2D4A3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50" t="26133" r="57348" b="69573"/>
            <a:stretch/>
          </p:blipFill>
          <p:spPr>
            <a:xfrm rot="16200000" flipV="1">
              <a:off x="6302470" y="4062027"/>
              <a:ext cx="481914" cy="352573"/>
            </a:xfrm>
            <a:prstGeom prst="rect">
              <a:avLst/>
            </a:prstGeom>
          </p:spPr>
        </p:pic>
      </p:grpSp>
      <p:grpSp>
        <p:nvGrpSpPr>
          <p:cNvPr id="31" name="Grupp 30">
            <a:extLst>
              <a:ext uri="{FF2B5EF4-FFF2-40B4-BE49-F238E27FC236}">
                <a16:creationId xmlns:a16="http://schemas.microsoft.com/office/drawing/2014/main" id="{E1620C60-B445-47AF-90EF-97162FD65343}"/>
              </a:ext>
            </a:extLst>
          </p:cNvPr>
          <p:cNvGrpSpPr/>
          <p:nvPr/>
        </p:nvGrpSpPr>
        <p:grpSpPr>
          <a:xfrm rot="20996668">
            <a:off x="7837656" y="2337818"/>
            <a:ext cx="1635974" cy="2182364"/>
            <a:chOff x="7849897" y="2475094"/>
            <a:chExt cx="1635974" cy="2182364"/>
          </a:xfrm>
        </p:grpSpPr>
        <p:pic>
          <p:nvPicPr>
            <p:cNvPr id="28" name="Bildobjekt 27" descr="En bild som visar skärmbild, bord&#10;&#10;Automatiskt genererad beskrivning">
              <a:extLst>
                <a:ext uri="{FF2B5EF4-FFF2-40B4-BE49-F238E27FC236}">
                  <a16:creationId xmlns:a16="http://schemas.microsoft.com/office/drawing/2014/main" id="{45CBF049-4A6A-4839-B43A-02526382E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9897" y="2475094"/>
              <a:ext cx="1635974" cy="2182364"/>
            </a:xfrm>
            <a:prstGeom prst="rect">
              <a:avLst/>
            </a:prstGeom>
          </p:spPr>
        </p:pic>
        <p:pic>
          <p:nvPicPr>
            <p:cNvPr id="30" name="Bildobjekt 29" descr="En bild som visar klocka, ritning&#10;&#10;Automatiskt genererad beskrivning">
              <a:extLst>
                <a:ext uri="{FF2B5EF4-FFF2-40B4-BE49-F238E27FC236}">
                  <a16:creationId xmlns:a16="http://schemas.microsoft.com/office/drawing/2014/main" id="{0A05EEF3-3C49-4B2E-B81C-52E052312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42" r="47722" b="16994"/>
            <a:stretch/>
          </p:blipFill>
          <p:spPr>
            <a:xfrm>
              <a:off x="8231301" y="3098423"/>
              <a:ext cx="850017" cy="906418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39" name="Bildobjekt 38" descr="En bild som visar ritning, skjorta&#10;&#10;Automatiskt genererad beskrivning">
            <a:extLst>
              <a:ext uri="{FF2B5EF4-FFF2-40B4-BE49-F238E27FC236}">
                <a16:creationId xmlns:a16="http://schemas.microsoft.com/office/drawing/2014/main" id="{05B49C0A-AD7C-4476-BBC6-AE47A9C9A6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3"/>
          <a:stretch/>
        </p:blipFill>
        <p:spPr>
          <a:xfrm>
            <a:off x="3181140" y="2789902"/>
            <a:ext cx="1404000" cy="1692321"/>
          </a:xfrm>
          <a:prstGeom prst="rect">
            <a:avLst/>
          </a:prstGeom>
        </p:spPr>
      </p:pic>
      <p:pic>
        <p:nvPicPr>
          <p:cNvPr id="35" name="Bildobjekt 34" descr="En bild som visar skjorta, ritning&#10;&#10;Automatiskt genererad beskrivning">
            <a:extLst>
              <a:ext uri="{FF2B5EF4-FFF2-40B4-BE49-F238E27FC236}">
                <a16:creationId xmlns:a16="http://schemas.microsoft.com/office/drawing/2014/main" id="{7A403D51-A051-40AA-A9F2-E251E7B7AD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6" b="23813"/>
          <a:stretch/>
        </p:blipFill>
        <p:spPr>
          <a:xfrm>
            <a:off x="3115965" y="2168179"/>
            <a:ext cx="1918899" cy="124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67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59300" y="736900"/>
            <a:ext cx="5519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>
                <a:latin typeface="Helvetica" panose="020B0604020202020204" pitchFamily="34" charset="0"/>
                <a:cs typeface="Helvetica" panose="020B0604020202020204" pitchFamily="34" charset="0"/>
              </a:rPr>
              <a:t>Principer för tjänstedesign</a:t>
            </a: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937222F0-5437-429A-ADB7-2520C632F308}"/>
              </a:ext>
            </a:extLst>
          </p:cNvPr>
          <p:cNvGrpSpPr/>
          <p:nvPr/>
        </p:nvGrpSpPr>
        <p:grpSpPr>
          <a:xfrm>
            <a:off x="1973655" y="2068107"/>
            <a:ext cx="1928733" cy="1835622"/>
            <a:chOff x="2969356" y="1293279"/>
            <a:chExt cx="1928733" cy="1835622"/>
          </a:xfrm>
        </p:grpSpPr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6BDE2E2C-B29E-40BA-822E-786143E7DD05}"/>
                </a:ext>
              </a:extLst>
            </p:cNvPr>
            <p:cNvSpPr txBox="1"/>
            <p:nvPr/>
          </p:nvSpPr>
          <p:spPr>
            <a:xfrm>
              <a:off x="2969356" y="1293279"/>
              <a:ext cx="1928733" cy="3385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sv-SE" sz="1600">
                  <a:latin typeface="Helvetica"/>
                  <a:cs typeface="Helvetica"/>
                </a:rPr>
                <a:t>Användarcentrerad</a:t>
              </a:r>
            </a:p>
          </p:txBody>
        </p:sp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id="{19F05AFF-0E2A-42C0-99E2-58F02EC80D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42" r="31549"/>
            <a:stretch/>
          </p:blipFill>
          <p:spPr>
            <a:xfrm>
              <a:off x="3241966" y="1684364"/>
              <a:ext cx="1135296" cy="1444537"/>
            </a:xfrm>
            <a:prstGeom prst="rect">
              <a:avLst/>
            </a:prstGeom>
          </p:spPr>
        </p:pic>
      </p:grpSp>
      <p:grpSp>
        <p:nvGrpSpPr>
          <p:cNvPr id="5" name="Grupp 4">
            <a:extLst>
              <a:ext uri="{FF2B5EF4-FFF2-40B4-BE49-F238E27FC236}">
                <a16:creationId xmlns:a16="http://schemas.microsoft.com/office/drawing/2014/main" id="{B6231BEA-9F1C-4702-9D7B-6E8B5549AD58}"/>
              </a:ext>
            </a:extLst>
          </p:cNvPr>
          <p:cNvGrpSpPr/>
          <p:nvPr/>
        </p:nvGrpSpPr>
        <p:grpSpPr>
          <a:xfrm>
            <a:off x="5084448" y="2064504"/>
            <a:ext cx="2025414" cy="1919218"/>
            <a:chOff x="4739832" y="1442987"/>
            <a:chExt cx="2025414" cy="1919218"/>
          </a:xfrm>
        </p:grpSpPr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0537E37B-C001-427F-976E-AB4D42938D92}"/>
                </a:ext>
              </a:extLst>
            </p:cNvPr>
            <p:cNvSpPr txBox="1"/>
            <p:nvPr/>
          </p:nvSpPr>
          <p:spPr>
            <a:xfrm>
              <a:off x="5087934" y="1442987"/>
              <a:ext cx="1494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>
                  <a:latin typeface="Helvetica" panose="020B0604020202020204" pitchFamily="34" charset="0"/>
                  <a:cs typeface="Helvetica" panose="020B0604020202020204" pitchFamily="34" charset="0"/>
                </a:rPr>
                <a:t>Samskapande</a:t>
              </a:r>
            </a:p>
          </p:txBody>
        </p:sp>
        <p:pic>
          <p:nvPicPr>
            <p:cNvPr id="13" name="Bildobjekt 12" descr="En bild som visar text&#10;&#10;Automatiskt genererad beskrivning">
              <a:extLst>
                <a:ext uri="{FF2B5EF4-FFF2-40B4-BE49-F238E27FC236}">
                  <a16:creationId xmlns:a16="http://schemas.microsoft.com/office/drawing/2014/main" id="{E96E7CD6-B3CB-48D8-A949-E39B06FAB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0" r="14023"/>
            <a:stretch/>
          </p:blipFill>
          <p:spPr>
            <a:xfrm>
              <a:off x="4739832" y="1937484"/>
              <a:ext cx="2025414" cy="1424721"/>
            </a:xfrm>
            <a:prstGeom prst="rect">
              <a:avLst/>
            </a:prstGeom>
          </p:spPr>
        </p:pic>
      </p:grpSp>
      <p:grpSp>
        <p:nvGrpSpPr>
          <p:cNvPr id="12" name="Grupp 11">
            <a:extLst>
              <a:ext uri="{FF2B5EF4-FFF2-40B4-BE49-F238E27FC236}">
                <a16:creationId xmlns:a16="http://schemas.microsoft.com/office/drawing/2014/main" id="{A96BBB96-09BA-4893-9DD8-62F8D1E8B669}"/>
              </a:ext>
            </a:extLst>
          </p:cNvPr>
          <p:cNvGrpSpPr/>
          <p:nvPr/>
        </p:nvGrpSpPr>
        <p:grpSpPr>
          <a:xfrm>
            <a:off x="8514738" y="2064504"/>
            <a:ext cx="1841365" cy="1534431"/>
            <a:chOff x="7330618" y="1438821"/>
            <a:chExt cx="1841365" cy="1534431"/>
          </a:xfrm>
        </p:grpSpPr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A684963D-7DCA-4637-96CC-BC5BFE1D5B07}"/>
                </a:ext>
              </a:extLst>
            </p:cNvPr>
            <p:cNvSpPr txBox="1"/>
            <p:nvPr/>
          </p:nvSpPr>
          <p:spPr>
            <a:xfrm>
              <a:off x="7794905" y="1438821"/>
              <a:ext cx="8018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>
                  <a:latin typeface="Helvetica" panose="020B0604020202020204" pitchFamily="34" charset="0"/>
                  <a:cs typeface="Helvetica" panose="020B0604020202020204" pitchFamily="34" charset="0"/>
                </a:rPr>
                <a:t>Iterativ</a:t>
              </a:r>
              <a:endParaRPr lang="sv-SE" sz="14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73C632B3-66FB-405C-9BEB-61EF850FC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0618" y="1937484"/>
              <a:ext cx="1841365" cy="1035768"/>
            </a:xfrm>
            <a:prstGeom prst="rect">
              <a:avLst/>
            </a:prstGeom>
          </p:spPr>
        </p:pic>
      </p:grpSp>
      <p:grpSp>
        <p:nvGrpSpPr>
          <p:cNvPr id="14" name="Grupp 13">
            <a:extLst>
              <a:ext uri="{FF2B5EF4-FFF2-40B4-BE49-F238E27FC236}">
                <a16:creationId xmlns:a16="http://schemas.microsoft.com/office/drawing/2014/main" id="{1BB94B8A-8FCE-4C9E-8377-037EB01EAB2C}"/>
              </a:ext>
            </a:extLst>
          </p:cNvPr>
          <p:cNvGrpSpPr/>
          <p:nvPr/>
        </p:nvGrpSpPr>
        <p:grpSpPr>
          <a:xfrm>
            <a:off x="1678186" y="4381899"/>
            <a:ext cx="2296854" cy="1599757"/>
            <a:chOff x="1360686" y="4125417"/>
            <a:chExt cx="2296854" cy="1599757"/>
          </a:xfrm>
        </p:grpSpPr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3F58A59A-2D5C-478F-9B26-18B4D7B78B00}"/>
                </a:ext>
              </a:extLst>
            </p:cNvPr>
            <p:cNvSpPr txBox="1"/>
            <p:nvPr/>
          </p:nvSpPr>
          <p:spPr>
            <a:xfrm>
              <a:off x="1656155" y="4125417"/>
              <a:ext cx="11737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>
                  <a:latin typeface="Helvetica" panose="020B0604020202020204" pitchFamily="34" charset="0"/>
                  <a:cs typeface="Helvetica" panose="020B0604020202020204" pitchFamily="34" charset="0"/>
                </a:rPr>
                <a:t>Sekventiell</a:t>
              </a:r>
              <a:endParaRPr lang="sv-SE" sz="14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17" name="Bildobjekt 16">
              <a:extLst>
                <a:ext uri="{FF2B5EF4-FFF2-40B4-BE49-F238E27FC236}">
                  <a16:creationId xmlns:a16="http://schemas.microsoft.com/office/drawing/2014/main" id="{4F0BDE57-6E05-4760-83DD-8B71F2EE9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686" y="4433194"/>
              <a:ext cx="2296854" cy="1291980"/>
            </a:xfrm>
            <a:prstGeom prst="rect">
              <a:avLst/>
            </a:prstGeom>
          </p:spPr>
        </p:pic>
      </p:grpSp>
      <p:grpSp>
        <p:nvGrpSpPr>
          <p:cNvPr id="18" name="Grupp 17">
            <a:extLst>
              <a:ext uri="{FF2B5EF4-FFF2-40B4-BE49-F238E27FC236}">
                <a16:creationId xmlns:a16="http://schemas.microsoft.com/office/drawing/2014/main" id="{1412E8A2-7787-473C-BABB-E8D0DE086C35}"/>
              </a:ext>
            </a:extLst>
          </p:cNvPr>
          <p:cNvGrpSpPr/>
          <p:nvPr/>
        </p:nvGrpSpPr>
        <p:grpSpPr>
          <a:xfrm>
            <a:off x="4494679" y="4381899"/>
            <a:ext cx="2772000" cy="1927056"/>
            <a:chOff x="4078292" y="4125417"/>
            <a:chExt cx="2772000" cy="1927056"/>
          </a:xfrm>
        </p:grpSpPr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77AAEAAF-A772-43F7-A78B-470ED3DB09EA}"/>
                </a:ext>
              </a:extLst>
            </p:cNvPr>
            <p:cNvSpPr txBox="1"/>
            <p:nvPr/>
          </p:nvSpPr>
          <p:spPr>
            <a:xfrm>
              <a:off x="4705012" y="4125417"/>
              <a:ext cx="1516762" cy="3385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sv-SE" sz="1600">
                  <a:latin typeface="Helvetica"/>
                  <a:cs typeface="Helvetica"/>
                </a:rPr>
                <a:t>Undersökande</a:t>
              </a:r>
              <a:endParaRPr lang="sv-SE" sz="14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F8CC527C-8B68-4AC5-A65C-93D32A0EB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292" y="4493223"/>
              <a:ext cx="2772000" cy="1559250"/>
            </a:xfrm>
            <a:prstGeom prst="rect">
              <a:avLst/>
            </a:prstGeom>
          </p:spPr>
        </p:pic>
      </p:grpSp>
      <p:grpSp>
        <p:nvGrpSpPr>
          <p:cNvPr id="16" name="Grupp 15">
            <a:extLst>
              <a:ext uri="{FF2B5EF4-FFF2-40B4-BE49-F238E27FC236}">
                <a16:creationId xmlns:a16="http://schemas.microsoft.com/office/drawing/2014/main" id="{477CC420-1DF2-4A79-98A3-AEECC933EB74}"/>
              </a:ext>
            </a:extLst>
          </p:cNvPr>
          <p:cNvGrpSpPr/>
          <p:nvPr/>
        </p:nvGrpSpPr>
        <p:grpSpPr>
          <a:xfrm>
            <a:off x="7786318" y="4381899"/>
            <a:ext cx="3135999" cy="2131806"/>
            <a:chOff x="7695315" y="4125417"/>
            <a:chExt cx="3135999" cy="2131806"/>
          </a:xfrm>
        </p:grpSpPr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D0D18098-AD5F-46A1-92A0-F859DEBE3D7B}"/>
                </a:ext>
              </a:extLst>
            </p:cNvPr>
            <p:cNvSpPr txBox="1"/>
            <p:nvPr/>
          </p:nvSpPr>
          <p:spPr>
            <a:xfrm>
              <a:off x="8748831" y="4125417"/>
              <a:ext cx="1197764" cy="3385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sv-SE" sz="1600">
                  <a:latin typeface="Helvetica"/>
                  <a:cs typeface="Helvetica"/>
                </a:rPr>
                <a:t>Helhetssyn</a:t>
              </a:r>
              <a:endParaRPr lang="sv-SE" sz="14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9C32A623-79CE-4E7E-BEC7-C1B3CD942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315" y="4493223"/>
              <a:ext cx="3135999" cy="176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4455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BC8B6C20-6FC9-4368-94B3-725A4AE12021}"/>
              </a:ext>
            </a:extLst>
          </p:cNvPr>
          <p:cNvSpPr txBox="1"/>
          <p:nvPr/>
        </p:nvSpPr>
        <p:spPr>
          <a:xfrm>
            <a:off x="3313843" y="2226435"/>
            <a:ext cx="53944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Reflektion och frågor</a:t>
            </a:r>
          </a:p>
        </p:txBody>
      </p:sp>
      <p:pic>
        <p:nvPicPr>
          <p:cNvPr id="5" name="Bildobjekt 4" descr="En bild som visar vektorgrafik, objekt&#10;&#10;Automatiskt genererad beskrivning">
            <a:extLst>
              <a:ext uri="{FF2B5EF4-FFF2-40B4-BE49-F238E27FC236}">
                <a16:creationId xmlns:a16="http://schemas.microsoft.com/office/drawing/2014/main" id="{E4498321-972D-4722-8DE0-DA7BCEFB8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2466456"/>
            <a:ext cx="2092481" cy="279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10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02113" y="947854"/>
            <a:ext cx="4190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>
                <a:latin typeface="Helvetica" panose="020B0604020202020204" pitchFamily="34" charset="0"/>
                <a:cs typeface="Helvetica" panose="020B0604020202020204" pitchFamily="34" charset="0"/>
              </a:rPr>
              <a:t>Orientera er i området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6BAB30F-D9BC-41B0-B78B-B487CD3E591F}"/>
              </a:ext>
            </a:extLst>
          </p:cNvPr>
          <p:cNvSpPr txBox="1"/>
          <p:nvPr/>
        </p:nvSpPr>
        <p:spPr>
          <a:xfrm>
            <a:off x="1022008" y="2297549"/>
            <a:ext cx="42534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Vilken utmaning vill ni lösa?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Varför är det viktigt att lösa utmaningen?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Löser vi rätt problem?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Avvakta med lösningar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Iterativ process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97F8445-D414-4BD6-A9ED-8A11AAEFD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208" y="653898"/>
            <a:ext cx="4169099" cy="556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34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2706182" y="986623"/>
            <a:ext cx="4373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>
                <a:latin typeface="Helvetica" panose="020B0604020202020204" pitchFamily="34" charset="0"/>
                <a:cs typeface="Helvetica" panose="020B0604020202020204" pitchFamily="34" charset="0"/>
              </a:rPr>
              <a:t>Orientera dig i området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7FF8472-20D5-4A6A-A31B-E76ACFC27522}"/>
              </a:ext>
            </a:extLst>
          </p:cNvPr>
          <p:cNvSpPr txBox="1"/>
          <p:nvPr/>
        </p:nvSpPr>
        <p:spPr>
          <a:xfrm>
            <a:off x="2766129" y="2042560"/>
            <a:ext cx="42534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Vilken tjänst vill ni utveckla?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Diskutera i gruppen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Fyll i syfte och utmaning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Motivera varför i rutan längst ner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Gå in era Teamskanaler och gör övning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Återsamling om 20 min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Lägg sedan in materialet i er kommunfil på Teams (ta ett foto)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AA2C900-C268-41AD-BE5D-0D9845AEC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2" y="218032"/>
            <a:ext cx="1770466" cy="2757540"/>
          </a:xfrm>
          <a:prstGeom prst="rect">
            <a:avLst/>
          </a:prstGeom>
        </p:spPr>
      </p:pic>
      <p:pic>
        <p:nvPicPr>
          <p:cNvPr id="8" name="Bildobjekt 7" descr="En bild som visar skärmbild&#10;&#10;Automatiskt genererad beskrivning">
            <a:extLst>
              <a:ext uri="{FF2B5EF4-FFF2-40B4-BE49-F238E27FC236}">
                <a16:creationId xmlns:a16="http://schemas.microsoft.com/office/drawing/2014/main" id="{6F1CAD2A-7BA9-4782-B919-18382ACF6F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6666"/>
          <a:stretch/>
        </p:blipFill>
        <p:spPr>
          <a:xfrm>
            <a:off x="7650326" y="1570726"/>
            <a:ext cx="3763522" cy="500510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7" name="Grupp 6">
            <a:extLst>
              <a:ext uri="{FF2B5EF4-FFF2-40B4-BE49-F238E27FC236}">
                <a16:creationId xmlns:a16="http://schemas.microsoft.com/office/drawing/2014/main" id="{067B5CEB-2F64-4A99-917C-84E7B1C341A7}"/>
              </a:ext>
            </a:extLst>
          </p:cNvPr>
          <p:cNvGrpSpPr/>
          <p:nvPr/>
        </p:nvGrpSpPr>
        <p:grpSpPr>
          <a:xfrm>
            <a:off x="8567987" y="-491528"/>
            <a:ext cx="4373313" cy="3278277"/>
            <a:chOff x="229558" y="3257743"/>
            <a:chExt cx="4373313" cy="3278277"/>
          </a:xfrm>
        </p:grpSpPr>
        <p:pic>
          <p:nvPicPr>
            <p:cNvPr id="9" name="Picture 4" descr="https://uc2acff73e1c4ec4f5913095fac5.previews.dropboxusercontent.com/p/thumb/AAumm3ZtO4Z42fwm6bxSLMKRvmw8GcxZbi0hBG_zHxpHC4gnD6IfmO5lHacffUNJ-KNfHVEmY6cEHVLFhQ2C6Jo6ZsbYqFG4F6TUriwRaUM3NDMiGbBBEhp8p0xslfw7Bts_JJU68NXJIn4Mi8yJcKq6Fv1UuWEO7WnCs285i21xyQk1tcdDvmb-xDHzwYHB3Y__7X3abik603bd_RxgUzALBsFw8uWLfZAvT0SinWOgy-K3pRKCG7nhREiQfrKohyLgeueeU-NtXvLgXv2mE_LVyCB6xFv-RW5amwXcnbiQzvxptS3DUt8tFkbj7CJ0sAGb9FIu_318Xxt6jGFX6PO16gPyO5FRV5biKcz2II7Ph1pJvzLMVUHSEiiTJq1ELoX1bcN1jZ4sPh55_b6UBF6SJkmyS4S4gBQ7Hk8dWMThLQ/p.png?fv_content=true&amp;size_mode=5">
              <a:extLst>
                <a:ext uri="{FF2B5EF4-FFF2-40B4-BE49-F238E27FC236}">
                  <a16:creationId xmlns:a16="http://schemas.microsoft.com/office/drawing/2014/main" id="{B7F9FA7E-AEEB-49D0-A591-C93BADCA4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9834">
              <a:off x="229558" y="3257743"/>
              <a:ext cx="4373313" cy="3278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FA1F0CEE-3041-410D-827C-2FE605394FB3}"/>
                </a:ext>
              </a:extLst>
            </p:cNvPr>
            <p:cNvSpPr txBox="1"/>
            <p:nvPr/>
          </p:nvSpPr>
          <p:spPr>
            <a:xfrm>
              <a:off x="1171516" y="4435217"/>
              <a:ext cx="2489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>
                  <a:latin typeface="Helvetica" panose="020B0604020202020204" pitchFamily="34" charset="0"/>
                  <a:cs typeface="Helvetica" panose="020B0604020202020204" pitchFamily="34" charset="0"/>
                </a:rPr>
                <a:t>Vad är en tjänst?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841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1458431" y="1058812"/>
            <a:ext cx="7768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>
                <a:latin typeface="Helvetica" panose="020B0604020202020204" pitchFamily="34" charset="0"/>
                <a:cs typeface="Helvetica" panose="020B0604020202020204" pitchFamily="34" charset="0"/>
              </a:rPr>
              <a:t>Dela upp er kommunvis och gå till kanal: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7FF8472-20D5-4A6A-A31B-E76ACFC27522}"/>
              </a:ext>
            </a:extLst>
          </p:cNvPr>
          <p:cNvSpPr txBox="1"/>
          <p:nvPr/>
        </p:nvSpPr>
        <p:spPr>
          <a:xfrm>
            <a:off x="1458431" y="2114750"/>
            <a:ext cx="425341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01 – Bjurholm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02 – Malå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03 – Nordmaling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04 – Norsjö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05 – Robertsfors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06 – Sorsele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07 – Umeå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08 – Vindeln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09 – Vännäs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10 – Åsele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1BE78C8-B32D-41BE-9022-D892FC4AE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" r="18290" b="6316"/>
          <a:stretch/>
        </p:blipFill>
        <p:spPr>
          <a:xfrm>
            <a:off x="4908884" y="2114750"/>
            <a:ext cx="6797842" cy="4405398"/>
          </a:xfrm>
          <a:prstGeom prst="rect">
            <a:avLst/>
          </a:prstGeom>
        </p:spPr>
      </p:pic>
      <p:sp>
        <p:nvSpPr>
          <p:cNvPr id="3" name="Ellips 2">
            <a:extLst>
              <a:ext uri="{FF2B5EF4-FFF2-40B4-BE49-F238E27FC236}">
                <a16:creationId xmlns:a16="http://schemas.microsoft.com/office/drawing/2014/main" id="{D2BE3B3F-B1C8-48A1-8021-EA1D08B787F3}"/>
              </a:ext>
            </a:extLst>
          </p:cNvPr>
          <p:cNvSpPr/>
          <p:nvPr/>
        </p:nvSpPr>
        <p:spPr>
          <a:xfrm>
            <a:off x="9492916" y="6159685"/>
            <a:ext cx="409074" cy="40907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6B379CD-384A-4D7C-BAB0-CDC05671C5A0}"/>
              </a:ext>
            </a:extLst>
          </p:cNvPr>
          <p:cNvSpPr txBox="1"/>
          <p:nvPr/>
        </p:nvSpPr>
        <p:spPr>
          <a:xfrm>
            <a:off x="9697453" y="537010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Starta mötet</a:t>
            </a:r>
          </a:p>
        </p:txBody>
      </p:sp>
      <p:cxnSp>
        <p:nvCxnSpPr>
          <p:cNvPr id="10" name="Rak pilkoppling 9">
            <a:extLst>
              <a:ext uri="{FF2B5EF4-FFF2-40B4-BE49-F238E27FC236}">
                <a16:creationId xmlns:a16="http://schemas.microsoft.com/office/drawing/2014/main" id="{69400BB0-1AFE-40B2-99F1-DFE982D26C94}"/>
              </a:ext>
            </a:extLst>
          </p:cNvPr>
          <p:cNvCxnSpPr>
            <a:endCxn id="3" idx="7"/>
          </p:cNvCxnSpPr>
          <p:nvPr/>
        </p:nvCxnSpPr>
        <p:spPr>
          <a:xfrm flipH="1">
            <a:off x="9842082" y="5739438"/>
            <a:ext cx="541171" cy="480154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864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7827AB91-1850-4329-95B3-5303DF6A2443}"/>
              </a:ext>
            </a:extLst>
          </p:cNvPr>
          <p:cNvSpPr txBox="1"/>
          <p:nvPr/>
        </p:nvSpPr>
        <p:spPr>
          <a:xfrm>
            <a:off x="3009731" y="2505670"/>
            <a:ext cx="3300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Laget runt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0E45385-593C-4863-839D-73FB1CE83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174" y="2085079"/>
            <a:ext cx="2760164" cy="368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16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6BB19D-7B75-4570-8913-BCC829745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581" y="2221155"/>
            <a:ext cx="9144000" cy="2387600"/>
          </a:xfrm>
        </p:spPr>
        <p:txBody>
          <a:bodyPr>
            <a:normAutofit/>
          </a:bodyPr>
          <a:lstStyle/>
          <a:p>
            <a:r>
              <a:rPr lang="sv-SE" sz="5400">
                <a:latin typeface="Helvetica" panose="020B0604020202020204" pitchFamily="34" charset="0"/>
                <a:cs typeface="Helvetica" panose="020B0604020202020204" pitchFamily="34" charset="0"/>
              </a:rPr>
              <a:t>Utbildningsprogram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96EE1EA-7648-4B4D-A858-F008D0D05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581" y="4700830"/>
            <a:ext cx="9144000" cy="1655762"/>
          </a:xfrm>
        </p:spPr>
        <p:txBody>
          <a:bodyPr>
            <a:normAutofit/>
          </a:bodyPr>
          <a:lstStyle/>
          <a:p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Steg 1 Tjänstedesign, orientering och målgrupper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060BC11-BF92-42E0-A2B5-C3E60AA16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817">
            <a:off x="4256157" y="278909"/>
            <a:ext cx="2910995" cy="388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10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1125397" y="1224301"/>
            <a:ext cx="2781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>
                <a:latin typeface="Helvetica" panose="020B0604020202020204" pitchFamily="34" charset="0"/>
                <a:cs typeface="Helvetica" panose="020B0604020202020204" pitchFamily="34" charset="0"/>
              </a:rPr>
              <a:t>Målgrupper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6BAB30F-D9BC-41B0-B78B-B487CD3E591F}"/>
              </a:ext>
            </a:extLst>
          </p:cNvPr>
          <p:cNvSpPr txBox="1"/>
          <p:nvPr/>
        </p:nvSpPr>
        <p:spPr>
          <a:xfrm>
            <a:off x="1125397" y="2446404"/>
            <a:ext cx="5296668" cy="30931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Målgrupper kan ha samma behov, men olika förutsättningar, erfarenheter och drivkrafter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Målgrupper är de som har någon relation med tjänsten, kan vara både invånare och medarbetare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Vi ställer upp en hypotes kring målgrupper som vi utvecklar iterativt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endParaRPr lang="sv-SE" sz="20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F9D3594-8ABA-4DB1-9523-92E6CEF33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79" y="2446404"/>
            <a:ext cx="4700974" cy="264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91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>
            <a:extLst>
              <a:ext uri="{FF2B5EF4-FFF2-40B4-BE49-F238E27FC236}">
                <a16:creationId xmlns:a16="http://schemas.microsoft.com/office/drawing/2014/main" id="{58884891-E8E2-4FCA-82FC-5D89B4545902}"/>
              </a:ext>
            </a:extLst>
          </p:cNvPr>
          <p:cNvSpPr txBox="1"/>
          <p:nvPr/>
        </p:nvSpPr>
        <p:spPr>
          <a:xfrm>
            <a:off x="1125397" y="2446404"/>
            <a:ext cx="4329105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Helvetica" panose="020B0604020202020204" pitchFamily="34" charset="0"/>
                <a:cs typeface="Helvetica" panose="020B0604020202020204" pitchFamily="34" charset="0"/>
              </a:rPr>
              <a:t>Segmentering innebär ett relevant urval av en bredare eller omfattande befolkningsgrupp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400">
                <a:latin typeface="Helvetica" panose="020B0604020202020204" pitchFamily="34" charset="0"/>
                <a:cs typeface="Helvetica" panose="020B0604020202020204" pitchFamily="34" charset="0"/>
              </a:rPr>
              <a:t>Konsekvensen blir att ett litet urval berättar mycket om segmentet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AF47F94A-3464-4CD7-9A63-E15A9D6AB447}"/>
              </a:ext>
            </a:extLst>
          </p:cNvPr>
          <p:cNvSpPr txBox="1"/>
          <p:nvPr/>
        </p:nvSpPr>
        <p:spPr>
          <a:xfrm>
            <a:off x="1125397" y="1224301"/>
            <a:ext cx="5690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>
                <a:latin typeface="Helvetica" panose="020B0604020202020204" pitchFamily="34" charset="0"/>
                <a:cs typeface="Helvetica" panose="020B0604020202020204" pitchFamily="34" charset="0"/>
              </a:rPr>
              <a:t>Målgruppssegmentering</a:t>
            </a:r>
          </a:p>
        </p:txBody>
      </p:sp>
      <p:pic>
        <p:nvPicPr>
          <p:cNvPr id="5" name="Bildobjekt 4" descr="En bild som visar klocka&#10;&#10;Automatiskt genererad beskrivning">
            <a:extLst>
              <a:ext uri="{FF2B5EF4-FFF2-40B4-BE49-F238E27FC236}">
                <a16:creationId xmlns:a16="http://schemas.microsoft.com/office/drawing/2014/main" id="{513A7AC1-E70C-451B-8513-8325C6006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502" y="2772416"/>
            <a:ext cx="2419617" cy="2759454"/>
          </a:xfrm>
          <a:prstGeom prst="rect">
            <a:avLst/>
          </a:prstGeom>
        </p:spPr>
      </p:pic>
      <p:pic>
        <p:nvPicPr>
          <p:cNvPr id="6" name="Bildobjekt 5" descr="En bild som visar klocka&#10;&#10;Automatiskt genererad beskrivning">
            <a:extLst>
              <a:ext uri="{FF2B5EF4-FFF2-40B4-BE49-F238E27FC236}">
                <a16:creationId xmlns:a16="http://schemas.microsoft.com/office/drawing/2014/main" id="{A6E4FF44-6F73-4307-9AEB-DD8F46F9C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119" y="2585878"/>
            <a:ext cx="4036672" cy="368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0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69"/>
    </mc:Choice>
    <mc:Fallback>
      <p:transition spd="slow" advTm="2296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3099882" y="1012027"/>
            <a:ext cx="2505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>
                <a:latin typeface="Helvetica" panose="020B0604020202020204" pitchFamily="34" charset="0"/>
                <a:cs typeface="Helvetica" panose="020B0604020202020204" pitchFamily="34" charset="0"/>
              </a:rPr>
              <a:t>Medarbetare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AA2C900-C268-41AD-BE5D-0D9845AEC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2" y="218032"/>
            <a:ext cx="1770466" cy="275754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7B95A9DE-99ED-4EF3-910C-5C7562B71A26}"/>
              </a:ext>
            </a:extLst>
          </p:cNvPr>
          <p:cNvSpPr txBox="1"/>
          <p:nvPr/>
        </p:nvSpPr>
        <p:spPr>
          <a:xfrm>
            <a:off x="3099882" y="2083020"/>
            <a:ext cx="4240718" cy="35548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Vilka medarbetare/roller arbetar med tjänsten idag? Diskutera i gruppen</a:t>
            </a:r>
            <a:endParaRPr lang="sv-SE">
              <a:latin typeface="Helvetica"/>
              <a:cs typeface="Helvetica"/>
            </a:endParaRP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Skriv i rutorna: titel och kort arbetsbeskrivning</a:t>
            </a:r>
            <a:endParaRPr lang="sv-SE" sz="20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Gå in era Teamskanaler och gör övning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Återsamling om 10 min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Lägg sedan in materialet i er kommunfil på Teams (ta ett foto)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7D8266A-E455-4707-BED3-C61C62A7CE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6316"/>
          <a:stretch/>
        </p:blipFill>
        <p:spPr>
          <a:xfrm>
            <a:off x="7594839" y="818914"/>
            <a:ext cx="3688868" cy="50765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0477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1458431" y="1058812"/>
            <a:ext cx="7768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>
                <a:latin typeface="Helvetica" panose="020B0604020202020204" pitchFamily="34" charset="0"/>
                <a:cs typeface="Helvetica" panose="020B0604020202020204" pitchFamily="34" charset="0"/>
              </a:rPr>
              <a:t>Dela upp er kommunvis och gå till kanal: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7FF8472-20D5-4A6A-A31B-E76ACFC27522}"/>
              </a:ext>
            </a:extLst>
          </p:cNvPr>
          <p:cNvSpPr txBox="1"/>
          <p:nvPr/>
        </p:nvSpPr>
        <p:spPr>
          <a:xfrm>
            <a:off x="1458431" y="2114750"/>
            <a:ext cx="425341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01 – Bjurholm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02 – Malå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03 – Nordmaling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04 – Norsjö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05 – Robertsfors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06 – Sorsele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07 – Umeå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08 – Vindeln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09 – Vännäs</a:t>
            </a:r>
          </a:p>
          <a:p>
            <a:pPr marL="342900" indent="-34290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Grupp 10 – Åsele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1BE78C8-B32D-41BE-9022-D892FC4AE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" r="18290" b="6316"/>
          <a:stretch/>
        </p:blipFill>
        <p:spPr>
          <a:xfrm>
            <a:off x="4908884" y="2114750"/>
            <a:ext cx="6797842" cy="4405398"/>
          </a:xfrm>
          <a:prstGeom prst="rect">
            <a:avLst/>
          </a:prstGeom>
        </p:spPr>
      </p:pic>
      <p:sp>
        <p:nvSpPr>
          <p:cNvPr id="3" name="Ellips 2">
            <a:extLst>
              <a:ext uri="{FF2B5EF4-FFF2-40B4-BE49-F238E27FC236}">
                <a16:creationId xmlns:a16="http://schemas.microsoft.com/office/drawing/2014/main" id="{D2BE3B3F-B1C8-48A1-8021-EA1D08B787F3}"/>
              </a:ext>
            </a:extLst>
          </p:cNvPr>
          <p:cNvSpPr/>
          <p:nvPr/>
        </p:nvSpPr>
        <p:spPr>
          <a:xfrm>
            <a:off x="9492916" y="6159685"/>
            <a:ext cx="409074" cy="40907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6B379CD-384A-4D7C-BAB0-CDC05671C5A0}"/>
              </a:ext>
            </a:extLst>
          </p:cNvPr>
          <p:cNvSpPr txBox="1"/>
          <p:nvPr/>
        </p:nvSpPr>
        <p:spPr>
          <a:xfrm>
            <a:off x="9697453" y="537010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Starta mötet</a:t>
            </a:r>
          </a:p>
        </p:txBody>
      </p:sp>
      <p:cxnSp>
        <p:nvCxnSpPr>
          <p:cNvPr id="10" name="Rak pilkoppling 9">
            <a:extLst>
              <a:ext uri="{FF2B5EF4-FFF2-40B4-BE49-F238E27FC236}">
                <a16:creationId xmlns:a16="http://schemas.microsoft.com/office/drawing/2014/main" id="{69400BB0-1AFE-40B2-99F1-DFE982D26C94}"/>
              </a:ext>
            </a:extLst>
          </p:cNvPr>
          <p:cNvCxnSpPr>
            <a:endCxn id="3" idx="7"/>
          </p:cNvCxnSpPr>
          <p:nvPr/>
        </p:nvCxnSpPr>
        <p:spPr>
          <a:xfrm flipH="1">
            <a:off x="9842082" y="5739438"/>
            <a:ext cx="541171" cy="480154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345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3099882" y="1126322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>
                <a:latin typeface="Helvetica" panose="020B0604020202020204" pitchFamily="34" charset="0"/>
                <a:cs typeface="Helvetica" panose="020B0604020202020204" pitchFamily="34" charset="0"/>
              </a:rPr>
              <a:t>Invånare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AA2C900-C268-41AD-BE5D-0D9845AEC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2" y="218032"/>
            <a:ext cx="1770466" cy="275754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2815BE4E-CEC7-4F6B-8F93-84FBAB98CDA4}"/>
              </a:ext>
            </a:extLst>
          </p:cNvPr>
          <p:cNvSpPr txBox="1"/>
          <p:nvPr/>
        </p:nvSpPr>
        <p:spPr>
          <a:xfrm>
            <a:off x="3099882" y="2037671"/>
            <a:ext cx="4137259" cy="41703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Vilka grupper av invånare använder tjänsten idag?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Diskutera era val och vilken relevans användargrupperna har till tjänsten idag?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Skriv kriterier för varje grupp, typiska egenskaper</a:t>
            </a:r>
            <a:endParaRPr lang="sv-SE" sz="20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Teamskanaler för övning, 20 min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Målet är en prioriterad målgrupp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Lägg materialet i er kommunfil på Teams (ta ett foto)</a:t>
            </a:r>
          </a:p>
        </p:txBody>
      </p:sp>
      <p:pic>
        <p:nvPicPr>
          <p:cNvPr id="8" name="Bildobjekt 7" descr="En bild som visar rum&#10;&#10;Automatiskt genererad beskrivning">
            <a:extLst>
              <a:ext uri="{FF2B5EF4-FFF2-40B4-BE49-F238E27FC236}">
                <a16:creationId xmlns:a16="http://schemas.microsoft.com/office/drawing/2014/main" id="{55AD8EC1-EB0C-4EF7-B3D7-24374C2C16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1" t="1" b="-3870"/>
          <a:stretch/>
        </p:blipFill>
        <p:spPr>
          <a:xfrm>
            <a:off x="7788405" y="888694"/>
            <a:ext cx="3968550" cy="53406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2174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E4A7F4F3-07BA-4918-B0E0-2341065AA05E}"/>
              </a:ext>
            </a:extLst>
          </p:cNvPr>
          <p:cNvSpPr txBox="1"/>
          <p:nvPr/>
        </p:nvSpPr>
        <p:spPr>
          <a:xfrm>
            <a:off x="3009731" y="2505670"/>
            <a:ext cx="3300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Laget runt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4A57BCB-C24D-419F-B7D0-701089137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174" y="2085079"/>
            <a:ext cx="2760164" cy="368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5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ritning, bord&#10;&#10;Automatiskt genererad beskrivning">
            <a:extLst>
              <a:ext uri="{FF2B5EF4-FFF2-40B4-BE49-F238E27FC236}">
                <a16:creationId xmlns:a16="http://schemas.microsoft.com/office/drawing/2014/main" id="{7F2BA303-192C-4B7A-85C2-2EC84B562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7" y="3816342"/>
            <a:ext cx="5775158" cy="2731302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1202902" y="632427"/>
            <a:ext cx="2837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>
                <a:latin typeface="Helvetica" panose="020B0604020202020204" pitchFamily="34" charset="0"/>
                <a:cs typeface="Helvetica" panose="020B0604020202020204" pitchFamily="34" charset="0"/>
              </a:rPr>
              <a:t>Eget arbete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B279CCF-FF01-477A-A115-476CF5680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99" y="796191"/>
            <a:ext cx="6129013" cy="4594516"/>
          </a:xfrm>
          <a:prstGeom prst="rect">
            <a:avLst/>
          </a:prstGeom>
        </p:spPr>
      </p:pic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08D047F5-FE2C-4C61-8764-9264DCA832BD}"/>
              </a:ext>
            </a:extLst>
          </p:cNvPr>
          <p:cNvSpPr txBox="1">
            <a:spLocks/>
          </p:cNvSpPr>
          <p:nvPr/>
        </p:nvSpPr>
        <p:spPr bwMode="auto">
          <a:xfrm>
            <a:off x="1380094" y="1676007"/>
            <a:ext cx="4226622" cy="206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6700" indent="-266700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A9A7"/>
              </a:buClr>
              <a:buSzPct val="110000"/>
              <a:buFont typeface="Symbol" pitchFamily="18" charset="2"/>
              <a:buChar char="·"/>
              <a:defRPr sz="21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68325" indent="-192088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5"/>
              </a:buBlip>
              <a:defRPr>
                <a:solidFill>
                  <a:srgbClr val="000000"/>
                </a:solidFill>
                <a:latin typeface="+mn-lt"/>
              </a:defRPr>
            </a:lvl2pPr>
            <a:lvl3pPr marL="947738" indent="-198438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5"/>
              </a:buBlip>
              <a:defRPr>
                <a:solidFill>
                  <a:srgbClr val="000000"/>
                </a:solidFill>
                <a:latin typeface="+mn-lt"/>
              </a:defRPr>
            </a:lvl3pPr>
            <a:lvl4pPr marL="1319213" indent="-200025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4pPr>
            <a:lvl5pPr marL="16954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1526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6098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0670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5242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Repetera dagens program</a:t>
            </a:r>
            <a:b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sv-SE" sz="1800" dirty="0">
                <a:latin typeface="Helvetica" panose="020B0604020202020204" pitchFamily="34" charset="0"/>
                <a:cs typeface="Helvetica" panose="020B0604020202020204" pitchFamily="34" charset="0"/>
              </a:rPr>
              <a:t>(bildspel med ljudinspelning kommer att finnas på Teams inom kort)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Helvetica" panose="020B0604020202020204" pitchFamily="34" charset="0"/>
                <a:cs typeface="Helvetica" panose="020B0604020202020204" pitchFamily="34" charset="0"/>
              </a:rPr>
              <a:t>Gör dagens övningar ”på riktigt” hemma!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7AEB7A4-0D16-4D4B-8B40-4A777763942C}"/>
              </a:ext>
            </a:extLst>
          </p:cNvPr>
          <p:cNvSpPr/>
          <p:nvPr/>
        </p:nvSpPr>
        <p:spPr>
          <a:xfrm>
            <a:off x="1245432" y="4191573"/>
            <a:ext cx="485056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v-SE" b="1" dirty="0">
                <a:latin typeface="Helvetica" panose="020B0604020202020204" pitchFamily="34" charset="0"/>
                <a:cs typeface="Helvetica" panose="020B0604020202020204" pitchFamily="34" charset="0"/>
              </a:rPr>
              <a:t>Åsele och Storuman till måndag 7/9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dirty="0">
                <a:latin typeface="Helvetica" panose="020B0604020202020204" pitchFamily="34" charset="0"/>
                <a:cs typeface="Helvetica" panose="020B0604020202020204" pitchFamily="34" charset="0"/>
              </a:rPr>
              <a:t>Gå igenom bildspelen med ljud – målgrupper och behovsfångst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dirty="0">
                <a:latin typeface="Helvetica" panose="020B0604020202020204" pitchFamily="34" charset="0"/>
                <a:cs typeface="Helvetica" panose="020B0604020202020204" pitchFamily="34" charset="0"/>
              </a:rPr>
              <a:t>Göra övningarna, orientering, medarbetare och invånare, planera behovsfångst, se mallar på teams.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C762484-08FE-4AEF-8B54-46AE2FD188F8}"/>
              </a:ext>
            </a:extLst>
          </p:cNvPr>
          <p:cNvSpPr txBox="1"/>
          <p:nvPr/>
        </p:nvSpPr>
        <p:spPr>
          <a:xfrm>
            <a:off x="6482095" y="4559355"/>
            <a:ext cx="2585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solidFill>
                  <a:srgbClr val="00A9A7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målgruppsbildspel</a:t>
            </a:r>
            <a:endParaRPr lang="sv-SE" sz="1600" dirty="0">
              <a:solidFill>
                <a:srgbClr val="00A9A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A613BA4-FE7A-47D9-AA5B-BA0A8FA91A7C}"/>
              </a:ext>
            </a:extLst>
          </p:cNvPr>
          <p:cNvSpPr txBox="1"/>
          <p:nvPr/>
        </p:nvSpPr>
        <p:spPr>
          <a:xfrm>
            <a:off x="6490827" y="4949383"/>
            <a:ext cx="2848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solidFill>
                  <a:srgbClr val="00A9A7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behovsfångstbildspel</a:t>
            </a:r>
            <a:endParaRPr lang="sv-SE" sz="1600" dirty="0">
              <a:solidFill>
                <a:srgbClr val="00A9A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509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1462810" y="1238297"/>
            <a:ext cx="2808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>
                <a:latin typeface="Helvetica" panose="020B0604020202020204" pitchFamily="34" charset="0"/>
                <a:cs typeface="Helvetica" panose="020B0604020202020204" pitchFamily="34" charset="0"/>
              </a:rPr>
              <a:t>Nästa gång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336324F0-C654-40D2-BD10-5258E555ED93}"/>
              </a:ext>
            </a:extLst>
          </p:cNvPr>
          <p:cNvSpPr txBox="1">
            <a:spLocks/>
          </p:cNvSpPr>
          <p:nvPr/>
        </p:nvSpPr>
        <p:spPr bwMode="auto">
          <a:xfrm>
            <a:off x="1462810" y="2434946"/>
            <a:ext cx="3819053" cy="283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6700" indent="-266700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A9A7"/>
              </a:buClr>
              <a:buSzPct val="110000"/>
              <a:buFont typeface="Symbol" pitchFamily="18" charset="2"/>
              <a:buChar char="·"/>
              <a:defRPr sz="21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68325" indent="-192088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rgbClr val="000000"/>
                </a:solidFill>
                <a:latin typeface="+mn-lt"/>
              </a:defRPr>
            </a:lvl2pPr>
            <a:lvl3pPr marL="947738" indent="-198438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rgbClr val="000000"/>
                </a:solidFill>
                <a:latin typeface="+mn-lt"/>
              </a:defRPr>
            </a:lvl3pPr>
            <a:lvl4pPr marL="1319213" indent="-200025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4pPr>
            <a:lvl5pPr marL="16954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1526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6098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0670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5242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Nästa gång handlar det om behovsfångst.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b="1">
                <a:latin typeface="Helvetica" panose="020B0604020202020204" pitchFamily="34" charset="0"/>
                <a:cs typeface="Helvetica" panose="020B0604020202020204" pitchFamily="34" charset="0"/>
              </a:rPr>
              <a:t>Förberedelse:</a:t>
            </a:r>
            <a:b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sv-SE" sz="1800">
                <a:latin typeface="Helvetica" panose="020B0604020202020204" pitchFamily="34" charset="0"/>
                <a:cs typeface="Helvetica" panose="020B0604020202020204" pitchFamily="34" charset="0"/>
              </a:rPr>
              <a:t>Titta på bildspelet med ljudinspelning om Behovsfångst</a:t>
            </a:r>
            <a:endParaRPr lang="sv-SE" sz="20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C70DEDB-C33B-4DC7-A790-0884165C54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r="12744"/>
          <a:stretch/>
        </p:blipFill>
        <p:spPr>
          <a:xfrm>
            <a:off x="5596357" y="1592240"/>
            <a:ext cx="5517844" cy="426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07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8F2DA56-387C-4C08-8285-F490DCAA7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699" y="2151581"/>
            <a:ext cx="6454301" cy="3630544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02113" y="947854"/>
            <a:ext cx="3122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>
                <a:latin typeface="Helvetica" panose="020B0604020202020204" pitchFamily="34" charset="0"/>
                <a:cs typeface="Helvetica" panose="020B0604020202020204" pitchFamily="34" charset="0"/>
              </a:rPr>
              <a:t>Dagens innehåll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FCC077C-1525-4AA0-8ECE-93FAC352DE23}"/>
              </a:ext>
            </a:extLst>
          </p:cNvPr>
          <p:cNvSpPr txBox="1"/>
          <p:nvPr/>
        </p:nvSpPr>
        <p:spPr>
          <a:xfrm>
            <a:off x="902113" y="2344087"/>
            <a:ext cx="49692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Presentation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Samverkansprojekt region VB-Inera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Programmets innehåll och genomförande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Introduktion till tjänstedesign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Orientera er i uppdraget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Målgrupper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Eget arbete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Nästa gång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endParaRPr lang="sv-SE" sz="20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637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02113" y="947854"/>
            <a:ext cx="5397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>
                <a:latin typeface="Helvetica" panose="020B0604020202020204" pitchFamily="34" charset="0"/>
                <a:cs typeface="Helvetica" panose="020B0604020202020204" pitchFamily="34" charset="0"/>
              </a:rPr>
              <a:t>Programmets genomförande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65D7A55-8E8B-4F09-9B98-4EA0EA0D5F6E}"/>
              </a:ext>
            </a:extLst>
          </p:cNvPr>
          <p:cNvSpPr txBox="1"/>
          <p:nvPr/>
        </p:nvSpPr>
        <p:spPr>
          <a:xfrm>
            <a:off x="1220461" y="1824540"/>
            <a:ext cx="6936346" cy="43550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Principer och förutsättningar</a:t>
            </a:r>
          </a:p>
          <a:p>
            <a:pPr marL="800100" lvl="1" indent="-342900">
              <a:spcAft>
                <a:spcPts val="600"/>
              </a:spcAft>
              <a:buClr>
                <a:srgbClr val="00A9A7"/>
              </a:buClr>
              <a:buFont typeface="Courier New" panose="02070309020205020404" pitchFamily="49" charset="0"/>
              <a:buChar char="­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Erfarenhetsbaserat lärande</a:t>
            </a:r>
          </a:p>
          <a:p>
            <a:pPr marL="800100" lvl="1" indent="-342900">
              <a:spcAft>
                <a:spcPts val="600"/>
              </a:spcAft>
              <a:buClr>
                <a:srgbClr val="00A9A7"/>
              </a:buClr>
              <a:buFont typeface="Courier New" panose="02070309020205020404" pitchFamily="49" charset="0"/>
              <a:buChar char="­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Processorienterad utbildning</a:t>
            </a:r>
          </a:p>
          <a:p>
            <a:pPr marL="800100" lvl="1" indent="-342900">
              <a:spcAft>
                <a:spcPts val="600"/>
              </a:spcAft>
              <a:buClr>
                <a:srgbClr val="00A9A7"/>
              </a:buClr>
              <a:buFont typeface="Courier New" panose="02070309020205020404" pitchFamily="49" charset="0"/>
              <a:buChar char="­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Eget arbete som del av programmet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Workshoptillfällen </a:t>
            </a:r>
          </a:p>
          <a:p>
            <a:pPr marL="800100" lvl="1" indent="-342900">
              <a:spcAft>
                <a:spcPts val="600"/>
              </a:spcAft>
              <a:buClr>
                <a:srgbClr val="00A9A7"/>
              </a:buClr>
              <a:buFont typeface="Courier New" panose="02070309020205020404" pitchFamily="49" charset="0"/>
              <a:buChar char="­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Teori </a:t>
            </a:r>
          </a:p>
          <a:p>
            <a:pPr marL="800100" lvl="1" indent="-342900">
              <a:spcAft>
                <a:spcPts val="600"/>
              </a:spcAft>
              <a:buClr>
                <a:srgbClr val="00A9A7"/>
              </a:buClr>
              <a:buFont typeface="Courier New" panose="02070309020205020404" pitchFamily="49" charset="0"/>
              <a:buChar char="­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Praktik</a:t>
            </a:r>
          </a:p>
          <a:p>
            <a:pPr marL="800100" lvl="1" indent="-342900">
              <a:spcAft>
                <a:spcPts val="600"/>
              </a:spcAft>
              <a:buClr>
                <a:srgbClr val="00A9A7"/>
              </a:buClr>
              <a:buFont typeface="Courier New" panose="02070309020205020404" pitchFamily="49" charset="0"/>
              <a:buChar char="­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Reflektion och delning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 sz="2000">
                <a:latin typeface="Helvetica"/>
                <a:cs typeface="Helvetica"/>
              </a:rPr>
              <a:t>Mellanrummen</a:t>
            </a:r>
            <a:endParaRPr lang="sv-SE" sz="20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00A9A7"/>
              </a:buClr>
              <a:buFont typeface="Courier New" panose="02070309020205020404" pitchFamily="49" charset="0"/>
              <a:buChar char="­"/>
            </a:pPr>
            <a:r>
              <a:rPr lang="sv-SE">
                <a:latin typeface="Helvetica"/>
                <a:cs typeface="Helvetica"/>
              </a:rPr>
              <a:t>Virtuella mötesplatser som verkstad/uppföljning i Teams</a:t>
            </a:r>
            <a:endParaRPr lang="sv-SE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00A9A7"/>
              </a:buClr>
              <a:buFont typeface="Courier New" panose="02070309020205020404" pitchFamily="49" charset="0"/>
              <a:buChar char="­"/>
            </a:pPr>
            <a:r>
              <a:rPr lang="sv-SE">
                <a:latin typeface="Helvetica"/>
                <a:cs typeface="Helvetica"/>
              </a:rPr>
              <a:t>Tillgång till olika resurser som verktyg/kompetens</a:t>
            </a:r>
            <a:endParaRPr lang="sv-SE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00A9A7"/>
              </a:buClr>
              <a:buFont typeface="Courier New" panose="02070309020205020404" pitchFamily="49" charset="0"/>
              <a:buChar char="­"/>
            </a:pPr>
            <a:r>
              <a:rPr lang="sv-SE">
                <a:latin typeface="Helvetica"/>
                <a:cs typeface="Helvetica"/>
              </a:rPr>
              <a:t>Praktiskt arbete på hemmaplan</a:t>
            </a:r>
            <a:endParaRPr lang="sv-SE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311B147-28AC-491B-96C2-2D1C7F73A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44" y="1672495"/>
            <a:ext cx="5463822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64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ktangel: rundade hörn 40">
            <a:extLst>
              <a:ext uri="{FF2B5EF4-FFF2-40B4-BE49-F238E27FC236}">
                <a16:creationId xmlns:a16="http://schemas.microsoft.com/office/drawing/2014/main" id="{7B55B8D9-90EB-42BB-B17A-16083D264325}"/>
              </a:ext>
            </a:extLst>
          </p:cNvPr>
          <p:cNvSpPr/>
          <p:nvPr/>
        </p:nvSpPr>
        <p:spPr>
          <a:xfrm>
            <a:off x="825969" y="3465415"/>
            <a:ext cx="4257862" cy="1663014"/>
          </a:xfrm>
          <a:prstGeom prst="roundRect">
            <a:avLst/>
          </a:prstGeom>
          <a:solidFill>
            <a:srgbClr val="F8C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3" name="Rektangel: rundade hörn 42">
            <a:extLst>
              <a:ext uri="{FF2B5EF4-FFF2-40B4-BE49-F238E27FC236}">
                <a16:creationId xmlns:a16="http://schemas.microsoft.com/office/drawing/2014/main" id="{392B366E-4E74-426A-8002-ED08A6321E30}"/>
              </a:ext>
            </a:extLst>
          </p:cNvPr>
          <p:cNvSpPr/>
          <p:nvPr/>
        </p:nvSpPr>
        <p:spPr>
          <a:xfrm>
            <a:off x="825969" y="1692695"/>
            <a:ext cx="4257862" cy="1579368"/>
          </a:xfrm>
          <a:prstGeom prst="roundRect">
            <a:avLst/>
          </a:prstGeom>
          <a:solidFill>
            <a:srgbClr val="E0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textruta 43">
            <a:extLst>
              <a:ext uri="{FF2B5EF4-FFF2-40B4-BE49-F238E27FC236}">
                <a16:creationId xmlns:a16="http://schemas.microsoft.com/office/drawing/2014/main" id="{DA950BCA-16C3-4BDB-8D24-85F7813C4A84}"/>
              </a:ext>
            </a:extLst>
          </p:cNvPr>
          <p:cNvSpPr txBox="1"/>
          <p:nvPr/>
        </p:nvSpPr>
        <p:spPr>
          <a:xfrm>
            <a:off x="825969" y="624111"/>
            <a:ext cx="4030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Programmets innehåll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Tjänstedesign och förändringsledning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1E2589A5-5408-49EE-A200-3292EF01D4D1}"/>
              </a:ext>
            </a:extLst>
          </p:cNvPr>
          <p:cNvSpPr/>
          <p:nvPr/>
        </p:nvSpPr>
        <p:spPr>
          <a:xfrm>
            <a:off x="1056111" y="3816938"/>
            <a:ext cx="38000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>
                <a:latin typeface="Helvetica" panose="020B0604020202020204" pitchFamily="34" charset="0"/>
                <a:cs typeface="Helvetica" panose="020B0604020202020204" pitchFamily="34" charset="0"/>
              </a:rPr>
              <a:t>Kunskapsmål för förändringsledning</a:t>
            </a:r>
          </a:p>
          <a:p>
            <a:r>
              <a:rPr lang="sv-SE" sz="1600" dirty="0">
                <a:latin typeface="Helvetica" panose="020B0604020202020204" pitchFamily="34" charset="0"/>
                <a:cs typeface="Helvetica" panose="020B0604020202020204" pitchFamily="34" charset="0"/>
              </a:rPr>
              <a:t>Kunna tillämpa kunskaper om förändringsledning inom digitaliserings-arbetet</a:t>
            </a:r>
            <a:endParaRPr lang="sv-SE"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DCE46FC8-FE96-4E92-8E8D-AD3851D8CD67}"/>
              </a:ext>
            </a:extLst>
          </p:cNvPr>
          <p:cNvSpPr/>
          <p:nvPr/>
        </p:nvSpPr>
        <p:spPr>
          <a:xfrm>
            <a:off x="1268719" y="1931208"/>
            <a:ext cx="32813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>
                <a:latin typeface="Helvetica" panose="020B0604020202020204" pitchFamily="34" charset="0"/>
                <a:cs typeface="Helvetica" panose="020B0604020202020204" pitchFamily="34" charset="0"/>
              </a:rPr>
              <a:t>Kunskapsmål för tjänstedesign</a:t>
            </a:r>
          </a:p>
          <a:p>
            <a:r>
              <a:rPr lang="sv-SE" sz="1600">
                <a:latin typeface="Helvetica" panose="020B0604020202020204" pitchFamily="34" charset="0"/>
                <a:cs typeface="Helvetica" panose="020B0604020202020204" pitchFamily="34" charset="0"/>
              </a:rPr>
              <a:t>Förtrogenhet med grunderna inom tjänstedesign och centrala metoder.</a:t>
            </a:r>
          </a:p>
        </p:txBody>
      </p:sp>
      <p:grpSp>
        <p:nvGrpSpPr>
          <p:cNvPr id="47" name="Grupp 46">
            <a:extLst>
              <a:ext uri="{FF2B5EF4-FFF2-40B4-BE49-F238E27FC236}">
                <a16:creationId xmlns:a16="http://schemas.microsoft.com/office/drawing/2014/main" id="{CE955683-EFD3-4748-9803-AA66A31B50E6}"/>
              </a:ext>
            </a:extLst>
          </p:cNvPr>
          <p:cNvGrpSpPr/>
          <p:nvPr/>
        </p:nvGrpSpPr>
        <p:grpSpPr>
          <a:xfrm>
            <a:off x="4828306" y="1310665"/>
            <a:ext cx="7118324" cy="5516305"/>
            <a:chOff x="4828306" y="1310665"/>
            <a:chExt cx="7118324" cy="5516305"/>
          </a:xfrm>
        </p:grpSpPr>
        <p:sp>
          <p:nvSpPr>
            <p:cNvPr id="48" name="Rektangel: rundade hörn 47">
              <a:extLst>
                <a:ext uri="{FF2B5EF4-FFF2-40B4-BE49-F238E27FC236}">
                  <a16:creationId xmlns:a16="http://schemas.microsoft.com/office/drawing/2014/main" id="{B14636FA-9F2E-47F5-8C9D-ADC2DD0EE38D}"/>
                </a:ext>
              </a:extLst>
            </p:cNvPr>
            <p:cNvSpPr/>
            <p:nvPr/>
          </p:nvSpPr>
          <p:spPr>
            <a:xfrm>
              <a:off x="5379730" y="5498889"/>
              <a:ext cx="2165151" cy="1005331"/>
            </a:xfrm>
            <a:prstGeom prst="roundRect">
              <a:avLst/>
            </a:prstGeom>
            <a:solidFill>
              <a:srgbClr val="00A9A7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9" name="Rektangel: rundade hörn 48">
              <a:extLst>
                <a:ext uri="{FF2B5EF4-FFF2-40B4-BE49-F238E27FC236}">
                  <a16:creationId xmlns:a16="http://schemas.microsoft.com/office/drawing/2014/main" id="{913E5BBA-080E-440B-9E17-AE2590BC9834}"/>
                </a:ext>
              </a:extLst>
            </p:cNvPr>
            <p:cNvSpPr/>
            <p:nvPr/>
          </p:nvSpPr>
          <p:spPr>
            <a:xfrm>
              <a:off x="7551082" y="2366917"/>
              <a:ext cx="2156317" cy="941851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0" name="Rektangel: rundade hörn 49">
              <a:extLst>
                <a:ext uri="{FF2B5EF4-FFF2-40B4-BE49-F238E27FC236}">
                  <a16:creationId xmlns:a16="http://schemas.microsoft.com/office/drawing/2014/main" id="{8D7B525A-CC80-428A-AD7B-6786E41427DD}"/>
                </a:ext>
              </a:extLst>
            </p:cNvPr>
            <p:cNvSpPr/>
            <p:nvPr/>
          </p:nvSpPr>
          <p:spPr>
            <a:xfrm>
              <a:off x="9775098" y="2368785"/>
              <a:ext cx="2156317" cy="939983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1" name="Rektangel: rundade hörn 50">
              <a:extLst>
                <a:ext uri="{FF2B5EF4-FFF2-40B4-BE49-F238E27FC236}">
                  <a16:creationId xmlns:a16="http://schemas.microsoft.com/office/drawing/2014/main" id="{A6E6C42F-B36C-4852-9C45-226E00087AA1}"/>
                </a:ext>
              </a:extLst>
            </p:cNvPr>
            <p:cNvSpPr/>
            <p:nvPr/>
          </p:nvSpPr>
          <p:spPr>
            <a:xfrm>
              <a:off x="7566297" y="3392578"/>
              <a:ext cx="2156317" cy="941850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2" name="Rektangel: rundade hörn 51">
              <a:extLst>
                <a:ext uri="{FF2B5EF4-FFF2-40B4-BE49-F238E27FC236}">
                  <a16:creationId xmlns:a16="http://schemas.microsoft.com/office/drawing/2014/main" id="{D6292E33-C001-4B1E-B876-829D426D1B26}"/>
                </a:ext>
              </a:extLst>
            </p:cNvPr>
            <p:cNvSpPr/>
            <p:nvPr/>
          </p:nvSpPr>
          <p:spPr>
            <a:xfrm>
              <a:off x="9790313" y="3392578"/>
              <a:ext cx="2156317" cy="947693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3" name="Rektangel: rundade hörn 52">
              <a:extLst>
                <a:ext uri="{FF2B5EF4-FFF2-40B4-BE49-F238E27FC236}">
                  <a16:creationId xmlns:a16="http://schemas.microsoft.com/office/drawing/2014/main" id="{5600E2C6-A335-4B1E-A5A2-14DB8703705A}"/>
                </a:ext>
              </a:extLst>
            </p:cNvPr>
            <p:cNvSpPr/>
            <p:nvPr/>
          </p:nvSpPr>
          <p:spPr>
            <a:xfrm>
              <a:off x="7566297" y="4428871"/>
              <a:ext cx="2156317" cy="979395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4" name="Rektangel: rundade hörn 53">
              <a:extLst>
                <a:ext uri="{FF2B5EF4-FFF2-40B4-BE49-F238E27FC236}">
                  <a16:creationId xmlns:a16="http://schemas.microsoft.com/office/drawing/2014/main" id="{ACD653EE-9A69-4235-B72A-1DCAF509A62F}"/>
                </a:ext>
              </a:extLst>
            </p:cNvPr>
            <p:cNvSpPr/>
            <p:nvPr/>
          </p:nvSpPr>
          <p:spPr>
            <a:xfrm>
              <a:off x="9790313" y="4428871"/>
              <a:ext cx="2156317" cy="979395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5" name="Rektangel: rundade hörn 54">
              <a:extLst>
                <a:ext uri="{FF2B5EF4-FFF2-40B4-BE49-F238E27FC236}">
                  <a16:creationId xmlns:a16="http://schemas.microsoft.com/office/drawing/2014/main" id="{FDB766F5-707B-4723-B5E0-E3B18F47ED8E}"/>
                </a:ext>
              </a:extLst>
            </p:cNvPr>
            <p:cNvSpPr/>
            <p:nvPr/>
          </p:nvSpPr>
          <p:spPr>
            <a:xfrm>
              <a:off x="5332688" y="1319045"/>
              <a:ext cx="2156317" cy="962296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6" name="Rektangel: rundade hörn 55">
              <a:extLst>
                <a:ext uri="{FF2B5EF4-FFF2-40B4-BE49-F238E27FC236}">
                  <a16:creationId xmlns:a16="http://schemas.microsoft.com/office/drawing/2014/main" id="{6E349C4C-C247-4F78-95A3-0F43BA0DAA49}"/>
                </a:ext>
              </a:extLst>
            </p:cNvPr>
            <p:cNvSpPr/>
            <p:nvPr/>
          </p:nvSpPr>
          <p:spPr>
            <a:xfrm>
              <a:off x="7551082" y="1310665"/>
              <a:ext cx="2156317" cy="965716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7" name="Rektangel: rundade hörn 56">
              <a:extLst>
                <a:ext uri="{FF2B5EF4-FFF2-40B4-BE49-F238E27FC236}">
                  <a16:creationId xmlns:a16="http://schemas.microsoft.com/office/drawing/2014/main" id="{CBE0B423-A519-4953-ADF2-48E789B1CA9C}"/>
                </a:ext>
              </a:extLst>
            </p:cNvPr>
            <p:cNvSpPr/>
            <p:nvPr/>
          </p:nvSpPr>
          <p:spPr>
            <a:xfrm>
              <a:off x="9775098" y="1310665"/>
              <a:ext cx="2156317" cy="965716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8" name="Rektangel: rundade hörn 57">
              <a:extLst>
                <a:ext uri="{FF2B5EF4-FFF2-40B4-BE49-F238E27FC236}">
                  <a16:creationId xmlns:a16="http://schemas.microsoft.com/office/drawing/2014/main" id="{D37FE6E2-FDFE-4DFB-9C83-5CCEC46F1F6B}"/>
                </a:ext>
              </a:extLst>
            </p:cNvPr>
            <p:cNvSpPr/>
            <p:nvPr/>
          </p:nvSpPr>
          <p:spPr>
            <a:xfrm>
              <a:off x="5357559" y="3398421"/>
              <a:ext cx="2156317" cy="941850"/>
            </a:xfrm>
            <a:prstGeom prst="roundRect">
              <a:avLst/>
            </a:prstGeom>
            <a:solidFill>
              <a:srgbClr val="F8CC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9" name="Rektangel: rundade hörn 58">
              <a:extLst>
                <a:ext uri="{FF2B5EF4-FFF2-40B4-BE49-F238E27FC236}">
                  <a16:creationId xmlns:a16="http://schemas.microsoft.com/office/drawing/2014/main" id="{7E294D6A-AA5E-495C-BAC0-3FCF794C4CC1}"/>
                </a:ext>
              </a:extLst>
            </p:cNvPr>
            <p:cNvSpPr/>
            <p:nvPr/>
          </p:nvSpPr>
          <p:spPr>
            <a:xfrm>
              <a:off x="5376947" y="4428871"/>
              <a:ext cx="2136929" cy="979395"/>
            </a:xfrm>
            <a:prstGeom prst="roundRect">
              <a:avLst/>
            </a:prstGeom>
            <a:solidFill>
              <a:srgbClr val="F8CC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0" name="Rektangel: rundade hörn 59">
              <a:extLst>
                <a:ext uri="{FF2B5EF4-FFF2-40B4-BE49-F238E27FC236}">
                  <a16:creationId xmlns:a16="http://schemas.microsoft.com/office/drawing/2014/main" id="{B3FBE038-5D68-4620-B155-4480F195D8BE}"/>
                </a:ext>
              </a:extLst>
            </p:cNvPr>
            <p:cNvSpPr/>
            <p:nvPr/>
          </p:nvSpPr>
          <p:spPr>
            <a:xfrm>
              <a:off x="5342344" y="2371877"/>
              <a:ext cx="2156317" cy="941851"/>
            </a:xfrm>
            <a:prstGeom prst="roundRect">
              <a:avLst/>
            </a:prstGeom>
            <a:solidFill>
              <a:srgbClr val="F8CC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1" name="textruta 60">
              <a:extLst>
                <a:ext uri="{FF2B5EF4-FFF2-40B4-BE49-F238E27FC236}">
                  <a16:creationId xmlns:a16="http://schemas.microsoft.com/office/drawing/2014/main" id="{CED3795D-52EF-4027-A285-3C51532641A6}"/>
                </a:ext>
              </a:extLst>
            </p:cNvPr>
            <p:cNvSpPr txBox="1"/>
            <p:nvPr/>
          </p:nvSpPr>
          <p:spPr>
            <a:xfrm>
              <a:off x="5921700" y="1513247"/>
              <a:ext cx="11384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Tjänstedesign</a:t>
              </a:r>
            </a:p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Orientering</a:t>
              </a:r>
            </a:p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Målgrupper</a:t>
              </a:r>
            </a:p>
          </p:txBody>
        </p:sp>
        <p:sp>
          <p:nvSpPr>
            <p:cNvPr id="62" name="textruta 61">
              <a:extLst>
                <a:ext uri="{FF2B5EF4-FFF2-40B4-BE49-F238E27FC236}">
                  <a16:creationId xmlns:a16="http://schemas.microsoft.com/office/drawing/2014/main" id="{E22057CF-CA02-4B77-98A4-923504ED44CA}"/>
                </a:ext>
              </a:extLst>
            </p:cNvPr>
            <p:cNvSpPr txBox="1"/>
            <p:nvPr/>
          </p:nvSpPr>
          <p:spPr>
            <a:xfrm>
              <a:off x="8204091" y="1513247"/>
              <a:ext cx="1114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Behovsfångst</a:t>
              </a:r>
            </a:p>
          </p:txBody>
        </p:sp>
        <p:sp>
          <p:nvSpPr>
            <p:cNvPr id="63" name="textruta 62">
              <a:extLst>
                <a:ext uri="{FF2B5EF4-FFF2-40B4-BE49-F238E27FC236}">
                  <a16:creationId xmlns:a16="http://schemas.microsoft.com/office/drawing/2014/main" id="{71C2B661-355D-4CBC-834D-7587029C31C3}"/>
                </a:ext>
              </a:extLst>
            </p:cNvPr>
            <p:cNvSpPr txBox="1"/>
            <p:nvPr/>
          </p:nvSpPr>
          <p:spPr>
            <a:xfrm>
              <a:off x="10443844" y="1513247"/>
              <a:ext cx="10491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Visualisering</a:t>
              </a:r>
            </a:p>
          </p:txBody>
        </p:sp>
        <p:sp>
          <p:nvSpPr>
            <p:cNvPr id="64" name="textruta 63">
              <a:extLst>
                <a:ext uri="{FF2B5EF4-FFF2-40B4-BE49-F238E27FC236}">
                  <a16:creationId xmlns:a16="http://schemas.microsoft.com/office/drawing/2014/main" id="{73E03B49-117A-4721-A0BE-78D68920F1FF}"/>
                </a:ext>
              </a:extLst>
            </p:cNvPr>
            <p:cNvSpPr txBox="1"/>
            <p:nvPr/>
          </p:nvSpPr>
          <p:spPr>
            <a:xfrm>
              <a:off x="5921700" y="2640816"/>
              <a:ext cx="1494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Förändringsledning</a:t>
              </a:r>
            </a:p>
            <a:p>
              <a:endParaRPr lang="sv-SE" sz="12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5" name="textruta 64">
              <a:extLst>
                <a:ext uri="{FF2B5EF4-FFF2-40B4-BE49-F238E27FC236}">
                  <a16:creationId xmlns:a16="http://schemas.microsoft.com/office/drawing/2014/main" id="{BB84D41A-E91E-43C5-8B45-A2873B19ABE7}"/>
                </a:ext>
              </a:extLst>
            </p:cNvPr>
            <p:cNvSpPr txBox="1"/>
            <p:nvPr/>
          </p:nvSpPr>
          <p:spPr>
            <a:xfrm>
              <a:off x="8204091" y="2640816"/>
              <a:ext cx="1319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Analys</a:t>
              </a:r>
            </a:p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Brukskvaliteter 1</a:t>
              </a:r>
            </a:p>
          </p:txBody>
        </p:sp>
        <p:sp>
          <p:nvSpPr>
            <p:cNvPr id="66" name="textruta 65">
              <a:extLst>
                <a:ext uri="{FF2B5EF4-FFF2-40B4-BE49-F238E27FC236}">
                  <a16:creationId xmlns:a16="http://schemas.microsoft.com/office/drawing/2014/main" id="{F296176A-0E62-49B3-A475-19347D114303}"/>
                </a:ext>
              </a:extLst>
            </p:cNvPr>
            <p:cNvSpPr txBox="1"/>
            <p:nvPr/>
          </p:nvSpPr>
          <p:spPr>
            <a:xfrm>
              <a:off x="10443844" y="2640816"/>
              <a:ext cx="13195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Brukskvaliteter 2</a:t>
              </a:r>
            </a:p>
          </p:txBody>
        </p:sp>
        <p:sp>
          <p:nvSpPr>
            <p:cNvPr id="67" name="textruta 66">
              <a:extLst>
                <a:ext uri="{FF2B5EF4-FFF2-40B4-BE49-F238E27FC236}">
                  <a16:creationId xmlns:a16="http://schemas.microsoft.com/office/drawing/2014/main" id="{E1D8CC10-B60D-4776-8A38-2A8C84659743}"/>
                </a:ext>
              </a:extLst>
            </p:cNvPr>
            <p:cNvSpPr txBox="1"/>
            <p:nvPr/>
          </p:nvSpPr>
          <p:spPr>
            <a:xfrm>
              <a:off x="5936915" y="3679734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Förhållningssätt</a:t>
              </a:r>
            </a:p>
          </p:txBody>
        </p:sp>
        <p:sp>
          <p:nvSpPr>
            <p:cNvPr id="68" name="textruta 67">
              <a:extLst>
                <a:ext uri="{FF2B5EF4-FFF2-40B4-BE49-F238E27FC236}">
                  <a16:creationId xmlns:a16="http://schemas.microsoft.com/office/drawing/2014/main" id="{FF1690E7-1E59-49CB-8342-5E4849529036}"/>
                </a:ext>
              </a:extLst>
            </p:cNvPr>
            <p:cNvSpPr txBox="1"/>
            <p:nvPr/>
          </p:nvSpPr>
          <p:spPr>
            <a:xfrm>
              <a:off x="8219306" y="3679734"/>
              <a:ext cx="1343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Service Blueprint</a:t>
              </a:r>
            </a:p>
          </p:txBody>
        </p:sp>
        <p:sp>
          <p:nvSpPr>
            <p:cNvPr id="69" name="textruta 68">
              <a:extLst>
                <a:ext uri="{FF2B5EF4-FFF2-40B4-BE49-F238E27FC236}">
                  <a16:creationId xmlns:a16="http://schemas.microsoft.com/office/drawing/2014/main" id="{D06F8022-ED8A-44CB-B3DC-44E6D05B2C9C}"/>
                </a:ext>
              </a:extLst>
            </p:cNvPr>
            <p:cNvSpPr txBox="1"/>
            <p:nvPr/>
          </p:nvSpPr>
          <p:spPr>
            <a:xfrm>
              <a:off x="10459059" y="3679734"/>
              <a:ext cx="12570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Lösningsförslag</a:t>
              </a:r>
            </a:p>
          </p:txBody>
        </p:sp>
        <p:sp>
          <p:nvSpPr>
            <p:cNvPr id="70" name="textruta 69">
              <a:extLst>
                <a:ext uri="{FF2B5EF4-FFF2-40B4-BE49-F238E27FC236}">
                  <a16:creationId xmlns:a16="http://schemas.microsoft.com/office/drawing/2014/main" id="{0F9DF9FF-D047-470A-BACF-F125B8354159}"/>
                </a:ext>
              </a:extLst>
            </p:cNvPr>
            <p:cNvSpPr txBox="1"/>
            <p:nvPr/>
          </p:nvSpPr>
          <p:spPr>
            <a:xfrm>
              <a:off x="5936915" y="4755159"/>
              <a:ext cx="10413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Trygga team</a:t>
              </a:r>
            </a:p>
          </p:txBody>
        </p:sp>
        <p:sp>
          <p:nvSpPr>
            <p:cNvPr id="71" name="textruta 70">
              <a:extLst>
                <a:ext uri="{FF2B5EF4-FFF2-40B4-BE49-F238E27FC236}">
                  <a16:creationId xmlns:a16="http://schemas.microsoft.com/office/drawing/2014/main" id="{7A516FB8-9FB6-4C7A-AEA1-167EF11A58D2}"/>
                </a:ext>
              </a:extLst>
            </p:cNvPr>
            <p:cNvSpPr txBox="1"/>
            <p:nvPr/>
          </p:nvSpPr>
          <p:spPr>
            <a:xfrm>
              <a:off x="8219306" y="4755159"/>
              <a:ext cx="893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Prototyper</a:t>
              </a:r>
            </a:p>
          </p:txBody>
        </p:sp>
        <p:sp>
          <p:nvSpPr>
            <p:cNvPr id="72" name="textruta 71">
              <a:extLst>
                <a:ext uri="{FF2B5EF4-FFF2-40B4-BE49-F238E27FC236}">
                  <a16:creationId xmlns:a16="http://schemas.microsoft.com/office/drawing/2014/main" id="{1872815F-13D7-41F7-8767-6A2D8DD703E7}"/>
                </a:ext>
              </a:extLst>
            </p:cNvPr>
            <p:cNvSpPr txBox="1"/>
            <p:nvPr/>
          </p:nvSpPr>
          <p:spPr>
            <a:xfrm>
              <a:off x="10485151" y="4725495"/>
              <a:ext cx="1376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Nyttorealisering</a:t>
              </a:r>
              <a:br>
                <a:rPr lang="sv-SE" sz="1200" dirty="0"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lang="sv-SE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Effekthemtagning</a:t>
              </a:r>
            </a:p>
          </p:txBody>
        </p:sp>
        <p:pic>
          <p:nvPicPr>
            <p:cNvPr id="73" name="Bildobjekt 72" descr="1_grå.emf">
              <a:extLst>
                <a:ext uri="{FF2B5EF4-FFF2-40B4-BE49-F238E27FC236}">
                  <a16:creationId xmlns:a16="http://schemas.microsoft.com/office/drawing/2014/main" id="{7B2588A9-DBB1-4C4A-9A45-CD32AAA07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4354" y="1513247"/>
              <a:ext cx="432001" cy="432001"/>
            </a:xfrm>
            <a:prstGeom prst="rect">
              <a:avLst/>
            </a:prstGeom>
          </p:spPr>
        </p:pic>
        <p:pic>
          <p:nvPicPr>
            <p:cNvPr id="74" name="Bildobjekt 73" descr="2_grå.emf">
              <a:extLst>
                <a:ext uri="{FF2B5EF4-FFF2-40B4-BE49-F238E27FC236}">
                  <a16:creationId xmlns:a16="http://schemas.microsoft.com/office/drawing/2014/main" id="{9A8EF112-73D1-4EB9-965A-2B07EE710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8689" y="1513247"/>
              <a:ext cx="432001" cy="432001"/>
            </a:xfrm>
            <a:prstGeom prst="rect">
              <a:avLst/>
            </a:prstGeom>
          </p:spPr>
        </p:pic>
        <p:pic>
          <p:nvPicPr>
            <p:cNvPr id="75" name="Bildobjekt 74" descr="3_grå.emf">
              <a:extLst>
                <a:ext uri="{FF2B5EF4-FFF2-40B4-BE49-F238E27FC236}">
                  <a16:creationId xmlns:a16="http://schemas.microsoft.com/office/drawing/2014/main" id="{DA8EFCF6-161E-40CE-BAFB-FCA433C3D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585" y="1513247"/>
              <a:ext cx="432001" cy="432001"/>
            </a:xfrm>
            <a:prstGeom prst="rect">
              <a:avLst/>
            </a:prstGeom>
          </p:spPr>
        </p:pic>
        <p:pic>
          <p:nvPicPr>
            <p:cNvPr id="76" name="Bildobjekt 75" descr="4_grå.emf">
              <a:extLst>
                <a:ext uri="{FF2B5EF4-FFF2-40B4-BE49-F238E27FC236}">
                  <a16:creationId xmlns:a16="http://schemas.microsoft.com/office/drawing/2014/main" id="{A1A223D9-E2EC-4837-8597-0202D78F1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4354" y="2640816"/>
              <a:ext cx="432001" cy="432001"/>
            </a:xfrm>
            <a:prstGeom prst="rect">
              <a:avLst/>
            </a:prstGeom>
          </p:spPr>
        </p:pic>
        <p:pic>
          <p:nvPicPr>
            <p:cNvPr id="77" name="Bildobjekt 76" descr="5_grå.emf">
              <a:extLst>
                <a:ext uri="{FF2B5EF4-FFF2-40B4-BE49-F238E27FC236}">
                  <a16:creationId xmlns:a16="http://schemas.microsoft.com/office/drawing/2014/main" id="{598905C9-8873-4642-9C17-5A3545011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8689" y="2640816"/>
              <a:ext cx="432001" cy="432001"/>
            </a:xfrm>
            <a:prstGeom prst="rect">
              <a:avLst/>
            </a:prstGeom>
          </p:spPr>
        </p:pic>
        <p:pic>
          <p:nvPicPr>
            <p:cNvPr id="78" name="Bildobjekt 77" descr="6_grå.emf">
              <a:extLst>
                <a:ext uri="{FF2B5EF4-FFF2-40B4-BE49-F238E27FC236}">
                  <a16:creationId xmlns:a16="http://schemas.microsoft.com/office/drawing/2014/main" id="{9D68FD1B-BAE6-4115-9355-DF323ECFD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585" y="2640816"/>
              <a:ext cx="432001" cy="432001"/>
            </a:xfrm>
            <a:prstGeom prst="rect">
              <a:avLst/>
            </a:prstGeom>
          </p:spPr>
        </p:pic>
        <p:pic>
          <p:nvPicPr>
            <p:cNvPr id="79" name="Bildobjekt 78" descr="7_grå.emf">
              <a:extLst>
                <a:ext uri="{FF2B5EF4-FFF2-40B4-BE49-F238E27FC236}">
                  <a16:creationId xmlns:a16="http://schemas.microsoft.com/office/drawing/2014/main" id="{F119FC22-C84B-48CB-AE5C-A089FAF96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569" y="3679734"/>
              <a:ext cx="432001" cy="432001"/>
            </a:xfrm>
            <a:prstGeom prst="rect">
              <a:avLst/>
            </a:prstGeom>
          </p:spPr>
        </p:pic>
        <p:pic>
          <p:nvPicPr>
            <p:cNvPr id="80" name="Bildobjekt 79" descr="8_grå.emf">
              <a:extLst>
                <a:ext uri="{FF2B5EF4-FFF2-40B4-BE49-F238E27FC236}">
                  <a16:creationId xmlns:a16="http://schemas.microsoft.com/office/drawing/2014/main" id="{F4D962EE-757E-4132-86E6-EEE61DC75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904" y="3679734"/>
              <a:ext cx="432001" cy="432001"/>
            </a:xfrm>
            <a:prstGeom prst="rect">
              <a:avLst/>
            </a:prstGeom>
          </p:spPr>
        </p:pic>
        <p:pic>
          <p:nvPicPr>
            <p:cNvPr id="81" name="Bildobjekt 80" descr="9_grå.emf">
              <a:extLst>
                <a:ext uri="{FF2B5EF4-FFF2-40B4-BE49-F238E27FC236}">
                  <a16:creationId xmlns:a16="http://schemas.microsoft.com/office/drawing/2014/main" id="{7A72C424-997A-4C71-A349-9F7A9842C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8800" y="3679734"/>
              <a:ext cx="432001" cy="432001"/>
            </a:xfrm>
            <a:prstGeom prst="rect">
              <a:avLst/>
            </a:prstGeom>
          </p:spPr>
        </p:pic>
        <p:pic>
          <p:nvPicPr>
            <p:cNvPr id="82" name="Bildobjekt 81" descr="10_grå.emf">
              <a:extLst>
                <a:ext uri="{FF2B5EF4-FFF2-40B4-BE49-F238E27FC236}">
                  <a16:creationId xmlns:a16="http://schemas.microsoft.com/office/drawing/2014/main" id="{B12A29F7-FAE4-4B26-822E-BAC280FF3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569" y="4755159"/>
              <a:ext cx="432001" cy="432001"/>
            </a:xfrm>
            <a:prstGeom prst="rect">
              <a:avLst/>
            </a:prstGeom>
          </p:spPr>
        </p:pic>
        <p:pic>
          <p:nvPicPr>
            <p:cNvPr id="83" name="Bildobjekt 82" descr="11_grå.emf">
              <a:extLst>
                <a:ext uri="{FF2B5EF4-FFF2-40B4-BE49-F238E27FC236}">
                  <a16:creationId xmlns:a16="http://schemas.microsoft.com/office/drawing/2014/main" id="{67453548-597A-4CA0-B931-4E82FBD9B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904" y="4755159"/>
              <a:ext cx="432001" cy="432001"/>
            </a:xfrm>
            <a:prstGeom prst="rect">
              <a:avLst/>
            </a:prstGeom>
          </p:spPr>
        </p:pic>
        <p:pic>
          <p:nvPicPr>
            <p:cNvPr id="84" name="Bildobjekt 83" descr="12_grå.emf">
              <a:extLst>
                <a:ext uri="{FF2B5EF4-FFF2-40B4-BE49-F238E27FC236}">
                  <a16:creationId xmlns:a16="http://schemas.microsoft.com/office/drawing/2014/main" id="{96EABE80-FF6A-4BE4-B40B-98FCC79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8800" y="4755159"/>
              <a:ext cx="432001" cy="432001"/>
            </a:xfrm>
            <a:prstGeom prst="rect">
              <a:avLst/>
            </a:prstGeom>
          </p:spPr>
        </p:pic>
        <p:pic>
          <p:nvPicPr>
            <p:cNvPr id="85" name="Bildobjekt 84" descr="13_grå.emf">
              <a:extLst>
                <a:ext uri="{FF2B5EF4-FFF2-40B4-BE49-F238E27FC236}">
                  <a16:creationId xmlns:a16="http://schemas.microsoft.com/office/drawing/2014/main" id="{2FC1C96A-D8AF-4551-AB7C-9631D867F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659" y="5775366"/>
              <a:ext cx="432001" cy="432001"/>
            </a:xfrm>
            <a:prstGeom prst="rect">
              <a:avLst/>
            </a:prstGeom>
          </p:spPr>
        </p:pic>
        <p:sp>
          <p:nvSpPr>
            <p:cNvPr id="86" name="textruta 85">
              <a:extLst>
                <a:ext uri="{FF2B5EF4-FFF2-40B4-BE49-F238E27FC236}">
                  <a16:creationId xmlns:a16="http://schemas.microsoft.com/office/drawing/2014/main" id="{6BEF2612-0125-4685-88FD-823B4F7B33B1}"/>
                </a:ext>
              </a:extLst>
            </p:cNvPr>
            <p:cNvSpPr txBox="1"/>
            <p:nvPr/>
          </p:nvSpPr>
          <p:spPr>
            <a:xfrm>
              <a:off x="5923660" y="5819550"/>
              <a:ext cx="14366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Delning och avslut</a:t>
              </a:r>
            </a:p>
          </p:txBody>
        </p:sp>
        <p:pic>
          <p:nvPicPr>
            <p:cNvPr id="87" name="Bildobjekt 86" descr="En bild som visar objekt, lampa, klocka&#10;&#10;Automatiskt genererad beskrivning">
              <a:extLst>
                <a:ext uri="{FF2B5EF4-FFF2-40B4-BE49-F238E27FC236}">
                  <a16:creationId xmlns:a16="http://schemas.microsoft.com/office/drawing/2014/main" id="{11ECCE60-49D9-4218-A78D-78DD0829E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8306" y="5892394"/>
              <a:ext cx="1607349" cy="934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5907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Bildobjekt 38" descr="1_grå.emf">
            <a:extLst>
              <a:ext uri="{FF2B5EF4-FFF2-40B4-BE49-F238E27FC236}">
                <a16:creationId xmlns:a16="http://schemas.microsoft.com/office/drawing/2014/main" id="{06303C13-B718-4F74-81F7-6E870B910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88" y="2821921"/>
            <a:ext cx="612000" cy="612000"/>
          </a:xfrm>
          <a:prstGeom prst="rect">
            <a:avLst/>
          </a:prstGeom>
        </p:spPr>
      </p:pic>
      <p:sp>
        <p:nvSpPr>
          <p:cNvPr id="57" name="textruta 56">
            <a:extLst>
              <a:ext uri="{FF2B5EF4-FFF2-40B4-BE49-F238E27FC236}">
                <a16:creationId xmlns:a16="http://schemas.microsoft.com/office/drawing/2014/main" id="{C7314A6D-AE0E-40FC-9C10-244EE0F8D316}"/>
              </a:ext>
            </a:extLst>
          </p:cNvPr>
          <p:cNvSpPr txBox="1"/>
          <p:nvPr/>
        </p:nvSpPr>
        <p:spPr>
          <a:xfrm>
            <a:off x="925861" y="3568020"/>
            <a:ext cx="333701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latin typeface="Helvetica" panose="020B0604020202020204" pitchFamily="34" charset="0"/>
                <a:cs typeface="Helvetica" panose="020B0604020202020204" pitchFamily="34" charset="0"/>
              </a:rPr>
              <a:t>Innehåll:</a:t>
            </a:r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 introduktion till tjänstedesign, orientering/problematisering i undersökningsområdet, målgruppsarbete</a:t>
            </a:r>
          </a:p>
          <a:p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  <a:b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sv-SE" sz="1400" b="1">
                <a:latin typeface="Helvetica" panose="020B0604020202020204" pitchFamily="34" charset="0"/>
                <a:cs typeface="Helvetica" panose="020B0604020202020204" pitchFamily="34" charset="0"/>
              </a:rPr>
              <a:t>Kunskapsmål: </a:t>
            </a:r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övergripande förståelse av tjänstedesign, insikter om målgrupp</a:t>
            </a:r>
          </a:p>
          <a:p>
            <a:endParaRPr lang="sv-SE" sz="14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sv-SE" sz="1400" b="1">
                <a:latin typeface="Helvetica" panose="020B0604020202020204" pitchFamily="34" charset="0"/>
                <a:cs typeface="Helvetica" panose="020B0604020202020204" pitchFamily="34" charset="0"/>
              </a:rPr>
              <a:t>Eget arbete:</a:t>
            </a:r>
          </a:p>
          <a:p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Identifiera målgrupper</a:t>
            </a:r>
          </a:p>
          <a:p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Beskriva tjänsteområdet</a:t>
            </a:r>
          </a:p>
        </p:txBody>
      </p:sp>
      <p:pic>
        <p:nvPicPr>
          <p:cNvPr id="59" name="Bildobjekt 58">
            <a:extLst>
              <a:ext uri="{FF2B5EF4-FFF2-40B4-BE49-F238E27FC236}">
                <a16:creationId xmlns:a16="http://schemas.microsoft.com/office/drawing/2014/main" id="{3D1DC0D3-08A1-4652-8107-67B587464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33" y="795130"/>
            <a:ext cx="3688773" cy="2074935"/>
          </a:xfrm>
          <a:prstGeom prst="rect">
            <a:avLst/>
          </a:prstGeom>
        </p:spPr>
      </p:pic>
      <p:grpSp>
        <p:nvGrpSpPr>
          <p:cNvPr id="60" name="Grupp 59">
            <a:extLst>
              <a:ext uri="{FF2B5EF4-FFF2-40B4-BE49-F238E27FC236}">
                <a16:creationId xmlns:a16="http://schemas.microsoft.com/office/drawing/2014/main" id="{02364E6F-6805-4AF1-BEB5-DB654328B553}"/>
              </a:ext>
            </a:extLst>
          </p:cNvPr>
          <p:cNvGrpSpPr/>
          <p:nvPr/>
        </p:nvGrpSpPr>
        <p:grpSpPr>
          <a:xfrm>
            <a:off x="5162918" y="873010"/>
            <a:ext cx="6611111" cy="5495046"/>
            <a:chOff x="5162918" y="873010"/>
            <a:chExt cx="6611111" cy="5495046"/>
          </a:xfrm>
        </p:grpSpPr>
        <p:sp>
          <p:nvSpPr>
            <p:cNvPr id="61" name="Rektangel: rundade hörn 60">
              <a:extLst>
                <a:ext uri="{FF2B5EF4-FFF2-40B4-BE49-F238E27FC236}">
                  <a16:creationId xmlns:a16="http://schemas.microsoft.com/office/drawing/2014/main" id="{B7AB13AC-200C-4155-82C4-E680485BA207}"/>
                </a:ext>
              </a:extLst>
            </p:cNvPr>
            <p:cNvSpPr/>
            <p:nvPr/>
          </p:nvSpPr>
          <p:spPr>
            <a:xfrm>
              <a:off x="5162918" y="873010"/>
              <a:ext cx="2156317" cy="1043610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2" name="Rektangel: rundade hörn 61">
              <a:extLst>
                <a:ext uri="{FF2B5EF4-FFF2-40B4-BE49-F238E27FC236}">
                  <a16:creationId xmlns:a16="http://schemas.microsoft.com/office/drawing/2014/main" id="{0D631F88-53A9-4F4E-9548-F6DA3D343AC5}"/>
                </a:ext>
              </a:extLst>
            </p:cNvPr>
            <p:cNvSpPr/>
            <p:nvPr/>
          </p:nvSpPr>
          <p:spPr>
            <a:xfrm>
              <a:off x="7393696" y="1999403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3" name="Rektangel: rundade hörn 62">
              <a:extLst>
                <a:ext uri="{FF2B5EF4-FFF2-40B4-BE49-F238E27FC236}">
                  <a16:creationId xmlns:a16="http://schemas.microsoft.com/office/drawing/2014/main" id="{9178B5DC-B9F5-4BBF-9C4D-3F0762EFAE25}"/>
                </a:ext>
              </a:extLst>
            </p:cNvPr>
            <p:cNvSpPr/>
            <p:nvPr/>
          </p:nvSpPr>
          <p:spPr>
            <a:xfrm>
              <a:off x="9617712" y="1999403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4" name="Rektangel: rundade hörn 63">
              <a:extLst>
                <a:ext uri="{FF2B5EF4-FFF2-40B4-BE49-F238E27FC236}">
                  <a16:creationId xmlns:a16="http://schemas.microsoft.com/office/drawing/2014/main" id="{7723BD79-150B-439D-977A-3AE51170AED1}"/>
                </a:ext>
              </a:extLst>
            </p:cNvPr>
            <p:cNvSpPr/>
            <p:nvPr/>
          </p:nvSpPr>
          <p:spPr>
            <a:xfrm>
              <a:off x="7393696" y="3145472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5" name="Rektangel: rundade hörn 64">
              <a:extLst>
                <a:ext uri="{FF2B5EF4-FFF2-40B4-BE49-F238E27FC236}">
                  <a16:creationId xmlns:a16="http://schemas.microsoft.com/office/drawing/2014/main" id="{52A64F56-C51E-4967-85BB-7E1E50D89AB9}"/>
                </a:ext>
              </a:extLst>
            </p:cNvPr>
            <p:cNvSpPr/>
            <p:nvPr/>
          </p:nvSpPr>
          <p:spPr>
            <a:xfrm>
              <a:off x="9617712" y="3145472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6" name="Rektangel: rundade hörn 65">
              <a:extLst>
                <a:ext uri="{FF2B5EF4-FFF2-40B4-BE49-F238E27FC236}">
                  <a16:creationId xmlns:a16="http://schemas.microsoft.com/office/drawing/2014/main" id="{AB556F05-8429-4544-A5F4-73D4CE44B270}"/>
                </a:ext>
              </a:extLst>
            </p:cNvPr>
            <p:cNvSpPr/>
            <p:nvPr/>
          </p:nvSpPr>
          <p:spPr>
            <a:xfrm>
              <a:off x="7393696" y="4263942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7" name="Rektangel: rundade hörn 66">
              <a:extLst>
                <a:ext uri="{FF2B5EF4-FFF2-40B4-BE49-F238E27FC236}">
                  <a16:creationId xmlns:a16="http://schemas.microsoft.com/office/drawing/2014/main" id="{D0C1153E-6A49-4A01-820D-A77CD5804571}"/>
                </a:ext>
              </a:extLst>
            </p:cNvPr>
            <p:cNvSpPr/>
            <p:nvPr/>
          </p:nvSpPr>
          <p:spPr>
            <a:xfrm>
              <a:off x="9617712" y="4263942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8" name="Rektangel: rundade hörn 67">
              <a:extLst>
                <a:ext uri="{FF2B5EF4-FFF2-40B4-BE49-F238E27FC236}">
                  <a16:creationId xmlns:a16="http://schemas.microsoft.com/office/drawing/2014/main" id="{356749BD-B64E-4F91-9B34-19228B057F34}"/>
                </a:ext>
              </a:extLst>
            </p:cNvPr>
            <p:cNvSpPr/>
            <p:nvPr/>
          </p:nvSpPr>
          <p:spPr>
            <a:xfrm>
              <a:off x="7393696" y="879560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9" name="Rektangel: rundade hörn 68">
              <a:extLst>
                <a:ext uri="{FF2B5EF4-FFF2-40B4-BE49-F238E27FC236}">
                  <a16:creationId xmlns:a16="http://schemas.microsoft.com/office/drawing/2014/main" id="{B1C6783C-20A3-4A9C-97BA-32AAB2B55395}"/>
                </a:ext>
              </a:extLst>
            </p:cNvPr>
            <p:cNvSpPr/>
            <p:nvPr/>
          </p:nvSpPr>
          <p:spPr>
            <a:xfrm>
              <a:off x="9617712" y="879560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0" name="Rektangel: rundade hörn 69">
              <a:extLst>
                <a:ext uri="{FF2B5EF4-FFF2-40B4-BE49-F238E27FC236}">
                  <a16:creationId xmlns:a16="http://schemas.microsoft.com/office/drawing/2014/main" id="{8F8300A9-CA42-458A-AB58-6B0D6ED19EBD}"/>
                </a:ext>
              </a:extLst>
            </p:cNvPr>
            <p:cNvSpPr/>
            <p:nvPr/>
          </p:nvSpPr>
          <p:spPr>
            <a:xfrm>
              <a:off x="5184958" y="3145472"/>
              <a:ext cx="2156317" cy="1031653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1" name="Rektangel: rundade hörn 70">
              <a:extLst>
                <a:ext uri="{FF2B5EF4-FFF2-40B4-BE49-F238E27FC236}">
                  <a16:creationId xmlns:a16="http://schemas.microsoft.com/office/drawing/2014/main" id="{14C2DA13-5E86-4447-87C6-B3C6E1497148}"/>
                </a:ext>
              </a:extLst>
            </p:cNvPr>
            <p:cNvSpPr/>
            <p:nvPr/>
          </p:nvSpPr>
          <p:spPr>
            <a:xfrm>
              <a:off x="5194651" y="5362725"/>
              <a:ext cx="2136929" cy="1005331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2" name="Rektangel: rundade hörn 71">
              <a:extLst>
                <a:ext uri="{FF2B5EF4-FFF2-40B4-BE49-F238E27FC236}">
                  <a16:creationId xmlns:a16="http://schemas.microsoft.com/office/drawing/2014/main" id="{11183A93-34F0-4F86-BB4F-88786038DE7E}"/>
                </a:ext>
              </a:extLst>
            </p:cNvPr>
            <p:cNvSpPr/>
            <p:nvPr/>
          </p:nvSpPr>
          <p:spPr>
            <a:xfrm>
              <a:off x="5184958" y="1999403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3" name="textruta 72">
              <a:extLst>
                <a:ext uri="{FF2B5EF4-FFF2-40B4-BE49-F238E27FC236}">
                  <a16:creationId xmlns:a16="http://schemas.microsoft.com/office/drawing/2014/main" id="{A51EE107-9D54-4F1E-973E-3AC900C38D89}"/>
                </a:ext>
              </a:extLst>
            </p:cNvPr>
            <p:cNvSpPr txBox="1"/>
            <p:nvPr/>
          </p:nvSpPr>
          <p:spPr>
            <a:xfrm>
              <a:off x="5714339" y="992609"/>
              <a:ext cx="11384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Tjänstedesign</a:t>
              </a:r>
            </a:p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Orientering</a:t>
              </a:r>
            </a:p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Målgrupper</a:t>
              </a:r>
            </a:p>
          </p:txBody>
        </p:sp>
        <p:sp>
          <p:nvSpPr>
            <p:cNvPr id="74" name="textruta 73">
              <a:extLst>
                <a:ext uri="{FF2B5EF4-FFF2-40B4-BE49-F238E27FC236}">
                  <a16:creationId xmlns:a16="http://schemas.microsoft.com/office/drawing/2014/main" id="{5B2286F1-DB59-4895-9758-91161783465C}"/>
                </a:ext>
              </a:extLst>
            </p:cNvPr>
            <p:cNvSpPr txBox="1"/>
            <p:nvPr/>
          </p:nvSpPr>
          <p:spPr>
            <a:xfrm>
              <a:off x="7996730" y="992609"/>
              <a:ext cx="1114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Behovsfångst</a:t>
              </a:r>
            </a:p>
          </p:txBody>
        </p:sp>
        <p:sp>
          <p:nvSpPr>
            <p:cNvPr id="75" name="textruta 74">
              <a:extLst>
                <a:ext uri="{FF2B5EF4-FFF2-40B4-BE49-F238E27FC236}">
                  <a16:creationId xmlns:a16="http://schemas.microsoft.com/office/drawing/2014/main" id="{C83A2B3B-AF6E-4EB1-A4DC-75776423375E}"/>
                </a:ext>
              </a:extLst>
            </p:cNvPr>
            <p:cNvSpPr txBox="1"/>
            <p:nvPr/>
          </p:nvSpPr>
          <p:spPr>
            <a:xfrm>
              <a:off x="10236483" y="992609"/>
              <a:ext cx="10491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Visualisering</a:t>
              </a:r>
            </a:p>
          </p:txBody>
        </p:sp>
        <p:sp>
          <p:nvSpPr>
            <p:cNvPr id="76" name="textruta 75">
              <a:extLst>
                <a:ext uri="{FF2B5EF4-FFF2-40B4-BE49-F238E27FC236}">
                  <a16:creationId xmlns:a16="http://schemas.microsoft.com/office/drawing/2014/main" id="{EA3020B1-95F0-4454-B0DB-C81C6DA9716A}"/>
                </a:ext>
              </a:extLst>
            </p:cNvPr>
            <p:cNvSpPr txBox="1"/>
            <p:nvPr/>
          </p:nvSpPr>
          <p:spPr>
            <a:xfrm>
              <a:off x="5714339" y="2155092"/>
              <a:ext cx="1494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Förändringsledning</a:t>
              </a:r>
            </a:p>
            <a:p>
              <a:endParaRPr lang="sv-SE" sz="12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7" name="textruta 76">
              <a:extLst>
                <a:ext uri="{FF2B5EF4-FFF2-40B4-BE49-F238E27FC236}">
                  <a16:creationId xmlns:a16="http://schemas.microsoft.com/office/drawing/2014/main" id="{43CD9816-DCA2-4E57-92F5-D4E920CF8D5B}"/>
                </a:ext>
              </a:extLst>
            </p:cNvPr>
            <p:cNvSpPr txBox="1"/>
            <p:nvPr/>
          </p:nvSpPr>
          <p:spPr>
            <a:xfrm>
              <a:off x="7996730" y="2155092"/>
              <a:ext cx="1319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Analys</a:t>
              </a:r>
            </a:p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Brukskvaliteter 1</a:t>
              </a:r>
            </a:p>
          </p:txBody>
        </p:sp>
        <p:sp>
          <p:nvSpPr>
            <p:cNvPr id="78" name="textruta 77">
              <a:extLst>
                <a:ext uri="{FF2B5EF4-FFF2-40B4-BE49-F238E27FC236}">
                  <a16:creationId xmlns:a16="http://schemas.microsoft.com/office/drawing/2014/main" id="{85FE2E11-3AF4-414B-9351-7BE192838FDD}"/>
                </a:ext>
              </a:extLst>
            </p:cNvPr>
            <p:cNvSpPr txBox="1"/>
            <p:nvPr/>
          </p:nvSpPr>
          <p:spPr>
            <a:xfrm>
              <a:off x="10236483" y="2155092"/>
              <a:ext cx="13195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Brukskvaliteter 2</a:t>
              </a:r>
            </a:p>
          </p:txBody>
        </p:sp>
        <p:sp>
          <p:nvSpPr>
            <p:cNvPr id="79" name="textruta 78">
              <a:extLst>
                <a:ext uri="{FF2B5EF4-FFF2-40B4-BE49-F238E27FC236}">
                  <a16:creationId xmlns:a16="http://schemas.microsoft.com/office/drawing/2014/main" id="{55EF6F80-3DC0-4A26-B243-295AB70654E7}"/>
                </a:ext>
              </a:extLst>
            </p:cNvPr>
            <p:cNvSpPr txBox="1"/>
            <p:nvPr/>
          </p:nvSpPr>
          <p:spPr>
            <a:xfrm>
              <a:off x="5714339" y="3312693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Förhållningssätt</a:t>
              </a:r>
            </a:p>
          </p:txBody>
        </p:sp>
        <p:sp>
          <p:nvSpPr>
            <p:cNvPr id="80" name="textruta 79">
              <a:extLst>
                <a:ext uri="{FF2B5EF4-FFF2-40B4-BE49-F238E27FC236}">
                  <a16:creationId xmlns:a16="http://schemas.microsoft.com/office/drawing/2014/main" id="{67EC8AD4-D5FE-4C05-A358-04A7197F87FD}"/>
                </a:ext>
              </a:extLst>
            </p:cNvPr>
            <p:cNvSpPr txBox="1"/>
            <p:nvPr/>
          </p:nvSpPr>
          <p:spPr>
            <a:xfrm>
              <a:off x="7996730" y="3312693"/>
              <a:ext cx="1394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Service Blueprint</a:t>
              </a:r>
            </a:p>
          </p:txBody>
        </p:sp>
        <p:sp>
          <p:nvSpPr>
            <p:cNvPr id="81" name="textruta 80">
              <a:extLst>
                <a:ext uri="{FF2B5EF4-FFF2-40B4-BE49-F238E27FC236}">
                  <a16:creationId xmlns:a16="http://schemas.microsoft.com/office/drawing/2014/main" id="{E43DC9F2-950B-4744-8415-AD0944EF3B71}"/>
                </a:ext>
              </a:extLst>
            </p:cNvPr>
            <p:cNvSpPr txBox="1"/>
            <p:nvPr/>
          </p:nvSpPr>
          <p:spPr>
            <a:xfrm>
              <a:off x="10236483" y="3312693"/>
              <a:ext cx="12570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Lösningsförslag</a:t>
              </a:r>
            </a:p>
          </p:txBody>
        </p:sp>
        <p:sp>
          <p:nvSpPr>
            <p:cNvPr id="82" name="textruta 81">
              <a:extLst>
                <a:ext uri="{FF2B5EF4-FFF2-40B4-BE49-F238E27FC236}">
                  <a16:creationId xmlns:a16="http://schemas.microsoft.com/office/drawing/2014/main" id="{5BCC12D0-570F-4062-BA08-67091749733A}"/>
                </a:ext>
              </a:extLst>
            </p:cNvPr>
            <p:cNvSpPr txBox="1"/>
            <p:nvPr/>
          </p:nvSpPr>
          <p:spPr>
            <a:xfrm>
              <a:off x="5714339" y="4470295"/>
              <a:ext cx="10413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Trygga team</a:t>
              </a:r>
            </a:p>
          </p:txBody>
        </p:sp>
        <p:sp>
          <p:nvSpPr>
            <p:cNvPr id="83" name="textruta 82">
              <a:extLst>
                <a:ext uri="{FF2B5EF4-FFF2-40B4-BE49-F238E27FC236}">
                  <a16:creationId xmlns:a16="http://schemas.microsoft.com/office/drawing/2014/main" id="{84BDAF4C-9262-4BCB-8CBC-925B9F6219B0}"/>
                </a:ext>
              </a:extLst>
            </p:cNvPr>
            <p:cNvSpPr txBox="1"/>
            <p:nvPr/>
          </p:nvSpPr>
          <p:spPr>
            <a:xfrm>
              <a:off x="7996730" y="4470295"/>
              <a:ext cx="893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Prototyper</a:t>
              </a:r>
            </a:p>
          </p:txBody>
        </p:sp>
        <p:sp>
          <p:nvSpPr>
            <p:cNvPr id="84" name="textruta 83">
              <a:extLst>
                <a:ext uri="{FF2B5EF4-FFF2-40B4-BE49-F238E27FC236}">
                  <a16:creationId xmlns:a16="http://schemas.microsoft.com/office/drawing/2014/main" id="{9723E50D-53EF-4CAB-8404-C0998621BFD4}"/>
                </a:ext>
              </a:extLst>
            </p:cNvPr>
            <p:cNvSpPr txBox="1"/>
            <p:nvPr/>
          </p:nvSpPr>
          <p:spPr>
            <a:xfrm>
              <a:off x="10236483" y="4470295"/>
              <a:ext cx="1376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Nyttorealisering</a:t>
              </a:r>
              <a:br>
                <a:rPr lang="sv-SE" sz="1200" dirty="0"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lang="sv-SE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Effekthemtagning</a:t>
              </a:r>
            </a:p>
          </p:txBody>
        </p:sp>
        <p:pic>
          <p:nvPicPr>
            <p:cNvPr id="85" name="Bildobjekt 84" descr="1_grå.emf">
              <a:extLst>
                <a:ext uri="{FF2B5EF4-FFF2-40B4-BE49-F238E27FC236}">
                  <a16:creationId xmlns:a16="http://schemas.microsoft.com/office/drawing/2014/main" id="{DE4D2115-A7A6-4D0D-90F3-619082BCD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992609"/>
              <a:ext cx="432001" cy="432001"/>
            </a:xfrm>
            <a:prstGeom prst="rect">
              <a:avLst/>
            </a:prstGeom>
          </p:spPr>
        </p:pic>
        <p:pic>
          <p:nvPicPr>
            <p:cNvPr id="86" name="Bildobjekt 85" descr="2_grå.emf">
              <a:extLst>
                <a:ext uri="{FF2B5EF4-FFF2-40B4-BE49-F238E27FC236}">
                  <a16:creationId xmlns:a16="http://schemas.microsoft.com/office/drawing/2014/main" id="{2FEA7B5E-FBEB-4DFF-89A5-C2D8FBAF5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28" y="992609"/>
              <a:ext cx="432001" cy="432001"/>
            </a:xfrm>
            <a:prstGeom prst="rect">
              <a:avLst/>
            </a:prstGeom>
          </p:spPr>
        </p:pic>
        <p:pic>
          <p:nvPicPr>
            <p:cNvPr id="87" name="Bildobjekt 86" descr="3_grå.emf">
              <a:extLst>
                <a:ext uri="{FF2B5EF4-FFF2-40B4-BE49-F238E27FC236}">
                  <a16:creationId xmlns:a16="http://schemas.microsoft.com/office/drawing/2014/main" id="{CB45A09C-1C72-4A82-9931-F22A2E0BC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24" y="992609"/>
              <a:ext cx="432001" cy="432001"/>
            </a:xfrm>
            <a:prstGeom prst="rect">
              <a:avLst/>
            </a:prstGeom>
          </p:spPr>
        </p:pic>
        <p:pic>
          <p:nvPicPr>
            <p:cNvPr id="88" name="Bildobjekt 87" descr="4_grå.emf">
              <a:extLst>
                <a:ext uri="{FF2B5EF4-FFF2-40B4-BE49-F238E27FC236}">
                  <a16:creationId xmlns:a16="http://schemas.microsoft.com/office/drawing/2014/main" id="{676BCD87-8720-442E-B411-7E6FF4D8C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2155092"/>
              <a:ext cx="432001" cy="432001"/>
            </a:xfrm>
            <a:prstGeom prst="rect">
              <a:avLst/>
            </a:prstGeom>
          </p:spPr>
        </p:pic>
        <p:pic>
          <p:nvPicPr>
            <p:cNvPr id="89" name="Bildobjekt 88" descr="5_grå.emf">
              <a:extLst>
                <a:ext uri="{FF2B5EF4-FFF2-40B4-BE49-F238E27FC236}">
                  <a16:creationId xmlns:a16="http://schemas.microsoft.com/office/drawing/2014/main" id="{42525C5C-C711-4C3E-BF2B-B1965AD65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28" y="2155092"/>
              <a:ext cx="432001" cy="432001"/>
            </a:xfrm>
            <a:prstGeom prst="rect">
              <a:avLst/>
            </a:prstGeom>
          </p:spPr>
        </p:pic>
        <p:pic>
          <p:nvPicPr>
            <p:cNvPr id="90" name="Bildobjekt 89" descr="6_grå.emf">
              <a:extLst>
                <a:ext uri="{FF2B5EF4-FFF2-40B4-BE49-F238E27FC236}">
                  <a16:creationId xmlns:a16="http://schemas.microsoft.com/office/drawing/2014/main" id="{D5ED2ED7-51E4-4681-8A03-D2A281CC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24" y="2155092"/>
              <a:ext cx="432001" cy="432001"/>
            </a:xfrm>
            <a:prstGeom prst="rect">
              <a:avLst/>
            </a:prstGeom>
          </p:spPr>
        </p:pic>
        <p:pic>
          <p:nvPicPr>
            <p:cNvPr id="91" name="Bildobjekt 90" descr="7_grå.emf">
              <a:extLst>
                <a:ext uri="{FF2B5EF4-FFF2-40B4-BE49-F238E27FC236}">
                  <a16:creationId xmlns:a16="http://schemas.microsoft.com/office/drawing/2014/main" id="{FB27BD63-5227-458B-894C-B0269D54B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3312693"/>
              <a:ext cx="432001" cy="432001"/>
            </a:xfrm>
            <a:prstGeom prst="rect">
              <a:avLst/>
            </a:prstGeom>
          </p:spPr>
        </p:pic>
        <p:pic>
          <p:nvPicPr>
            <p:cNvPr id="92" name="Bildobjekt 91" descr="8_grå.emf">
              <a:extLst>
                <a:ext uri="{FF2B5EF4-FFF2-40B4-BE49-F238E27FC236}">
                  <a16:creationId xmlns:a16="http://schemas.microsoft.com/office/drawing/2014/main" id="{7B8C143D-720D-4B75-84EA-3F8EB66C1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28" y="3312693"/>
              <a:ext cx="432001" cy="432001"/>
            </a:xfrm>
            <a:prstGeom prst="rect">
              <a:avLst/>
            </a:prstGeom>
          </p:spPr>
        </p:pic>
        <p:pic>
          <p:nvPicPr>
            <p:cNvPr id="93" name="Bildobjekt 92" descr="9_grå.emf">
              <a:extLst>
                <a:ext uri="{FF2B5EF4-FFF2-40B4-BE49-F238E27FC236}">
                  <a16:creationId xmlns:a16="http://schemas.microsoft.com/office/drawing/2014/main" id="{2D99999A-81BB-4917-9552-90260301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24" y="3312693"/>
              <a:ext cx="432001" cy="432001"/>
            </a:xfrm>
            <a:prstGeom prst="rect">
              <a:avLst/>
            </a:prstGeom>
          </p:spPr>
        </p:pic>
        <p:pic>
          <p:nvPicPr>
            <p:cNvPr id="94" name="Bildobjekt 93" descr="10_grå.emf">
              <a:extLst>
                <a:ext uri="{FF2B5EF4-FFF2-40B4-BE49-F238E27FC236}">
                  <a16:creationId xmlns:a16="http://schemas.microsoft.com/office/drawing/2014/main" id="{3402AB4A-803B-4D01-8951-9FD914D13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4470295"/>
              <a:ext cx="432001" cy="432001"/>
            </a:xfrm>
            <a:prstGeom prst="rect">
              <a:avLst/>
            </a:prstGeom>
          </p:spPr>
        </p:pic>
        <p:pic>
          <p:nvPicPr>
            <p:cNvPr id="95" name="Bildobjekt 94" descr="11_grå.emf">
              <a:extLst>
                <a:ext uri="{FF2B5EF4-FFF2-40B4-BE49-F238E27FC236}">
                  <a16:creationId xmlns:a16="http://schemas.microsoft.com/office/drawing/2014/main" id="{FF6E7C45-4D4E-4F19-B539-DF04C6CC5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28" y="4470295"/>
              <a:ext cx="432001" cy="432001"/>
            </a:xfrm>
            <a:prstGeom prst="rect">
              <a:avLst/>
            </a:prstGeom>
          </p:spPr>
        </p:pic>
        <p:pic>
          <p:nvPicPr>
            <p:cNvPr id="96" name="Bildobjekt 95" descr="12_grå.emf">
              <a:extLst>
                <a:ext uri="{FF2B5EF4-FFF2-40B4-BE49-F238E27FC236}">
                  <a16:creationId xmlns:a16="http://schemas.microsoft.com/office/drawing/2014/main" id="{48E848BB-4D22-4013-9465-CBFF55C4D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24" y="4470295"/>
              <a:ext cx="432001" cy="432001"/>
            </a:xfrm>
            <a:prstGeom prst="rect">
              <a:avLst/>
            </a:prstGeom>
          </p:spPr>
        </p:pic>
        <p:pic>
          <p:nvPicPr>
            <p:cNvPr id="97" name="Bildobjekt 96" descr="13_grå.emf">
              <a:extLst>
                <a:ext uri="{FF2B5EF4-FFF2-40B4-BE49-F238E27FC236}">
                  <a16:creationId xmlns:a16="http://schemas.microsoft.com/office/drawing/2014/main" id="{40A0CD7B-3058-4594-A927-17D135E9D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5598232"/>
              <a:ext cx="432001" cy="432001"/>
            </a:xfrm>
            <a:prstGeom prst="rect">
              <a:avLst/>
            </a:prstGeom>
          </p:spPr>
        </p:pic>
        <p:sp>
          <p:nvSpPr>
            <p:cNvPr id="98" name="textruta 97">
              <a:extLst>
                <a:ext uri="{FF2B5EF4-FFF2-40B4-BE49-F238E27FC236}">
                  <a16:creationId xmlns:a16="http://schemas.microsoft.com/office/drawing/2014/main" id="{054476CA-7F51-4587-B3FA-EDAC7FB02005}"/>
                </a:ext>
              </a:extLst>
            </p:cNvPr>
            <p:cNvSpPr txBox="1"/>
            <p:nvPr/>
          </p:nvSpPr>
          <p:spPr>
            <a:xfrm>
              <a:off x="5708994" y="5642416"/>
              <a:ext cx="14366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Delning och avslut</a:t>
              </a:r>
            </a:p>
          </p:txBody>
        </p:sp>
        <p:sp>
          <p:nvSpPr>
            <p:cNvPr id="99" name="Rektangel: rundade hörn 98">
              <a:extLst>
                <a:ext uri="{FF2B5EF4-FFF2-40B4-BE49-F238E27FC236}">
                  <a16:creationId xmlns:a16="http://schemas.microsoft.com/office/drawing/2014/main" id="{FE8DCF35-7FE8-4C99-8E70-C857E6DBB531}"/>
                </a:ext>
              </a:extLst>
            </p:cNvPr>
            <p:cNvSpPr/>
            <p:nvPr/>
          </p:nvSpPr>
          <p:spPr>
            <a:xfrm>
              <a:off x="5196117" y="4279484"/>
              <a:ext cx="2136929" cy="1005331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236008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ildobjekt 36" descr="En bild som visar ritning, spel&#10;&#10;Automatiskt genererad beskrivning">
            <a:extLst>
              <a:ext uri="{FF2B5EF4-FFF2-40B4-BE49-F238E27FC236}">
                <a16:creationId xmlns:a16="http://schemas.microsoft.com/office/drawing/2014/main" id="{6D41D3AE-33C4-4165-8090-E8786BD7F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7970" r="32242" b="10191"/>
          <a:stretch/>
        </p:blipFill>
        <p:spPr>
          <a:xfrm>
            <a:off x="897274" y="535628"/>
            <a:ext cx="3043852" cy="2444236"/>
          </a:xfrm>
          <a:prstGeom prst="rect">
            <a:avLst/>
          </a:prstGeom>
        </p:spPr>
      </p:pic>
      <p:sp>
        <p:nvSpPr>
          <p:cNvPr id="39" name="textruta 38">
            <a:extLst>
              <a:ext uri="{FF2B5EF4-FFF2-40B4-BE49-F238E27FC236}">
                <a16:creationId xmlns:a16="http://schemas.microsoft.com/office/drawing/2014/main" id="{C0852E6E-C907-4D00-8820-2C2075622668}"/>
              </a:ext>
            </a:extLst>
          </p:cNvPr>
          <p:cNvSpPr txBox="1"/>
          <p:nvPr/>
        </p:nvSpPr>
        <p:spPr>
          <a:xfrm>
            <a:off x="925861" y="3568020"/>
            <a:ext cx="34148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latin typeface="Helvetica" panose="020B0604020202020204" pitchFamily="34" charset="0"/>
                <a:cs typeface="Helvetica" panose="020B0604020202020204" pitchFamily="34" charset="0"/>
              </a:rPr>
              <a:t>Innehåll:</a:t>
            </a:r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 behovsfångst inklusive metoder och stöd.</a:t>
            </a:r>
          </a:p>
          <a:p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  <a:b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sv-SE" sz="1400" b="1">
                <a:latin typeface="Helvetica" panose="020B0604020202020204" pitchFamily="34" charset="0"/>
                <a:cs typeface="Helvetica" panose="020B0604020202020204" pitchFamily="34" charset="0"/>
              </a:rPr>
              <a:t>Kunskapsmål: </a:t>
            </a:r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undersöka målgruppen och beskriva behoven.</a:t>
            </a:r>
          </a:p>
          <a:p>
            <a:endParaRPr lang="sv-SE" sz="14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sv-SE" sz="1400" b="1">
                <a:latin typeface="Helvetica" panose="020B0604020202020204" pitchFamily="34" charset="0"/>
                <a:cs typeface="Helvetica" panose="020B0604020202020204" pitchFamily="34" charset="0"/>
              </a:rPr>
              <a:t>Eget arbete:</a:t>
            </a:r>
          </a:p>
          <a:p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Planera och genomföra behovsfångst</a:t>
            </a:r>
          </a:p>
          <a:p>
            <a:endParaRPr lang="sv-SE" sz="14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9" name="Bildobjekt 58" descr="2_grå.emf">
            <a:extLst>
              <a:ext uri="{FF2B5EF4-FFF2-40B4-BE49-F238E27FC236}">
                <a16:creationId xmlns:a16="http://schemas.microsoft.com/office/drawing/2014/main" id="{4CF99F90-B639-4F69-AAA7-365993521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00" y="2817000"/>
            <a:ext cx="612000" cy="612000"/>
          </a:xfrm>
          <a:prstGeom prst="rect">
            <a:avLst/>
          </a:prstGeom>
        </p:spPr>
      </p:pic>
      <p:grpSp>
        <p:nvGrpSpPr>
          <p:cNvPr id="60" name="Grupp 59">
            <a:extLst>
              <a:ext uri="{FF2B5EF4-FFF2-40B4-BE49-F238E27FC236}">
                <a16:creationId xmlns:a16="http://schemas.microsoft.com/office/drawing/2014/main" id="{D0C9B72B-8EA4-4AE7-B4E7-C43B29BDA2AE}"/>
              </a:ext>
            </a:extLst>
          </p:cNvPr>
          <p:cNvGrpSpPr/>
          <p:nvPr/>
        </p:nvGrpSpPr>
        <p:grpSpPr>
          <a:xfrm>
            <a:off x="5184958" y="879560"/>
            <a:ext cx="6589071" cy="5488496"/>
            <a:chOff x="5184958" y="879560"/>
            <a:chExt cx="6589071" cy="5488496"/>
          </a:xfrm>
        </p:grpSpPr>
        <p:sp>
          <p:nvSpPr>
            <p:cNvPr id="61" name="Rektangel: rundade hörn 60">
              <a:extLst>
                <a:ext uri="{FF2B5EF4-FFF2-40B4-BE49-F238E27FC236}">
                  <a16:creationId xmlns:a16="http://schemas.microsoft.com/office/drawing/2014/main" id="{11A02805-C10C-4D91-96BE-D9A2107A6BD5}"/>
                </a:ext>
              </a:extLst>
            </p:cNvPr>
            <p:cNvSpPr/>
            <p:nvPr/>
          </p:nvSpPr>
          <p:spPr>
            <a:xfrm>
              <a:off x="7431109" y="879560"/>
              <a:ext cx="2156317" cy="1043610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2" name="Rektangel: rundade hörn 61">
              <a:extLst>
                <a:ext uri="{FF2B5EF4-FFF2-40B4-BE49-F238E27FC236}">
                  <a16:creationId xmlns:a16="http://schemas.microsoft.com/office/drawing/2014/main" id="{CAEE77EF-F3A3-4023-B178-B9EBE54D5311}"/>
                </a:ext>
              </a:extLst>
            </p:cNvPr>
            <p:cNvSpPr/>
            <p:nvPr/>
          </p:nvSpPr>
          <p:spPr>
            <a:xfrm>
              <a:off x="7393696" y="1999403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3" name="Rektangel: rundade hörn 62">
              <a:extLst>
                <a:ext uri="{FF2B5EF4-FFF2-40B4-BE49-F238E27FC236}">
                  <a16:creationId xmlns:a16="http://schemas.microsoft.com/office/drawing/2014/main" id="{0E3473F5-AA4E-47BF-8F7C-1444152BA872}"/>
                </a:ext>
              </a:extLst>
            </p:cNvPr>
            <p:cNvSpPr/>
            <p:nvPr/>
          </p:nvSpPr>
          <p:spPr>
            <a:xfrm>
              <a:off x="9617712" y="1999403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4" name="Rektangel: rundade hörn 63">
              <a:extLst>
                <a:ext uri="{FF2B5EF4-FFF2-40B4-BE49-F238E27FC236}">
                  <a16:creationId xmlns:a16="http://schemas.microsoft.com/office/drawing/2014/main" id="{C5592662-2A4B-4B0F-BDDD-57D441188534}"/>
                </a:ext>
              </a:extLst>
            </p:cNvPr>
            <p:cNvSpPr/>
            <p:nvPr/>
          </p:nvSpPr>
          <p:spPr>
            <a:xfrm>
              <a:off x="7393696" y="3145472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5" name="Rektangel: rundade hörn 64">
              <a:extLst>
                <a:ext uri="{FF2B5EF4-FFF2-40B4-BE49-F238E27FC236}">
                  <a16:creationId xmlns:a16="http://schemas.microsoft.com/office/drawing/2014/main" id="{A73451CF-066F-487B-BE49-7B8B3E3BAEF8}"/>
                </a:ext>
              </a:extLst>
            </p:cNvPr>
            <p:cNvSpPr/>
            <p:nvPr/>
          </p:nvSpPr>
          <p:spPr>
            <a:xfrm>
              <a:off x="9617712" y="3145472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6" name="Rektangel: rundade hörn 65">
              <a:extLst>
                <a:ext uri="{FF2B5EF4-FFF2-40B4-BE49-F238E27FC236}">
                  <a16:creationId xmlns:a16="http://schemas.microsoft.com/office/drawing/2014/main" id="{545399C2-1840-44D0-BADA-E60267286421}"/>
                </a:ext>
              </a:extLst>
            </p:cNvPr>
            <p:cNvSpPr/>
            <p:nvPr/>
          </p:nvSpPr>
          <p:spPr>
            <a:xfrm>
              <a:off x="7393696" y="4263942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7" name="Rektangel: rundade hörn 66">
              <a:extLst>
                <a:ext uri="{FF2B5EF4-FFF2-40B4-BE49-F238E27FC236}">
                  <a16:creationId xmlns:a16="http://schemas.microsoft.com/office/drawing/2014/main" id="{947BD13E-2990-4072-A489-B5428E0F674B}"/>
                </a:ext>
              </a:extLst>
            </p:cNvPr>
            <p:cNvSpPr/>
            <p:nvPr/>
          </p:nvSpPr>
          <p:spPr>
            <a:xfrm>
              <a:off x="9617712" y="4263942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8" name="Rektangel: rundade hörn 67">
              <a:extLst>
                <a:ext uri="{FF2B5EF4-FFF2-40B4-BE49-F238E27FC236}">
                  <a16:creationId xmlns:a16="http://schemas.microsoft.com/office/drawing/2014/main" id="{7BB9862E-AF26-463E-9C2E-50BE2F11F1F8}"/>
                </a:ext>
              </a:extLst>
            </p:cNvPr>
            <p:cNvSpPr/>
            <p:nvPr/>
          </p:nvSpPr>
          <p:spPr>
            <a:xfrm>
              <a:off x="5194651" y="879560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9" name="Rektangel: rundade hörn 68">
              <a:extLst>
                <a:ext uri="{FF2B5EF4-FFF2-40B4-BE49-F238E27FC236}">
                  <a16:creationId xmlns:a16="http://schemas.microsoft.com/office/drawing/2014/main" id="{085C2253-9EFF-4373-AC8D-2CBA6C8A6ECC}"/>
                </a:ext>
              </a:extLst>
            </p:cNvPr>
            <p:cNvSpPr/>
            <p:nvPr/>
          </p:nvSpPr>
          <p:spPr>
            <a:xfrm>
              <a:off x="9617712" y="879560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0" name="Rektangel: rundade hörn 69">
              <a:extLst>
                <a:ext uri="{FF2B5EF4-FFF2-40B4-BE49-F238E27FC236}">
                  <a16:creationId xmlns:a16="http://schemas.microsoft.com/office/drawing/2014/main" id="{44640AC0-D605-41E4-BECC-D6A2F1296A20}"/>
                </a:ext>
              </a:extLst>
            </p:cNvPr>
            <p:cNvSpPr/>
            <p:nvPr/>
          </p:nvSpPr>
          <p:spPr>
            <a:xfrm>
              <a:off x="5184958" y="3145472"/>
              <a:ext cx="2156317" cy="1031653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1" name="Rektangel: rundade hörn 70">
              <a:extLst>
                <a:ext uri="{FF2B5EF4-FFF2-40B4-BE49-F238E27FC236}">
                  <a16:creationId xmlns:a16="http://schemas.microsoft.com/office/drawing/2014/main" id="{8728D654-E204-423A-842D-0484AB2EF9C6}"/>
                </a:ext>
              </a:extLst>
            </p:cNvPr>
            <p:cNvSpPr/>
            <p:nvPr/>
          </p:nvSpPr>
          <p:spPr>
            <a:xfrm>
              <a:off x="5194651" y="5362725"/>
              <a:ext cx="2136929" cy="1005331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2" name="Rektangel: rundade hörn 71">
              <a:extLst>
                <a:ext uri="{FF2B5EF4-FFF2-40B4-BE49-F238E27FC236}">
                  <a16:creationId xmlns:a16="http://schemas.microsoft.com/office/drawing/2014/main" id="{A6B09C83-CF61-41B7-9AED-404247E3058F}"/>
                </a:ext>
              </a:extLst>
            </p:cNvPr>
            <p:cNvSpPr/>
            <p:nvPr/>
          </p:nvSpPr>
          <p:spPr>
            <a:xfrm>
              <a:off x="5184958" y="1999403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3" name="textruta 72">
              <a:extLst>
                <a:ext uri="{FF2B5EF4-FFF2-40B4-BE49-F238E27FC236}">
                  <a16:creationId xmlns:a16="http://schemas.microsoft.com/office/drawing/2014/main" id="{932CC8EE-768D-4217-84D2-E4DCE807FF3E}"/>
                </a:ext>
              </a:extLst>
            </p:cNvPr>
            <p:cNvSpPr txBox="1"/>
            <p:nvPr/>
          </p:nvSpPr>
          <p:spPr>
            <a:xfrm>
              <a:off x="5714339" y="992609"/>
              <a:ext cx="11384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Tjänstedesign</a:t>
              </a:r>
            </a:p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Orientering</a:t>
              </a:r>
            </a:p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Målgrupper</a:t>
              </a:r>
            </a:p>
          </p:txBody>
        </p:sp>
        <p:sp>
          <p:nvSpPr>
            <p:cNvPr id="74" name="textruta 73">
              <a:extLst>
                <a:ext uri="{FF2B5EF4-FFF2-40B4-BE49-F238E27FC236}">
                  <a16:creationId xmlns:a16="http://schemas.microsoft.com/office/drawing/2014/main" id="{55A8F4B1-15DC-4E4B-8007-7A8CD8E8732D}"/>
                </a:ext>
              </a:extLst>
            </p:cNvPr>
            <p:cNvSpPr txBox="1"/>
            <p:nvPr/>
          </p:nvSpPr>
          <p:spPr>
            <a:xfrm>
              <a:off x="7996730" y="992609"/>
              <a:ext cx="1114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Behovsfångst</a:t>
              </a:r>
            </a:p>
          </p:txBody>
        </p:sp>
        <p:sp>
          <p:nvSpPr>
            <p:cNvPr id="75" name="textruta 74">
              <a:extLst>
                <a:ext uri="{FF2B5EF4-FFF2-40B4-BE49-F238E27FC236}">
                  <a16:creationId xmlns:a16="http://schemas.microsoft.com/office/drawing/2014/main" id="{1B4F451A-2279-4CC6-818E-D8873F6F54A4}"/>
                </a:ext>
              </a:extLst>
            </p:cNvPr>
            <p:cNvSpPr txBox="1"/>
            <p:nvPr/>
          </p:nvSpPr>
          <p:spPr>
            <a:xfrm>
              <a:off x="10236483" y="992609"/>
              <a:ext cx="10491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Visualisering</a:t>
              </a:r>
            </a:p>
          </p:txBody>
        </p:sp>
        <p:sp>
          <p:nvSpPr>
            <p:cNvPr id="76" name="textruta 75">
              <a:extLst>
                <a:ext uri="{FF2B5EF4-FFF2-40B4-BE49-F238E27FC236}">
                  <a16:creationId xmlns:a16="http://schemas.microsoft.com/office/drawing/2014/main" id="{F53B9354-FC61-4235-86E0-8E2633A242A7}"/>
                </a:ext>
              </a:extLst>
            </p:cNvPr>
            <p:cNvSpPr txBox="1"/>
            <p:nvPr/>
          </p:nvSpPr>
          <p:spPr>
            <a:xfrm>
              <a:off x="5714339" y="2155092"/>
              <a:ext cx="1494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Förändringsledning</a:t>
              </a:r>
            </a:p>
            <a:p>
              <a:endParaRPr lang="sv-SE" sz="12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7" name="textruta 76">
              <a:extLst>
                <a:ext uri="{FF2B5EF4-FFF2-40B4-BE49-F238E27FC236}">
                  <a16:creationId xmlns:a16="http://schemas.microsoft.com/office/drawing/2014/main" id="{EA6A91C1-5605-496E-BD89-1CE637A48FAF}"/>
                </a:ext>
              </a:extLst>
            </p:cNvPr>
            <p:cNvSpPr txBox="1"/>
            <p:nvPr/>
          </p:nvSpPr>
          <p:spPr>
            <a:xfrm>
              <a:off x="7996730" y="2155092"/>
              <a:ext cx="1319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Analys</a:t>
              </a:r>
            </a:p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Brukskvaliteter 1</a:t>
              </a:r>
            </a:p>
          </p:txBody>
        </p:sp>
        <p:sp>
          <p:nvSpPr>
            <p:cNvPr id="78" name="textruta 77">
              <a:extLst>
                <a:ext uri="{FF2B5EF4-FFF2-40B4-BE49-F238E27FC236}">
                  <a16:creationId xmlns:a16="http://schemas.microsoft.com/office/drawing/2014/main" id="{83B5F067-12CF-4F70-9EF2-9DAAA4E82E52}"/>
                </a:ext>
              </a:extLst>
            </p:cNvPr>
            <p:cNvSpPr txBox="1"/>
            <p:nvPr/>
          </p:nvSpPr>
          <p:spPr>
            <a:xfrm>
              <a:off x="10236483" y="2155092"/>
              <a:ext cx="13195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Brukskvaliteter 2</a:t>
              </a:r>
            </a:p>
          </p:txBody>
        </p:sp>
        <p:sp>
          <p:nvSpPr>
            <p:cNvPr id="79" name="textruta 78">
              <a:extLst>
                <a:ext uri="{FF2B5EF4-FFF2-40B4-BE49-F238E27FC236}">
                  <a16:creationId xmlns:a16="http://schemas.microsoft.com/office/drawing/2014/main" id="{E617E691-CFEA-4D02-8E77-26077BEA7023}"/>
                </a:ext>
              </a:extLst>
            </p:cNvPr>
            <p:cNvSpPr txBox="1"/>
            <p:nvPr/>
          </p:nvSpPr>
          <p:spPr>
            <a:xfrm>
              <a:off x="5714339" y="3312693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Förhållningssätt</a:t>
              </a:r>
            </a:p>
          </p:txBody>
        </p:sp>
        <p:sp>
          <p:nvSpPr>
            <p:cNvPr id="80" name="textruta 79">
              <a:extLst>
                <a:ext uri="{FF2B5EF4-FFF2-40B4-BE49-F238E27FC236}">
                  <a16:creationId xmlns:a16="http://schemas.microsoft.com/office/drawing/2014/main" id="{A9DAF352-2ADC-4D0F-80A0-F8B1B356B380}"/>
                </a:ext>
              </a:extLst>
            </p:cNvPr>
            <p:cNvSpPr txBox="1"/>
            <p:nvPr/>
          </p:nvSpPr>
          <p:spPr>
            <a:xfrm>
              <a:off x="7996730" y="3312693"/>
              <a:ext cx="1394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Service Blueprint</a:t>
              </a:r>
            </a:p>
          </p:txBody>
        </p:sp>
        <p:sp>
          <p:nvSpPr>
            <p:cNvPr id="81" name="textruta 80">
              <a:extLst>
                <a:ext uri="{FF2B5EF4-FFF2-40B4-BE49-F238E27FC236}">
                  <a16:creationId xmlns:a16="http://schemas.microsoft.com/office/drawing/2014/main" id="{F9713044-55E1-4D24-B5C3-FE3FAE777CAB}"/>
                </a:ext>
              </a:extLst>
            </p:cNvPr>
            <p:cNvSpPr txBox="1"/>
            <p:nvPr/>
          </p:nvSpPr>
          <p:spPr>
            <a:xfrm>
              <a:off x="10236483" y="3312693"/>
              <a:ext cx="12570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Lösningsförslag</a:t>
              </a:r>
            </a:p>
          </p:txBody>
        </p:sp>
        <p:sp>
          <p:nvSpPr>
            <p:cNvPr id="82" name="textruta 81">
              <a:extLst>
                <a:ext uri="{FF2B5EF4-FFF2-40B4-BE49-F238E27FC236}">
                  <a16:creationId xmlns:a16="http://schemas.microsoft.com/office/drawing/2014/main" id="{36FE971C-55F2-43CA-A8D6-796F58AD2C14}"/>
                </a:ext>
              </a:extLst>
            </p:cNvPr>
            <p:cNvSpPr txBox="1"/>
            <p:nvPr/>
          </p:nvSpPr>
          <p:spPr>
            <a:xfrm>
              <a:off x="5714339" y="4470295"/>
              <a:ext cx="10413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Trygga team</a:t>
              </a:r>
            </a:p>
          </p:txBody>
        </p:sp>
        <p:sp>
          <p:nvSpPr>
            <p:cNvPr id="83" name="textruta 82">
              <a:extLst>
                <a:ext uri="{FF2B5EF4-FFF2-40B4-BE49-F238E27FC236}">
                  <a16:creationId xmlns:a16="http://schemas.microsoft.com/office/drawing/2014/main" id="{F879F187-CA39-44E9-A242-6D23698035F6}"/>
                </a:ext>
              </a:extLst>
            </p:cNvPr>
            <p:cNvSpPr txBox="1"/>
            <p:nvPr/>
          </p:nvSpPr>
          <p:spPr>
            <a:xfrm>
              <a:off x="7996730" y="4470295"/>
              <a:ext cx="893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Prototyper</a:t>
              </a:r>
            </a:p>
          </p:txBody>
        </p:sp>
        <p:sp>
          <p:nvSpPr>
            <p:cNvPr id="84" name="textruta 83">
              <a:extLst>
                <a:ext uri="{FF2B5EF4-FFF2-40B4-BE49-F238E27FC236}">
                  <a16:creationId xmlns:a16="http://schemas.microsoft.com/office/drawing/2014/main" id="{98C2E6C8-D953-487D-94C8-82A69239AFF2}"/>
                </a:ext>
              </a:extLst>
            </p:cNvPr>
            <p:cNvSpPr txBox="1"/>
            <p:nvPr/>
          </p:nvSpPr>
          <p:spPr>
            <a:xfrm>
              <a:off x="10236483" y="4470295"/>
              <a:ext cx="1376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Nyttorealisering</a:t>
              </a:r>
              <a:br>
                <a:rPr lang="sv-SE" sz="1200" dirty="0"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lang="sv-SE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Effekthemtagning</a:t>
              </a:r>
            </a:p>
          </p:txBody>
        </p:sp>
        <p:pic>
          <p:nvPicPr>
            <p:cNvPr id="85" name="Bildobjekt 84" descr="1_grå.emf">
              <a:extLst>
                <a:ext uri="{FF2B5EF4-FFF2-40B4-BE49-F238E27FC236}">
                  <a16:creationId xmlns:a16="http://schemas.microsoft.com/office/drawing/2014/main" id="{7030D66C-0A61-4896-9646-C2EAA0FD0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992609"/>
              <a:ext cx="432001" cy="432001"/>
            </a:xfrm>
            <a:prstGeom prst="rect">
              <a:avLst/>
            </a:prstGeom>
          </p:spPr>
        </p:pic>
        <p:pic>
          <p:nvPicPr>
            <p:cNvPr id="86" name="Bildobjekt 85" descr="2_grå.emf">
              <a:extLst>
                <a:ext uri="{FF2B5EF4-FFF2-40B4-BE49-F238E27FC236}">
                  <a16:creationId xmlns:a16="http://schemas.microsoft.com/office/drawing/2014/main" id="{BF32525A-6DA6-460E-9B68-F3DF26E11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28" y="992609"/>
              <a:ext cx="432001" cy="432001"/>
            </a:xfrm>
            <a:prstGeom prst="rect">
              <a:avLst/>
            </a:prstGeom>
          </p:spPr>
        </p:pic>
        <p:pic>
          <p:nvPicPr>
            <p:cNvPr id="87" name="Bildobjekt 86" descr="3_grå.emf">
              <a:extLst>
                <a:ext uri="{FF2B5EF4-FFF2-40B4-BE49-F238E27FC236}">
                  <a16:creationId xmlns:a16="http://schemas.microsoft.com/office/drawing/2014/main" id="{36B8DD3A-EC6E-4EE6-960F-EC4840CF1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24" y="992609"/>
              <a:ext cx="432001" cy="432001"/>
            </a:xfrm>
            <a:prstGeom prst="rect">
              <a:avLst/>
            </a:prstGeom>
          </p:spPr>
        </p:pic>
        <p:pic>
          <p:nvPicPr>
            <p:cNvPr id="88" name="Bildobjekt 87" descr="4_grå.emf">
              <a:extLst>
                <a:ext uri="{FF2B5EF4-FFF2-40B4-BE49-F238E27FC236}">
                  <a16:creationId xmlns:a16="http://schemas.microsoft.com/office/drawing/2014/main" id="{D772F69F-9BE4-44BE-A262-C43D8443A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2155092"/>
              <a:ext cx="432001" cy="432001"/>
            </a:xfrm>
            <a:prstGeom prst="rect">
              <a:avLst/>
            </a:prstGeom>
          </p:spPr>
        </p:pic>
        <p:pic>
          <p:nvPicPr>
            <p:cNvPr id="89" name="Bildobjekt 88" descr="5_grå.emf">
              <a:extLst>
                <a:ext uri="{FF2B5EF4-FFF2-40B4-BE49-F238E27FC236}">
                  <a16:creationId xmlns:a16="http://schemas.microsoft.com/office/drawing/2014/main" id="{19178C7D-5BDF-4BD8-961C-ED7D625F2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28" y="2155092"/>
              <a:ext cx="432001" cy="432001"/>
            </a:xfrm>
            <a:prstGeom prst="rect">
              <a:avLst/>
            </a:prstGeom>
          </p:spPr>
        </p:pic>
        <p:pic>
          <p:nvPicPr>
            <p:cNvPr id="90" name="Bildobjekt 89" descr="6_grå.emf">
              <a:extLst>
                <a:ext uri="{FF2B5EF4-FFF2-40B4-BE49-F238E27FC236}">
                  <a16:creationId xmlns:a16="http://schemas.microsoft.com/office/drawing/2014/main" id="{650E4396-4DD9-44ED-9A0C-58F3A7E64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24" y="2155092"/>
              <a:ext cx="432001" cy="432001"/>
            </a:xfrm>
            <a:prstGeom prst="rect">
              <a:avLst/>
            </a:prstGeom>
          </p:spPr>
        </p:pic>
        <p:pic>
          <p:nvPicPr>
            <p:cNvPr id="91" name="Bildobjekt 90" descr="7_grå.emf">
              <a:extLst>
                <a:ext uri="{FF2B5EF4-FFF2-40B4-BE49-F238E27FC236}">
                  <a16:creationId xmlns:a16="http://schemas.microsoft.com/office/drawing/2014/main" id="{AD39A276-8BA7-428A-9685-32271A02A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3312693"/>
              <a:ext cx="432001" cy="432001"/>
            </a:xfrm>
            <a:prstGeom prst="rect">
              <a:avLst/>
            </a:prstGeom>
          </p:spPr>
        </p:pic>
        <p:pic>
          <p:nvPicPr>
            <p:cNvPr id="92" name="Bildobjekt 91" descr="8_grå.emf">
              <a:extLst>
                <a:ext uri="{FF2B5EF4-FFF2-40B4-BE49-F238E27FC236}">
                  <a16:creationId xmlns:a16="http://schemas.microsoft.com/office/drawing/2014/main" id="{F93F4A07-FD19-4192-8F08-ABF83FEF2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28" y="3312693"/>
              <a:ext cx="432001" cy="432001"/>
            </a:xfrm>
            <a:prstGeom prst="rect">
              <a:avLst/>
            </a:prstGeom>
          </p:spPr>
        </p:pic>
        <p:pic>
          <p:nvPicPr>
            <p:cNvPr id="93" name="Bildobjekt 92" descr="9_grå.emf">
              <a:extLst>
                <a:ext uri="{FF2B5EF4-FFF2-40B4-BE49-F238E27FC236}">
                  <a16:creationId xmlns:a16="http://schemas.microsoft.com/office/drawing/2014/main" id="{975EA429-61BB-4990-861F-B193CE72A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24" y="3312693"/>
              <a:ext cx="432001" cy="432001"/>
            </a:xfrm>
            <a:prstGeom prst="rect">
              <a:avLst/>
            </a:prstGeom>
          </p:spPr>
        </p:pic>
        <p:pic>
          <p:nvPicPr>
            <p:cNvPr id="94" name="Bildobjekt 93" descr="10_grå.emf">
              <a:extLst>
                <a:ext uri="{FF2B5EF4-FFF2-40B4-BE49-F238E27FC236}">
                  <a16:creationId xmlns:a16="http://schemas.microsoft.com/office/drawing/2014/main" id="{1E8ECBBA-E217-4644-A1F1-3C4A09310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4470295"/>
              <a:ext cx="432001" cy="432001"/>
            </a:xfrm>
            <a:prstGeom prst="rect">
              <a:avLst/>
            </a:prstGeom>
          </p:spPr>
        </p:pic>
        <p:pic>
          <p:nvPicPr>
            <p:cNvPr id="95" name="Bildobjekt 94" descr="11_grå.emf">
              <a:extLst>
                <a:ext uri="{FF2B5EF4-FFF2-40B4-BE49-F238E27FC236}">
                  <a16:creationId xmlns:a16="http://schemas.microsoft.com/office/drawing/2014/main" id="{FA6E34FB-42A7-4339-802B-F65141F54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28" y="4470295"/>
              <a:ext cx="432001" cy="432001"/>
            </a:xfrm>
            <a:prstGeom prst="rect">
              <a:avLst/>
            </a:prstGeom>
          </p:spPr>
        </p:pic>
        <p:pic>
          <p:nvPicPr>
            <p:cNvPr id="96" name="Bildobjekt 95" descr="12_grå.emf">
              <a:extLst>
                <a:ext uri="{FF2B5EF4-FFF2-40B4-BE49-F238E27FC236}">
                  <a16:creationId xmlns:a16="http://schemas.microsoft.com/office/drawing/2014/main" id="{10A94CFC-DA8D-48F1-93C2-5C89BDF3F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24" y="4470295"/>
              <a:ext cx="432001" cy="432001"/>
            </a:xfrm>
            <a:prstGeom prst="rect">
              <a:avLst/>
            </a:prstGeom>
          </p:spPr>
        </p:pic>
        <p:pic>
          <p:nvPicPr>
            <p:cNvPr id="97" name="Bildobjekt 96" descr="13_grå.emf">
              <a:extLst>
                <a:ext uri="{FF2B5EF4-FFF2-40B4-BE49-F238E27FC236}">
                  <a16:creationId xmlns:a16="http://schemas.microsoft.com/office/drawing/2014/main" id="{E843830C-80D7-4D3F-A585-6D82D10B0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5598232"/>
              <a:ext cx="432001" cy="432001"/>
            </a:xfrm>
            <a:prstGeom prst="rect">
              <a:avLst/>
            </a:prstGeom>
          </p:spPr>
        </p:pic>
        <p:sp>
          <p:nvSpPr>
            <p:cNvPr id="98" name="textruta 97">
              <a:extLst>
                <a:ext uri="{FF2B5EF4-FFF2-40B4-BE49-F238E27FC236}">
                  <a16:creationId xmlns:a16="http://schemas.microsoft.com/office/drawing/2014/main" id="{97EB560C-2BEF-423B-85B7-AB9276A2AD56}"/>
                </a:ext>
              </a:extLst>
            </p:cNvPr>
            <p:cNvSpPr txBox="1"/>
            <p:nvPr/>
          </p:nvSpPr>
          <p:spPr>
            <a:xfrm>
              <a:off x="5708994" y="5642416"/>
              <a:ext cx="14366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Delning och avslut</a:t>
              </a:r>
            </a:p>
          </p:txBody>
        </p:sp>
        <p:sp>
          <p:nvSpPr>
            <p:cNvPr id="99" name="Rektangel: rundade hörn 98">
              <a:extLst>
                <a:ext uri="{FF2B5EF4-FFF2-40B4-BE49-F238E27FC236}">
                  <a16:creationId xmlns:a16="http://schemas.microsoft.com/office/drawing/2014/main" id="{2F025DC5-F081-4B27-BB17-A06A551DBA96}"/>
                </a:ext>
              </a:extLst>
            </p:cNvPr>
            <p:cNvSpPr/>
            <p:nvPr/>
          </p:nvSpPr>
          <p:spPr>
            <a:xfrm>
              <a:off x="5196117" y="4279484"/>
              <a:ext cx="2136929" cy="1005331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807614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DBE192AD-E2C8-443F-96DF-BF67C4D007BE}"/>
              </a:ext>
            </a:extLst>
          </p:cNvPr>
          <p:cNvSpPr txBox="1"/>
          <p:nvPr/>
        </p:nvSpPr>
        <p:spPr>
          <a:xfrm>
            <a:off x="2895444" y="1259745"/>
            <a:ext cx="64011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Lite grundläggande 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design och tjänstedesign</a:t>
            </a:r>
          </a:p>
        </p:txBody>
      </p:sp>
      <p:pic>
        <p:nvPicPr>
          <p:cNvPr id="8" name="Bildobjekt 7" descr="En bild som visar rum, skjorta&#10;&#10;Automatiskt genererad beskrivning">
            <a:extLst>
              <a:ext uri="{FF2B5EF4-FFF2-40B4-BE49-F238E27FC236}">
                <a16:creationId xmlns:a16="http://schemas.microsoft.com/office/drawing/2014/main" id="{DA9C65C7-20F7-438A-8365-6509D99C3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51" y="2115368"/>
            <a:ext cx="6808095" cy="510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25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683663DF-B207-4D2A-985A-F5555949A011}"/>
              </a:ext>
            </a:extLst>
          </p:cNvPr>
          <p:cNvSpPr txBox="1"/>
          <p:nvPr/>
        </p:nvSpPr>
        <p:spPr>
          <a:xfrm>
            <a:off x="1251029" y="911760"/>
            <a:ext cx="19415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400">
                <a:latin typeface="Helvetica" panose="020B0604020202020204" pitchFamily="34" charset="0"/>
                <a:cs typeface="Helvetica" panose="020B0604020202020204" pitchFamily="34" charset="0"/>
              </a:rPr>
              <a:t>Design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1664137-C708-4C53-AF74-9983AC51C122}"/>
              </a:ext>
            </a:extLst>
          </p:cNvPr>
          <p:cNvSpPr txBox="1"/>
          <p:nvPr/>
        </p:nvSpPr>
        <p:spPr>
          <a:xfrm>
            <a:off x="2221807" y="2521059"/>
            <a:ext cx="7391425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Aft>
                <a:spcPts val="600"/>
              </a:spcAft>
              <a:buClr>
                <a:srgbClr val="00A9A7"/>
              </a:buClr>
            </a:pPr>
            <a:r>
              <a:rPr lang="sv-SE" sz="2800">
                <a:latin typeface="Helvetica" panose="020B0604020202020204" pitchFamily="34" charset="0"/>
                <a:cs typeface="Helvetica" panose="020B0604020202020204" pitchFamily="34" charset="0"/>
              </a:rPr>
              <a:t>”Design är att uppfinna, välja, utveckla, utforma, och bestämma ett ”</a:t>
            </a:r>
            <a:r>
              <a:rPr lang="sv-SE" sz="2800" err="1">
                <a:latin typeface="Helvetica" panose="020B0604020202020204" pitchFamily="34" charset="0"/>
                <a:cs typeface="Helvetica" panose="020B0604020202020204" pitchFamily="34" charset="0"/>
              </a:rPr>
              <a:t>någots</a:t>
            </a:r>
            <a:r>
              <a:rPr lang="sv-SE" sz="2800">
                <a:latin typeface="Helvetica" panose="020B0604020202020204" pitchFamily="34" charset="0"/>
                <a:cs typeface="Helvetica" panose="020B0604020202020204" pitchFamily="34" charset="0"/>
              </a:rPr>
              <a:t>” funktioner, egenskaper, utseende, uppförande, möjligheter och begränsningar.”</a:t>
            </a:r>
            <a:endParaRPr lang="sv-SE" sz="24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58A815A-4435-4DC8-92A6-2852D7461DF2}"/>
              </a:ext>
            </a:extLst>
          </p:cNvPr>
          <p:cNvSpPr txBox="1"/>
          <p:nvPr/>
        </p:nvSpPr>
        <p:spPr>
          <a:xfrm>
            <a:off x="1446818" y="6067312"/>
            <a:ext cx="982677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sz="1100">
                <a:latin typeface="Helvetica" panose="020B0604020202020204" pitchFamily="34" charset="0"/>
                <a:cs typeface="Helvetica" panose="020B0604020202020204" pitchFamily="34" charset="0"/>
              </a:rPr>
              <a:t>(Stolterman, E (1991). Designarbetets dolda rationalitet – En studie av metodik och praktik inom systemutveckling, Doktorsavhandling, Umeå universitet)</a:t>
            </a:r>
            <a:endParaRPr lang="sv-SE" sz="105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813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heme/theme1.xml><?xml version="1.0" encoding="utf-8"?>
<a:theme xmlns:a="http://schemas.openxmlformats.org/drawingml/2006/main" name="Inera">
  <a:themeElements>
    <a:clrScheme name="Inera">
      <a:dk1>
        <a:srgbClr val="382819"/>
      </a:dk1>
      <a:lt1>
        <a:srgbClr val="FFFFFF"/>
      </a:lt1>
      <a:dk2>
        <a:srgbClr val="00A9A7"/>
      </a:dk2>
      <a:lt2>
        <a:srgbClr val="6F5D4C"/>
      </a:lt2>
      <a:accent1>
        <a:srgbClr val="AADEE2"/>
      </a:accent1>
      <a:accent2>
        <a:srgbClr val="F18221"/>
      </a:accent2>
      <a:accent3>
        <a:srgbClr val="F2C65D"/>
      </a:accent3>
      <a:accent4>
        <a:srgbClr val="2E2114"/>
      </a:accent4>
      <a:accent5>
        <a:srgbClr val="D2ECEE"/>
      </a:accent5>
      <a:accent6>
        <a:srgbClr val="DA751D"/>
      </a:accent6>
      <a:hlink>
        <a:srgbClr val="CE5028"/>
      </a:hlink>
      <a:folHlink>
        <a:srgbClr val="52443A"/>
      </a:folHlink>
    </a:clrScheme>
    <a:fontScheme name="Inera-PPTmall-20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 cap="flat" cmpd="sng" algn="ctr">
          <a:solidFill>
            <a:srgbClr val="00A9A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1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ln w="19050">
          <a:noFill/>
        </a:ln>
      </a:spPr>
      <a:bodyPr wrap="none" rtlCol="0">
        <a:noAutofit/>
      </a:bodyPr>
      <a:lstStyle>
        <a:defPPr>
          <a:defRPr sz="21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Inera-PPTmall-2010 1">
        <a:dk1>
          <a:srgbClr val="382819"/>
        </a:dk1>
        <a:lt1>
          <a:srgbClr val="FFFFFF"/>
        </a:lt1>
        <a:dk2>
          <a:srgbClr val="00A9A7"/>
        </a:dk2>
        <a:lt2>
          <a:srgbClr val="6F5D4C"/>
        </a:lt2>
        <a:accent1>
          <a:srgbClr val="AADEE2"/>
        </a:accent1>
        <a:accent2>
          <a:srgbClr val="F18221"/>
        </a:accent2>
        <a:accent3>
          <a:srgbClr val="FFFFFF"/>
        </a:accent3>
        <a:accent4>
          <a:srgbClr val="2E2114"/>
        </a:accent4>
        <a:accent5>
          <a:srgbClr val="D2ECEE"/>
        </a:accent5>
        <a:accent6>
          <a:srgbClr val="DA751D"/>
        </a:accent6>
        <a:hlink>
          <a:srgbClr val="CE5028"/>
        </a:hlink>
        <a:folHlink>
          <a:srgbClr val="5244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era.potx" id="{B42733E8-F69A-4687-8D6F-DDE72D103CD4}" vid="{4C140586-9630-40A5-87AC-3D6BEA09416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DA6EF156D8C4740867404AA45AE0D78" ma:contentTypeVersion="10" ma:contentTypeDescription="Skapa ett nytt dokument." ma:contentTypeScope="" ma:versionID="ebba2b0c99ce9c492cf922f1d8ada29c">
  <xsd:schema xmlns:xsd="http://www.w3.org/2001/XMLSchema" xmlns:xs="http://www.w3.org/2001/XMLSchema" xmlns:p="http://schemas.microsoft.com/office/2006/metadata/properties" xmlns:ns2="c6043fae-ce2a-464e-ae74-f5860b53ac38" targetNamespace="http://schemas.microsoft.com/office/2006/metadata/properties" ma:root="true" ma:fieldsID="9790c7d2710359b74087cfa75a002660" ns2:_="">
    <xsd:import namespace="c6043fae-ce2a-464e-ae74-f5860b53ac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043fae-ce2a-464e-ae74-f5860b53ac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D4A04FB-9875-498A-98D0-5EC587FDAF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05C478-2881-4D17-BED4-278C0D0387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043fae-ce2a-464e-ae74-f5860b53ac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169007-60B6-466E-9241-65F7DE0D19B2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c6043fae-ce2a-464e-ae74-f5860b53ac3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806</Words>
  <Application>Microsoft Office PowerPoint</Application>
  <PresentationFormat>Bredbild</PresentationFormat>
  <Paragraphs>240</Paragraphs>
  <Slides>27</Slides>
  <Notes>27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Helvetica</vt:lpstr>
      <vt:lpstr>Symbol</vt:lpstr>
      <vt:lpstr>Inera</vt:lpstr>
      <vt:lpstr>Office-tema</vt:lpstr>
      <vt:lpstr>PowerPoint-presentation</vt:lpstr>
      <vt:lpstr>Utbildningsprogram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Baccarini Daniela</dc:creator>
  <cp:lastModifiedBy>Baccarini Daniela</cp:lastModifiedBy>
  <cp:revision>3</cp:revision>
  <cp:lastPrinted>2020-03-09T09:36:31Z</cp:lastPrinted>
  <dcterms:created xsi:type="dcterms:W3CDTF">2019-12-13T13:21:08Z</dcterms:created>
  <dcterms:modified xsi:type="dcterms:W3CDTF">2020-10-22T13:46:02Z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0x0101000DA6EF156D8C4740867404AA45AE0D78</vt:lpwstr>
  </property>
</Properties>
</file>