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9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69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A7"/>
    <a:srgbClr val="E0F5F5"/>
    <a:srgbClr val="F8CCA6"/>
    <a:srgbClr val="F08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78B783-4FAD-43F6-B221-610254FCC1BB}" v="7" dt="2021-02-04T13:50:27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Östberg Pelle" userId="S::pelle.ostberg@inera.se::0e82e3d5-b7fc-4778-aecb-82d42f7d4b76" providerId="AD" clId="Web-{5B188EC8-DCA0-479F-A4F6-2F641A4079CF}"/>
    <pc:docChg chg="modSld">
      <pc:chgData name="Östberg Pelle" userId="S::pelle.ostberg@inera.se::0e82e3d5-b7fc-4778-aecb-82d42f7d4b76" providerId="AD" clId="Web-{5B188EC8-DCA0-479F-A4F6-2F641A4079CF}" dt="2020-06-02T15:21:09.706" v="1" actId="14100"/>
      <pc:docMkLst>
        <pc:docMk/>
      </pc:docMkLst>
      <pc:sldChg chg="modSp">
        <pc:chgData name="Östberg Pelle" userId="S::pelle.ostberg@inera.se::0e82e3d5-b7fc-4778-aecb-82d42f7d4b76" providerId="AD" clId="Web-{5B188EC8-DCA0-479F-A4F6-2F641A4079CF}" dt="2020-06-02T15:21:09.706" v="1" actId="14100"/>
        <pc:sldMkLst>
          <pc:docMk/>
          <pc:sldMk cId="755907051" sldId="258"/>
        </pc:sldMkLst>
        <pc:spChg chg="mod">
          <ac:chgData name="Östberg Pelle" userId="S::pelle.ostberg@inera.se::0e82e3d5-b7fc-4778-aecb-82d42f7d4b76" providerId="AD" clId="Web-{5B188EC8-DCA0-479F-A4F6-2F641A4079CF}" dt="2020-06-02T15:21:09.706" v="1" actId="14100"/>
          <ac:spMkLst>
            <pc:docMk/>
            <pc:sldMk cId="755907051" sldId="258"/>
            <ac:spMk id="78" creationId="{8A3F9BE3-230E-48BF-9572-9FA3C87F7537}"/>
          </ac:spMkLst>
        </pc:spChg>
      </pc:sldChg>
    </pc:docChg>
  </pc:docChgLst>
  <pc:docChgLst>
    <pc:chgData name="Lindholm Eva" userId="facf026a-3b24-402b-8604-4433847fd95b" providerId="ADAL" clId="{2E8D4935-51C7-432E-9345-DD7A8D3BD4D3}"/>
    <pc:docChg chg="modSld">
      <pc:chgData name="Lindholm Eva" userId="facf026a-3b24-402b-8604-4433847fd95b" providerId="ADAL" clId="{2E8D4935-51C7-432E-9345-DD7A8D3BD4D3}" dt="2020-06-04T11:18:35.215" v="59" actId="20577"/>
      <pc:docMkLst>
        <pc:docMk/>
      </pc:docMkLst>
      <pc:sldChg chg="modSp">
        <pc:chgData name="Lindholm Eva" userId="facf026a-3b24-402b-8604-4433847fd95b" providerId="ADAL" clId="{2E8D4935-51C7-432E-9345-DD7A8D3BD4D3}" dt="2020-06-04T11:18:35.215" v="59" actId="20577"/>
        <pc:sldMkLst>
          <pc:docMk/>
          <pc:sldMk cId="7215369" sldId="270"/>
        </pc:sldMkLst>
        <pc:spChg chg="mod">
          <ac:chgData name="Lindholm Eva" userId="facf026a-3b24-402b-8604-4433847fd95b" providerId="ADAL" clId="{2E8D4935-51C7-432E-9345-DD7A8D3BD4D3}" dt="2020-06-04T11:18:35.215" v="59" actId="20577"/>
          <ac:spMkLst>
            <pc:docMk/>
            <pc:sldMk cId="7215369" sldId="270"/>
            <ac:spMk id="38" creationId="{86BB2282-4534-4C81-971B-4F9105E48563}"/>
          </ac:spMkLst>
        </pc:spChg>
      </pc:sldChg>
    </pc:docChg>
  </pc:docChgLst>
  <pc:docChgLst>
    <pc:chgData name="Baccarini Daniela" userId="03a24505-5d2d-446b-9df3-f81c19ab9456" providerId="ADAL" clId="{A3E6D834-8DA6-48D5-8B6C-1A703049C670}"/>
    <pc:docChg chg="undo modSld">
      <pc:chgData name="Baccarini Daniela" userId="03a24505-5d2d-446b-9df3-f81c19ab9456" providerId="ADAL" clId="{A3E6D834-8DA6-48D5-8B6C-1A703049C670}" dt="2020-10-05T06:21:27.911" v="13" actId="113"/>
      <pc:docMkLst>
        <pc:docMk/>
      </pc:docMkLst>
      <pc:sldChg chg="modSp">
        <pc:chgData name="Baccarini Daniela" userId="03a24505-5d2d-446b-9df3-f81c19ab9456" providerId="ADAL" clId="{A3E6D834-8DA6-48D5-8B6C-1A703049C670}" dt="2020-09-23T08:08:29.361" v="10" actId="20577"/>
        <pc:sldMkLst>
          <pc:docMk/>
          <pc:sldMk cId="755907051" sldId="258"/>
        </pc:sldMkLst>
        <pc:spChg chg="mod">
          <ac:chgData name="Baccarini Daniela" userId="03a24505-5d2d-446b-9df3-f81c19ab9456" providerId="ADAL" clId="{A3E6D834-8DA6-48D5-8B6C-1A703049C670}" dt="2020-09-23T08:08:29.361" v="10" actId="20577"/>
          <ac:spMkLst>
            <pc:docMk/>
            <pc:sldMk cId="755907051" sldId="258"/>
            <ac:spMk id="12" creationId="{BFFD6CCA-24EB-41D1-A4B3-E0665A4587D0}"/>
          </ac:spMkLst>
        </pc:spChg>
      </pc:sldChg>
      <pc:sldChg chg="modSp">
        <pc:chgData name="Baccarini Daniela" userId="03a24505-5d2d-446b-9df3-f81c19ab9456" providerId="ADAL" clId="{A3E6D834-8DA6-48D5-8B6C-1A703049C670}" dt="2020-10-05T06:21:27.911" v="13" actId="113"/>
        <pc:sldMkLst>
          <pc:docMk/>
          <pc:sldMk cId="3275689977" sldId="261"/>
        </pc:sldMkLst>
        <pc:spChg chg="mod">
          <ac:chgData name="Baccarini Daniela" userId="03a24505-5d2d-446b-9df3-f81c19ab9456" providerId="ADAL" clId="{A3E6D834-8DA6-48D5-8B6C-1A703049C670}" dt="2020-10-05T06:21:27.911" v="13" actId="113"/>
          <ac:spMkLst>
            <pc:docMk/>
            <pc:sldMk cId="3275689977" sldId="261"/>
            <ac:spMk id="38" creationId="{86BB2282-4534-4C81-971B-4F9105E48563}"/>
          </ac:spMkLst>
        </pc:spChg>
      </pc:sldChg>
    </pc:docChg>
  </pc:docChgLst>
  <pc:docChgLst>
    <pc:chgData name="Lindholm Eva" userId="facf026a-3b24-402b-8604-4433847fd95b" providerId="ADAL" clId="{AEED497B-95D3-4862-ABA3-ACAF5169129F}"/>
    <pc:docChg chg="custSel modSld">
      <pc:chgData name="Lindholm Eva" userId="facf026a-3b24-402b-8604-4433847fd95b" providerId="ADAL" clId="{AEED497B-95D3-4862-ABA3-ACAF5169129F}" dt="2020-05-29T14:59:28.176" v="1482" actId="20577"/>
      <pc:docMkLst>
        <pc:docMk/>
      </pc:docMkLst>
      <pc:sldChg chg="modSp">
        <pc:chgData name="Lindholm Eva" userId="facf026a-3b24-402b-8604-4433847fd95b" providerId="ADAL" clId="{AEED497B-95D3-4862-ABA3-ACAF5169129F}" dt="2020-05-29T11:09:58.013" v="193" actId="20577"/>
        <pc:sldMkLst>
          <pc:docMk/>
          <pc:sldMk cId="755907051" sldId="258"/>
        </pc:sldMkLst>
        <pc:spChg chg="mod">
          <ac:chgData name="Lindholm Eva" userId="facf026a-3b24-402b-8604-4433847fd95b" providerId="ADAL" clId="{AEED497B-95D3-4862-ABA3-ACAF5169129F}" dt="2020-05-29T11:09:58.013" v="193" actId="20577"/>
          <ac:spMkLst>
            <pc:docMk/>
            <pc:sldMk cId="755907051" sldId="258"/>
            <ac:spMk id="2" creationId="{78D46647-39A8-4063-82D5-7783C1A53F45}"/>
          </ac:spMkLst>
        </pc:spChg>
      </pc:sldChg>
      <pc:sldChg chg="modSp">
        <pc:chgData name="Lindholm Eva" userId="facf026a-3b24-402b-8604-4433847fd95b" providerId="ADAL" clId="{AEED497B-95D3-4862-ABA3-ACAF5169129F}" dt="2020-05-29T13:52:11.168" v="1476" actId="113"/>
        <pc:sldMkLst>
          <pc:docMk/>
          <pc:sldMk cId="3275689977" sldId="261"/>
        </pc:sldMkLst>
        <pc:spChg chg="mod">
          <ac:chgData name="Lindholm Eva" userId="facf026a-3b24-402b-8604-4433847fd95b" providerId="ADAL" clId="{AEED497B-95D3-4862-ABA3-ACAF5169129F}" dt="2020-05-29T13:52:11.168" v="1476" actId="113"/>
          <ac:spMkLst>
            <pc:docMk/>
            <pc:sldMk cId="3275689977" sldId="261"/>
            <ac:spMk id="38" creationId="{86BB2282-4534-4C81-971B-4F9105E48563}"/>
          </ac:spMkLst>
        </pc:spChg>
      </pc:sldChg>
      <pc:sldChg chg="modSp">
        <pc:chgData name="Lindholm Eva" userId="facf026a-3b24-402b-8604-4433847fd95b" providerId="ADAL" clId="{AEED497B-95D3-4862-ABA3-ACAF5169129F}" dt="2020-05-29T13:52:33.220" v="1479" actId="113"/>
        <pc:sldMkLst>
          <pc:docMk/>
          <pc:sldMk cId="4084908234" sldId="264"/>
        </pc:sldMkLst>
        <pc:spChg chg="mod">
          <ac:chgData name="Lindholm Eva" userId="facf026a-3b24-402b-8604-4433847fd95b" providerId="ADAL" clId="{AEED497B-95D3-4862-ABA3-ACAF5169129F}" dt="2020-05-29T13:52:33.220" v="1479" actId="113"/>
          <ac:spMkLst>
            <pc:docMk/>
            <pc:sldMk cId="4084908234" sldId="264"/>
            <ac:spMk id="38" creationId="{86BB2282-4534-4C81-971B-4F9105E48563}"/>
          </ac:spMkLst>
        </pc:spChg>
      </pc:sldChg>
      <pc:sldChg chg="modSp">
        <pc:chgData name="Lindholm Eva" userId="facf026a-3b24-402b-8604-4433847fd95b" providerId="ADAL" clId="{AEED497B-95D3-4862-ABA3-ACAF5169129F}" dt="2020-05-29T11:48:05.606" v="1385" actId="313"/>
        <pc:sldMkLst>
          <pc:docMk/>
          <pc:sldMk cId="2002810848" sldId="267"/>
        </pc:sldMkLst>
        <pc:spChg chg="mod">
          <ac:chgData name="Lindholm Eva" userId="facf026a-3b24-402b-8604-4433847fd95b" providerId="ADAL" clId="{AEED497B-95D3-4862-ABA3-ACAF5169129F}" dt="2020-05-29T11:31:55.719" v="1022" actId="14100"/>
          <ac:spMkLst>
            <pc:docMk/>
            <pc:sldMk cId="2002810848" sldId="267"/>
            <ac:spMk id="37" creationId="{5606F563-1486-43ED-9303-92ECCD39ACB3}"/>
          </ac:spMkLst>
        </pc:spChg>
        <pc:spChg chg="mod">
          <ac:chgData name="Lindholm Eva" userId="facf026a-3b24-402b-8604-4433847fd95b" providerId="ADAL" clId="{AEED497B-95D3-4862-ABA3-ACAF5169129F}" dt="2020-05-29T11:48:05.606" v="1385" actId="313"/>
          <ac:spMkLst>
            <pc:docMk/>
            <pc:sldMk cId="2002810848" sldId="267"/>
            <ac:spMk id="38" creationId="{86BB2282-4534-4C81-971B-4F9105E48563}"/>
          </ac:spMkLst>
        </pc:spChg>
        <pc:spChg chg="mod">
          <ac:chgData name="Lindholm Eva" userId="facf026a-3b24-402b-8604-4433847fd95b" providerId="ADAL" clId="{AEED497B-95D3-4862-ABA3-ACAF5169129F}" dt="2020-05-29T11:31:46.235" v="1021" actId="20577"/>
          <ac:spMkLst>
            <pc:docMk/>
            <pc:sldMk cId="2002810848" sldId="267"/>
            <ac:spMk id="42" creationId="{334FDEE1-0B9E-4680-87CE-1BE64E91C69B}"/>
          </ac:spMkLst>
        </pc:spChg>
      </pc:sldChg>
      <pc:sldChg chg="modSp">
        <pc:chgData name="Lindholm Eva" userId="facf026a-3b24-402b-8604-4433847fd95b" providerId="ADAL" clId="{AEED497B-95D3-4862-ABA3-ACAF5169129F}" dt="2020-05-29T14:59:28.176" v="1482" actId="20577"/>
        <pc:sldMkLst>
          <pc:docMk/>
          <pc:sldMk cId="589440167" sldId="269"/>
        </pc:sldMkLst>
        <pc:spChg chg="mod">
          <ac:chgData name="Lindholm Eva" userId="facf026a-3b24-402b-8604-4433847fd95b" providerId="ADAL" clId="{AEED497B-95D3-4862-ABA3-ACAF5169129F}" dt="2020-05-29T14:59:28.176" v="1482" actId="20577"/>
          <ac:spMkLst>
            <pc:docMk/>
            <pc:sldMk cId="589440167" sldId="269"/>
            <ac:spMk id="38" creationId="{86BB2282-4534-4C81-971B-4F9105E48563}"/>
          </ac:spMkLst>
        </pc:spChg>
      </pc:sldChg>
    </pc:docChg>
  </pc:docChgLst>
  <pc:docChgLst>
    <pc:chgData name="Baccarini Daniela" userId="03a24505-5d2d-446b-9df3-f81c19ab9456" providerId="ADAL" clId="{F795444A-E546-4982-B212-5B95B47E4EA9}"/>
    <pc:docChg chg="modSld">
      <pc:chgData name="Baccarini Daniela" userId="03a24505-5d2d-446b-9df3-f81c19ab9456" providerId="ADAL" clId="{F795444A-E546-4982-B212-5B95B47E4EA9}" dt="2020-12-13T16:21:57.051" v="4" actId="1035"/>
      <pc:docMkLst>
        <pc:docMk/>
      </pc:docMkLst>
      <pc:sldChg chg="modSp">
        <pc:chgData name="Baccarini Daniela" userId="03a24505-5d2d-446b-9df3-f81c19ab9456" providerId="ADAL" clId="{F795444A-E546-4982-B212-5B95B47E4EA9}" dt="2020-12-13T16:21:57.051" v="4" actId="1035"/>
        <pc:sldMkLst>
          <pc:docMk/>
          <pc:sldMk cId="4084908234" sldId="264"/>
        </pc:sldMkLst>
        <pc:picChg chg="mod">
          <ac:chgData name="Baccarini Daniela" userId="03a24505-5d2d-446b-9df3-f81c19ab9456" providerId="ADAL" clId="{F795444A-E546-4982-B212-5B95B47E4EA9}" dt="2020-12-13T16:21:57.051" v="4" actId="1035"/>
          <ac:picMkLst>
            <pc:docMk/>
            <pc:sldMk cId="4084908234" sldId="264"/>
            <ac:picMk id="58" creationId="{292170D4-BE74-4576-8CF4-0B7216C9AC57}"/>
          </ac:picMkLst>
        </pc:picChg>
      </pc:sldChg>
    </pc:docChg>
  </pc:docChgLst>
  <pc:docChgLst>
    <pc:chgData name="Lindholm Eva" userId="facf026a-3b24-402b-8604-4433847fd95b" providerId="ADAL" clId="{0F3D97DF-329A-4B6C-95D5-185FFE834880}"/>
    <pc:docChg chg="addSld delSld modSld">
      <pc:chgData name="Lindholm Eva" userId="facf026a-3b24-402b-8604-4433847fd95b" providerId="ADAL" clId="{0F3D97DF-329A-4B6C-95D5-185FFE834880}" dt="2020-08-20T11:15:53.606" v="1" actId="2696"/>
      <pc:docMkLst>
        <pc:docMk/>
      </pc:docMkLst>
      <pc:sldChg chg="add del">
        <pc:chgData name="Lindholm Eva" userId="facf026a-3b24-402b-8604-4433847fd95b" providerId="ADAL" clId="{0F3D97DF-329A-4B6C-95D5-185FFE834880}" dt="2020-08-20T11:15:53.606" v="1" actId="2696"/>
        <pc:sldMkLst>
          <pc:docMk/>
          <pc:sldMk cId="2256101690" sldId="271"/>
        </pc:sldMkLst>
      </pc:sldChg>
    </pc:docChg>
  </pc:docChgLst>
  <pc:docChgLst>
    <pc:chgData name="Hult Lars" userId="S::lars.hult@inera.se::19b96a1f-9142-46b6-b8fe-5f83155832bf" providerId="AD" clId="Web-{41C215FA-F633-41EE-B2EB-AA2263E83DFF}"/>
    <pc:docChg chg="modSld">
      <pc:chgData name="Hult Lars" userId="S::lars.hult@inera.se::19b96a1f-9142-46b6-b8fe-5f83155832bf" providerId="AD" clId="Web-{41C215FA-F633-41EE-B2EB-AA2263E83DFF}" dt="2020-06-04T09:01:31.454" v="801" actId="20577"/>
      <pc:docMkLst>
        <pc:docMk/>
      </pc:docMkLst>
      <pc:sldChg chg="modSp">
        <pc:chgData name="Hult Lars" userId="S::lars.hult@inera.se::19b96a1f-9142-46b6-b8fe-5f83155832bf" providerId="AD" clId="Web-{41C215FA-F633-41EE-B2EB-AA2263E83DFF}" dt="2020-06-04T09:01:31.454" v="800" actId="20577"/>
        <pc:sldMkLst>
          <pc:docMk/>
          <pc:sldMk cId="7215369" sldId="270"/>
        </pc:sldMkLst>
        <pc:spChg chg="mod">
          <ac:chgData name="Hult Lars" userId="S::lars.hult@inera.se::19b96a1f-9142-46b6-b8fe-5f83155832bf" providerId="AD" clId="Web-{41C215FA-F633-41EE-B2EB-AA2263E83DFF}" dt="2020-06-04T09:01:31.454" v="800" actId="20577"/>
          <ac:spMkLst>
            <pc:docMk/>
            <pc:sldMk cId="7215369" sldId="270"/>
            <ac:spMk id="38" creationId="{86BB2282-4534-4C81-971B-4F9105E48563}"/>
          </ac:spMkLst>
        </pc:spChg>
      </pc:sldChg>
    </pc:docChg>
  </pc:docChgLst>
  <pc:docChgLst>
    <pc:chgData name="Baccarini Daniela" userId="03a24505-5d2d-446b-9df3-f81c19ab9456" providerId="ADAL" clId="{5BFAA230-0886-484B-85DA-FEF4045572CA}"/>
    <pc:docChg chg="undo custSel addSld modSld">
      <pc:chgData name="Baccarini Daniela" userId="03a24505-5d2d-446b-9df3-f81c19ab9456" providerId="ADAL" clId="{5BFAA230-0886-484B-85DA-FEF4045572CA}" dt="2020-06-03T06:45:56.630" v="1334" actId="164"/>
      <pc:docMkLst>
        <pc:docMk/>
      </pc:docMkLst>
      <pc:sldChg chg="addSp delSp modSp">
        <pc:chgData name="Baccarini Daniela" userId="03a24505-5d2d-446b-9df3-f81c19ab9456" providerId="ADAL" clId="{5BFAA230-0886-484B-85DA-FEF4045572CA}" dt="2020-06-02T13:41:21.437" v="1145" actId="164"/>
        <pc:sldMkLst>
          <pc:docMk/>
          <pc:sldMk cId="2236008892" sldId="257"/>
        </pc:sldMkLst>
        <pc:spChg chg="del">
          <ac:chgData name="Baccarini Daniela" userId="03a24505-5d2d-446b-9df3-f81c19ab9456" providerId="ADAL" clId="{5BFAA230-0886-484B-85DA-FEF4045572CA}" dt="2020-06-02T13:19:15.662" v="967" actId="478"/>
          <ac:spMkLst>
            <pc:docMk/>
            <pc:sldMk cId="2236008892" sldId="257"/>
            <ac:spMk id="29" creationId="{CB7EE407-560C-431C-A4BC-858680A48F0E}"/>
          </ac:spMkLst>
        </pc:spChg>
        <pc:spChg chg="mo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30" creationId="{74A3E9CF-4A3B-44A7-A7C1-201BBE1EA5B1}"/>
          </ac:spMkLst>
        </pc:spChg>
        <pc:spChg chg="mo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31" creationId="{CCCE03B3-FA1F-42E5-97DE-0F8A0EF33036}"/>
          </ac:spMkLst>
        </pc:spChg>
        <pc:spChg chg="mo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32" creationId="{E17A4108-D1A3-4942-9624-469721184F21}"/>
          </ac:spMkLst>
        </pc:spChg>
        <pc:spChg chg="mo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33" creationId="{5DBB5657-47C3-48BA-A7F7-74881CEAB1F4}"/>
          </ac:spMkLst>
        </pc:spChg>
        <pc:spChg chg="mo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34" creationId="{B2662186-F40C-4E16-A264-9261BD5D1CA8}"/>
          </ac:spMkLst>
        </pc:spChg>
        <pc:spChg chg="mo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35" creationId="{6ED27129-26E4-4B8C-BBDA-553A151C4361}"/>
          </ac:spMkLst>
        </pc:spChg>
        <pc:spChg chg="mo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36" creationId="{6C2C1BDB-599A-4D1B-AF78-CF5A2442102E}"/>
          </ac:spMkLst>
        </pc:spChg>
        <pc:spChg chg="mod">
          <ac:chgData name="Baccarini Daniela" userId="03a24505-5d2d-446b-9df3-f81c19ab9456" providerId="ADAL" clId="{5BFAA230-0886-484B-85DA-FEF4045572CA}" dt="2020-05-29T09:20:57.694" v="410" actId="20577"/>
          <ac:spMkLst>
            <pc:docMk/>
            <pc:sldMk cId="2236008892" sldId="257"/>
            <ac:spMk id="38" creationId="{86BB2282-4534-4C81-971B-4F9105E48563}"/>
          </ac:spMkLst>
        </pc:spChg>
        <pc:spChg chg="add del mod">
          <ac:chgData name="Baccarini Daniela" userId="03a24505-5d2d-446b-9df3-f81c19ab9456" providerId="ADAL" clId="{5BFAA230-0886-484B-85DA-FEF4045572CA}" dt="2020-06-02T13:09:00.351" v="882" actId="478"/>
          <ac:spMkLst>
            <pc:docMk/>
            <pc:sldMk cId="2236008892" sldId="257"/>
            <ac:spMk id="39" creationId="{BB3BF775-D3CB-4F13-BD67-BE69DA330607}"/>
          </ac:spMkLst>
        </pc:spChg>
        <pc:spChg chg="mo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40" creationId="{6E8E602E-502C-47C8-AE6D-B56F9A28549A}"/>
          </ac:spMkLst>
        </pc:spChg>
        <pc:spChg chg="mo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41" creationId="{EEADD28E-18F0-422A-90CD-A87D767804CF}"/>
          </ac:spMkLst>
        </pc:spChg>
        <pc:spChg chg="mo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42" creationId="{334FDEE1-0B9E-4680-87CE-1BE64E91C69B}"/>
          </ac:spMkLst>
        </pc:spChg>
        <pc:spChg chg="mo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43" creationId="{FB3551AD-6C86-4A47-9BA5-DE400943C587}"/>
          </ac:spMkLst>
        </pc:spChg>
        <pc:spChg chg="mo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44" creationId="{7FB11189-3DF8-44F4-80EA-4285C74446EB}"/>
          </ac:spMkLst>
        </pc:spChg>
        <pc:spChg chg="add del mod">
          <ac:chgData name="Baccarini Daniela" userId="03a24505-5d2d-446b-9df3-f81c19ab9456" providerId="ADAL" clId="{5BFAA230-0886-484B-85DA-FEF4045572CA}" dt="2020-06-02T13:09:00.351" v="882" actId="478"/>
          <ac:spMkLst>
            <pc:docMk/>
            <pc:sldMk cId="2236008892" sldId="257"/>
            <ac:spMk id="57" creationId="{24D38DFC-0F51-462A-A0D5-61DC70217D9D}"/>
          </ac:spMkLst>
        </pc:spChg>
        <pc:spChg chg="add mo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61" creationId="{5E5B80BF-9415-46A5-BE2D-9A7FE25A9409}"/>
          </ac:spMkLst>
        </pc:spChg>
        <pc:spChg chg="add del mod">
          <ac:chgData name="Baccarini Daniela" userId="03a24505-5d2d-446b-9df3-f81c19ab9456" providerId="ADAL" clId="{5BFAA230-0886-484B-85DA-FEF4045572CA}" dt="2020-06-02T13:18:44.761" v="962" actId="478"/>
          <ac:spMkLst>
            <pc:docMk/>
            <pc:sldMk cId="2236008892" sldId="257"/>
            <ac:spMk id="62" creationId="{3418D0CA-3B18-4BB2-9CC8-E0AD166519B8}"/>
          </ac:spMkLst>
        </pc:spChg>
        <pc:spChg chg="add del mod">
          <ac:chgData name="Baccarini Daniela" userId="03a24505-5d2d-446b-9df3-f81c19ab9456" providerId="ADAL" clId="{5BFAA230-0886-484B-85DA-FEF4045572CA}" dt="2020-06-02T13:18:47.436" v="963" actId="478"/>
          <ac:spMkLst>
            <pc:docMk/>
            <pc:sldMk cId="2236008892" sldId="257"/>
            <ac:spMk id="63" creationId="{3C2F5AEE-CDFB-4627-AB2B-E9EDF8EBCD0B}"/>
          </ac:spMkLst>
        </pc:spChg>
        <pc:spChg chg="add del mod">
          <ac:chgData name="Baccarini Daniela" userId="03a24505-5d2d-446b-9df3-f81c19ab9456" providerId="ADAL" clId="{5BFAA230-0886-484B-85DA-FEF4045572CA}" dt="2020-06-02T13:18:41.613" v="961"/>
          <ac:spMkLst>
            <pc:docMk/>
            <pc:sldMk cId="2236008892" sldId="257"/>
            <ac:spMk id="64" creationId="{2E7F0A3F-E137-48F4-98DD-02963EF44558}"/>
          </ac:spMkLst>
        </pc:spChg>
        <pc:spChg chg="add del mod">
          <ac:chgData name="Baccarini Daniela" userId="03a24505-5d2d-446b-9df3-f81c19ab9456" providerId="ADAL" clId="{5BFAA230-0886-484B-85DA-FEF4045572CA}" dt="2020-06-02T13:18:41.613" v="961"/>
          <ac:spMkLst>
            <pc:docMk/>
            <pc:sldMk cId="2236008892" sldId="257"/>
            <ac:spMk id="65" creationId="{6E166589-51A8-48E3-84E7-C6714ABF6859}"/>
          </ac:spMkLst>
        </pc:spChg>
        <pc:spChg chg="add del mod">
          <ac:chgData name="Baccarini Daniela" userId="03a24505-5d2d-446b-9df3-f81c19ab9456" providerId="ADAL" clId="{5BFAA230-0886-484B-85DA-FEF4045572CA}" dt="2020-06-02T13:18:41.613" v="961"/>
          <ac:spMkLst>
            <pc:docMk/>
            <pc:sldMk cId="2236008892" sldId="257"/>
            <ac:spMk id="66" creationId="{26C8CCE7-FAE1-4FA1-B4E1-A62CA00985DA}"/>
          </ac:spMkLst>
        </pc:spChg>
        <pc:spChg chg="add del mod">
          <ac:chgData name="Baccarini Daniela" userId="03a24505-5d2d-446b-9df3-f81c19ab9456" providerId="ADAL" clId="{5BFAA230-0886-484B-85DA-FEF4045572CA}" dt="2020-06-02T13:18:41.613" v="961"/>
          <ac:spMkLst>
            <pc:docMk/>
            <pc:sldMk cId="2236008892" sldId="257"/>
            <ac:spMk id="67" creationId="{0D99C0B3-6AAD-4601-8689-20D02294498B}"/>
          </ac:spMkLst>
        </pc:spChg>
        <pc:spChg chg="add del mod">
          <ac:chgData name="Baccarini Daniela" userId="03a24505-5d2d-446b-9df3-f81c19ab9456" providerId="ADAL" clId="{5BFAA230-0886-484B-85DA-FEF4045572CA}" dt="2020-06-02T13:18:41.613" v="961"/>
          <ac:spMkLst>
            <pc:docMk/>
            <pc:sldMk cId="2236008892" sldId="257"/>
            <ac:spMk id="68" creationId="{840AAEA8-67FC-4BFA-A0B5-DB71DBC6EA9C}"/>
          </ac:spMkLst>
        </pc:spChg>
        <pc:spChg chg="add del mod">
          <ac:chgData name="Baccarini Daniela" userId="03a24505-5d2d-446b-9df3-f81c19ab9456" providerId="ADAL" clId="{5BFAA230-0886-484B-85DA-FEF4045572CA}" dt="2020-06-02T13:18:41.613" v="961"/>
          <ac:spMkLst>
            <pc:docMk/>
            <pc:sldMk cId="2236008892" sldId="257"/>
            <ac:spMk id="69" creationId="{86A756B4-9408-420A-BA8E-8FB75099D805}"/>
          </ac:spMkLst>
        </pc:spChg>
        <pc:spChg chg="add del mod">
          <ac:chgData name="Baccarini Daniela" userId="03a24505-5d2d-446b-9df3-f81c19ab9456" providerId="ADAL" clId="{5BFAA230-0886-484B-85DA-FEF4045572CA}" dt="2020-06-02T13:18:41.613" v="961"/>
          <ac:spMkLst>
            <pc:docMk/>
            <pc:sldMk cId="2236008892" sldId="257"/>
            <ac:spMk id="70" creationId="{EF0CE5D2-AD98-4C1D-B545-BCE9C172A97F}"/>
          </ac:spMkLst>
        </pc:spChg>
        <pc:spChg chg="add del mod">
          <ac:chgData name="Baccarini Daniela" userId="03a24505-5d2d-446b-9df3-f81c19ab9456" providerId="ADAL" clId="{5BFAA230-0886-484B-85DA-FEF4045572CA}" dt="2020-06-02T13:18:41.613" v="961"/>
          <ac:spMkLst>
            <pc:docMk/>
            <pc:sldMk cId="2236008892" sldId="257"/>
            <ac:spMk id="71" creationId="{6D3A30D9-D8BC-4DDC-B826-2BCA6B10DFD1}"/>
          </ac:spMkLst>
        </pc:spChg>
        <pc:spChg chg="add del mod">
          <ac:chgData name="Baccarini Daniela" userId="03a24505-5d2d-446b-9df3-f81c19ab9456" providerId="ADAL" clId="{5BFAA230-0886-484B-85DA-FEF4045572CA}" dt="2020-06-02T13:18:41.613" v="961"/>
          <ac:spMkLst>
            <pc:docMk/>
            <pc:sldMk cId="2236008892" sldId="257"/>
            <ac:spMk id="72" creationId="{2C2F606B-D0C9-48AF-AF09-E7CFA087365B}"/>
          </ac:spMkLst>
        </pc:spChg>
        <pc:spChg chg="add del mod">
          <ac:chgData name="Baccarini Daniela" userId="03a24505-5d2d-446b-9df3-f81c19ab9456" providerId="ADAL" clId="{5BFAA230-0886-484B-85DA-FEF4045572CA}" dt="2020-06-02T13:18:41.613" v="961"/>
          <ac:spMkLst>
            <pc:docMk/>
            <pc:sldMk cId="2236008892" sldId="257"/>
            <ac:spMk id="73" creationId="{97602D49-058C-4EF4-AA5E-F5C6B06F0479}"/>
          </ac:spMkLst>
        </pc:spChg>
        <pc:spChg chg="add del mod">
          <ac:chgData name="Baccarini Daniela" userId="03a24505-5d2d-446b-9df3-f81c19ab9456" providerId="ADAL" clId="{5BFAA230-0886-484B-85DA-FEF4045572CA}" dt="2020-06-02T13:18:41.613" v="961"/>
          <ac:spMkLst>
            <pc:docMk/>
            <pc:sldMk cId="2236008892" sldId="257"/>
            <ac:spMk id="74" creationId="{BF4A4BF6-7077-4585-B811-3381792E1274}"/>
          </ac:spMkLst>
        </pc:spChg>
        <pc:spChg chg="add mod or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75" creationId="{A974A050-DD77-4ED2-903C-3AB09270498B}"/>
          </ac:spMkLst>
        </pc:spChg>
        <pc:spChg chg="add mod or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76" creationId="{A223783A-EEA5-4A41-9BC5-EDB807B450A6}"/>
          </ac:spMkLst>
        </pc:spChg>
        <pc:spChg chg="add mod or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77" creationId="{6774D2D3-D4F5-415F-BEAF-A970EC7F5F0C}"/>
          </ac:spMkLst>
        </pc:spChg>
        <pc:spChg chg="add mod or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78" creationId="{412DF100-060E-4556-98C5-B4479325F12F}"/>
          </ac:spMkLst>
        </pc:spChg>
        <pc:spChg chg="add mod or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79" creationId="{0E26B554-8E1E-4E44-993C-6A7D4BB06E75}"/>
          </ac:spMkLst>
        </pc:spChg>
        <pc:spChg chg="add mod or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80" creationId="{70B78D2F-08B9-4BC6-B464-D275F2AAA086}"/>
          </ac:spMkLst>
        </pc:spChg>
        <pc:spChg chg="add mod or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81" creationId="{4769B371-9A81-4748-88AF-6687C81C5308}"/>
          </ac:spMkLst>
        </pc:spChg>
        <pc:spChg chg="add mod or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82" creationId="{5094AD63-87AD-4446-9D4B-5EA05EF4A629}"/>
          </ac:spMkLst>
        </pc:spChg>
        <pc:spChg chg="add mod or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83" creationId="{15F1C646-6994-47A8-8933-265B61CE3A79}"/>
          </ac:spMkLst>
        </pc:spChg>
        <pc:spChg chg="add mod or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84" creationId="{197AF44E-0098-4B32-8BB0-9F211EB018C7}"/>
          </ac:spMkLst>
        </pc:spChg>
        <pc:spChg chg="add mod or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85" creationId="{354EC719-0DE3-4C26-B223-0D2F0C66710D}"/>
          </ac:spMkLst>
        </pc:spChg>
        <pc:spChg chg="add mod or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86" creationId="{F1175059-238A-446D-A2EA-DB6BB52A7536}"/>
          </ac:spMkLst>
        </pc:spChg>
        <pc:spChg chg="add mod">
          <ac:chgData name="Baccarini Daniela" userId="03a24505-5d2d-446b-9df3-f81c19ab9456" providerId="ADAL" clId="{5BFAA230-0886-484B-85DA-FEF4045572CA}" dt="2020-06-02T13:41:21.437" v="1145" actId="164"/>
          <ac:spMkLst>
            <pc:docMk/>
            <pc:sldMk cId="2236008892" sldId="257"/>
            <ac:spMk id="87" creationId="{BB4DD901-1AD3-4471-8B2A-5083EA64FEC1}"/>
          </ac:spMkLst>
        </pc:spChg>
        <pc:grpChg chg="add mod">
          <ac:chgData name="Baccarini Daniela" userId="03a24505-5d2d-446b-9df3-f81c19ab9456" providerId="ADAL" clId="{5BFAA230-0886-484B-85DA-FEF4045572CA}" dt="2020-06-02T13:41:21.437" v="1145" actId="164"/>
          <ac:grpSpMkLst>
            <pc:docMk/>
            <pc:sldMk cId="2236008892" sldId="257"/>
            <ac:grpSpMk id="2" creationId="{649E2C4C-1C63-4E72-BDB5-A5162E0E0BE9}"/>
          </ac:grpSpMkLst>
        </pc:grpChg>
        <pc:picChg chg="mod">
          <ac:chgData name="Baccarini Daniela" userId="03a24505-5d2d-446b-9df3-f81c19ab9456" providerId="ADAL" clId="{5BFAA230-0886-484B-85DA-FEF4045572CA}" dt="2020-06-02T13:41:21.437" v="1145" actId="164"/>
          <ac:picMkLst>
            <pc:docMk/>
            <pc:sldMk cId="2236008892" sldId="257"/>
            <ac:picMk id="45" creationId="{F4E4BA1B-C168-4C8B-8366-80CDBA456EBB}"/>
          </ac:picMkLst>
        </pc:picChg>
        <pc:picChg chg="mod">
          <ac:chgData name="Baccarini Daniela" userId="03a24505-5d2d-446b-9df3-f81c19ab9456" providerId="ADAL" clId="{5BFAA230-0886-484B-85DA-FEF4045572CA}" dt="2020-06-02T13:41:21.437" v="1145" actId="164"/>
          <ac:picMkLst>
            <pc:docMk/>
            <pc:sldMk cId="2236008892" sldId="257"/>
            <ac:picMk id="46" creationId="{AFC82060-F64D-4403-A4D6-8EFFD1CBF1C1}"/>
          </ac:picMkLst>
        </pc:picChg>
        <pc:picChg chg="mod">
          <ac:chgData name="Baccarini Daniela" userId="03a24505-5d2d-446b-9df3-f81c19ab9456" providerId="ADAL" clId="{5BFAA230-0886-484B-85DA-FEF4045572CA}" dt="2020-06-02T13:41:21.437" v="1145" actId="164"/>
          <ac:picMkLst>
            <pc:docMk/>
            <pc:sldMk cId="2236008892" sldId="257"/>
            <ac:picMk id="47" creationId="{CD875258-AF02-41B9-84F3-1AFC5441F65B}"/>
          </ac:picMkLst>
        </pc:picChg>
        <pc:picChg chg="mod">
          <ac:chgData name="Baccarini Daniela" userId="03a24505-5d2d-446b-9df3-f81c19ab9456" providerId="ADAL" clId="{5BFAA230-0886-484B-85DA-FEF4045572CA}" dt="2020-06-02T13:41:21.437" v="1145" actId="164"/>
          <ac:picMkLst>
            <pc:docMk/>
            <pc:sldMk cId="2236008892" sldId="257"/>
            <ac:picMk id="48" creationId="{F6C38D18-BD78-4190-935D-15932EB7BA2B}"/>
          </ac:picMkLst>
        </pc:picChg>
        <pc:picChg chg="mod">
          <ac:chgData name="Baccarini Daniela" userId="03a24505-5d2d-446b-9df3-f81c19ab9456" providerId="ADAL" clId="{5BFAA230-0886-484B-85DA-FEF4045572CA}" dt="2020-06-02T13:41:21.437" v="1145" actId="164"/>
          <ac:picMkLst>
            <pc:docMk/>
            <pc:sldMk cId="2236008892" sldId="257"/>
            <ac:picMk id="49" creationId="{4BC713F7-F1D0-4B01-940A-3DC93C98313E}"/>
          </ac:picMkLst>
        </pc:picChg>
        <pc:picChg chg="mod">
          <ac:chgData name="Baccarini Daniela" userId="03a24505-5d2d-446b-9df3-f81c19ab9456" providerId="ADAL" clId="{5BFAA230-0886-484B-85DA-FEF4045572CA}" dt="2020-06-02T13:41:21.437" v="1145" actId="164"/>
          <ac:picMkLst>
            <pc:docMk/>
            <pc:sldMk cId="2236008892" sldId="257"/>
            <ac:picMk id="50" creationId="{8BB69D33-F330-453D-80BF-A737002DD28B}"/>
          </ac:picMkLst>
        </pc:picChg>
        <pc:picChg chg="mod">
          <ac:chgData name="Baccarini Daniela" userId="03a24505-5d2d-446b-9df3-f81c19ab9456" providerId="ADAL" clId="{5BFAA230-0886-484B-85DA-FEF4045572CA}" dt="2020-06-02T13:41:21.437" v="1145" actId="164"/>
          <ac:picMkLst>
            <pc:docMk/>
            <pc:sldMk cId="2236008892" sldId="257"/>
            <ac:picMk id="51" creationId="{3F5258B9-39BA-4F63-984A-3F0AFE501494}"/>
          </ac:picMkLst>
        </pc:picChg>
        <pc:picChg chg="mod">
          <ac:chgData name="Baccarini Daniela" userId="03a24505-5d2d-446b-9df3-f81c19ab9456" providerId="ADAL" clId="{5BFAA230-0886-484B-85DA-FEF4045572CA}" dt="2020-06-02T13:41:21.437" v="1145" actId="164"/>
          <ac:picMkLst>
            <pc:docMk/>
            <pc:sldMk cId="2236008892" sldId="257"/>
            <ac:picMk id="52" creationId="{7E135A36-38B1-426B-8906-0F7A38DEBAD1}"/>
          </ac:picMkLst>
        </pc:picChg>
        <pc:picChg chg="mod">
          <ac:chgData name="Baccarini Daniela" userId="03a24505-5d2d-446b-9df3-f81c19ab9456" providerId="ADAL" clId="{5BFAA230-0886-484B-85DA-FEF4045572CA}" dt="2020-06-02T13:41:21.437" v="1145" actId="164"/>
          <ac:picMkLst>
            <pc:docMk/>
            <pc:sldMk cId="2236008892" sldId="257"/>
            <ac:picMk id="53" creationId="{6664A16C-0C84-4BD3-8946-5DF7F4FE0F9B}"/>
          </ac:picMkLst>
        </pc:picChg>
        <pc:picChg chg="mod">
          <ac:chgData name="Baccarini Daniela" userId="03a24505-5d2d-446b-9df3-f81c19ab9456" providerId="ADAL" clId="{5BFAA230-0886-484B-85DA-FEF4045572CA}" dt="2020-06-02T13:41:21.437" v="1145" actId="164"/>
          <ac:picMkLst>
            <pc:docMk/>
            <pc:sldMk cId="2236008892" sldId="257"/>
            <ac:picMk id="54" creationId="{B73042D2-8A8A-4CDF-91AC-51A9368086EB}"/>
          </ac:picMkLst>
        </pc:picChg>
        <pc:picChg chg="mod">
          <ac:chgData name="Baccarini Daniela" userId="03a24505-5d2d-446b-9df3-f81c19ab9456" providerId="ADAL" clId="{5BFAA230-0886-484B-85DA-FEF4045572CA}" dt="2020-06-02T13:41:21.437" v="1145" actId="164"/>
          <ac:picMkLst>
            <pc:docMk/>
            <pc:sldMk cId="2236008892" sldId="257"/>
            <ac:picMk id="55" creationId="{67DF9E65-D496-41FB-9B08-5070701EE066}"/>
          </ac:picMkLst>
        </pc:picChg>
        <pc:picChg chg="mod">
          <ac:chgData name="Baccarini Daniela" userId="03a24505-5d2d-446b-9df3-f81c19ab9456" providerId="ADAL" clId="{5BFAA230-0886-484B-85DA-FEF4045572CA}" dt="2020-06-02T13:41:21.437" v="1145" actId="164"/>
          <ac:picMkLst>
            <pc:docMk/>
            <pc:sldMk cId="2236008892" sldId="257"/>
            <ac:picMk id="56" creationId="{4B6312F8-E82B-462C-8B50-86F56D9582BB}"/>
          </ac:picMkLst>
        </pc:picChg>
        <pc:picChg chg="add del mod">
          <ac:chgData name="Baccarini Daniela" userId="03a24505-5d2d-446b-9df3-f81c19ab9456" providerId="ADAL" clId="{5BFAA230-0886-484B-85DA-FEF4045572CA}" dt="2020-06-02T13:09:00.351" v="882" actId="478"/>
          <ac:picMkLst>
            <pc:docMk/>
            <pc:sldMk cId="2236008892" sldId="257"/>
            <ac:picMk id="59" creationId="{AF0EDFF9-C39C-4E5E-BBD7-577D42AF6238}"/>
          </ac:picMkLst>
        </pc:picChg>
        <pc:picChg chg="add mod">
          <ac:chgData name="Baccarini Daniela" userId="03a24505-5d2d-446b-9df3-f81c19ab9456" providerId="ADAL" clId="{5BFAA230-0886-484B-85DA-FEF4045572CA}" dt="2020-06-02T13:41:21.437" v="1145" actId="164"/>
          <ac:picMkLst>
            <pc:docMk/>
            <pc:sldMk cId="2236008892" sldId="257"/>
            <ac:picMk id="60" creationId="{1C792B5C-39AF-4E74-8DFA-F3ACDC187679}"/>
          </ac:picMkLst>
        </pc:picChg>
      </pc:sldChg>
      <pc:sldChg chg="addSp delSp modSp">
        <pc:chgData name="Baccarini Daniela" userId="03a24505-5d2d-446b-9df3-f81c19ab9456" providerId="ADAL" clId="{5BFAA230-0886-484B-85DA-FEF4045572CA}" dt="2020-06-03T06:45:56.630" v="1334" actId="164"/>
        <pc:sldMkLst>
          <pc:docMk/>
          <pc:sldMk cId="755907051" sldId="258"/>
        </pc:sldMkLst>
        <pc:spChg chg="mod">
          <ac:chgData name="Baccarini Daniela" userId="03a24505-5d2d-446b-9df3-f81c19ab9456" providerId="ADAL" clId="{5BFAA230-0886-484B-85DA-FEF4045572CA}" dt="2020-06-02T12:58:58.420" v="794" actId="1076"/>
          <ac:spMkLst>
            <pc:docMk/>
            <pc:sldMk cId="755907051" sldId="258"/>
            <ac:spMk id="2" creationId="{78D46647-39A8-4063-82D5-7783C1A53F45}"/>
          </ac:spMkLst>
        </pc:spChg>
        <pc:spChg chg="mo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4" creationId="{F03018AD-5CB9-40DD-A0D3-43A9923548B8}"/>
          </ac:spMkLst>
        </pc:spChg>
        <pc:spChg chg="mo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5" creationId="{6B5CADAD-1FD7-4763-80A5-C0D4531AF0A8}"/>
          </ac:spMkLst>
        </pc:spChg>
        <pc:spChg chg="mo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6" creationId="{82055F88-17F6-431B-8108-6BF4DFE812FC}"/>
          </ac:spMkLst>
        </pc:spChg>
        <pc:spChg chg="mo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7" creationId="{5CCB7086-778C-4ABE-B003-96DF8A3AD7C7}"/>
          </ac:spMkLst>
        </pc:spChg>
        <pc:spChg chg="mo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9" creationId="{7C0A0EFB-55EE-4E11-8621-4C5E0622A3FF}"/>
          </ac:spMkLst>
        </pc:spChg>
        <pc:spChg chg="mo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10" creationId="{DF7AC66B-0FCF-4E83-ADF3-11D1D74F19F5}"/>
          </ac:spMkLst>
        </pc:spChg>
        <pc:spChg chg="mo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11" creationId="{640627B1-97B8-40E4-8784-89BE83447418}"/>
          </ac:spMkLst>
        </pc:spChg>
        <pc:spChg chg="mo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12" creationId="{BFFD6CCA-24EB-41D1-A4B3-E0665A4587D0}"/>
          </ac:spMkLst>
        </pc:spChg>
        <pc:spChg chg="mo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13" creationId="{9841EF89-A3A8-41BE-AC83-6D6CA86DFD92}"/>
          </ac:spMkLst>
        </pc:spChg>
        <pc:spChg chg="mo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14" creationId="{B6121E96-7F71-4092-8D79-CD8E2B2A8E89}"/>
          </ac:spMkLst>
        </pc:spChg>
        <pc:spChg chg="mo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15" creationId="{8F8B0D57-A6D5-45EA-85CF-A58B72283EB3}"/>
          </ac:spMkLst>
        </pc:spChg>
        <pc:spChg chg="mo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16" creationId="{6B9DBB5B-6335-4F0D-8F07-BD5F933BA0CB}"/>
          </ac:spMkLst>
        </pc:spChg>
        <pc:spChg chg="mod">
          <ac:chgData name="Baccarini Daniela" userId="03a24505-5d2d-446b-9df3-f81c19ab9456" providerId="ADAL" clId="{5BFAA230-0886-484B-85DA-FEF4045572CA}" dt="2020-06-02T12:58:58.420" v="794" actId="1076"/>
          <ac:spMkLst>
            <pc:docMk/>
            <pc:sldMk cId="755907051" sldId="258"/>
            <ac:spMk id="30" creationId="{3D97463C-E4C1-4A76-A1F0-6CEF0AF5CF83}"/>
          </ac:spMkLst>
        </pc:spChg>
        <pc:spChg chg="add mod">
          <ac:chgData name="Baccarini Daniela" userId="03a24505-5d2d-446b-9df3-f81c19ab9456" providerId="ADAL" clId="{5BFAA230-0886-484B-85DA-FEF4045572CA}" dt="2020-06-02T12:58:58.420" v="794" actId="1076"/>
          <ac:spMkLst>
            <pc:docMk/>
            <pc:sldMk cId="755907051" sldId="258"/>
            <ac:spMk id="31" creationId="{042A74B7-99C5-4085-9366-5532EB5B30C6}"/>
          </ac:spMkLst>
        </pc:spChg>
        <pc:spChg chg="mod">
          <ac:chgData name="Baccarini Daniela" userId="03a24505-5d2d-446b-9df3-f81c19ab9456" providerId="ADAL" clId="{5BFAA230-0886-484B-85DA-FEF4045572CA}" dt="2020-06-02T12:58:58.420" v="794" actId="1076"/>
          <ac:spMkLst>
            <pc:docMk/>
            <pc:sldMk cId="755907051" sldId="258"/>
            <ac:spMk id="32" creationId="{374120CC-3903-448F-A26A-CC958C373B74}"/>
          </ac:spMkLst>
        </pc:spChg>
        <pc:spChg chg="add del mod ord">
          <ac:chgData name="Baccarini Daniela" userId="03a24505-5d2d-446b-9df3-f81c19ab9456" providerId="ADAL" clId="{5BFAA230-0886-484B-85DA-FEF4045572CA}" dt="2020-06-02T13:14:00.437" v="927" actId="478"/>
          <ac:spMkLst>
            <pc:docMk/>
            <pc:sldMk cId="755907051" sldId="258"/>
            <ac:spMk id="33" creationId="{7D1C5D19-EDD4-47AA-A0EB-A6F399E60808}"/>
          </ac:spMkLst>
        </pc:spChg>
        <pc:spChg chg="add del mod ord">
          <ac:chgData name="Baccarini Daniela" userId="03a24505-5d2d-446b-9df3-f81c19ab9456" providerId="ADAL" clId="{5BFAA230-0886-484B-85DA-FEF4045572CA}" dt="2020-06-02T13:14:47.422" v="936" actId="478"/>
          <ac:spMkLst>
            <pc:docMk/>
            <pc:sldMk cId="755907051" sldId="258"/>
            <ac:spMk id="34" creationId="{F56D1CCA-B637-44D2-B0A6-2769FC5B8CF1}"/>
          </ac:spMkLst>
        </pc:spChg>
        <pc:spChg chg="add del mod ord">
          <ac:chgData name="Baccarini Daniela" userId="03a24505-5d2d-446b-9df3-f81c19ab9456" providerId="ADAL" clId="{5BFAA230-0886-484B-85DA-FEF4045572CA}" dt="2020-06-02T13:15:36.952" v="941" actId="478"/>
          <ac:spMkLst>
            <pc:docMk/>
            <pc:sldMk cId="755907051" sldId="258"/>
            <ac:spMk id="35" creationId="{7BE68BBA-1614-477F-A8B3-1C4EEB653AD8}"/>
          </ac:spMkLst>
        </pc:spChg>
        <pc:spChg chg="add del mod ord">
          <ac:chgData name="Baccarini Daniela" userId="03a24505-5d2d-446b-9df3-f81c19ab9456" providerId="ADAL" clId="{5BFAA230-0886-484B-85DA-FEF4045572CA}" dt="2020-06-02T13:11:05.658" v="904" actId="478"/>
          <ac:spMkLst>
            <pc:docMk/>
            <pc:sldMk cId="755907051" sldId="258"/>
            <ac:spMk id="36" creationId="{886D2050-5940-4703-B1A1-C5CA34126F9E}"/>
          </ac:spMkLst>
        </pc:spChg>
        <pc:spChg chg="add mod or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37" creationId="{ED74FDC6-F2A9-4EC3-AF26-D054CC5EFBE1}"/>
          </ac:spMkLst>
        </pc:spChg>
        <pc:spChg chg="mod">
          <ac:chgData name="Baccarini Daniela" userId="03a24505-5d2d-446b-9df3-f81c19ab9456" providerId="ADAL" clId="{5BFAA230-0886-484B-85DA-FEF4045572CA}" dt="2020-06-02T13:30:27.058" v="1104" actId="14100"/>
          <ac:spMkLst>
            <pc:docMk/>
            <pc:sldMk cId="755907051" sldId="258"/>
            <ac:spMk id="38" creationId="{86BB2282-4534-4C81-971B-4F9105E48563}"/>
          </ac:spMkLst>
        </pc:spChg>
        <pc:spChg chg="add mod or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39" creationId="{32060620-211B-4BA7-A9D0-2C83320593B3}"/>
          </ac:spMkLst>
        </pc:spChg>
        <pc:spChg chg="add mod or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40" creationId="{42793772-99C0-4CE8-AD80-E94CFA70D437}"/>
          </ac:spMkLst>
        </pc:spChg>
        <pc:spChg chg="add del mod ord">
          <ac:chgData name="Baccarini Daniela" userId="03a24505-5d2d-446b-9df3-f81c19ab9456" providerId="ADAL" clId="{5BFAA230-0886-484B-85DA-FEF4045572CA}" dt="2020-06-02T13:11:00.838" v="903" actId="478"/>
          <ac:spMkLst>
            <pc:docMk/>
            <pc:sldMk cId="755907051" sldId="258"/>
            <ac:spMk id="42" creationId="{5787501C-868F-461B-A44E-EAABE1EDD2B9}"/>
          </ac:spMkLst>
        </pc:spChg>
        <pc:spChg chg="add del">
          <ac:chgData name="Baccarini Daniela" userId="03a24505-5d2d-446b-9df3-f81c19ab9456" providerId="ADAL" clId="{5BFAA230-0886-484B-85DA-FEF4045572CA}" dt="2020-06-02T13:03:50.907" v="854"/>
          <ac:spMkLst>
            <pc:docMk/>
            <pc:sldMk cId="755907051" sldId="258"/>
            <ac:spMk id="43" creationId="{74D0D43A-6D97-4C98-9B52-DD18368D6234}"/>
          </ac:spMkLst>
        </pc:spChg>
        <pc:spChg chg="add mo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44" creationId="{AD87FE7F-F2A7-464B-97BF-E7B4FFAF872E}"/>
          </ac:spMkLst>
        </pc:spChg>
        <pc:spChg chg="add del mod ord">
          <ac:chgData name="Baccarini Daniela" userId="03a24505-5d2d-446b-9df3-f81c19ab9456" providerId="ADAL" clId="{5BFAA230-0886-484B-85DA-FEF4045572CA}" dt="2020-06-02T13:15:51.848" v="944" actId="478"/>
          <ac:spMkLst>
            <pc:docMk/>
            <pc:sldMk cId="755907051" sldId="258"/>
            <ac:spMk id="45" creationId="{E70811DC-D19D-4F8A-BC50-FC4F169B9E37}"/>
          </ac:spMkLst>
        </pc:spChg>
        <pc:spChg chg="add mod or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46" creationId="{CB5E7160-3960-4208-8A26-985859B58F1A}"/>
          </ac:spMkLst>
        </pc:spChg>
        <pc:spChg chg="add mod or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47" creationId="{23DD28EB-0703-4284-A651-EA672515E319}"/>
          </ac:spMkLst>
        </pc:spChg>
        <pc:spChg chg="add mod or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48" creationId="{E2F589B7-7825-4A36-A218-558E19CD3318}"/>
          </ac:spMkLst>
        </pc:spChg>
        <pc:spChg chg="add mod or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49" creationId="{5E86B9CA-6A9A-4D60-AE8D-2A6623A88D38}"/>
          </ac:spMkLst>
        </pc:spChg>
        <pc:spChg chg="add mod or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50" creationId="{27F74594-5801-4147-9E03-F867A56EC8BE}"/>
          </ac:spMkLst>
        </pc:spChg>
        <pc:spChg chg="add mod or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51" creationId="{55E68893-DE28-43DE-B1A1-8C833FE577C7}"/>
          </ac:spMkLst>
        </pc:spChg>
        <pc:spChg chg="add mod or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52" creationId="{0F4D2CFC-B861-426D-9578-FE1E2C4F732B}"/>
          </ac:spMkLst>
        </pc:spChg>
        <pc:spChg chg="add mod or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53" creationId="{B5A15DE4-F384-4C34-A5BC-BEC2D846C6D3}"/>
          </ac:spMkLst>
        </pc:spChg>
        <pc:spChg chg="add mod or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54" creationId="{32F464ED-73F0-4A30-8959-E07E4FC9C47A}"/>
          </ac:spMkLst>
        </pc:spChg>
        <pc:spChg chg="add del">
          <ac:chgData name="Baccarini Daniela" userId="03a24505-5d2d-446b-9df3-f81c19ab9456" providerId="ADAL" clId="{5BFAA230-0886-484B-85DA-FEF4045572CA}" dt="2020-06-02T13:21:49.090" v="988"/>
          <ac:spMkLst>
            <pc:docMk/>
            <pc:sldMk cId="755907051" sldId="258"/>
            <ac:spMk id="55" creationId="{5E41F541-ABC4-4AED-AD06-4A90C48363A3}"/>
          </ac:spMkLst>
        </pc:spChg>
        <pc:spChg chg="add del">
          <ac:chgData name="Baccarini Daniela" userId="03a24505-5d2d-446b-9df3-f81c19ab9456" providerId="ADAL" clId="{5BFAA230-0886-484B-85DA-FEF4045572CA}" dt="2020-06-02T13:21:49.090" v="988"/>
          <ac:spMkLst>
            <pc:docMk/>
            <pc:sldMk cId="755907051" sldId="258"/>
            <ac:spMk id="56" creationId="{8051D8DA-6877-4BAA-9233-46EEFE91F630}"/>
          </ac:spMkLst>
        </pc:spChg>
        <pc:spChg chg="add del">
          <ac:chgData name="Baccarini Daniela" userId="03a24505-5d2d-446b-9df3-f81c19ab9456" providerId="ADAL" clId="{5BFAA230-0886-484B-85DA-FEF4045572CA}" dt="2020-06-02T13:21:49.090" v="988"/>
          <ac:spMkLst>
            <pc:docMk/>
            <pc:sldMk cId="755907051" sldId="258"/>
            <ac:spMk id="57" creationId="{82D4E5CC-586E-48C3-9832-BEB8EF6B05AA}"/>
          </ac:spMkLst>
        </pc:spChg>
        <pc:spChg chg="add del">
          <ac:chgData name="Baccarini Daniela" userId="03a24505-5d2d-446b-9df3-f81c19ab9456" providerId="ADAL" clId="{5BFAA230-0886-484B-85DA-FEF4045572CA}" dt="2020-06-02T13:21:49.090" v="988"/>
          <ac:spMkLst>
            <pc:docMk/>
            <pc:sldMk cId="755907051" sldId="258"/>
            <ac:spMk id="58" creationId="{F492C4C7-5B8D-4E41-9E92-B57E3B809617}"/>
          </ac:spMkLst>
        </pc:spChg>
        <pc:spChg chg="add del">
          <ac:chgData name="Baccarini Daniela" userId="03a24505-5d2d-446b-9df3-f81c19ab9456" providerId="ADAL" clId="{5BFAA230-0886-484B-85DA-FEF4045572CA}" dt="2020-06-02T13:21:49.090" v="988"/>
          <ac:spMkLst>
            <pc:docMk/>
            <pc:sldMk cId="755907051" sldId="258"/>
            <ac:spMk id="59" creationId="{448566F6-732E-442F-8671-EA9B5A68CBE1}"/>
          </ac:spMkLst>
        </pc:spChg>
        <pc:spChg chg="add del">
          <ac:chgData name="Baccarini Daniela" userId="03a24505-5d2d-446b-9df3-f81c19ab9456" providerId="ADAL" clId="{5BFAA230-0886-484B-85DA-FEF4045572CA}" dt="2020-06-02T13:21:49.090" v="988"/>
          <ac:spMkLst>
            <pc:docMk/>
            <pc:sldMk cId="755907051" sldId="258"/>
            <ac:spMk id="60" creationId="{1007FCC9-0E3F-4173-AAF4-E6C7FAAC5423}"/>
          </ac:spMkLst>
        </pc:spChg>
        <pc:spChg chg="add del">
          <ac:chgData name="Baccarini Daniela" userId="03a24505-5d2d-446b-9df3-f81c19ab9456" providerId="ADAL" clId="{5BFAA230-0886-484B-85DA-FEF4045572CA}" dt="2020-06-02T13:21:49.090" v="988"/>
          <ac:spMkLst>
            <pc:docMk/>
            <pc:sldMk cId="755907051" sldId="258"/>
            <ac:spMk id="61" creationId="{694C7959-E394-4A05-B891-7457D1ABD361}"/>
          </ac:spMkLst>
        </pc:spChg>
        <pc:spChg chg="add del">
          <ac:chgData name="Baccarini Daniela" userId="03a24505-5d2d-446b-9df3-f81c19ab9456" providerId="ADAL" clId="{5BFAA230-0886-484B-85DA-FEF4045572CA}" dt="2020-06-02T13:21:49.090" v="988"/>
          <ac:spMkLst>
            <pc:docMk/>
            <pc:sldMk cId="755907051" sldId="258"/>
            <ac:spMk id="62" creationId="{9ED4D40D-D486-4B41-BDBE-A266EDB4E5C9}"/>
          </ac:spMkLst>
        </pc:spChg>
        <pc:spChg chg="add del">
          <ac:chgData name="Baccarini Daniela" userId="03a24505-5d2d-446b-9df3-f81c19ab9456" providerId="ADAL" clId="{5BFAA230-0886-484B-85DA-FEF4045572CA}" dt="2020-06-02T13:21:49.090" v="988"/>
          <ac:spMkLst>
            <pc:docMk/>
            <pc:sldMk cId="755907051" sldId="258"/>
            <ac:spMk id="63" creationId="{3F76B62C-F41E-4808-A13E-05E1BE353566}"/>
          </ac:spMkLst>
        </pc:spChg>
        <pc:spChg chg="add del">
          <ac:chgData name="Baccarini Daniela" userId="03a24505-5d2d-446b-9df3-f81c19ab9456" providerId="ADAL" clId="{5BFAA230-0886-484B-85DA-FEF4045572CA}" dt="2020-06-02T13:21:49.090" v="988"/>
          <ac:spMkLst>
            <pc:docMk/>
            <pc:sldMk cId="755907051" sldId="258"/>
            <ac:spMk id="64" creationId="{7A4E4F37-FA2C-4FAE-B0D4-0ECA18DBAB1F}"/>
          </ac:spMkLst>
        </pc:spChg>
        <pc:spChg chg="add del">
          <ac:chgData name="Baccarini Daniela" userId="03a24505-5d2d-446b-9df3-f81c19ab9456" providerId="ADAL" clId="{5BFAA230-0886-484B-85DA-FEF4045572CA}" dt="2020-06-02T13:21:49.090" v="988"/>
          <ac:spMkLst>
            <pc:docMk/>
            <pc:sldMk cId="755907051" sldId="258"/>
            <ac:spMk id="65" creationId="{7AFF9053-A283-4BD7-8DF8-29D4A4068085}"/>
          </ac:spMkLst>
        </pc:spChg>
        <pc:spChg chg="add del">
          <ac:chgData name="Baccarini Daniela" userId="03a24505-5d2d-446b-9df3-f81c19ab9456" providerId="ADAL" clId="{5BFAA230-0886-484B-85DA-FEF4045572CA}" dt="2020-06-02T13:25:05.087" v="1014"/>
          <ac:spMkLst>
            <pc:docMk/>
            <pc:sldMk cId="755907051" sldId="258"/>
            <ac:spMk id="66" creationId="{211DFE68-57BF-4457-AA61-9864DF4E5379}"/>
          </ac:spMkLst>
        </pc:spChg>
        <pc:spChg chg="add del">
          <ac:chgData name="Baccarini Daniela" userId="03a24505-5d2d-446b-9df3-f81c19ab9456" providerId="ADAL" clId="{5BFAA230-0886-484B-85DA-FEF4045572CA}" dt="2020-06-02T13:25:05.087" v="1014"/>
          <ac:spMkLst>
            <pc:docMk/>
            <pc:sldMk cId="755907051" sldId="258"/>
            <ac:spMk id="67" creationId="{6632CD7C-C0B5-45B6-BB1D-7B11389FD712}"/>
          </ac:spMkLst>
        </pc:spChg>
        <pc:spChg chg="add del">
          <ac:chgData name="Baccarini Daniela" userId="03a24505-5d2d-446b-9df3-f81c19ab9456" providerId="ADAL" clId="{5BFAA230-0886-484B-85DA-FEF4045572CA}" dt="2020-06-02T13:25:05.087" v="1014"/>
          <ac:spMkLst>
            <pc:docMk/>
            <pc:sldMk cId="755907051" sldId="258"/>
            <ac:spMk id="68" creationId="{43467D96-49B6-4B9F-8CC0-94E03EF3435C}"/>
          </ac:spMkLst>
        </pc:spChg>
        <pc:spChg chg="add del">
          <ac:chgData name="Baccarini Daniela" userId="03a24505-5d2d-446b-9df3-f81c19ab9456" providerId="ADAL" clId="{5BFAA230-0886-484B-85DA-FEF4045572CA}" dt="2020-06-02T13:25:05.087" v="1014"/>
          <ac:spMkLst>
            <pc:docMk/>
            <pc:sldMk cId="755907051" sldId="258"/>
            <ac:spMk id="69" creationId="{5D54FF05-CF95-4B78-A0C1-856C2795C10E}"/>
          </ac:spMkLst>
        </pc:spChg>
        <pc:spChg chg="add del">
          <ac:chgData name="Baccarini Daniela" userId="03a24505-5d2d-446b-9df3-f81c19ab9456" providerId="ADAL" clId="{5BFAA230-0886-484B-85DA-FEF4045572CA}" dt="2020-06-02T13:25:05.087" v="1014"/>
          <ac:spMkLst>
            <pc:docMk/>
            <pc:sldMk cId="755907051" sldId="258"/>
            <ac:spMk id="70" creationId="{7905887B-ED0F-4E0E-8F91-EAC16F9D503A}"/>
          </ac:spMkLst>
        </pc:spChg>
        <pc:spChg chg="add del">
          <ac:chgData name="Baccarini Daniela" userId="03a24505-5d2d-446b-9df3-f81c19ab9456" providerId="ADAL" clId="{5BFAA230-0886-484B-85DA-FEF4045572CA}" dt="2020-06-02T13:25:05.087" v="1014"/>
          <ac:spMkLst>
            <pc:docMk/>
            <pc:sldMk cId="755907051" sldId="258"/>
            <ac:spMk id="71" creationId="{B12597C0-4F9F-4394-BF2F-0B22183BE616}"/>
          </ac:spMkLst>
        </pc:spChg>
        <pc:spChg chg="add del">
          <ac:chgData name="Baccarini Daniela" userId="03a24505-5d2d-446b-9df3-f81c19ab9456" providerId="ADAL" clId="{5BFAA230-0886-484B-85DA-FEF4045572CA}" dt="2020-06-02T13:25:05.087" v="1014"/>
          <ac:spMkLst>
            <pc:docMk/>
            <pc:sldMk cId="755907051" sldId="258"/>
            <ac:spMk id="72" creationId="{AFE9B042-94D1-4FF9-9CC0-69A01FE13127}"/>
          </ac:spMkLst>
        </pc:spChg>
        <pc:spChg chg="add del">
          <ac:chgData name="Baccarini Daniela" userId="03a24505-5d2d-446b-9df3-f81c19ab9456" providerId="ADAL" clId="{5BFAA230-0886-484B-85DA-FEF4045572CA}" dt="2020-06-02T13:25:05.087" v="1014"/>
          <ac:spMkLst>
            <pc:docMk/>
            <pc:sldMk cId="755907051" sldId="258"/>
            <ac:spMk id="73" creationId="{CB30D2E9-43AC-4D7C-AA91-45A0D302E79E}"/>
          </ac:spMkLst>
        </pc:spChg>
        <pc:spChg chg="add del">
          <ac:chgData name="Baccarini Daniela" userId="03a24505-5d2d-446b-9df3-f81c19ab9456" providerId="ADAL" clId="{5BFAA230-0886-484B-85DA-FEF4045572CA}" dt="2020-06-02T13:25:05.087" v="1014"/>
          <ac:spMkLst>
            <pc:docMk/>
            <pc:sldMk cId="755907051" sldId="258"/>
            <ac:spMk id="74" creationId="{C4C49097-2ACC-4D11-88BC-A8B09D76D756}"/>
          </ac:spMkLst>
        </pc:spChg>
        <pc:spChg chg="add del">
          <ac:chgData name="Baccarini Daniela" userId="03a24505-5d2d-446b-9df3-f81c19ab9456" providerId="ADAL" clId="{5BFAA230-0886-484B-85DA-FEF4045572CA}" dt="2020-06-02T13:25:05.087" v="1014"/>
          <ac:spMkLst>
            <pc:docMk/>
            <pc:sldMk cId="755907051" sldId="258"/>
            <ac:spMk id="75" creationId="{6DB4E728-E2B8-4C8C-B660-CA34F29ED8BA}"/>
          </ac:spMkLst>
        </pc:spChg>
        <pc:spChg chg="add del">
          <ac:chgData name="Baccarini Daniela" userId="03a24505-5d2d-446b-9df3-f81c19ab9456" providerId="ADAL" clId="{5BFAA230-0886-484B-85DA-FEF4045572CA}" dt="2020-06-02T13:25:05.087" v="1014"/>
          <ac:spMkLst>
            <pc:docMk/>
            <pc:sldMk cId="755907051" sldId="258"/>
            <ac:spMk id="76" creationId="{E722B2F5-8EE7-4A4A-AF48-B2CAF30CEC91}"/>
          </ac:spMkLst>
        </pc:spChg>
        <pc:spChg chg="add del">
          <ac:chgData name="Baccarini Daniela" userId="03a24505-5d2d-446b-9df3-f81c19ab9456" providerId="ADAL" clId="{5BFAA230-0886-484B-85DA-FEF4045572CA}" dt="2020-06-02T13:55:38.809" v="1303" actId="478"/>
          <ac:spMkLst>
            <pc:docMk/>
            <pc:sldMk cId="755907051" sldId="258"/>
            <ac:spMk id="77" creationId="{7B016984-FC5E-4DF9-910E-8F50F7AA7B30}"/>
          </ac:spMkLst>
        </pc:spChg>
        <pc:spChg chg="add mod ord topLvl">
          <ac:chgData name="Baccarini Daniela" userId="03a24505-5d2d-446b-9df3-f81c19ab9456" providerId="ADAL" clId="{5BFAA230-0886-484B-85DA-FEF4045572CA}" dt="2020-06-03T06:45:56.630" v="1334" actId="164"/>
          <ac:spMkLst>
            <pc:docMk/>
            <pc:sldMk cId="755907051" sldId="258"/>
            <ac:spMk id="78" creationId="{8A3F9BE3-230E-48BF-9572-9FA3C87F7537}"/>
          </ac:spMkLst>
        </pc:spChg>
        <pc:grpChg chg="add del mod">
          <ac:chgData name="Baccarini Daniela" userId="03a24505-5d2d-446b-9df3-f81c19ab9456" providerId="ADAL" clId="{5BFAA230-0886-484B-85DA-FEF4045572CA}" dt="2020-06-03T06:45:39.521" v="1332" actId="165"/>
          <ac:grpSpMkLst>
            <pc:docMk/>
            <pc:sldMk cId="755907051" sldId="258"/>
            <ac:grpSpMk id="3" creationId="{CDDBC5C4-FA13-4006-B87E-3C7DBE48980B}"/>
          </ac:grpSpMkLst>
        </pc:grpChg>
        <pc:grpChg chg="add mod">
          <ac:chgData name="Baccarini Daniela" userId="03a24505-5d2d-446b-9df3-f81c19ab9456" providerId="ADAL" clId="{5BFAA230-0886-484B-85DA-FEF4045572CA}" dt="2020-06-03T06:45:56.630" v="1334" actId="164"/>
          <ac:grpSpMkLst>
            <pc:docMk/>
            <pc:sldMk cId="755907051" sldId="258"/>
            <ac:grpSpMk id="29" creationId="{C603F5AE-796A-4EE2-8BDA-508EDB913E07}"/>
          </ac:grpSpMkLst>
        </pc:grpChg>
        <pc:picChg chg="add mod ord">
          <ac:chgData name="Baccarini Daniela" userId="03a24505-5d2d-446b-9df3-f81c19ab9456" providerId="ADAL" clId="{5BFAA230-0886-484B-85DA-FEF4045572CA}" dt="2020-06-03T06:45:56.630" v="1334" actId="164"/>
          <ac:picMkLst>
            <pc:docMk/>
            <pc:sldMk cId="755907051" sldId="258"/>
            <ac:picMk id="8" creationId="{830E9C71-F554-4897-99CC-4E2ED32C2345}"/>
          </ac:picMkLst>
        </pc:picChg>
        <pc:picChg chg="add del mod modCrop">
          <ac:chgData name="Baccarini Daniela" userId="03a24505-5d2d-446b-9df3-f81c19ab9456" providerId="ADAL" clId="{5BFAA230-0886-484B-85DA-FEF4045572CA}" dt="2020-05-29T09:51:20.643" v="724" actId="478"/>
          <ac:picMkLst>
            <pc:docMk/>
            <pc:sldMk cId="755907051" sldId="258"/>
            <ac:picMk id="8" creationId="{E80560C7-562B-4A32-B7F0-316A313B59F5}"/>
          </ac:picMkLst>
        </pc:picChg>
        <pc:picChg chg="mod topLvl">
          <ac:chgData name="Baccarini Daniela" userId="03a24505-5d2d-446b-9df3-f81c19ab9456" providerId="ADAL" clId="{5BFAA230-0886-484B-85DA-FEF4045572CA}" dt="2020-06-03T06:45:56.630" v="1334" actId="164"/>
          <ac:picMkLst>
            <pc:docMk/>
            <pc:sldMk cId="755907051" sldId="258"/>
            <ac:picMk id="17" creationId="{A9F70BF7-DFCD-4F6A-98C0-7BB77A27E60D}"/>
          </ac:picMkLst>
        </pc:picChg>
        <pc:picChg chg="mod topLvl">
          <ac:chgData name="Baccarini Daniela" userId="03a24505-5d2d-446b-9df3-f81c19ab9456" providerId="ADAL" clId="{5BFAA230-0886-484B-85DA-FEF4045572CA}" dt="2020-06-03T06:45:56.630" v="1334" actId="164"/>
          <ac:picMkLst>
            <pc:docMk/>
            <pc:sldMk cId="755907051" sldId="258"/>
            <ac:picMk id="18" creationId="{EECF1534-5CCF-43F5-88E1-BA1CD4E92535}"/>
          </ac:picMkLst>
        </pc:picChg>
        <pc:picChg chg="mod topLvl">
          <ac:chgData name="Baccarini Daniela" userId="03a24505-5d2d-446b-9df3-f81c19ab9456" providerId="ADAL" clId="{5BFAA230-0886-484B-85DA-FEF4045572CA}" dt="2020-06-03T06:45:56.630" v="1334" actId="164"/>
          <ac:picMkLst>
            <pc:docMk/>
            <pc:sldMk cId="755907051" sldId="258"/>
            <ac:picMk id="19" creationId="{A33761BC-96AA-4656-8A0F-FFB052ED95A3}"/>
          </ac:picMkLst>
        </pc:picChg>
        <pc:picChg chg="mod topLvl">
          <ac:chgData name="Baccarini Daniela" userId="03a24505-5d2d-446b-9df3-f81c19ab9456" providerId="ADAL" clId="{5BFAA230-0886-484B-85DA-FEF4045572CA}" dt="2020-06-03T06:45:56.630" v="1334" actId="164"/>
          <ac:picMkLst>
            <pc:docMk/>
            <pc:sldMk cId="755907051" sldId="258"/>
            <ac:picMk id="20" creationId="{2D73BCD1-48A7-435E-9A4E-14591A3EF4B5}"/>
          </ac:picMkLst>
        </pc:picChg>
        <pc:picChg chg="mod topLvl">
          <ac:chgData name="Baccarini Daniela" userId="03a24505-5d2d-446b-9df3-f81c19ab9456" providerId="ADAL" clId="{5BFAA230-0886-484B-85DA-FEF4045572CA}" dt="2020-06-03T06:45:56.630" v="1334" actId="164"/>
          <ac:picMkLst>
            <pc:docMk/>
            <pc:sldMk cId="755907051" sldId="258"/>
            <ac:picMk id="21" creationId="{F18BC4FC-A518-4BF0-9C11-8B706A945B10}"/>
          </ac:picMkLst>
        </pc:picChg>
        <pc:picChg chg="mod topLvl">
          <ac:chgData name="Baccarini Daniela" userId="03a24505-5d2d-446b-9df3-f81c19ab9456" providerId="ADAL" clId="{5BFAA230-0886-484B-85DA-FEF4045572CA}" dt="2020-06-03T06:45:56.630" v="1334" actId="164"/>
          <ac:picMkLst>
            <pc:docMk/>
            <pc:sldMk cId="755907051" sldId="258"/>
            <ac:picMk id="22" creationId="{9F2BF3F7-C8AB-477E-83DC-BDF098735C60}"/>
          </ac:picMkLst>
        </pc:picChg>
        <pc:picChg chg="mod topLvl">
          <ac:chgData name="Baccarini Daniela" userId="03a24505-5d2d-446b-9df3-f81c19ab9456" providerId="ADAL" clId="{5BFAA230-0886-484B-85DA-FEF4045572CA}" dt="2020-06-03T06:45:56.630" v="1334" actId="164"/>
          <ac:picMkLst>
            <pc:docMk/>
            <pc:sldMk cId="755907051" sldId="258"/>
            <ac:picMk id="23" creationId="{32C48A4D-8DE2-4FC6-8138-9608FCC2F92A}"/>
          </ac:picMkLst>
        </pc:picChg>
        <pc:picChg chg="mod topLvl">
          <ac:chgData name="Baccarini Daniela" userId="03a24505-5d2d-446b-9df3-f81c19ab9456" providerId="ADAL" clId="{5BFAA230-0886-484B-85DA-FEF4045572CA}" dt="2020-06-03T06:45:56.630" v="1334" actId="164"/>
          <ac:picMkLst>
            <pc:docMk/>
            <pc:sldMk cId="755907051" sldId="258"/>
            <ac:picMk id="24" creationId="{F55F1BFB-BE46-4808-81CD-C6378CC031A2}"/>
          </ac:picMkLst>
        </pc:picChg>
        <pc:picChg chg="mod topLvl">
          <ac:chgData name="Baccarini Daniela" userId="03a24505-5d2d-446b-9df3-f81c19ab9456" providerId="ADAL" clId="{5BFAA230-0886-484B-85DA-FEF4045572CA}" dt="2020-06-03T06:45:56.630" v="1334" actId="164"/>
          <ac:picMkLst>
            <pc:docMk/>
            <pc:sldMk cId="755907051" sldId="258"/>
            <ac:picMk id="25" creationId="{EA008953-4EAB-41E9-92D3-0575B3E55365}"/>
          </ac:picMkLst>
        </pc:picChg>
        <pc:picChg chg="mod topLvl">
          <ac:chgData name="Baccarini Daniela" userId="03a24505-5d2d-446b-9df3-f81c19ab9456" providerId="ADAL" clId="{5BFAA230-0886-484B-85DA-FEF4045572CA}" dt="2020-06-03T06:45:56.630" v="1334" actId="164"/>
          <ac:picMkLst>
            <pc:docMk/>
            <pc:sldMk cId="755907051" sldId="258"/>
            <ac:picMk id="26" creationId="{8820E219-3517-4F6F-93E4-844D2CF864CC}"/>
          </ac:picMkLst>
        </pc:picChg>
        <pc:picChg chg="mod topLvl">
          <ac:chgData name="Baccarini Daniela" userId="03a24505-5d2d-446b-9df3-f81c19ab9456" providerId="ADAL" clId="{5BFAA230-0886-484B-85DA-FEF4045572CA}" dt="2020-06-03T06:45:56.630" v="1334" actId="164"/>
          <ac:picMkLst>
            <pc:docMk/>
            <pc:sldMk cId="755907051" sldId="258"/>
            <ac:picMk id="27" creationId="{E5E63EA0-E632-4846-B88F-03ADB953B617}"/>
          </ac:picMkLst>
        </pc:picChg>
        <pc:picChg chg="mod topLvl">
          <ac:chgData name="Baccarini Daniela" userId="03a24505-5d2d-446b-9df3-f81c19ab9456" providerId="ADAL" clId="{5BFAA230-0886-484B-85DA-FEF4045572CA}" dt="2020-06-03T06:45:56.630" v="1334" actId="164"/>
          <ac:picMkLst>
            <pc:docMk/>
            <pc:sldMk cId="755907051" sldId="258"/>
            <ac:picMk id="28" creationId="{23E0DE51-82C9-4240-8DDB-D537181DDCA1}"/>
          </ac:picMkLst>
        </pc:picChg>
        <pc:picChg chg="add mod topLvl">
          <ac:chgData name="Baccarini Daniela" userId="03a24505-5d2d-446b-9df3-f81c19ab9456" providerId="ADAL" clId="{5BFAA230-0886-484B-85DA-FEF4045572CA}" dt="2020-06-03T06:45:56.630" v="1334" actId="164"/>
          <ac:picMkLst>
            <pc:docMk/>
            <pc:sldMk cId="755907051" sldId="258"/>
            <ac:picMk id="41" creationId="{2695DE9A-C8CA-4D60-BED1-1FBEE4D21018}"/>
          </ac:picMkLst>
        </pc:picChg>
        <pc:picChg chg="add del mod">
          <ac:chgData name="Baccarini Daniela" userId="03a24505-5d2d-446b-9df3-f81c19ab9456" providerId="ADAL" clId="{5BFAA230-0886-484B-85DA-FEF4045572CA}" dt="2020-05-29T16:00:51.819" v="779" actId="478"/>
          <ac:picMkLst>
            <pc:docMk/>
            <pc:sldMk cId="755907051" sldId="258"/>
            <ac:picMk id="41" creationId="{728BF993-82CA-4AD4-A57B-0F67FE8E3E33}"/>
          </ac:picMkLst>
        </pc:picChg>
      </pc:sldChg>
      <pc:sldChg chg="addSp delSp modSp">
        <pc:chgData name="Baccarini Daniela" userId="03a24505-5d2d-446b-9df3-f81c19ab9456" providerId="ADAL" clId="{5BFAA230-0886-484B-85DA-FEF4045572CA}" dt="2020-06-02T13:44:06.621" v="1170" actId="164"/>
        <pc:sldMkLst>
          <pc:docMk/>
          <pc:sldMk cId="3807614850" sldId="259"/>
        </pc:sldMkLst>
        <pc:spChg chg="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30" creationId="{74A3E9CF-4A3B-44A7-A7C1-201BBE1EA5B1}"/>
          </ac:spMkLst>
        </pc:spChg>
        <pc:spChg chg="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31" creationId="{CCCE03B3-FA1F-42E5-97DE-0F8A0EF33036}"/>
          </ac:spMkLst>
        </pc:spChg>
        <pc:spChg chg="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32" creationId="{E17A4108-D1A3-4942-9624-469721184F21}"/>
          </ac:spMkLst>
        </pc:spChg>
        <pc:spChg chg="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33" creationId="{5DBB5657-47C3-48BA-A7F7-74881CEAB1F4}"/>
          </ac:spMkLst>
        </pc:spChg>
        <pc:spChg chg="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34" creationId="{B2662186-F40C-4E16-A264-9261BD5D1CA8}"/>
          </ac:spMkLst>
        </pc:spChg>
        <pc:spChg chg="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35" creationId="{6ED27129-26E4-4B8C-BBDA-553A151C4361}"/>
          </ac:spMkLst>
        </pc:spChg>
        <pc:spChg chg="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36" creationId="{6C2C1BDB-599A-4D1B-AF78-CF5A2442102E}"/>
          </ac:spMkLst>
        </pc:spChg>
        <pc:spChg chg="add 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37" creationId="{0DFF3D0D-CB33-49D4-96E9-E4CC1E26F227}"/>
          </ac:spMkLst>
        </pc:spChg>
        <pc:spChg chg="mod">
          <ac:chgData name="Baccarini Daniela" userId="03a24505-5d2d-446b-9df3-f81c19ab9456" providerId="ADAL" clId="{5BFAA230-0886-484B-85DA-FEF4045572CA}" dt="2020-05-29T09:20:50.625" v="409" actId="20577"/>
          <ac:spMkLst>
            <pc:docMk/>
            <pc:sldMk cId="3807614850" sldId="259"/>
            <ac:spMk id="38" creationId="{86BB2282-4534-4C81-971B-4F9105E48563}"/>
          </ac:spMkLst>
        </pc:spChg>
        <pc:spChg chg="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40" creationId="{6E8E602E-502C-47C8-AE6D-B56F9A28549A}"/>
          </ac:spMkLst>
        </pc:spChg>
        <pc:spChg chg="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41" creationId="{EEADD28E-18F0-422A-90CD-A87D767804CF}"/>
          </ac:spMkLst>
        </pc:spChg>
        <pc:spChg chg="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42" creationId="{334FDEE1-0B9E-4680-87CE-1BE64E91C69B}"/>
          </ac:spMkLst>
        </pc:spChg>
        <pc:spChg chg="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43" creationId="{FB3551AD-6C86-4A47-9BA5-DE400943C587}"/>
          </ac:spMkLst>
        </pc:spChg>
        <pc:spChg chg="del">
          <ac:chgData name="Baccarini Daniela" userId="03a24505-5d2d-446b-9df3-f81c19ab9456" providerId="ADAL" clId="{5BFAA230-0886-484B-85DA-FEF4045572CA}" dt="2020-06-02T13:09:47.240" v="885" actId="478"/>
          <ac:spMkLst>
            <pc:docMk/>
            <pc:sldMk cId="3807614850" sldId="259"/>
            <ac:spMk id="44" creationId="{7FB11189-3DF8-44F4-80EA-4285C74446EB}"/>
          </ac:spMkLst>
        </pc:spChg>
        <pc:spChg chg="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58" creationId="{F123D04D-114C-41B9-B789-76E213AC21F8}"/>
          </ac:spMkLst>
        </pc:spChg>
        <pc:spChg chg="add 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60" creationId="{9394179C-2F39-409E-B759-644C8E500F21}"/>
          </ac:spMkLst>
        </pc:spChg>
        <pc:spChg chg="add 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61" creationId="{25C2EDA9-ABBD-48C8-BE73-276BC8A79CD4}"/>
          </ac:spMkLst>
        </pc:spChg>
        <pc:spChg chg="add 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62" creationId="{A16CB763-9005-408A-B5ED-A7DA10F98192}"/>
          </ac:spMkLst>
        </pc:spChg>
        <pc:spChg chg="add 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63" creationId="{B26833FE-3E0F-47C5-A62A-5DCA0BC87BDE}"/>
          </ac:spMkLst>
        </pc:spChg>
        <pc:spChg chg="add 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64" creationId="{749945EC-6315-4C41-9B5B-A0875B2886A6}"/>
          </ac:spMkLst>
        </pc:spChg>
        <pc:spChg chg="add 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65" creationId="{8234E37B-B193-496E-AF50-561E5BC6D7C3}"/>
          </ac:spMkLst>
        </pc:spChg>
        <pc:spChg chg="add 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66" creationId="{B12C83BB-2DCF-4B85-AD24-83D989E4C645}"/>
          </ac:spMkLst>
        </pc:spChg>
        <pc:spChg chg="add 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67" creationId="{C268192D-2A1E-4318-BB7B-2A6483C3AEC4}"/>
          </ac:spMkLst>
        </pc:spChg>
        <pc:spChg chg="add 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68" creationId="{8E0CE36E-4102-4587-9ADF-BF181337D300}"/>
          </ac:spMkLst>
        </pc:spChg>
        <pc:spChg chg="add 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69" creationId="{948BFD7D-6FDA-40F7-848F-F4FFCFE7AD92}"/>
          </ac:spMkLst>
        </pc:spChg>
        <pc:spChg chg="add 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70" creationId="{B12FE7D7-93AB-4398-93E9-5CE4795C55C2}"/>
          </ac:spMkLst>
        </pc:spChg>
        <pc:spChg chg="add mod">
          <ac:chgData name="Baccarini Daniela" userId="03a24505-5d2d-446b-9df3-f81c19ab9456" providerId="ADAL" clId="{5BFAA230-0886-484B-85DA-FEF4045572CA}" dt="2020-06-02T13:41:46.756" v="1148" actId="164"/>
          <ac:spMkLst>
            <pc:docMk/>
            <pc:sldMk cId="3807614850" sldId="259"/>
            <ac:spMk id="71" creationId="{43CF4949-A594-4C09-B82D-9C1970A3CB0A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193" creationId="{6CFC936F-3B62-4F97-95F7-5E8302696C5B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194" creationId="{F96A8D40-4798-4C10-9B7C-1C93361F218C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195" creationId="{0AFBAF26-1EA9-4C2A-B4F3-C65BC793E6F0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196" creationId="{A0F2A188-57F5-425B-8647-2EB7EA477EF8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197" creationId="{FAA08C38-A622-44DB-9424-84CF1EDA993E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198" creationId="{7FCDF7DD-252F-4C34-8D26-2A9F257C0B1A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199" creationId="{953D7A8E-5C48-4923-BCB0-9FA9D5E0507E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200" creationId="{4BD79209-506B-4A95-BADE-A01AC8BF85A6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201" creationId="{AB2BBD0A-4AD6-418A-A2BD-A05D71491B81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202" creationId="{BCDAE6A4-5F15-47A4-BB3C-DD83E44E063B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203" creationId="{FC2293E2-3A9E-4293-B3D1-352CFC6997FA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204" creationId="{50B9500F-37C2-484C-8AF6-A73347960FCC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205" creationId="{5DE7B60E-9183-40F1-9D0D-4918EA3065AE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206" creationId="{5034C5C1-55BF-458C-B55B-BF855B56820C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207" creationId="{37751C39-9A09-49A0-9759-0BDC28DC1940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208" creationId="{8A28767D-49B4-4C9C-896E-2C82B60030B0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209" creationId="{84ED9A8D-297F-4CD9-A777-CCC181FB6ACC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210" creationId="{B4E4E3A8-381F-4E12-B917-78C7FB75BC43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211" creationId="{1734AB39-46FB-419D-8777-9D4DD468FF9B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212" creationId="{366288D5-09D8-461B-B9FC-F0D60074178E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213" creationId="{38E4FBCC-DC66-40E9-9A39-1B74E02886FD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214" creationId="{DCBF9E0B-6E56-440E-A069-682B183A3C26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215" creationId="{DF63279B-9506-473B-85E3-334EDAB7CC8B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216" creationId="{7363C7E3-0C8A-4359-85FF-99E68CDFABA8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230" creationId="{24AD08AC-D6E5-4730-8C1C-057565DA5CE4}"/>
          </ac:spMkLst>
        </pc:spChg>
        <pc:spChg chg="mod topLvl">
          <ac:chgData name="Baccarini Daniela" userId="03a24505-5d2d-446b-9df3-f81c19ab9456" providerId="ADAL" clId="{5BFAA230-0886-484B-85DA-FEF4045572CA}" dt="2020-06-02T13:44:06.621" v="1170" actId="164"/>
          <ac:spMkLst>
            <pc:docMk/>
            <pc:sldMk cId="3807614850" sldId="259"/>
            <ac:spMk id="231" creationId="{D10CAF14-6E23-4687-A75E-2B8BDCE2E103}"/>
          </ac:spMkLst>
        </pc:spChg>
        <pc:grpChg chg="add del mod ord">
          <ac:chgData name="Baccarini Daniela" userId="03a24505-5d2d-446b-9df3-f81c19ab9456" providerId="ADAL" clId="{5BFAA230-0886-484B-85DA-FEF4045572CA}" dt="2020-06-02T13:43:13.001" v="1164" actId="478"/>
          <ac:grpSpMkLst>
            <pc:docMk/>
            <pc:sldMk cId="3807614850" sldId="259"/>
            <ac:grpSpMk id="2" creationId="{672B5E24-0C3E-4386-B337-53F3A6E27082}"/>
          </ac:grpSpMkLst>
        </pc:grpChg>
        <pc:grpChg chg="add mod">
          <ac:chgData name="Baccarini Daniela" userId="03a24505-5d2d-446b-9df3-f81c19ab9456" providerId="ADAL" clId="{5BFAA230-0886-484B-85DA-FEF4045572CA}" dt="2020-06-02T13:44:06.621" v="1170" actId="164"/>
          <ac:grpSpMkLst>
            <pc:docMk/>
            <pc:sldMk cId="3807614850" sldId="259"/>
            <ac:grpSpMk id="3" creationId="{4671EF25-F106-4CC3-B379-6F01D48B8696}"/>
          </ac:grpSpMkLst>
        </pc:grpChg>
        <pc:grpChg chg="add del">
          <ac:chgData name="Baccarini Daniela" userId="03a24505-5d2d-446b-9df3-f81c19ab9456" providerId="ADAL" clId="{5BFAA230-0886-484B-85DA-FEF4045572CA}" dt="2020-06-02T13:41:38.847" v="1147"/>
          <ac:grpSpMkLst>
            <pc:docMk/>
            <pc:sldMk cId="3807614850" sldId="259"/>
            <ac:grpSpMk id="72" creationId="{4E4424BA-62EC-4ACA-95E3-F5B065028D21}"/>
          </ac:grpSpMkLst>
        </pc:grpChg>
        <pc:grpChg chg="add del">
          <ac:chgData name="Baccarini Daniela" userId="03a24505-5d2d-446b-9df3-f81c19ab9456" providerId="ADAL" clId="{5BFAA230-0886-484B-85DA-FEF4045572CA}" dt="2020-06-02T13:42:13.006" v="1151" actId="478"/>
          <ac:grpSpMkLst>
            <pc:docMk/>
            <pc:sldMk cId="3807614850" sldId="259"/>
            <ac:grpSpMk id="112" creationId="{0DE01E4C-0C72-4228-A4AB-B01F5E51B977}"/>
          </ac:grpSpMkLst>
        </pc:grpChg>
        <pc:grpChg chg="add del mod ord">
          <ac:chgData name="Baccarini Daniela" userId="03a24505-5d2d-446b-9df3-f81c19ab9456" providerId="ADAL" clId="{5BFAA230-0886-484B-85DA-FEF4045572CA}" dt="2020-06-02T13:43:08.353" v="1163" actId="478"/>
          <ac:grpSpMkLst>
            <pc:docMk/>
            <pc:sldMk cId="3807614850" sldId="259"/>
            <ac:grpSpMk id="152" creationId="{D9EA4BD5-30CF-4B18-8574-2AC245A5743C}"/>
          </ac:grpSpMkLst>
        </pc:grpChg>
        <pc:grpChg chg="add del">
          <ac:chgData name="Baccarini Daniela" userId="03a24505-5d2d-446b-9df3-f81c19ab9456" providerId="ADAL" clId="{5BFAA230-0886-484B-85DA-FEF4045572CA}" dt="2020-06-02T13:43:39.030" v="1166" actId="165"/>
          <ac:grpSpMkLst>
            <pc:docMk/>
            <pc:sldMk cId="3807614850" sldId="259"/>
            <ac:grpSpMk id="192" creationId="{89606059-18D4-4FAB-B8E0-D0B9B846577E}"/>
          </ac:grpSpMkLst>
        </pc:grpChg>
        <pc:picChg chg="add mod">
          <ac:chgData name="Baccarini Daniela" userId="03a24505-5d2d-446b-9df3-f81c19ab9456" providerId="ADAL" clId="{5BFAA230-0886-484B-85DA-FEF4045572CA}" dt="2020-06-02T13:41:46.756" v="1148" actId="164"/>
          <ac:picMkLst>
            <pc:docMk/>
            <pc:sldMk cId="3807614850" sldId="259"/>
            <ac:picMk id="39" creationId="{9C2366E2-0EA3-4489-8067-DFEC554FF9DC}"/>
          </ac:picMkLst>
        </pc:picChg>
        <pc:picChg chg="mod">
          <ac:chgData name="Baccarini Daniela" userId="03a24505-5d2d-446b-9df3-f81c19ab9456" providerId="ADAL" clId="{5BFAA230-0886-484B-85DA-FEF4045572CA}" dt="2020-06-02T13:41:46.756" v="1148" actId="164"/>
          <ac:picMkLst>
            <pc:docMk/>
            <pc:sldMk cId="3807614850" sldId="259"/>
            <ac:picMk id="45" creationId="{F4E4BA1B-C168-4C8B-8366-80CDBA456EBB}"/>
          </ac:picMkLst>
        </pc:picChg>
        <pc:picChg chg="mod">
          <ac:chgData name="Baccarini Daniela" userId="03a24505-5d2d-446b-9df3-f81c19ab9456" providerId="ADAL" clId="{5BFAA230-0886-484B-85DA-FEF4045572CA}" dt="2020-06-02T13:41:46.756" v="1148" actId="164"/>
          <ac:picMkLst>
            <pc:docMk/>
            <pc:sldMk cId="3807614850" sldId="259"/>
            <ac:picMk id="46" creationId="{AFC82060-F64D-4403-A4D6-8EFFD1CBF1C1}"/>
          </ac:picMkLst>
        </pc:picChg>
        <pc:picChg chg="mod">
          <ac:chgData name="Baccarini Daniela" userId="03a24505-5d2d-446b-9df3-f81c19ab9456" providerId="ADAL" clId="{5BFAA230-0886-484B-85DA-FEF4045572CA}" dt="2020-06-02T13:41:46.756" v="1148" actId="164"/>
          <ac:picMkLst>
            <pc:docMk/>
            <pc:sldMk cId="3807614850" sldId="259"/>
            <ac:picMk id="47" creationId="{CD875258-AF02-41B9-84F3-1AFC5441F65B}"/>
          </ac:picMkLst>
        </pc:picChg>
        <pc:picChg chg="mod">
          <ac:chgData name="Baccarini Daniela" userId="03a24505-5d2d-446b-9df3-f81c19ab9456" providerId="ADAL" clId="{5BFAA230-0886-484B-85DA-FEF4045572CA}" dt="2020-06-02T13:41:46.756" v="1148" actId="164"/>
          <ac:picMkLst>
            <pc:docMk/>
            <pc:sldMk cId="3807614850" sldId="259"/>
            <ac:picMk id="48" creationId="{F6C38D18-BD78-4190-935D-15932EB7BA2B}"/>
          </ac:picMkLst>
        </pc:picChg>
        <pc:picChg chg="mod">
          <ac:chgData name="Baccarini Daniela" userId="03a24505-5d2d-446b-9df3-f81c19ab9456" providerId="ADAL" clId="{5BFAA230-0886-484B-85DA-FEF4045572CA}" dt="2020-06-02T13:41:46.756" v="1148" actId="164"/>
          <ac:picMkLst>
            <pc:docMk/>
            <pc:sldMk cId="3807614850" sldId="259"/>
            <ac:picMk id="49" creationId="{4BC713F7-F1D0-4B01-940A-3DC93C98313E}"/>
          </ac:picMkLst>
        </pc:picChg>
        <pc:picChg chg="mod">
          <ac:chgData name="Baccarini Daniela" userId="03a24505-5d2d-446b-9df3-f81c19ab9456" providerId="ADAL" clId="{5BFAA230-0886-484B-85DA-FEF4045572CA}" dt="2020-06-02T13:41:46.756" v="1148" actId="164"/>
          <ac:picMkLst>
            <pc:docMk/>
            <pc:sldMk cId="3807614850" sldId="259"/>
            <ac:picMk id="50" creationId="{8BB69D33-F330-453D-80BF-A737002DD28B}"/>
          </ac:picMkLst>
        </pc:picChg>
        <pc:picChg chg="mod">
          <ac:chgData name="Baccarini Daniela" userId="03a24505-5d2d-446b-9df3-f81c19ab9456" providerId="ADAL" clId="{5BFAA230-0886-484B-85DA-FEF4045572CA}" dt="2020-06-02T13:41:46.756" v="1148" actId="164"/>
          <ac:picMkLst>
            <pc:docMk/>
            <pc:sldMk cId="3807614850" sldId="259"/>
            <ac:picMk id="51" creationId="{3F5258B9-39BA-4F63-984A-3F0AFE501494}"/>
          </ac:picMkLst>
        </pc:picChg>
        <pc:picChg chg="mod">
          <ac:chgData name="Baccarini Daniela" userId="03a24505-5d2d-446b-9df3-f81c19ab9456" providerId="ADAL" clId="{5BFAA230-0886-484B-85DA-FEF4045572CA}" dt="2020-06-02T13:41:46.756" v="1148" actId="164"/>
          <ac:picMkLst>
            <pc:docMk/>
            <pc:sldMk cId="3807614850" sldId="259"/>
            <ac:picMk id="52" creationId="{7E135A36-38B1-426B-8906-0F7A38DEBAD1}"/>
          </ac:picMkLst>
        </pc:picChg>
        <pc:picChg chg="mod">
          <ac:chgData name="Baccarini Daniela" userId="03a24505-5d2d-446b-9df3-f81c19ab9456" providerId="ADAL" clId="{5BFAA230-0886-484B-85DA-FEF4045572CA}" dt="2020-06-02T13:41:46.756" v="1148" actId="164"/>
          <ac:picMkLst>
            <pc:docMk/>
            <pc:sldMk cId="3807614850" sldId="259"/>
            <ac:picMk id="53" creationId="{6664A16C-0C84-4BD3-8946-5DF7F4FE0F9B}"/>
          </ac:picMkLst>
        </pc:picChg>
        <pc:picChg chg="mod">
          <ac:chgData name="Baccarini Daniela" userId="03a24505-5d2d-446b-9df3-f81c19ab9456" providerId="ADAL" clId="{5BFAA230-0886-484B-85DA-FEF4045572CA}" dt="2020-06-02T13:41:46.756" v="1148" actId="164"/>
          <ac:picMkLst>
            <pc:docMk/>
            <pc:sldMk cId="3807614850" sldId="259"/>
            <ac:picMk id="54" creationId="{B73042D2-8A8A-4CDF-91AC-51A9368086EB}"/>
          </ac:picMkLst>
        </pc:picChg>
        <pc:picChg chg="mod">
          <ac:chgData name="Baccarini Daniela" userId="03a24505-5d2d-446b-9df3-f81c19ab9456" providerId="ADAL" clId="{5BFAA230-0886-484B-85DA-FEF4045572CA}" dt="2020-06-02T13:41:46.756" v="1148" actId="164"/>
          <ac:picMkLst>
            <pc:docMk/>
            <pc:sldMk cId="3807614850" sldId="259"/>
            <ac:picMk id="55" creationId="{67DF9E65-D496-41FB-9B08-5070701EE066}"/>
          </ac:picMkLst>
        </pc:picChg>
        <pc:picChg chg="del">
          <ac:chgData name="Baccarini Daniela" userId="03a24505-5d2d-446b-9df3-f81c19ab9456" providerId="ADAL" clId="{5BFAA230-0886-484B-85DA-FEF4045572CA}" dt="2020-06-02T13:09:47.240" v="885" actId="478"/>
          <ac:picMkLst>
            <pc:docMk/>
            <pc:sldMk cId="3807614850" sldId="259"/>
            <ac:picMk id="56" creationId="{4B6312F8-E82B-462C-8B50-86F56D9582BB}"/>
          </ac:picMkLst>
        </pc:picChg>
        <pc:picChg chg="add mod">
          <ac:chgData name="Baccarini Daniela" userId="03a24505-5d2d-446b-9df3-f81c19ab9456" providerId="ADAL" clId="{5BFAA230-0886-484B-85DA-FEF4045572CA}" dt="2020-06-02T13:41:46.756" v="1148" actId="164"/>
          <ac:picMkLst>
            <pc:docMk/>
            <pc:sldMk cId="3807614850" sldId="259"/>
            <ac:picMk id="59" creationId="{FEE73FF0-6D34-4434-B107-8898237EFED2}"/>
          </ac:picMkLst>
        </pc:picChg>
        <pc:picChg chg="mod topLvl">
          <ac:chgData name="Baccarini Daniela" userId="03a24505-5d2d-446b-9df3-f81c19ab9456" providerId="ADAL" clId="{5BFAA230-0886-484B-85DA-FEF4045572CA}" dt="2020-06-02T13:44:06.621" v="1170" actId="164"/>
          <ac:picMkLst>
            <pc:docMk/>
            <pc:sldMk cId="3807614850" sldId="259"/>
            <ac:picMk id="217" creationId="{A360CF1F-1515-428D-BC29-470B1E56AD84}"/>
          </ac:picMkLst>
        </pc:picChg>
        <pc:picChg chg="mod topLvl">
          <ac:chgData name="Baccarini Daniela" userId="03a24505-5d2d-446b-9df3-f81c19ab9456" providerId="ADAL" clId="{5BFAA230-0886-484B-85DA-FEF4045572CA}" dt="2020-06-02T13:44:06.621" v="1170" actId="164"/>
          <ac:picMkLst>
            <pc:docMk/>
            <pc:sldMk cId="3807614850" sldId="259"/>
            <ac:picMk id="218" creationId="{62EDE23C-24FF-47F2-9B95-8BA2B6A2CC46}"/>
          </ac:picMkLst>
        </pc:picChg>
        <pc:picChg chg="mod topLvl">
          <ac:chgData name="Baccarini Daniela" userId="03a24505-5d2d-446b-9df3-f81c19ab9456" providerId="ADAL" clId="{5BFAA230-0886-484B-85DA-FEF4045572CA}" dt="2020-06-02T13:44:06.621" v="1170" actId="164"/>
          <ac:picMkLst>
            <pc:docMk/>
            <pc:sldMk cId="3807614850" sldId="259"/>
            <ac:picMk id="219" creationId="{AA4386E6-8393-481A-ABCB-86C256A0980D}"/>
          </ac:picMkLst>
        </pc:picChg>
        <pc:picChg chg="mod topLvl">
          <ac:chgData name="Baccarini Daniela" userId="03a24505-5d2d-446b-9df3-f81c19ab9456" providerId="ADAL" clId="{5BFAA230-0886-484B-85DA-FEF4045572CA}" dt="2020-06-02T13:44:06.621" v="1170" actId="164"/>
          <ac:picMkLst>
            <pc:docMk/>
            <pc:sldMk cId="3807614850" sldId="259"/>
            <ac:picMk id="220" creationId="{0446FA80-0689-46BE-A13E-1091918C2FEA}"/>
          </ac:picMkLst>
        </pc:picChg>
        <pc:picChg chg="mod topLvl">
          <ac:chgData name="Baccarini Daniela" userId="03a24505-5d2d-446b-9df3-f81c19ab9456" providerId="ADAL" clId="{5BFAA230-0886-484B-85DA-FEF4045572CA}" dt="2020-06-02T13:44:06.621" v="1170" actId="164"/>
          <ac:picMkLst>
            <pc:docMk/>
            <pc:sldMk cId="3807614850" sldId="259"/>
            <ac:picMk id="221" creationId="{88106C48-612A-4CD5-82C1-C2FAB1A42957}"/>
          </ac:picMkLst>
        </pc:picChg>
        <pc:picChg chg="mod topLvl">
          <ac:chgData name="Baccarini Daniela" userId="03a24505-5d2d-446b-9df3-f81c19ab9456" providerId="ADAL" clId="{5BFAA230-0886-484B-85DA-FEF4045572CA}" dt="2020-06-02T13:44:06.621" v="1170" actId="164"/>
          <ac:picMkLst>
            <pc:docMk/>
            <pc:sldMk cId="3807614850" sldId="259"/>
            <ac:picMk id="222" creationId="{1D62A04F-DEC0-4C75-9CFE-0D2C55D82401}"/>
          </ac:picMkLst>
        </pc:picChg>
        <pc:picChg chg="mod topLvl">
          <ac:chgData name="Baccarini Daniela" userId="03a24505-5d2d-446b-9df3-f81c19ab9456" providerId="ADAL" clId="{5BFAA230-0886-484B-85DA-FEF4045572CA}" dt="2020-06-02T13:44:06.621" v="1170" actId="164"/>
          <ac:picMkLst>
            <pc:docMk/>
            <pc:sldMk cId="3807614850" sldId="259"/>
            <ac:picMk id="223" creationId="{785C3263-CFE9-4BB5-8CA3-928220CEE312}"/>
          </ac:picMkLst>
        </pc:picChg>
        <pc:picChg chg="mod topLvl">
          <ac:chgData name="Baccarini Daniela" userId="03a24505-5d2d-446b-9df3-f81c19ab9456" providerId="ADAL" clId="{5BFAA230-0886-484B-85DA-FEF4045572CA}" dt="2020-06-02T13:44:06.621" v="1170" actId="164"/>
          <ac:picMkLst>
            <pc:docMk/>
            <pc:sldMk cId="3807614850" sldId="259"/>
            <ac:picMk id="224" creationId="{68E20EE1-B5CF-44E1-999F-ADE190648153}"/>
          </ac:picMkLst>
        </pc:picChg>
        <pc:picChg chg="mod topLvl">
          <ac:chgData name="Baccarini Daniela" userId="03a24505-5d2d-446b-9df3-f81c19ab9456" providerId="ADAL" clId="{5BFAA230-0886-484B-85DA-FEF4045572CA}" dt="2020-06-02T13:44:06.621" v="1170" actId="164"/>
          <ac:picMkLst>
            <pc:docMk/>
            <pc:sldMk cId="3807614850" sldId="259"/>
            <ac:picMk id="225" creationId="{CA2C9898-79C9-4412-8D63-A740C0DC03C4}"/>
          </ac:picMkLst>
        </pc:picChg>
        <pc:picChg chg="mod topLvl">
          <ac:chgData name="Baccarini Daniela" userId="03a24505-5d2d-446b-9df3-f81c19ab9456" providerId="ADAL" clId="{5BFAA230-0886-484B-85DA-FEF4045572CA}" dt="2020-06-02T13:44:06.621" v="1170" actId="164"/>
          <ac:picMkLst>
            <pc:docMk/>
            <pc:sldMk cId="3807614850" sldId="259"/>
            <ac:picMk id="226" creationId="{CCF419B7-2807-44D8-AF1C-F17AF1F9975C}"/>
          </ac:picMkLst>
        </pc:picChg>
        <pc:picChg chg="mod topLvl">
          <ac:chgData name="Baccarini Daniela" userId="03a24505-5d2d-446b-9df3-f81c19ab9456" providerId="ADAL" clId="{5BFAA230-0886-484B-85DA-FEF4045572CA}" dt="2020-06-02T13:44:06.621" v="1170" actId="164"/>
          <ac:picMkLst>
            <pc:docMk/>
            <pc:sldMk cId="3807614850" sldId="259"/>
            <ac:picMk id="227" creationId="{1E9086EB-D816-4D88-A40E-5B1D4655CD87}"/>
          </ac:picMkLst>
        </pc:picChg>
        <pc:picChg chg="mod topLvl">
          <ac:chgData name="Baccarini Daniela" userId="03a24505-5d2d-446b-9df3-f81c19ab9456" providerId="ADAL" clId="{5BFAA230-0886-484B-85DA-FEF4045572CA}" dt="2020-06-02T13:44:06.621" v="1170" actId="164"/>
          <ac:picMkLst>
            <pc:docMk/>
            <pc:sldMk cId="3807614850" sldId="259"/>
            <ac:picMk id="228" creationId="{C6BB07DA-6CE5-4FAD-8284-2E17F9647F04}"/>
          </ac:picMkLst>
        </pc:picChg>
        <pc:picChg chg="mod topLvl">
          <ac:chgData name="Baccarini Daniela" userId="03a24505-5d2d-446b-9df3-f81c19ab9456" providerId="ADAL" clId="{5BFAA230-0886-484B-85DA-FEF4045572CA}" dt="2020-06-02T13:44:06.621" v="1170" actId="164"/>
          <ac:picMkLst>
            <pc:docMk/>
            <pc:sldMk cId="3807614850" sldId="259"/>
            <ac:picMk id="229" creationId="{C9E1D521-F317-46B3-9AAC-77BEFEC7FC0A}"/>
          </ac:picMkLst>
        </pc:picChg>
      </pc:sldChg>
      <pc:sldChg chg="addSp delSp modSp">
        <pc:chgData name="Baccarini Daniela" userId="03a24505-5d2d-446b-9df3-f81c19ab9456" providerId="ADAL" clId="{5BFAA230-0886-484B-85DA-FEF4045572CA}" dt="2020-06-02T13:45:05.607" v="1177" actId="164"/>
        <pc:sldMkLst>
          <pc:docMk/>
          <pc:sldMk cId="3712220371" sldId="260"/>
        </pc:sldMkLst>
        <pc:spChg chg="del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30" creationId="{74A3E9CF-4A3B-44A7-A7C1-201BBE1EA5B1}"/>
          </ac:spMkLst>
        </pc:spChg>
        <pc:spChg chg="del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31" creationId="{CCCE03B3-FA1F-42E5-97DE-0F8A0EF33036}"/>
          </ac:spMkLst>
        </pc:spChg>
        <pc:spChg chg="del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32" creationId="{E17A4108-D1A3-4942-9624-469721184F21}"/>
          </ac:spMkLst>
        </pc:spChg>
        <pc:spChg chg="del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33" creationId="{5DBB5657-47C3-48BA-A7F7-74881CEAB1F4}"/>
          </ac:spMkLst>
        </pc:spChg>
        <pc:spChg chg="del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34" creationId="{B2662186-F40C-4E16-A264-9261BD5D1CA8}"/>
          </ac:spMkLst>
        </pc:spChg>
        <pc:spChg chg="del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35" creationId="{6ED27129-26E4-4B8C-BBDA-553A151C4361}"/>
          </ac:spMkLst>
        </pc:spChg>
        <pc:spChg chg="del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36" creationId="{6C2C1BDB-599A-4D1B-AF78-CF5A2442102E}"/>
          </ac:spMkLst>
        </pc:spChg>
        <pc:spChg chg="add del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37" creationId="{6D8F7919-E92F-4F2A-85ED-760079DFBACF}"/>
          </ac:spMkLst>
        </pc:spChg>
        <pc:spChg chg="mod">
          <ac:chgData name="Baccarini Daniela" userId="03a24505-5d2d-446b-9df3-f81c19ab9456" providerId="ADAL" clId="{5BFAA230-0886-484B-85DA-FEF4045572CA}" dt="2020-05-29T09:19:15.109" v="406" actId="20577"/>
          <ac:spMkLst>
            <pc:docMk/>
            <pc:sldMk cId="3712220371" sldId="260"/>
            <ac:spMk id="38" creationId="{86BB2282-4534-4C81-971B-4F9105E48563}"/>
          </ac:spMkLst>
        </pc:spChg>
        <pc:spChg chg="del mod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39" creationId="{84151D8B-96D2-4106-B025-6D948A756BAB}"/>
          </ac:spMkLst>
        </pc:spChg>
        <pc:spChg chg="del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40" creationId="{6E8E602E-502C-47C8-AE6D-B56F9A28549A}"/>
          </ac:spMkLst>
        </pc:spChg>
        <pc:spChg chg="del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41" creationId="{EEADD28E-18F0-422A-90CD-A87D767804CF}"/>
          </ac:spMkLst>
        </pc:spChg>
        <pc:spChg chg="del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42" creationId="{334FDEE1-0B9E-4680-87CE-1BE64E91C69B}"/>
          </ac:spMkLst>
        </pc:spChg>
        <pc:spChg chg="del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43" creationId="{FB3551AD-6C86-4A47-9BA5-DE400943C587}"/>
          </ac:spMkLst>
        </pc:spChg>
        <pc:spChg chg="del">
          <ac:chgData name="Baccarini Daniela" userId="03a24505-5d2d-446b-9df3-f81c19ab9456" providerId="ADAL" clId="{5BFAA230-0886-484B-85DA-FEF4045572CA}" dt="2020-06-02T13:10:02.473" v="887" actId="478"/>
          <ac:spMkLst>
            <pc:docMk/>
            <pc:sldMk cId="3712220371" sldId="260"/>
            <ac:spMk id="44" creationId="{7FB11189-3DF8-44F4-80EA-4285C74446EB}"/>
          </ac:spMkLst>
        </pc:spChg>
        <pc:spChg chg="add del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61" creationId="{1612CAFB-BA24-4D6F-91E9-30C2F72FE89A}"/>
          </ac:spMkLst>
        </pc:spChg>
        <pc:spChg chg="add del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62" creationId="{61986B8A-7B28-4803-B672-472F7EDF4EEF}"/>
          </ac:spMkLst>
        </pc:spChg>
        <pc:spChg chg="add del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63" creationId="{FC4CE366-1D8C-43B1-9557-A6299E18DD17}"/>
          </ac:spMkLst>
        </pc:spChg>
        <pc:spChg chg="add del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64" creationId="{3AA2E21E-7EFA-45E3-813E-BC48594B784B}"/>
          </ac:spMkLst>
        </pc:spChg>
        <pc:spChg chg="add del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65" creationId="{057347E1-5829-4ADA-A456-CAE4EF974505}"/>
          </ac:spMkLst>
        </pc:spChg>
        <pc:spChg chg="add del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66" creationId="{3CC83907-1730-4311-A488-EBA665A4F503}"/>
          </ac:spMkLst>
        </pc:spChg>
        <pc:spChg chg="add del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67" creationId="{61B8B18C-C7DC-4495-BB07-8A513E1A2BB9}"/>
          </ac:spMkLst>
        </pc:spChg>
        <pc:spChg chg="add del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68" creationId="{7DF01C7A-2D19-4580-B056-AFEEC63FB6EE}"/>
          </ac:spMkLst>
        </pc:spChg>
        <pc:spChg chg="add del mod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69" creationId="{3E5B2DB7-3FDB-482C-AD86-B07EA817782E}"/>
          </ac:spMkLst>
        </pc:spChg>
        <pc:spChg chg="add del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70" creationId="{78270319-CEEA-4836-99EF-0319E51FFA9A}"/>
          </ac:spMkLst>
        </pc:spChg>
        <pc:spChg chg="add del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71" creationId="{9F65F0AD-1878-4158-ADB5-26505C06134C}"/>
          </ac:spMkLst>
        </pc:spChg>
        <pc:spChg chg="add del">
          <ac:chgData name="Baccarini Daniela" userId="03a24505-5d2d-446b-9df3-f81c19ab9456" providerId="ADAL" clId="{5BFAA230-0886-484B-85DA-FEF4045572CA}" dt="2020-06-02T13:44:18.283" v="1171" actId="478"/>
          <ac:spMkLst>
            <pc:docMk/>
            <pc:sldMk cId="3712220371" sldId="260"/>
            <ac:spMk id="72" creationId="{A4B4812C-70C3-4BDF-8D4C-1746C9560212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74" creationId="{6BCB6C45-28C9-405C-B5FA-68B611F7EB04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75" creationId="{F9FC7DA0-A03B-4364-901F-14E2DB84D373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76" creationId="{3D3129B4-E7DD-47BC-8367-B4AE5CCC6D80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77" creationId="{BE6134C7-FE79-4904-BBA5-7477FF1256D1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78" creationId="{2E7EAD19-DAF2-40B7-A1EA-06E1E4011A9F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79" creationId="{A617F99A-D525-4826-84AB-DCA30B2DCB10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80" creationId="{6A75E84B-43D9-421B-B433-378C88BF04DE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81" creationId="{CBF3DE88-FBF8-4420-981D-58790E202121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82" creationId="{9C3DB322-3E3C-4C3A-9783-1D86F150164E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83" creationId="{5F048CEA-EAA4-43F5-AFE6-67C08E6D8203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84" creationId="{2186E4FF-9361-4424-903A-A02DFEBD9175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85" creationId="{F65240C4-2EFE-4497-8170-629E0B4221AC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86" creationId="{3C2FA7AF-0883-4E96-8FAC-26F7CBBE510E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87" creationId="{5C9F17F0-2C11-43CE-BD53-2E19A7771891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88" creationId="{2E450AF0-5A45-48C8-AB32-A0A1B9D7F817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89" creationId="{7BB306D7-155F-43E5-B9D4-F92C4F040DD0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90" creationId="{6EBB9080-EE4A-4088-967F-66195DB4A848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91" creationId="{A3FB77B6-01F6-44A0-9882-24D06D656C99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92" creationId="{3E719CC5-19AF-4791-B822-06055DDDAF8C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93" creationId="{C3957D5E-D742-4D6D-A4A2-C4B7BB5C16AE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94" creationId="{F0E224B5-688F-4477-A29F-C7D8BCEF6D73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95" creationId="{9BDA4224-9582-493F-8CE6-5BF8FB36386D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96" creationId="{2EAE0C26-20CB-4C16-A446-C69299635409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97" creationId="{4036A5CB-0F90-42BA-B628-5DA07550654A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111" creationId="{84318EA5-B788-43BB-B22A-D1EDBD6171BF}"/>
          </ac:spMkLst>
        </pc:spChg>
        <pc:spChg chg="mod topLvl">
          <ac:chgData name="Baccarini Daniela" userId="03a24505-5d2d-446b-9df3-f81c19ab9456" providerId="ADAL" clId="{5BFAA230-0886-484B-85DA-FEF4045572CA}" dt="2020-06-02T13:45:05.607" v="1177" actId="164"/>
          <ac:spMkLst>
            <pc:docMk/>
            <pc:sldMk cId="3712220371" sldId="260"/>
            <ac:spMk id="112" creationId="{2553ECEC-F55D-4490-B174-4A12B24F2C80}"/>
          </ac:spMkLst>
        </pc:spChg>
        <pc:grpChg chg="add mod">
          <ac:chgData name="Baccarini Daniela" userId="03a24505-5d2d-446b-9df3-f81c19ab9456" providerId="ADAL" clId="{5BFAA230-0886-484B-85DA-FEF4045572CA}" dt="2020-06-02T13:45:05.607" v="1177" actId="164"/>
          <ac:grpSpMkLst>
            <pc:docMk/>
            <pc:sldMk cId="3712220371" sldId="260"/>
            <ac:grpSpMk id="2" creationId="{C45B1408-795A-4B7D-B29B-864348C0E735}"/>
          </ac:grpSpMkLst>
        </pc:grpChg>
        <pc:grpChg chg="add del">
          <ac:chgData name="Baccarini Daniela" userId="03a24505-5d2d-446b-9df3-f81c19ab9456" providerId="ADAL" clId="{5BFAA230-0886-484B-85DA-FEF4045572CA}" dt="2020-06-02T13:44:33.217" v="1173" actId="165"/>
          <ac:grpSpMkLst>
            <pc:docMk/>
            <pc:sldMk cId="3712220371" sldId="260"/>
            <ac:grpSpMk id="73" creationId="{498CA769-7B35-407F-9A5B-D6AC4277FE75}"/>
          </ac:grpSpMkLst>
        </pc:grpChg>
        <pc:picChg chg="del">
          <ac:chgData name="Baccarini Daniela" userId="03a24505-5d2d-446b-9df3-f81c19ab9456" providerId="ADAL" clId="{5BFAA230-0886-484B-85DA-FEF4045572CA}" dt="2020-06-02T13:44:18.283" v="1171" actId="478"/>
          <ac:picMkLst>
            <pc:docMk/>
            <pc:sldMk cId="3712220371" sldId="260"/>
            <ac:picMk id="45" creationId="{F4E4BA1B-C168-4C8B-8366-80CDBA456EBB}"/>
          </ac:picMkLst>
        </pc:picChg>
        <pc:picChg chg="del">
          <ac:chgData name="Baccarini Daniela" userId="03a24505-5d2d-446b-9df3-f81c19ab9456" providerId="ADAL" clId="{5BFAA230-0886-484B-85DA-FEF4045572CA}" dt="2020-06-02T13:44:18.283" v="1171" actId="478"/>
          <ac:picMkLst>
            <pc:docMk/>
            <pc:sldMk cId="3712220371" sldId="260"/>
            <ac:picMk id="46" creationId="{AFC82060-F64D-4403-A4D6-8EFFD1CBF1C1}"/>
          </ac:picMkLst>
        </pc:picChg>
        <pc:picChg chg="del">
          <ac:chgData name="Baccarini Daniela" userId="03a24505-5d2d-446b-9df3-f81c19ab9456" providerId="ADAL" clId="{5BFAA230-0886-484B-85DA-FEF4045572CA}" dt="2020-06-02T13:44:18.283" v="1171" actId="478"/>
          <ac:picMkLst>
            <pc:docMk/>
            <pc:sldMk cId="3712220371" sldId="260"/>
            <ac:picMk id="47" creationId="{CD875258-AF02-41B9-84F3-1AFC5441F65B}"/>
          </ac:picMkLst>
        </pc:picChg>
        <pc:picChg chg="del">
          <ac:chgData name="Baccarini Daniela" userId="03a24505-5d2d-446b-9df3-f81c19ab9456" providerId="ADAL" clId="{5BFAA230-0886-484B-85DA-FEF4045572CA}" dt="2020-06-02T13:44:18.283" v="1171" actId="478"/>
          <ac:picMkLst>
            <pc:docMk/>
            <pc:sldMk cId="3712220371" sldId="260"/>
            <ac:picMk id="48" creationId="{F6C38D18-BD78-4190-935D-15932EB7BA2B}"/>
          </ac:picMkLst>
        </pc:picChg>
        <pc:picChg chg="del">
          <ac:chgData name="Baccarini Daniela" userId="03a24505-5d2d-446b-9df3-f81c19ab9456" providerId="ADAL" clId="{5BFAA230-0886-484B-85DA-FEF4045572CA}" dt="2020-06-02T13:44:18.283" v="1171" actId="478"/>
          <ac:picMkLst>
            <pc:docMk/>
            <pc:sldMk cId="3712220371" sldId="260"/>
            <ac:picMk id="49" creationId="{4BC713F7-F1D0-4B01-940A-3DC93C98313E}"/>
          </ac:picMkLst>
        </pc:picChg>
        <pc:picChg chg="del">
          <ac:chgData name="Baccarini Daniela" userId="03a24505-5d2d-446b-9df3-f81c19ab9456" providerId="ADAL" clId="{5BFAA230-0886-484B-85DA-FEF4045572CA}" dt="2020-06-02T13:44:18.283" v="1171" actId="478"/>
          <ac:picMkLst>
            <pc:docMk/>
            <pc:sldMk cId="3712220371" sldId="260"/>
            <ac:picMk id="50" creationId="{8BB69D33-F330-453D-80BF-A737002DD28B}"/>
          </ac:picMkLst>
        </pc:picChg>
        <pc:picChg chg="del">
          <ac:chgData name="Baccarini Daniela" userId="03a24505-5d2d-446b-9df3-f81c19ab9456" providerId="ADAL" clId="{5BFAA230-0886-484B-85DA-FEF4045572CA}" dt="2020-06-02T13:44:18.283" v="1171" actId="478"/>
          <ac:picMkLst>
            <pc:docMk/>
            <pc:sldMk cId="3712220371" sldId="260"/>
            <ac:picMk id="51" creationId="{3F5258B9-39BA-4F63-984A-3F0AFE501494}"/>
          </ac:picMkLst>
        </pc:picChg>
        <pc:picChg chg="del">
          <ac:chgData name="Baccarini Daniela" userId="03a24505-5d2d-446b-9df3-f81c19ab9456" providerId="ADAL" clId="{5BFAA230-0886-484B-85DA-FEF4045572CA}" dt="2020-06-02T13:44:18.283" v="1171" actId="478"/>
          <ac:picMkLst>
            <pc:docMk/>
            <pc:sldMk cId="3712220371" sldId="260"/>
            <ac:picMk id="52" creationId="{7E135A36-38B1-426B-8906-0F7A38DEBAD1}"/>
          </ac:picMkLst>
        </pc:picChg>
        <pc:picChg chg="del">
          <ac:chgData name="Baccarini Daniela" userId="03a24505-5d2d-446b-9df3-f81c19ab9456" providerId="ADAL" clId="{5BFAA230-0886-484B-85DA-FEF4045572CA}" dt="2020-06-02T13:44:18.283" v="1171" actId="478"/>
          <ac:picMkLst>
            <pc:docMk/>
            <pc:sldMk cId="3712220371" sldId="260"/>
            <ac:picMk id="53" creationId="{6664A16C-0C84-4BD3-8946-5DF7F4FE0F9B}"/>
          </ac:picMkLst>
        </pc:picChg>
        <pc:picChg chg="del">
          <ac:chgData name="Baccarini Daniela" userId="03a24505-5d2d-446b-9df3-f81c19ab9456" providerId="ADAL" clId="{5BFAA230-0886-484B-85DA-FEF4045572CA}" dt="2020-06-02T13:44:18.283" v="1171" actId="478"/>
          <ac:picMkLst>
            <pc:docMk/>
            <pc:sldMk cId="3712220371" sldId="260"/>
            <ac:picMk id="54" creationId="{B73042D2-8A8A-4CDF-91AC-51A9368086EB}"/>
          </ac:picMkLst>
        </pc:picChg>
        <pc:picChg chg="del">
          <ac:chgData name="Baccarini Daniela" userId="03a24505-5d2d-446b-9df3-f81c19ab9456" providerId="ADAL" clId="{5BFAA230-0886-484B-85DA-FEF4045572CA}" dt="2020-06-02T13:44:18.283" v="1171" actId="478"/>
          <ac:picMkLst>
            <pc:docMk/>
            <pc:sldMk cId="3712220371" sldId="260"/>
            <ac:picMk id="55" creationId="{67DF9E65-D496-41FB-9B08-5070701EE066}"/>
          </ac:picMkLst>
        </pc:picChg>
        <pc:picChg chg="del">
          <ac:chgData name="Baccarini Daniela" userId="03a24505-5d2d-446b-9df3-f81c19ab9456" providerId="ADAL" clId="{5BFAA230-0886-484B-85DA-FEF4045572CA}" dt="2020-06-02T13:10:02.473" v="887" actId="478"/>
          <ac:picMkLst>
            <pc:docMk/>
            <pc:sldMk cId="3712220371" sldId="260"/>
            <ac:picMk id="56" creationId="{4B6312F8-E82B-462C-8B50-86F56D9582BB}"/>
          </ac:picMkLst>
        </pc:picChg>
        <pc:picChg chg="add del">
          <ac:chgData name="Baccarini Daniela" userId="03a24505-5d2d-446b-9df3-f81c19ab9456" providerId="ADAL" clId="{5BFAA230-0886-484B-85DA-FEF4045572CA}" dt="2020-06-02T13:44:18.283" v="1171" actId="478"/>
          <ac:picMkLst>
            <pc:docMk/>
            <pc:sldMk cId="3712220371" sldId="260"/>
            <ac:picMk id="57" creationId="{5F235933-DA75-41FD-9DC2-F4BD4835821C}"/>
          </ac:picMkLst>
        </pc:picChg>
        <pc:picChg chg="add del">
          <ac:chgData name="Baccarini Daniela" userId="03a24505-5d2d-446b-9df3-f81c19ab9456" providerId="ADAL" clId="{5BFAA230-0886-484B-85DA-FEF4045572CA}" dt="2020-06-02T13:44:18.283" v="1171" actId="478"/>
          <ac:picMkLst>
            <pc:docMk/>
            <pc:sldMk cId="3712220371" sldId="260"/>
            <ac:picMk id="58" creationId="{B177FA55-607D-45F9-AB90-D78339B469A9}"/>
          </ac:picMkLst>
        </pc:picChg>
        <pc:picChg chg="mod topLvl">
          <ac:chgData name="Baccarini Daniela" userId="03a24505-5d2d-446b-9df3-f81c19ab9456" providerId="ADAL" clId="{5BFAA230-0886-484B-85DA-FEF4045572CA}" dt="2020-06-02T13:45:05.607" v="1177" actId="164"/>
          <ac:picMkLst>
            <pc:docMk/>
            <pc:sldMk cId="3712220371" sldId="260"/>
            <ac:picMk id="98" creationId="{9E5075FB-19EF-4A0A-906B-CF949FF07B4C}"/>
          </ac:picMkLst>
        </pc:picChg>
        <pc:picChg chg="mod topLvl">
          <ac:chgData name="Baccarini Daniela" userId="03a24505-5d2d-446b-9df3-f81c19ab9456" providerId="ADAL" clId="{5BFAA230-0886-484B-85DA-FEF4045572CA}" dt="2020-06-02T13:45:05.607" v="1177" actId="164"/>
          <ac:picMkLst>
            <pc:docMk/>
            <pc:sldMk cId="3712220371" sldId="260"/>
            <ac:picMk id="99" creationId="{E5F1ACC0-4BB1-4B44-BE2F-48E7D411FA32}"/>
          </ac:picMkLst>
        </pc:picChg>
        <pc:picChg chg="mod topLvl">
          <ac:chgData name="Baccarini Daniela" userId="03a24505-5d2d-446b-9df3-f81c19ab9456" providerId="ADAL" clId="{5BFAA230-0886-484B-85DA-FEF4045572CA}" dt="2020-06-02T13:45:05.607" v="1177" actId="164"/>
          <ac:picMkLst>
            <pc:docMk/>
            <pc:sldMk cId="3712220371" sldId="260"/>
            <ac:picMk id="100" creationId="{FCF6208F-E0C4-4869-8216-7C3450EAA66F}"/>
          </ac:picMkLst>
        </pc:picChg>
        <pc:picChg chg="mod topLvl">
          <ac:chgData name="Baccarini Daniela" userId="03a24505-5d2d-446b-9df3-f81c19ab9456" providerId="ADAL" clId="{5BFAA230-0886-484B-85DA-FEF4045572CA}" dt="2020-06-02T13:45:05.607" v="1177" actId="164"/>
          <ac:picMkLst>
            <pc:docMk/>
            <pc:sldMk cId="3712220371" sldId="260"/>
            <ac:picMk id="101" creationId="{72B1B2BA-A50E-48C0-B715-34F3978A460C}"/>
          </ac:picMkLst>
        </pc:picChg>
        <pc:picChg chg="mod topLvl">
          <ac:chgData name="Baccarini Daniela" userId="03a24505-5d2d-446b-9df3-f81c19ab9456" providerId="ADAL" clId="{5BFAA230-0886-484B-85DA-FEF4045572CA}" dt="2020-06-02T13:45:05.607" v="1177" actId="164"/>
          <ac:picMkLst>
            <pc:docMk/>
            <pc:sldMk cId="3712220371" sldId="260"/>
            <ac:picMk id="102" creationId="{BD6F0323-02AE-4B2F-A9C4-EFFABF2C8175}"/>
          </ac:picMkLst>
        </pc:picChg>
        <pc:picChg chg="mod topLvl">
          <ac:chgData name="Baccarini Daniela" userId="03a24505-5d2d-446b-9df3-f81c19ab9456" providerId="ADAL" clId="{5BFAA230-0886-484B-85DA-FEF4045572CA}" dt="2020-06-02T13:45:05.607" v="1177" actId="164"/>
          <ac:picMkLst>
            <pc:docMk/>
            <pc:sldMk cId="3712220371" sldId="260"/>
            <ac:picMk id="103" creationId="{E7E67082-57B8-4D08-821C-9BEC051C2209}"/>
          </ac:picMkLst>
        </pc:picChg>
        <pc:picChg chg="mod topLvl">
          <ac:chgData name="Baccarini Daniela" userId="03a24505-5d2d-446b-9df3-f81c19ab9456" providerId="ADAL" clId="{5BFAA230-0886-484B-85DA-FEF4045572CA}" dt="2020-06-02T13:45:05.607" v="1177" actId="164"/>
          <ac:picMkLst>
            <pc:docMk/>
            <pc:sldMk cId="3712220371" sldId="260"/>
            <ac:picMk id="104" creationId="{E540153A-FECE-40E7-BC95-B1AC962B092D}"/>
          </ac:picMkLst>
        </pc:picChg>
        <pc:picChg chg="mod topLvl">
          <ac:chgData name="Baccarini Daniela" userId="03a24505-5d2d-446b-9df3-f81c19ab9456" providerId="ADAL" clId="{5BFAA230-0886-484B-85DA-FEF4045572CA}" dt="2020-06-02T13:45:05.607" v="1177" actId="164"/>
          <ac:picMkLst>
            <pc:docMk/>
            <pc:sldMk cId="3712220371" sldId="260"/>
            <ac:picMk id="105" creationId="{C5CB5D30-E865-43BA-9FFA-C9F045D8AC99}"/>
          </ac:picMkLst>
        </pc:picChg>
        <pc:picChg chg="mod topLvl">
          <ac:chgData name="Baccarini Daniela" userId="03a24505-5d2d-446b-9df3-f81c19ab9456" providerId="ADAL" clId="{5BFAA230-0886-484B-85DA-FEF4045572CA}" dt="2020-06-02T13:45:05.607" v="1177" actId="164"/>
          <ac:picMkLst>
            <pc:docMk/>
            <pc:sldMk cId="3712220371" sldId="260"/>
            <ac:picMk id="106" creationId="{18B9A800-7933-40F0-9B7D-7CD3F442C53C}"/>
          </ac:picMkLst>
        </pc:picChg>
        <pc:picChg chg="mod topLvl">
          <ac:chgData name="Baccarini Daniela" userId="03a24505-5d2d-446b-9df3-f81c19ab9456" providerId="ADAL" clId="{5BFAA230-0886-484B-85DA-FEF4045572CA}" dt="2020-06-02T13:45:05.607" v="1177" actId="164"/>
          <ac:picMkLst>
            <pc:docMk/>
            <pc:sldMk cId="3712220371" sldId="260"/>
            <ac:picMk id="107" creationId="{59CA9180-8C19-40AC-9E51-9BA944469DDC}"/>
          </ac:picMkLst>
        </pc:picChg>
        <pc:picChg chg="mod topLvl">
          <ac:chgData name="Baccarini Daniela" userId="03a24505-5d2d-446b-9df3-f81c19ab9456" providerId="ADAL" clId="{5BFAA230-0886-484B-85DA-FEF4045572CA}" dt="2020-06-02T13:45:05.607" v="1177" actId="164"/>
          <ac:picMkLst>
            <pc:docMk/>
            <pc:sldMk cId="3712220371" sldId="260"/>
            <ac:picMk id="108" creationId="{C449B02B-EBD0-418F-9B50-548873185F6B}"/>
          </ac:picMkLst>
        </pc:picChg>
        <pc:picChg chg="mod topLvl">
          <ac:chgData name="Baccarini Daniela" userId="03a24505-5d2d-446b-9df3-f81c19ab9456" providerId="ADAL" clId="{5BFAA230-0886-484B-85DA-FEF4045572CA}" dt="2020-06-02T13:45:05.607" v="1177" actId="164"/>
          <ac:picMkLst>
            <pc:docMk/>
            <pc:sldMk cId="3712220371" sldId="260"/>
            <ac:picMk id="109" creationId="{FE270E8D-00ED-4439-86AB-680ED3EFED9A}"/>
          </ac:picMkLst>
        </pc:picChg>
        <pc:picChg chg="mod topLvl">
          <ac:chgData name="Baccarini Daniela" userId="03a24505-5d2d-446b-9df3-f81c19ab9456" providerId="ADAL" clId="{5BFAA230-0886-484B-85DA-FEF4045572CA}" dt="2020-06-02T13:45:05.607" v="1177" actId="164"/>
          <ac:picMkLst>
            <pc:docMk/>
            <pc:sldMk cId="3712220371" sldId="260"/>
            <ac:picMk id="110" creationId="{6F5D0272-E912-4867-85C9-7A64942D9138}"/>
          </ac:picMkLst>
        </pc:picChg>
      </pc:sldChg>
      <pc:sldChg chg="addSp delSp modSp">
        <pc:chgData name="Baccarini Daniela" userId="03a24505-5d2d-446b-9df3-f81c19ab9456" providerId="ADAL" clId="{5BFAA230-0886-484B-85DA-FEF4045572CA}" dt="2020-06-02T13:45:58.796" v="1185" actId="164"/>
        <pc:sldMkLst>
          <pc:docMk/>
          <pc:sldMk cId="3275689977" sldId="261"/>
        </pc:sldMkLst>
        <pc:spChg chg="del">
          <ac:chgData name="Baccarini Daniela" userId="03a24505-5d2d-446b-9df3-f81c19ab9456" providerId="ADAL" clId="{5BFAA230-0886-484B-85DA-FEF4045572CA}" dt="2020-06-02T13:45:16.642" v="1179" actId="478"/>
          <ac:spMkLst>
            <pc:docMk/>
            <pc:sldMk cId="3275689977" sldId="261"/>
            <ac:spMk id="30" creationId="{74A3E9CF-4A3B-44A7-A7C1-201BBE1EA5B1}"/>
          </ac:spMkLst>
        </pc:spChg>
        <pc:spChg chg="del">
          <ac:chgData name="Baccarini Daniela" userId="03a24505-5d2d-446b-9df3-f81c19ab9456" providerId="ADAL" clId="{5BFAA230-0886-484B-85DA-FEF4045572CA}" dt="2020-06-02T13:45:16.642" v="1179" actId="478"/>
          <ac:spMkLst>
            <pc:docMk/>
            <pc:sldMk cId="3275689977" sldId="261"/>
            <ac:spMk id="31" creationId="{CCCE03B3-FA1F-42E5-97DE-0F8A0EF33036}"/>
          </ac:spMkLst>
        </pc:spChg>
        <pc:spChg chg="del">
          <ac:chgData name="Baccarini Daniela" userId="03a24505-5d2d-446b-9df3-f81c19ab9456" providerId="ADAL" clId="{5BFAA230-0886-484B-85DA-FEF4045572CA}" dt="2020-06-02T13:45:16.642" v="1179" actId="478"/>
          <ac:spMkLst>
            <pc:docMk/>
            <pc:sldMk cId="3275689977" sldId="261"/>
            <ac:spMk id="32" creationId="{E17A4108-D1A3-4942-9624-469721184F21}"/>
          </ac:spMkLst>
        </pc:spChg>
        <pc:spChg chg="del">
          <ac:chgData name="Baccarini Daniela" userId="03a24505-5d2d-446b-9df3-f81c19ab9456" providerId="ADAL" clId="{5BFAA230-0886-484B-85DA-FEF4045572CA}" dt="2020-06-02T13:45:16.642" v="1179" actId="478"/>
          <ac:spMkLst>
            <pc:docMk/>
            <pc:sldMk cId="3275689977" sldId="261"/>
            <ac:spMk id="33" creationId="{5DBB5657-47C3-48BA-A7F7-74881CEAB1F4}"/>
          </ac:spMkLst>
        </pc:spChg>
        <pc:spChg chg="del">
          <ac:chgData name="Baccarini Daniela" userId="03a24505-5d2d-446b-9df3-f81c19ab9456" providerId="ADAL" clId="{5BFAA230-0886-484B-85DA-FEF4045572CA}" dt="2020-06-02T13:45:16.642" v="1179" actId="478"/>
          <ac:spMkLst>
            <pc:docMk/>
            <pc:sldMk cId="3275689977" sldId="261"/>
            <ac:spMk id="34" creationId="{B2662186-F40C-4E16-A264-9261BD5D1CA8}"/>
          </ac:spMkLst>
        </pc:spChg>
        <pc:spChg chg="del">
          <ac:chgData name="Baccarini Daniela" userId="03a24505-5d2d-446b-9df3-f81c19ab9456" providerId="ADAL" clId="{5BFAA230-0886-484B-85DA-FEF4045572CA}" dt="2020-06-02T13:45:16.642" v="1179" actId="478"/>
          <ac:spMkLst>
            <pc:docMk/>
            <pc:sldMk cId="3275689977" sldId="261"/>
            <ac:spMk id="35" creationId="{6ED27129-26E4-4B8C-BBDA-553A151C4361}"/>
          </ac:spMkLst>
        </pc:spChg>
        <pc:spChg chg="del">
          <ac:chgData name="Baccarini Daniela" userId="03a24505-5d2d-446b-9df3-f81c19ab9456" providerId="ADAL" clId="{5BFAA230-0886-484B-85DA-FEF4045572CA}" dt="2020-06-02T13:45:16.642" v="1179" actId="478"/>
          <ac:spMkLst>
            <pc:docMk/>
            <pc:sldMk cId="3275689977" sldId="261"/>
            <ac:spMk id="36" creationId="{6C2C1BDB-599A-4D1B-AF78-CF5A2442102E}"/>
          </ac:spMkLst>
        </pc:spChg>
        <pc:spChg chg="mod">
          <ac:chgData name="Baccarini Daniela" userId="03a24505-5d2d-446b-9df3-f81c19ab9456" providerId="ADAL" clId="{5BFAA230-0886-484B-85DA-FEF4045572CA}" dt="2020-06-02T12:58:23.719" v="791" actId="20577"/>
          <ac:spMkLst>
            <pc:docMk/>
            <pc:sldMk cId="3275689977" sldId="261"/>
            <ac:spMk id="38" creationId="{86BB2282-4534-4C81-971B-4F9105E48563}"/>
          </ac:spMkLst>
        </pc:spChg>
        <pc:spChg chg="mod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39" creationId="{84151D8B-96D2-4106-B025-6D948A756BAB}"/>
          </ac:spMkLst>
        </pc:spChg>
        <pc:spChg chg="del">
          <ac:chgData name="Baccarini Daniela" userId="03a24505-5d2d-446b-9df3-f81c19ab9456" providerId="ADAL" clId="{5BFAA230-0886-484B-85DA-FEF4045572CA}" dt="2020-06-02T13:45:16.642" v="1179" actId="478"/>
          <ac:spMkLst>
            <pc:docMk/>
            <pc:sldMk cId="3275689977" sldId="261"/>
            <ac:spMk id="40" creationId="{6E8E602E-502C-47C8-AE6D-B56F9A28549A}"/>
          </ac:spMkLst>
        </pc:spChg>
        <pc:spChg chg="del">
          <ac:chgData name="Baccarini Daniela" userId="03a24505-5d2d-446b-9df3-f81c19ab9456" providerId="ADAL" clId="{5BFAA230-0886-484B-85DA-FEF4045572CA}" dt="2020-06-02T13:45:16.642" v="1179" actId="478"/>
          <ac:spMkLst>
            <pc:docMk/>
            <pc:sldMk cId="3275689977" sldId="261"/>
            <ac:spMk id="41" creationId="{EEADD28E-18F0-422A-90CD-A87D767804CF}"/>
          </ac:spMkLst>
        </pc:spChg>
        <pc:spChg chg="del">
          <ac:chgData name="Baccarini Daniela" userId="03a24505-5d2d-446b-9df3-f81c19ab9456" providerId="ADAL" clId="{5BFAA230-0886-484B-85DA-FEF4045572CA}" dt="2020-06-02T13:45:16.642" v="1179" actId="478"/>
          <ac:spMkLst>
            <pc:docMk/>
            <pc:sldMk cId="3275689977" sldId="261"/>
            <ac:spMk id="42" creationId="{334FDEE1-0B9E-4680-87CE-1BE64E91C69B}"/>
          </ac:spMkLst>
        </pc:spChg>
        <pc:spChg chg="del">
          <ac:chgData name="Baccarini Daniela" userId="03a24505-5d2d-446b-9df3-f81c19ab9456" providerId="ADAL" clId="{5BFAA230-0886-484B-85DA-FEF4045572CA}" dt="2020-06-02T13:45:16.642" v="1179" actId="478"/>
          <ac:spMkLst>
            <pc:docMk/>
            <pc:sldMk cId="3275689977" sldId="261"/>
            <ac:spMk id="43" creationId="{FB3551AD-6C86-4A47-9BA5-DE400943C587}"/>
          </ac:spMkLst>
        </pc:spChg>
        <pc:spChg chg="del">
          <ac:chgData name="Baccarini Daniela" userId="03a24505-5d2d-446b-9df3-f81c19ab9456" providerId="ADAL" clId="{5BFAA230-0886-484B-85DA-FEF4045572CA}" dt="2020-06-02T13:10:09.607" v="889" actId="478"/>
          <ac:spMkLst>
            <pc:docMk/>
            <pc:sldMk cId="3275689977" sldId="261"/>
            <ac:spMk id="44" creationId="{7FB11189-3DF8-44F4-80EA-4285C74446EB}"/>
          </ac:spMkLst>
        </pc:spChg>
        <pc:spChg chg="add del">
          <ac:chgData name="Baccarini Daniela" userId="03a24505-5d2d-446b-9df3-f81c19ab9456" providerId="ADAL" clId="{5BFAA230-0886-484B-85DA-FEF4045572CA}" dt="2020-06-02T13:45:16.642" v="1179" actId="478"/>
          <ac:spMkLst>
            <pc:docMk/>
            <pc:sldMk cId="3275689977" sldId="261"/>
            <ac:spMk id="58" creationId="{36D6CD8E-41B4-4C73-82E9-348367992948}"/>
          </ac:spMkLst>
        </pc:spChg>
        <pc:spChg chg="add del">
          <ac:chgData name="Baccarini Daniela" userId="03a24505-5d2d-446b-9df3-f81c19ab9456" providerId="ADAL" clId="{5BFAA230-0886-484B-85DA-FEF4045572CA}" dt="2020-06-02T13:45:16.642" v="1179" actId="478"/>
          <ac:spMkLst>
            <pc:docMk/>
            <pc:sldMk cId="3275689977" sldId="261"/>
            <ac:spMk id="61" creationId="{25D8CD47-0122-495C-B552-7B9EC0898EB0}"/>
          </ac:spMkLst>
        </pc:spChg>
        <pc:spChg chg="add del">
          <ac:chgData name="Baccarini Daniela" userId="03a24505-5d2d-446b-9df3-f81c19ab9456" providerId="ADAL" clId="{5BFAA230-0886-484B-85DA-FEF4045572CA}" dt="2020-06-02T13:45:16.642" v="1179" actId="478"/>
          <ac:spMkLst>
            <pc:docMk/>
            <pc:sldMk cId="3275689977" sldId="261"/>
            <ac:spMk id="62" creationId="{61673FCE-7ADD-4199-8C9C-0C18C0039C19}"/>
          </ac:spMkLst>
        </pc:spChg>
        <pc:spChg chg="add del">
          <ac:chgData name="Baccarini Daniela" userId="03a24505-5d2d-446b-9df3-f81c19ab9456" providerId="ADAL" clId="{5BFAA230-0886-484B-85DA-FEF4045572CA}" dt="2020-06-02T13:45:16.642" v="1179" actId="478"/>
          <ac:spMkLst>
            <pc:docMk/>
            <pc:sldMk cId="3275689977" sldId="261"/>
            <ac:spMk id="63" creationId="{A40350D9-9536-4396-9352-C393294A6352}"/>
          </ac:spMkLst>
        </pc:spChg>
        <pc:spChg chg="add del">
          <ac:chgData name="Baccarini Daniela" userId="03a24505-5d2d-446b-9df3-f81c19ab9456" providerId="ADAL" clId="{5BFAA230-0886-484B-85DA-FEF4045572CA}" dt="2020-06-02T13:45:16.642" v="1179" actId="478"/>
          <ac:spMkLst>
            <pc:docMk/>
            <pc:sldMk cId="3275689977" sldId="261"/>
            <ac:spMk id="64" creationId="{ADD2EE76-08D7-4712-9E40-AA77FCCBEC09}"/>
          </ac:spMkLst>
        </pc:spChg>
        <pc:spChg chg="add del">
          <ac:chgData name="Baccarini Daniela" userId="03a24505-5d2d-446b-9df3-f81c19ab9456" providerId="ADAL" clId="{5BFAA230-0886-484B-85DA-FEF4045572CA}" dt="2020-06-02T13:45:16.642" v="1179" actId="478"/>
          <ac:spMkLst>
            <pc:docMk/>
            <pc:sldMk cId="3275689977" sldId="261"/>
            <ac:spMk id="65" creationId="{C1E6A2FD-CD7C-4531-B0F2-354E6331B10A}"/>
          </ac:spMkLst>
        </pc:spChg>
        <pc:spChg chg="add del">
          <ac:chgData name="Baccarini Daniela" userId="03a24505-5d2d-446b-9df3-f81c19ab9456" providerId="ADAL" clId="{5BFAA230-0886-484B-85DA-FEF4045572CA}" dt="2020-06-02T13:45:16.642" v="1179" actId="478"/>
          <ac:spMkLst>
            <pc:docMk/>
            <pc:sldMk cId="3275689977" sldId="261"/>
            <ac:spMk id="66" creationId="{876BAD2F-BBE6-46F3-AF5D-989B780C6470}"/>
          </ac:spMkLst>
        </pc:spChg>
        <pc:spChg chg="add del">
          <ac:chgData name="Baccarini Daniela" userId="03a24505-5d2d-446b-9df3-f81c19ab9456" providerId="ADAL" clId="{5BFAA230-0886-484B-85DA-FEF4045572CA}" dt="2020-06-02T13:45:16.642" v="1179" actId="478"/>
          <ac:spMkLst>
            <pc:docMk/>
            <pc:sldMk cId="3275689977" sldId="261"/>
            <ac:spMk id="67" creationId="{6C586C56-75FC-4E00-BC69-3ED0656AEF52}"/>
          </ac:spMkLst>
        </pc:spChg>
        <pc:spChg chg="add del">
          <ac:chgData name="Baccarini Daniela" userId="03a24505-5d2d-446b-9df3-f81c19ab9456" providerId="ADAL" clId="{5BFAA230-0886-484B-85DA-FEF4045572CA}" dt="2020-06-02T13:45:16.642" v="1179" actId="478"/>
          <ac:spMkLst>
            <pc:docMk/>
            <pc:sldMk cId="3275689977" sldId="261"/>
            <ac:spMk id="68" creationId="{3A60E484-19B6-4D8C-AE85-977C51B60CAB}"/>
          </ac:spMkLst>
        </pc:spChg>
        <pc:spChg chg="add del">
          <ac:chgData name="Baccarini Daniela" userId="03a24505-5d2d-446b-9df3-f81c19ab9456" providerId="ADAL" clId="{5BFAA230-0886-484B-85DA-FEF4045572CA}" dt="2020-06-02T13:45:16.642" v="1179" actId="478"/>
          <ac:spMkLst>
            <pc:docMk/>
            <pc:sldMk cId="3275689977" sldId="261"/>
            <ac:spMk id="69" creationId="{9EF11342-DB29-4526-85DF-B6BC7B1E0557}"/>
          </ac:spMkLst>
        </pc:spChg>
        <pc:spChg chg="add del">
          <ac:chgData name="Baccarini Daniela" userId="03a24505-5d2d-446b-9df3-f81c19ab9456" providerId="ADAL" clId="{5BFAA230-0886-484B-85DA-FEF4045572CA}" dt="2020-06-02T13:45:16.642" v="1179" actId="478"/>
          <ac:spMkLst>
            <pc:docMk/>
            <pc:sldMk cId="3275689977" sldId="261"/>
            <ac:spMk id="70" creationId="{DF477AC0-CD0F-4673-BF07-93C29E41DDC1}"/>
          </ac:spMkLst>
        </pc:spChg>
        <pc:spChg chg="add del">
          <ac:chgData name="Baccarini Daniela" userId="03a24505-5d2d-446b-9df3-f81c19ab9456" providerId="ADAL" clId="{5BFAA230-0886-484B-85DA-FEF4045572CA}" dt="2020-06-02T13:45:16.642" v="1179" actId="478"/>
          <ac:spMkLst>
            <pc:docMk/>
            <pc:sldMk cId="3275689977" sldId="261"/>
            <ac:spMk id="71" creationId="{3700E28B-2BC7-41AD-A201-5543C4B8F045}"/>
          </ac:spMkLst>
        </pc:spChg>
        <pc:spChg chg="add del mod">
          <ac:chgData name="Baccarini Daniela" userId="03a24505-5d2d-446b-9df3-f81c19ab9456" providerId="ADAL" clId="{5BFAA230-0886-484B-85DA-FEF4045572CA}" dt="2020-06-02T13:45:16.642" v="1179" actId="478"/>
          <ac:spMkLst>
            <pc:docMk/>
            <pc:sldMk cId="3275689977" sldId="261"/>
            <ac:spMk id="72" creationId="{19CEA573-CBB9-47B3-99BB-5D6943D3962A}"/>
          </ac:spMkLst>
        </pc:spChg>
        <pc:spChg chg="del mod topLvl">
          <ac:chgData name="Baccarini Daniela" userId="03a24505-5d2d-446b-9df3-f81c19ab9456" providerId="ADAL" clId="{5BFAA230-0886-484B-85DA-FEF4045572CA}" dt="2020-06-02T13:45:30.750" v="1182" actId="478"/>
          <ac:spMkLst>
            <pc:docMk/>
            <pc:sldMk cId="3275689977" sldId="261"/>
            <ac:spMk id="74" creationId="{55BBA008-C8EA-4CFE-9BE2-84CF0ECC0DD9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75" creationId="{87EC4CC4-9849-448F-B7F0-80B69AE3A633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76" creationId="{0C2C8B96-05B6-4EBF-8B81-F3B36A52143D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77" creationId="{4A65C316-35C8-4DD1-9A1C-AFA436322AF8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78" creationId="{2E6937CE-D233-496D-886A-9F84F7E118A5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79" creationId="{C58F093C-9DB8-42A3-84D0-F9B0DDA94B49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80" creationId="{CBBA050F-11CA-447C-9E2E-8FDDC9873FB7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81" creationId="{8BD3544F-3D09-47D1-971A-2C2C4E9CE736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82" creationId="{49429AC7-4938-4D85-86F2-A99CC0F1000E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83" creationId="{8EB4F2BD-3092-4C63-969D-60DF5FBCF0C9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84" creationId="{AB913DB0-6DA3-4499-B68C-72D9B33E5D17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85" creationId="{1A9D23A2-E742-485B-8518-FFD195CFE924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86" creationId="{6C6E156C-A0E1-4DAC-9F9A-4E2F95CB9D26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87" creationId="{F2F318E1-5425-447A-BBE3-0E8BA99911D7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88" creationId="{331A2773-6AF2-4083-8884-F8A155E5D530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89" creationId="{10D402AB-C46E-465E-8C96-0B45E8101965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90" creationId="{850AC6F6-8523-4898-AB65-829A255B0F1D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91" creationId="{30AB7324-FCBA-410C-AD45-E21EAB093F91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92" creationId="{A5EA2D67-8387-496E-8466-E3BE6955B479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93" creationId="{AD797BE1-0E35-42A3-90B3-25C130F1E7BE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94" creationId="{9CA2DC3D-DF3E-401C-9240-3401F297345B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95" creationId="{B447AAA4-33F4-4ADB-802E-D53CCE1298DF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96" creationId="{0EEA77CB-E9E9-4225-8D4C-89C3DF6EA181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97" creationId="{1E607F19-EA5C-453C-8303-87C0B9DD43A0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111" creationId="{1A58494A-1D60-484C-A0C6-FB88856A38FD}"/>
          </ac:spMkLst>
        </pc:spChg>
        <pc:spChg chg="mod topLvl">
          <ac:chgData name="Baccarini Daniela" userId="03a24505-5d2d-446b-9df3-f81c19ab9456" providerId="ADAL" clId="{5BFAA230-0886-484B-85DA-FEF4045572CA}" dt="2020-06-02T13:45:58.796" v="1185" actId="164"/>
          <ac:spMkLst>
            <pc:docMk/>
            <pc:sldMk cId="3275689977" sldId="261"/>
            <ac:spMk id="112" creationId="{50CB6DF9-4F0D-431F-B191-93EB8EC8E3E5}"/>
          </ac:spMkLst>
        </pc:spChg>
        <pc:grpChg chg="add mod">
          <ac:chgData name="Baccarini Daniela" userId="03a24505-5d2d-446b-9df3-f81c19ab9456" providerId="ADAL" clId="{5BFAA230-0886-484B-85DA-FEF4045572CA}" dt="2020-06-02T13:45:58.796" v="1185" actId="164"/>
          <ac:grpSpMkLst>
            <pc:docMk/>
            <pc:sldMk cId="3275689977" sldId="261"/>
            <ac:grpSpMk id="2" creationId="{407B9B2D-AF1B-42E6-8A6B-AE2ED440F501}"/>
          </ac:grpSpMkLst>
        </pc:grpChg>
        <pc:grpChg chg="add del">
          <ac:chgData name="Baccarini Daniela" userId="03a24505-5d2d-446b-9df3-f81c19ab9456" providerId="ADAL" clId="{5BFAA230-0886-484B-85DA-FEF4045572CA}" dt="2020-06-02T13:45:26.965" v="1181" actId="165"/>
          <ac:grpSpMkLst>
            <pc:docMk/>
            <pc:sldMk cId="3275689977" sldId="261"/>
            <ac:grpSpMk id="73" creationId="{A56C27EC-D5A9-4694-841B-F742DA8DDB61}"/>
          </ac:grpSpMkLst>
        </pc:grpChg>
        <pc:picChg chg="del">
          <ac:chgData name="Baccarini Daniela" userId="03a24505-5d2d-446b-9df3-f81c19ab9456" providerId="ADAL" clId="{5BFAA230-0886-484B-85DA-FEF4045572CA}" dt="2020-06-02T13:45:16.642" v="1179" actId="478"/>
          <ac:picMkLst>
            <pc:docMk/>
            <pc:sldMk cId="3275689977" sldId="261"/>
            <ac:picMk id="45" creationId="{F4E4BA1B-C168-4C8B-8366-80CDBA456EBB}"/>
          </ac:picMkLst>
        </pc:picChg>
        <pc:picChg chg="del">
          <ac:chgData name="Baccarini Daniela" userId="03a24505-5d2d-446b-9df3-f81c19ab9456" providerId="ADAL" clId="{5BFAA230-0886-484B-85DA-FEF4045572CA}" dt="2020-06-02T13:45:16.642" v="1179" actId="478"/>
          <ac:picMkLst>
            <pc:docMk/>
            <pc:sldMk cId="3275689977" sldId="261"/>
            <ac:picMk id="46" creationId="{AFC82060-F64D-4403-A4D6-8EFFD1CBF1C1}"/>
          </ac:picMkLst>
        </pc:picChg>
        <pc:picChg chg="del">
          <ac:chgData name="Baccarini Daniela" userId="03a24505-5d2d-446b-9df3-f81c19ab9456" providerId="ADAL" clId="{5BFAA230-0886-484B-85DA-FEF4045572CA}" dt="2020-06-02T13:45:16.642" v="1179" actId="478"/>
          <ac:picMkLst>
            <pc:docMk/>
            <pc:sldMk cId="3275689977" sldId="261"/>
            <ac:picMk id="47" creationId="{CD875258-AF02-41B9-84F3-1AFC5441F65B}"/>
          </ac:picMkLst>
        </pc:picChg>
        <pc:picChg chg="del">
          <ac:chgData name="Baccarini Daniela" userId="03a24505-5d2d-446b-9df3-f81c19ab9456" providerId="ADAL" clId="{5BFAA230-0886-484B-85DA-FEF4045572CA}" dt="2020-06-02T13:45:16.642" v="1179" actId="478"/>
          <ac:picMkLst>
            <pc:docMk/>
            <pc:sldMk cId="3275689977" sldId="261"/>
            <ac:picMk id="48" creationId="{F6C38D18-BD78-4190-935D-15932EB7BA2B}"/>
          </ac:picMkLst>
        </pc:picChg>
        <pc:picChg chg="del">
          <ac:chgData name="Baccarini Daniela" userId="03a24505-5d2d-446b-9df3-f81c19ab9456" providerId="ADAL" clId="{5BFAA230-0886-484B-85DA-FEF4045572CA}" dt="2020-06-02T13:45:16.642" v="1179" actId="478"/>
          <ac:picMkLst>
            <pc:docMk/>
            <pc:sldMk cId="3275689977" sldId="261"/>
            <ac:picMk id="49" creationId="{4BC713F7-F1D0-4B01-940A-3DC93C98313E}"/>
          </ac:picMkLst>
        </pc:picChg>
        <pc:picChg chg="del">
          <ac:chgData name="Baccarini Daniela" userId="03a24505-5d2d-446b-9df3-f81c19ab9456" providerId="ADAL" clId="{5BFAA230-0886-484B-85DA-FEF4045572CA}" dt="2020-06-02T13:45:16.642" v="1179" actId="478"/>
          <ac:picMkLst>
            <pc:docMk/>
            <pc:sldMk cId="3275689977" sldId="261"/>
            <ac:picMk id="50" creationId="{8BB69D33-F330-453D-80BF-A737002DD28B}"/>
          </ac:picMkLst>
        </pc:picChg>
        <pc:picChg chg="del">
          <ac:chgData name="Baccarini Daniela" userId="03a24505-5d2d-446b-9df3-f81c19ab9456" providerId="ADAL" clId="{5BFAA230-0886-484B-85DA-FEF4045572CA}" dt="2020-06-02T13:45:16.642" v="1179" actId="478"/>
          <ac:picMkLst>
            <pc:docMk/>
            <pc:sldMk cId="3275689977" sldId="261"/>
            <ac:picMk id="51" creationId="{3F5258B9-39BA-4F63-984A-3F0AFE501494}"/>
          </ac:picMkLst>
        </pc:picChg>
        <pc:picChg chg="del">
          <ac:chgData name="Baccarini Daniela" userId="03a24505-5d2d-446b-9df3-f81c19ab9456" providerId="ADAL" clId="{5BFAA230-0886-484B-85DA-FEF4045572CA}" dt="2020-06-02T13:45:16.642" v="1179" actId="478"/>
          <ac:picMkLst>
            <pc:docMk/>
            <pc:sldMk cId="3275689977" sldId="261"/>
            <ac:picMk id="52" creationId="{7E135A36-38B1-426B-8906-0F7A38DEBAD1}"/>
          </ac:picMkLst>
        </pc:picChg>
        <pc:picChg chg="del">
          <ac:chgData name="Baccarini Daniela" userId="03a24505-5d2d-446b-9df3-f81c19ab9456" providerId="ADAL" clId="{5BFAA230-0886-484B-85DA-FEF4045572CA}" dt="2020-06-02T13:45:16.642" v="1179" actId="478"/>
          <ac:picMkLst>
            <pc:docMk/>
            <pc:sldMk cId="3275689977" sldId="261"/>
            <ac:picMk id="53" creationId="{6664A16C-0C84-4BD3-8946-5DF7F4FE0F9B}"/>
          </ac:picMkLst>
        </pc:picChg>
        <pc:picChg chg="del">
          <ac:chgData name="Baccarini Daniela" userId="03a24505-5d2d-446b-9df3-f81c19ab9456" providerId="ADAL" clId="{5BFAA230-0886-484B-85DA-FEF4045572CA}" dt="2020-06-02T13:45:16.642" v="1179" actId="478"/>
          <ac:picMkLst>
            <pc:docMk/>
            <pc:sldMk cId="3275689977" sldId="261"/>
            <ac:picMk id="54" creationId="{B73042D2-8A8A-4CDF-91AC-51A9368086EB}"/>
          </ac:picMkLst>
        </pc:picChg>
        <pc:picChg chg="del">
          <ac:chgData name="Baccarini Daniela" userId="03a24505-5d2d-446b-9df3-f81c19ab9456" providerId="ADAL" clId="{5BFAA230-0886-484B-85DA-FEF4045572CA}" dt="2020-06-02T13:45:16.642" v="1179" actId="478"/>
          <ac:picMkLst>
            <pc:docMk/>
            <pc:sldMk cId="3275689977" sldId="261"/>
            <ac:picMk id="55" creationId="{67DF9E65-D496-41FB-9B08-5070701EE066}"/>
          </ac:picMkLst>
        </pc:picChg>
        <pc:picChg chg="del">
          <ac:chgData name="Baccarini Daniela" userId="03a24505-5d2d-446b-9df3-f81c19ab9456" providerId="ADAL" clId="{5BFAA230-0886-484B-85DA-FEF4045572CA}" dt="2020-06-02T13:10:09.607" v="889" actId="478"/>
          <ac:picMkLst>
            <pc:docMk/>
            <pc:sldMk cId="3275689977" sldId="261"/>
            <ac:picMk id="56" creationId="{4B6312F8-E82B-462C-8B50-86F56D9582BB}"/>
          </ac:picMkLst>
        </pc:picChg>
        <pc:picChg chg="add del">
          <ac:chgData name="Baccarini Daniela" userId="03a24505-5d2d-446b-9df3-f81c19ab9456" providerId="ADAL" clId="{5BFAA230-0886-484B-85DA-FEF4045572CA}" dt="2020-06-02T13:45:16.642" v="1179" actId="478"/>
          <ac:picMkLst>
            <pc:docMk/>
            <pc:sldMk cId="3275689977" sldId="261"/>
            <ac:picMk id="59" creationId="{412D9C92-F113-4BDF-B73F-21F5F483D603}"/>
          </ac:picMkLst>
        </pc:picChg>
        <pc:picChg chg="add del">
          <ac:chgData name="Baccarini Daniela" userId="03a24505-5d2d-446b-9df3-f81c19ab9456" providerId="ADAL" clId="{5BFAA230-0886-484B-85DA-FEF4045572CA}" dt="2020-06-02T13:45:16.642" v="1179" actId="478"/>
          <ac:picMkLst>
            <pc:docMk/>
            <pc:sldMk cId="3275689977" sldId="261"/>
            <ac:picMk id="60" creationId="{5D0D9639-737B-4F7F-AB4D-3C190E8443BC}"/>
          </ac:picMkLst>
        </pc:picChg>
        <pc:picChg chg="mod topLvl">
          <ac:chgData name="Baccarini Daniela" userId="03a24505-5d2d-446b-9df3-f81c19ab9456" providerId="ADAL" clId="{5BFAA230-0886-484B-85DA-FEF4045572CA}" dt="2020-06-02T13:45:58.796" v="1185" actId="164"/>
          <ac:picMkLst>
            <pc:docMk/>
            <pc:sldMk cId="3275689977" sldId="261"/>
            <ac:picMk id="98" creationId="{CE02AD43-CC70-49C9-9321-E654C52673CB}"/>
          </ac:picMkLst>
        </pc:picChg>
        <pc:picChg chg="mod topLvl">
          <ac:chgData name="Baccarini Daniela" userId="03a24505-5d2d-446b-9df3-f81c19ab9456" providerId="ADAL" clId="{5BFAA230-0886-484B-85DA-FEF4045572CA}" dt="2020-06-02T13:45:58.796" v="1185" actId="164"/>
          <ac:picMkLst>
            <pc:docMk/>
            <pc:sldMk cId="3275689977" sldId="261"/>
            <ac:picMk id="99" creationId="{7F3FCEB5-B543-4AF8-A082-3D9B1319E577}"/>
          </ac:picMkLst>
        </pc:picChg>
        <pc:picChg chg="mod topLvl">
          <ac:chgData name="Baccarini Daniela" userId="03a24505-5d2d-446b-9df3-f81c19ab9456" providerId="ADAL" clId="{5BFAA230-0886-484B-85DA-FEF4045572CA}" dt="2020-06-02T13:45:58.796" v="1185" actId="164"/>
          <ac:picMkLst>
            <pc:docMk/>
            <pc:sldMk cId="3275689977" sldId="261"/>
            <ac:picMk id="100" creationId="{27CABED9-43BD-45A2-AEAB-616A9F526630}"/>
          </ac:picMkLst>
        </pc:picChg>
        <pc:picChg chg="mod topLvl">
          <ac:chgData name="Baccarini Daniela" userId="03a24505-5d2d-446b-9df3-f81c19ab9456" providerId="ADAL" clId="{5BFAA230-0886-484B-85DA-FEF4045572CA}" dt="2020-06-02T13:45:58.796" v="1185" actId="164"/>
          <ac:picMkLst>
            <pc:docMk/>
            <pc:sldMk cId="3275689977" sldId="261"/>
            <ac:picMk id="101" creationId="{AF95D35E-8D46-4C03-BBA4-62FE4A596885}"/>
          </ac:picMkLst>
        </pc:picChg>
        <pc:picChg chg="mod topLvl">
          <ac:chgData name="Baccarini Daniela" userId="03a24505-5d2d-446b-9df3-f81c19ab9456" providerId="ADAL" clId="{5BFAA230-0886-484B-85DA-FEF4045572CA}" dt="2020-06-02T13:45:58.796" v="1185" actId="164"/>
          <ac:picMkLst>
            <pc:docMk/>
            <pc:sldMk cId="3275689977" sldId="261"/>
            <ac:picMk id="102" creationId="{C7734E5B-E77A-4917-B50E-6BF0BC56D597}"/>
          </ac:picMkLst>
        </pc:picChg>
        <pc:picChg chg="mod topLvl">
          <ac:chgData name="Baccarini Daniela" userId="03a24505-5d2d-446b-9df3-f81c19ab9456" providerId="ADAL" clId="{5BFAA230-0886-484B-85DA-FEF4045572CA}" dt="2020-06-02T13:45:58.796" v="1185" actId="164"/>
          <ac:picMkLst>
            <pc:docMk/>
            <pc:sldMk cId="3275689977" sldId="261"/>
            <ac:picMk id="103" creationId="{10F1F0AC-3699-465E-AB72-A66D40BD892C}"/>
          </ac:picMkLst>
        </pc:picChg>
        <pc:picChg chg="mod topLvl">
          <ac:chgData name="Baccarini Daniela" userId="03a24505-5d2d-446b-9df3-f81c19ab9456" providerId="ADAL" clId="{5BFAA230-0886-484B-85DA-FEF4045572CA}" dt="2020-06-02T13:45:58.796" v="1185" actId="164"/>
          <ac:picMkLst>
            <pc:docMk/>
            <pc:sldMk cId="3275689977" sldId="261"/>
            <ac:picMk id="104" creationId="{35CB4529-5758-4EDA-BAA6-22F30FCAD65A}"/>
          </ac:picMkLst>
        </pc:picChg>
        <pc:picChg chg="mod topLvl">
          <ac:chgData name="Baccarini Daniela" userId="03a24505-5d2d-446b-9df3-f81c19ab9456" providerId="ADAL" clId="{5BFAA230-0886-484B-85DA-FEF4045572CA}" dt="2020-06-02T13:45:58.796" v="1185" actId="164"/>
          <ac:picMkLst>
            <pc:docMk/>
            <pc:sldMk cId="3275689977" sldId="261"/>
            <ac:picMk id="105" creationId="{34C494AB-B8A5-4A17-AA96-6BD3B09B677D}"/>
          </ac:picMkLst>
        </pc:picChg>
        <pc:picChg chg="mod topLvl">
          <ac:chgData name="Baccarini Daniela" userId="03a24505-5d2d-446b-9df3-f81c19ab9456" providerId="ADAL" clId="{5BFAA230-0886-484B-85DA-FEF4045572CA}" dt="2020-06-02T13:45:58.796" v="1185" actId="164"/>
          <ac:picMkLst>
            <pc:docMk/>
            <pc:sldMk cId="3275689977" sldId="261"/>
            <ac:picMk id="106" creationId="{0BA6B830-3489-4549-B1F3-889E74B7F3D2}"/>
          </ac:picMkLst>
        </pc:picChg>
        <pc:picChg chg="mod topLvl">
          <ac:chgData name="Baccarini Daniela" userId="03a24505-5d2d-446b-9df3-f81c19ab9456" providerId="ADAL" clId="{5BFAA230-0886-484B-85DA-FEF4045572CA}" dt="2020-06-02T13:45:58.796" v="1185" actId="164"/>
          <ac:picMkLst>
            <pc:docMk/>
            <pc:sldMk cId="3275689977" sldId="261"/>
            <ac:picMk id="107" creationId="{60D4C905-64C8-40F1-B4FD-A634052AC6AC}"/>
          </ac:picMkLst>
        </pc:picChg>
        <pc:picChg chg="mod topLvl">
          <ac:chgData name="Baccarini Daniela" userId="03a24505-5d2d-446b-9df3-f81c19ab9456" providerId="ADAL" clId="{5BFAA230-0886-484B-85DA-FEF4045572CA}" dt="2020-06-02T13:45:58.796" v="1185" actId="164"/>
          <ac:picMkLst>
            <pc:docMk/>
            <pc:sldMk cId="3275689977" sldId="261"/>
            <ac:picMk id="108" creationId="{22E71A9D-82B7-44CF-B424-E1805BC9CF64}"/>
          </ac:picMkLst>
        </pc:picChg>
        <pc:picChg chg="mod topLvl">
          <ac:chgData name="Baccarini Daniela" userId="03a24505-5d2d-446b-9df3-f81c19ab9456" providerId="ADAL" clId="{5BFAA230-0886-484B-85DA-FEF4045572CA}" dt="2020-06-02T13:45:58.796" v="1185" actId="164"/>
          <ac:picMkLst>
            <pc:docMk/>
            <pc:sldMk cId="3275689977" sldId="261"/>
            <ac:picMk id="109" creationId="{F7B33A2F-8EBE-4A24-BAE1-870C69E9B9EF}"/>
          </ac:picMkLst>
        </pc:picChg>
        <pc:picChg chg="mod topLvl">
          <ac:chgData name="Baccarini Daniela" userId="03a24505-5d2d-446b-9df3-f81c19ab9456" providerId="ADAL" clId="{5BFAA230-0886-484B-85DA-FEF4045572CA}" dt="2020-06-02T13:45:58.796" v="1185" actId="164"/>
          <ac:picMkLst>
            <pc:docMk/>
            <pc:sldMk cId="3275689977" sldId="261"/>
            <ac:picMk id="110" creationId="{E10F4AC2-FD6C-417C-8581-A615BF9EAD8C}"/>
          </ac:picMkLst>
        </pc:picChg>
      </pc:sldChg>
      <pc:sldChg chg="addSp delSp modSp">
        <pc:chgData name="Baccarini Daniela" userId="03a24505-5d2d-446b-9df3-f81c19ab9456" providerId="ADAL" clId="{5BFAA230-0886-484B-85DA-FEF4045572CA}" dt="2020-06-02T13:46:56.639" v="1192" actId="164"/>
        <pc:sldMkLst>
          <pc:docMk/>
          <pc:sldMk cId="2370914607" sldId="262"/>
        </pc:sldMkLst>
        <pc:spChg chg="del">
          <ac:chgData name="Baccarini Daniela" userId="03a24505-5d2d-446b-9df3-f81c19ab9456" providerId="ADAL" clId="{5BFAA230-0886-484B-85DA-FEF4045572CA}" dt="2020-06-02T13:46:19.068" v="1186" actId="478"/>
          <ac:spMkLst>
            <pc:docMk/>
            <pc:sldMk cId="2370914607" sldId="262"/>
            <ac:spMk id="30" creationId="{74A3E9CF-4A3B-44A7-A7C1-201BBE1EA5B1}"/>
          </ac:spMkLst>
        </pc:spChg>
        <pc:spChg chg="del">
          <ac:chgData name="Baccarini Daniela" userId="03a24505-5d2d-446b-9df3-f81c19ab9456" providerId="ADAL" clId="{5BFAA230-0886-484B-85DA-FEF4045572CA}" dt="2020-06-02T13:46:19.068" v="1186" actId="478"/>
          <ac:spMkLst>
            <pc:docMk/>
            <pc:sldMk cId="2370914607" sldId="262"/>
            <ac:spMk id="31" creationId="{CCCE03B3-FA1F-42E5-97DE-0F8A0EF33036}"/>
          </ac:spMkLst>
        </pc:spChg>
        <pc:spChg chg="del">
          <ac:chgData name="Baccarini Daniela" userId="03a24505-5d2d-446b-9df3-f81c19ab9456" providerId="ADAL" clId="{5BFAA230-0886-484B-85DA-FEF4045572CA}" dt="2020-06-02T13:46:19.068" v="1186" actId="478"/>
          <ac:spMkLst>
            <pc:docMk/>
            <pc:sldMk cId="2370914607" sldId="262"/>
            <ac:spMk id="32" creationId="{E17A4108-D1A3-4942-9624-469721184F21}"/>
          </ac:spMkLst>
        </pc:spChg>
        <pc:spChg chg="del">
          <ac:chgData name="Baccarini Daniela" userId="03a24505-5d2d-446b-9df3-f81c19ab9456" providerId="ADAL" clId="{5BFAA230-0886-484B-85DA-FEF4045572CA}" dt="2020-06-02T13:46:19.068" v="1186" actId="478"/>
          <ac:spMkLst>
            <pc:docMk/>
            <pc:sldMk cId="2370914607" sldId="262"/>
            <ac:spMk id="33" creationId="{5DBB5657-47C3-48BA-A7F7-74881CEAB1F4}"/>
          </ac:spMkLst>
        </pc:spChg>
        <pc:spChg chg="del">
          <ac:chgData name="Baccarini Daniela" userId="03a24505-5d2d-446b-9df3-f81c19ab9456" providerId="ADAL" clId="{5BFAA230-0886-484B-85DA-FEF4045572CA}" dt="2020-06-02T13:46:19.068" v="1186" actId="478"/>
          <ac:spMkLst>
            <pc:docMk/>
            <pc:sldMk cId="2370914607" sldId="262"/>
            <ac:spMk id="34" creationId="{B2662186-F40C-4E16-A264-9261BD5D1CA8}"/>
          </ac:spMkLst>
        </pc:spChg>
        <pc:spChg chg="del">
          <ac:chgData name="Baccarini Daniela" userId="03a24505-5d2d-446b-9df3-f81c19ab9456" providerId="ADAL" clId="{5BFAA230-0886-484B-85DA-FEF4045572CA}" dt="2020-06-02T13:46:19.068" v="1186" actId="478"/>
          <ac:spMkLst>
            <pc:docMk/>
            <pc:sldMk cId="2370914607" sldId="262"/>
            <ac:spMk id="35" creationId="{6ED27129-26E4-4B8C-BBDA-553A151C4361}"/>
          </ac:spMkLst>
        </pc:spChg>
        <pc:spChg chg="del">
          <ac:chgData name="Baccarini Daniela" userId="03a24505-5d2d-446b-9df3-f81c19ab9456" providerId="ADAL" clId="{5BFAA230-0886-484B-85DA-FEF4045572CA}" dt="2020-06-02T13:46:19.068" v="1186" actId="478"/>
          <ac:spMkLst>
            <pc:docMk/>
            <pc:sldMk cId="2370914607" sldId="262"/>
            <ac:spMk id="36" creationId="{6C2C1BDB-599A-4D1B-AF78-CF5A2442102E}"/>
          </ac:spMkLst>
        </pc:spChg>
        <pc:spChg chg="add del mod">
          <ac:chgData name="Baccarini Daniela" userId="03a24505-5d2d-446b-9df3-f81c19ab9456" providerId="ADAL" clId="{5BFAA230-0886-484B-85DA-FEF4045572CA}" dt="2020-06-02T13:46:19.068" v="1186" actId="478"/>
          <ac:spMkLst>
            <pc:docMk/>
            <pc:sldMk cId="2370914607" sldId="262"/>
            <ac:spMk id="37" creationId="{B009CFD6-620B-4620-9B2A-980513ADAB49}"/>
          </ac:spMkLst>
        </pc:spChg>
        <pc:spChg chg="mod">
          <ac:chgData name="Baccarini Daniela" userId="03a24505-5d2d-446b-9df3-f81c19ab9456" providerId="ADAL" clId="{5BFAA230-0886-484B-85DA-FEF4045572CA}" dt="2020-05-29T09:21:58.814" v="469" actId="20577"/>
          <ac:spMkLst>
            <pc:docMk/>
            <pc:sldMk cId="2370914607" sldId="262"/>
            <ac:spMk id="38" creationId="{86BB2282-4534-4C81-971B-4F9105E48563}"/>
          </ac:spMkLst>
        </pc:spChg>
        <pc:spChg chg="add del">
          <ac:chgData name="Baccarini Daniela" userId="03a24505-5d2d-446b-9df3-f81c19ab9456" providerId="ADAL" clId="{5BFAA230-0886-484B-85DA-FEF4045572CA}" dt="2020-06-02T13:46:19.068" v="1186" actId="478"/>
          <ac:spMkLst>
            <pc:docMk/>
            <pc:sldMk cId="2370914607" sldId="262"/>
            <ac:spMk id="39" creationId="{72C8171C-2A82-4F01-A089-73D92E0E21F6}"/>
          </ac:spMkLst>
        </pc:spChg>
        <pc:spChg chg="del">
          <ac:chgData name="Baccarini Daniela" userId="03a24505-5d2d-446b-9df3-f81c19ab9456" providerId="ADAL" clId="{5BFAA230-0886-484B-85DA-FEF4045572CA}" dt="2020-06-02T13:46:19.068" v="1186" actId="478"/>
          <ac:spMkLst>
            <pc:docMk/>
            <pc:sldMk cId="2370914607" sldId="262"/>
            <ac:spMk id="40" creationId="{6E8E602E-502C-47C8-AE6D-B56F9A28549A}"/>
          </ac:spMkLst>
        </pc:spChg>
        <pc:spChg chg="del">
          <ac:chgData name="Baccarini Daniela" userId="03a24505-5d2d-446b-9df3-f81c19ab9456" providerId="ADAL" clId="{5BFAA230-0886-484B-85DA-FEF4045572CA}" dt="2020-06-02T13:46:19.068" v="1186" actId="478"/>
          <ac:spMkLst>
            <pc:docMk/>
            <pc:sldMk cId="2370914607" sldId="262"/>
            <ac:spMk id="41" creationId="{EEADD28E-18F0-422A-90CD-A87D767804CF}"/>
          </ac:spMkLst>
        </pc:spChg>
        <pc:spChg chg="del">
          <ac:chgData name="Baccarini Daniela" userId="03a24505-5d2d-446b-9df3-f81c19ab9456" providerId="ADAL" clId="{5BFAA230-0886-484B-85DA-FEF4045572CA}" dt="2020-06-02T13:46:19.068" v="1186" actId="478"/>
          <ac:spMkLst>
            <pc:docMk/>
            <pc:sldMk cId="2370914607" sldId="262"/>
            <ac:spMk id="42" creationId="{334FDEE1-0B9E-4680-87CE-1BE64E91C69B}"/>
          </ac:spMkLst>
        </pc:spChg>
        <pc:spChg chg="del">
          <ac:chgData name="Baccarini Daniela" userId="03a24505-5d2d-446b-9df3-f81c19ab9456" providerId="ADAL" clId="{5BFAA230-0886-484B-85DA-FEF4045572CA}" dt="2020-06-02T13:46:19.068" v="1186" actId="478"/>
          <ac:spMkLst>
            <pc:docMk/>
            <pc:sldMk cId="2370914607" sldId="262"/>
            <ac:spMk id="43" creationId="{FB3551AD-6C86-4A47-9BA5-DE400943C587}"/>
          </ac:spMkLst>
        </pc:spChg>
        <pc:spChg chg="del mod">
          <ac:chgData name="Baccarini Daniela" userId="03a24505-5d2d-446b-9df3-f81c19ab9456" providerId="ADAL" clId="{5BFAA230-0886-484B-85DA-FEF4045572CA}" dt="2020-06-02T13:46:19.068" v="1186" actId="478"/>
          <ac:spMkLst>
            <pc:docMk/>
            <pc:sldMk cId="2370914607" sldId="262"/>
            <ac:spMk id="44" creationId="{7FB11189-3DF8-44F4-80EA-4285C74446EB}"/>
          </ac:spMkLst>
        </pc:spChg>
        <pc:spChg chg="del mod">
          <ac:chgData name="Baccarini Daniela" userId="03a24505-5d2d-446b-9df3-f81c19ab9456" providerId="ADAL" clId="{5BFAA230-0886-484B-85DA-FEF4045572CA}" dt="2020-06-02T13:46:19.068" v="1186" actId="478"/>
          <ac:spMkLst>
            <pc:docMk/>
            <pc:sldMk cId="2370914607" sldId="262"/>
            <ac:spMk id="57" creationId="{EA65437A-091E-4755-A0F1-6EC7C881E5A3}"/>
          </ac:spMkLst>
        </pc:spChg>
        <pc:spChg chg="add del">
          <ac:chgData name="Baccarini Daniela" userId="03a24505-5d2d-446b-9df3-f81c19ab9456" providerId="ADAL" clId="{5BFAA230-0886-484B-85DA-FEF4045572CA}" dt="2020-06-02T13:46:19.068" v="1186" actId="478"/>
          <ac:spMkLst>
            <pc:docMk/>
            <pc:sldMk cId="2370914607" sldId="262"/>
            <ac:spMk id="59" creationId="{F6C36F45-6BF1-4826-A5C8-8470F76813A2}"/>
          </ac:spMkLst>
        </pc:spChg>
        <pc:spChg chg="add del">
          <ac:chgData name="Baccarini Daniela" userId="03a24505-5d2d-446b-9df3-f81c19ab9456" providerId="ADAL" clId="{5BFAA230-0886-484B-85DA-FEF4045572CA}" dt="2020-06-02T13:46:19.068" v="1186" actId="478"/>
          <ac:spMkLst>
            <pc:docMk/>
            <pc:sldMk cId="2370914607" sldId="262"/>
            <ac:spMk id="63" creationId="{CE2AB25C-F4B7-438E-A61C-5BD5867C0482}"/>
          </ac:spMkLst>
        </pc:spChg>
        <pc:spChg chg="add del">
          <ac:chgData name="Baccarini Daniela" userId="03a24505-5d2d-446b-9df3-f81c19ab9456" providerId="ADAL" clId="{5BFAA230-0886-484B-85DA-FEF4045572CA}" dt="2020-06-02T13:46:19.068" v="1186" actId="478"/>
          <ac:spMkLst>
            <pc:docMk/>
            <pc:sldMk cId="2370914607" sldId="262"/>
            <ac:spMk id="64" creationId="{0382AE1E-A07C-4435-BE85-EAB4050C76F7}"/>
          </ac:spMkLst>
        </pc:spChg>
        <pc:spChg chg="add del">
          <ac:chgData name="Baccarini Daniela" userId="03a24505-5d2d-446b-9df3-f81c19ab9456" providerId="ADAL" clId="{5BFAA230-0886-484B-85DA-FEF4045572CA}" dt="2020-06-02T13:46:19.068" v="1186" actId="478"/>
          <ac:spMkLst>
            <pc:docMk/>
            <pc:sldMk cId="2370914607" sldId="262"/>
            <ac:spMk id="65" creationId="{F4372FC3-55A6-4EE7-9AD8-CC16B75DD1EA}"/>
          </ac:spMkLst>
        </pc:spChg>
        <pc:spChg chg="add del">
          <ac:chgData name="Baccarini Daniela" userId="03a24505-5d2d-446b-9df3-f81c19ab9456" providerId="ADAL" clId="{5BFAA230-0886-484B-85DA-FEF4045572CA}" dt="2020-06-02T13:46:19.068" v="1186" actId="478"/>
          <ac:spMkLst>
            <pc:docMk/>
            <pc:sldMk cId="2370914607" sldId="262"/>
            <ac:spMk id="66" creationId="{BF78CE05-664F-40BF-9968-E0D8F3B67CE2}"/>
          </ac:spMkLst>
        </pc:spChg>
        <pc:spChg chg="add del">
          <ac:chgData name="Baccarini Daniela" userId="03a24505-5d2d-446b-9df3-f81c19ab9456" providerId="ADAL" clId="{5BFAA230-0886-484B-85DA-FEF4045572CA}" dt="2020-06-02T13:46:19.068" v="1186" actId="478"/>
          <ac:spMkLst>
            <pc:docMk/>
            <pc:sldMk cId="2370914607" sldId="262"/>
            <ac:spMk id="67" creationId="{A7BFB3D6-B0DA-43A3-A0F7-7D717E8790B1}"/>
          </ac:spMkLst>
        </pc:spChg>
        <pc:spChg chg="add del">
          <ac:chgData name="Baccarini Daniela" userId="03a24505-5d2d-446b-9df3-f81c19ab9456" providerId="ADAL" clId="{5BFAA230-0886-484B-85DA-FEF4045572CA}" dt="2020-06-02T13:46:19.068" v="1186" actId="478"/>
          <ac:spMkLst>
            <pc:docMk/>
            <pc:sldMk cId="2370914607" sldId="262"/>
            <ac:spMk id="68" creationId="{4D2D5173-7B71-4081-8CDA-DAD98C098A7C}"/>
          </ac:spMkLst>
        </pc:spChg>
        <pc:spChg chg="add del">
          <ac:chgData name="Baccarini Daniela" userId="03a24505-5d2d-446b-9df3-f81c19ab9456" providerId="ADAL" clId="{5BFAA230-0886-484B-85DA-FEF4045572CA}" dt="2020-06-02T13:46:19.068" v="1186" actId="478"/>
          <ac:spMkLst>
            <pc:docMk/>
            <pc:sldMk cId="2370914607" sldId="262"/>
            <ac:spMk id="69" creationId="{782A9EDD-BF58-4F1A-BBDF-C484E289AADD}"/>
          </ac:spMkLst>
        </pc:spChg>
        <pc:spChg chg="add del">
          <ac:chgData name="Baccarini Daniela" userId="03a24505-5d2d-446b-9df3-f81c19ab9456" providerId="ADAL" clId="{5BFAA230-0886-484B-85DA-FEF4045572CA}" dt="2020-06-02T13:46:19.068" v="1186" actId="478"/>
          <ac:spMkLst>
            <pc:docMk/>
            <pc:sldMk cId="2370914607" sldId="262"/>
            <ac:spMk id="70" creationId="{91E18CAE-767D-4A64-8F7E-37D9D037B247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72" creationId="{15796D42-634E-4074-B8AF-DD1550F1D4D5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73" creationId="{246DC598-983F-45D3-AB5D-A27CA87E23C3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74" creationId="{2B2DEF78-5F31-42AB-9B3D-EC88E8EA5D21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75" creationId="{CCDAEEAF-A320-4637-8CEE-E5A7D3173F90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76" creationId="{7051EA4A-4629-40C6-B631-47A3F7592BF5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77" creationId="{CECEFC47-430B-43BA-A3E7-9EA91C46463D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78" creationId="{D042C318-5F60-4758-B169-16FE15D8CF37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79" creationId="{C0B381B2-AB12-4F79-9E0D-96BDF9E22EB4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80" creationId="{03375B1D-DFFA-45A2-94D8-EC77B223D7A4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81" creationId="{7D2C7F93-10B4-4291-954C-94BEA5A7B54F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82" creationId="{7A743E6B-62D7-4C32-9539-5D73394D30DF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83" creationId="{94C64A87-9F5D-424C-8BDF-10E52711AA8B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84" creationId="{C8FE40D6-BAA5-4BAB-A3F1-41E1611D0878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85" creationId="{166D475C-4F6A-4785-A89B-067EC509CEBF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86" creationId="{0DC1027D-2BD5-466E-B322-5B7D561D36FA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87" creationId="{73B04691-D249-4536-8857-7EA5A5E8F0D2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88" creationId="{6BA57A05-9B7B-4936-9FC3-3AE318F97F0F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89" creationId="{24611118-F715-4A9F-8240-03B65B4BDEDD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90" creationId="{7D05AEE2-44CF-42A9-B309-F66CC68AA914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91" creationId="{6DD41266-BEA9-4913-B567-08F39002ED9F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92" creationId="{CBE56AC4-0804-4C23-8B96-76434E49977E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93" creationId="{031B5EB3-FA02-4B11-8CEE-375B1E155C6E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94" creationId="{9E19D179-F87E-49D2-81DF-CCAD226632BA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95" creationId="{4728B329-F4E7-4F1B-89C7-8564F732C105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109" creationId="{45EFEC4E-EE73-4616-A172-3DB9E897384C}"/>
          </ac:spMkLst>
        </pc:spChg>
        <pc:spChg chg="mod topLvl">
          <ac:chgData name="Baccarini Daniela" userId="03a24505-5d2d-446b-9df3-f81c19ab9456" providerId="ADAL" clId="{5BFAA230-0886-484B-85DA-FEF4045572CA}" dt="2020-06-02T13:46:56.639" v="1192" actId="164"/>
          <ac:spMkLst>
            <pc:docMk/>
            <pc:sldMk cId="2370914607" sldId="262"/>
            <ac:spMk id="110" creationId="{41030F75-1EA5-42FC-9168-40A5F8F7D72C}"/>
          </ac:spMkLst>
        </pc:spChg>
        <pc:grpChg chg="add mod">
          <ac:chgData name="Baccarini Daniela" userId="03a24505-5d2d-446b-9df3-f81c19ab9456" providerId="ADAL" clId="{5BFAA230-0886-484B-85DA-FEF4045572CA}" dt="2020-06-02T13:46:56.639" v="1192" actId="164"/>
          <ac:grpSpMkLst>
            <pc:docMk/>
            <pc:sldMk cId="2370914607" sldId="262"/>
            <ac:grpSpMk id="2" creationId="{C8857B90-79F2-4D59-A93E-FA9D08E6BBB1}"/>
          </ac:grpSpMkLst>
        </pc:grpChg>
        <pc:grpChg chg="add del">
          <ac:chgData name="Baccarini Daniela" userId="03a24505-5d2d-446b-9df3-f81c19ab9456" providerId="ADAL" clId="{5BFAA230-0886-484B-85DA-FEF4045572CA}" dt="2020-06-02T13:46:27.062" v="1188" actId="165"/>
          <ac:grpSpMkLst>
            <pc:docMk/>
            <pc:sldMk cId="2370914607" sldId="262"/>
            <ac:grpSpMk id="71" creationId="{331268FA-8D69-43B5-8E83-91FB0AD369C3}"/>
          </ac:grpSpMkLst>
        </pc:grpChg>
        <pc:picChg chg="del">
          <ac:chgData name="Baccarini Daniela" userId="03a24505-5d2d-446b-9df3-f81c19ab9456" providerId="ADAL" clId="{5BFAA230-0886-484B-85DA-FEF4045572CA}" dt="2020-06-02T13:46:19.068" v="1186" actId="478"/>
          <ac:picMkLst>
            <pc:docMk/>
            <pc:sldMk cId="2370914607" sldId="262"/>
            <ac:picMk id="45" creationId="{F4E4BA1B-C168-4C8B-8366-80CDBA456EBB}"/>
          </ac:picMkLst>
        </pc:picChg>
        <pc:picChg chg="del">
          <ac:chgData name="Baccarini Daniela" userId="03a24505-5d2d-446b-9df3-f81c19ab9456" providerId="ADAL" clId="{5BFAA230-0886-484B-85DA-FEF4045572CA}" dt="2020-06-02T13:46:19.068" v="1186" actId="478"/>
          <ac:picMkLst>
            <pc:docMk/>
            <pc:sldMk cId="2370914607" sldId="262"/>
            <ac:picMk id="46" creationId="{AFC82060-F64D-4403-A4D6-8EFFD1CBF1C1}"/>
          </ac:picMkLst>
        </pc:picChg>
        <pc:picChg chg="del">
          <ac:chgData name="Baccarini Daniela" userId="03a24505-5d2d-446b-9df3-f81c19ab9456" providerId="ADAL" clId="{5BFAA230-0886-484B-85DA-FEF4045572CA}" dt="2020-06-02T13:46:19.068" v="1186" actId="478"/>
          <ac:picMkLst>
            <pc:docMk/>
            <pc:sldMk cId="2370914607" sldId="262"/>
            <ac:picMk id="47" creationId="{CD875258-AF02-41B9-84F3-1AFC5441F65B}"/>
          </ac:picMkLst>
        </pc:picChg>
        <pc:picChg chg="del">
          <ac:chgData name="Baccarini Daniela" userId="03a24505-5d2d-446b-9df3-f81c19ab9456" providerId="ADAL" clId="{5BFAA230-0886-484B-85DA-FEF4045572CA}" dt="2020-06-02T13:46:19.068" v="1186" actId="478"/>
          <ac:picMkLst>
            <pc:docMk/>
            <pc:sldMk cId="2370914607" sldId="262"/>
            <ac:picMk id="48" creationId="{F6C38D18-BD78-4190-935D-15932EB7BA2B}"/>
          </ac:picMkLst>
        </pc:picChg>
        <pc:picChg chg="del">
          <ac:chgData name="Baccarini Daniela" userId="03a24505-5d2d-446b-9df3-f81c19ab9456" providerId="ADAL" clId="{5BFAA230-0886-484B-85DA-FEF4045572CA}" dt="2020-06-02T13:46:19.068" v="1186" actId="478"/>
          <ac:picMkLst>
            <pc:docMk/>
            <pc:sldMk cId="2370914607" sldId="262"/>
            <ac:picMk id="49" creationId="{4BC713F7-F1D0-4B01-940A-3DC93C98313E}"/>
          </ac:picMkLst>
        </pc:picChg>
        <pc:picChg chg="del">
          <ac:chgData name="Baccarini Daniela" userId="03a24505-5d2d-446b-9df3-f81c19ab9456" providerId="ADAL" clId="{5BFAA230-0886-484B-85DA-FEF4045572CA}" dt="2020-06-02T13:46:19.068" v="1186" actId="478"/>
          <ac:picMkLst>
            <pc:docMk/>
            <pc:sldMk cId="2370914607" sldId="262"/>
            <ac:picMk id="50" creationId="{8BB69D33-F330-453D-80BF-A737002DD28B}"/>
          </ac:picMkLst>
        </pc:picChg>
        <pc:picChg chg="del">
          <ac:chgData name="Baccarini Daniela" userId="03a24505-5d2d-446b-9df3-f81c19ab9456" providerId="ADAL" clId="{5BFAA230-0886-484B-85DA-FEF4045572CA}" dt="2020-06-02T13:46:19.068" v="1186" actId="478"/>
          <ac:picMkLst>
            <pc:docMk/>
            <pc:sldMk cId="2370914607" sldId="262"/>
            <ac:picMk id="51" creationId="{3F5258B9-39BA-4F63-984A-3F0AFE501494}"/>
          </ac:picMkLst>
        </pc:picChg>
        <pc:picChg chg="del">
          <ac:chgData name="Baccarini Daniela" userId="03a24505-5d2d-446b-9df3-f81c19ab9456" providerId="ADAL" clId="{5BFAA230-0886-484B-85DA-FEF4045572CA}" dt="2020-06-02T13:46:19.068" v="1186" actId="478"/>
          <ac:picMkLst>
            <pc:docMk/>
            <pc:sldMk cId="2370914607" sldId="262"/>
            <ac:picMk id="52" creationId="{7E135A36-38B1-426B-8906-0F7A38DEBAD1}"/>
          </ac:picMkLst>
        </pc:picChg>
        <pc:picChg chg="del">
          <ac:chgData name="Baccarini Daniela" userId="03a24505-5d2d-446b-9df3-f81c19ab9456" providerId="ADAL" clId="{5BFAA230-0886-484B-85DA-FEF4045572CA}" dt="2020-06-02T13:46:19.068" v="1186" actId="478"/>
          <ac:picMkLst>
            <pc:docMk/>
            <pc:sldMk cId="2370914607" sldId="262"/>
            <ac:picMk id="53" creationId="{6664A16C-0C84-4BD3-8946-5DF7F4FE0F9B}"/>
          </ac:picMkLst>
        </pc:picChg>
        <pc:picChg chg="del">
          <ac:chgData name="Baccarini Daniela" userId="03a24505-5d2d-446b-9df3-f81c19ab9456" providerId="ADAL" clId="{5BFAA230-0886-484B-85DA-FEF4045572CA}" dt="2020-06-02T13:46:19.068" v="1186" actId="478"/>
          <ac:picMkLst>
            <pc:docMk/>
            <pc:sldMk cId="2370914607" sldId="262"/>
            <ac:picMk id="54" creationId="{B73042D2-8A8A-4CDF-91AC-51A9368086EB}"/>
          </ac:picMkLst>
        </pc:picChg>
        <pc:picChg chg="del">
          <ac:chgData name="Baccarini Daniela" userId="03a24505-5d2d-446b-9df3-f81c19ab9456" providerId="ADAL" clId="{5BFAA230-0886-484B-85DA-FEF4045572CA}" dt="2020-06-02T13:46:19.068" v="1186" actId="478"/>
          <ac:picMkLst>
            <pc:docMk/>
            <pc:sldMk cId="2370914607" sldId="262"/>
            <ac:picMk id="55" creationId="{67DF9E65-D496-41FB-9B08-5070701EE066}"/>
          </ac:picMkLst>
        </pc:picChg>
        <pc:picChg chg="del">
          <ac:chgData name="Baccarini Daniela" userId="03a24505-5d2d-446b-9df3-f81c19ab9456" providerId="ADAL" clId="{5BFAA230-0886-484B-85DA-FEF4045572CA}" dt="2020-06-02T13:46:19.068" v="1186" actId="478"/>
          <ac:picMkLst>
            <pc:docMk/>
            <pc:sldMk cId="2370914607" sldId="262"/>
            <ac:picMk id="56" creationId="{4B6312F8-E82B-462C-8B50-86F56D9582BB}"/>
          </ac:picMkLst>
        </pc:picChg>
        <pc:picChg chg="mod topLvl">
          <ac:chgData name="Baccarini Daniela" userId="03a24505-5d2d-446b-9df3-f81c19ab9456" providerId="ADAL" clId="{5BFAA230-0886-484B-85DA-FEF4045572CA}" dt="2020-06-02T13:46:56.639" v="1192" actId="164"/>
          <ac:picMkLst>
            <pc:docMk/>
            <pc:sldMk cId="2370914607" sldId="262"/>
            <ac:picMk id="96" creationId="{28F602B9-B8B3-42CE-BA1C-105F2763E4F0}"/>
          </ac:picMkLst>
        </pc:picChg>
        <pc:picChg chg="mod topLvl">
          <ac:chgData name="Baccarini Daniela" userId="03a24505-5d2d-446b-9df3-f81c19ab9456" providerId="ADAL" clId="{5BFAA230-0886-484B-85DA-FEF4045572CA}" dt="2020-06-02T13:46:56.639" v="1192" actId="164"/>
          <ac:picMkLst>
            <pc:docMk/>
            <pc:sldMk cId="2370914607" sldId="262"/>
            <ac:picMk id="97" creationId="{E6910111-BA84-46BF-BAEB-3F6230AC1D86}"/>
          </ac:picMkLst>
        </pc:picChg>
        <pc:picChg chg="mod topLvl">
          <ac:chgData name="Baccarini Daniela" userId="03a24505-5d2d-446b-9df3-f81c19ab9456" providerId="ADAL" clId="{5BFAA230-0886-484B-85DA-FEF4045572CA}" dt="2020-06-02T13:46:56.639" v="1192" actId="164"/>
          <ac:picMkLst>
            <pc:docMk/>
            <pc:sldMk cId="2370914607" sldId="262"/>
            <ac:picMk id="98" creationId="{78DB5531-8951-483D-ADF1-19B923824F26}"/>
          </ac:picMkLst>
        </pc:picChg>
        <pc:picChg chg="mod topLvl">
          <ac:chgData name="Baccarini Daniela" userId="03a24505-5d2d-446b-9df3-f81c19ab9456" providerId="ADAL" clId="{5BFAA230-0886-484B-85DA-FEF4045572CA}" dt="2020-06-02T13:46:56.639" v="1192" actId="164"/>
          <ac:picMkLst>
            <pc:docMk/>
            <pc:sldMk cId="2370914607" sldId="262"/>
            <ac:picMk id="99" creationId="{D86E8D91-3E06-4810-9596-C8CBA8AFFE4A}"/>
          </ac:picMkLst>
        </pc:picChg>
        <pc:picChg chg="mod topLvl">
          <ac:chgData name="Baccarini Daniela" userId="03a24505-5d2d-446b-9df3-f81c19ab9456" providerId="ADAL" clId="{5BFAA230-0886-484B-85DA-FEF4045572CA}" dt="2020-06-02T13:46:56.639" v="1192" actId="164"/>
          <ac:picMkLst>
            <pc:docMk/>
            <pc:sldMk cId="2370914607" sldId="262"/>
            <ac:picMk id="100" creationId="{A3828007-3D53-4945-A50F-6210C21BFDB6}"/>
          </ac:picMkLst>
        </pc:picChg>
        <pc:picChg chg="mod topLvl">
          <ac:chgData name="Baccarini Daniela" userId="03a24505-5d2d-446b-9df3-f81c19ab9456" providerId="ADAL" clId="{5BFAA230-0886-484B-85DA-FEF4045572CA}" dt="2020-06-02T13:46:56.639" v="1192" actId="164"/>
          <ac:picMkLst>
            <pc:docMk/>
            <pc:sldMk cId="2370914607" sldId="262"/>
            <ac:picMk id="101" creationId="{C9D52412-19C1-406E-B189-AAE342EDCB09}"/>
          </ac:picMkLst>
        </pc:picChg>
        <pc:picChg chg="mod topLvl">
          <ac:chgData name="Baccarini Daniela" userId="03a24505-5d2d-446b-9df3-f81c19ab9456" providerId="ADAL" clId="{5BFAA230-0886-484B-85DA-FEF4045572CA}" dt="2020-06-02T13:46:56.639" v="1192" actId="164"/>
          <ac:picMkLst>
            <pc:docMk/>
            <pc:sldMk cId="2370914607" sldId="262"/>
            <ac:picMk id="102" creationId="{C8EF46FC-EC1F-4EEF-9588-47091F856F8E}"/>
          </ac:picMkLst>
        </pc:picChg>
        <pc:picChg chg="mod topLvl">
          <ac:chgData name="Baccarini Daniela" userId="03a24505-5d2d-446b-9df3-f81c19ab9456" providerId="ADAL" clId="{5BFAA230-0886-484B-85DA-FEF4045572CA}" dt="2020-06-02T13:46:56.639" v="1192" actId="164"/>
          <ac:picMkLst>
            <pc:docMk/>
            <pc:sldMk cId="2370914607" sldId="262"/>
            <ac:picMk id="103" creationId="{311633FB-024B-4B81-A0A0-737FF05FDE16}"/>
          </ac:picMkLst>
        </pc:picChg>
        <pc:picChg chg="mod topLvl">
          <ac:chgData name="Baccarini Daniela" userId="03a24505-5d2d-446b-9df3-f81c19ab9456" providerId="ADAL" clId="{5BFAA230-0886-484B-85DA-FEF4045572CA}" dt="2020-06-02T13:46:56.639" v="1192" actId="164"/>
          <ac:picMkLst>
            <pc:docMk/>
            <pc:sldMk cId="2370914607" sldId="262"/>
            <ac:picMk id="104" creationId="{1D5A9D38-05E3-4625-BD8E-441BAA4EC8B9}"/>
          </ac:picMkLst>
        </pc:picChg>
        <pc:picChg chg="mod topLvl">
          <ac:chgData name="Baccarini Daniela" userId="03a24505-5d2d-446b-9df3-f81c19ab9456" providerId="ADAL" clId="{5BFAA230-0886-484B-85DA-FEF4045572CA}" dt="2020-06-02T13:46:56.639" v="1192" actId="164"/>
          <ac:picMkLst>
            <pc:docMk/>
            <pc:sldMk cId="2370914607" sldId="262"/>
            <ac:picMk id="105" creationId="{683D3E95-4F34-4634-8370-D72344E40ACC}"/>
          </ac:picMkLst>
        </pc:picChg>
        <pc:picChg chg="mod topLvl">
          <ac:chgData name="Baccarini Daniela" userId="03a24505-5d2d-446b-9df3-f81c19ab9456" providerId="ADAL" clId="{5BFAA230-0886-484B-85DA-FEF4045572CA}" dt="2020-06-02T13:46:56.639" v="1192" actId="164"/>
          <ac:picMkLst>
            <pc:docMk/>
            <pc:sldMk cId="2370914607" sldId="262"/>
            <ac:picMk id="106" creationId="{B9C6DE37-526A-4FA5-8ABA-472D6C9B9F18}"/>
          </ac:picMkLst>
        </pc:picChg>
        <pc:picChg chg="mod topLvl">
          <ac:chgData name="Baccarini Daniela" userId="03a24505-5d2d-446b-9df3-f81c19ab9456" providerId="ADAL" clId="{5BFAA230-0886-484B-85DA-FEF4045572CA}" dt="2020-06-02T13:46:56.639" v="1192" actId="164"/>
          <ac:picMkLst>
            <pc:docMk/>
            <pc:sldMk cId="2370914607" sldId="262"/>
            <ac:picMk id="107" creationId="{CA03BF12-B893-4C14-94EA-37805581F5C0}"/>
          </ac:picMkLst>
        </pc:picChg>
        <pc:picChg chg="mod topLvl">
          <ac:chgData name="Baccarini Daniela" userId="03a24505-5d2d-446b-9df3-f81c19ab9456" providerId="ADAL" clId="{5BFAA230-0886-484B-85DA-FEF4045572CA}" dt="2020-06-02T13:46:56.639" v="1192" actId="164"/>
          <ac:picMkLst>
            <pc:docMk/>
            <pc:sldMk cId="2370914607" sldId="262"/>
            <ac:picMk id="108" creationId="{26554922-693F-42DD-B692-2D300EF8FCCB}"/>
          </ac:picMkLst>
        </pc:picChg>
      </pc:sldChg>
      <pc:sldChg chg="addSp delSp modSp">
        <pc:chgData name="Baccarini Daniela" userId="03a24505-5d2d-446b-9df3-f81c19ab9456" providerId="ADAL" clId="{5BFAA230-0886-484B-85DA-FEF4045572CA}" dt="2020-06-02T13:47:36.380" v="1199" actId="164"/>
        <pc:sldMkLst>
          <pc:docMk/>
          <pc:sldMk cId="289405164" sldId="263"/>
        </pc:sldMkLst>
        <pc:spChg chg="del">
          <ac:chgData name="Baccarini Daniela" userId="03a24505-5d2d-446b-9df3-f81c19ab9456" providerId="ADAL" clId="{5BFAA230-0886-484B-85DA-FEF4045572CA}" dt="2020-06-02T13:47:07.620" v="1193" actId="478"/>
          <ac:spMkLst>
            <pc:docMk/>
            <pc:sldMk cId="289405164" sldId="263"/>
            <ac:spMk id="30" creationId="{74A3E9CF-4A3B-44A7-A7C1-201BBE1EA5B1}"/>
          </ac:spMkLst>
        </pc:spChg>
        <pc:spChg chg="del">
          <ac:chgData name="Baccarini Daniela" userId="03a24505-5d2d-446b-9df3-f81c19ab9456" providerId="ADAL" clId="{5BFAA230-0886-484B-85DA-FEF4045572CA}" dt="2020-06-02T13:47:07.620" v="1193" actId="478"/>
          <ac:spMkLst>
            <pc:docMk/>
            <pc:sldMk cId="289405164" sldId="263"/>
            <ac:spMk id="31" creationId="{CCCE03B3-FA1F-42E5-97DE-0F8A0EF33036}"/>
          </ac:spMkLst>
        </pc:spChg>
        <pc:spChg chg="del">
          <ac:chgData name="Baccarini Daniela" userId="03a24505-5d2d-446b-9df3-f81c19ab9456" providerId="ADAL" clId="{5BFAA230-0886-484B-85DA-FEF4045572CA}" dt="2020-06-02T13:47:07.620" v="1193" actId="478"/>
          <ac:spMkLst>
            <pc:docMk/>
            <pc:sldMk cId="289405164" sldId="263"/>
            <ac:spMk id="32" creationId="{E17A4108-D1A3-4942-9624-469721184F21}"/>
          </ac:spMkLst>
        </pc:spChg>
        <pc:spChg chg="del">
          <ac:chgData name="Baccarini Daniela" userId="03a24505-5d2d-446b-9df3-f81c19ab9456" providerId="ADAL" clId="{5BFAA230-0886-484B-85DA-FEF4045572CA}" dt="2020-06-02T13:47:07.620" v="1193" actId="478"/>
          <ac:spMkLst>
            <pc:docMk/>
            <pc:sldMk cId="289405164" sldId="263"/>
            <ac:spMk id="33" creationId="{5DBB5657-47C3-48BA-A7F7-74881CEAB1F4}"/>
          </ac:spMkLst>
        </pc:spChg>
        <pc:spChg chg="del">
          <ac:chgData name="Baccarini Daniela" userId="03a24505-5d2d-446b-9df3-f81c19ab9456" providerId="ADAL" clId="{5BFAA230-0886-484B-85DA-FEF4045572CA}" dt="2020-06-02T13:47:07.620" v="1193" actId="478"/>
          <ac:spMkLst>
            <pc:docMk/>
            <pc:sldMk cId="289405164" sldId="263"/>
            <ac:spMk id="34" creationId="{B2662186-F40C-4E16-A264-9261BD5D1CA8}"/>
          </ac:spMkLst>
        </pc:spChg>
        <pc:spChg chg="del">
          <ac:chgData name="Baccarini Daniela" userId="03a24505-5d2d-446b-9df3-f81c19ab9456" providerId="ADAL" clId="{5BFAA230-0886-484B-85DA-FEF4045572CA}" dt="2020-06-02T13:47:07.620" v="1193" actId="478"/>
          <ac:spMkLst>
            <pc:docMk/>
            <pc:sldMk cId="289405164" sldId="263"/>
            <ac:spMk id="35" creationId="{6ED27129-26E4-4B8C-BBDA-553A151C4361}"/>
          </ac:spMkLst>
        </pc:spChg>
        <pc:spChg chg="del">
          <ac:chgData name="Baccarini Daniela" userId="03a24505-5d2d-446b-9df3-f81c19ab9456" providerId="ADAL" clId="{5BFAA230-0886-484B-85DA-FEF4045572CA}" dt="2020-06-02T13:47:07.620" v="1193" actId="478"/>
          <ac:spMkLst>
            <pc:docMk/>
            <pc:sldMk cId="289405164" sldId="263"/>
            <ac:spMk id="36" creationId="{6C2C1BDB-599A-4D1B-AF78-CF5A2442102E}"/>
          </ac:spMkLst>
        </pc:spChg>
        <pc:spChg chg="del mod">
          <ac:chgData name="Baccarini Daniela" userId="03a24505-5d2d-446b-9df3-f81c19ab9456" providerId="ADAL" clId="{5BFAA230-0886-484B-85DA-FEF4045572CA}" dt="2020-06-02T13:47:07.620" v="1193" actId="478"/>
          <ac:spMkLst>
            <pc:docMk/>
            <pc:sldMk cId="289405164" sldId="263"/>
            <ac:spMk id="37" creationId="{B498DBEB-4108-426D-80BE-B3C660AEE523}"/>
          </ac:spMkLst>
        </pc:spChg>
        <pc:spChg chg="mod">
          <ac:chgData name="Baccarini Daniela" userId="03a24505-5d2d-446b-9df3-f81c19ab9456" providerId="ADAL" clId="{5BFAA230-0886-484B-85DA-FEF4045572CA}" dt="2020-05-29T09:22:38.154" v="511" actId="20577"/>
          <ac:spMkLst>
            <pc:docMk/>
            <pc:sldMk cId="289405164" sldId="263"/>
            <ac:spMk id="38" creationId="{86BB2282-4534-4C81-971B-4F9105E48563}"/>
          </ac:spMkLst>
        </pc:spChg>
        <pc:spChg chg="del">
          <ac:chgData name="Baccarini Daniela" userId="03a24505-5d2d-446b-9df3-f81c19ab9456" providerId="ADAL" clId="{5BFAA230-0886-484B-85DA-FEF4045572CA}" dt="2020-06-02T13:47:07.620" v="1193" actId="478"/>
          <ac:spMkLst>
            <pc:docMk/>
            <pc:sldMk cId="289405164" sldId="263"/>
            <ac:spMk id="40" creationId="{6E8E602E-502C-47C8-AE6D-B56F9A28549A}"/>
          </ac:spMkLst>
        </pc:spChg>
        <pc:spChg chg="del">
          <ac:chgData name="Baccarini Daniela" userId="03a24505-5d2d-446b-9df3-f81c19ab9456" providerId="ADAL" clId="{5BFAA230-0886-484B-85DA-FEF4045572CA}" dt="2020-06-02T13:47:07.620" v="1193" actId="478"/>
          <ac:spMkLst>
            <pc:docMk/>
            <pc:sldMk cId="289405164" sldId="263"/>
            <ac:spMk id="41" creationId="{EEADD28E-18F0-422A-90CD-A87D767804CF}"/>
          </ac:spMkLst>
        </pc:spChg>
        <pc:spChg chg="del">
          <ac:chgData name="Baccarini Daniela" userId="03a24505-5d2d-446b-9df3-f81c19ab9456" providerId="ADAL" clId="{5BFAA230-0886-484B-85DA-FEF4045572CA}" dt="2020-06-02T13:47:07.620" v="1193" actId="478"/>
          <ac:spMkLst>
            <pc:docMk/>
            <pc:sldMk cId="289405164" sldId="263"/>
            <ac:spMk id="42" creationId="{334FDEE1-0B9E-4680-87CE-1BE64E91C69B}"/>
          </ac:spMkLst>
        </pc:spChg>
        <pc:spChg chg="del">
          <ac:chgData name="Baccarini Daniela" userId="03a24505-5d2d-446b-9df3-f81c19ab9456" providerId="ADAL" clId="{5BFAA230-0886-484B-85DA-FEF4045572CA}" dt="2020-06-02T13:47:07.620" v="1193" actId="478"/>
          <ac:spMkLst>
            <pc:docMk/>
            <pc:sldMk cId="289405164" sldId="263"/>
            <ac:spMk id="43" creationId="{FB3551AD-6C86-4A47-9BA5-DE400943C587}"/>
          </ac:spMkLst>
        </pc:spChg>
        <pc:spChg chg="del mod">
          <ac:chgData name="Baccarini Daniela" userId="03a24505-5d2d-446b-9df3-f81c19ab9456" providerId="ADAL" clId="{5BFAA230-0886-484B-85DA-FEF4045572CA}" dt="2020-06-02T13:47:07.620" v="1193" actId="478"/>
          <ac:spMkLst>
            <pc:docMk/>
            <pc:sldMk cId="289405164" sldId="263"/>
            <ac:spMk id="44" creationId="{7FB11189-3DF8-44F4-80EA-4285C74446EB}"/>
          </ac:spMkLst>
        </pc:spChg>
        <pc:spChg chg="add del">
          <ac:chgData name="Baccarini Daniela" userId="03a24505-5d2d-446b-9df3-f81c19ab9456" providerId="ADAL" clId="{5BFAA230-0886-484B-85DA-FEF4045572CA}" dt="2020-06-02T13:24:14.339" v="1007"/>
          <ac:spMkLst>
            <pc:docMk/>
            <pc:sldMk cId="289405164" sldId="263"/>
            <ac:spMk id="57" creationId="{C7C2FC9B-962E-4A0F-B19C-99CD8DF2B057}"/>
          </ac:spMkLst>
        </pc:spChg>
        <pc:spChg chg="add del">
          <ac:chgData name="Baccarini Daniela" userId="03a24505-5d2d-446b-9df3-f81c19ab9456" providerId="ADAL" clId="{5BFAA230-0886-484B-85DA-FEF4045572CA}" dt="2020-06-02T13:24:14.339" v="1007"/>
          <ac:spMkLst>
            <pc:docMk/>
            <pc:sldMk cId="289405164" sldId="263"/>
            <ac:spMk id="58" creationId="{4788A10B-B7F6-4159-A883-CD49A59A5AC6}"/>
          </ac:spMkLst>
        </pc:spChg>
        <pc:spChg chg="add del">
          <ac:chgData name="Baccarini Daniela" userId="03a24505-5d2d-446b-9df3-f81c19ab9456" providerId="ADAL" clId="{5BFAA230-0886-484B-85DA-FEF4045572CA}" dt="2020-06-02T13:24:14.339" v="1007"/>
          <ac:spMkLst>
            <pc:docMk/>
            <pc:sldMk cId="289405164" sldId="263"/>
            <ac:spMk id="60" creationId="{7AA840FA-3F18-4DED-8E06-EB43ACA5F263}"/>
          </ac:spMkLst>
        </pc:spChg>
        <pc:spChg chg="add del">
          <ac:chgData name="Baccarini Daniela" userId="03a24505-5d2d-446b-9df3-f81c19ab9456" providerId="ADAL" clId="{5BFAA230-0886-484B-85DA-FEF4045572CA}" dt="2020-06-02T13:24:14.339" v="1007"/>
          <ac:spMkLst>
            <pc:docMk/>
            <pc:sldMk cId="289405164" sldId="263"/>
            <ac:spMk id="61" creationId="{05B86350-126F-43CC-9B79-0B3DD82306CD}"/>
          </ac:spMkLst>
        </pc:spChg>
        <pc:spChg chg="add del">
          <ac:chgData name="Baccarini Daniela" userId="03a24505-5d2d-446b-9df3-f81c19ab9456" providerId="ADAL" clId="{5BFAA230-0886-484B-85DA-FEF4045572CA}" dt="2020-06-02T13:24:14.339" v="1007"/>
          <ac:spMkLst>
            <pc:docMk/>
            <pc:sldMk cId="289405164" sldId="263"/>
            <ac:spMk id="62" creationId="{4C4C5E76-1EB4-487D-97AF-FB2D966F856D}"/>
          </ac:spMkLst>
        </pc:spChg>
        <pc:spChg chg="add del">
          <ac:chgData name="Baccarini Daniela" userId="03a24505-5d2d-446b-9df3-f81c19ab9456" providerId="ADAL" clId="{5BFAA230-0886-484B-85DA-FEF4045572CA}" dt="2020-06-02T13:24:14.339" v="1007"/>
          <ac:spMkLst>
            <pc:docMk/>
            <pc:sldMk cId="289405164" sldId="263"/>
            <ac:spMk id="63" creationId="{CFB16136-E887-4C86-ADCE-4384AB6B3CF1}"/>
          </ac:spMkLst>
        </pc:spChg>
        <pc:spChg chg="add del">
          <ac:chgData name="Baccarini Daniela" userId="03a24505-5d2d-446b-9df3-f81c19ab9456" providerId="ADAL" clId="{5BFAA230-0886-484B-85DA-FEF4045572CA}" dt="2020-06-02T13:24:14.339" v="1007"/>
          <ac:spMkLst>
            <pc:docMk/>
            <pc:sldMk cId="289405164" sldId="263"/>
            <ac:spMk id="64" creationId="{383BE175-9A27-4B1E-AD56-7391542FABE6}"/>
          </ac:spMkLst>
        </pc:spChg>
        <pc:spChg chg="add del">
          <ac:chgData name="Baccarini Daniela" userId="03a24505-5d2d-446b-9df3-f81c19ab9456" providerId="ADAL" clId="{5BFAA230-0886-484B-85DA-FEF4045572CA}" dt="2020-06-02T13:24:14.339" v="1007"/>
          <ac:spMkLst>
            <pc:docMk/>
            <pc:sldMk cId="289405164" sldId="263"/>
            <ac:spMk id="65" creationId="{F338FB5D-24BF-46B7-94AF-58FE21485FC8}"/>
          </ac:spMkLst>
        </pc:spChg>
        <pc:spChg chg="add del">
          <ac:chgData name="Baccarini Daniela" userId="03a24505-5d2d-446b-9df3-f81c19ab9456" providerId="ADAL" clId="{5BFAA230-0886-484B-85DA-FEF4045572CA}" dt="2020-06-02T13:24:14.339" v="1007"/>
          <ac:spMkLst>
            <pc:docMk/>
            <pc:sldMk cId="289405164" sldId="263"/>
            <ac:spMk id="66" creationId="{60CB5121-FFB3-4FA8-B05A-5F074F0FB866}"/>
          </ac:spMkLst>
        </pc:spChg>
        <pc:spChg chg="add del">
          <ac:chgData name="Baccarini Daniela" userId="03a24505-5d2d-446b-9df3-f81c19ab9456" providerId="ADAL" clId="{5BFAA230-0886-484B-85DA-FEF4045572CA}" dt="2020-06-02T13:24:14.339" v="1007"/>
          <ac:spMkLst>
            <pc:docMk/>
            <pc:sldMk cId="289405164" sldId="263"/>
            <ac:spMk id="67" creationId="{B75F00B1-AE4D-456F-8A85-CE5362D69A30}"/>
          </ac:spMkLst>
        </pc:spChg>
        <pc:spChg chg="add del">
          <ac:chgData name="Baccarini Daniela" userId="03a24505-5d2d-446b-9df3-f81c19ab9456" providerId="ADAL" clId="{5BFAA230-0886-484B-85DA-FEF4045572CA}" dt="2020-06-02T13:24:14.339" v="1007"/>
          <ac:spMkLst>
            <pc:docMk/>
            <pc:sldMk cId="289405164" sldId="263"/>
            <ac:spMk id="68" creationId="{DA98F07F-268E-4888-9DE7-B83E017495A6}"/>
          </ac:spMkLst>
        </pc:spChg>
        <pc:spChg chg="add del">
          <ac:chgData name="Baccarini Daniela" userId="03a24505-5d2d-446b-9df3-f81c19ab9456" providerId="ADAL" clId="{5BFAA230-0886-484B-85DA-FEF4045572CA}" dt="2020-06-02T13:47:07.620" v="1193" actId="478"/>
          <ac:spMkLst>
            <pc:docMk/>
            <pc:sldMk cId="289405164" sldId="263"/>
            <ac:spMk id="69" creationId="{E207FD33-023A-4FEF-BBD5-953127FB910D}"/>
          </ac:spMkLst>
        </pc:spChg>
        <pc:spChg chg="add del mod">
          <ac:chgData name="Baccarini Daniela" userId="03a24505-5d2d-446b-9df3-f81c19ab9456" providerId="ADAL" clId="{5BFAA230-0886-484B-85DA-FEF4045572CA}" dt="2020-06-02T13:47:07.620" v="1193" actId="478"/>
          <ac:spMkLst>
            <pc:docMk/>
            <pc:sldMk cId="289405164" sldId="263"/>
            <ac:spMk id="70" creationId="{E24A01D7-5887-4EDA-B330-31804E18E992}"/>
          </ac:spMkLst>
        </pc:spChg>
        <pc:spChg chg="add del">
          <ac:chgData name="Baccarini Daniela" userId="03a24505-5d2d-446b-9df3-f81c19ab9456" providerId="ADAL" clId="{5BFAA230-0886-484B-85DA-FEF4045572CA}" dt="2020-06-02T13:47:07.620" v="1193" actId="478"/>
          <ac:spMkLst>
            <pc:docMk/>
            <pc:sldMk cId="289405164" sldId="263"/>
            <ac:spMk id="71" creationId="{5EC2767B-0BFA-45A3-B813-8B1FB330BF1E}"/>
          </ac:spMkLst>
        </pc:spChg>
        <pc:spChg chg="add del">
          <ac:chgData name="Baccarini Daniela" userId="03a24505-5d2d-446b-9df3-f81c19ab9456" providerId="ADAL" clId="{5BFAA230-0886-484B-85DA-FEF4045572CA}" dt="2020-06-02T13:47:07.620" v="1193" actId="478"/>
          <ac:spMkLst>
            <pc:docMk/>
            <pc:sldMk cId="289405164" sldId="263"/>
            <ac:spMk id="72" creationId="{7211D013-BD3F-4469-AEED-2FAF942E5A5F}"/>
          </ac:spMkLst>
        </pc:spChg>
        <pc:spChg chg="add del">
          <ac:chgData name="Baccarini Daniela" userId="03a24505-5d2d-446b-9df3-f81c19ab9456" providerId="ADAL" clId="{5BFAA230-0886-484B-85DA-FEF4045572CA}" dt="2020-06-02T13:47:07.620" v="1193" actId="478"/>
          <ac:spMkLst>
            <pc:docMk/>
            <pc:sldMk cId="289405164" sldId="263"/>
            <ac:spMk id="73" creationId="{6424F628-F30F-4FAC-BB5E-3CEBD5B38A88}"/>
          </ac:spMkLst>
        </pc:spChg>
        <pc:spChg chg="add del">
          <ac:chgData name="Baccarini Daniela" userId="03a24505-5d2d-446b-9df3-f81c19ab9456" providerId="ADAL" clId="{5BFAA230-0886-484B-85DA-FEF4045572CA}" dt="2020-06-02T13:47:07.620" v="1193" actId="478"/>
          <ac:spMkLst>
            <pc:docMk/>
            <pc:sldMk cId="289405164" sldId="263"/>
            <ac:spMk id="74" creationId="{62EC7422-8864-41F1-9954-4664E76422D3}"/>
          </ac:spMkLst>
        </pc:spChg>
        <pc:spChg chg="add del">
          <ac:chgData name="Baccarini Daniela" userId="03a24505-5d2d-446b-9df3-f81c19ab9456" providerId="ADAL" clId="{5BFAA230-0886-484B-85DA-FEF4045572CA}" dt="2020-06-02T13:47:07.620" v="1193" actId="478"/>
          <ac:spMkLst>
            <pc:docMk/>
            <pc:sldMk cId="289405164" sldId="263"/>
            <ac:spMk id="75" creationId="{6F4766BA-B2DB-47CD-8D33-979FE2ED361F}"/>
          </ac:spMkLst>
        </pc:spChg>
        <pc:spChg chg="add del">
          <ac:chgData name="Baccarini Daniela" userId="03a24505-5d2d-446b-9df3-f81c19ab9456" providerId="ADAL" clId="{5BFAA230-0886-484B-85DA-FEF4045572CA}" dt="2020-06-02T13:47:07.620" v="1193" actId="478"/>
          <ac:spMkLst>
            <pc:docMk/>
            <pc:sldMk cId="289405164" sldId="263"/>
            <ac:spMk id="76" creationId="{FEA9C030-920A-49F7-8730-FBD6A533F27D}"/>
          </ac:spMkLst>
        </pc:spChg>
        <pc:spChg chg="add del">
          <ac:chgData name="Baccarini Daniela" userId="03a24505-5d2d-446b-9df3-f81c19ab9456" providerId="ADAL" clId="{5BFAA230-0886-484B-85DA-FEF4045572CA}" dt="2020-06-02T13:47:07.620" v="1193" actId="478"/>
          <ac:spMkLst>
            <pc:docMk/>
            <pc:sldMk cId="289405164" sldId="263"/>
            <ac:spMk id="77" creationId="{9B602A10-BFF6-4C2E-86C0-E142BFD0023D}"/>
          </ac:spMkLst>
        </pc:spChg>
        <pc:spChg chg="add del">
          <ac:chgData name="Baccarini Daniela" userId="03a24505-5d2d-446b-9df3-f81c19ab9456" providerId="ADAL" clId="{5BFAA230-0886-484B-85DA-FEF4045572CA}" dt="2020-06-02T13:47:07.620" v="1193" actId="478"/>
          <ac:spMkLst>
            <pc:docMk/>
            <pc:sldMk cId="289405164" sldId="263"/>
            <ac:spMk id="78" creationId="{D884C5F2-D6A9-4AFB-AA07-B5D4030EDD47}"/>
          </ac:spMkLst>
        </pc:spChg>
        <pc:spChg chg="add del">
          <ac:chgData name="Baccarini Daniela" userId="03a24505-5d2d-446b-9df3-f81c19ab9456" providerId="ADAL" clId="{5BFAA230-0886-484B-85DA-FEF4045572CA}" dt="2020-06-02T13:47:07.620" v="1193" actId="478"/>
          <ac:spMkLst>
            <pc:docMk/>
            <pc:sldMk cId="289405164" sldId="263"/>
            <ac:spMk id="79" creationId="{162130CA-C8F6-4AC2-A34E-5C1801A99C06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81" creationId="{3867B9E8-DC8F-4F8C-A5E8-3C0DF354BCB6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82" creationId="{457101B0-A495-46A8-8EF1-124010726F8D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83" creationId="{BF3845C4-3BE6-48BA-9EB1-E375EFCA92C1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84" creationId="{188967A6-6796-4346-823A-BA7B14CAA820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85" creationId="{6EA32557-1FA6-4154-A9D1-6FD706F5FCC6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86" creationId="{84F2E28D-3F8C-4A8D-931F-C8DD1B394132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87" creationId="{02FD7F54-ACEB-4D88-B9EE-A7708A48217C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88" creationId="{E732A946-F5F0-494D-BED0-369A0B2E9B6F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89" creationId="{7C38F4F8-B71A-44E5-9B5A-1DCEFA4A3AC7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90" creationId="{30226DF1-7556-470C-971D-C54BD038272C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91" creationId="{B753E760-88F7-44F1-8E8B-BC4A2B2DA378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92" creationId="{EB79E751-43E7-44A1-8548-DC049417DB65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93" creationId="{FBE77016-F851-471F-9F1A-899C5C1596B3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94" creationId="{F66E5B3F-C6BA-4157-8168-5747708D3D44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95" creationId="{7AD4CA0B-DC70-48D3-A8EF-CDD38FAE8BA8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96" creationId="{238DD94C-FD47-4585-AF5B-B1C89DA1AECD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97" creationId="{66001E7C-5BAD-40D2-9536-15365CC25C96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98" creationId="{87951DB3-094F-4C32-B772-12FF5BE07B91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99" creationId="{0199474A-D8E9-4564-8E61-16CDDCDD475D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100" creationId="{D895BAD7-141C-423E-936F-50F8BA88861C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101" creationId="{1E0EB5E6-B9BC-499C-9A74-7FFBD01585AF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102" creationId="{9143755D-18E3-45D7-B59C-A2EFCEF7545C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103" creationId="{77B1AB2D-BECA-498F-844E-278ED7131619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104" creationId="{DA816C6E-BB6D-4898-A201-269A85765F21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118" creationId="{1E28C959-4D25-4230-B41C-D0508B4673FD}"/>
          </ac:spMkLst>
        </pc:spChg>
        <pc:spChg chg="mod topLvl">
          <ac:chgData name="Baccarini Daniela" userId="03a24505-5d2d-446b-9df3-f81c19ab9456" providerId="ADAL" clId="{5BFAA230-0886-484B-85DA-FEF4045572CA}" dt="2020-06-02T13:47:36.380" v="1199" actId="164"/>
          <ac:spMkLst>
            <pc:docMk/>
            <pc:sldMk cId="289405164" sldId="263"/>
            <ac:spMk id="119" creationId="{8220B1A6-E9EB-4B6E-A236-C0E22391E140}"/>
          </ac:spMkLst>
        </pc:spChg>
        <pc:grpChg chg="add mod">
          <ac:chgData name="Baccarini Daniela" userId="03a24505-5d2d-446b-9df3-f81c19ab9456" providerId="ADAL" clId="{5BFAA230-0886-484B-85DA-FEF4045572CA}" dt="2020-06-02T13:47:36.380" v="1199" actId="164"/>
          <ac:grpSpMkLst>
            <pc:docMk/>
            <pc:sldMk cId="289405164" sldId="263"/>
            <ac:grpSpMk id="2" creationId="{69FF7200-C598-4C3B-AEC7-8E9E0959818E}"/>
          </ac:grpSpMkLst>
        </pc:grpChg>
        <pc:grpChg chg="add del">
          <ac:chgData name="Baccarini Daniela" userId="03a24505-5d2d-446b-9df3-f81c19ab9456" providerId="ADAL" clId="{5BFAA230-0886-484B-85DA-FEF4045572CA}" dt="2020-06-02T13:47:15.422" v="1195" actId="165"/>
          <ac:grpSpMkLst>
            <pc:docMk/>
            <pc:sldMk cId="289405164" sldId="263"/>
            <ac:grpSpMk id="80" creationId="{036314DC-8563-4DD0-949F-06B05DC63D36}"/>
          </ac:grpSpMkLst>
        </pc:grpChg>
        <pc:picChg chg="del">
          <ac:chgData name="Baccarini Daniela" userId="03a24505-5d2d-446b-9df3-f81c19ab9456" providerId="ADAL" clId="{5BFAA230-0886-484B-85DA-FEF4045572CA}" dt="2020-06-02T13:47:07.620" v="1193" actId="478"/>
          <ac:picMkLst>
            <pc:docMk/>
            <pc:sldMk cId="289405164" sldId="263"/>
            <ac:picMk id="45" creationId="{F4E4BA1B-C168-4C8B-8366-80CDBA456EBB}"/>
          </ac:picMkLst>
        </pc:picChg>
        <pc:picChg chg="del">
          <ac:chgData name="Baccarini Daniela" userId="03a24505-5d2d-446b-9df3-f81c19ab9456" providerId="ADAL" clId="{5BFAA230-0886-484B-85DA-FEF4045572CA}" dt="2020-06-02T13:47:07.620" v="1193" actId="478"/>
          <ac:picMkLst>
            <pc:docMk/>
            <pc:sldMk cId="289405164" sldId="263"/>
            <ac:picMk id="46" creationId="{AFC82060-F64D-4403-A4D6-8EFFD1CBF1C1}"/>
          </ac:picMkLst>
        </pc:picChg>
        <pc:picChg chg="del">
          <ac:chgData name="Baccarini Daniela" userId="03a24505-5d2d-446b-9df3-f81c19ab9456" providerId="ADAL" clId="{5BFAA230-0886-484B-85DA-FEF4045572CA}" dt="2020-06-02T13:47:07.620" v="1193" actId="478"/>
          <ac:picMkLst>
            <pc:docMk/>
            <pc:sldMk cId="289405164" sldId="263"/>
            <ac:picMk id="47" creationId="{CD875258-AF02-41B9-84F3-1AFC5441F65B}"/>
          </ac:picMkLst>
        </pc:picChg>
        <pc:picChg chg="del">
          <ac:chgData name="Baccarini Daniela" userId="03a24505-5d2d-446b-9df3-f81c19ab9456" providerId="ADAL" clId="{5BFAA230-0886-484B-85DA-FEF4045572CA}" dt="2020-06-02T13:47:07.620" v="1193" actId="478"/>
          <ac:picMkLst>
            <pc:docMk/>
            <pc:sldMk cId="289405164" sldId="263"/>
            <ac:picMk id="48" creationId="{F6C38D18-BD78-4190-935D-15932EB7BA2B}"/>
          </ac:picMkLst>
        </pc:picChg>
        <pc:picChg chg="del">
          <ac:chgData name="Baccarini Daniela" userId="03a24505-5d2d-446b-9df3-f81c19ab9456" providerId="ADAL" clId="{5BFAA230-0886-484B-85DA-FEF4045572CA}" dt="2020-06-02T13:47:07.620" v="1193" actId="478"/>
          <ac:picMkLst>
            <pc:docMk/>
            <pc:sldMk cId="289405164" sldId="263"/>
            <ac:picMk id="49" creationId="{4BC713F7-F1D0-4B01-940A-3DC93C98313E}"/>
          </ac:picMkLst>
        </pc:picChg>
        <pc:picChg chg="del">
          <ac:chgData name="Baccarini Daniela" userId="03a24505-5d2d-446b-9df3-f81c19ab9456" providerId="ADAL" clId="{5BFAA230-0886-484B-85DA-FEF4045572CA}" dt="2020-06-02T13:47:07.620" v="1193" actId="478"/>
          <ac:picMkLst>
            <pc:docMk/>
            <pc:sldMk cId="289405164" sldId="263"/>
            <ac:picMk id="50" creationId="{8BB69D33-F330-453D-80BF-A737002DD28B}"/>
          </ac:picMkLst>
        </pc:picChg>
        <pc:picChg chg="del">
          <ac:chgData name="Baccarini Daniela" userId="03a24505-5d2d-446b-9df3-f81c19ab9456" providerId="ADAL" clId="{5BFAA230-0886-484B-85DA-FEF4045572CA}" dt="2020-06-02T13:47:07.620" v="1193" actId="478"/>
          <ac:picMkLst>
            <pc:docMk/>
            <pc:sldMk cId="289405164" sldId="263"/>
            <ac:picMk id="51" creationId="{3F5258B9-39BA-4F63-984A-3F0AFE501494}"/>
          </ac:picMkLst>
        </pc:picChg>
        <pc:picChg chg="del">
          <ac:chgData name="Baccarini Daniela" userId="03a24505-5d2d-446b-9df3-f81c19ab9456" providerId="ADAL" clId="{5BFAA230-0886-484B-85DA-FEF4045572CA}" dt="2020-06-02T13:47:07.620" v="1193" actId="478"/>
          <ac:picMkLst>
            <pc:docMk/>
            <pc:sldMk cId="289405164" sldId="263"/>
            <ac:picMk id="52" creationId="{7E135A36-38B1-426B-8906-0F7A38DEBAD1}"/>
          </ac:picMkLst>
        </pc:picChg>
        <pc:picChg chg="del">
          <ac:chgData name="Baccarini Daniela" userId="03a24505-5d2d-446b-9df3-f81c19ab9456" providerId="ADAL" clId="{5BFAA230-0886-484B-85DA-FEF4045572CA}" dt="2020-06-02T13:47:07.620" v="1193" actId="478"/>
          <ac:picMkLst>
            <pc:docMk/>
            <pc:sldMk cId="289405164" sldId="263"/>
            <ac:picMk id="53" creationId="{6664A16C-0C84-4BD3-8946-5DF7F4FE0F9B}"/>
          </ac:picMkLst>
        </pc:picChg>
        <pc:picChg chg="del">
          <ac:chgData name="Baccarini Daniela" userId="03a24505-5d2d-446b-9df3-f81c19ab9456" providerId="ADAL" clId="{5BFAA230-0886-484B-85DA-FEF4045572CA}" dt="2020-06-02T13:47:07.620" v="1193" actId="478"/>
          <ac:picMkLst>
            <pc:docMk/>
            <pc:sldMk cId="289405164" sldId="263"/>
            <ac:picMk id="54" creationId="{B73042D2-8A8A-4CDF-91AC-51A9368086EB}"/>
          </ac:picMkLst>
        </pc:picChg>
        <pc:picChg chg="del">
          <ac:chgData name="Baccarini Daniela" userId="03a24505-5d2d-446b-9df3-f81c19ab9456" providerId="ADAL" clId="{5BFAA230-0886-484B-85DA-FEF4045572CA}" dt="2020-06-02T13:47:07.620" v="1193" actId="478"/>
          <ac:picMkLst>
            <pc:docMk/>
            <pc:sldMk cId="289405164" sldId="263"/>
            <ac:picMk id="55" creationId="{67DF9E65-D496-41FB-9B08-5070701EE066}"/>
          </ac:picMkLst>
        </pc:picChg>
        <pc:picChg chg="del">
          <ac:chgData name="Baccarini Daniela" userId="03a24505-5d2d-446b-9df3-f81c19ab9456" providerId="ADAL" clId="{5BFAA230-0886-484B-85DA-FEF4045572CA}" dt="2020-06-02T13:47:07.620" v="1193" actId="478"/>
          <ac:picMkLst>
            <pc:docMk/>
            <pc:sldMk cId="289405164" sldId="263"/>
            <ac:picMk id="56" creationId="{4B6312F8-E82B-462C-8B50-86F56D9582BB}"/>
          </ac:picMkLst>
        </pc:picChg>
        <pc:picChg chg="mod topLvl">
          <ac:chgData name="Baccarini Daniela" userId="03a24505-5d2d-446b-9df3-f81c19ab9456" providerId="ADAL" clId="{5BFAA230-0886-484B-85DA-FEF4045572CA}" dt="2020-06-02T13:47:36.380" v="1199" actId="164"/>
          <ac:picMkLst>
            <pc:docMk/>
            <pc:sldMk cId="289405164" sldId="263"/>
            <ac:picMk id="105" creationId="{B1DE2EDA-DACB-444B-9F2C-8F87B6C00AB7}"/>
          </ac:picMkLst>
        </pc:picChg>
        <pc:picChg chg="mod topLvl">
          <ac:chgData name="Baccarini Daniela" userId="03a24505-5d2d-446b-9df3-f81c19ab9456" providerId="ADAL" clId="{5BFAA230-0886-484B-85DA-FEF4045572CA}" dt="2020-06-02T13:47:36.380" v="1199" actId="164"/>
          <ac:picMkLst>
            <pc:docMk/>
            <pc:sldMk cId="289405164" sldId="263"/>
            <ac:picMk id="106" creationId="{67BE977B-3B1E-467C-95BC-4F6440C9F160}"/>
          </ac:picMkLst>
        </pc:picChg>
        <pc:picChg chg="mod topLvl">
          <ac:chgData name="Baccarini Daniela" userId="03a24505-5d2d-446b-9df3-f81c19ab9456" providerId="ADAL" clId="{5BFAA230-0886-484B-85DA-FEF4045572CA}" dt="2020-06-02T13:47:36.380" v="1199" actId="164"/>
          <ac:picMkLst>
            <pc:docMk/>
            <pc:sldMk cId="289405164" sldId="263"/>
            <ac:picMk id="107" creationId="{D04DFEC4-0B4D-4870-AB08-A5D0870BEA2B}"/>
          </ac:picMkLst>
        </pc:picChg>
        <pc:picChg chg="mod topLvl">
          <ac:chgData name="Baccarini Daniela" userId="03a24505-5d2d-446b-9df3-f81c19ab9456" providerId="ADAL" clId="{5BFAA230-0886-484B-85DA-FEF4045572CA}" dt="2020-06-02T13:47:36.380" v="1199" actId="164"/>
          <ac:picMkLst>
            <pc:docMk/>
            <pc:sldMk cId="289405164" sldId="263"/>
            <ac:picMk id="108" creationId="{854081CD-F914-411E-B8F5-3574746AEA51}"/>
          </ac:picMkLst>
        </pc:picChg>
        <pc:picChg chg="mod topLvl">
          <ac:chgData name="Baccarini Daniela" userId="03a24505-5d2d-446b-9df3-f81c19ab9456" providerId="ADAL" clId="{5BFAA230-0886-484B-85DA-FEF4045572CA}" dt="2020-06-02T13:47:36.380" v="1199" actId="164"/>
          <ac:picMkLst>
            <pc:docMk/>
            <pc:sldMk cId="289405164" sldId="263"/>
            <ac:picMk id="109" creationId="{96704F48-3A63-48BD-89F9-C625E3B4CAD6}"/>
          </ac:picMkLst>
        </pc:picChg>
        <pc:picChg chg="mod topLvl">
          <ac:chgData name="Baccarini Daniela" userId="03a24505-5d2d-446b-9df3-f81c19ab9456" providerId="ADAL" clId="{5BFAA230-0886-484B-85DA-FEF4045572CA}" dt="2020-06-02T13:47:36.380" v="1199" actId="164"/>
          <ac:picMkLst>
            <pc:docMk/>
            <pc:sldMk cId="289405164" sldId="263"/>
            <ac:picMk id="110" creationId="{5331085D-62B9-4238-AC7B-2FDA19E057FE}"/>
          </ac:picMkLst>
        </pc:picChg>
        <pc:picChg chg="mod topLvl">
          <ac:chgData name="Baccarini Daniela" userId="03a24505-5d2d-446b-9df3-f81c19ab9456" providerId="ADAL" clId="{5BFAA230-0886-484B-85DA-FEF4045572CA}" dt="2020-06-02T13:47:36.380" v="1199" actId="164"/>
          <ac:picMkLst>
            <pc:docMk/>
            <pc:sldMk cId="289405164" sldId="263"/>
            <ac:picMk id="111" creationId="{9C05E150-D494-4337-881B-A12F391E5CA6}"/>
          </ac:picMkLst>
        </pc:picChg>
        <pc:picChg chg="mod topLvl">
          <ac:chgData name="Baccarini Daniela" userId="03a24505-5d2d-446b-9df3-f81c19ab9456" providerId="ADAL" clId="{5BFAA230-0886-484B-85DA-FEF4045572CA}" dt="2020-06-02T13:47:36.380" v="1199" actId="164"/>
          <ac:picMkLst>
            <pc:docMk/>
            <pc:sldMk cId="289405164" sldId="263"/>
            <ac:picMk id="112" creationId="{797DE799-CCA7-46DA-BFC9-AE3C3BCBAB92}"/>
          </ac:picMkLst>
        </pc:picChg>
        <pc:picChg chg="mod topLvl">
          <ac:chgData name="Baccarini Daniela" userId="03a24505-5d2d-446b-9df3-f81c19ab9456" providerId="ADAL" clId="{5BFAA230-0886-484B-85DA-FEF4045572CA}" dt="2020-06-02T13:47:36.380" v="1199" actId="164"/>
          <ac:picMkLst>
            <pc:docMk/>
            <pc:sldMk cId="289405164" sldId="263"/>
            <ac:picMk id="113" creationId="{72C81BB9-0AD4-4A3D-BF44-D91455AE2131}"/>
          </ac:picMkLst>
        </pc:picChg>
        <pc:picChg chg="mod topLvl">
          <ac:chgData name="Baccarini Daniela" userId="03a24505-5d2d-446b-9df3-f81c19ab9456" providerId="ADAL" clId="{5BFAA230-0886-484B-85DA-FEF4045572CA}" dt="2020-06-02T13:47:36.380" v="1199" actId="164"/>
          <ac:picMkLst>
            <pc:docMk/>
            <pc:sldMk cId="289405164" sldId="263"/>
            <ac:picMk id="114" creationId="{E27AC4BB-D7C8-4DA0-BAB7-9E4C7B72CC6C}"/>
          </ac:picMkLst>
        </pc:picChg>
        <pc:picChg chg="mod topLvl">
          <ac:chgData name="Baccarini Daniela" userId="03a24505-5d2d-446b-9df3-f81c19ab9456" providerId="ADAL" clId="{5BFAA230-0886-484B-85DA-FEF4045572CA}" dt="2020-06-02T13:47:36.380" v="1199" actId="164"/>
          <ac:picMkLst>
            <pc:docMk/>
            <pc:sldMk cId="289405164" sldId="263"/>
            <ac:picMk id="115" creationId="{74DAB909-2312-4337-A789-0659438A9025}"/>
          </ac:picMkLst>
        </pc:picChg>
        <pc:picChg chg="mod topLvl">
          <ac:chgData name="Baccarini Daniela" userId="03a24505-5d2d-446b-9df3-f81c19ab9456" providerId="ADAL" clId="{5BFAA230-0886-484B-85DA-FEF4045572CA}" dt="2020-06-02T13:47:36.380" v="1199" actId="164"/>
          <ac:picMkLst>
            <pc:docMk/>
            <pc:sldMk cId="289405164" sldId="263"/>
            <ac:picMk id="116" creationId="{1B1F54B6-1C08-41BB-A65A-B0FB72754280}"/>
          </ac:picMkLst>
        </pc:picChg>
        <pc:picChg chg="mod topLvl">
          <ac:chgData name="Baccarini Daniela" userId="03a24505-5d2d-446b-9df3-f81c19ab9456" providerId="ADAL" clId="{5BFAA230-0886-484B-85DA-FEF4045572CA}" dt="2020-06-02T13:47:36.380" v="1199" actId="164"/>
          <ac:picMkLst>
            <pc:docMk/>
            <pc:sldMk cId="289405164" sldId="263"/>
            <ac:picMk id="117" creationId="{67F84A77-6F7A-48AC-9DE5-6667CC5E78E2}"/>
          </ac:picMkLst>
        </pc:picChg>
      </pc:sldChg>
      <pc:sldChg chg="addSp delSp modSp">
        <pc:chgData name="Baccarini Daniela" userId="03a24505-5d2d-446b-9df3-f81c19ab9456" providerId="ADAL" clId="{5BFAA230-0886-484B-85DA-FEF4045572CA}" dt="2020-06-02T13:48:28.896" v="1207" actId="164"/>
        <pc:sldMkLst>
          <pc:docMk/>
          <pc:sldMk cId="4084908234" sldId="264"/>
        </pc:sldMkLst>
        <pc:spChg chg="del">
          <ac:chgData name="Baccarini Daniela" userId="03a24505-5d2d-446b-9df3-f81c19ab9456" providerId="ADAL" clId="{5BFAA230-0886-484B-85DA-FEF4045572CA}" dt="2020-06-02T13:47:46.093" v="1201" actId="478"/>
          <ac:spMkLst>
            <pc:docMk/>
            <pc:sldMk cId="4084908234" sldId="264"/>
            <ac:spMk id="30" creationId="{74A3E9CF-4A3B-44A7-A7C1-201BBE1EA5B1}"/>
          </ac:spMkLst>
        </pc:spChg>
        <pc:spChg chg="del">
          <ac:chgData name="Baccarini Daniela" userId="03a24505-5d2d-446b-9df3-f81c19ab9456" providerId="ADAL" clId="{5BFAA230-0886-484B-85DA-FEF4045572CA}" dt="2020-06-02T13:47:46.093" v="1201" actId="478"/>
          <ac:spMkLst>
            <pc:docMk/>
            <pc:sldMk cId="4084908234" sldId="264"/>
            <ac:spMk id="31" creationId="{CCCE03B3-FA1F-42E5-97DE-0F8A0EF33036}"/>
          </ac:spMkLst>
        </pc:spChg>
        <pc:spChg chg="del">
          <ac:chgData name="Baccarini Daniela" userId="03a24505-5d2d-446b-9df3-f81c19ab9456" providerId="ADAL" clId="{5BFAA230-0886-484B-85DA-FEF4045572CA}" dt="2020-06-02T13:47:46.093" v="1201" actId="478"/>
          <ac:spMkLst>
            <pc:docMk/>
            <pc:sldMk cId="4084908234" sldId="264"/>
            <ac:spMk id="32" creationId="{E17A4108-D1A3-4942-9624-469721184F21}"/>
          </ac:spMkLst>
        </pc:spChg>
        <pc:spChg chg="del">
          <ac:chgData name="Baccarini Daniela" userId="03a24505-5d2d-446b-9df3-f81c19ab9456" providerId="ADAL" clId="{5BFAA230-0886-484B-85DA-FEF4045572CA}" dt="2020-06-02T13:47:46.093" v="1201" actId="478"/>
          <ac:spMkLst>
            <pc:docMk/>
            <pc:sldMk cId="4084908234" sldId="264"/>
            <ac:spMk id="33" creationId="{5DBB5657-47C3-48BA-A7F7-74881CEAB1F4}"/>
          </ac:spMkLst>
        </pc:spChg>
        <pc:spChg chg="del">
          <ac:chgData name="Baccarini Daniela" userId="03a24505-5d2d-446b-9df3-f81c19ab9456" providerId="ADAL" clId="{5BFAA230-0886-484B-85DA-FEF4045572CA}" dt="2020-06-02T13:47:46.093" v="1201" actId="478"/>
          <ac:spMkLst>
            <pc:docMk/>
            <pc:sldMk cId="4084908234" sldId="264"/>
            <ac:spMk id="34" creationId="{B2662186-F40C-4E16-A264-9261BD5D1CA8}"/>
          </ac:spMkLst>
        </pc:spChg>
        <pc:spChg chg="del">
          <ac:chgData name="Baccarini Daniela" userId="03a24505-5d2d-446b-9df3-f81c19ab9456" providerId="ADAL" clId="{5BFAA230-0886-484B-85DA-FEF4045572CA}" dt="2020-06-02T13:47:46.093" v="1201" actId="478"/>
          <ac:spMkLst>
            <pc:docMk/>
            <pc:sldMk cId="4084908234" sldId="264"/>
            <ac:spMk id="35" creationId="{6ED27129-26E4-4B8C-BBDA-553A151C4361}"/>
          </ac:spMkLst>
        </pc:spChg>
        <pc:spChg chg="del">
          <ac:chgData name="Baccarini Daniela" userId="03a24505-5d2d-446b-9df3-f81c19ab9456" providerId="ADAL" clId="{5BFAA230-0886-484B-85DA-FEF4045572CA}" dt="2020-06-02T13:47:46.093" v="1201" actId="478"/>
          <ac:spMkLst>
            <pc:docMk/>
            <pc:sldMk cId="4084908234" sldId="264"/>
            <ac:spMk id="36" creationId="{6C2C1BDB-599A-4D1B-AF78-CF5A2442102E}"/>
          </ac:spMkLst>
        </pc:spChg>
        <pc:spChg chg="add del">
          <ac:chgData name="Baccarini Daniela" userId="03a24505-5d2d-446b-9df3-f81c19ab9456" providerId="ADAL" clId="{5BFAA230-0886-484B-85DA-FEF4045572CA}" dt="2020-06-02T13:47:46.093" v="1201" actId="478"/>
          <ac:spMkLst>
            <pc:docMk/>
            <pc:sldMk cId="4084908234" sldId="264"/>
            <ac:spMk id="37" creationId="{6E0C016A-F9A0-48F1-A332-3EF081F74EB9}"/>
          </ac:spMkLst>
        </pc:spChg>
        <pc:spChg chg="mod">
          <ac:chgData name="Baccarini Daniela" userId="03a24505-5d2d-446b-9df3-f81c19ab9456" providerId="ADAL" clId="{5BFAA230-0886-484B-85DA-FEF4045572CA}" dt="2020-05-29T09:22:45.112" v="512" actId="20577"/>
          <ac:spMkLst>
            <pc:docMk/>
            <pc:sldMk cId="4084908234" sldId="264"/>
            <ac:spMk id="38" creationId="{86BB2282-4534-4C81-971B-4F9105E48563}"/>
          </ac:spMkLst>
        </pc:spChg>
        <pc:spChg chg="add del">
          <ac:chgData name="Baccarini Daniela" userId="03a24505-5d2d-446b-9df3-f81c19ab9456" providerId="ADAL" clId="{5BFAA230-0886-484B-85DA-FEF4045572CA}" dt="2020-06-02T13:47:46.093" v="1201" actId="478"/>
          <ac:spMkLst>
            <pc:docMk/>
            <pc:sldMk cId="4084908234" sldId="264"/>
            <ac:spMk id="39" creationId="{B2BC2C24-0A0E-4DE0-A018-98C110547D51}"/>
          </ac:spMkLst>
        </pc:spChg>
        <pc:spChg chg="del">
          <ac:chgData name="Baccarini Daniela" userId="03a24505-5d2d-446b-9df3-f81c19ab9456" providerId="ADAL" clId="{5BFAA230-0886-484B-85DA-FEF4045572CA}" dt="2020-06-02T13:47:46.093" v="1201" actId="478"/>
          <ac:spMkLst>
            <pc:docMk/>
            <pc:sldMk cId="4084908234" sldId="264"/>
            <ac:spMk id="40" creationId="{6E8E602E-502C-47C8-AE6D-B56F9A28549A}"/>
          </ac:spMkLst>
        </pc:spChg>
        <pc:spChg chg="del">
          <ac:chgData name="Baccarini Daniela" userId="03a24505-5d2d-446b-9df3-f81c19ab9456" providerId="ADAL" clId="{5BFAA230-0886-484B-85DA-FEF4045572CA}" dt="2020-06-02T13:47:46.093" v="1201" actId="478"/>
          <ac:spMkLst>
            <pc:docMk/>
            <pc:sldMk cId="4084908234" sldId="264"/>
            <ac:spMk id="41" creationId="{EEADD28E-18F0-422A-90CD-A87D767804CF}"/>
          </ac:spMkLst>
        </pc:spChg>
        <pc:spChg chg="del">
          <ac:chgData name="Baccarini Daniela" userId="03a24505-5d2d-446b-9df3-f81c19ab9456" providerId="ADAL" clId="{5BFAA230-0886-484B-85DA-FEF4045572CA}" dt="2020-06-02T13:47:46.093" v="1201" actId="478"/>
          <ac:spMkLst>
            <pc:docMk/>
            <pc:sldMk cId="4084908234" sldId="264"/>
            <ac:spMk id="42" creationId="{334FDEE1-0B9E-4680-87CE-1BE64E91C69B}"/>
          </ac:spMkLst>
        </pc:spChg>
        <pc:spChg chg="del">
          <ac:chgData name="Baccarini Daniela" userId="03a24505-5d2d-446b-9df3-f81c19ab9456" providerId="ADAL" clId="{5BFAA230-0886-484B-85DA-FEF4045572CA}" dt="2020-06-02T13:47:46.093" v="1201" actId="478"/>
          <ac:spMkLst>
            <pc:docMk/>
            <pc:sldMk cId="4084908234" sldId="264"/>
            <ac:spMk id="43" creationId="{FB3551AD-6C86-4A47-9BA5-DE400943C587}"/>
          </ac:spMkLst>
        </pc:spChg>
        <pc:spChg chg="del mod">
          <ac:chgData name="Baccarini Daniela" userId="03a24505-5d2d-446b-9df3-f81c19ab9456" providerId="ADAL" clId="{5BFAA230-0886-484B-85DA-FEF4045572CA}" dt="2020-06-02T13:47:46.093" v="1201" actId="478"/>
          <ac:spMkLst>
            <pc:docMk/>
            <pc:sldMk cId="4084908234" sldId="264"/>
            <ac:spMk id="44" creationId="{7FB11189-3DF8-44F4-80EA-4285C74446EB}"/>
          </ac:spMkLst>
        </pc:spChg>
        <pc:spChg chg="mod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57" creationId="{4F8A83C0-FFC2-4DD2-9482-3996E6C84E63}"/>
          </ac:spMkLst>
        </pc:spChg>
        <pc:spChg chg="add del">
          <ac:chgData name="Baccarini Daniela" userId="03a24505-5d2d-446b-9df3-f81c19ab9456" providerId="ADAL" clId="{5BFAA230-0886-484B-85DA-FEF4045572CA}" dt="2020-06-02T13:47:46.093" v="1201" actId="478"/>
          <ac:spMkLst>
            <pc:docMk/>
            <pc:sldMk cId="4084908234" sldId="264"/>
            <ac:spMk id="59" creationId="{4D9D8190-322E-4D6F-B01C-1D0C2C3E2A25}"/>
          </ac:spMkLst>
        </pc:spChg>
        <pc:spChg chg="add del">
          <ac:chgData name="Baccarini Daniela" userId="03a24505-5d2d-446b-9df3-f81c19ab9456" providerId="ADAL" clId="{5BFAA230-0886-484B-85DA-FEF4045572CA}" dt="2020-06-02T13:47:46.093" v="1201" actId="478"/>
          <ac:spMkLst>
            <pc:docMk/>
            <pc:sldMk cId="4084908234" sldId="264"/>
            <ac:spMk id="61" creationId="{B6A972CD-309E-4238-9816-45F6F9591613}"/>
          </ac:spMkLst>
        </pc:spChg>
        <pc:spChg chg="add del">
          <ac:chgData name="Baccarini Daniela" userId="03a24505-5d2d-446b-9df3-f81c19ab9456" providerId="ADAL" clId="{5BFAA230-0886-484B-85DA-FEF4045572CA}" dt="2020-06-02T13:47:46.093" v="1201" actId="478"/>
          <ac:spMkLst>
            <pc:docMk/>
            <pc:sldMk cId="4084908234" sldId="264"/>
            <ac:spMk id="62" creationId="{7C13C3EF-718E-40A3-9D10-B54BE16089E0}"/>
          </ac:spMkLst>
        </pc:spChg>
        <pc:spChg chg="add del">
          <ac:chgData name="Baccarini Daniela" userId="03a24505-5d2d-446b-9df3-f81c19ab9456" providerId="ADAL" clId="{5BFAA230-0886-484B-85DA-FEF4045572CA}" dt="2020-06-02T13:47:46.093" v="1201" actId="478"/>
          <ac:spMkLst>
            <pc:docMk/>
            <pc:sldMk cId="4084908234" sldId="264"/>
            <ac:spMk id="63" creationId="{5ABF321F-CDC1-40B0-8B30-35962D6D7B21}"/>
          </ac:spMkLst>
        </pc:spChg>
        <pc:spChg chg="add del">
          <ac:chgData name="Baccarini Daniela" userId="03a24505-5d2d-446b-9df3-f81c19ab9456" providerId="ADAL" clId="{5BFAA230-0886-484B-85DA-FEF4045572CA}" dt="2020-06-02T13:47:46.093" v="1201" actId="478"/>
          <ac:spMkLst>
            <pc:docMk/>
            <pc:sldMk cId="4084908234" sldId="264"/>
            <ac:spMk id="64" creationId="{1625EC4F-755E-4D83-8C14-8018BDDB4A57}"/>
          </ac:spMkLst>
        </pc:spChg>
        <pc:spChg chg="add del">
          <ac:chgData name="Baccarini Daniela" userId="03a24505-5d2d-446b-9df3-f81c19ab9456" providerId="ADAL" clId="{5BFAA230-0886-484B-85DA-FEF4045572CA}" dt="2020-06-02T13:47:46.093" v="1201" actId="478"/>
          <ac:spMkLst>
            <pc:docMk/>
            <pc:sldMk cId="4084908234" sldId="264"/>
            <ac:spMk id="65" creationId="{4F30920C-A852-42A4-A53B-FB1034DEADD1}"/>
          </ac:spMkLst>
        </pc:spChg>
        <pc:spChg chg="add del mod">
          <ac:chgData name="Baccarini Daniela" userId="03a24505-5d2d-446b-9df3-f81c19ab9456" providerId="ADAL" clId="{5BFAA230-0886-484B-85DA-FEF4045572CA}" dt="2020-06-02T13:47:46.093" v="1201" actId="478"/>
          <ac:spMkLst>
            <pc:docMk/>
            <pc:sldMk cId="4084908234" sldId="264"/>
            <ac:spMk id="66" creationId="{C9A580AC-0ED7-49BB-9FD7-1BB834F93123}"/>
          </ac:spMkLst>
        </pc:spChg>
        <pc:spChg chg="add del">
          <ac:chgData name="Baccarini Daniela" userId="03a24505-5d2d-446b-9df3-f81c19ab9456" providerId="ADAL" clId="{5BFAA230-0886-484B-85DA-FEF4045572CA}" dt="2020-06-02T13:47:46.093" v="1201" actId="478"/>
          <ac:spMkLst>
            <pc:docMk/>
            <pc:sldMk cId="4084908234" sldId="264"/>
            <ac:spMk id="67" creationId="{B6E9D433-AA19-458C-BD10-F726AF0FA6FB}"/>
          </ac:spMkLst>
        </pc:spChg>
        <pc:spChg chg="add del">
          <ac:chgData name="Baccarini Daniela" userId="03a24505-5d2d-446b-9df3-f81c19ab9456" providerId="ADAL" clId="{5BFAA230-0886-484B-85DA-FEF4045572CA}" dt="2020-06-02T13:47:46.093" v="1201" actId="478"/>
          <ac:spMkLst>
            <pc:docMk/>
            <pc:sldMk cId="4084908234" sldId="264"/>
            <ac:spMk id="68" creationId="{7B69FF82-727A-4E90-BA23-BE11297C2576}"/>
          </ac:spMkLst>
        </pc:spChg>
        <pc:spChg chg="del mod topLvl">
          <ac:chgData name="Baccarini Daniela" userId="03a24505-5d2d-446b-9df3-f81c19ab9456" providerId="ADAL" clId="{5BFAA230-0886-484B-85DA-FEF4045572CA}" dt="2020-06-02T13:47:55.605" v="1204" actId="478"/>
          <ac:spMkLst>
            <pc:docMk/>
            <pc:sldMk cId="4084908234" sldId="264"/>
            <ac:spMk id="70" creationId="{49243179-032F-4F7D-B992-EEEADA05075E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71" creationId="{F0646858-8FB3-485E-994A-841BDC82E381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72" creationId="{3009578D-F14A-4FC7-9EB1-6FBCABDC0DFB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73" creationId="{8B80381A-917E-4E39-8BFB-A2F7A95A68A2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74" creationId="{B823BA4E-1567-474F-837F-FE1E2A75906C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75" creationId="{A5C16834-6FAD-4DBA-BCB1-1D2A821D7BA2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76" creationId="{5DCE91ED-5209-4AD9-BF55-52493FB9B10D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77" creationId="{E5157D0A-E8DE-4736-A08F-B3E313BB8FCF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78" creationId="{A74A1ED6-9486-46D5-AC2E-1AABE7739902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79" creationId="{5D0FA51D-8106-4CA7-9D1C-232457640259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80" creationId="{43523388-1074-40D8-AD6C-106E7A743281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81" creationId="{4B5CBBE2-D153-463C-BEF2-D5C87781C451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82" creationId="{306C5FD9-8633-447F-BBC4-C5DC00B6A9E1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83" creationId="{81DE032C-FDBE-48D3-8DBC-15C3956CF090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84" creationId="{B7537E47-41AA-4239-AE57-BD33B99FE1DF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85" creationId="{DDDB3169-5A3E-45A4-AD05-CB6C54FFE50A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86" creationId="{6539EF2B-249B-4610-B280-5FF6E82FC2E8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87" creationId="{EE4A87BE-6087-42A2-B7DB-6121A30104A7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88" creationId="{292610BF-2FCB-4B24-B65D-4D6E922B6C28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89" creationId="{3CC791CC-6EAB-4863-BDA2-994885ECDF23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90" creationId="{CA084FDB-BA29-4D6D-B969-EC3A2F1597E3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91" creationId="{CD245246-256A-43C4-9919-3EF6AD2AF1B5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92" creationId="{EE07E4F9-A4D1-4451-AD2F-75661816C8B8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93" creationId="{46149352-D9B5-4CFA-A20D-0A39623015A0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107" creationId="{938049B1-3ACD-46B5-8F2D-230A4B19832A}"/>
          </ac:spMkLst>
        </pc:spChg>
        <pc:spChg chg="mod topLvl">
          <ac:chgData name="Baccarini Daniela" userId="03a24505-5d2d-446b-9df3-f81c19ab9456" providerId="ADAL" clId="{5BFAA230-0886-484B-85DA-FEF4045572CA}" dt="2020-06-02T13:48:28.896" v="1207" actId="164"/>
          <ac:spMkLst>
            <pc:docMk/>
            <pc:sldMk cId="4084908234" sldId="264"/>
            <ac:spMk id="108" creationId="{D5479DD0-C916-4B92-91A6-5BFC3B275FA9}"/>
          </ac:spMkLst>
        </pc:spChg>
        <pc:grpChg chg="add mod">
          <ac:chgData name="Baccarini Daniela" userId="03a24505-5d2d-446b-9df3-f81c19ab9456" providerId="ADAL" clId="{5BFAA230-0886-484B-85DA-FEF4045572CA}" dt="2020-06-02T13:48:28.896" v="1207" actId="164"/>
          <ac:grpSpMkLst>
            <pc:docMk/>
            <pc:sldMk cId="4084908234" sldId="264"/>
            <ac:grpSpMk id="2" creationId="{2393A686-D5C3-491B-B42A-85E1B094CB71}"/>
          </ac:grpSpMkLst>
        </pc:grpChg>
        <pc:grpChg chg="add del">
          <ac:chgData name="Baccarini Daniela" userId="03a24505-5d2d-446b-9df3-f81c19ab9456" providerId="ADAL" clId="{5BFAA230-0886-484B-85DA-FEF4045572CA}" dt="2020-06-02T13:47:51.202" v="1203" actId="165"/>
          <ac:grpSpMkLst>
            <pc:docMk/>
            <pc:sldMk cId="4084908234" sldId="264"/>
            <ac:grpSpMk id="69" creationId="{AA0C5735-0C99-4FCB-8623-BFBEC425AF84}"/>
          </ac:grpSpMkLst>
        </pc:grpChg>
        <pc:picChg chg="del">
          <ac:chgData name="Baccarini Daniela" userId="03a24505-5d2d-446b-9df3-f81c19ab9456" providerId="ADAL" clId="{5BFAA230-0886-484B-85DA-FEF4045572CA}" dt="2020-06-02T13:47:46.093" v="1201" actId="478"/>
          <ac:picMkLst>
            <pc:docMk/>
            <pc:sldMk cId="4084908234" sldId="264"/>
            <ac:picMk id="45" creationId="{F4E4BA1B-C168-4C8B-8366-80CDBA456EBB}"/>
          </ac:picMkLst>
        </pc:picChg>
        <pc:picChg chg="del">
          <ac:chgData name="Baccarini Daniela" userId="03a24505-5d2d-446b-9df3-f81c19ab9456" providerId="ADAL" clId="{5BFAA230-0886-484B-85DA-FEF4045572CA}" dt="2020-06-02T13:47:46.093" v="1201" actId="478"/>
          <ac:picMkLst>
            <pc:docMk/>
            <pc:sldMk cId="4084908234" sldId="264"/>
            <ac:picMk id="46" creationId="{AFC82060-F64D-4403-A4D6-8EFFD1CBF1C1}"/>
          </ac:picMkLst>
        </pc:picChg>
        <pc:picChg chg="del">
          <ac:chgData name="Baccarini Daniela" userId="03a24505-5d2d-446b-9df3-f81c19ab9456" providerId="ADAL" clId="{5BFAA230-0886-484B-85DA-FEF4045572CA}" dt="2020-06-02T13:47:46.093" v="1201" actId="478"/>
          <ac:picMkLst>
            <pc:docMk/>
            <pc:sldMk cId="4084908234" sldId="264"/>
            <ac:picMk id="47" creationId="{CD875258-AF02-41B9-84F3-1AFC5441F65B}"/>
          </ac:picMkLst>
        </pc:picChg>
        <pc:picChg chg="del">
          <ac:chgData name="Baccarini Daniela" userId="03a24505-5d2d-446b-9df3-f81c19ab9456" providerId="ADAL" clId="{5BFAA230-0886-484B-85DA-FEF4045572CA}" dt="2020-06-02T13:47:46.093" v="1201" actId="478"/>
          <ac:picMkLst>
            <pc:docMk/>
            <pc:sldMk cId="4084908234" sldId="264"/>
            <ac:picMk id="48" creationId="{F6C38D18-BD78-4190-935D-15932EB7BA2B}"/>
          </ac:picMkLst>
        </pc:picChg>
        <pc:picChg chg="del">
          <ac:chgData name="Baccarini Daniela" userId="03a24505-5d2d-446b-9df3-f81c19ab9456" providerId="ADAL" clId="{5BFAA230-0886-484B-85DA-FEF4045572CA}" dt="2020-06-02T13:47:46.093" v="1201" actId="478"/>
          <ac:picMkLst>
            <pc:docMk/>
            <pc:sldMk cId="4084908234" sldId="264"/>
            <ac:picMk id="49" creationId="{4BC713F7-F1D0-4B01-940A-3DC93C98313E}"/>
          </ac:picMkLst>
        </pc:picChg>
        <pc:picChg chg="del">
          <ac:chgData name="Baccarini Daniela" userId="03a24505-5d2d-446b-9df3-f81c19ab9456" providerId="ADAL" clId="{5BFAA230-0886-484B-85DA-FEF4045572CA}" dt="2020-06-02T13:47:46.093" v="1201" actId="478"/>
          <ac:picMkLst>
            <pc:docMk/>
            <pc:sldMk cId="4084908234" sldId="264"/>
            <ac:picMk id="50" creationId="{8BB69D33-F330-453D-80BF-A737002DD28B}"/>
          </ac:picMkLst>
        </pc:picChg>
        <pc:picChg chg="del">
          <ac:chgData name="Baccarini Daniela" userId="03a24505-5d2d-446b-9df3-f81c19ab9456" providerId="ADAL" clId="{5BFAA230-0886-484B-85DA-FEF4045572CA}" dt="2020-06-02T13:47:46.093" v="1201" actId="478"/>
          <ac:picMkLst>
            <pc:docMk/>
            <pc:sldMk cId="4084908234" sldId="264"/>
            <ac:picMk id="51" creationId="{3F5258B9-39BA-4F63-984A-3F0AFE501494}"/>
          </ac:picMkLst>
        </pc:picChg>
        <pc:picChg chg="del">
          <ac:chgData name="Baccarini Daniela" userId="03a24505-5d2d-446b-9df3-f81c19ab9456" providerId="ADAL" clId="{5BFAA230-0886-484B-85DA-FEF4045572CA}" dt="2020-06-02T13:47:46.093" v="1201" actId="478"/>
          <ac:picMkLst>
            <pc:docMk/>
            <pc:sldMk cId="4084908234" sldId="264"/>
            <ac:picMk id="52" creationId="{7E135A36-38B1-426B-8906-0F7A38DEBAD1}"/>
          </ac:picMkLst>
        </pc:picChg>
        <pc:picChg chg="del">
          <ac:chgData name="Baccarini Daniela" userId="03a24505-5d2d-446b-9df3-f81c19ab9456" providerId="ADAL" clId="{5BFAA230-0886-484B-85DA-FEF4045572CA}" dt="2020-06-02T13:47:46.093" v="1201" actId="478"/>
          <ac:picMkLst>
            <pc:docMk/>
            <pc:sldMk cId="4084908234" sldId="264"/>
            <ac:picMk id="53" creationId="{6664A16C-0C84-4BD3-8946-5DF7F4FE0F9B}"/>
          </ac:picMkLst>
        </pc:picChg>
        <pc:picChg chg="del">
          <ac:chgData name="Baccarini Daniela" userId="03a24505-5d2d-446b-9df3-f81c19ab9456" providerId="ADAL" clId="{5BFAA230-0886-484B-85DA-FEF4045572CA}" dt="2020-06-02T13:47:46.093" v="1201" actId="478"/>
          <ac:picMkLst>
            <pc:docMk/>
            <pc:sldMk cId="4084908234" sldId="264"/>
            <ac:picMk id="54" creationId="{B73042D2-8A8A-4CDF-91AC-51A9368086EB}"/>
          </ac:picMkLst>
        </pc:picChg>
        <pc:picChg chg="del">
          <ac:chgData name="Baccarini Daniela" userId="03a24505-5d2d-446b-9df3-f81c19ab9456" providerId="ADAL" clId="{5BFAA230-0886-484B-85DA-FEF4045572CA}" dt="2020-06-02T13:47:46.093" v="1201" actId="478"/>
          <ac:picMkLst>
            <pc:docMk/>
            <pc:sldMk cId="4084908234" sldId="264"/>
            <ac:picMk id="55" creationId="{67DF9E65-D496-41FB-9B08-5070701EE066}"/>
          </ac:picMkLst>
        </pc:picChg>
        <pc:picChg chg="del">
          <ac:chgData name="Baccarini Daniela" userId="03a24505-5d2d-446b-9df3-f81c19ab9456" providerId="ADAL" clId="{5BFAA230-0886-484B-85DA-FEF4045572CA}" dt="2020-06-02T13:47:46.093" v="1201" actId="478"/>
          <ac:picMkLst>
            <pc:docMk/>
            <pc:sldMk cId="4084908234" sldId="264"/>
            <ac:picMk id="56" creationId="{4B6312F8-E82B-462C-8B50-86F56D9582BB}"/>
          </ac:picMkLst>
        </pc:picChg>
        <pc:picChg chg="mod topLvl">
          <ac:chgData name="Baccarini Daniela" userId="03a24505-5d2d-446b-9df3-f81c19ab9456" providerId="ADAL" clId="{5BFAA230-0886-484B-85DA-FEF4045572CA}" dt="2020-06-02T13:48:28.896" v="1207" actId="164"/>
          <ac:picMkLst>
            <pc:docMk/>
            <pc:sldMk cId="4084908234" sldId="264"/>
            <ac:picMk id="94" creationId="{E0146B97-B79C-4396-BA73-528724B09150}"/>
          </ac:picMkLst>
        </pc:picChg>
        <pc:picChg chg="mod topLvl">
          <ac:chgData name="Baccarini Daniela" userId="03a24505-5d2d-446b-9df3-f81c19ab9456" providerId="ADAL" clId="{5BFAA230-0886-484B-85DA-FEF4045572CA}" dt="2020-06-02T13:48:28.896" v="1207" actId="164"/>
          <ac:picMkLst>
            <pc:docMk/>
            <pc:sldMk cId="4084908234" sldId="264"/>
            <ac:picMk id="95" creationId="{5EB4B4BE-FA85-43E5-B4C6-D5313837BA68}"/>
          </ac:picMkLst>
        </pc:picChg>
        <pc:picChg chg="mod topLvl">
          <ac:chgData name="Baccarini Daniela" userId="03a24505-5d2d-446b-9df3-f81c19ab9456" providerId="ADAL" clId="{5BFAA230-0886-484B-85DA-FEF4045572CA}" dt="2020-06-02T13:48:28.896" v="1207" actId="164"/>
          <ac:picMkLst>
            <pc:docMk/>
            <pc:sldMk cId="4084908234" sldId="264"/>
            <ac:picMk id="96" creationId="{E046EFAB-F938-4576-B423-72BEC93DECF3}"/>
          </ac:picMkLst>
        </pc:picChg>
        <pc:picChg chg="mod topLvl">
          <ac:chgData name="Baccarini Daniela" userId="03a24505-5d2d-446b-9df3-f81c19ab9456" providerId="ADAL" clId="{5BFAA230-0886-484B-85DA-FEF4045572CA}" dt="2020-06-02T13:48:28.896" v="1207" actId="164"/>
          <ac:picMkLst>
            <pc:docMk/>
            <pc:sldMk cId="4084908234" sldId="264"/>
            <ac:picMk id="97" creationId="{4FBB07CF-D54F-4F8C-84E7-06ACFA338D33}"/>
          </ac:picMkLst>
        </pc:picChg>
        <pc:picChg chg="mod topLvl">
          <ac:chgData name="Baccarini Daniela" userId="03a24505-5d2d-446b-9df3-f81c19ab9456" providerId="ADAL" clId="{5BFAA230-0886-484B-85DA-FEF4045572CA}" dt="2020-06-02T13:48:28.896" v="1207" actId="164"/>
          <ac:picMkLst>
            <pc:docMk/>
            <pc:sldMk cId="4084908234" sldId="264"/>
            <ac:picMk id="98" creationId="{201412ED-9C20-4DD1-98B4-67395799E026}"/>
          </ac:picMkLst>
        </pc:picChg>
        <pc:picChg chg="mod topLvl">
          <ac:chgData name="Baccarini Daniela" userId="03a24505-5d2d-446b-9df3-f81c19ab9456" providerId="ADAL" clId="{5BFAA230-0886-484B-85DA-FEF4045572CA}" dt="2020-06-02T13:48:28.896" v="1207" actId="164"/>
          <ac:picMkLst>
            <pc:docMk/>
            <pc:sldMk cId="4084908234" sldId="264"/>
            <ac:picMk id="99" creationId="{1CC9D7D4-0FD7-46C1-9190-6A149AAF6EB8}"/>
          </ac:picMkLst>
        </pc:picChg>
        <pc:picChg chg="mod topLvl">
          <ac:chgData name="Baccarini Daniela" userId="03a24505-5d2d-446b-9df3-f81c19ab9456" providerId="ADAL" clId="{5BFAA230-0886-484B-85DA-FEF4045572CA}" dt="2020-06-02T13:48:28.896" v="1207" actId="164"/>
          <ac:picMkLst>
            <pc:docMk/>
            <pc:sldMk cId="4084908234" sldId="264"/>
            <ac:picMk id="100" creationId="{00456511-9049-4E79-8E73-7A19815FD9F0}"/>
          </ac:picMkLst>
        </pc:picChg>
        <pc:picChg chg="mod topLvl">
          <ac:chgData name="Baccarini Daniela" userId="03a24505-5d2d-446b-9df3-f81c19ab9456" providerId="ADAL" clId="{5BFAA230-0886-484B-85DA-FEF4045572CA}" dt="2020-06-02T13:48:28.896" v="1207" actId="164"/>
          <ac:picMkLst>
            <pc:docMk/>
            <pc:sldMk cId="4084908234" sldId="264"/>
            <ac:picMk id="101" creationId="{30C572E0-7183-4F10-B868-7CDEA380BBB5}"/>
          </ac:picMkLst>
        </pc:picChg>
        <pc:picChg chg="mod topLvl">
          <ac:chgData name="Baccarini Daniela" userId="03a24505-5d2d-446b-9df3-f81c19ab9456" providerId="ADAL" clId="{5BFAA230-0886-484B-85DA-FEF4045572CA}" dt="2020-06-02T13:48:28.896" v="1207" actId="164"/>
          <ac:picMkLst>
            <pc:docMk/>
            <pc:sldMk cId="4084908234" sldId="264"/>
            <ac:picMk id="102" creationId="{532007B1-974D-462C-86E2-4726B5E09E2B}"/>
          </ac:picMkLst>
        </pc:picChg>
        <pc:picChg chg="mod topLvl">
          <ac:chgData name="Baccarini Daniela" userId="03a24505-5d2d-446b-9df3-f81c19ab9456" providerId="ADAL" clId="{5BFAA230-0886-484B-85DA-FEF4045572CA}" dt="2020-06-02T13:48:28.896" v="1207" actId="164"/>
          <ac:picMkLst>
            <pc:docMk/>
            <pc:sldMk cId="4084908234" sldId="264"/>
            <ac:picMk id="103" creationId="{7A1C271F-2D79-416E-A095-6E6DAAEF8C29}"/>
          </ac:picMkLst>
        </pc:picChg>
        <pc:picChg chg="mod topLvl">
          <ac:chgData name="Baccarini Daniela" userId="03a24505-5d2d-446b-9df3-f81c19ab9456" providerId="ADAL" clId="{5BFAA230-0886-484B-85DA-FEF4045572CA}" dt="2020-06-02T13:48:28.896" v="1207" actId="164"/>
          <ac:picMkLst>
            <pc:docMk/>
            <pc:sldMk cId="4084908234" sldId="264"/>
            <ac:picMk id="104" creationId="{C9C27E64-9D07-4033-A502-7983F8168167}"/>
          </ac:picMkLst>
        </pc:picChg>
        <pc:picChg chg="mod topLvl">
          <ac:chgData name="Baccarini Daniela" userId="03a24505-5d2d-446b-9df3-f81c19ab9456" providerId="ADAL" clId="{5BFAA230-0886-484B-85DA-FEF4045572CA}" dt="2020-06-02T13:48:28.896" v="1207" actId="164"/>
          <ac:picMkLst>
            <pc:docMk/>
            <pc:sldMk cId="4084908234" sldId="264"/>
            <ac:picMk id="105" creationId="{D1F82719-E90F-4C2F-A18C-F5E846CCC08D}"/>
          </ac:picMkLst>
        </pc:picChg>
        <pc:picChg chg="mod topLvl">
          <ac:chgData name="Baccarini Daniela" userId="03a24505-5d2d-446b-9df3-f81c19ab9456" providerId="ADAL" clId="{5BFAA230-0886-484B-85DA-FEF4045572CA}" dt="2020-06-02T13:48:28.896" v="1207" actId="164"/>
          <ac:picMkLst>
            <pc:docMk/>
            <pc:sldMk cId="4084908234" sldId="264"/>
            <ac:picMk id="106" creationId="{CD6FAFDC-6DE9-4703-9087-D21B54D23B5E}"/>
          </ac:picMkLst>
        </pc:picChg>
      </pc:sldChg>
      <pc:sldChg chg="addSp delSp modSp">
        <pc:chgData name="Baccarini Daniela" userId="03a24505-5d2d-446b-9df3-f81c19ab9456" providerId="ADAL" clId="{5BFAA230-0886-484B-85DA-FEF4045572CA}" dt="2020-06-02T13:49:17.012" v="1214" actId="164"/>
        <pc:sldMkLst>
          <pc:docMk/>
          <pc:sldMk cId="961948923" sldId="265"/>
        </pc:sldMkLst>
        <pc:spChg chg="del">
          <ac:chgData name="Baccarini Daniela" userId="03a24505-5d2d-446b-9df3-f81c19ab9456" providerId="ADAL" clId="{5BFAA230-0886-484B-85DA-FEF4045572CA}" dt="2020-06-02T13:48:41.136" v="1208" actId="478"/>
          <ac:spMkLst>
            <pc:docMk/>
            <pc:sldMk cId="961948923" sldId="265"/>
            <ac:spMk id="30" creationId="{74A3E9CF-4A3B-44A7-A7C1-201BBE1EA5B1}"/>
          </ac:spMkLst>
        </pc:spChg>
        <pc:spChg chg="del">
          <ac:chgData name="Baccarini Daniela" userId="03a24505-5d2d-446b-9df3-f81c19ab9456" providerId="ADAL" clId="{5BFAA230-0886-484B-85DA-FEF4045572CA}" dt="2020-06-02T13:48:41.136" v="1208" actId="478"/>
          <ac:spMkLst>
            <pc:docMk/>
            <pc:sldMk cId="961948923" sldId="265"/>
            <ac:spMk id="31" creationId="{CCCE03B3-FA1F-42E5-97DE-0F8A0EF33036}"/>
          </ac:spMkLst>
        </pc:spChg>
        <pc:spChg chg="del">
          <ac:chgData name="Baccarini Daniela" userId="03a24505-5d2d-446b-9df3-f81c19ab9456" providerId="ADAL" clId="{5BFAA230-0886-484B-85DA-FEF4045572CA}" dt="2020-06-02T13:48:41.136" v="1208" actId="478"/>
          <ac:spMkLst>
            <pc:docMk/>
            <pc:sldMk cId="961948923" sldId="265"/>
            <ac:spMk id="32" creationId="{E17A4108-D1A3-4942-9624-469721184F21}"/>
          </ac:spMkLst>
        </pc:spChg>
        <pc:spChg chg="del">
          <ac:chgData name="Baccarini Daniela" userId="03a24505-5d2d-446b-9df3-f81c19ab9456" providerId="ADAL" clId="{5BFAA230-0886-484B-85DA-FEF4045572CA}" dt="2020-06-02T13:48:41.136" v="1208" actId="478"/>
          <ac:spMkLst>
            <pc:docMk/>
            <pc:sldMk cId="961948923" sldId="265"/>
            <ac:spMk id="33" creationId="{5DBB5657-47C3-48BA-A7F7-74881CEAB1F4}"/>
          </ac:spMkLst>
        </pc:spChg>
        <pc:spChg chg="del">
          <ac:chgData name="Baccarini Daniela" userId="03a24505-5d2d-446b-9df3-f81c19ab9456" providerId="ADAL" clId="{5BFAA230-0886-484B-85DA-FEF4045572CA}" dt="2020-06-02T13:48:41.136" v="1208" actId="478"/>
          <ac:spMkLst>
            <pc:docMk/>
            <pc:sldMk cId="961948923" sldId="265"/>
            <ac:spMk id="34" creationId="{B2662186-F40C-4E16-A264-9261BD5D1CA8}"/>
          </ac:spMkLst>
        </pc:spChg>
        <pc:spChg chg="del">
          <ac:chgData name="Baccarini Daniela" userId="03a24505-5d2d-446b-9df3-f81c19ab9456" providerId="ADAL" clId="{5BFAA230-0886-484B-85DA-FEF4045572CA}" dt="2020-06-02T13:48:41.136" v="1208" actId="478"/>
          <ac:spMkLst>
            <pc:docMk/>
            <pc:sldMk cId="961948923" sldId="265"/>
            <ac:spMk id="35" creationId="{6ED27129-26E4-4B8C-BBDA-553A151C4361}"/>
          </ac:spMkLst>
        </pc:spChg>
        <pc:spChg chg="del">
          <ac:chgData name="Baccarini Daniela" userId="03a24505-5d2d-446b-9df3-f81c19ab9456" providerId="ADAL" clId="{5BFAA230-0886-484B-85DA-FEF4045572CA}" dt="2020-06-02T13:48:41.136" v="1208" actId="478"/>
          <ac:spMkLst>
            <pc:docMk/>
            <pc:sldMk cId="961948923" sldId="265"/>
            <ac:spMk id="36" creationId="{6C2C1BDB-599A-4D1B-AF78-CF5A2442102E}"/>
          </ac:spMkLst>
        </pc:spChg>
        <pc:spChg chg="del">
          <ac:chgData name="Baccarini Daniela" userId="03a24505-5d2d-446b-9df3-f81c19ab9456" providerId="ADAL" clId="{5BFAA230-0886-484B-85DA-FEF4045572CA}" dt="2020-06-02T13:48:41.136" v="1208" actId="478"/>
          <ac:spMkLst>
            <pc:docMk/>
            <pc:sldMk cId="961948923" sldId="265"/>
            <ac:spMk id="37" creationId="{C83168A3-674D-4C36-B6BC-DC219705469A}"/>
          </ac:spMkLst>
        </pc:spChg>
        <pc:spChg chg="mod">
          <ac:chgData name="Baccarini Daniela" userId="03a24505-5d2d-446b-9df3-f81c19ab9456" providerId="ADAL" clId="{5BFAA230-0886-484B-85DA-FEF4045572CA}" dt="2020-05-29T09:23:37.113" v="602" actId="20577"/>
          <ac:spMkLst>
            <pc:docMk/>
            <pc:sldMk cId="961948923" sldId="265"/>
            <ac:spMk id="38" creationId="{86BB2282-4534-4C81-971B-4F9105E48563}"/>
          </ac:spMkLst>
        </pc:spChg>
        <pc:spChg chg="del">
          <ac:chgData name="Baccarini Daniela" userId="03a24505-5d2d-446b-9df3-f81c19ab9456" providerId="ADAL" clId="{5BFAA230-0886-484B-85DA-FEF4045572CA}" dt="2020-06-02T13:48:41.136" v="1208" actId="478"/>
          <ac:spMkLst>
            <pc:docMk/>
            <pc:sldMk cId="961948923" sldId="265"/>
            <ac:spMk id="40" creationId="{6E8E602E-502C-47C8-AE6D-B56F9A28549A}"/>
          </ac:spMkLst>
        </pc:spChg>
        <pc:spChg chg="del">
          <ac:chgData name="Baccarini Daniela" userId="03a24505-5d2d-446b-9df3-f81c19ab9456" providerId="ADAL" clId="{5BFAA230-0886-484B-85DA-FEF4045572CA}" dt="2020-06-02T13:48:41.136" v="1208" actId="478"/>
          <ac:spMkLst>
            <pc:docMk/>
            <pc:sldMk cId="961948923" sldId="265"/>
            <ac:spMk id="41" creationId="{EEADD28E-18F0-422A-90CD-A87D767804CF}"/>
          </ac:spMkLst>
        </pc:spChg>
        <pc:spChg chg="del">
          <ac:chgData name="Baccarini Daniela" userId="03a24505-5d2d-446b-9df3-f81c19ab9456" providerId="ADAL" clId="{5BFAA230-0886-484B-85DA-FEF4045572CA}" dt="2020-06-02T13:48:41.136" v="1208" actId="478"/>
          <ac:spMkLst>
            <pc:docMk/>
            <pc:sldMk cId="961948923" sldId="265"/>
            <ac:spMk id="42" creationId="{334FDEE1-0B9E-4680-87CE-1BE64E91C69B}"/>
          </ac:spMkLst>
        </pc:spChg>
        <pc:spChg chg="del">
          <ac:chgData name="Baccarini Daniela" userId="03a24505-5d2d-446b-9df3-f81c19ab9456" providerId="ADAL" clId="{5BFAA230-0886-484B-85DA-FEF4045572CA}" dt="2020-06-02T13:48:41.136" v="1208" actId="478"/>
          <ac:spMkLst>
            <pc:docMk/>
            <pc:sldMk cId="961948923" sldId="265"/>
            <ac:spMk id="43" creationId="{FB3551AD-6C86-4A47-9BA5-DE400943C587}"/>
          </ac:spMkLst>
        </pc:spChg>
        <pc:spChg chg="del mod">
          <ac:chgData name="Baccarini Daniela" userId="03a24505-5d2d-446b-9df3-f81c19ab9456" providerId="ADAL" clId="{5BFAA230-0886-484B-85DA-FEF4045572CA}" dt="2020-06-02T13:48:41.136" v="1208" actId="478"/>
          <ac:spMkLst>
            <pc:docMk/>
            <pc:sldMk cId="961948923" sldId="265"/>
            <ac:spMk id="44" creationId="{7FB11189-3DF8-44F4-80EA-4285C74446EB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57" creationId="{0BCECFE5-D696-4D0B-B4AC-D3222C1449B8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58" creationId="{36EBB2E8-7ACA-40D9-B9AA-0F13D9722D2A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67" creationId="{54E5DCD8-5695-47E5-A6BB-C39173E72C1F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68" creationId="{4DC65AB5-8348-4E07-93A6-8A684735B0D0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69" creationId="{EFB7324E-01E7-43FC-83CE-D53624212A85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70" creationId="{D7D3493E-F308-4006-9E91-9C83F01FFDDD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71" creationId="{8853E883-ADDC-4900-B0CA-F92ABC88FFA8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72" creationId="{4A9F333A-02C1-4E9C-B4CB-9F676675C087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73" creationId="{11BA61DC-05D2-4770-9631-7F50F2625160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74" creationId="{3E601912-B141-47F2-956B-3EED3CEEBFB9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75" creationId="{3189CB4C-883E-4ABD-BB0E-3418BE6389EC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76" creationId="{2168D535-F431-4B09-8083-34DA984EA17E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77" creationId="{AB07195F-DC5C-4682-8A69-0C4B2D6632F8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78" creationId="{4FF6E479-6D5D-41F7-BA26-005CC1AFA897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79" creationId="{E1B42AFB-72C4-431C-9934-BA217F36626E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80" creationId="{3E796E64-3C6E-430B-A524-C3B88A359DA1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81" creationId="{8275909E-3976-4943-875F-AD7222C47F18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82" creationId="{70D43C9C-921C-4DDB-B5F6-3F1663E84AFD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83" creationId="{3AB052C3-1AC2-474E-8338-C04EA083320E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84" creationId="{BE5036BC-0D02-4151-9760-3D2FD4BDB48C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85" creationId="{4215B04E-9622-42A7-86F3-944FFE60BD2B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86" creationId="{B6D36EE8-F82D-4125-8BCC-FB76A88A244D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87" creationId="{9A6A44DD-D215-448B-9E7E-EF9A6646CDC6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88" creationId="{A39D9C35-F935-4039-ABDD-11625BCB3FFD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102" creationId="{572755C5-11CA-40FE-B4E7-655C0C99DFC5}"/>
          </ac:spMkLst>
        </pc:spChg>
        <pc:spChg chg="mod topLvl">
          <ac:chgData name="Baccarini Daniela" userId="03a24505-5d2d-446b-9df3-f81c19ab9456" providerId="ADAL" clId="{5BFAA230-0886-484B-85DA-FEF4045572CA}" dt="2020-06-02T13:49:17.012" v="1214" actId="164"/>
          <ac:spMkLst>
            <pc:docMk/>
            <pc:sldMk cId="961948923" sldId="265"/>
            <ac:spMk id="103" creationId="{69DB15C1-39CC-4926-9DB5-ABFC943A40BA}"/>
          </ac:spMkLst>
        </pc:spChg>
        <pc:grpChg chg="add mod">
          <ac:chgData name="Baccarini Daniela" userId="03a24505-5d2d-446b-9df3-f81c19ab9456" providerId="ADAL" clId="{5BFAA230-0886-484B-85DA-FEF4045572CA}" dt="2020-06-02T13:49:17.012" v="1214" actId="164"/>
          <ac:grpSpMkLst>
            <pc:docMk/>
            <pc:sldMk cId="961948923" sldId="265"/>
            <ac:grpSpMk id="2" creationId="{88BA3BA7-5C34-4DFA-8412-B629F09378E6}"/>
          </ac:grpSpMkLst>
        </pc:grpChg>
        <pc:grpChg chg="add del">
          <ac:chgData name="Baccarini Daniela" userId="03a24505-5d2d-446b-9df3-f81c19ab9456" providerId="ADAL" clId="{5BFAA230-0886-484B-85DA-FEF4045572CA}" dt="2020-06-02T13:48:49.658" v="1210" actId="165"/>
          <ac:grpSpMkLst>
            <pc:docMk/>
            <pc:sldMk cId="961948923" sldId="265"/>
            <ac:grpSpMk id="39" creationId="{F81E642B-C3BC-48E7-AAC2-AEDB71C64498}"/>
          </ac:grpSpMkLst>
        </pc:grpChg>
        <pc:picChg chg="del">
          <ac:chgData name="Baccarini Daniela" userId="03a24505-5d2d-446b-9df3-f81c19ab9456" providerId="ADAL" clId="{5BFAA230-0886-484B-85DA-FEF4045572CA}" dt="2020-06-02T13:48:41.136" v="1208" actId="478"/>
          <ac:picMkLst>
            <pc:docMk/>
            <pc:sldMk cId="961948923" sldId="265"/>
            <ac:picMk id="45" creationId="{F4E4BA1B-C168-4C8B-8366-80CDBA456EBB}"/>
          </ac:picMkLst>
        </pc:picChg>
        <pc:picChg chg="del">
          <ac:chgData name="Baccarini Daniela" userId="03a24505-5d2d-446b-9df3-f81c19ab9456" providerId="ADAL" clId="{5BFAA230-0886-484B-85DA-FEF4045572CA}" dt="2020-06-02T13:48:41.136" v="1208" actId="478"/>
          <ac:picMkLst>
            <pc:docMk/>
            <pc:sldMk cId="961948923" sldId="265"/>
            <ac:picMk id="46" creationId="{AFC82060-F64D-4403-A4D6-8EFFD1CBF1C1}"/>
          </ac:picMkLst>
        </pc:picChg>
        <pc:picChg chg="del">
          <ac:chgData name="Baccarini Daniela" userId="03a24505-5d2d-446b-9df3-f81c19ab9456" providerId="ADAL" clId="{5BFAA230-0886-484B-85DA-FEF4045572CA}" dt="2020-06-02T13:48:41.136" v="1208" actId="478"/>
          <ac:picMkLst>
            <pc:docMk/>
            <pc:sldMk cId="961948923" sldId="265"/>
            <ac:picMk id="47" creationId="{CD875258-AF02-41B9-84F3-1AFC5441F65B}"/>
          </ac:picMkLst>
        </pc:picChg>
        <pc:picChg chg="del">
          <ac:chgData name="Baccarini Daniela" userId="03a24505-5d2d-446b-9df3-f81c19ab9456" providerId="ADAL" clId="{5BFAA230-0886-484B-85DA-FEF4045572CA}" dt="2020-06-02T13:48:41.136" v="1208" actId="478"/>
          <ac:picMkLst>
            <pc:docMk/>
            <pc:sldMk cId="961948923" sldId="265"/>
            <ac:picMk id="48" creationId="{F6C38D18-BD78-4190-935D-15932EB7BA2B}"/>
          </ac:picMkLst>
        </pc:picChg>
        <pc:picChg chg="del">
          <ac:chgData name="Baccarini Daniela" userId="03a24505-5d2d-446b-9df3-f81c19ab9456" providerId="ADAL" clId="{5BFAA230-0886-484B-85DA-FEF4045572CA}" dt="2020-06-02T13:48:41.136" v="1208" actId="478"/>
          <ac:picMkLst>
            <pc:docMk/>
            <pc:sldMk cId="961948923" sldId="265"/>
            <ac:picMk id="49" creationId="{4BC713F7-F1D0-4B01-940A-3DC93C98313E}"/>
          </ac:picMkLst>
        </pc:picChg>
        <pc:picChg chg="del">
          <ac:chgData name="Baccarini Daniela" userId="03a24505-5d2d-446b-9df3-f81c19ab9456" providerId="ADAL" clId="{5BFAA230-0886-484B-85DA-FEF4045572CA}" dt="2020-06-02T13:48:41.136" v="1208" actId="478"/>
          <ac:picMkLst>
            <pc:docMk/>
            <pc:sldMk cId="961948923" sldId="265"/>
            <ac:picMk id="50" creationId="{8BB69D33-F330-453D-80BF-A737002DD28B}"/>
          </ac:picMkLst>
        </pc:picChg>
        <pc:picChg chg="del">
          <ac:chgData name="Baccarini Daniela" userId="03a24505-5d2d-446b-9df3-f81c19ab9456" providerId="ADAL" clId="{5BFAA230-0886-484B-85DA-FEF4045572CA}" dt="2020-06-02T13:48:41.136" v="1208" actId="478"/>
          <ac:picMkLst>
            <pc:docMk/>
            <pc:sldMk cId="961948923" sldId="265"/>
            <ac:picMk id="51" creationId="{3F5258B9-39BA-4F63-984A-3F0AFE501494}"/>
          </ac:picMkLst>
        </pc:picChg>
        <pc:picChg chg="del">
          <ac:chgData name="Baccarini Daniela" userId="03a24505-5d2d-446b-9df3-f81c19ab9456" providerId="ADAL" clId="{5BFAA230-0886-484B-85DA-FEF4045572CA}" dt="2020-06-02T13:48:41.136" v="1208" actId="478"/>
          <ac:picMkLst>
            <pc:docMk/>
            <pc:sldMk cId="961948923" sldId="265"/>
            <ac:picMk id="52" creationId="{7E135A36-38B1-426B-8906-0F7A38DEBAD1}"/>
          </ac:picMkLst>
        </pc:picChg>
        <pc:picChg chg="del">
          <ac:chgData name="Baccarini Daniela" userId="03a24505-5d2d-446b-9df3-f81c19ab9456" providerId="ADAL" clId="{5BFAA230-0886-484B-85DA-FEF4045572CA}" dt="2020-06-02T13:48:41.136" v="1208" actId="478"/>
          <ac:picMkLst>
            <pc:docMk/>
            <pc:sldMk cId="961948923" sldId="265"/>
            <ac:picMk id="53" creationId="{6664A16C-0C84-4BD3-8946-5DF7F4FE0F9B}"/>
          </ac:picMkLst>
        </pc:picChg>
        <pc:picChg chg="del">
          <ac:chgData name="Baccarini Daniela" userId="03a24505-5d2d-446b-9df3-f81c19ab9456" providerId="ADAL" clId="{5BFAA230-0886-484B-85DA-FEF4045572CA}" dt="2020-06-02T13:48:41.136" v="1208" actId="478"/>
          <ac:picMkLst>
            <pc:docMk/>
            <pc:sldMk cId="961948923" sldId="265"/>
            <ac:picMk id="54" creationId="{B73042D2-8A8A-4CDF-91AC-51A9368086EB}"/>
          </ac:picMkLst>
        </pc:picChg>
        <pc:picChg chg="del">
          <ac:chgData name="Baccarini Daniela" userId="03a24505-5d2d-446b-9df3-f81c19ab9456" providerId="ADAL" clId="{5BFAA230-0886-484B-85DA-FEF4045572CA}" dt="2020-06-02T13:48:41.136" v="1208" actId="478"/>
          <ac:picMkLst>
            <pc:docMk/>
            <pc:sldMk cId="961948923" sldId="265"/>
            <ac:picMk id="55" creationId="{67DF9E65-D496-41FB-9B08-5070701EE066}"/>
          </ac:picMkLst>
        </pc:picChg>
        <pc:picChg chg="del">
          <ac:chgData name="Baccarini Daniela" userId="03a24505-5d2d-446b-9df3-f81c19ab9456" providerId="ADAL" clId="{5BFAA230-0886-484B-85DA-FEF4045572CA}" dt="2020-06-02T13:48:41.136" v="1208" actId="478"/>
          <ac:picMkLst>
            <pc:docMk/>
            <pc:sldMk cId="961948923" sldId="265"/>
            <ac:picMk id="56" creationId="{4B6312F8-E82B-462C-8B50-86F56D9582BB}"/>
          </ac:picMkLst>
        </pc:picChg>
        <pc:picChg chg="mod topLvl">
          <ac:chgData name="Baccarini Daniela" userId="03a24505-5d2d-446b-9df3-f81c19ab9456" providerId="ADAL" clId="{5BFAA230-0886-484B-85DA-FEF4045572CA}" dt="2020-06-02T13:49:17.012" v="1214" actId="164"/>
          <ac:picMkLst>
            <pc:docMk/>
            <pc:sldMk cId="961948923" sldId="265"/>
            <ac:picMk id="89" creationId="{059F2EF5-9E36-4265-ACB1-D451574CC42A}"/>
          </ac:picMkLst>
        </pc:picChg>
        <pc:picChg chg="mod topLvl">
          <ac:chgData name="Baccarini Daniela" userId="03a24505-5d2d-446b-9df3-f81c19ab9456" providerId="ADAL" clId="{5BFAA230-0886-484B-85DA-FEF4045572CA}" dt="2020-06-02T13:49:17.012" v="1214" actId="164"/>
          <ac:picMkLst>
            <pc:docMk/>
            <pc:sldMk cId="961948923" sldId="265"/>
            <ac:picMk id="90" creationId="{A00E5C1A-3D3D-4106-8DA8-977BF7AA5D77}"/>
          </ac:picMkLst>
        </pc:picChg>
        <pc:picChg chg="mod topLvl">
          <ac:chgData name="Baccarini Daniela" userId="03a24505-5d2d-446b-9df3-f81c19ab9456" providerId="ADAL" clId="{5BFAA230-0886-484B-85DA-FEF4045572CA}" dt="2020-06-02T13:49:17.012" v="1214" actId="164"/>
          <ac:picMkLst>
            <pc:docMk/>
            <pc:sldMk cId="961948923" sldId="265"/>
            <ac:picMk id="91" creationId="{5147C59B-78C1-4781-A709-B19A1AB6E579}"/>
          </ac:picMkLst>
        </pc:picChg>
        <pc:picChg chg="mod topLvl">
          <ac:chgData name="Baccarini Daniela" userId="03a24505-5d2d-446b-9df3-f81c19ab9456" providerId="ADAL" clId="{5BFAA230-0886-484B-85DA-FEF4045572CA}" dt="2020-06-02T13:49:17.012" v="1214" actId="164"/>
          <ac:picMkLst>
            <pc:docMk/>
            <pc:sldMk cId="961948923" sldId="265"/>
            <ac:picMk id="92" creationId="{1B165FA1-0EB2-48B7-B054-BD46FB80F762}"/>
          </ac:picMkLst>
        </pc:picChg>
        <pc:picChg chg="mod topLvl">
          <ac:chgData name="Baccarini Daniela" userId="03a24505-5d2d-446b-9df3-f81c19ab9456" providerId="ADAL" clId="{5BFAA230-0886-484B-85DA-FEF4045572CA}" dt="2020-06-02T13:49:17.012" v="1214" actId="164"/>
          <ac:picMkLst>
            <pc:docMk/>
            <pc:sldMk cId="961948923" sldId="265"/>
            <ac:picMk id="93" creationId="{F09C49E1-FADD-4333-ADF0-196E511C337B}"/>
          </ac:picMkLst>
        </pc:picChg>
        <pc:picChg chg="mod topLvl">
          <ac:chgData name="Baccarini Daniela" userId="03a24505-5d2d-446b-9df3-f81c19ab9456" providerId="ADAL" clId="{5BFAA230-0886-484B-85DA-FEF4045572CA}" dt="2020-06-02T13:49:17.012" v="1214" actId="164"/>
          <ac:picMkLst>
            <pc:docMk/>
            <pc:sldMk cId="961948923" sldId="265"/>
            <ac:picMk id="94" creationId="{D55A9EF8-3CC1-4D8D-B011-2BA84235BBD9}"/>
          </ac:picMkLst>
        </pc:picChg>
        <pc:picChg chg="mod topLvl">
          <ac:chgData name="Baccarini Daniela" userId="03a24505-5d2d-446b-9df3-f81c19ab9456" providerId="ADAL" clId="{5BFAA230-0886-484B-85DA-FEF4045572CA}" dt="2020-06-02T13:49:17.012" v="1214" actId="164"/>
          <ac:picMkLst>
            <pc:docMk/>
            <pc:sldMk cId="961948923" sldId="265"/>
            <ac:picMk id="95" creationId="{7A42AD11-E1E5-437D-87DB-E06CD4029723}"/>
          </ac:picMkLst>
        </pc:picChg>
        <pc:picChg chg="mod topLvl">
          <ac:chgData name="Baccarini Daniela" userId="03a24505-5d2d-446b-9df3-f81c19ab9456" providerId="ADAL" clId="{5BFAA230-0886-484B-85DA-FEF4045572CA}" dt="2020-06-02T13:49:17.012" v="1214" actId="164"/>
          <ac:picMkLst>
            <pc:docMk/>
            <pc:sldMk cId="961948923" sldId="265"/>
            <ac:picMk id="96" creationId="{37E63E58-C07A-4A33-96B1-CD90F1A0C179}"/>
          </ac:picMkLst>
        </pc:picChg>
        <pc:picChg chg="mod topLvl">
          <ac:chgData name="Baccarini Daniela" userId="03a24505-5d2d-446b-9df3-f81c19ab9456" providerId="ADAL" clId="{5BFAA230-0886-484B-85DA-FEF4045572CA}" dt="2020-06-02T13:49:17.012" v="1214" actId="164"/>
          <ac:picMkLst>
            <pc:docMk/>
            <pc:sldMk cId="961948923" sldId="265"/>
            <ac:picMk id="97" creationId="{3FA5296C-3BB9-4D0E-98C3-5A65E7464CE7}"/>
          </ac:picMkLst>
        </pc:picChg>
        <pc:picChg chg="mod topLvl">
          <ac:chgData name="Baccarini Daniela" userId="03a24505-5d2d-446b-9df3-f81c19ab9456" providerId="ADAL" clId="{5BFAA230-0886-484B-85DA-FEF4045572CA}" dt="2020-06-02T13:49:17.012" v="1214" actId="164"/>
          <ac:picMkLst>
            <pc:docMk/>
            <pc:sldMk cId="961948923" sldId="265"/>
            <ac:picMk id="98" creationId="{A37CD766-E44C-4930-A2BD-F4E6B3AFD4AD}"/>
          </ac:picMkLst>
        </pc:picChg>
        <pc:picChg chg="mod topLvl">
          <ac:chgData name="Baccarini Daniela" userId="03a24505-5d2d-446b-9df3-f81c19ab9456" providerId="ADAL" clId="{5BFAA230-0886-484B-85DA-FEF4045572CA}" dt="2020-06-02T13:49:17.012" v="1214" actId="164"/>
          <ac:picMkLst>
            <pc:docMk/>
            <pc:sldMk cId="961948923" sldId="265"/>
            <ac:picMk id="99" creationId="{08510AF8-66A9-4806-BF5E-C0ED974B10B1}"/>
          </ac:picMkLst>
        </pc:picChg>
        <pc:picChg chg="mod topLvl">
          <ac:chgData name="Baccarini Daniela" userId="03a24505-5d2d-446b-9df3-f81c19ab9456" providerId="ADAL" clId="{5BFAA230-0886-484B-85DA-FEF4045572CA}" dt="2020-06-02T13:49:17.012" v="1214" actId="164"/>
          <ac:picMkLst>
            <pc:docMk/>
            <pc:sldMk cId="961948923" sldId="265"/>
            <ac:picMk id="100" creationId="{B0611E7B-37AD-470D-9C4E-E60B91239914}"/>
          </ac:picMkLst>
        </pc:picChg>
        <pc:picChg chg="mod topLvl">
          <ac:chgData name="Baccarini Daniela" userId="03a24505-5d2d-446b-9df3-f81c19ab9456" providerId="ADAL" clId="{5BFAA230-0886-484B-85DA-FEF4045572CA}" dt="2020-06-02T13:49:17.012" v="1214" actId="164"/>
          <ac:picMkLst>
            <pc:docMk/>
            <pc:sldMk cId="961948923" sldId="265"/>
            <ac:picMk id="101" creationId="{4E1583F5-03B5-4603-BB19-1F40283F87F7}"/>
          </ac:picMkLst>
        </pc:picChg>
      </pc:sldChg>
      <pc:sldChg chg="addSp delSp modSp">
        <pc:chgData name="Baccarini Daniela" userId="03a24505-5d2d-446b-9df3-f81c19ab9456" providerId="ADAL" clId="{5BFAA230-0886-484B-85DA-FEF4045572CA}" dt="2020-06-02T13:50:19.294" v="1223" actId="164"/>
        <pc:sldMkLst>
          <pc:docMk/>
          <pc:sldMk cId="1852153133" sldId="266"/>
        </pc:sldMkLst>
        <pc:spChg chg="del">
          <ac:chgData name="Baccarini Daniela" userId="03a24505-5d2d-446b-9df3-f81c19ab9456" providerId="ADAL" clId="{5BFAA230-0886-484B-85DA-FEF4045572CA}" dt="2020-06-02T13:49:24.515" v="1215" actId="478"/>
          <ac:spMkLst>
            <pc:docMk/>
            <pc:sldMk cId="1852153133" sldId="266"/>
            <ac:spMk id="30" creationId="{74A3E9CF-4A3B-44A7-A7C1-201BBE1EA5B1}"/>
          </ac:spMkLst>
        </pc:spChg>
        <pc:spChg chg="del">
          <ac:chgData name="Baccarini Daniela" userId="03a24505-5d2d-446b-9df3-f81c19ab9456" providerId="ADAL" clId="{5BFAA230-0886-484B-85DA-FEF4045572CA}" dt="2020-06-02T13:49:24.515" v="1215" actId="478"/>
          <ac:spMkLst>
            <pc:docMk/>
            <pc:sldMk cId="1852153133" sldId="266"/>
            <ac:spMk id="31" creationId="{CCCE03B3-FA1F-42E5-97DE-0F8A0EF33036}"/>
          </ac:spMkLst>
        </pc:spChg>
        <pc:spChg chg="del">
          <ac:chgData name="Baccarini Daniela" userId="03a24505-5d2d-446b-9df3-f81c19ab9456" providerId="ADAL" clId="{5BFAA230-0886-484B-85DA-FEF4045572CA}" dt="2020-06-02T13:49:24.515" v="1215" actId="478"/>
          <ac:spMkLst>
            <pc:docMk/>
            <pc:sldMk cId="1852153133" sldId="266"/>
            <ac:spMk id="32" creationId="{E17A4108-D1A3-4942-9624-469721184F21}"/>
          </ac:spMkLst>
        </pc:spChg>
        <pc:spChg chg="del">
          <ac:chgData name="Baccarini Daniela" userId="03a24505-5d2d-446b-9df3-f81c19ab9456" providerId="ADAL" clId="{5BFAA230-0886-484B-85DA-FEF4045572CA}" dt="2020-06-02T13:49:24.515" v="1215" actId="478"/>
          <ac:spMkLst>
            <pc:docMk/>
            <pc:sldMk cId="1852153133" sldId="266"/>
            <ac:spMk id="33" creationId="{5DBB5657-47C3-48BA-A7F7-74881CEAB1F4}"/>
          </ac:spMkLst>
        </pc:spChg>
        <pc:spChg chg="del">
          <ac:chgData name="Baccarini Daniela" userId="03a24505-5d2d-446b-9df3-f81c19ab9456" providerId="ADAL" clId="{5BFAA230-0886-484B-85DA-FEF4045572CA}" dt="2020-06-02T13:49:24.515" v="1215" actId="478"/>
          <ac:spMkLst>
            <pc:docMk/>
            <pc:sldMk cId="1852153133" sldId="266"/>
            <ac:spMk id="34" creationId="{B2662186-F40C-4E16-A264-9261BD5D1CA8}"/>
          </ac:spMkLst>
        </pc:spChg>
        <pc:spChg chg="del">
          <ac:chgData name="Baccarini Daniela" userId="03a24505-5d2d-446b-9df3-f81c19ab9456" providerId="ADAL" clId="{5BFAA230-0886-484B-85DA-FEF4045572CA}" dt="2020-06-02T13:49:24.515" v="1215" actId="478"/>
          <ac:spMkLst>
            <pc:docMk/>
            <pc:sldMk cId="1852153133" sldId="266"/>
            <ac:spMk id="35" creationId="{6ED27129-26E4-4B8C-BBDA-553A151C4361}"/>
          </ac:spMkLst>
        </pc:spChg>
        <pc:spChg chg="del">
          <ac:chgData name="Baccarini Daniela" userId="03a24505-5d2d-446b-9df3-f81c19ab9456" providerId="ADAL" clId="{5BFAA230-0886-484B-85DA-FEF4045572CA}" dt="2020-06-02T13:49:24.515" v="1215" actId="478"/>
          <ac:spMkLst>
            <pc:docMk/>
            <pc:sldMk cId="1852153133" sldId="266"/>
            <ac:spMk id="36" creationId="{6C2C1BDB-599A-4D1B-AF78-CF5A2442102E}"/>
          </ac:spMkLst>
        </pc:spChg>
        <pc:spChg chg="mod">
          <ac:chgData name="Baccarini Daniela" userId="03a24505-5d2d-446b-9df3-f81c19ab9456" providerId="ADAL" clId="{5BFAA230-0886-484B-85DA-FEF4045572CA}" dt="2020-05-29T09:23:58.746" v="640" actId="20577"/>
          <ac:spMkLst>
            <pc:docMk/>
            <pc:sldMk cId="1852153133" sldId="266"/>
            <ac:spMk id="38" creationId="{86BB2282-4534-4C81-971B-4F9105E48563}"/>
          </ac:spMkLst>
        </pc:spChg>
        <pc:spChg chg="del">
          <ac:chgData name="Baccarini Daniela" userId="03a24505-5d2d-446b-9df3-f81c19ab9456" providerId="ADAL" clId="{5BFAA230-0886-484B-85DA-FEF4045572CA}" dt="2020-06-02T13:49:24.515" v="1215" actId="478"/>
          <ac:spMkLst>
            <pc:docMk/>
            <pc:sldMk cId="1852153133" sldId="266"/>
            <ac:spMk id="39" creationId="{3EE3C8C8-8A53-4B5C-99F5-894DDBA6D1A6}"/>
          </ac:spMkLst>
        </pc:spChg>
        <pc:spChg chg="del">
          <ac:chgData name="Baccarini Daniela" userId="03a24505-5d2d-446b-9df3-f81c19ab9456" providerId="ADAL" clId="{5BFAA230-0886-484B-85DA-FEF4045572CA}" dt="2020-06-02T13:49:24.515" v="1215" actId="478"/>
          <ac:spMkLst>
            <pc:docMk/>
            <pc:sldMk cId="1852153133" sldId="266"/>
            <ac:spMk id="40" creationId="{6E8E602E-502C-47C8-AE6D-B56F9A28549A}"/>
          </ac:spMkLst>
        </pc:spChg>
        <pc:spChg chg="del">
          <ac:chgData name="Baccarini Daniela" userId="03a24505-5d2d-446b-9df3-f81c19ab9456" providerId="ADAL" clId="{5BFAA230-0886-484B-85DA-FEF4045572CA}" dt="2020-06-02T13:49:24.515" v="1215" actId="478"/>
          <ac:spMkLst>
            <pc:docMk/>
            <pc:sldMk cId="1852153133" sldId="266"/>
            <ac:spMk id="41" creationId="{EEADD28E-18F0-422A-90CD-A87D767804CF}"/>
          </ac:spMkLst>
        </pc:spChg>
        <pc:spChg chg="del">
          <ac:chgData name="Baccarini Daniela" userId="03a24505-5d2d-446b-9df3-f81c19ab9456" providerId="ADAL" clId="{5BFAA230-0886-484B-85DA-FEF4045572CA}" dt="2020-06-02T13:49:24.515" v="1215" actId="478"/>
          <ac:spMkLst>
            <pc:docMk/>
            <pc:sldMk cId="1852153133" sldId="266"/>
            <ac:spMk id="42" creationId="{334FDEE1-0B9E-4680-87CE-1BE64E91C69B}"/>
          </ac:spMkLst>
        </pc:spChg>
        <pc:spChg chg="del">
          <ac:chgData name="Baccarini Daniela" userId="03a24505-5d2d-446b-9df3-f81c19ab9456" providerId="ADAL" clId="{5BFAA230-0886-484B-85DA-FEF4045572CA}" dt="2020-06-02T13:49:24.515" v="1215" actId="478"/>
          <ac:spMkLst>
            <pc:docMk/>
            <pc:sldMk cId="1852153133" sldId="266"/>
            <ac:spMk id="43" creationId="{FB3551AD-6C86-4A47-9BA5-DE400943C587}"/>
          </ac:spMkLst>
        </pc:spChg>
        <pc:spChg chg="del mod">
          <ac:chgData name="Baccarini Daniela" userId="03a24505-5d2d-446b-9df3-f81c19ab9456" providerId="ADAL" clId="{5BFAA230-0886-484B-85DA-FEF4045572CA}" dt="2020-06-02T13:49:24.515" v="1215" actId="478"/>
          <ac:spMkLst>
            <pc:docMk/>
            <pc:sldMk cId="1852153133" sldId="266"/>
            <ac:spMk id="44" creationId="{7FB11189-3DF8-44F4-80EA-4285C74446EB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58" creationId="{B75E9FD0-51DA-4A8F-8E96-546E5C8C78EC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59" creationId="{243C857B-6710-45CE-9A84-91662DFE315F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60" creationId="{1F774145-1A30-4EC9-B3AE-98150F854A5A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61" creationId="{4B857844-9FF9-452D-9A70-5A09B4401B1A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62" creationId="{DB8A7F06-D38E-4628-810D-D38EFA15C265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63" creationId="{CF93C07C-6B53-4295-A7C9-8CFDAABF781A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64" creationId="{0B9C5DF2-DE84-4FDE-B9FC-1051256045CD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65" creationId="{A3ECA862-D074-4F52-9277-E6525E15E6DB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66" creationId="{1BA38AE8-0E42-4373-9300-145D1CD8D1A0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67" creationId="{2D02D511-38BE-4FDC-8334-371905E5AFE4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68" creationId="{A24C0AA6-74E9-45CF-8EC8-FD674365A99D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69" creationId="{9512495F-EB27-4EA9-9AE1-2CF1A36F0D4E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70" creationId="{35A10C15-D957-467E-A9CA-873521F6669C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71" creationId="{D7667BF7-5740-41E4-B2D3-65746DD94282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72" creationId="{D6B2E468-CE2A-4C0F-91C1-B4AC13379F4D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73" creationId="{C0E8D224-D787-42DF-A2C5-269E8E78637F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74" creationId="{599B986E-F561-4F70-853B-A8B4982C3E28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75" creationId="{818393CD-2FA8-4CE9-9C2B-46EB155CD9A4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76" creationId="{FB30E993-A9A9-44A3-8640-D72BFDB3563C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77" creationId="{ABF7569E-C12F-4D54-ADF1-080DFFE3FCCD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78" creationId="{097D4FA3-2C6B-44DB-9289-5829C1E51A62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79" creationId="{D75A82A9-053A-421C-873F-5DB80A3DB650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80" creationId="{DADB5B59-8CC4-40AA-9BA1-E31A89A9D709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81" creationId="{E86A419F-15A8-4B7F-86F7-30CD8ABB5A4F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95" creationId="{84AC7608-E720-4760-A5AD-5634BD2D1569}"/>
          </ac:spMkLst>
        </pc:spChg>
        <pc:spChg chg="mod topLvl">
          <ac:chgData name="Baccarini Daniela" userId="03a24505-5d2d-446b-9df3-f81c19ab9456" providerId="ADAL" clId="{5BFAA230-0886-484B-85DA-FEF4045572CA}" dt="2020-06-02T13:50:19.294" v="1223" actId="164"/>
          <ac:spMkLst>
            <pc:docMk/>
            <pc:sldMk cId="1852153133" sldId="266"/>
            <ac:spMk id="96" creationId="{4A6F826F-CA49-4C78-833C-AF5B4CBD05DF}"/>
          </ac:spMkLst>
        </pc:spChg>
        <pc:grpChg chg="add mod">
          <ac:chgData name="Baccarini Daniela" userId="03a24505-5d2d-446b-9df3-f81c19ab9456" providerId="ADAL" clId="{5BFAA230-0886-484B-85DA-FEF4045572CA}" dt="2020-06-02T13:50:19.294" v="1223" actId="164"/>
          <ac:grpSpMkLst>
            <pc:docMk/>
            <pc:sldMk cId="1852153133" sldId="266"/>
            <ac:grpSpMk id="2" creationId="{1C4D06A6-4FB8-4EB4-87CF-CEE719305F62}"/>
          </ac:grpSpMkLst>
        </pc:grpChg>
        <pc:grpChg chg="add del">
          <ac:chgData name="Baccarini Daniela" userId="03a24505-5d2d-446b-9df3-f81c19ab9456" providerId="ADAL" clId="{5BFAA230-0886-484B-85DA-FEF4045572CA}" dt="2020-06-02T13:49:34.087" v="1217" actId="165"/>
          <ac:grpSpMkLst>
            <pc:docMk/>
            <pc:sldMk cId="1852153133" sldId="266"/>
            <ac:grpSpMk id="37" creationId="{B3096523-EE48-41B9-B90B-D91438152716}"/>
          </ac:grpSpMkLst>
        </pc:grpChg>
        <pc:picChg chg="mod">
          <ac:chgData name="Baccarini Daniela" userId="03a24505-5d2d-446b-9df3-f81c19ab9456" providerId="ADAL" clId="{5BFAA230-0886-484B-85DA-FEF4045572CA}" dt="2020-06-02T13:49:57.094" v="1221" actId="1076"/>
          <ac:picMkLst>
            <pc:docMk/>
            <pc:sldMk cId="1852153133" sldId="266"/>
            <ac:picMk id="3" creationId="{CE8BD26D-A111-443E-9289-592093E5D2D6}"/>
          </ac:picMkLst>
        </pc:picChg>
        <pc:picChg chg="del">
          <ac:chgData name="Baccarini Daniela" userId="03a24505-5d2d-446b-9df3-f81c19ab9456" providerId="ADAL" clId="{5BFAA230-0886-484B-85DA-FEF4045572CA}" dt="2020-06-02T13:49:24.515" v="1215" actId="478"/>
          <ac:picMkLst>
            <pc:docMk/>
            <pc:sldMk cId="1852153133" sldId="266"/>
            <ac:picMk id="45" creationId="{F4E4BA1B-C168-4C8B-8366-80CDBA456EBB}"/>
          </ac:picMkLst>
        </pc:picChg>
        <pc:picChg chg="del">
          <ac:chgData name="Baccarini Daniela" userId="03a24505-5d2d-446b-9df3-f81c19ab9456" providerId="ADAL" clId="{5BFAA230-0886-484B-85DA-FEF4045572CA}" dt="2020-06-02T13:49:24.515" v="1215" actId="478"/>
          <ac:picMkLst>
            <pc:docMk/>
            <pc:sldMk cId="1852153133" sldId="266"/>
            <ac:picMk id="46" creationId="{AFC82060-F64D-4403-A4D6-8EFFD1CBF1C1}"/>
          </ac:picMkLst>
        </pc:picChg>
        <pc:picChg chg="del">
          <ac:chgData name="Baccarini Daniela" userId="03a24505-5d2d-446b-9df3-f81c19ab9456" providerId="ADAL" clId="{5BFAA230-0886-484B-85DA-FEF4045572CA}" dt="2020-06-02T13:49:24.515" v="1215" actId="478"/>
          <ac:picMkLst>
            <pc:docMk/>
            <pc:sldMk cId="1852153133" sldId="266"/>
            <ac:picMk id="47" creationId="{CD875258-AF02-41B9-84F3-1AFC5441F65B}"/>
          </ac:picMkLst>
        </pc:picChg>
        <pc:picChg chg="del">
          <ac:chgData name="Baccarini Daniela" userId="03a24505-5d2d-446b-9df3-f81c19ab9456" providerId="ADAL" clId="{5BFAA230-0886-484B-85DA-FEF4045572CA}" dt="2020-06-02T13:49:24.515" v="1215" actId="478"/>
          <ac:picMkLst>
            <pc:docMk/>
            <pc:sldMk cId="1852153133" sldId="266"/>
            <ac:picMk id="48" creationId="{F6C38D18-BD78-4190-935D-15932EB7BA2B}"/>
          </ac:picMkLst>
        </pc:picChg>
        <pc:picChg chg="del">
          <ac:chgData name="Baccarini Daniela" userId="03a24505-5d2d-446b-9df3-f81c19ab9456" providerId="ADAL" clId="{5BFAA230-0886-484B-85DA-FEF4045572CA}" dt="2020-06-02T13:49:24.515" v="1215" actId="478"/>
          <ac:picMkLst>
            <pc:docMk/>
            <pc:sldMk cId="1852153133" sldId="266"/>
            <ac:picMk id="49" creationId="{4BC713F7-F1D0-4B01-940A-3DC93C98313E}"/>
          </ac:picMkLst>
        </pc:picChg>
        <pc:picChg chg="del">
          <ac:chgData name="Baccarini Daniela" userId="03a24505-5d2d-446b-9df3-f81c19ab9456" providerId="ADAL" clId="{5BFAA230-0886-484B-85DA-FEF4045572CA}" dt="2020-06-02T13:49:24.515" v="1215" actId="478"/>
          <ac:picMkLst>
            <pc:docMk/>
            <pc:sldMk cId="1852153133" sldId="266"/>
            <ac:picMk id="50" creationId="{8BB69D33-F330-453D-80BF-A737002DD28B}"/>
          </ac:picMkLst>
        </pc:picChg>
        <pc:picChg chg="del">
          <ac:chgData name="Baccarini Daniela" userId="03a24505-5d2d-446b-9df3-f81c19ab9456" providerId="ADAL" clId="{5BFAA230-0886-484B-85DA-FEF4045572CA}" dt="2020-06-02T13:49:24.515" v="1215" actId="478"/>
          <ac:picMkLst>
            <pc:docMk/>
            <pc:sldMk cId="1852153133" sldId="266"/>
            <ac:picMk id="51" creationId="{3F5258B9-39BA-4F63-984A-3F0AFE501494}"/>
          </ac:picMkLst>
        </pc:picChg>
        <pc:picChg chg="del">
          <ac:chgData name="Baccarini Daniela" userId="03a24505-5d2d-446b-9df3-f81c19ab9456" providerId="ADAL" clId="{5BFAA230-0886-484B-85DA-FEF4045572CA}" dt="2020-06-02T13:49:24.515" v="1215" actId="478"/>
          <ac:picMkLst>
            <pc:docMk/>
            <pc:sldMk cId="1852153133" sldId="266"/>
            <ac:picMk id="52" creationId="{7E135A36-38B1-426B-8906-0F7A38DEBAD1}"/>
          </ac:picMkLst>
        </pc:picChg>
        <pc:picChg chg="del">
          <ac:chgData name="Baccarini Daniela" userId="03a24505-5d2d-446b-9df3-f81c19ab9456" providerId="ADAL" clId="{5BFAA230-0886-484B-85DA-FEF4045572CA}" dt="2020-06-02T13:49:24.515" v="1215" actId="478"/>
          <ac:picMkLst>
            <pc:docMk/>
            <pc:sldMk cId="1852153133" sldId="266"/>
            <ac:picMk id="53" creationId="{6664A16C-0C84-4BD3-8946-5DF7F4FE0F9B}"/>
          </ac:picMkLst>
        </pc:picChg>
        <pc:picChg chg="del">
          <ac:chgData name="Baccarini Daniela" userId="03a24505-5d2d-446b-9df3-f81c19ab9456" providerId="ADAL" clId="{5BFAA230-0886-484B-85DA-FEF4045572CA}" dt="2020-06-02T13:49:24.515" v="1215" actId="478"/>
          <ac:picMkLst>
            <pc:docMk/>
            <pc:sldMk cId="1852153133" sldId="266"/>
            <ac:picMk id="54" creationId="{B73042D2-8A8A-4CDF-91AC-51A9368086EB}"/>
          </ac:picMkLst>
        </pc:picChg>
        <pc:picChg chg="del">
          <ac:chgData name="Baccarini Daniela" userId="03a24505-5d2d-446b-9df3-f81c19ab9456" providerId="ADAL" clId="{5BFAA230-0886-484B-85DA-FEF4045572CA}" dt="2020-06-02T13:49:24.515" v="1215" actId="478"/>
          <ac:picMkLst>
            <pc:docMk/>
            <pc:sldMk cId="1852153133" sldId="266"/>
            <ac:picMk id="55" creationId="{67DF9E65-D496-41FB-9B08-5070701EE066}"/>
          </ac:picMkLst>
        </pc:picChg>
        <pc:picChg chg="del">
          <ac:chgData name="Baccarini Daniela" userId="03a24505-5d2d-446b-9df3-f81c19ab9456" providerId="ADAL" clId="{5BFAA230-0886-484B-85DA-FEF4045572CA}" dt="2020-06-02T13:49:24.515" v="1215" actId="478"/>
          <ac:picMkLst>
            <pc:docMk/>
            <pc:sldMk cId="1852153133" sldId="266"/>
            <ac:picMk id="56" creationId="{4B6312F8-E82B-462C-8B50-86F56D9582BB}"/>
          </ac:picMkLst>
        </pc:picChg>
        <pc:picChg chg="mod topLvl">
          <ac:chgData name="Baccarini Daniela" userId="03a24505-5d2d-446b-9df3-f81c19ab9456" providerId="ADAL" clId="{5BFAA230-0886-484B-85DA-FEF4045572CA}" dt="2020-06-02T13:50:19.294" v="1223" actId="164"/>
          <ac:picMkLst>
            <pc:docMk/>
            <pc:sldMk cId="1852153133" sldId="266"/>
            <ac:picMk id="82" creationId="{4764043C-3650-4325-A5B4-A8D5968BDE03}"/>
          </ac:picMkLst>
        </pc:picChg>
        <pc:picChg chg="mod topLvl">
          <ac:chgData name="Baccarini Daniela" userId="03a24505-5d2d-446b-9df3-f81c19ab9456" providerId="ADAL" clId="{5BFAA230-0886-484B-85DA-FEF4045572CA}" dt="2020-06-02T13:50:19.294" v="1223" actId="164"/>
          <ac:picMkLst>
            <pc:docMk/>
            <pc:sldMk cId="1852153133" sldId="266"/>
            <ac:picMk id="83" creationId="{118BAF58-FF8A-4D3B-9512-6790E5A08506}"/>
          </ac:picMkLst>
        </pc:picChg>
        <pc:picChg chg="mod topLvl">
          <ac:chgData name="Baccarini Daniela" userId="03a24505-5d2d-446b-9df3-f81c19ab9456" providerId="ADAL" clId="{5BFAA230-0886-484B-85DA-FEF4045572CA}" dt="2020-06-02T13:50:19.294" v="1223" actId="164"/>
          <ac:picMkLst>
            <pc:docMk/>
            <pc:sldMk cId="1852153133" sldId="266"/>
            <ac:picMk id="84" creationId="{5678E75E-128C-408A-AD07-CD51565C3867}"/>
          </ac:picMkLst>
        </pc:picChg>
        <pc:picChg chg="mod topLvl">
          <ac:chgData name="Baccarini Daniela" userId="03a24505-5d2d-446b-9df3-f81c19ab9456" providerId="ADAL" clId="{5BFAA230-0886-484B-85DA-FEF4045572CA}" dt="2020-06-02T13:50:19.294" v="1223" actId="164"/>
          <ac:picMkLst>
            <pc:docMk/>
            <pc:sldMk cId="1852153133" sldId="266"/>
            <ac:picMk id="85" creationId="{955F8E56-EA99-4BFF-8DA4-7E274EC21A2A}"/>
          </ac:picMkLst>
        </pc:picChg>
        <pc:picChg chg="mod topLvl">
          <ac:chgData name="Baccarini Daniela" userId="03a24505-5d2d-446b-9df3-f81c19ab9456" providerId="ADAL" clId="{5BFAA230-0886-484B-85DA-FEF4045572CA}" dt="2020-06-02T13:50:19.294" v="1223" actId="164"/>
          <ac:picMkLst>
            <pc:docMk/>
            <pc:sldMk cId="1852153133" sldId="266"/>
            <ac:picMk id="86" creationId="{F969568A-E596-4D18-8997-B6D2EADBA881}"/>
          </ac:picMkLst>
        </pc:picChg>
        <pc:picChg chg="mod topLvl">
          <ac:chgData name="Baccarini Daniela" userId="03a24505-5d2d-446b-9df3-f81c19ab9456" providerId="ADAL" clId="{5BFAA230-0886-484B-85DA-FEF4045572CA}" dt="2020-06-02T13:50:19.294" v="1223" actId="164"/>
          <ac:picMkLst>
            <pc:docMk/>
            <pc:sldMk cId="1852153133" sldId="266"/>
            <ac:picMk id="87" creationId="{F724870E-3584-4EE1-BDE4-FBCE41797D19}"/>
          </ac:picMkLst>
        </pc:picChg>
        <pc:picChg chg="mod topLvl">
          <ac:chgData name="Baccarini Daniela" userId="03a24505-5d2d-446b-9df3-f81c19ab9456" providerId="ADAL" clId="{5BFAA230-0886-484B-85DA-FEF4045572CA}" dt="2020-06-02T13:50:19.294" v="1223" actId="164"/>
          <ac:picMkLst>
            <pc:docMk/>
            <pc:sldMk cId="1852153133" sldId="266"/>
            <ac:picMk id="88" creationId="{58F34F07-5127-458D-911C-9316CB44FAF8}"/>
          </ac:picMkLst>
        </pc:picChg>
        <pc:picChg chg="mod topLvl">
          <ac:chgData name="Baccarini Daniela" userId="03a24505-5d2d-446b-9df3-f81c19ab9456" providerId="ADAL" clId="{5BFAA230-0886-484B-85DA-FEF4045572CA}" dt="2020-06-02T13:50:19.294" v="1223" actId="164"/>
          <ac:picMkLst>
            <pc:docMk/>
            <pc:sldMk cId="1852153133" sldId="266"/>
            <ac:picMk id="89" creationId="{18DF3585-AB96-470B-A15C-2CE979BC6878}"/>
          </ac:picMkLst>
        </pc:picChg>
        <pc:picChg chg="mod topLvl">
          <ac:chgData name="Baccarini Daniela" userId="03a24505-5d2d-446b-9df3-f81c19ab9456" providerId="ADAL" clId="{5BFAA230-0886-484B-85DA-FEF4045572CA}" dt="2020-06-02T13:50:19.294" v="1223" actId="164"/>
          <ac:picMkLst>
            <pc:docMk/>
            <pc:sldMk cId="1852153133" sldId="266"/>
            <ac:picMk id="90" creationId="{D0C84A40-7A02-4B42-AF22-65C435828BA9}"/>
          </ac:picMkLst>
        </pc:picChg>
        <pc:picChg chg="mod topLvl">
          <ac:chgData name="Baccarini Daniela" userId="03a24505-5d2d-446b-9df3-f81c19ab9456" providerId="ADAL" clId="{5BFAA230-0886-484B-85DA-FEF4045572CA}" dt="2020-06-02T13:50:19.294" v="1223" actId="164"/>
          <ac:picMkLst>
            <pc:docMk/>
            <pc:sldMk cId="1852153133" sldId="266"/>
            <ac:picMk id="91" creationId="{DF0243E4-7323-4F68-8F6B-804B9C63730F}"/>
          </ac:picMkLst>
        </pc:picChg>
        <pc:picChg chg="mod topLvl">
          <ac:chgData name="Baccarini Daniela" userId="03a24505-5d2d-446b-9df3-f81c19ab9456" providerId="ADAL" clId="{5BFAA230-0886-484B-85DA-FEF4045572CA}" dt="2020-06-02T13:50:19.294" v="1223" actId="164"/>
          <ac:picMkLst>
            <pc:docMk/>
            <pc:sldMk cId="1852153133" sldId="266"/>
            <ac:picMk id="92" creationId="{9F562947-EAB3-4127-A570-D6EBA5A2FF9D}"/>
          </ac:picMkLst>
        </pc:picChg>
        <pc:picChg chg="mod topLvl">
          <ac:chgData name="Baccarini Daniela" userId="03a24505-5d2d-446b-9df3-f81c19ab9456" providerId="ADAL" clId="{5BFAA230-0886-484B-85DA-FEF4045572CA}" dt="2020-06-02T13:50:19.294" v="1223" actId="164"/>
          <ac:picMkLst>
            <pc:docMk/>
            <pc:sldMk cId="1852153133" sldId="266"/>
            <ac:picMk id="93" creationId="{CE47D065-ACD4-4171-9955-1975A64FAD2B}"/>
          </ac:picMkLst>
        </pc:picChg>
        <pc:picChg chg="mod topLvl">
          <ac:chgData name="Baccarini Daniela" userId="03a24505-5d2d-446b-9df3-f81c19ab9456" providerId="ADAL" clId="{5BFAA230-0886-484B-85DA-FEF4045572CA}" dt="2020-06-02T13:50:19.294" v="1223" actId="164"/>
          <ac:picMkLst>
            <pc:docMk/>
            <pc:sldMk cId="1852153133" sldId="266"/>
            <ac:picMk id="94" creationId="{8E06AF99-581B-47AA-BDE8-B5D1A8E1393B}"/>
          </ac:picMkLst>
        </pc:picChg>
      </pc:sldChg>
      <pc:sldChg chg="addSp delSp modSp">
        <pc:chgData name="Baccarini Daniela" userId="03a24505-5d2d-446b-9df3-f81c19ab9456" providerId="ADAL" clId="{5BFAA230-0886-484B-85DA-FEF4045572CA}" dt="2020-06-02T13:51:17.856" v="1233" actId="164"/>
        <pc:sldMkLst>
          <pc:docMk/>
          <pc:sldMk cId="2002810848" sldId="267"/>
        </pc:sldMkLst>
        <pc:spChg chg="del">
          <ac:chgData name="Baccarini Daniela" userId="03a24505-5d2d-446b-9df3-f81c19ab9456" providerId="ADAL" clId="{5BFAA230-0886-484B-85DA-FEF4045572CA}" dt="2020-06-02T13:50:31.250" v="1225" actId="478"/>
          <ac:spMkLst>
            <pc:docMk/>
            <pc:sldMk cId="2002810848" sldId="267"/>
            <ac:spMk id="30" creationId="{74A3E9CF-4A3B-44A7-A7C1-201BBE1EA5B1}"/>
          </ac:spMkLst>
        </pc:spChg>
        <pc:spChg chg="del">
          <ac:chgData name="Baccarini Daniela" userId="03a24505-5d2d-446b-9df3-f81c19ab9456" providerId="ADAL" clId="{5BFAA230-0886-484B-85DA-FEF4045572CA}" dt="2020-06-02T13:50:31.250" v="1225" actId="478"/>
          <ac:spMkLst>
            <pc:docMk/>
            <pc:sldMk cId="2002810848" sldId="267"/>
            <ac:spMk id="31" creationId="{CCCE03B3-FA1F-42E5-97DE-0F8A0EF33036}"/>
          </ac:spMkLst>
        </pc:spChg>
        <pc:spChg chg="del">
          <ac:chgData name="Baccarini Daniela" userId="03a24505-5d2d-446b-9df3-f81c19ab9456" providerId="ADAL" clId="{5BFAA230-0886-484B-85DA-FEF4045572CA}" dt="2020-06-02T13:50:31.250" v="1225" actId="478"/>
          <ac:spMkLst>
            <pc:docMk/>
            <pc:sldMk cId="2002810848" sldId="267"/>
            <ac:spMk id="32" creationId="{E17A4108-D1A3-4942-9624-469721184F21}"/>
          </ac:spMkLst>
        </pc:spChg>
        <pc:spChg chg="del">
          <ac:chgData name="Baccarini Daniela" userId="03a24505-5d2d-446b-9df3-f81c19ab9456" providerId="ADAL" clId="{5BFAA230-0886-484B-85DA-FEF4045572CA}" dt="2020-06-02T13:50:31.250" v="1225" actId="478"/>
          <ac:spMkLst>
            <pc:docMk/>
            <pc:sldMk cId="2002810848" sldId="267"/>
            <ac:spMk id="33" creationId="{5DBB5657-47C3-48BA-A7F7-74881CEAB1F4}"/>
          </ac:spMkLst>
        </pc:spChg>
        <pc:spChg chg="del">
          <ac:chgData name="Baccarini Daniela" userId="03a24505-5d2d-446b-9df3-f81c19ab9456" providerId="ADAL" clId="{5BFAA230-0886-484B-85DA-FEF4045572CA}" dt="2020-06-02T13:50:31.250" v="1225" actId="478"/>
          <ac:spMkLst>
            <pc:docMk/>
            <pc:sldMk cId="2002810848" sldId="267"/>
            <ac:spMk id="34" creationId="{B2662186-F40C-4E16-A264-9261BD5D1CA8}"/>
          </ac:spMkLst>
        </pc:spChg>
        <pc:spChg chg="del">
          <ac:chgData name="Baccarini Daniela" userId="03a24505-5d2d-446b-9df3-f81c19ab9456" providerId="ADAL" clId="{5BFAA230-0886-484B-85DA-FEF4045572CA}" dt="2020-06-02T13:50:31.250" v="1225" actId="478"/>
          <ac:spMkLst>
            <pc:docMk/>
            <pc:sldMk cId="2002810848" sldId="267"/>
            <ac:spMk id="35" creationId="{6ED27129-26E4-4B8C-BBDA-553A151C4361}"/>
          </ac:spMkLst>
        </pc:spChg>
        <pc:spChg chg="del">
          <ac:chgData name="Baccarini Daniela" userId="03a24505-5d2d-446b-9df3-f81c19ab9456" providerId="ADAL" clId="{5BFAA230-0886-484B-85DA-FEF4045572CA}" dt="2020-06-02T13:50:31.250" v="1225" actId="478"/>
          <ac:spMkLst>
            <pc:docMk/>
            <pc:sldMk cId="2002810848" sldId="267"/>
            <ac:spMk id="36" creationId="{6C2C1BDB-599A-4D1B-AF78-CF5A2442102E}"/>
          </ac:spMkLst>
        </pc:spChg>
        <pc:spChg chg="mod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37" creationId="{5606F563-1486-43ED-9303-92ECCD39ACB3}"/>
          </ac:spMkLst>
        </pc:spChg>
        <pc:spChg chg="mod">
          <ac:chgData name="Baccarini Daniela" userId="03a24505-5d2d-446b-9df3-f81c19ab9456" providerId="ADAL" clId="{5BFAA230-0886-484B-85DA-FEF4045572CA}" dt="2020-05-29T09:24:05.667" v="641" actId="20577"/>
          <ac:spMkLst>
            <pc:docMk/>
            <pc:sldMk cId="2002810848" sldId="267"/>
            <ac:spMk id="38" creationId="{86BB2282-4534-4C81-971B-4F9105E48563}"/>
          </ac:spMkLst>
        </pc:spChg>
        <pc:spChg chg="del">
          <ac:chgData name="Baccarini Daniela" userId="03a24505-5d2d-446b-9df3-f81c19ab9456" providerId="ADAL" clId="{5BFAA230-0886-484B-85DA-FEF4045572CA}" dt="2020-06-02T13:50:31.250" v="1225" actId="478"/>
          <ac:spMkLst>
            <pc:docMk/>
            <pc:sldMk cId="2002810848" sldId="267"/>
            <ac:spMk id="40" creationId="{6E8E602E-502C-47C8-AE6D-B56F9A28549A}"/>
          </ac:spMkLst>
        </pc:spChg>
        <pc:spChg chg="del">
          <ac:chgData name="Baccarini Daniela" userId="03a24505-5d2d-446b-9df3-f81c19ab9456" providerId="ADAL" clId="{5BFAA230-0886-484B-85DA-FEF4045572CA}" dt="2020-06-02T13:50:31.250" v="1225" actId="478"/>
          <ac:spMkLst>
            <pc:docMk/>
            <pc:sldMk cId="2002810848" sldId="267"/>
            <ac:spMk id="41" creationId="{EEADD28E-18F0-422A-90CD-A87D767804CF}"/>
          </ac:spMkLst>
        </pc:spChg>
        <pc:spChg chg="del">
          <ac:chgData name="Baccarini Daniela" userId="03a24505-5d2d-446b-9df3-f81c19ab9456" providerId="ADAL" clId="{5BFAA230-0886-484B-85DA-FEF4045572CA}" dt="2020-06-02T13:50:31.250" v="1225" actId="478"/>
          <ac:spMkLst>
            <pc:docMk/>
            <pc:sldMk cId="2002810848" sldId="267"/>
            <ac:spMk id="42" creationId="{334FDEE1-0B9E-4680-87CE-1BE64E91C69B}"/>
          </ac:spMkLst>
        </pc:spChg>
        <pc:spChg chg="del">
          <ac:chgData name="Baccarini Daniela" userId="03a24505-5d2d-446b-9df3-f81c19ab9456" providerId="ADAL" clId="{5BFAA230-0886-484B-85DA-FEF4045572CA}" dt="2020-06-02T13:50:31.250" v="1225" actId="478"/>
          <ac:spMkLst>
            <pc:docMk/>
            <pc:sldMk cId="2002810848" sldId="267"/>
            <ac:spMk id="43" creationId="{FB3551AD-6C86-4A47-9BA5-DE400943C587}"/>
          </ac:spMkLst>
        </pc:spChg>
        <pc:spChg chg="del mod">
          <ac:chgData name="Baccarini Daniela" userId="03a24505-5d2d-446b-9df3-f81c19ab9456" providerId="ADAL" clId="{5BFAA230-0886-484B-85DA-FEF4045572CA}" dt="2020-06-02T13:50:31.250" v="1225" actId="478"/>
          <ac:spMkLst>
            <pc:docMk/>
            <pc:sldMk cId="2002810848" sldId="267"/>
            <ac:spMk id="44" creationId="{7FB11189-3DF8-44F4-80EA-4285C74446EB}"/>
          </ac:spMkLst>
        </pc:spChg>
        <pc:spChg chg="del">
          <ac:chgData name="Baccarini Daniela" userId="03a24505-5d2d-446b-9df3-f81c19ab9456" providerId="ADAL" clId="{5BFAA230-0886-484B-85DA-FEF4045572CA}" dt="2020-06-02T13:50:36.563" v="1227" actId="478"/>
          <ac:spMkLst>
            <pc:docMk/>
            <pc:sldMk cId="2002810848" sldId="267"/>
            <ac:spMk id="57" creationId="{D1F459F7-F388-4EE7-B990-1C39C2064FD6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59" creationId="{6FB9BDE3-2E65-4088-A6BE-9806AEDD6776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60" creationId="{329F118F-9E9A-4B8B-A3FC-FABC4F275EB3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61" creationId="{B1B344A0-5FB5-402A-A80A-8461CD846F0B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62" creationId="{70918905-4EAC-484C-B175-1C18A36195B1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63" creationId="{72F69F8C-D400-42F7-905A-A86F6382FEB6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64" creationId="{2C9ECDD7-FFC4-4695-B3F7-5D844E3453D6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65" creationId="{68AFEB42-E597-472B-8AB2-BD8CBAAEBECB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66" creationId="{86E7E18E-D872-4925-9B4B-CB90C50251E1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67" creationId="{38485C14-D8EA-4CD0-B046-C74356511CA9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68" creationId="{60A045B3-A697-49B8-B7D6-22300FF142D7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69" creationId="{A3424D57-1B65-4C67-91C3-B7790362AF09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70" creationId="{A0F73572-F788-406C-A9DC-4C0EC6D6AAD7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71" creationId="{8F17627F-3F81-4665-B6F7-B0E2A5593AFD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72" creationId="{F4D8BD93-98D1-47B6-8C3B-A085FC0FEB4E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73" creationId="{A23FADA7-EF39-4B91-9170-C970DEE13CF3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74" creationId="{364C2B6C-936A-46D5-B262-2A26E0200DDB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75" creationId="{E1B62C27-F7DD-4476-A7C8-07EB48479BC5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76" creationId="{B0897FDA-6D7E-43E9-A000-A36AE8DF2D4D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77" creationId="{18CCB24D-6A12-44E3-BADB-368E1EA6682E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78" creationId="{86A18C9D-1F8C-4CF6-9B56-FB537C505105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79" creationId="{C5C939F2-7C59-4FF6-AEE1-1BF15DECF4E5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80" creationId="{C6894A66-3F45-461C-AA81-E657FDE6CD22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81" creationId="{1BBD0D0D-B3D3-4FDB-83C6-EC3A5C48230B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95" creationId="{AE3E633D-86D0-455A-9958-D3AC37824678}"/>
          </ac:spMkLst>
        </pc:spChg>
        <pc:spChg chg="mod topLvl">
          <ac:chgData name="Baccarini Daniela" userId="03a24505-5d2d-446b-9df3-f81c19ab9456" providerId="ADAL" clId="{5BFAA230-0886-484B-85DA-FEF4045572CA}" dt="2020-06-02T13:51:17.856" v="1233" actId="164"/>
          <ac:spMkLst>
            <pc:docMk/>
            <pc:sldMk cId="2002810848" sldId="267"/>
            <ac:spMk id="96" creationId="{6E148BA0-E592-42FB-9AC7-EF56EAB2CB07}"/>
          </ac:spMkLst>
        </pc:spChg>
        <pc:grpChg chg="add mod">
          <ac:chgData name="Baccarini Daniela" userId="03a24505-5d2d-446b-9df3-f81c19ab9456" providerId="ADAL" clId="{5BFAA230-0886-484B-85DA-FEF4045572CA}" dt="2020-06-02T13:51:17.856" v="1233" actId="164"/>
          <ac:grpSpMkLst>
            <pc:docMk/>
            <pc:sldMk cId="2002810848" sldId="267"/>
            <ac:grpSpMk id="2" creationId="{4AA5F552-2850-4767-A157-56B193FA5CE6}"/>
          </ac:grpSpMkLst>
        </pc:grpChg>
        <pc:grpChg chg="add del">
          <ac:chgData name="Baccarini Daniela" userId="03a24505-5d2d-446b-9df3-f81c19ab9456" providerId="ADAL" clId="{5BFAA230-0886-484B-85DA-FEF4045572CA}" dt="2020-06-02T13:50:42.819" v="1228" actId="165"/>
          <ac:grpSpMkLst>
            <pc:docMk/>
            <pc:sldMk cId="2002810848" sldId="267"/>
            <ac:grpSpMk id="39" creationId="{1421B032-DA6A-48C6-AF49-F7380D11DB77}"/>
          </ac:grpSpMkLst>
        </pc:grpChg>
        <pc:picChg chg="del">
          <ac:chgData name="Baccarini Daniela" userId="03a24505-5d2d-446b-9df3-f81c19ab9456" providerId="ADAL" clId="{5BFAA230-0886-484B-85DA-FEF4045572CA}" dt="2020-06-02T13:50:31.250" v="1225" actId="478"/>
          <ac:picMkLst>
            <pc:docMk/>
            <pc:sldMk cId="2002810848" sldId="267"/>
            <ac:picMk id="45" creationId="{F4E4BA1B-C168-4C8B-8366-80CDBA456EBB}"/>
          </ac:picMkLst>
        </pc:picChg>
        <pc:picChg chg="del">
          <ac:chgData name="Baccarini Daniela" userId="03a24505-5d2d-446b-9df3-f81c19ab9456" providerId="ADAL" clId="{5BFAA230-0886-484B-85DA-FEF4045572CA}" dt="2020-06-02T13:50:31.250" v="1225" actId="478"/>
          <ac:picMkLst>
            <pc:docMk/>
            <pc:sldMk cId="2002810848" sldId="267"/>
            <ac:picMk id="46" creationId="{AFC82060-F64D-4403-A4D6-8EFFD1CBF1C1}"/>
          </ac:picMkLst>
        </pc:picChg>
        <pc:picChg chg="del">
          <ac:chgData name="Baccarini Daniela" userId="03a24505-5d2d-446b-9df3-f81c19ab9456" providerId="ADAL" clId="{5BFAA230-0886-484B-85DA-FEF4045572CA}" dt="2020-06-02T13:50:31.250" v="1225" actId="478"/>
          <ac:picMkLst>
            <pc:docMk/>
            <pc:sldMk cId="2002810848" sldId="267"/>
            <ac:picMk id="47" creationId="{CD875258-AF02-41B9-84F3-1AFC5441F65B}"/>
          </ac:picMkLst>
        </pc:picChg>
        <pc:picChg chg="del">
          <ac:chgData name="Baccarini Daniela" userId="03a24505-5d2d-446b-9df3-f81c19ab9456" providerId="ADAL" clId="{5BFAA230-0886-484B-85DA-FEF4045572CA}" dt="2020-06-02T13:50:31.250" v="1225" actId="478"/>
          <ac:picMkLst>
            <pc:docMk/>
            <pc:sldMk cId="2002810848" sldId="267"/>
            <ac:picMk id="48" creationId="{F6C38D18-BD78-4190-935D-15932EB7BA2B}"/>
          </ac:picMkLst>
        </pc:picChg>
        <pc:picChg chg="del">
          <ac:chgData name="Baccarini Daniela" userId="03a24505-5d2d-446b-9df3-f81c19ab9456" providerId="ADAL" clId="{5BFAA230-0886-484B-85DA-FEF4045572CA}" dt="2020-06-02T13:50:31.250" v="1225" actId="478"/>
          <ac:picMkLst>
            <pc:docMk/>
            <pc:sldMk cId="2002810848" sldId="267"/>
            <ac:picMk id="49" creationId="{4BC713F7-F1D0-4B01-940A-3DC93C98313E}"/>
          </ac:picMkLst>
        </pc:picChg>
        <pc:picChg chg="del">
          <ac:chgData name="Baccarini Daniela" userId="03a24505-5d2d-446b-9df3-f81c19ab9456" providerId="ADAL" clId="{5BFAA230-0886-484B-85DA-FEF4045572CA}" dt="2020-06-02T13:50:31.250" v="1225" actId="478"/>
          <ac:picMkLst>
            <pc:docMk/>
            <pc:sldMk cId="2002810848" sldId="267"/>
            <ac:picMk id="50" creationId="{8BB69D33-F330-453D-80BF-A737002DD28B}"/>
          </ac:picMkLst>
        </pc:picChg>
        <pc:picChg chg="del">
          <ac:chgData name="Baccarini Daniela" userId="03a24505-5d2d-446b-9df3-f81c19ab9456" providerId="ADAL" clId="{5BFAA230-0886-484B-85DA-FEF4045572CA}" dt="2020-06-02T13:50:31.250" v="1225" actId="478"/>
          <ac:picMkLst>
            <pc:docMk/>
            <pc:sldMk cId="2002810848" sldId="267"/>
            <ac:picMk id="51" creationId="{3F5258B9-39BA-4F63-984A-3F0AFE501494}"/>
          </ac:picMkLst>
        </pc:picChg>
        <pc:picChg chg="del">
          <ac:chgData name="Baccarini Daniela" userId="03a24505-5d2d-446b-9df3-f81c19ab9456" providerId="ADAL" clId="{5BFAA230-0886-484B-85DA-FEF4045572CA}" dt="2020-06-02T13:50:31.250" v="1225" actId="478"/>
          <ac:picMkLst>
            <pc:docMk/>
            <pc:sldMk cId="2002810848" sldId="267"/>
            <ac:picMk id="52" creationId="{7E135A36-38B1-426B-8906-0F7A38DEBAD1}"/>
          </ac:picMkLst>
        </pc:picChg>
        <pc:picChg chg="del">
          <ac:chgData name="Baccarini Daniela" userId="03a24505-5d2d-446b-9df3-f81c19ab9456" providerId="ADAL" clId="{5BFAA230-0886-484B-85DA-FEF4045572CA}" dt="2020-06-02T13:50:31.250" v="1225" actId="478"/>
          <ac:picMkLst>
            <pc:docMk/>
            <pc:sldMk cId="2002810848" sldId="267"/>
            <ac:picMk id="53" creationId="{6664A16C-0C84-4BD3-8946-5DF7F4FE0F9B}"/>
          </ac:picMkLst>
        </pc:picChg>
        <pc:picChg chg="del">
          <ac:chgData name="Baccarini Daniela" userId="03a24505-5d2d-446b-9df3-f81c19ab9456" providerId="ADAL" clId="{5BFAA230-0886-484B-85DA-FEF4045572CA}" dt="2020-06-02T13:50:31.250" v="1225" actId="478"/>
          <ac:picMkLst>
            <pc:docMk/>
            <pc:sldMk cId="2002810848" sldId="267"/>
            <ac:picMk id="54" creationId="{B73042D2-8A8A-4CDF-91AC-51A9368086EB}"/>
          </ac:picMkLst>
        </pc:picChg>
        <pc:picChg chg="del">
          <ac:chgData name="Baccarini Daniela" userId="03a24505-5d2d-446b-9df3-f81c19ab9456" providerId="ADAL" clId="{5BFAA230-0886-484B-85DA-FEF4045572CA}" dt="2020-06-02T13:50:31.250" v="1225" actId="478"/>
          <ac:picMkLst>
            <pc:docMk/>
            <pc:sldMk cId="2002810848" sldId="267"/>
            <ac:picMk id="55" creationId="{67DF9E65-D496-41FB-9B08-5070701EE066}"/>
          </ac:picMkLst>
        </pc:picChg>
        <pc:picChg chg="del">
          <ac:chgData name="Baccarini Daniela" userId="03a24505-5d2d-446b-9df3-f81c19ab9456" providerId="ADAL" clId="{5BFAA230-0886-484B-85DA-FEF4045572CA}" dt="2020-06-02T13:50:31.250" v="1225" actId="478"/>
          <ac:picMkLst>
            <pc:docMk/>
            <pc:sldMk cId="2002810848" sldId="267"/>
            <ac:picMk id="56" creationId="{4B6312F8-E82B-462C-8B50-86F56D9582BB}"/>
          </ac:picMkLst>
        </pc:picChg>
        <pc:picChg chg="mod topLvl">
          <ac:chgData name="Baccarini Daniela" userId="03a24505-5d2d-446b-9df3-f81c19ab9456" providerId="ADAL" clId="{5BFAA230-0886-484B-85DA-FEF4045572CA}" dt="2020-06-02T13:51:17.856" v="1233" actId="164"/>
          <ac:picMkLst>
            <pc:docMk/>
            <pc:sldMk cId="2002810848" sldId="267"/>
            <ac:picMk id="82" creationId="{A3C8AF03-988D-4888-AD2C-8DB1E85EC933}"/>
          </ac:picMkLst>
        </pc:picChg>
        <pc:picChg chg="mod topLvl">
          <ac:chgData name="Baccarini Daniela" userId="03a24505-5d2d-446b-9df3-f81c19ab9456" providerId="ADAL" clId="{5BFAA230-0886-484B-85DA-FEF4045572CA}" dt="2020-06-02T13:51:17.856" v="1233" actId="164"/>
          <ac:picMkLst>
            <pc:docMk/>
            <pc:sldMk cId="2002810848" sldId="267"/>
            <ac:picMk id="83" creationId="{5ACEFC4B-AA7A-4662-B37F-F4039C078C14}"/>
          </ac:picMkLst>
        </pc:picChg>
        <pc:picChg chg="mod topLvl">
          <ac:chgData name="Baccarini Daniela" userId="03a24505-5d2d-446b-9df3-f81c19ab9456" providerId="ADAL" clId="{5BFAA230-0886-484B-85DA-FEF4045572CA}" dt="2020-06-02T13:51:17.856" v="1233" actId="164"/>
          <ac:picMkLst>
            <pc:docMk/>
            <pc:sldMk cId="2002810848" sldId="267"/>
            <ac:picMk id="84" creationId="{6260F0AC-0CDA-49FC-AD9B-7B1BD370BBFE}"/>
          </ac:picMkLst>
        </pc:picChg>
        <pc:picChg chg="mod topLvl">
          <ac:chgData name="Baccarini Daniela" userId="03a24505-5d2d-446b-9df3-f81c19ab9456" providerId="ADAL" clId="{5BFAA230-0886-484B-85DA-FEF4045572CA}" dt="2020-06-02T13:51:17.856" v="1233" actId="164"/>
          <ac:picMkLst>
            <pc:docMk/>
            <pc:sldMk cId="2002810848" sldId="267"/>
            <ac:picMk id="85" creationId="{C60867A0-0A14-4736-B357-0F32722D12DF}"/>
          </ac:picMkLst>
        </pc:picChg>
        <pc:picChg chg="mod topLvl">
          <ac:chgData name="Baccarini Daniela" userId="03a24505-5d2d-446b-9df3-f81c19ab9456" providerId="ADAL" clId="{5BFAA230-0886-484B-85DA-FEF4045572CA}" dt="2020-06-02T13:51:17.856" v="1233" actId="164"/>
          <ac:picMkLst>
            <pc:docMk/>
            <pc:sldMk cId="2002810848" sldId="267"/>
            <ac:picMk id="86" creationId="{B56FE064-0DF7-4EF2-B074-AEEC26DCAB68}"/>
          </ac:picMkLst>
        </pc:picChg>
        <pc:picChg chg="mod topLvl">
          <ac:chgData name="Baccarini Daniela" userId="03a24505-5d2d-446b-9df3-f81c19ab9456" providerId="ADAL" clId="{5BFAA230-0886-484B-85DA-FEF4045572CA}" dt="2020-06-02T13:51:17.856" v="1233" actId="164"/>
          <ac:picMkLst>
            <pc:docMk/>
            <pc:sldMk cId="2002810848" sldId="267"/>
            <ac:picMk id="87" creationId="{989B4295-A7F7-4629-9F03-A7392857BEB4}"/>
          </ac:picMkLst>
        </pc:picChg>
        <pc:picChg chg="mod topLvl">
          <ac:chgData name="Baccarini Daniela" userId="03a24505-5d2d-446b-9df3-f81c19ab9456" providerId="ADAL" clId="{5BFAA230-0886-484B-85DA-FEF4045572CA}" dt="2020-06-02T13:51:17.856" v="1233" actId="164"/>
          <ac:picMkLst>
            <pc:docMk/>
            <pc:sldMk cId="2002810848" sldId="267"/>
            <ac:picMk id="88" creationId="{D8FB99CE-0F0D-4FFA-AF8A-20F4F087D210}"/>
          </ac:picMkLst>
        </pc:picChg>
        <pc:picChg chg="mod topLvl">
          <ac:chgData name="Baccarini Daniela" userId="03a24505-5d2d-446b-9df3-f81c19ab9456" providerId="ADAL" clId="{5BFAA230-0886-484B-85DA-FEF4045572CA}" dt="2020-06-02T13:51:17.856" v="1233" actId="164"/>
          <ac:picMkLst>
            <pc:docMk/>
            <pc:sldMk cId="2002810848" sldId="267"/>
            <ac:picMk id="89" creationId="{DC188D28-57F6-43F3-A9EB-3A12D28C7FB2}"/>
          </ac:picMkLst>
        </pc:picChg>
        <pc:picChg chg="mod topLvl">
          <ac:chgData name="Baccarini Daniela" userId="03a24505-5d2d-446b-9df3-f81c19ab9456" providerId="ADAL" clId="{5BFAA230-0886-484B-85DA-FEF4045572CA}" dt="2020-06-02T13:51:17.856" v="1233" actId="164"/>
          <ac:picMkLst>
            <pc:docMk/>
            <pc:sldMk cId="2002810848" sldId="267"/>
            <ac:picMk id="90" creationId="{CC81B905-B9DF-4C97-BB4A-F01100C8F0D2}"/>
          </ac:picMkLst>
        </pc:picChg>
        <pc:picChg chg="mod topLvl">
          <ac:chgData name="Baccarini Daniela" userId="03a24505-5d2d-446b-9df3-f81c19ab9456" providerId="ADAL" clId="{5BFAA230-0886-484B-85DA-FEF4045572CA}" dt="2020-06-02T13:51:17.856" v="1233" actId="164"/>
          <ac:picMkLst>
            <pc:docMk/>
            <pc:sldMk cId="2002810848" sldId="267"/>
            <ac:picMk id="91" creationId="{28D7EBA3-4612-4929-94B4-789689E790B3}"/>
          </ac:picMkLst>
        </pc:picChg>
        <pc:picChg chg="mod topLvl">
          <ac:chgData name="Baccarini Daniela" userId="03a24505-5d2d-446b-9df3-f81c19ab9456" providerId="ADAL" clId="{5BFAA230-0886-484B-85DA-FEF4045572CA}" dt="2020-06-02T13:51:17.856" v="1233" actId="164"/>
          <ac:picMkLst>
            <pc:docMk/>
            <pc:sldMk cId="2002810848" sldId="267"/>
            <ac:picMk id="92" creationId="{CF9ED91E-C5D4-4DF9-8A4A-6BBB70C2B2AE}"/>
          </ac:picMkLst>
        </pc:picChg>
        <pc:picChg chg="mod topLvl">
          <ac:chgData name="Baccarini Daniela" userId="03a24505-5d2d-446b-9df3-f81c19ab9456" providerId="ADAL" clId="{5BFAA230-0886-484B-85DA-FEF4045572CA}" dt="2020-06-02T13:51:17.856" v="1233" actId="164"/>
          <ac:picMkLst>
            <pc:docMk/>
            <pc:sldMk cId="2002810848" sldId="267"/>
            <ac:picMk id="93" creationId="{50740339-3A6F-43A4-886D-04941E64FEB1}"/>
          </ac:picMkLst>
        </pc:picChg>
        <pc:picChg chg="mod topLvl">
          <ac:chgData name="Baccarini Daniela" userId="03a24505-5d2d-446b-9df3-f81c19ab9456" providerId="ADAL" clId="{5BFAA230-0886-484B-85DA-FEF4045572CA}" dt="2020-06-02T13:51:17.856" v="1233" actId="164"/>
          <ac:picMkLst>
            <pc:docMk/>
            <pc:sldMk cId="2002810848" sldId="267"/>
            <ac:picMk id="94" creationId="{4E58183F-6EF3-4EF6-B7F6-83D2A6B8A050}"/>
          </ac:picMkLst>
        </pc:picChg>
      </pc:sldChg>
      <pc:sldChg chg="addSp delSp modSp">
        <pc:chgData name="Baccarini Daniela" userId="03a24505-5d2d-446b-9df3-f81c19ab9456" providerId="ADAL" clId="{5BFAA230-0886-484B-85DA-FEF4045572CA}" dt="2020-06-02T13:52:34.944" v="1242" actId="164"/>
        <pc:sldMkLst>
          <pc:docMk/>
          <pc:sldMk cId="2638743388" sldId="268"/>
        </pc:sldMkLst>
        <pc:spChg chg="del">
          <ac:chgData name="Baccarini Daniela" userId="03a24505-5d2d-446b-9df3-f81c19ab9456" providerId="ADAL" clId="{5BFAA230-0886-484B-85DA-FEF4045572CA}" dt="2020-06-02T13:51:43.152" v="1234" actId="478"/>
          <ac:spMkLst>
            <pc:docMk/>
            <pc:sldMk cId="2638743388" sldId="268"/>
            <ac:spMk id="30" creationId="{74A3E9CF-4A3B-44A7-A7C1-201BBE1EA5B1}"/>
          </ac:spMkLst>
        </pc:spChg>
        <pc:spChg chg="del">
          <ac:chgData name="Baccarini Daniela" userId="03a24505-5d2d-446b-9df3-f81c19ab9456" providerId="ADAL" clId="{5BFAA230-0886-484B-85DA-FEF4045572CA}" dt="2020-06-02T13:51:43.152" v="1234" actId="478"/>
          <ac:spMkLst>
            <pc:docMk/>
            <pc:sldMk cId="2638743388" sldId="268"/>
            <ac:spMk id="31" creationId="{CCCE03B3-FA1F-42E5-97DE-0F8A0EF33036}"/>
          </ac:spMkLst>
        </pc:spChg>
        <pc:spChg chg="del">
          <ac:chgData name="Baccarini Daniela" userId="03a24505-5d2d-446b-9df3-f81c19ab9456" providerId="ADAL" clId="{5BFAA230-0886-484B-85DA-FEF4045572CA}" dt="2020-06-02T13:51:43.152" v="1234" actId="478"/>
          <ac:spMkLst>
            <pc:docMk/>
            <pc:sldMk cId="2638743388" sldId="268"/>
            <ac:spMk id="32" creationId="{E17A4108-D1A3-4942-9624-469721184F21}"/>
          </ac:spMkLst>
        </pc:spChg>
        <pc:spChg chg="del">
          <ac:chgData name="Baccarini Daniela" userId="03a24505-5d2d-446b-9df3-f81c19ab9456" providerId="ADAL" clId="{5BFAA230-0886-484B-85DA-FEF4045572CA}" dt="2020-06-02T13:51:43.152" v="1234" actId="478"/>
          <ac:spMkLst>
            <pc:docMk/>
            <pc:sldMk cId="2638743388" sldId="268"/>
            <ac:spMk id="33" creationId="{5DBB5657-47C3-48BA-A7F7-74881CEAB1F4}"/>
          </ac:spMkLst>
        </pc:spChg>
        <pc:spChg chg="del">
          <ac:chgData name="Baccarini Daniela" userId="03a24505-5d2d-446b-9df3-f81c19ab9456" providerId="ADAL" clId="{5BFAA230-0886-484B-85DA-FEF4045572CA}" dt="2020-06-02T13:51:43.152" v="1234" actId="478"/>
          <ac:spMkLst>
            <pc:docMk/>
            <pc:sldMk cId="2638743388" sldId="268"/>
            <ac:spMk id="34" creationId="{B2662186-F40C-4E16-A264-9261BD5D1CA8}"/>
          </ac:spMkLst>
        </pc:spChg>
        <pc:spChg chg="del">
          <ac:chgData name="Baccarini Daniela" userId="03a24505-5d2d-446b-9df3-f81c19ab9456" providerId="ADAL" clId="{5BFAA230-0886-484B-85DA-FEF4045572CA}" dt="2020-06-02T13:51:43.152" v="1234" actId="478"/>
          <ac:spMkLst>
            <pc:docMk/>
            <pc:sldMk cId="2638743388" sldId="268"/>
            <ac:spMk id="35" creationId="{6ED27129-26E4-4B8C-BBDA-553A151C4361}"/>
          </ac:spMkLst>
        </pc:spChg>
        <pc:spChg chg="del">
          <ac:chgData name="Baccarini Daniela" userId="03a24505-5d2d-446b-9df3-f81c19ab9456" providerId="ADAL" clId="{5BFAA230-0886-484B-85DA-FEF4045572CA}" dt="2020-06-02T13:51:43.152" v="1234" actId="478"/>
          <ac:spMkLst>
            <pc:docMk/>
            <pc:sldMk cId="2638743388" sldId="268"/>
            <ac:spMk id="36" creationId="{6C2C1BDB-599A-4D1B-AF78-CF5A2442102E}"/>
          </ac:spMkLst>
        </pc:spChg>
        <pc:spChg chg="mod">
          <ac:chgData name="Baccarini Daniela" userId="03a24505-5d2d-446b-9df3-f81c19ab9456" providerId="ADAL" clId="{5BFAA230-0886-484B-85DA-FEF4045572CA}" dt="2020-05-29T09:24:30.755" v="671" actId="20577"/>
          <ac:spMkLst>
            <pc:docMk/>
            <pc:sldMk cId="2638743388" sldId="268"/>
            <ac:spMk id="38" creationId="{86BB2282-4534-4C81-971B-4F9105E48563}"/>
          </ac:spMkLst>
        </pc:spChg>
        <pc:spChg chg="del">
          <ac:chgData name="Baccarini Daniela" userId="03a24505-5d2d-446b-9df3-f81c19ab9456" providerId="ADAL" clId="{5BFAA230-0886-484B-85DA-FEF4045572CA}" dt="2020-06-02T13:51:43.152" v="1234" actId="478"/>
          <ac:spMkLst>
            <pc:docMk/>
            <pc:sldMk cId="2638743388" sldId="268"/>
            <ac:spMk id="39" creationId="{0CC49848-0BE7-464C-8C56-9D0E025C04A8}"/>
          </ac:spMkLst>
        </pc:spChg>
        <pc:spChg chg="del">
          <ac:chgData name="Baccarini Daniela" userId="03a24505-5d2d-446b-9df3-f81c19ab9456" providerId="ADAL" clId="{5BFAA230-0886-484B-85DA-FEF4045572CA}" dt="2020-06-02T13:51:43.152" v="1234" actId="478"/>
          <ac:spMkLst>
            <pc:docMk/>
            <pc:sldMk cId="2638743388" sldId="268"/>
            <ac:spMk id="40" creationId="{6E8E602E-502C-47C8-AE6D-B56F9A28549A}"/>
          </ac:spMkLst>
        </pc:spChg>
        <pc:spChg chg="del">
          <ac:chgData name="Baccarini Daniela" userId="03a24505-5d2d-446b-9df3-f81c19ab9456" providerId="ADAL" clId="{5BFAA230-0886-484B-85DA-FEF4045572CA}" dt="2020-06-02T13:51:43.152" v="1234" actId="478"/>
          <ac:spMkLst>
            <pc:docMk/>
            <pc:sldMk cId="2638743388" sldId="268"/>
            <ac:spMk id="41" creationId="{EEADD28E-18F0-422A-90CD-A87D767804CF}"/>
          </ac:spMkLst>
        </pc:spChg>
        <pc:spChg chg="del">
          <ac:chgData name="Baccarini Daniela" userId="03a24505-5d2d-446b-9df3-f81c19ab9456" providerId="ADAL" clId="{5BFAA230-0886-484B-85DA-FEF4045572CA}" dt="2020-06-02T13:51:43.152" v="1234" actId="478"/>
          <ac:spMkLst>
            <pc:docMk/>
            <pc:sldMk cId="2638743388" sldId="268"/>
            <ac:spMk id="42" creationId="{334FDEE1-0B9E-4680-87CE-1BE64E91C69B}"/>
          </ac:spMkLst>
        </pc:spChg>
        <pc:spChg chg="del">
          <ac:chgData name="Baccarini Daniela" userId="03a24505-5d2d-446b-9df3-f81c19ab9456" providerId="ADAL" clId="{5BFAA230-0886-484B-85DA-FEF4045572CA}" dt="2020-06-02T13:51:43.152" v="1234" actId="478"/>
          <ac:spMkLst>
            <pc:docMk/>
            <pc:sldMk cId="2638743388" sldId="268"/>
            <ac:spMk id="43" creationId="{FB3551AD-6C86-4A47-9BA5-DE400943C587}"/>
          </ac:spMkLst>
        </pc:spChg>
        <pc:spChg chg="del mod">
          <ac:chgData name="Baccarini Daniela" userId="03a24505-5d2d-446b-9df3-f81c19ab9456" providerId="ADAL" clId="{5BFAA230-0886-484B-85DA-FEF4045572CA}" dt="2020-06-02T13:51:43.152" v="1234" actId="478"/>
          <ac:spMkLst>
            <pc:docMk/>
            <pc:sldMk cId="2638743388" sldId="268"/>
            <ac:spMk id="44" creationId="{7FB11189-3DF8-44F4-80EA-4285C74446EB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58" creationId="{6BF376B0-5C65-41E3-BEA9-89A788476B3C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59" creationId="{EE2FABF2-FEBE-4816-A114-ECF894BB7533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60" creationId="{3C592A08-D7E1-4FFC-B4D7-4BA8A43014CE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61" creationId="{A11900CE-17CD-4B4A-9098-19F3C01685BE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62" creationId="{D337B12F-FEF3-4B06-9A58-880FC30558FE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63" creationId="{C747CB7F-49E6-40BB-A336-1BE1022BA422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64" creationId="{9B0F422E-39AE-4928-8181-D7B86935280B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65" creationId="{3A3194E0-E696-4CC7-92F4-5AB7F5462040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66" creationId="{AB9BFC0D-75A4-451B-9952-41BC77D28F4C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67" creationId="{9EED2F9B-2578-43A7-AB1B-2E4B5D40826B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68" creationId="{4231F2BA-2186-40C8-B237-6CA28395F8B8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69" creationId="{01B4AA48-0620-4D6A-A14D-6C3FABE3CDB9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70" creationId="{932D1FFD-1CE3-4DB3-A6E3-32216748CBE3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71" creationId="{9D2FD510-8D96-4288-A8A2-557C868E6ACB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72" creationId="{7012AF35-AACA-4395-8DEE-093DB97B76D2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73" creationId="{AF06632D-72E4-408D-9314-4F4CEB7A9F8B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74" creationId="{F286C351-4E0C-4825-8AD4-56C7E8698F17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75" creationId="{6E3B4D22-5B7D-4DDC-9A17-188E3D2B298E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76" creationId="{863A98E6-141F-4C5F-96E1-4FAE272DB8B2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77" creationId="{5C71F3D8-EB8E-49F0-B8CF-3D436CF2BE5F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78" creationId="{49618C6F-52DC-4A9A-9520-A44A8B66F734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79" creationId="{B32F6A76-C54A-4BD1-B731-25302C5F5DD5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80" creationId="{23FE8C61-5F8E-4A28-B0B6-AB41E859AB90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81" creationId="{79298DA7-93AD-4037-BD59-85E7C58D1AEC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95" creationId="{07DE346D-2702-4EC3-B5E7-A6EEC13D0B43}"/>
          </ac:spMkLst>
        </pc:spChg>
        <pc:spChg chg="mod topLvl">
          <ac:chgData name="Baccarini Daniela" userId="03a24505-5d2d-446b-9df3-f81c19ab9456" providerId="ADAL" clId="{5BFAA230-0886-484B-85DA-FEF4045572CA}" dt="2020-06-02T13:52:34.944" v="1242" actId="164"/>
          <ac:spMkLst>
            <pc:docMk/>
            <pc:sldMk cId="2638743388" sldId="268"/>
            <ac:spMk id="96" creationId="{8FC37AB9-47A0-483A-A42A-3382A952C2C7}"/>
          </ac:spMkLst>
        </pc:spChg>
        <pc:grpChg chg="add mod">
          <ac:chgData name="Baccarini Daniela" userId="03a24505-5d2d-446b-9df3-f81c19ab9456" providerId="ADAL" clId="{5BFAA230-0886-484B-85DA-FEF4045572CA}" dt="2020-06-02T13:52:34.944" v="1242" actId="164"/>
          <ac:grpSpMkLst>
            <pc:docMk/>
            <pc:sldMk cId="2638743388" sldId="268"/>
            <ac:grpSpMk id="2" creationId="{74DB990D-2D95-4C50-83C6-0AC30C7C308D}"/>
          </ac:grpSpMkLst>
        </pc:grpChg>
        <pc:grpChg chg="add del">
          <ac:chgData name="Baccarini Daniela" userId="03a24505-5d2d-446b-9df3-f81c19ab9456" providerId="ADAL" clId="{5BFAA230-0886-484B-85DA-FEF4045572CA}" dt="2020-06-02T13:51:55.118" v="1236" actId="165"/>
          <ac:grpSpMkLst>
            <pc:docMk/>
            <pc:sldMk cId="2638743388" sldId="268"/>
            <ac:grpSpMk id="37" creationId="{FDD27B70-E7E7-4DBA-B282-3F682E2CC130}"/>
          </ac:grpSpMkLst>
        </pc:grpChg>
        <pc:picChg chg="del">
          <ac:chgData name="Baccarini Daniela" userId="03a24505-5d2d-446b-9df3-f81c19ab9456" providerId="ADAL" clId="{5BFAA230-0886-484B-85DA-FEF4045572CA}" dt="2020-06-02T13:51:43.152" v="1234" actId="478"/>
          <ac:picMkLst>
            <pc:docMk/>
            <pc:sldMk cId="2638743388" sldId="268"/>
            <ac:picMk id="45" creationId="{F4E4BA1B-C168-4C8B-8366-80CDBA456EBB}"/>
          </ac:picMkLst>
        </pc:picChg>
        <pc:picChg chg="del">
          <ac:chgData name="Baccarini Daniela" userId="03a24505-5d2d-446b-9df3-f81c19ab9456" providerId="ADAL" clId="{5BFAA230-0886-484B-85DA-FEF4045572CA}" dt="2020-06-02T13:51:43.152" v="1234" actId="478"/>
          <ac:picMkLst>
            <pc:docMk/>
            <pc:sldMk cId="2638743388" sldId="268"/>
            <ac:picMk id="46" creationId="{AFC82060-F64D-4403-A4D6-8EFFD1CBF1C1}"/>
          </ac:picMkLst>
        </pc:picChg>
        <pc:picChg chg="del">
          <ac:chgData name="Baccarini Daniela" userId="03a24505-5d2d-446b-9df3-f81c19ab9456" providerId="ADAL" clId="{5BFAA230-0886-484B-85DA-FEF4045572CA}" dt="2020-06-02T13:51:43.152" v="1234" actId="478"/>
          <ac:picMkLst>
            <pc:docMk/>
            <pc:sldMk cId="2638743388" sldId="268"/>
            <ac:picMk id="47" creationId="{CD875258-AF02-41B9-84F3-1AFC5441F65B}"/>
          </ac:picMkLst>
        </pc:picChg>
        <pc:picChg chg="del">
          <ac:chgData name="Baccarini Daniela" userId="03a24505-5d2d-446b-9df3-f81c19ab9456" providerId="ADAL" clId="{5BFAA230-0886-484B-85DA-FEF4045572CA}" dt="2020-06-02T13:51:43.152" v="1234" actId="478"/>
          <ac:picMkLst>
            <pc:docMk/>
            <pc:sldMk cId="2638743388" sldId="268"/>
            <ac:picMk id="48" creationId="{F6C38D18-BD78-4190-935D-15932EB7BA2B}"/>
          </ac:picMkLst>
        </pc:picChg>
        <pc:picChg chg="del">
          <ac:chgData name="Baccarini Daniela" userId="03a24505-5d2d-446b-9df3-f81c19ab9456" providerId="ADAL" clId="{5BFAA230-0886-484B-85DA-FEF4045572CA}" dt="2020-06-02T13:51:43.152" v="1234" actId="478"/>
          <ac:picMkLst>
            <pc:docMk/>
            <pc:sldMk cId="2638743388" sldId="268"/>
            <ac:picMk id="49" creationId="{4BC713F7-F1D0-4B01-940A-3DC93C98313E}"/>
          </ac:picMkLst>
        </pc:picChg>
        <pc:picChg chg="del">
          <ac:chgData name="Baccarini Daniela" userId="03a24505-5d2d-446b-9df3-f81c19ab9456" providerId="ADAL" clId="{5BFAA230-0886-484B-85DA-FEF4045572CA}" dt="2020-06-02T13:51:43.152" v="1234" actId="478"/>
          <ac:picMkLst>
            <pc:docMk/>
            <pc:sldMk cId="2638743388" sldId="268"/>
            <ac:picMk id="50" creationId="{8BB69D33-F330-453D-80BF-A737002DD28B}"/>
          </ac:picMkLst>
        </pc:picChg>
        <pc:picChg chg="del">
          <ac:chgData name="Baccarini Daniela" userId="03a24505-5d2d-446b-9df3-f81c19ab9456" providerId="ADAL" clId="{5BFAA230-0886-484B-85DA-FEF4045572CA}" dt="2020-06-02T13:51:43.152" v="1234" actId="478"/>
          <ac:picMkLst>
            <pc:docMk/>
            <pc:sldMk cId="2638743388" sldId="268"/>
            <ac:picMk id="51" creationId="{3F5258B9-39BA-4F63-984A-3F0AFE501494}"/>
          </ac:picMkLst>
        </pc:picChg>
        <pc:picChg chg="del">
          <ac:chgData name="Baccarini Daniela" userId="03a24505-5d2d-446b-9df3-f81c19ab9456" providerId="ADAL" clId="{5BFAA230-0886-484B-85DA-FEF4045572CA}" dt="2020-06-02T13:51:43.152" v="1234" actId="478"/>
          <ac:picMkLst>
            <pc:docMk/>
            <pc:sldMk cId="2638743388" sldId="268"/>
            <ac:picMk id="52" creationId="{7E135A36-38B1-426B-8906-0F7A38DEBAD1}"/>
          </ac:picMkLst>
        </pc:picChg>
        <pc:picChg chg="del">
          <ac:chgData name="Baccarini Daniela" userId="03a24505-5d2d-446b-9df3-f81c19ab9456" providerId="ADAL" clId="{5BFAA230-0886-484B-85DA-FEF4045572CA}" dt="2020-06-02T13:51:43.152" v="1234" actId="478"/>
          <ac:picMkLst>
            <pc:docMk/>
            <pc:sldMk cId="2638743388" sldId="268"/>
            <ac:picMk id="53" creationId="{6664A16C-0C84-4BD3-8946-5DF7F4FE0F9B}"/>
          </ac:picMkLst>
        </pc:picChg>
        <pc:picChg chg="del">
          <ac:chgData name="Baccarini Daniela" userId="03a24505-5d2d-446b-9df3-f81c19ab9456" providerId="ADAL" clId="{5BFAA230-0886-484B-85DA-FEF4045572CA}" dt="2020-06-02T13:51:43.152" v="1234" actId="478"/>
          <ac:picMkLst>
            <pc:docMk/>
            <pc:sldMk cId="2638743388" sldId="268"/>
            <ac:picMk id="54" creationId="{B73042D2-8A8A-4CDF-91AC-51A9368086EB}"/>
          </ac:picMkLst>
        </pc:picChg>
        <pc:picChg chg="del">
          <ac:chgData name="Baccarini Daniela" userId="03a24505-5d2d-446b-9df3-f81c19ab9456" providerId="ADAL" clId="{5BFAA230-0886-484B-85DA-FEF4045572CA}" dt="2020-06-02T13:51:43.152" v="1234" actId="478"/>
          <ac:picMkLst>
            <pc:docMk/>
            <pc:sldMk cId="2638743388" sldId="268"/>
            <ac:picMk id="55" creationId="{67DF9E65-D496-41FB-9B08-5070701EE066}"/>
          </ac:picMkLst>
        </pc:picChg>
        <pc:picChg chg="del">
          <ac:chgData name="Baccarini Daniela" userId="03a24505-5d2d-446b-9df3-f81c19ab9456" providerId="ADAL" clId="{5BFAA230-0886-484B-85DA-FEF4045572CA}" dt="2020-06-02T13:51:43.152" v="1234" actId="478"/>
          <ac:picMkLst>
            <pc:docMk/>
            <pc:sldMk cId="2638743388" sldId="268"/>
            <ac:picMk id="56" creationId="{4B6312F8-E82B-462C-8B50-86F56D9582BB}"/>
          </ac:picMkLst>
        </pc:picChg>
        <pc:picChg chg="mod topLvl">
          <ac:chgData name="Baccarini Daniela" userId="03a24505-5d2d-446b-9df3-f81c19ab9456" providerId="ADAL" clId="{5BFAA230-0886-484B-85DA-FEF4045572CA}" dt="2020-06-02T13:52:34.944" v="1242" actId="164"/>
          <ac:picMkLst>
            <pc:docMk/>
            <pc:sldMk cId="2638743388" sldId="268"/>
            <ac:picMk id="82" creationId="{F1E57C2B-D8A4-4739-8A68-ED74C87458A4}"/>
          </ac:picMkLst>
        </pc:picChg>
        <pc:picChg chg="mod topLvl">
          <ac:chgData name="Baccarini Daniela" userId="03a24505-5d2d-446b-9df3-f81c19ab9456" providerId="ADAL" clId="{5BFAA230-0886-484B-85DA-FEF4045572CA}" dt="2020-06-02T13:52:34.944" v="1242" actId="164"/>
          <ac:picMkLst>
            <pc:docMk/>
            <pc:sldMk cId="2638743388" sldId="268"/>
            <ac:picMk id="83" creationId="{F6A9139B-99A9-4111-8784-167561D2D4B8}"/>
          </ac:picMkLst>
        </pc:picChg>
        <pc:picChg chg="mod topLvl">
          <ac:chgData name="Baccarini Daniela" userId="03a24505-5d2d-446b-9df3-f81c19ab9456" providerId="ADAL" clId="{5BFAA230-0886-484B-85DA-FEF4045572CA}" dt="2020-06-02T13:52:34.944" v="1242" actId="164"/>
          <ac:picMkLst>
            <pc:docMk/>
            <pc:sldMk cId="2638743388" sldId="268"/>
            <ac:picMk id="84" creationId="{5FFB212F-17D4-4700-8488-5ED7BCDEF28D}"/>
          </ac:picMkLst>
        </pc:picChg>
        <pc:picChg chg="mod topLvl">
          <ac:chgData name="Baccarini Daniela" userId="03a24505-5d2d-446b-9df3-f81c19ab9456" providerId="ADAL" clId="{5BFAA230-0886-484B-85DA-FEF4045572CA}" dt="2020-06-02T13:52:34.944" v="1242" actId="164"/>
          <ac:picMkLst>
            <pc:docMk/>
            <pc:sldMk cId="2638743388" sldId="268"/>
            <ac:picMk id="85" creationId="{F4EED3DD-CFC6-4040-9C13-70F8725F8481}"/>
          </ac:picMkLst>
        </pc:picChg>
        <pc:picChg chg="mod topLvl">
          <ac:chgData name="Baccarini Daniela" userId="03a24505-5d2d-446b-9df3-f81c19ab9456" providerId="ADAL" clId="{5BFAA230-0886-484B-85DA-FEF4045572CA}" dt="2020-06-02T13:52:34.944" v="1242" actId="164"/>
          <ac:picMkLst>
            <pc:docMk/>
            <pc:sldMk cId="2638743388" sldId="268"/>
            <ac:picMk id="86" creationId="{4533FD5E-F883-4A6A-9702-F5D3A4E272F5}"/>
          </ac:picMkLst>
        </pc:picChg>
        <pc:picChg chg="mod topLvl">
          <ac:chgData name="Baccarini Daniela" userId="03a24505-5d2d-446b-9df3-f81c19ab9456" providerId="ADAL" clId="{5BFAA230-0886-484B-85DA-FEF4045572CA}" dt="2020-06-02T13:52:34.944" v="1242" actId="164"/>
          <ac:picMkLst>
            <pc:docMk/>
            <pc:sldMk cId="2638743388" sldId="268"/>
            <ac:picMk id="87" creationId="{00618DAF-7A45-4916-90C4-B4BC5FB4BEFC}"/>
          </ac:picMkLst>
        </pc:picChg>
        <pc:picChg chg="mod topLvl">
          <ac:chgData name="Baccarini Daniela" userId="03a24505-5d2d-446b-9df3-f81c19ab9456" providerId="ADAL" clId="{5BFAA230-0886-484B-85DA-FEF4045572CA}" dt="2020-06-02T13:52:34.944" v="1242" actId="164"/>
          <ac:picMkLst>
            <pc:docMk/>
            <pc:sldMk cId="2638743388" sldId="268"/>
            <ac:picMk id="88" creationId="{091EB6E0-CBE1-41A5-8E58-01BE41F0B9CA}"/>
          </ac:picMkLst>
        </pc:picChg>
        <pc:picChg chg="mod topLvl">
          <ac:chgData name="Baccarini Daniela" userId="03a24505-5d2d-446b-9df3-f81c19ab9456" providerId="ADAL" clId="{5BFAA230-0886-484B-85DA-FEF4045572CA}" dt="2020-06-02T13:52:34.944" v="1242" actId="164"/>
          <ac:picMkLst>
            <pc:docMk/>
            <pc:sldMk cId="2638743388" sldId="268"/>
            <ac:picMk id="89" creationId="{AA15DE29-9A9F-482D-8E45-6EE9E20A52E5}"/>
          </ac:picMkLst>
        </pc:picChg>
        <pc:picChg chg="mod topLvl">
          <ac:chgData name="Baccarini Daniela" userId="03a24505-5d2d-446b-9df3-f81c19ab9456" providerId="ADAL" clId="{5BFAA230-0886-484B-85DA-FEF4045572CA}" dt="2020-06-02T13:52:34.944" v="1242" actId="164"/>
          <ac:picMkLst>
            <pc:docMk/>
            <pc:sldMk cId="2638743388" sldId="268"/>
            <ac:picMk id="90" creationId="{2E2D5A1A-B9F4-4383-8CBF-F9AD50B5569A}"/>
          </ac:picMkLst>
        </pc:picChg>
        <pc:picChg chg="mod topLvl">
          <ac:chgData name="Baccarini Daniela" userId="03a24505-5d2d-446b-9df3-f81c19ab9456" providerId="ADAL" clId="{5BFAA230-0886-484B-85DA-FEF4045572CA}" dt="2020-06-02T13:52:34.944" v="1242" actId="164"/>
          <ac:picMkLst>
            <pc:docMk/>
            <pc:sldMk cId="2638743388" sldId="268"/>
            <ac:picMk id="91" creationId="{120FC0CA-06FB-4062-B3F1-239E8ECCD749}"/>
          </ac:picMkLst>
        </pc:picChg>
        <pc:picChg chg="mod topLvl">
          <ac:chgData name="Baccarini Daniela" userId="03a24505-5d2d-446b-9df3-f81c19ab9456" providerId="ADAL" clId="{5BFAA230-0886-484B-85DA-FEF4045572CA}" dt="2020-06-02T13:52:34.944" v="1242" actId="164"/>
          <ac:picMkLst>
            <pc:docMk/>
            <pc:sldMk cId="2638743388" sldId="268"/>
            <ac:picMk id="92" creationId="{B95FD68D-C505-4F35-9770-711CB415B010}"/>
          </ac:picMkLst>
        </pc:picChg>
        <pc:picChg chg="mod topLvl">
          <ac:chgData name="Baccarini Daniela" userId="03a24505-5d2d-446b-9df3-f81c19ab9456" providerId="ADAL" clId="{5BFAA230-0886-484B-85DA-FEF4045572CA}" dt="2020-06-02T13:52:34.944" v="1242" actId="164"/>
          <ac:picMkLst>
            <pc:docMk/>
            <pc:sldMk cId="2638743388" sldId="268"/>
            <ac:picMk id="93" creationId="{2BFE7B08-8D23-4215-8A8C-FE3DD447C28D}"/>
          </ac:picMkLst>
        </pc:picChg>
        <pc:picChg chg="mod topLvl">
          <ac:chgData name="Baccarini Daniela" userId="03a24505-5d2d-446b-9df3-f81c19ab9456" providerId="ADAL" clId="{5BFAA230-0886-484B-85DA-FEF4045572CA}" dt="2020-06-02T13:52:34.944" v="1242" actId="164"/>
          <ac:picMkLst>
            <pc:docMk/>
            <pc:sldMk cId="2638743388" sldId="268"/>
            <ac:picMk id="94" creationId="{DDB855EF-1CAE-4D2A-8B1F-66BDB6351851}"/>
          </ac:picMkLst>
        </pc:picChg>
      </pc:sldChg>
      <pc:sldChg chg="addSp delSp modSp">
        <pc:chgData name="Baccarini Daniela" userId="03a24505-5d2d-446b-9df3-f81c19ab9456" providerId="ADAL" clId="{5BFAA230-0886-484B-85DA-FEF4045572CA}" dt="2020-06-02T13:55:28.001" v="1301" actId="164"/>
        <pc:sldMkLst>
          <pc:docMk/>
          <pc:sldMk cId="589440167" sldId="269"/>
        </pc:sldMkLst>
        <pc:spChg chg="del">
          <ac:chgData name="Baccarini Daniela" userId="03a24505-5d2d-446b-9df3-f81c19ab9456" providerId="ADAL" clId="{5BFAA230-0886-484B-85DA-FEF4045572CA}" dt="2020-06-02T13:53:16.549" v="1250" actId="478"/>
          <ac:spMkLst>
            <pc:docMk/>
            <pc:sldMk cId="589440167" sldId="269"/>
            <ac:spMk id="30" creationId="{74A3E9CF-4A3B-44A7-A7C1-201BBE1EA5B1}"/>
          </ac:spMkLst>
        </pc:spChg>
        <pc:spChg chg="del">
          <ac:chgData name="Baccarini Daniela" userId="03a24505-5d2d-446b-9df3-f81c19ab9456" providerId="ADAL" clId="{5BFAA230-0886-484B-85DA-FEF4045572CA}" dt="2020-06-02T13:53:16.549" v="1250" actId="478"/>
          <ac:spMkLst>
            <pc:docMk/>
            <pc:sldMk cId="589440167" sldId="269"/>
            <ac:spMk id="31" creationId="{CCCE03B3-FA1F-42E5-97DE-0F8A0EF33036}"/>
          </ac:spMkLst>
        </pc:spChg>
        <pc:spChg chg="del">
          <ac:chgData name="Baccarini Daniela" userId="03a24505-5d2d-446b-9df3-f81c19ab9456" providerId="ADAL" clId="{5BFAA230-0886-484B-85DA-FEF4045572CA}" dt="2020-06-02T13:53:16.549" v="1250" actId="478"/>
          <ac:spMkLst>
            <pc:docMk/>
            <pc:sldMk cId="589440167" sldId="269"/>
            <ac:spMk id="32" creationId="{E17A4108-D1A3-4942-9624-469721184F21}"/>
          </ac:spMkLst>
        </pc:spChg>
        <pc:spChg chg="del">
          <ac:chgData name="Baccarini Daniela" userId="03a24505-5d2d-446b-9df3-f81c19ab9456" providerId="ADAL" clId="{5BFAA230-0886-484B-85DA-FEF4045572CA}" dt="2020-06-02T13:53:16.549" v="1250" actId="478"/>
          <ac:spMkLst>
            <pc:docMk/>
            <pc:sldMk cId="589440167" sldId="269"/>
            <ac:spMk id="33" creationId="{5DBB5657-47C3-48BA-A7F7-74881CEAB1F4}"/>
          </ac:spMkLst>
        </pc:spChg>
        <pc:spChg chg="del">
          <ac:chgData name="Baccarini Daniela" userId="03a24505-5d2d-446b-9df3-f81c19ab9456" providerId="ADAL" clId="{5BFAA230-0886-484B-85DA-FEF4045572CA}" dt="2020-06-02T13:53:16.549" v="1250" actId="478"/>
          <ac:spMkLst>
            <pc:docMk/>
            <pc:sldMk cId="589440167" sldId="269"/>
            <ac:spMk id="34" creationId="{B2662186-F40C-4E16-A264-9261BD5D1CA8}"/>
          </ac:spMkLst>
        </pc:spChg>
        <pc:spChg chg="del">
          <ac:chgData name="Baccarini Daniela" userId="03a24505-5d2d-446b-9df3-f81c19ab9456" providerId="ADAL" clId="{5BFAA230-0886-484B-85DA-FEF4045572CA}" dt="2020-06-02T13:53:16.549" v="1250" actId="478"/>
          <ac:spMkLst>
            <pc:docMk/>
            <pc:sldMk cId="589440167" sldId="269"/>
            <ac:spMk id="35" creationId="{6ED27129-26E4-4B8C-BBDA-553A151C4361}"/>
          </ac:spMkLst>
        </pc:spChg>
        <pc:spChg chg="del">
          <ac:chgData name="Baccarini Daniela" userId="03a24505-5d2d-446b-9df3-f81c19ab9456" providerId="ADAL" clId="{5BFAA230-0886-484B-85DA-FEF4045572CA}" dt="2020-06-02T13:53:16.549" v="1250" actId="478"/>
          <ac:spMkLst>
            <pc:docMk/>
            <pc:sldMk cId="589440167" sldId="269"/>
            <ac:spMk id="36" creationId="{6C2C1BDB-599A-4D1B-AF78-CF5A2442102E}"/>
          </ac:spMkLst>
        </pc:spChg>
        <pc:spChg chg="del">
          <ac:chgData name="Baccarini Daniela" userId="03a24505-5d2d-446b-9df3-f81c19ab9456" providerId="ADAL" clId="{5BFAA230-0886-484B-85DA-FEF4045572CA}" dt="2020-06-02T13:53:16.549" v="1250" actId="478"/>
          <ac:spMkLst>
            <pc:docMk/>
            <pc:sldMk cId="589440167" sldId="269"/>
            <ac:spMk id="40" creationId="{6E8E602E-502C-47C8-AE6D-B56F9A28549A}"/>
          </ac:spMkLst>
        </pc:spChg>
        <pc:spChg chg="del">
          <ac:chgData name="Baccarini Daniela" userId="03a24505-5d2d-446b-9df3-f81c19ab9456" providerId="ADAL" clId="{5BFAA230-0886-484B-85DA-FEF4045572CA}" dt="2020-06-02T13:53:16.549" v="1250" actId="478"/>
          <ac:spMkLst>
            <pc:docMk/>
            <pc:sldMk cId="589440167" sldId="269"/>
            <ac:spMk id="41" creationId="{EEADD28E-18F0-422A-90CD-A87D767804CF}"/>
          </ac:spMkLst>
        </pc:spChg>
        <pc:spChg chg="del">
          <ac:chgData name="Baccarini Daniela" userId="03a24505-5d2d-446b-9df3-f81c19ab9456" providerId="ADAL" clId="{5BFAA230-0886-484B-85DA-FEF4045572CA}" dt="2020-06-02T13:53:16.549" v="1250" actId="478"/>
          <ac:spMkLst>
            <pc:docMk/>
            <pc:sldMk cId="589440167" sldId="269"/>
            <ac:spMk id="42" creationId="{334FDEE1-0B9E-4680-87CE-1BE64E91C69B}"/>
          </ac:spMkLst>
        </pc:spChg>
        <pc:spChg chg="del">
          <ac:chgData name="Baccarini Daniela" userId="03a24505-5d2d-446b-9df3-f81c19ab9456" providerId="ADAL" clId="{5BFAA230-0886-484B-85DA-FEF4045572CA}" dt="2020-06-02T13:53:16.549" v="1250" actId="478"/>
          <ac:spMkLst>
            <pc:docMk/>
            <pc:sldMk cId="589440167" sldId="269"/>
            <ac:spMk id="43" creationId="{FB3551AD-6C86-4A47-9BA5-DE400943C587}"/>
          </ac:spMkLst>
        </pc:spChg>
        <pc:spChg chg="del mod">
          <ac:chgData name="Baccarini Daniela" userId="03a24505-5d2d-446b-9df3-f81c19ab9456" providerId="ADAL" clId="{5BFAA230-0886-484B-85DA-FEF4045572CA}" dt="2020-06-02T13:53:16.549" v="1250" actId="478"/>
          <ac:spMkLst>
            <pc:docMk/>
            <pc:sldMk cId="589440167" sldId="269"/>
            <ac:spMk id="44" creationId="{7FB11189-3DF8-44F4-80EA-4285C74446EB}"/>
          </ac:spMkLst>
        </pc:spChg>
        <pc:spChg chg="del">
          <ac:chgData name="Baccarini Daniela" userId="03a24505-5d2d-446b-9df3-f81c19ab9456" providerId="ADAL" clId="{5BFAA230-0886-484B-85DA-FEF4045572CA}" dt="2020-06-02T13:53:25.071" v="1252" actId="478"/>
          <ac:spMkLst>
            <pc:docMk/>
            <pc:sldMk cId="589440167" sldId="269"/>
            <ac:spMk id="57" creationId="{BA460522-8A81-4104-A3A4-A381B7EEB5B2}"/>
          </ac:spMkLst>
        </pc:spChg>
        <pc:spChg chg="del">
          <ac:chgData name="Baccarini Daniela" userId="03a24505-5d2d-446b-9df3-f81c19ab9456" providerId="ADAL" clId="{5BFAA230-0886-484B-85DA-FEF4045572CA}" dt="2020-06-02T13:27:47.755" v="1083" actId="478"/>
          <ac:spMkLst>
            <pc:docMk/>
            <pc:sldMk cId="589440167" sldId="269"/>
            <ac:spMk id="58" creationId="{63345A6A-3CF1-4CF5-8755-BE99C389A5B1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59" creationId="{DA9CDE66-B312-40DA-94F0-7840682088DC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60" creationId="{9DE62576-212C-4530-82E1-1AB906D4456D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61" creationId="{8DEAB819-863C-4217-A3D1-E9C101372E44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62" creationId="{10E5CA33-6B17-49B4-88F1-A5A55C9559DF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63" creationId="{0D5D6A4C-62A1-4FF7-952D-B437117EFD96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64" creationId="{DFEDC873-934F-4588-8EBA-929889DE75A4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65" creationId="{492A001B-4E42-41E5-9EEC-A82C6E7CA859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66" creationId="{4C697C97-F4DD-4159-917D-DC9B070462BF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67" creationId="{35F6F811-075E-4899-ABEF-ACDBD6C50334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69" creationId="{65436F2F-F9FF-40F8-AEB6-0C6CA0BCD319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70" creationId="{D29DEC5E-CE27-42FE-927B-D8C1525BE5B9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71" creationId="{CCFAC915-8C9D-46C2-88B8-364BD3EB0CAD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72" creationId="{CFE6D1A3-E809-4857-A9CD-6827D183FD73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73" creationId="{7664A47D-CEE6-4B55-A4D2-B358C88E2E74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74" creationId="{22D74A7F-351B-4A49-8871-8750160DCA79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75" creationId="{1D5C055F-6EE3-4DF1-B741-29B3C58B9987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76" creationId="{09184720-0600-4D38-A354-07651C30D537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77" creationId="{84DB2EBA-84C4-4E17-95D5-D7C5FC0BF9E3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78" creationId="{A8FBFCBC-3F37-4412-A7CA-A8C79608E307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79" creationId="{D9A291E1-E94F-4742-9FAE-74BC1592CB62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80" creationId="{DE58C021-1BF5-47C7-A4E9-EBF8E5E3B31A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81" creationId="{49196E5A-557F-42ED-A4C0-911450108F44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82" creationId="{79151FEE-6AAF-4513-A3D1-10E218649886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96" creationId="{84918178-FF33-4D99-AD17-AD9D0CAAED0F}"/>
          </ac:spMkLst>
        </pc:spChg>
        <pc:spChg chg="mod topLvl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97" creationId="{427D4F39-5066-486F-B217-FB7028C0F18D}"/>
          </ac:spMkLst>
        </pc:spChg>
        <pc:spChg chg="add mod ord">
          <ac:chgData name="Baccarini Daniela" userId="03a24505-5d2d-446b-9df3-f81c19ab9456" providerId="ADAL" clId="{5BFAA230-0886-484B-85DA-FEF4045572CA}" dt="2020-06-02T13:55:28.001" v="1301" actId="164"/>
          <ac:spMkLst>
            <pc:docMk/>
            <pc:sldMk cId="589440167" sldId="269"/>
            <ac:spMk id="98" creationId="{977D31F7-5E0F-4D93-ABA6-AC4F38712868}"/>
          </ac:spMkLst>
        </pc:spChg>
        <pc:grpChg chg="add mod">
          <ac:chgData name="Baccarini Daniela" userId="03a24505-5d2d-446b-9df3-f81c19ab9456" providerId="ADAL" clId="{5BFAA230-0886-484B-85DA-FEF4045572CA}" dt="2020-06-02T13:55:28.001" v="1301" actId="164"/>
          <ac:grpSpMkLst>
            <pc:docMk/>
            <pc:sldMk cId="589440167" sldId="269"/>
            <ac:grpSpMk id="2" creationId="{6B028BA9-5504-4CF2-B3F4-F4C00230A7D8}"/>
          </ac:grpSpMkLst>
        </pc:grpChg>
        <pc:grpChg chg="add del">
          <ac:chgData name="Baccarini Daniela" userId="03a24505-5d2d-446b-9df3-f81c19ab9456" providerId="ADAL" clId="{5BFAA230-0886-484B-85DA-FEF4045572CA}" dt="2020-06-02T13:55:04.158" v="1300" actId="165"/>
          <ac:grpSpMkLst>
            <pc:docMk/>
            <pc:sldMk cId="589440167" sldId="269"/>
            <ac:grpSpMk id="39" creationId="{4003AEC7-068B-4A7B-BE86-C7FC2F801965}"/>
          </ac:grpSpMkLst>
        </pc:grpChg>
        <pc:picChg chg="add mod">
          <ac:chgData name="Baccarini Daniela" userId="03a24505-5d2d-446b-9df3-f81c19ab9456" providerId="ADAL" clId="{5BFAA230-0886-484B-85DA-FEF4045572CA}" dt="2020-05-29T16:01:50.276" v="789" actId="1076"/>
          <ac:picMkLst>
            <pc:docMk/>
            <pc:sldMk cId="589440167" sldId="269"/>
            <ac:picMk id="4" creationId="{EEF2E23F-6604-4646-BF35-7174E8909025}"/>
          </ac:picMkLst>
        </pc:picChg>
        <pc:picChg chg="add mod ord">
          <ac:chgData name="Baccarini Daniela" userId="03a24505-5d2d-446b-9df3-f81c19ab9456" providerId="ADAL" clId="{5BFAA230-0886-484B-85DA-FEF4045572CA}" dt="2020-06-02T13:28:29.349" v="1088" actId="167"/>
          <ac:picMkLst>
            <pc:docMk/>
            <pc:sldMk cId="589440167" sldId="269"/>
            <ac:picMk id="37" creationId="{DB7DE373-FC7B-4FDF-ABC6-1A782B8A1DAE}"/>
          </ac:picMkLst>
        </pc:picChg>
        <pc:picChg chg="del">
          <ac:chgData name="Baccarini Daniela" userId="03a24505-5d2d-446b-9df3-f81c19ab9456" providerId="ADAL" clId="{5BFAA230-0886-484B-85DA-FEF4045572CA}" dt="2020-06-02T13:53:16.549" v="1250" actId="478"/>
          <ac:picMkLst>
            <pc:docMk/>
            <pc:sldMk cId="589440167" sldId="269"/>
            <ac:picMk id="45" creationId="{F4E4BA1B-C168-4C8B-8366-80CDBA456EBB}"/>
          </ac:picMkLst>
        </pc:picChg>
        <pc:picChg chg="del">
          <ac:chgData name="Baccarini Daniela" userId="03a24505-5d2d-446b-9df3-f81c19ab9456" providerId="ADAL" clId="{5BFAA230-0886-484B-85DA-FEF4045572CA}" dt="2020-06-02T13:53:16.549" v="1250" actId="478"/>
          <ac:picMkLst>
            <pc:docMk/>
            <pc:sldMk cId="589440167" sldId="269"/>
            <ac:picMk id="46" creationId="{AFC82060-F64D-4403-A4D6-8EFFD1CBF1C1}"/>
          </ac:picMkLst>
        </pc:picChg>
        <pc:picChg chg="del">
          <ac:chgData name="Baccarini Daniela" userId="03a24505-5d2d-446b-9df3-f81c19ab9456" providerId="ADAL" clId="{5BFAA230-0886-484B-85DA-FEF4045572CA}" dt="2020-06-02T13:53:16.549" v="1250" actId="478"/>
          <ac:picMkLst>
            <pc:docMk/>
            <pc:sldMk cId="589440167" sldId="269"/>
            <ac:picMk id="47" creationId="{CD875258-AF02-41B9-84F3-1AFC5441F65B}"/>
          </ac:picMkLst>
        </pc:picChg>
        <pc:picChg chg="del">
          <ac:chgData name="Baccarini Daniela" userId="03a24505-5d2d-446b-9df3-f81c19ab9456" providerId="ADAL" clId="{5BFAA230-0886-484B-85DA-FEF4045572CA}" dt="2020-06-02T13:53:16.549" v="1250" actId="478"/>
          <ac:picMkLst>
            <pc:docMk/>
            <pc:sldMk cId="589440167" sldId="269"/>
            <ac:picMk id="48" creationId="{F6C38D18-BD78-4190-935D-15932EB7BA2B}"/>
          </ac:picMkLst>
        </pc:picChg>
        <pc:picChg chg="del">
          <ac:chgData name="Baccarini Daniela" userId="03a24505-5d2d-446b-9df3-f81c19ab9456" providerId="ADAL" clId="{5BFAA230-0886-484B-85DA-FEF4045572CA}" dt="2020-06-02T13:53:16.549" v="1250" actId="478"/>
          <ac:picMkLst>
            <pc:docMk/>
            <pc:sldMk cId="589440167" sldId="269"/>
            <ac:picMk id="49" creationId="{4BC713F7-F1D0-4B01-940A-3DC93C98313E}"/>
          </ac:picMkLst>
        </pc:picChg>
        <pc:picChg chg="del">
          <ac:chgData name="Baccarini Daniela" userId="03a24505-5d2d-446b-9df3-f81c19ab9456" providerId="ADAL" clId="{5BFAA230-0886-484B-85DA-FEF4045572CA}" dt="2020-06-02T13:53:16.549" v="1250" actId="478"/>
          <ac:picMkLst>
            <pc:docMk/>
            <pc:sldMk cId="589440167" sldId="269"/>
            <ac:picMk id="50" creationId="{8BB69D33-F330-453D-80BF-A737002DD28B}"/>
          </ac:picMkLst>
        </pc:picChg>
        <pc:picChg chg="del">
          <ac:chgData name="Baccarini Daniela" userId="03a24505-5d2d-446b-9df3-f81c19ab9456" providerId="ADAL" clId="{5BFAA230-0886-484B-85DA-FEF4045572CA}" dt="2020-06-02T13:53:16.549" v="1250" actId="478"/>
          <ac:picMkLst>
            <pc:docMk/>
            <pc:sldMk cId="589440167" sldId="269"/>
            <ac:picMk id="51" creationId="{3F5258B9-39BA-4F63-984A-3F0AFE501494}"/>
          </ac:picMkLst>
        </pc:picChg>
        <pc:picChg chg="del">
          <ac:chgData name="Baccarini Daniela" userId="03a24505-5d2d-446b-9df3-f81c19ab9456" providerId="ADAL" clId="{5BFAA230-0886-484B-85DA-FEF4045572CA}" dt="2020-06-02T13:53:16.549" v="1250" actId="478"/>
          <ac:picMkLst>
            <pc:docMk/>
            <pc:sldMk cId="589440167" sldId="269"/>
            <ac:picMk id="52" creationId="{7E135A36-38B1-426B-8906-0F7A38DEBAD1}"/>
          </ac:picMkLst>
        </pc:picChg>
        <pc:picChg chg="del">
          <ac:chgData name="Baccarini Daniela" userId="03a24505-5d2d-446b-9df3-f81c19ab9456" providerId="ADAL" clId="{5BFAA230-0886-484B-85DA-FEF4045572CA}" dt="2020-06-02T13:53:16.549" v="1250" actId="478"/>
          <ac:picMkLst>
            <pc:docMk/>
            <pc:sldMk cId="589440167" sldId="269"/>
            <ac:picMk id="53" creationId="{6664A16C-0C84-4BD3-8946-5DF7F4FE0F9B}"/>
          </ac:picMkLst>
        </pc:picChg>
        <pc:picChg chg="del">
          <ac:chgData name="Baccarini Daniela" userId="03a24505-5d2d-446b-9df3-f81c19ab9456" providerId="ADAL" clId="{5BFAA230-0886-484B-85DA-FEF4045572CA}" dt="2020-06-02T13:53:16.549" v="1250" actId="478"/>
          <ac:picMkLst>
            <pc:docMk/>
            <pc:sldMk cId="589440167" sldId="269"/>
            <ac:picMk id="54" creationId="{B73042D2-8A8A-4CDF-91AC-51A9368086EB}"/>
          </ac:picMkLst>
        </pc:picChg>
        <pc:picChg chg="del">
          <ac:chgData name="Baccarini Daniela" userId="03a24505-5d2d-446b-9df3-f81c19ab9456" providerId="ADAL" clId="{5BFAA230-0886-484B-85DA-FEF4045572CA}" dt="2020-06-02T13:53:16.549" v="1250" actId="478"/>
          <ac:picMkLst>
            <pc:docMk/>
            <pc:sldMk cId="589440167" sldId="269"/>
            <ac:picMk id="55" creationId="{67DF9E65-D496-41FB-9B08-5070701EE066}"/>
          </ac:picMkLst>
        </pc:picChg>
        <pc:picChg chg="del">
          <ac:chgData name="Baccarini Daniela" userId="03a24505-5d2d-446b-9df3-f81c19ab9456" providerId="ADAL" clId="{5BFAA230-0886-484B-85DA-FEF4045572CA}" dt="2020-06-02T13:53:16.549" v="1250" actId="478"/>
          <ac:picMkLst>
            <pc:docMk/>
            <pc:sldMk cId="589440167" sldId="269"/>
            <ac:picMk id="56" creationId="{4B6312F8-E82B-462C-8B50-86F56D9582BB}"/>
          </ac:picMkLst>
        </pc:picChg>
        <pc:picChg chg="del">
          <ac:chgData name="Baccarini Daniela" userId="03a24505-5d2d-446b-9df3-f81c19ab9456" providerId="ADAL" clId="{5BFAA230-0886-484B-85DA-FEF4045572CA}" dt="2020-06-02T13:28:32.040" v="1089" actId="478"/>
          <ac:picMkLst>
            <pc:docMk/>
            <pc:sldMk cId="589440167" sldId="269"/>
            <ac:picMk id="68" creationId="{CC83C8D9-75D1-4F9C-940F-CBDB4E82449A}"/>
          </ac:picMkLst>
        </pc:picChg>
        <pc:picChg chg="mod topLvl">
          <ac:chgData name="Baccarini Daniela" userId="03a24505-5d2d-446b-9df3-f81c19ab9456" providerId="ADAL" clId="{5BFAA230-0886-484B-85DA-FEF4045572CA}" dt="2020-06-02T13:55:28.001" v="1301" actId="164"/>
          <ac:picMkLst>
            <pc:docMk/>
            <pc:sldMk cId="589440167" sldId="269"/>
            <ac:picMk id="83" creationId="{4DF2CBD4-6617-429E-A93C-323587436EF0}"/>
          </ac:picMkLst>
        </pc:picChg>
        <pc:picChg chg="mod topLvl">
          <ac:chgData name="Baccarini Daniela" userId="03a24505-5d2d-446b-9df3-f81c19ab9456" providerId="ADAL" clId="{5BFAA230-0886-484B-85DA-FEF4045572CA}" dt="2020-06-02T13:55:28.001" v="1301" actId="164"/>
          <ac:picMkLst>
            <pc:docMk/>
            <pc:sldMk cId="589440167" sldId="269"/>
            <ac:picMk id="84" creationId="{7C85951C-BF0D-49E5-AF46-08ECAC4A9976}"/>
          </ac:picMkLst>
        </pc:picChg>
        <pc:picChg chg="mod topLvl">
          <ac:chgData name="Baccarini Daniela" userId="03a24505-5d2d-446b-9df3-f81c19ab9456" providerId="ADAL" clId="{5BFAA230-0886-484B-85DA-FEF4045572CA}" dt="2020-06-02T13:55:28.001" v="1301" actId="164"/>
          <ac:picMkLst>
            <pc:docMk/>
            <pc:sldMk cId="589440167" sldId="269"/>
            <ac:picMk id="85" creationId="{74F98073-BA7D-4ACA-8E20-AD17E5B03720}"/>
          </ac:picMkLst>
        </pc:picChg>
        <pc:picChg chg="mod topLvl">
          <ac:chgData name="Baccarini Daniela" userId="03a24505-5d2d-446b-9df3-f81c19ab9456" providerId="ADAL" clId="{5BFAA230-0886-484B-85DA-FEF4045572CA}" dt="2020-06-02T13:55:28.001" v="1301" actId="164"/>
          <ac:picMkLst>
            <pc:docMk/>
            <pc:sldMk cId="589440167" sldId="269"/>
            <ac:picMk id="86" creationId="{11E4D908-CF06-41E5-911F-C768F21B2B75}"/>
          </ac:picMkLst>
        </pc:picChg>
        <pc:picChg chg="mod topLvl">
          <ac:chgData name="Baccarini Daniela" userId="03a24505-5d2d-446b-9df3-f81c19ab9456" providerId="ADAL" clId="{5BFAA230-0886-484B-85DA-FEF4045572CA}" dt="2020-06-02T13:55:28.001" v="1301" actId="164"/>
          <ac:picMkLst>
            <pc:docMk/>
            <pc:sldMk cId="589440167" sldId="269"/>
            <ac:picMk id="87" creationId="{3C3C1128-6FC9-4FAB-8A6F-DE4206090305}"/>
          </ac:picMkLst>
        </pc:picChg>
        <pc:picChg chg="mod topLvl">
          <ac:chgData name="Baccarini Daniela" userId="03a24505-5d2d-446b-9df3-f81c19ab9456" providerId="ADAL" clId="{5BFAA230-0886-484B-85DA-FEF4045572CA}" dt="2020-06-02T13:55:28.001" v="1301" actId="164"/>
          <ac:picMkLst>
            <pc:docMk/>
            <pc:sldMk cId="589440167" sldId="269"/>
            <ac:picMk id="88" creationId="{6B76703B-8DA0-4AA4-BF7E-AE53ED1275A3}"/>
          </ac:picMkLst>
        </pc:picChg>
        <pc:picChg chg="mod topLvl">
          <ac:chgData name="Baccarini Daniela" userId="03a24505-5d2d-446b-9df3-f81c19ab9456" providerId="ADAL" clId="{5BFAA230-0886-484B-85DA-FEF4045572CA}" dt="2020-06-02T13:55:28.001" v="1301" actId="164"/>
          <ac:picMkLst>
            <pc:docMk/>
            <pc:sldMk cId="589440167" sldId="269"/>
            <ac:picMk id="89" creationId="{6EBCB363-1782-48F4-AC09-28C21D048ACA}"/>
          </ac:picMkLst>
        </pc:picChg>
        <pc:picChg chg="mod topLvl">
          <ac:chgData name="Baccarini Daniela" userId="03a24505-5d2d-446b-9df3-f81c19ab9456" providerId="ADAL" clId="{5BFAA230-0886-484B-85DA-FEF4045572CA}" dt="2020-06-02T13:55:28.001" v="1301" actId="164"/>
          <ac:picMkLst>
            <pc:docMk/>
            <pc:sldMk cId="589440167" sldId="269"/>
            <ac:picMk id="90" creationId="{D1CDC789-1325-4A1A-A1CC-926E111EC258}"/>
          </ac:picMkLst>
        </pc:picChg>
        <pc:picChg chg="mod topLvl">
          <ac:chgData name="Baccarini Daniela" userId="03a24505-5d2d-446b-9df3-f81c19ab9456" providerId="ADAL" clId="{5BFAA230-0886-484B-85DA-FEF4045572CA}" dt="2020-06-02T13:55:28.001" v="1301" actId="164"/>
          <ac:picMkLst>
            <pc:docMk/>
            <pc:sldMk cId="589440167" sldId="269"/>
            <ac:picMk id="91" creationId="{84A6CB6D-FEDD-458D-9F67-EDFE1E2B53BE}"/>
          </ac:picMkLst>
        </pc:picChg>
        <pc:picChg chg="mod topLvl">
          <ac:chgData name="Baccarini Daniela" userId="03a24505-5d2d-446b-9df3-f81c19ab9456" providerId="ADAL" clId="{5BFAA230-0886-484B-85DA-FEF4045572CA}" dt="2020-06-02T13:55:28.001" v="1301" actId="164"/>
          <ac:picMkLst>
            <pc:docMk/>
            <pc:sldMk cId="589440167" sldId="269"/>
            <ac:picMk id="92" creationId="{26598C6F-734A-4CF6-BAB6-A090F1EE0562}"/>
          </ac:picMkLst>
        </pc:picChg>
        <pc:picChg chg="mod topLvl">
          <ac:chgData name="Baccarini Daniela" userId="03a24505-5d2d-446b-9df3-f81c19ab9456" providerId="ADAL" clId="{5BFAA230-0886-484B-85DA-FEF4045572CA}" dt="2020-06-02T13:55:28.001" v="1301" actId="164"/>
          <ac:picMkLst>
            <pc:docMk/>
            <pc:sldMk cId="589440167" sldId="269"/>
            <ac:picMk id="93" creationId="{E4B292AD-F8A1-4AB0-9A6C-4F3648400C74}"/>
          </ac:picMkLst>
        </pc:picChg>
        <pc:picChg chg="mod topLvl">
          <ac:chgData name="Baccarini Daniela" userId="03a24505-5d2d-446b-9df3-f81c19ab9456" providerId="ADAL" clId="{5BFAA230-0886-484B-85DA-FEF4045572CA}" dt="2020-06-02T13:55:28.001" v="1301" actId="164"/>
          <ac:picMkLst>
            <pc:docMk/>
            <pc:sldMk cId="589440167" sldId="269"/>
            <ac:picMk id="94" creationId="{7F8D9CBF-3B9C-4C98-97B9-A57EC4B227B9}"/>
          </ac:picMkLst>
        </pc:picChg>
        <pc:picChg chg="mod topLvl">
          <ac:chgData name="Baccarini Daniela" userId="03a24505-5d2d-446b-9df3-f81c19ab9456" providerId="ADAL" clId="{5BFAA230-0886-484B-85DA-FEF4045572CA}" dt="2020-06-02T13:55:28.001" v="1301" actId="164"/>
          <ac:picMkLst>
            <pc:docMk/>
            <pc:sldMk cId="589440167" sldId="269"/>
            <ac:picMk id="95" creationId="{6B52FC17-AFF3-4D5C-AD1E-DE4BFFD8D2D8}"/>
          </ac:picMkLst>
        </pc:picChg>
      </pc:sldChg>
      <pc:sldChg chg="addSp delSp modSp add">
        <pc:chgData name="Baccarini Daniela" userId="03a24505-5d2d-446b-9df3-f81c19ab9456" providerId="ADAL" clId="{5BFAA230-0886-484B-85DA-FEF4045572CA}" dt="2020-06-02T14:05:15.304" v="1328" actId="1076"/>
        <pc:sldMkLst>
          <pc:docMk/>
          <pc:sldMk cId="7215369" sldId="270"/>
        </pc:sldMkLst>
        <pc:spChg chg="del">
          <ac:chgData name="Baccarini Daniela" userId="03a24505-5d2d-446b-9df3-f81c19ab9456" providerId="ADAL" clId="{5BFAA230-0886-484B-85DA-FEF4045572CA}" dt="2020-06-02T13:52:42.043" v="1243" actId="478"/>
          <ac:spMkLst>
            <pc:docMk/>
            <pc:sldMk cId="7215369" sldId="270"/>
            <ac:spMk id="30" creationId="{74A3E9CF-4A3B-44A7-A7C1-201BBE1EA5B1}"/>
          </ac:spMkLst>
        </pc:spChg>
        <pc:spChg chg="del">
          <ac:chgData name="Baccarini Daniela" userId="03a24505-5d2d-446b-9df3-f81c19ab9456" providerId="ADAL" clId="{5BFAA230-0886-484B-85DA-FEF4045572CA}" dt="2020-06-02T13:52:42.043" v="1243" actId="478"/>
          <ac:spMkLst>
            <pc:docMk/>
            <pc:sldMk cId="7215369" sldId="270"/>
            <ac:spMk id="31" creationId="{CCCE03B3-FA1F-42E5-97DE-0F8A0EF33036}"/>
          </ac:spMkLst>
        </pc:spChg>
        <pc:spChg chg="del">
          <ac:chgData name="Baccarini Daniela" userId="03a24505-5d2d-446b-9df3-f81c19ab9456" providerId="ADAL" clId="{5BFAA230-0886-484B-85DA-FEF4045572CA}" dt="2020-06-02T13:52:42.043" v="1243" actId="478"/>
          <ac:spMkLst>
            <pc:docMk/>
            <pc:sldMk cId="7215369" sldId="270"/>
            <ac:spMk id="32" creationId="{E17A4108-D1A3-4942-9624-469721184F21}"/>
          </ac:spMkLst>
        </pc:spChg>
        <pc:spChg chg="del">
          <ac:chgData name="Baccarini Daniela" userId="03a24505-5d2d-446b-9df3-f81c19ab9456" providerId="ADAL" clId="{5BFAA230-0886-484B-85DA-FEF4045572CA}" dt="2020-06-02T13:52:42.043" v="1243" actId="478"/>
          <ac:spMkLst>
            <pc:docMk/>
            <pc:sldMk cId="7215369" sldId="270"/>
            <ac:spMk id="33" creationId="{5DBB5657-47C3-48BA-A7F7-74881CEAB1F4}"/>
          </ac:spMkLst>
        </pc:spChg>
        <pc:spChg chg="del">
          <ac:chgData name="Baccarini Daniela" userId="03a24505-5d2d-446b-9df3-f81c19ab9456" providerId="ADAL" clId="{5BFAA230-0886-484B-85DA-FEF4045572CA}" dt="2020-06-02T13:52:42.043" v="1243" actId="478"/>
          <ac:spMkLst>
            <pc:docMk/>
            <pc:sldMk cId="7215369" sldId="270"/>
            <ac:spMk id="34" creationId="{B2662186-F40C-4E16-A264-9261BD5D1CA8}"/>
          </ac:spMkLst>
        </pc:spChg>
        <pc:spChg chg="del">
          <ac:chgData name="Baccarini Daniela" userId="03a24505-5d2d-446b-9df3-f81c19ab9456" providerId="ADAL" clId="{5BFAA230-0886-484B-85DA-FEF4045572CA}" dt="2020-06-02T13:52:42.043" v="1243" actId="478"/>
          <ac:spMkLst>
            <pc:docMk/>
            <pc:sldMk cId="7215369" sldId="270"/>
            <ac:spMk id="35" creationId="{6ED27129-26E4-4B8C-BBDA-553A151C4361}"/>
          </ac:spMkLst>
        </pc:spChg>
        <pc:spChg chg="del">
          <ac:chgData name="Baccarini Daniela" userId="03a24505-5d2d-446b-9df3-f81c19ab9456" providerId="ADAL" clId="{5BFAA230-0886-484B-85DA-FEF4045572CA}" dt="2020-06-02T13:52:42.043" v="1243" actId="478"/>
          <ac:spMkLst>
            <pc:docMk/>
            <pc:sldMk cId="7215369" sldId="270"/>
            <ac:spMk id="36" creationId="{6C2C1BDB-599A-4D1B-AF78-CF5A2442102E}"/>
          </ac:spMkLst>
        </pc:spChg>
        <pc:spChg chg="mod">
          <ac:chgData name="Baccarini Daniela" userId="03a24505-5d2d-446b-9df3-f81c19ab9456" providerId="ADAL" clId="{5BFAA230-0886-484B-85DA-FEF4045572CA}" dt="2020-06-02T13:27:34.388" v="1081" actId="20577"/>
          <ac:spMkLst>
            <pc:docMk/>
            <pc:sldMk cId="7215369" sldId="270"/>
            <ac:spMk id="38" creationId="{86BB2282-4534-4C81-971B-4F9105E48563}"/>
          </ac:spMkLst>
        </pc:spChg>
        <pc:spChg chg="del mod">
          <ac:chgData name="Baccarini Daniela" userId="03a24505-5d2d-446b-9df3-f81c19ab9456" providerId="ADAL" clId="{5BFAA230-0886-484B-85DA-FEF4045572CA}" dt="2020-06-02T13:52:42.043" v="1243" actId="478"/>
          <ac:spMkLst>
            <pc:docMk/>
            <pc:sldMk cId="7215369" sldId="270"/>
            <ac:spMk id="39" creationId="{0CC49848-0BE7-464C-8C56-9D0E025C04A8}"/>
          </ac:spMkLst>
        </pc:spChg>
        <pc:spChg chg="del">
          <ac:chgData name="Baccarini Daniela" userId="03a24505-5d2d-446b-9df3-f81c19ab9456" providerId="ADAL" clId="{5BFAA230-0886-484B-85DA-FEF4045572CA}" dt="2020-06-02T13:52:42.043" v="1243" actId="478"/>
          <ac:spMkLst>
            <pc:docMk/>
            <pc:sldMk cId="7215369" sldId="270"/>
            <ac:spMk id="40" creationId="{6E8E602E-502C-47C8-AE6D-B56F9A28549A}"/>
          </ac:spMkLst>
        </pc:spChg>
        <pc:spChg chg="del">
          <ac:chgData name="Baccarini Daniela" userId="03a24505-5d2d-446b-9df3-f81c19ab9456" providerId="ADAL" clId="{5BFAA230-0886-484B-85DA-FEF4045572CA}" dt="2020-06-02T13:52:42.043" v="1243" actId="478"/>
          <ac:spMkLst>
            <pc:docMk/>
            <pc:sldMk cId="7215369" sldId="270"/>
            <ac:spMk id="41" creationId="{EEADD28E-18F0-422A-90CD-A87D767804CF}"/>
          </ac:spMkLst>
        </pc:spChg>
        <pc:spChg chg="del">
          <ac:chgData name="Baccarini Daniela" userId="03a24505-5d2d-446b-9df3-f81c19ab9456" providerId="ADAL" clId="{5BFAA230-0886-484B-85DA-FEF4045572CA}" dt="2020-06-02T13:52:42.043" v="1243" actId="478"/>
          <ac:spMkLst>
            <pc:docMk/>
            <pc:sldMk cId="7215369" sldId="270"/>
            <ac:spMk id="42" creationId="{334FDEE1-0B9E-4680-87CE-1BE64E91C69B}"/>
          </ac:spMkLst>
        </pc:spChg>
        <pc:spChg chg="del">
          <ac:chgData name="Baccarini Daniela" userId="03a24505-5d2d-446b-9df3-f81c19ab9456" providerId="ADAL" clId="{5BFAA230-0886-484B-85DA-FEF4045572CA}" dt="2020-06-02T13:52:42.043" v="1243" actId="478"/>
          <ac:spMkLst>
            <pc:docMk/>
            <pc:sldMk cId="7215369" sldId="270"/>
            <ac:spMk id="43" creationId="{FB3551AD-6C86-4A47-9BA5-DE400943C587}"/>
          </ac:spMkLst>
        </pc:spChg>
        <pc:spChg chg="del">
          <ac:chgData name="Baccarini Daniela" userId="03a24505-5d2d-446b-9df3-f81c19ab9456" providerId="ADAL" clId="{5BFAA230-0886-484B-85DA-FEF4045572CA}" dt="2020-06-02T13:52:42.043" v="1243" actId="478"/>
          <ac:spMkLst>
            <pc:docMk/>
            <pc:sldMk cId="7215369" sldId="270"/>
            <ac:spMk id="44" creationId="{7FB11189-3DF8-44F4-80EA-4285C74446EB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59" creationId="{1724BAE1-4824-4B3B-B801-24AA922FD697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60" creationId="{E6F1ADB9-97C2-43DD-B8C9-02C0F5432B3A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61" creationId="{85431360-A9A3-4680-B040-9A156D2310AB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62" creationId="{90C06702-AD1B-4BA1-99F4-FBD04C5C2A14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63" creationId="{AE7F035E-9071-4339-9C1A-8C2E752E8CF1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64" creationId="{B41163B8-30FD-4A9D-8BC1-4A9C3F2AC08F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65" creationId="{31233089-6E7B-47FE-892A-6E514B7E0E3A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66" creationId="{FF01E0CC-1C6E-4AB4-B1EE-1AE0277FE251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67" creationId="{644CAF9B-7B38-46D0-803F-9DC0EE350D93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68" creationId="{38ED950B-FC56-4784-B11A-B67FA4887C67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69" creationId="{92F44BC7-3042-4AF3-91F9-30C96D39CB49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70" creationId="{27E87E36-DF9E-42FB-AFD3-FF4FCFB8ACAB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71" creationId="{8333FE2F-F73E-49F6-91A5-0872EEFE45A5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72" creationId="{6FA46455-247F-4A2D-B6A4-322CA861E6FD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73" creationId="{0481147C-52DC-4F93-BFB9-EA3B7AC165EA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74" creationId="{09DBE8BC-1441-4DFF-AACC-1CB1D9F3BD5D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75" creationId="{C1693281-FB02-46CC-B355-FEDCC36FF2C2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76" creationId="{77B741F2-774F-491E-AD36-D06284C305FE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77" creationId="{B6F3FD6F-892D-46E0-B5BE-9C31D98ACD14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78" creationId="{02B935E9-B01A-4BB5-9F59-7A7CF8D23AE4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79" creationId="{55D9D7DB-5C4E-40E7-BA04-0A2AC8FBF129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80" creationId="{9C35F20B-795D-4DA6-863D-F6389E641289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81" creationId="{6591D83C-A499-4573-B4F4-7C3F4C55380B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82" creationId="{515D5FFE-17C2-414B-8525-45E51DFC2AD2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96" creationId="{98BCFA85-C992-471A-88B3-F5AD229A8F43}"/>
          </ac:spMkLst>
        </pc:spChg>
        <pc:spChg chg="mod topLvl">
          <ac:chgData name="Baccarini Daniela" userId="03a24505-5d2d-446b-9df3-f81c19ab9456" providerId="ADAL" clId="{5BFAA230-0886-484B-85DA-FEF4045572CA}" dt="2020-06-02T13:53:08.527" v="1249" actId="164"/>
          <ac:spMkLst>
            <pc:docMk/>
            <pc:sldMk cId="7215369" sldId="270"/>
            <ac:spMk id="97" creationId="{10E85F1B-1360-44B3-8FAB-A2977B1159D2}"/>
          </ac:spMkLst>
        </pc:spChg>
        <pc:grpChg chg="add mod">
          <ac:chgData name="Baccarini Daniela" userId="03a24505-5d2d-446b-9df3-f81c19ab9456" providerId="ADAL" clId="{5BFAA230-0886-484B-85DA-FEF4045572CA}" dt="2020-06-02T13:53:08.527" v="1249" actId="164"/>
          <ac:grpSpMkLst>
            <pc:docMk/>
            <pc:sldMk cId="7215369" sldId="270"/>
            <ac:grpSpMk id="2" creationId="{CF9437C7-3C05-486F-B57E-3294C1EF2040}"/>
          </ac:grpSpMkLst>
        </pc:grpChg>
        <pc:grpChg chg="add del">
          <ac:chgData name="Baccarini Daniela" userId="03a24505-5d2d-446b-9df3-f81c19ab9456" providerId="ADAL" clId="{5BFAA230-0886-484B-85DA-FEF4045572CA}" dt="2020-06-02T13:52:47.718" v="1245" actId="165"/>
          <ac:grpSpMkLst>
            <pc:docMk/>
            <pc:sldMk cId="7215369" sldId="270"/>
            <ac:grpSpMk id="58" creationId="{3FF74D22-DCA7-474F-BA61-A8D01A278B3B}"/>
          </ac:grpSpMkLst>
        </pc:grpChg>
        <pc:picChg chg="del">
          <ac:chgData name="Baccarini Daniela" userId="03a24505-5d2d-446b-9df3-f81c19ab9456" providerId="ADAL" clId="{5BFAA230-0886-484B-85DA-FEF4045572CA}" dt="2020-06-02T13:27:11.902" v="1033" actId="478"/>
          <ac:picMkLst>
            <pc:docMk/>
            <pc:sldMk cId="7215369" sldId="270"/>
            <ac:picMk id="4" creationId="{CA40B63B-A455-40DE-BBA2-1FBE934AAFF5}"/>
          </ac:picMkLst>
        </pc:picChg>
        <pc:picChg chg="add mod">
          <ac:chgData name="Baccarini Daniela" userId="03a24505-5d2d-446b-9df3-f81c19ab9456" providerId="ADAL" clId="{5BFAA230-0886-484B-85DA-FEF4045572CA}" dt="2020-06-02T14:05:07.491" v="1326" actId="1076"/>
          <ac:picMkLst>
            <pc:docMk/>
            <pc:sldMk cId="7215369" sldId="270"/>
            <ac:picMk id="5" creationId="{708B0A44-8C63-4C5D-B4C9-8C69FD4F5F0A}"/>
          </ac:picMkLst>
        </pc:picChg>
        <pc:picChg chg="add mod">
          <ac:chgData name="Baccarini Daniela" userId="03a24505-5d2d-446b-9df3-f81c19ab9456" providerId="ADAL" clId="{5BFAA230-0886-484B-85DA-FEF4045572CA}" dt="2020-06-02T14:05:15.304" v="1328" actId="1076"/>
          <ac:picMkLst>
            <pc:docMk/>
            <pc:sldMk cId="7215369" sldId="270"/>
            <ac:picMk id="7" creationId="{CAF80241-CB29-496E-BE67-53F39B19C778}"/>
          </ac:picMkLst>
        </pc:picChg>
        <pc:picChg chg="add">
          <ac:chgData name="Baccarini Daniela" userId="03a24505-5d2d-446b-9df3-f81c19ab9456" providerId="ADAL" clId="{5BFAA230-0886-484B-85DA-FEF4045572CA}" dt="2020-06-02T13:27:09.638" v="1032"/>
          <ac:picMkLst>
            <pc:docMk/>
            <pc:sldMk cId="7215369" sldId="270"/>
            <ac:picMk id="37" creationId="{C4B2B83E-BDC0-49C2-923A-F2605C40FCF6}"/>
          </ac:picMkLst>
        </pc:picChg>
        <pc:picChg chg="del">
          <ac:chgData name="Baccarini Daniela" userId="03a24505-5d2d-446b-9df3-f81c19ab9456" providerId="ADAL" clId="{5BFAA230-0886-484B-85DA-FEF4045572CA}" dt="2020-06-02T13:52:42.043" v="1243" actId="478"/>
          <ac:picMkLst>
            <pc:docMk/>
            <pc:sldMk cId="7215369" sldId="270"/>
            <ac:picMk id="45" creationId="{F4E4BA1B-C168-4C8B-8366-80CDBA456EBB}"/>
          </ac:picMkLst>
        </pc:picChg>
        <pc:picChg chg="del">
          <ac:chgData name="Baccarini Daniela" userId="03a24505-5d2d-446b-9df3-f81c19ab9456" providerId="ADAL" clId="{5BFAA230-0886-484B-85DA-FEF4045572CA}" dt="2020-06-02T13:52:42.043" v="1243" actId="478"/>
          <ac:picMkLst>
            <pc:docMk/>
            <pc:sldMk cId="7215369" sldId="270"/>
            <ac:picMk id="46" creationId="{AFC82060-F64D-4403-A4D6-8EFFD1CBF1C1}"/>
          </ac:picMkLst>
        </pc:picChg>
        <pc:picChg chg="del">
          <ac:chgData name="Baccarini Daniela" userId="03a24505-5d2d-446b-9df3-f81c19ab9456" providerId="ADAL" clId="{5BFAA230-0886-484B-85DA-FEF4045572CA}" dt="2020-06-02T13:52:42.043" v="1243" actId="478"/>
          <ac:picMkLst>
            <pc:docMk/>
            <pc:sldMk cId="7215369" sldId="270"/>
            <ac:picMk id="47" creationId="{CD875258-AF02-41B9-84F3-1AFC5441F65B}"/>
          </ac:picMkLst>
        </pc:picChg>
        <pc:picChg chg="del">
          <ac:chgData name="Baccarini Daniela" userId="03a24505-5d2d-446b-9df3-f81c19ab9456" providerId="ADAL" clId="{5BFAA230-0886-484B-85DA-FEF4045572CA}" dt="2020-06-02T13:52:42.043" v="1243" actId="478"/>
          <ac:picMkLst>
            <pc:docMk/>
            <pc:sldMk cId="7215369" sldId="270"/>
            <ac:picMk id="48" creationId="{F6C38D18-BD78-4190-935D-15932EB7BA2B}"/>
          </ac:picMkLst>
        </pc:picChg>
        <pc:picChg chg="del">
          <ac:chgData name="Baccarini Daniela" userId="03a24505-5d2d-446b-9df3-f81c19ab9456" providerId="ADAL" clId="{5BFAA230-0886-484B-85DA-FEF4045572CA}" dt="2020-06-02T13:52:42.043" v="1243" actId="478"/>
          <ac:picMkLst>
            <pc:docMk/>
            <pc:sldMk cId="7215369" sldId="270"/>
            <ac:picMk id="49" creationId="{4BC713F7-F1D0-4B01-940A-3DC93C98313E}"/>
          </ac:picMkLst>
        </pc:picChg>
        <pc:picChg chg="del">
          <ac:chgData name="Baccarini Daniela" userId="03a24505-5d2d-446b-9df3-f81c19ab9456" providerId="ADAL" clId="{5BFAA230-0886-484B-85DA-FEF4045572CA}" dt="2020-06-02T13:52:42.043" v="1243" actId="478"/>
          <ac:picMkLst>
            <pc:docMk/>
            <pc:sldMk cId="7215369" sldId="270"/>
            <ac:picMk id="50" creationId="{8BB69D33-F330-453D-80BF-A737002DD28B}"/>
          </ac:picMkLst>
        </pc:picChg>
        <pc:picChg chg="del">
          <ac:chgData name="Baccarini Daniela" userId="03a24505-5d2d-446b-9df3-f81c19ab9456" providerId="ADAL" clId="{5BFAA230-0886-484B-85DA-FEF4045572CA}" dt="2020-06-02T13:52:42.043" v="1243" actId="478"/>
          <ac:picMkLst>
            <pc:docMk/>
            <pc:sldMk cId="7215369" sldId="270"/>
            <ac:picMk id="51" creationId="{3F5258B9-39BA-4F63-984A-3F0AFE501494}"/>
          </ac:picMkLst>
        </pc:picChg>
        <pc:picChg chg="del">
          <ac:chgData name="Baccarini Daniela" userId="03a24505-5d2d-446b-9df3-f81c19ab9456" providerId="ADAL" clId="{5BFAA230-0886-484B-85DA-FEF4045572CA}" dt="2020-06-02T13:52:42.043" v="1243" actId="478"/>
          <ac:picMkLst>
            <pc:docMk/>
            <pc:sldMk cId="7215369" sldId="270"/>
            <ac:picMk id="52" creationId="{7E135A36-38B1-426B-8906-0F7A38DEBAD1}"/>
          </ac:picMkLst>
        </pc:picChg>
        <pc:picChg chg="del">
          <ac:chgData name="Baccarini Daniela" userId="03a24505-5d2d-446b-9df3-f81c19ab9456" providerId="ADAL" clId="{5BFAA230-0886-484B-85DA-FEF4045572CA}" dt="2020-06-02T13:52:42.043" v="1243" actId="478"/>
          <ac:picMkLst>
            <pc:docMk/>
            <pc:sldMk cId="7215369" sldId="270"/>
            <ac:picMk id="53" creationId="{6664A16C-0C84-4BD3-8946-5DF7F4FE0F9B}"/>
          </ac:picMkLst>
        </pc:picChg>
        <pc:picChg chg="del">
          <ac:chgData name="Baccarini Daniela" userId="03a24505-5d2d-446b-9df3-f81c19ab9456" providerId="ADAL" clId="{5BFAA230-0886-484B-85DA-FEF4045572CA}" dt="2020-06-02T13:52:42.043" v="1243" actId="478"/>
          <ac:picMkLst>
            <pc:docMk/>
            <pc:sldMk cId="7215369" sldId="270"/>
            <ac:picMk id="54" creationId="{B73042D2-8A8A-4CDF-91AC-51A9368086EB}"/>
          </ac:picMkLst>
        </pc:picChg>
        <pc:picChg chg="del">
          <ac:chgData name="Baccarini Daniela" userId="03a24505-5d2d-446b-9df3-f81c19ab9456" providerId="ADAL" clId="{5BFAA230-0886-484B-85DA-FEF4045572CA}" dt="2020-06-02T13:52:42.043" v="1243" actId="478"/>
          <ac:picMkLst>
            <pc:docMk/>
            <pc:sldMk cId="7215369" sldId="270"/>
            <ac:picMk id="55" creationId="{67DF9E65-D496-41FB-9B08-5070701EE066}"/>
          </ac:picMkLst>
        </pc:picChg>
        <pc:picChg chg="del">
          <ac:chgData name="Baccarini Daniela" userId="03a24505-5d2d-446b-9df3-f81c19ab9456" providerId="ADAL" clId="{5BFAA230-0886-484B-85DA-FEF4045572CA}" dt="2020-06-02T13:52:42.043" v="1243" actId="478"/>
          <ac:picMkLst>
            <pc:docMk/>
            <pc:sldMk cId="7215369" sldId="270"/>
            <ac:picMk id="56" creationId="{4B6312F8-E82B-462C-8B50-86F56D9582BB}"/>
          </ac:picMkLst>
        </pc:picChg>
        <pc:picChg chg="del">
          <ac:chgData name="Baccarini Daniela" userId="03a24505-5d2d-446b-9df3-f81c19ab9456" providerId="ADAL" clId="{5BFAA230-0886-484B-85DA-FEF4045572CA}" dt="2020-06-02T13:27:09.099" v="1031" actId="478"/>
          <ac:picMkLst>
            <pc:docMk/>
            <pc:sldMk cId="7215369" sldId="270"/>
            <ac:picMk id="57" creationId="{88553AF0-49DD-43E9-80A5-4AA1E710E762}"/>
          </ac:picMkLst>
        </pc:picChg>
        <pc:picChg chg="mod topLvl">
          <ac:chgData name="Baccarini Daniela" userId="03a24505-5d2d-446b-9df3-f81c19ab9456" providerId="ADAL" clId="{5BFAA230-0886-484B-85DA-FEF4045572CA}" dt="2020-06-02T13:53:08.527" v="1249" actId="164"/>
          <ac:picMkLst>
            <pc:docMk/>
            <pc:sldMk cId="7215369" sldId="270"/>
            <ac:picMk id="83" creationId="{F563DC82-FCB7-4BE4-AB62-8F21EA13C9CE}"/>
          </ac:picMkLst>
        </pc:picChg>
        <pc:picChg chg="mod topLvl">
          <ac:chgData name="Baccarini Daniela" userId="03a24505-5d2d-446b-9df3-f81c19ab9456" providerId="ADAL" clId="{5BFAA230-0886-484B-85DA-FEF4045572CA}" dt="2020-06-02T13:53:08.527" v="1249" actId="164"/>
          <ac:picMkLst>
            <pc:docMk/>
            <pc:sldMk cId="7215369" sldId="270"/>
            <ac:picMk id="84" creationId="{B278E6DE-C9AE-4D30-BEFC-3360E892E273}"/>
          </ac:picMkLst>
        </pc:picChg>
        <pc:picChg chg="mod topLvl">
          <ac:chgData name="Baccarini Daniela" userId="03a24505-5d2d-446b-9df3-f81c19ab9456" providerId="ADAL" clId="{5BFAA230-0886-484B-85DA-FEF4045572CA}" dt="2020-06-02T13:53:08.527" v="1249" actId="164"/>
          <ac:picMkLst>
            <pc:docMk/>
            <pc:sldMk cId="7215369" sldId="270"/>
            <ac:picMk id="85" creationId="{C6758EF6-3711-4C1B-8016-3C9F37E85E4B}"/>
          </ac:picMkLst>
        </pc:picChg>
        <pc:picChg chg="mod topLvl">
          <ac:chgData name="Baccarini Daniela" userId="03a24505-5d2d-446b-9df3-f81c19ab9456" providerId="ADAL" clId="{5BFAA230-0886-484B-85DA-FEF4045572CA}" dt="2020-06-02T13:53:08.527" v="1249" actId="164"/>
          <ac:picMkLst>
            <pc:docMk/>
            <pc:sldMk cId="7215369" sldId="270"/>
            <ac:picMk id="86" creationId="{30936F63-28F6-4C9A-BC03-747FB680F059}"/>
          </ac:picMkLst>
        </pc:picChg>
        <pc:picChg chg="mod topLvl">
          <ac:chgData name="Baccarini Daniela" userId="03a24505-5d2d-446b-9df3-f81c19ab9456" providerId="ADAL" clId="{5BFAA230-0886-484B-85DA-FEF4045572CA}" dt="2020-06-02T13:53:08.527" v="1249" actId="164"/>
          <ac:picMkLst>
            <pc:docMk/>
            <pc:sldMk cId="7215369" sldId="270"/>
            <ac:picMk id="87" creationId="{FCA395E6-4084-41DE-8916-42F9538A6336}"/>
          </ac:picMkLst>
        </pc:picChg>
        <pc:picChg chg="mod topLvl">
          <ac:chgData name="Baccarini Daniela" userId="03a24505-5d2d-446b-9df3-f81c19ab9456" providerId="ADAL" clId="{5BFAA230-0886-484B-85DA-FEF4045572CA}" dt="2020-06-02T13:53:08.527" v="1249" actId="164"/>
          <ac:picMkLst>
            <pc:docMk/>
            <pc:sldMk cId="7215369" sldId="270"/>
            <ac:picMk id="88" creationId="{FC016B5C-3949-4867-8315-057C8DA0DBED}"/>
          </ac:picMkLst>
        </pc:picChg>
        <pc:picChg chg="mod topLvl">
          <ac:chgData name="Baccarini Daniela" userId="03a24505-5d2d-446b-9df3-f81c19ab9456" providerId="ADAL" clId="{5BFAA230-0886-484B-85DA-FEF4045572CA}" dt="2020-06-02T13:53:08.527" v="1249" actId="164"/>
          <ac:picMkLst>
            <pc:docMk/>
            <pc:sldMk cId="7215369" sldId="270"/>
            <ac:picMk id="89" creationId="{6719AE35-C4B2-4268-93E7-F6AEDFE08D75}"/>
          </ac:picMkLst>
        </pc:picChg>
        <pc:picChg chg="mod topLvl">
          <ac:chgData name="Baccarini Daniela" userId="03a24505-5d2d-446b-9df3-f81c19ab9456" providerId="ADAL" clId="{5BFAA230-0886-484B-85DA-FEF4045572CA}" dt="2020-06-02T13:53:08.527" v="1249" actId="164"/>
          <ac:picMkLst>
            <pc:docMk/>
            <pc:sldMk cId="7215369" sldId="270"/>
            <ac:picMk id="90" creationId="{608455F9-E233-4AF7-9F0B-4610352455F3}"/>
          </ac:picMkLst>
        </pc:picChg>
        <pc:picChg chg="mod topLvl">
          <ac:chgData name="Baccarini Daniela" userId="03a24505-5d2d-446b-9df3-f81c19ab9456" providerId="ADAL" clId="{5BFAA230-0886-484B-85DA-FEF4045572CA}" dt="2020-06-02T13:53:08.527" v="1249" actId="164"/>
          <ac:picMkLst>
            <pc:docMk/>
            <pc:sldMk cId="7215369" sldId="270"/>
            <ac:picMk id="91" creationId="{9CBD7CFB-2481-4F5A-A9B2-F897BC9668DF}"/>
          </ac:picMkLst>
        </pc:picChg>
        <pc:picChg chg="mod topLvl">
          <ac:chgData name="Baccarini Daniela" userId="03a24505-5d2d-446b-9df3-f81c19ab9456" providerId="ADAL" clId="{5BFAA230-0886-484B-85DA-FEF4045572CA}" dt="2020-06-02T13:53:08.527" v="1249" actId="164"/>
          <ac:picMkLst>
            <pc:docMk/>
            <pc:sldMk cId="7215369" sldId="270"/>
            <ac:picMk id="92" creationId="{222F6C18-53FD-4539-8F3A-B82330400BA2}"/>
          </ac:picMkLst>
        </pc:picChg>
        <pc:picChg chg="mod topLvl">
          <ac:chgData name="Baccarini Daniela" userId="03a24505-5d2d-446b-9df3-f81c19ab9456" providerId="ADAL" clId="{5BFAA230-0886-484B-85DA-FEF4045572CA}" dt="2020-06-02T13:53:08.527" v="1249" actId="164"/>
          <ac:picMkLst>
            <pc:docMk/>
            <pc:sldMk cId="7215369" sldId="270"/>
            <ac:picMk id="93" creationId="{3ED4CB63-1C27-473D-A253-C634D7F06E1B}"/>
          </ac:picMkLst>
        </pc:picChg>
        <pc:picChg chg="mod topLvl">
          <ac:chgData name="Baccarini Daniela" userId="03a24505-5d2d-446b-9df3-f81c19ab9456" providerId="ADAL" clId="{5BFAA230-0886-484B-85DA-FEF4045572CA}" dt="2020-06-02T13:53:08.527" v="1249" actId="164"/>
          <ac:picMkLst>
            <pc:docMk/>
            <pc:sldMk cId="7215369" sldId="270"/>
            <ac:picMk id="94" creationId="{A997896E-1A20-45CA-9E60-37D383E6B75E}"/>
          </ac:picMkLst>
        </pc:picChg>
        <pc:picChg chg="mod topLvl">
          <ac:chgData name="Baccarini Daniela" userId="03a24505-5d2d-446b-9df3-f81c19ab9456" providerId="ADAL" clId="{5BFAA230-0886-484B-85DA-FEF4045572CA}" dt="2020-06-02T13:53:08.527" v="1249" actId="164"/>
          <ac:picMkLst>
            <pc:docMk/>
            <pc:sldMk cId="7215369" sldId="270"/>
            <ac:picMk id="95" creationId="{B566FB94-0A24-4521-8576-F37AD8E8AE5F}"/>
          </ac:picMkLst>
        </pc:picChg>
      </pc:sldChg>
    </pc:docChg>
  </pc:docChgLst>
  <pc:docChgLst>
    <pc:chgData name="Baccarini Daniela" userId="03a24505-5d2d-446b-9df3-f81c19ab9456" providerId="ADAL" clId="{EFF981F8-FB15-4EE0-BCC9-2D14B865D35E}"/>
    <pc:docChg chg="custSel modSld">
      <pc:chgData name="Baccarini Daniela" userId="03a24505-5d2d-446b-9df3-f81c19ab9456" providerId="ADAL" clId="{EFF981F8-FB15-4EE0-BCC9-2D14B865D35E}" dt="2020-10-27T08:51:59.303" v="48"/>
      <pc:docMkLst>
        <pc:docMk/>
      </pc:docMkLst>
      <pc:sldChg chg="addSp delSp">
        <pc:chgData name="Baccarini Daniela" userId="03a24505-5d2d-446b-9df3-f81c19ab9456" providerId="ADAL" clId="{EFF981F8-FB15-4EE0-BCC9-2D14B865D35E}" dt="2020-10-27T08:49:15.185" v="17"/>
        <pc:sldMkLst>
          <pc:docMk/>
          <pc:sldMk cId="2236008892" sldId="257"/>
        </pc:sldMkLst>
        <pc:spChg chg="del">
          <ac:chgData name="Baccarini Daniela" userId="03a24505-5d2d-446b-9df3-f81c19ab9456" providerId="ADAL" clId="{EFF981F8-FB15-4EE0-BCC9-2D14B865D35E}" dt="2020-10-27T08:49:13.837" v="16" actId="478"/>
          <ac:spMkLst>
            <pc:docMk/>
            <pc:sldMk cId="2236008892" sldId="257"/>
            <ac:spMk id="40" creationId="{6E8E602E-502C-47C8-AE6D-B56F9A28549A}"/>
          </ac:spMkLst>
        </pc:spChg>
        <pc:spChg chg="add">
          <ac:chgData name="Baccarini Daniela" userId="03a24505-5d2d-446b-9df3-f81c19ab9456" providerId="ADAL" clId="{EFF981F8-FB15-4EE0-BCC9-2D14B865D35E}" dt="2020-10-27T08:49:15.185" v="17"/>
          <ac:spMkLst>
            <pc:docMk/>
            <pc:sldMk cId="2236008892" sldId="257"/>
            <ac:spMk id="57" creationId="{B6E29FF6-8174-4D82-A88C-C26571AFACB5}"/>
          </ac:spMkLst>
        </pc:spChg>
      </pc:sldChg>
      <pc:sldChg chg="addSp delSp modSp">
        <pc:chgData name="Baccarini Daniela" userId="03a24505-5d2d-446b-9df3-f81c19ab9456" providerId="ADAL" clId="{EFF981F8-FB15-4EE0-BCC9-2D14B865D35E}" dt="2020-10-27T08:49:05.364" v="15" actId="1076"/>
        <pc:sldMkLst>
          <pc:docMk/>
          <pc:sldMk cId="755907051" sldId="258"/>
        </pc:sldMkLst>
        <pc:spChg chg="del">
          <ac:chgData name="Baccarini Daniela" userId="03a24505-5d2d-446b-9df3-f81c19ab9456" providerId="ADAL" clId="{EFF981F8-FB15-4EE0-BCC9-2D14B865D35E}" dt="2020-10-27T08:48:52.989" v="13" actId="478"/>
          <ac:spMkLst>
            <pc:docMk/>
            <pc:sldMk cId="755907051" sldId="258"/>
            <ac:spMk id="12" creationId="{BFFD6CCA-24EB-41D1-A4B3-E0665A4587D0}"/>
          </ac:spMkLst>
        </pc:spChg>
        <pc:spChg chg="add mod">
          <ac:chgData name="Baccarini Daniela" userId="03a24505-5d2d-446b-9df3-f81c19ab9456" providerId="ADAL" clId="{EFF981F8-FB15-4EE0-BCC9-2D14B865D35E}" dt="2020-10-27T08:49:05.364" v="15" actId="1076"/>
          <ac:spMkLst>
            <pc:docMk/>
            <pc:sldMk cId="755907051" sldId="258"/>
            <ac:spMk id="55" creationId="{92AE75C1-1F89-4D5D-A5DE-CC9649153C78}"/>
          </ac:spMkLst>
        </pc:spChg>
      </pc:sldChg>
      <pc:sldChg chg="addSp delSp modSp">
        <pc:chgData name="Baccarini Daniela" userId="03a24505-5d2d-446b-9df3-f81c19ab9456" providerId="ADAL" clId="{EFF981F8-FB15-4EE0-BCC9-2D14B865D35E}" dt="2020-10-27T08:49:41.484" v="24" actId="20577"/>
        <pc:sldMkLst>
          <pc:docMk/>
          <pc:sldMk cId="3807614850" sldId="259"/>
        </pc:sldMkLst>
        <pc:spChg chg="mod">
          <ac:chgData name="Baccarini Daniela" userId="03a24505-5d2d-446b-9df3-f81c19ab9456" providerId="ADAL" clId="{EFF981F8-FB15-4EE0-BCC9-2D14B865D35E}" dt="2020-10-27T08:49:41.484" v="24" actId="20577"/>
          <ac:spMkLst>
            <pc:docMk/>
            <pc:sldMk cId="3807614850" sldId="259"/>
            <ac:spMk id="38" creationId="{86BB2282-4534-4C81-971B-4F9105E48563}"/>
          </ac:spMkLst>
        </pc:spChg>
        <pc:spChg chg="add">
          <ac:chgData name="Baccarini Daniela" userId="03a24505-5d2d-446b-9df3-f81c19ab9456" providerId="ADAL" clId="{EFF981F8-FB15-4EE0-BCC9-2D14B865D35E}" dt="2020-10-27T08:49:25.954" v="19"/>
          <ac:spMkLst>
            <pc:docMk/>
            <pc:sldMk cId="3807614850" sldId="259"/>
            <ac:spMk id="45" creationId="{C5335472-95BC-48E4-A3F7-67018D0C20F3}"/>
          </ac:spMkLst>
        </pc:spChg>
        <pc:spChg chg="mod">
          <ac:chgData name="Baccarini Daniela" userId="03a24505-5d2d-446b-9df3-f81c19ab9456" providerId="ADAL" clId="{EFF981F8-FB15-4EE0-BCC9-2D14B865D35E}" dt="2020-10-27T08:49:32.005" v="20" actId="1036"/>
          <ac:spMkLst>
            <pc:docMk/>
            <pc:sldMk cId="3807614850" sldId="259"/>
            <ac:spMk id="206" creationId="{5034C5C1-55BF-458C-B55B-BF855B56820C}"/>
          </ac:spMkLst>
        </pc:spChg>
        <pc:spChg chg="del">
          <ac:chgData name="Baccarini Daniela" userId="03a24505-5d2d-446b-9df3-f81c19ab9456" providerId="ADAL" clId="{EFF981F8-FB15-4EE0-BCC9-2D14B865D35E}" dt="2020-10-27T08:49:24.262" v="18" actId="478"/>
          <ac:spMkLst>
            <pc:docMk/>
            <pc:sldMk cId="3807614850" sldId="259"/>
            <ac:spMk id="212" creationId="{366288D5-09D8-461B-B9FC-F0D60074178E}"/>
          </ac:spMkLst>
        </pc:spChg>
      </pc:sldChg>
      <pc:sldChg chg="addSp delSp modSp">
        <pc:chgData name="Baccarini Daniela" userId="03a24505-5d2d-446b-9df3-f81c19ab9456" providerId="ADAL" clId="{EFF981F8-FB15-4EE0-BCC9-2D14B865D35E}" dt="2020-10-27T08:50:10.061" v="29"/>
        <pc:sldMkLst>
          <pc:docMk/>
          <pc:sldMk cId="3712220371" sldId="260"/>
        </pc:sldMkLst>
        <pc:spChg chg="mod">
          <ac:chgData name="Baccarini Daniela" userId="03a24505-5d2d-446b-9df3-f81c19ab9456" providerId="ADAL" clId="{EFF981F8-FB15-4EE0-BCC9-2D14B865D35E}" dt="2020-10-27T08:50:00.635" v="27" actId="20577"/>
          <ac:spMkLst>
            <pc:docMk/>
            <pc:sldMk cId="3712220371" sldId="260"/>
            <ac:spMk id="38" creationId="{86BB2282-4534-4C81-971B-4F9105E48563}"/>
          </ac:spMkLst>
        </pc:spChg>
        <pc:spChg chg="add">
          <ac:chgData name="Baccarini Daniela" userId="03a24505-5d2d-446b-9df3-f81c19ab9456" providerId="ADAL" clId="{EFF981F8-FB15-4EE0-BCC9-2D14B865D35E}" dt="2020-10-27T08:50:10.061" v="29"/>
          <ac:spMkLst>
            <pc:docMk/>
            <pc:sldMk cId="3712220371" sldId="260"/>
            <ac:spMk id="45" creationId="{65C31D6A-8894-4AAD-8F18-E3C0D8413E2D}"/>
          </ac:spMkLst>
        </pc:spChg>
        <pc:spChg chg="del">
          <ac:chgData name="Baccarini Daniela" userId="03a24505-5d2d-446b-9df3-f81c19ab9456" providerId="ADAL" clId="{EFF981F8-FB15-4EE0-BCC9-2D14B865D35E}" dt="2020-10-27T08:50:09.426" v="28" actId="478"/>
          <ac:spMkLst>
            <pc:docMk/>
            <pc:sldMk cId="3712220371" sldId="260"/>
            <ac:spMk id="93" creationId="{C3957D5E-D742-4D6D-A4A2-C4B7BB5C16AE}"/>
          </ac:spMkLst>
        </pc:spChg>
      </pc:sldChg>
      <pc:sldChg chg="addSp delSp">
        <pc:chgData name="Baccarini Daniela" userId="03a24505-5d2d-446b-9df3-f81c19ab9456" providerId="ADAL" clId="{EFF981F8-FB15-4EE0-BCC9-2D14B865D35E}" dt="2020-10-27T08:50:26.501" v="31"/>
        <pc:sldMkLst>
          <pc:docMk/>
          <pc:sldMk cId="3275689977" sldId="261"/>
        </pc:sldMkLst>
        <pc:spChg chg="add">
          <ac:chgData name="Baccarini Daniela" userId="03a24505-5d2d-446b-9df3-f81c19ab9456" providerId="ADAL" clId="{EFF981F8-FB15-4EE0-BCC9-2D14B865D35E}" dt="2020-10-27T08:50:26.501" v="31"/>
          <ac:spMkLst>
            <pc:docMk/>
            <pc:sldMk cId="3275689977" sldId="261"/>
            <ac:spMk id="45" creationId="{1DDE0CC7-9D79-4A92-8D40-9157DF37FBFA}"/>
          </ac:spMkLst>
        </pc:spChg>
        <pc:spChg chg="del">
          <ac:chgData name="Baccarini Daniela" userId="03a24505-5d2d-446b-9df3-f81c19ab9456" providerId="ADAL" clId="{EFF981F8-FB15-4EE0-BCC9-2D14B865D35E}" dt="2020-10-27T08:50:26.054" v="30" actId="478"/>
          <ac:spMkLst>
            <pc:docMk/>
            <pc:sldMk cId="3275689977" sldId="261"/>
            <ac:spMk id="93" creationId="{AD797BE1-0E35-42A3-90B3-25C130F1E7BE}"/>
          </ac:spMkLst>
        </pc:spChg>
      </pc:sldChg>
      <pc:sldChg chg="addSp delSp">
        <pc:chgData name="Baccarini Daniela" userId="03a24505-5d2d-446b-9df3-f81c19ab9456" providerId="ADAL" clId="{EFF981F8-FB15-4EE0-BCC9-2D14B865D35E}" dt="2020-10-27T08:50:39.397" v="33"/>
        <pc:sldMkLst>
          <pc:docMk/>
          <pc:sldMk cId="2370914607" sldId="262"/>
        </pc:sldMkLst>
        <pc:spChg chg="add">
          <ac:chgData name="Baccarini Daniela" userId="03a24505-5d2d-446b-9df3-f81c19ab9456" providerId="ADAL" clId="{EFF981F8-FB15-4EE0-BCC9-2D14B865D35E}" dt="2020-10-27T08:50:39.397" v="33"/>
          <ac:spMkLst>
            <pc:docMk/>
            <pc:sldMk cId="2370914607" sldId="262"/>
            <ac:spMk id="47" creationId="{F17F72F9-2521-4E56-968D-F1327D201397}"/>
          </ac:spMkLst>
        </pc:spChg>
        <pc:spChg chg="del">
          <ac:chgData name="Baccarini Daniela" userId="03a24505-5d2d-446b-9df3-f81c19ab9456" providerId="ADAL" clId="{EFF981F8-FB15-4EE0-BCC9-2D14B865D35E}" dt="2020-10-27T08:50:38.838" v="32" actId="478"/>
          <ac:spMkLst>
            <pc:docMk/>
            <pc:sldMk cId="2370914607" sldId="262"/>
            <ac:spMk id="91" creationId="{6DD41266-BEA9-4913-B567-08F39002ED9F}"/>
          </ac:spMkLst>
        </pc:spChg>
      </pc:sldChg>
      <pc:sldChg chg="addSp delSp">
        <pc:chgData name="Baccarini Daniela" userId="03a24505-5d2d-446b-9df3-f81c19ab9456" providerId="ADAL" clId="{EFF981F8-FB15-4EE0-BCC9-2D14B865D35E}" dt="2020-10-27T08:50:47.638" v="35"/>
        <pc:sldMkLst>
          <pc:docMk/>
          <pc:sldMk cId="289405164" sldId="263"/>
        </pc:sldMkLst>
        <pc:spChg chg="add">
          <ac:chgData name="Baccarini Daniela" userId="03a24505-5d2d-446b-9df3-f81c19ab9456" providerId="ADAL" clId="{EFF981F8-FB15-4EE0-BCC9-2D14B865D35E}" dt="2020-10-27T08:50:47.638" v="35"/>
          <ac:spMkLst>
            <pc:docMk/>
            <pc:sldMk cId="289405164" sldId="263"/>
            <ac:spMk id="45" creationId="{07F3B54C-2DC1-45DF-A236-DF2680527DF7}"/>
          </ac:spMkLst>
        </pc:spChg>
        <pc:spChg chg="del">
          <ac:chgData name="Baccarini Daniela" userId="03a24505-5d2d-446b-9df3-f81c19ab9456" providerId="ADAL" clId="{EFF981F8-FB15-4EE0-BCC9-2D14B865D35E}" dt="2020-10-27T08:50:47.193" v="34" actId="478"/>
          <ac:spMkLst>
            <pc:docMk/>
            <pc:sldMk cId="289405164" sldId="263"/>
            <ac:spMk id="100" creationId="{D895BAD7-141C-423E-936F-50F8BA88861C}"/>
          </ac:spMkLst>
        </pc:spChg>
      </pc:sldChg>
      <pc:sldChg chg="addSp delSp">
        <pc:chgData name="Baccarini Daniela" userId="03a24505-5d2d-446b-9df3-f81c19ab9456" providerId="ADAL" clId="{EFF981F8-FB15-4EE0-BCC9-2D14B865D35E}" dt="2020-10-27T08:50:56.696" v="37"/>
        <pc:sldMkLst>
          <pc:docMk/>
          <pc:sldMk cId="4084908234" sldId="264"/>
        </pc:sldMkLst>
        <pc:spChg chg="add">
          <ac:chgData name="Baccarini Daniela" userId="03a24505-5d2d-446b-9df3-f81c19ab9456" providerId="ADAL" clId="{EFF981F8-FB15-4EE0-BCC9-2D14B865D35E}" dt="2020-10-27T08:50:56.696" v="37"/>
          <ac:spMkLst>
            <pc:docMk/>
            <pc:sldMk cId="4084908234" sldId="264"/>
            <ac:spMk id="45" creationId="{02CFD6A8-0DA5-42EB-899A-E5279AE1C6C8}"/>
          </ac:spMkLst>
        </pc:spChg>
        <pc:spChg chg="del">
          <ac:chgData name="Baccarini Daniela" userId="03a24505-5d2d-446b-9df3-f81c19ab9456" providerId="ADAL" clId="{EFF981F8-FB15-4EE0-BCC9-2D14B865D35E}" dt="2020-10-27T08:50:56.144" v="36" actId="478"/>
          <ac:spMkLst>
            <pc:docMk/>
            <pc:sldMk cId="4084908234" sldId="264"/>
            <ac:spMk id="89" creationId="{3CC791CC-6EAB-4863-BDA2-994885ECDF23}"/>
          </ac:spMkLst>
        </pc:spChg>
      </pc:sldChg>
      <pc:sldChg chg="addSp delSp modSp">
        <pc:chgData name="Baccarini Daniela" userId="03a24505-5d2d-446b-9df3-f81c19ab9456" providerId="ADAL" clId="{EFF981F8-FB15-4EE0-BCC9-2D14B865D35E}" dt="2020-10-27T08:51:11.885" v="40"/>
        <pc:sldMkLst>
          <pc:docMk/>
          <pc:sldMk cId="961948923" sldId="265"/>
        </pc:sldMkLst>
        <pc:spChg chg="add">
          <ac:chgData name="Baccarini Daniela" userId="03a24505-5d2d-446b-9df3-f81c19ab9456" providerId="ADAL" clId="{EFF981F8-FB15-4EE0-BCC9-2D14B865D35E}" dt="2020-10-27T08:51:11.885" v="40"/>
          <ac:spMkLst>
            <pc:docMk/>
            <pc:sldMk cId="961948923" sldId="265"/>
            <ac:spMk id="53" creationId="{FFA5F74D-BB24-40B9-9D5C-C9C8E078B00B}"/>
          </ac:spMkLst>
        </pc:spChg>
        <pc:spChg chg="del mod">
          <ac:chgData name="Baccarini Daniela" userId="03a24505-5d2d-446b-9df3-f81c19ab9456" providerId="ADAL" clId="{EFF981F8-FB15-4EE0-BCC9-2D14B865D35E}" dt="2020-10-27T08:51:10.309" v="39" actId="478"/>
          <ac:spMkLst>
            <pc:docMk/>
            <pc:sldMk cId="961948923" sldId="265"/>
            <ac:spMk id="84" creationId="{BE5036BC-0D02-4151-9760-3D2FD4BDB48C}"/>
          </ac:spMkLst>
        </pc:spChg>
      </pc:sldChg>
      <pc:sldChg chg="modSp">
        <pc:chgData name="Baccarini Daniela" userId="03a24505-5d2d-446b-9df3-f81c19ab9456" providerId="ADAL" clId="{EFF981F8-FB15-4EE0-BCC9-2D14B865D35E}" dt="2020-10-27T08:48:39.494" v="12" actId="20577"/>
        <pc:sldMkLst>
          <pc:docMk/>
          <pc:sldMk cId="1852153133" sldId="266"/>
        </pc:sldMkLst>
        <pc:spChg chg="mod">
          <ac:chgData name="Baccarini Daniela" userId="03a24505-5d2d-446b-9df3-f81c19ab9456" providerId="ADAL" clId="{EFF981F8-FB15-4EE0-BCC9-2D14B865D35E}" dt="2020-10-27T08:09:18.178" v="2" actId="20577"/>
          <ac:spMkLst>
            <pc:docMk/>
            <pc:sldMk cId="1852153133" sldId="266"/>
            <ac:spMk id="38" creationId="{86BB2282-4534-4C81-971B-4F9105E48563}"/>
          </ac:spMkLst>
        </pc:spChg>
        <pc:spChg chg="mod">
          <ac:chgData name="Baccarini Daniela" userId="03a24505-5d2d-446b-9df3-f81c19ab9456" providerId="ADAL" clId="{EFF981F8-FB15-4EE0-BCC9-2D14B865D35E}" dt="2020-10-27T08:48:39.494" v="12" actId="20577"/>
          <ac:spMkLst>
            <pc:docMk/>
            <pc:sldMk cId="1852153133" sldId="266"/>
            <ac:spMk id="77" creationId="{ABF7569E-C12F-4D54-ADF1-080DFFE3FCCD}"/>
          </ac:spMkLst>
        </pc:spChg>
      </pc:sldChg>
      <pc:sldChg chg="addSp delSp">
        <pc:chgData name="Baccarini Daniela" userId="03a24505-5d2d-446b-9df3-f81c19ab9456" providerId="ADAL" clId="{EFF981F8-FB15-4EE0-BCC9-2D14B865D35E}" dt="2020-10-27T08:51:29.736" v="42"/>
        <pc:sldMkLst>
          <pc:docMk/>
          <pc:sldMk cId="2002810848" sldId="267"/>
        </pc:sldMkLst>
        <pc:spChg chg="add">
          <ac:chgData name="Baccarini Daniela" userId="03a24505-5d2d-446b-9df3-f81c19ab9456" providerId="ADAL" clId="{EFF981F8-FB15-4EE0-BCC9-2D14B865D35E}" dt="2020-10-27T08:51:29.736" v="42"/>
          <ac:spMkLst>
            <pc:docMk/>
            <pc:sldMk cId="2002810848" sldId="267"/>
            <ac:spMk id="45" creationId="{1DEF8FF0-62CA-49C3-A1D6-6F0D139AAE27}"/>
          </ac:spMkLst>
        </pc:spChg>
        <pc:spChg chg="del">
          <ac:chgData name="Baccarini Daniela" userId="03a24505-5d2d-446b-9df3-f81c19ab9456" providerId="ADAL" clId="{EFF981F8-FB15-4EE0-BCC9-2D14B865D35E}" dt="2020-10-27T08:51:29.335" v="41" actId="478"/>
          <ac:spMkLst>
            <pc:docMk/>
            <pc:sldMk cId="2002810848" sldId="267"/>
            <ac:spMk id="77" creationId="{18CCB24D-6A12-44E3-BADB-368E1EA6682E}"/>
          </ac:spMkLst>
        </pc:spChg>
      </pc:sldChg>
      <pc:sldChg chg="addSp delSp">
        <pc:chgData name="Baccarini Daniela" userId="03a24505-5d2d-446b-9df3-f81c19ab9456" providerId="ADAL" clId="{EFF981F8-FB15-4EE0-BCC9-2D14B865D35E}" dt="2020-10-27T08:51:39.543" v="44"/>
        <pc:sldMkLst>
          <pc:docMk/>
          <pc:sldMk cId="2638743388" sldId="268"/>
        </pc:sldMkLst>
        <pc:spChg chg="add">
          <ac:chgData name="Baccarini Daniela" userId="03a24505-5d2d-446b-9df3-f81c19ab9456" providerId="ADAL" clId="{EFF981F8-FB15-4EE0-BCC9-2D14B865D35E}" dt="2020-10-27T08:51:39.543" v="44"/>
          <ac:spMkLst>
            <pc:docMk/>
            <pc:sldMk cId="2638743388" sldId="268"/>
            <ac:spMk id="45" creationId="{70122853-9023-4E2E-A240-D084500F0AD0}"/>
          </ac:spMkLst>
        </pc:spChg>
        <pc:spChg chg="del">
          <ac:chgData name="Baccarini Daniela" userId="03a24505-5d2d-446b-9df3-f81c19ab9456" providerId="ADAL" clId="{EFF981F8-FB15-4EE0-BCC9-2D14B865D35E}" dt="2020-10-27T08:51:39.034" v="43" actId="478"/>
          <ac:spMkLst>
            <pc:docMk/>
            <pc:sldMk cId="2638743388" sldId="268"/>
            <ac:spMk id="77" creationId="{5C71F3D8-EB8E-49F0-B8CF-3D436CF2BE5F}"/>
          </ac:spMkLst>
        </pc:spChg>
      </pc:sldChg>
      <pc:sldChg chg="addSp delSp">
        <pc:chgData name="Baccarini Daniela" userId="03a24505-5d2d-446b-9df3-f81c19ab9456" providerId="ADAL" clId="{EFF981F8-FB15-4EE0-BCC9-2D14B865D35E}" dt="2020-10-27T08:51:59.303" v="48"/>
        <pc:sldMkLst>
          <pc:docMk/>
          <pc:sldMk cId="589440167" sldId="269"/>
        </pc:sldMkLst>
        <pc:spChg chg="add">
          <ac:chgData name="Baccarini Daniela" userId="03a24505-5d2d-446b-9df3-f81c19ab9456" providerId="ADAL" clId="{EFF981F8-FB15-4EE0-BCC9-2D14B865D35E}" dt="2020-10-27T08:51:59.303" v="48"/>
          <ac:spMkLst>
            <pc:docMk/>
            <pc:sldMk cId="589440167" sldId="269"/>
            <ac:spMk id="46" creationId="{9ED17DEC-DC84-4409-80B7-4510FB116DD8}"/>
          </ac:spMkLst>
        </pc:spChg>
        <pc:spChg chg="del">
          <ac:chgData name="Baccarini Daniela" userId="03a24505-5d2d-446b-9df3-f81c19ab9456" providerId="ADAL" clId="{EFF981F8-FB15-4EE0-BCC9-2D14B865D35E}" dt="2020-10-27T08:51:58.413" v="47" actId="478"/>
          <ac:spMkLst>
            <pc:docMk/>
            <pc:sldMk cId="589440167" sldId="269"/>
            <ac:spMk id="78" creationId="{A8FBFCBC-3F37-4412-A7CA-A8C79608E307}"/>
          </ac:spMkLst>
        </pc:spChg>
      </pc:sldChg>
      <pc:sldChg chg="addSp delSp">
        <pc:chgData name="Baccarini Daniela" userId="03a24505-5d2d-446b-9df3-f81c19ab9456" providerId="ADAL" clId="{EFF981F8-FB15-4EE0-BCC9-2D14B865D35E}" dt="2020-10-27T08:51:51.385" v="46"/>
        <pc:sldMkLst>
          <pc:docMk/>
          <pc:sldMk cId="7215369" sldId="270"/>
        </pc:sldMkLst>
        <pc:spChg chg="add">
          <ac:chgData name="Baccarini Daniela" userId="03a24505-5d2d-446b-9df3-f81c19ab9456" providerId="ADAL" clId="{EFF981F8-FB15-4EE0-BCC9-2D14B865D35E}" dt="2020-10-27T08:51:51.385" v="46"/>
          <ac:spMkLst>
            <pc:docMk/>
            <pc:sldMk cId="7215369" sldId="270"/>
            <ac:spMk id="46" creationId="{3B0E1C83-C971-4FEF-999E-AA4DA73622C7}"/>
          </ac:spMkLst>
        </pc:spChg>
        <pc:spChg chg="del">
          <ac:chgData name="Baccarini Daniela" userId="03a24505-5d2d-446b-9df3-f81c19ab9456" providerId="ADAL" clId="{EFF981F8-FB15-4EE0-BCC9-2D14B865D35E}" dt="2020-10-27T08:51:50.917" v="45" actId="478"/>
          <ac:spMkLst>
            <pc:docMk/>
            <pc:sldMk cId="7215369" sldId="270"/>
            <ac:spMk id="78" creationId="{02B935E9-B01A-4BB5-9F59-7A7CF8D23AE4}"/>
          </ac:spMkLst>
        </pc:spChg>
      </pc:sldChg>
    </pc:docChg>
  </pc:docChgLst>
  <pc:docChgLst>
    <pc:chgData name="Lindholm Eva" userId="facf026a-3b24-402b-8604-4433847fd95b" providerId="ADAL" clId="{2D78B783-4FAD-43F6-B221-610254FCC1BB}"/>
    <pc:docChg chg="undo custSel addSld delSld modSld sldOrd">
      <pc:chgData name="Lindholm Eva" userId="facf026a-3b24-402b-8604-4433847fd95b" providerId="ADAL" clId="{2D78B783-4FAD-43F6-B221-610254FCC1BB}" dt="2021-02-04T13:57:40.619" v="627" actId="14"/>
      <pc:docMkLst>
        <pc:docMk/>
      </pc:docMkLst>
      <pc:sldChg chg="addSp delSp">
        <pc:chgData name="Lindholm Eva" userId="facf026a-3b24-402b-8604-4433847fd95b" providerId="ADAL" clId="{2D78B783-4FAD-43F6-B221-610254FCC1BB}" dt="2021-02-04T13:46:52.252" v="1"/>
        <pc:sldMkLst>
          <pc:docMk/>
          <pc:sldMk cId="755907051" sldId="258"/>
        </pc:sldMkLst>
        <pc:picChg chg="add del">
          <ac:chgData name="Lindholm Eva" userId="facf026a-3b24-402b-8604-4433847fd95b" providerId="ADAL" clId="{2D78B783-4FAD-43F6-B221-610254FCC1BB}" dt="2021-02-04T13:46:52.252" v="1"/>
          <ac:picMkLst>
            <pc:docMk/>
            <pc:sldMk cId="755907051" sldId="258"/>
            <ac:picMk id="1026" creationId="{82C4CC4B-B453-4F67-82E0-D80C4F351D81}"/>
          </ac:picMkLst>
        </pc:picChg>
      </pc:sldChg>
      <pc:sldChg chg="new del">
        <pc:chgData name="Lindholm Eva" userId="facf026a-3b24-402b-8604-4433847fd95b" providerId="ADAL" clId="{2D78B783-4FAD-43F6-B221-610254FCC1BB}" dt="2021-02-04T13:48:49.585" v="11" actId="47"/>
        <pc:sldMkLst>
          <pc:docMk/>
          <pc:sldMk cId="403763905" sldId="271"/>
        </pc:sldMkLst>
      </pc:sldChg>
      <pc:sldChg chg="addSp delSp modSp new del mod">
        <pc:chgData name="Lindholm Eva" userId="facf026a-3b24-402b-8604-4433847fd95b" providerId="ADAL" clId="{2D78B783-4FAD-43F6-B221-610254FCC1BB}" dt="2021-02-04T13:47:44.948" v="8" actId="47"/>
        <pc:sldMkLst>
          <pc:docMk/>
          <pc:sldMk cId="2902780196" sldId="271"/>
        </pc:sldMkLst>
        <pc:spChg chg="del">
          <ac:chgData name="Lindholm Eva" userId="facf026a-3b24-402b-8604-4433847fd95b" providerId="ADAL" clId="{2D78B783-4FAD-43F6-B221-610254FCC1BB}" dt="2021-02-04T13:47:05.985" v="4" actId="478"/>
          <ac:spMkLst>
            <pc:docMk/>
            <pc:sldMk cId="2902780196" sldId="271"/>
            <ac:spMk id="2" creationId="{2BB70BF5-92BE-44A0-90F9-7252C87BD38D}"/>
          </ac:spMkLst>
        </pc:spChg>
        <pc:spChg chg="del">
          <ac:chgData name="Lindholm Eva" userId="facf026a-3b24-402b-8604-4433847fd95b" providerId="ADAL" clId="{2D78B783-4FAD-43F6-B221-610254FCC1BB}" dt="2021-02-04T13:47:09.009" v="5" actId="478"/>
          <ac:spMkLst>
            <pc:docMk/>
            <pc:sldMk cId="2902780196" sldId="271"/>
            <ac:spMk id="3" creationId="{CD33C9C3-B1EB-4407-96C4-BA23E6C74FE4}"/>
          </ac:spMkLst>
        </pc:spChg>
        <pc:spChg chg="add mod">
          <ac:chgData name="Lindholm Eva" userId="facf026a-3b24-402b-8604-4433847fd95b" providerId="ADAL" clId="{2D78B783-4FAD-43F6-B221-610254FCC1BB}" dt="2021-02-04T13:47:32.162" v="6"/>
          <ac:spMkLst>
            <pc:docMk/>
            <pc:sldMk cId="2902780196" sldId="271"/>
            <ac:spMk id="4" creationId="{1F370769-40F1-4366-9D5C-31E01A77A67D}"/>
          </ac:spMkLst>
        </pc:spChg>
        <pc:picChg chg="add">
          <ac:chgData name="Lindholm Eva" userId="facf026a-3b24-402b-8604-4433847fd95b" providerId="ADAL" clId="{2D78B783-4FAD-43F6-B221-610254FCC1BB}" dt="2021-02-04T13:46:59.526" v="3"/>
          <ac:picMkLst>
            <pc:docMk/>
            <pc:sldMk cId="2902780196" sldId="271"/>
            <ac:picMk id="2050" creationId="{8CF5E104-2B9D-4213-BFCD-5AF4B5BC058E}"/>
          </ac:picMkLst>
        </pc:picChg>
        <pc:picChg chg="add mod">
          <ac:chgData name="Lindholm Eva" userId="facf026a-3b24-402b-8604-4433847fd95b" providerId="ADAL" clId="{2D78B783-4FAD-43F6-B221-610254FCC1BB}" dt="2021-02-04T13:47:40.428" v="7"/>
          <ac:picMkLst>
            <pc:docMk/>
            <pc:sldMk cId="2902780196" sldId="271"/>
            <ac:picMk id="2052" creationId="{D63CEA2A-AA41-4850-973C-8CCA7A784E2E}"/>
          </ac:picMkLst>
        </pc:picChg>
      </pc:sldChg>
      <pc:sldChg chg="modSp add mod ord">
        <pc:chgData name="Lindholm Eva" userId="facf026a-3b24-402b-8604-4433847fd95b" providerId="ADAL" clId="{2D78B783-4FAD-43F6-B221-610254FCC1BB}" dt="2021-02-04T13:57:40.619" v="627" actId="14"/>
        <pc:sldMkLst>
          <pc:docMk/>
          <pc:sldMk cId="2008637273" sldId="296"/>
        </pc:sldMkLst>
        <pc:spChg chg="mod">
          <ac:chgData name="Lindholm Eva" userId="facf026a-3b24-402b-8604-4433847fd95b" providerId="ADAL" clId="{2D78B783-4FAD-43F6-B221-610254FCC1BB}" dt="2021-02-04T13:57:40.619" v="627" actId="14"/>
          <ac:spMkLst>
            <pc:docMk/>
            <pc:sldMk cId="2008637273" sldId="296"/>
            <ac:spMk id="6" creationId="{0FCC077C-1525-4AA0-8ECE-93FAC352DE2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67998-8122-4E5D-927B-BA452B0D254D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F72CA-0243-4E85-B7C3-10936C95E8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842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Eva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2FD1-1054-45B7-B86D-AAA17724884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374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F72CA-0243-4E85-B7C3-10936C95E8E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2050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F72CA-0243-4E85-B7C3-10936C95E8E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141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23D765-08DC-49D8-BF89-979C3E335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E33FE14-869D-43BB-A52E-716FFD28D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07B608-8FE1-4ABE-9CC6-6C21B939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874D-A3E5-47AB-B650-A1FCFAF3A48E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82EAE0-FF24-4348-BE53-57D46FEB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108E35-2BDF-4A06-A4FB-27407F6E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4183-92BE-4CBB-A909-F672751DA0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65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01727D-4DBB-45E0-A955-292E0FDE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D17D058-FD05-4E15-9BC9-490FED6C4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1D2032-D919-4953-8DDA-C4D04473F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874D-A3E5-47AB-B650-A1FCFAF3A48E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8BC276-1385-41B7-B4DE-C8B6D680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32BFE5-DAF8-489B-8ABB-D5680313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4183-92BE-4CBB-A909-F672751DA0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203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4BFBC44-CF00-4FA0-BD59-E4CCAA10D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02A8316-A373-4175-9B1F-77ABF6739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598814-DB00-4805-BD9C-046B83DC2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874D-A3E5-47AB-B650-A1FCFAF3A48E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DC8654-1B94-4155-9C4D-98C513E7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E7A12C-CBDF-45FE-ABDB-E47AAF557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4183-92BE-4CBB-A909-F672751DA0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895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F1A2B4-E26E-457D-99E3-4BD03084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46703C-C141-4CC8-9E13-3B988514E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6A9FFD-B125-4C3B-83DC-B97AD9255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874D-A3E5-47AB-B650-A1FCFAF3A48E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BA958C-905A-4A76-8E18-C5CDB4C04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825B47-1574-4801-9CEC-8E33672E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4183-92BE-4CBB-A909-F672751DA0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915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9337D9-CB33-4021-BDD9-AA30ECB9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A0C913-62E0-4C77-BAA0-763426AAD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FED15F-B82C-4C3E-94E0-0C192C62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874D-A3E5-47AB-B650-A1FCFAF3A48E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DA9A09-2DA5-4880-AAC1-A17E7811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5C7CF5-42B2-4BB2-8D0D-24EFA9C1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4183-92BE-4CBB-A909-F672751DA0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97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B2D13A-31D0-4EB5-9C00-B50CB34B1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4A3F17-EBA3-4EC1-875D-3CCD458F8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13DB737-162F-4477-86FC-B51BDE171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F04C28D-27CB-4AC9-BEFE-4F1DD1786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874D-A3E5-47AB-B650-A1FCFAF3A48E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17B21BE-486E-4E2B-BA4D-D9994F345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696BB-174B-46F4-86EE-BFF986BB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4183-92BE-4CBB-A909-F672751DA0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231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EF5778-5E8F-49AB-ABCF-FDAE4BB3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785BAB-7D6C-46BE-839D-2F91E6D3B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7F9BF0F-40D4-4A0F-9858-FD49727FD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9CEBB32-D19A-4E66-8BF8-59B89B384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A4CD77E-3AD8-4A3E-BBD7-611D40A19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7FC03C0-B75D-4CAA-AF16-4CD77F51E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874D-A3E5-47AB-B650-A1FCFAF3A48E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84C9591-D0D8-4AD1-8B4D-DA1C24F4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A9557CB-925E-4338-8AEF-78D99739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4183-92BE-4CBB-A909-F672751DA0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229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F496E4-B33B-46DC-B12F-C22270A13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8BF3491-DB0D-4934-9805-D96C6A92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874D-A3E5-47AB-B650-A1FCFAF3A48E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52A63A0-5747-4EDB-AB64-B57761B1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CF59CCD-5E85-4619-86B2-8C3ABEAA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4183-92BE-4CBB-A909-F672751DA0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605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D29F6C2-EE03-49A9-A405-C215544B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874D-A3E5-47AB-B650-A1FCFAF3A48E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236EFEC-A9F1-4E7A-9EAE-932D0E00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4B797C8-50F4-4E9A-A556-A173CA16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4183-92BE-4CBB-A909-F672751DA0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967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72D8F5-88D2-46D9-A848-03CEBEE9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827B74-5FBE-42CB-9227-9B53B57BD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489A97-B2E0-4D05-BF2B-1A3B12784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95BF511-2397-4641-B0E9-6B4DE9D0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874D-A3E5-47AB-B650-A1FCFAF3A48E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4891FCF-806E-4D8F-89C7-F8980C4C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77401E1-80B0-444B-8486-5CCEEF14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4183-92BE-4CBB-A909-F672751DA0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020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B9269E-EAC7-4F57-BD17-23D9CACD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6F7F639-59E3-411E-B6BE-A44D41D37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18E0C2-4693-4E10-9908-2D9917BDA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FB8227D-BC32-4640-B1D0-F6A887702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874D-A3E5-47AB-B650-A1FCFAF3A48E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5E532CE-03E6-41EE-ADBD-A01BAF46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DAA289-0E36-4D5B-B2E7-DD30D60D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4183-92BE-4CBB-A909-F672751DA0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370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E31F7A6-4E26-41AF-B174-5DCE26BD9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FD3BE86-2B22-4F69-AB48-4BFC0DCD3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8AFEA5-511F-4805-A933-5ED20CDE7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B874D-A3E5-47AB-B650-A1FCFAF3A48E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8FB54B-3DE0-4B4D-B063-06368812D1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7572AA-C361-4F1E-A365-B004F6419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54183-92BE-4CBB-A909-F672751DA0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689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10.emf"/><Relationship Id="rId3" Type="http://schemas.openxmlformats.org/officeDocument/2006/relationships/image" Target="../media/image9.emf"/><Relationship Id="rId7" Type="http://schemas.openxmlformats.org/officeDocument/2006/relationships/image" Target="../media/image3.emf"/><Relationship Id="rId12" Type="http://schemas.openxmlformats.org/officeDocument/2006/relationships/image" Target="../media/image8.emf"/><Relationship Id="rId17" Type="http://schemas.openxmlformats.org/officeDocument/2006/relationships/image" Target="../media/image14.emf"/><Relationship Id="rId2" Type="http://schemas.openxmlformats.org/officeDocument/2006/relationships/image" Target="../media/image24.png"/><Relationship Id="rId16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11" Type="http://schemas.openxmlformats.org/officeDocument/2006/relationships/image" Target="../media/image7.emf"/><Relationship Id="rId5" Type="http://schemas.openxmlformats.org/officeDocument/2006/relationships/image" Target="../media/image25.png"/><Relationship Id="rId15" Type="http://schemas.openxmlformats.org/officeDocument/2006/relationships/image" Target="../media/image12.emf"/><Relationship Id="rId10" Type="http://schemas.openxmlformats.org/officeDocument/2006/relationships/image" Target="../media/image6.emf"/><Relationship Id="rId4" Type="http://schemas.openxmlformats.org/officeDocument/2006/relationships/image" Target="../media/image18.png"/><Relationship Id="rId9" Type="http://schemas.openxmlformats.org/officeDocument/2006/relationships/image" Target="../media/image5.emf"/><Relationship Id="rId1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2.emf"/><Relationship Id="rId3" Type="http://schemas.openxmlformats.org/officeDocument/2006/relationships/image" Target="../media/image26.png"/><Relationship Id="rId7" Type="http://schemas.openxmlformats.org/officeDocument/2006/relationships/image" Target="../media/image5.emf"/><Relationship Id="rId12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4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2.emf"/><Relationship Id="rId3" Type="http://schemas.openxmlformats.org/officeDocument/2006/relationships/image" Target="../media/image1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4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2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4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3.emf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29.png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emf"/><Relationship Id="rId3" Type="http://schemas.openxmlformats.org/officeDocument/2006/relationships/image" Target="../media/image31.png"/><Relationship Id="rId7" Type="http://schemas.openxmlformats.org/officeDocument/2006/relationships/image" Target="../media/image4.emf"/><Relationship Id="rId12" Type="http://schemas.openxmlformats.org/officeDocument/2006/relationships/image" Target="../media/image9.emf"/><Relationship Id="rId2" Type="http://schemas.openxmlformats.org/officeDocument/2006/relationships/image" Target="../media/image14.emf"/><Relationship Id="rId16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8.emf"/><Relationship Id="rId5" Type="http://schemas.openxmlformats.org/officeDocument/2006/relationships/image" Target="../media/image2.emf"/><Relationship Id="rId15" Type="http://schemas.openxmlformats.org/officeDocument/2006/relationships/image" Target="../media/image12.emf"/><Relationship Id="rId10" Type="http://schemas.openxmlformats.org/officeDocument/2006/relationships/image" Target="../media/image7.emf"/><Relationship Id="rId4" Type="http://schemas.openxmlformats.org/officeDocument/2006/relationships/image" Target="../media/image15.png"/><Relationship Id="rId9" Type="http://schemas.openxmlformats.org/officeDocument/2006/relationships/image" Target="../media/image6.emf"/><Relationship Id="rId1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16.png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3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2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3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2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5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0.emf"/><Relationship Id="rId5" Type="http://schemas.openxmlformats.org/officeDocument/2006/relationships/image" Target="../media/image3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2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9.emf"/><Relationship Id="rId18" Type="http://schemas.openxmlformats.org/officeDocument/2006/relationships/image" Target="../media/image14.emf"/><Relationship Id="rId3" Type="http://schemas.openxmlformats.org/officeDocument/2006/relationships/image" Target="../media/image6.emf"/><Relationship Id="rId7" Type="http://schemas.openxmlformats.org/officeDocument/2006/relationships/image" Target="../media/image2.emf"/><Relationship Id="rId12" Type="http://schemas.openxmlformats.org/officeDocument/2006/relationships/image" Target="../media/image8.emf"/><Relationship Id="rId1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7.emf"/><Relationship Id="rId5" Type="http://schemas.openxmlformats.org/officeDocument/2006/relationships/image" Target="../media/image1.png"/><Relationship Id="rId15" Type="http://schemas.openxmlformats.org/officeDocument/2006/relationships/image" Target="../media/image11.emf"/><Relationship Id="rId10" Type="http://schemas.openxmlformats.org/officeDocument/2006/relationships/image" Target="../media/image5.emf"/><Relationship Id="rId4" Type="http://schemas.openxmlformats.org/officeDocument/2006/relationships/image" Target="../media/image20.png"/><Relationship Id="rId9" Type="http://schemas.openxmlformats.org/officeDocument/2006/relationships/image" Target="../media/image4.emf"/><Relationship Id="rId1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5.emf"/><Relationship Id="rId12" Type="http://schemas.openxmlformats.org/officeDocument/2006/relationships/image" Target="../media/image1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0.emf"/><Relationship Id="rId5" Type="http://schemas.openxmlformats.org/officeDocument/2006/relationships/image" Target="../media/image3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2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2.emf"/><Relationship Id="rId3" Type="http://schemas.openxmlformats.org/officeDocument/2006/relationships/image" Target="../media/image8.emf"/><Relationship Id="rId7" Type="http://schemas.openxmlformats.org/officeDocument/2006/relationships/image" Target="../media/image5.emf"/><Relationship Id="rId12" Type="http://schemas.openxmlformats.org/officeDocument/2006/relationships/image" Target="../media/image11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0.emf"/><Relationship Id="rId5" Type="http://schemas.openxmlformats.org/officeDocument/2006/relationships/image" Target="../media/image3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8F2DA56-387C-4C08-8285-F490DCAA7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699" y="2151581"/>
            <a:ext cx="6454301" cy="363054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5FC2F89-1C96-42F5-9512-FE6BA768C1AC}"/>
              </a:ext>
            </a:extLst>
          </p:cNvPr>
          <p:cNvSpPr txBox="1"/>
          <p:nvPr/>
        </p:nvSpPr>
        <p:spPr>
          <a:xfrm>
            <a:off x="1125396" y="1266830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>
                <a:latin typeface="Helvetica" panose="020B0604020202020204" pitchFamily="34" charset="0"/>
                <a:cs typeface="Helvetica" panose="020B0604020202020204" pitchFamily="34" charset="0"/>
              </a:rPr>
              <a:t>Dagens innehåll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FCC077C-1525-4AA0-8ECE-93FAC352DE23}"/>
              </a:ext>
            </a:extLst>
          </p:cNvPr>
          <p:cNvSpPr txBox="1"/>
          <p:nvPr/>
        </p:nvSpPr>
        <p:spPr>
          <a:xfrm>
            <a:off x="1125396" y="2151581"/>
            <a:ext cx="4031395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dirty="0">
                <a:latin typeface="Helvetica" panose="020B0604020202020204" pitchFamily="34" charset="0"/>
                <a:cs typeface="Helvetica" panose="020B0604020202020204" pitchFamily="34" charset="0"/>
              </a:rPr>
              <a:t>Inledning och presentation</a:t>
            </a:r>
          </a:p>
          <a:p>
            <a:pPr marL="28575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dirty="0">
                <a:latin typeface="Helvetica" panose="020B0604020202020204" pitchFamily="34" charset="0"/>
                <a:cs typeface="Helvetica" panose="020B0604020202020204" pitchFamily="34" charset="0"/>
              </a:rPr>
              <a:t>Bakgrund</a:t>
            </a:r>
          </a:p>
          <a:p>
            <a:pPr marL="742950" lvl="1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dirty="0">
                <a:latin typeface="Helvetica" panose="020B0604020202020204" pitchFamily="34" charset="0"/>
                <a:cs typeface="Helvetica" panose="020B0604020202020204" pitchFamily="34" charset="0"/>
              </a:rPr>
              <a:t>Digital samverkan </a:t>
            </a:r>
          </a:p>
          <a:p>
            <a:pPr marL="1200150" lvl="2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1400" dirty="0">
                <a:latin typeface="Helvetica" panose="020B0604020202020204" pitchFamily="34" charset="0"/>
                <a:cs typeface="Helvetica" panose="020B0604020202020204" pitchFamily="34" charset="0"/>
              </a:rPr>
              <a:t>E-hälsocoachprogram</a:t>
            </a:r>
          </a:p>
          <a:p>
            <a:pPr marL="1200150" lvl="2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1400" dirty="0">
                <a:latin typeface="Helvetica" panose="020B0604020202020204" pitchFamily="34" charset="0"/>
                <a:cs typeface="Helvetica" panose="020B0604020202020204" pitchFamily="34" charset="0"/>
              </a:rPr>
              <a:t>Designernätverk</a:t>
            </a:r>
          </a:p>
          <a:p>
            <a:pPr marL="1200150" lvl="2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1400" dirty="0">
                <a:latin typeface="Helvetica" panose="020B0604020202020204" pitchFamily="34" charset="0"/>
                <a:cs typeface="Helvetica" panose="020B0604020202020204" pitchFamily="34" charset="0"/>
              </a:rPr>
              <a:t>Webbtidbok 3.0 validering behov</a:t>
            </a:r>
          </a:p>
          <a:p>
            <a:pPr marL="742950" lvl="1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dirty="0">
                <a:latin typeface="Helvetica" panose="020B0604020202020204" pitchFamily="34" charset="0"/>
                <a:cs typeface="Helvetica" panose="020B0604020202020204" pitchFamily="34" charset="0"/>
              </a:rPr>
              <a:t>Behovsdriven utveckling – nya arbetssätt</a:t>
            </a:r>
          </a:p>
          <a:p>
            <a:pPr marL="28575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dirty="0">
                <a:latin typeface="Helvetica" panose="020B0604020202020204" pitchFamily="34" charset="0"/>
                <a:cs typeface="Helvetica" panose="020B0604020202020204" pitchFamily="34" charset="0"/>
              </a:rPr>
              <a:t>Digitaliseringsprogram pilot region Västerbotten – Inera</a:t>
            </a:r>
          </a:p>
          <a:p>
            <a:pPr marL="742950" lvl="1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dirty="0">
                <a:latin typeface="Helvetica" panose="020B0604020202020204" pitchFamily="34" charset="0"/>
                <a:cs typeface="Helvetica" panose="020B0604020202020204" pitchFamily="34" charset="0"/>
              </a:rPr>
              <a:t>Pedagogisk modell och innehåll</a:t>
            </a:r>
          </a:p>
          <a:p>
            <a:pPr marL="28575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dirty="0">
                <a:latin typeface="Helvetica" panose="020B0604020202020204" pitchFamily="34" charset="0"/>
                <a:cs typeface="Helvetica" panose="020B0604020202020204" pitchFamily="34" charset="0"/>
              </a:rPr>
              <a:t>Gemensam dialog</a:t>
            </a:r>
            <a:endParaRPr lang="sv-SE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3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Bildobjekt 64" descr="En bild som visar klocka&#10;&#10;Automatiskt genererad beskrivning">
            <a:extLst>
              <a:ext uri="{FF2B5EF4-FFF2-40B4-BE49-F238E27FC236}">
                <a16:creationId xmlns:a16="http://schemas.microsoft.com/office/drawing/2014/main" id="{A887DE39-0781-4D8A-9260-80D0F4932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8" t="66908" r="25057"/>
          <a:stretch/>
        </p:blipFill>
        <p:spPr>
          <a:xfrm>
            <a:off x="1070093" y="1755872"/>
            <a:ext cx="2549310" cy="1337748"/>
          </a:xfrm>
          <a:prstGeom prst="rect">
            <a:avLst/>
          </a:prstGeom>
        </p:spPr>
      </p:pic>
      <p:pic>
        <p:nvPicPr>
          <p:cNvPr id="66" name="Bildobjekt 65" descr="8_grå.emf">
            <a:extLst>
              <a:ext uri="{FF2B5EF4-FFF2-40B4-BE49-F238E27FC236}">
                <a16:creationId xmlns:a16="http://schemas.microsoft.com/office/drawing/2014/main" id="{C57094C2-A747-4384-B56A-666270E8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68" y="2848829"/>
            <a:ext cx="612000" cy="612000"/>
          </a:xfrm>
          <a:prstGeom prst="rect">
            <a:avLst/>
          </a:prstGeom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86BB2282-4534-4C81-971B-4F9105E48563}"/>
              </a:ext>
            </a:extLst>
          </p:cNvPr>
          <p:cNvSpPr txBox="1"/>
          <p:nvPr/>
        </p:nvSpPr>
        <p:spPr>
          <a:xfrm>
            <a:off x="925861" y="3568020"/>
            <a:ext cx="3685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Innehåll:</a:t>
            </a:r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 service blueprint</a:t>
            </a:r>
          </a:p>
          <a:p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b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Kunskapsmål: </a:t>
            </a:r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beskrivningssätt för att beskriva verksamhetens processer vid tjänsteanvändning </a:t>
            </a:r>
          </a:p>
          <a:p>
            <a:endParaRPr lang="sv-SE" sz="1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Eget arbete: </a:t>
            </a:r>
          </a:p>
          <a:p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Börja utveckla tjänsteresan med verksamhetsdelen i en blueprint</a:t>
            </a:r>
          </a:p>
        </p:txBody>
      </p:sp>
      <p:grpSp>
        <p:nvGrpSpPr>
          <p:cNvPr id="59" name="Grupp 58">
            <a:extLst>
              <a:ext uri="{FF2B5EF4-FFF2-40B4-BE49-F238E27FC236}">
                <a16:creationId xmlns:a16="http://schemas.microsoft.com/office/drawing/2014/main" id="{C6D4A29D-ED2E-49F9-A58E-10B6B0463367}"/>
              </a:ext>
            </a:extLst>
          </p:cNvPr>
          <p:cNvGrpSpPr/>
          <p:nvPr/>
        </p:nvGrpSpPr>
        <p:grpSpPr>
          <a:xfrm>
            <a:off x="1218468" y="544721"/>
            <a:ext cx="2667774" cy="1315806"/>
            <a:chOff x="4802059" y="3332096"/>
            <a:chExt cx="3596637" cy="1812435"/>
          </a:xfrm>
        </p:grpSpPr>
        <p:pic>
          <p:nvPicPr>
            <p:cNvPr id="60" name="Bildobjekt 59">
              <a:extLst>
                <a:ext uri="{FF2B5EF4-FFF2-40B4-BE49-F238E27FC236}">
                  <a16:creationId xmlns:a16="http://schemas.microsoft.com/office/drawing/2014/main" id="{D544438E-97CF-4D67-AC6F-BF0EE7AFE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18" t="23360" r="60121" b="67569"/>
            <a:stretch/>
          </p:blipFill>
          <p:spPr>
            <a:xfrm>
              <a:off x="7353472" y="3332096"/>
              <a:ext cx="1045224" cy="744745"/>
            </a:xfrm>
            <a:prstGeom prst="rect">
              <a:avLst/>
            </a:prstGeom>
          </p:spPr>
        </p:pic>
        <p:pic>
          <p:nvPicPr>
            <p:cNvPr id="61" name="Bildobjekt 60">
              <a:extLst>
                <a:ext uri="{FF2B5EF4-FFF2-40B4-BE49-F238E27FC236}">
                  <a16:creationId xmlns:a16="http://schemas.microsoft.com/office/drawing/2014/main" id="{22F96309-E57E-44CA-80E7-A2F3F1F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18" t="23360" r="49313" b="67569"/>
            <a:stretch/>
          </p:blipFill>
          <p:spPr>
            <a:xfrm>
              <a:off x="4802059" y="3332096"/>
              <a:ext cx="2622663" cy="744745"/>
            </a:xfrm>
            <a:prstGeom prst="rect">
              <a:avLst/>
            </a:prstGeom>
          </p:spPr>
        </p:pic>
        <p:pic>
          <p:nvPicPr>
            <p:cNvPr id="62" name="Bildobjekt 61">
              <a:extLst>
                <a:ext uri="{FF2B5EF4-FFF2-40B4-BE49-F238E27FC236}">
                  <a16:creationId xmlns:a16="http://schemas.microsoft.com/office/drawing/2014/main" id="{0FAE63EE-636E-4919-9777-7888F953B9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18" t="23360" r="51998" b="67569"/>
            <a:stretch/>
          </p:blipFill>
          <p:spPr>
            <a:xfrm>
              <a:off x="4802059" y="4399786"/>
              <a:ext cx="2230777" cy="744745"/>
            </a:xfrm>
            <a:prstGeom prst="rect">
              <a:avLst/>
            </a:prstGeom>
          </p:spPr>
        </p:pic>
        <p:pic>
          <p:nvPicPr>
            <p:cNvPr id="63" name="Bildobjekt 62">
              <a:extLst>
                <a:ext uri="{FF2B5EF4-FFF2-40B4-BE49-F238E27FC236}">
                  <a16:creationId xmlns:a16="http://schemas.microsoft.com/office/drawing/2014/main" id="{EE085EB4-AC7F-425A-97BE-787197233A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50" t="26133" r="57348" b="69573"/>
            <a:stretch/>
          </p:blipFill>
          <p:spPr>
            <a:xfrm rot="5400000">
              <a:off x="5024944" y="4050100"/>
              <a:ext cx="481914" cy="352573"/>
            </a:xfrm>
            <a:prstGeom prst="rect">
              <a:avLst/>
            </a:prstGeom>
          </p:spPr>
        </p:pic>
        <p:pic>
          <p:nvPicPr>
            <p:cNvPr id="64" name="Bildobjekt 63">
              <a:extLst>
                <a:ext uri="{FF2B5EF4-FFF2-40B4-BE49-F238E27FC236}">
                  <a16:creationId xmlns:a16="http://schemas.microsoft.com/office/drawing/2014/main" id="{90C5FA2E-289D-4C77-B33B-EADF2BDDB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50" t="26133" r="57348" b="69573"/>
            <a:stretch/>
          </p:blipFill>
          <p:spPr>
            <a:xfrm rot="16200000" flipV="1">
              <a:off x="6302470" y="4062027"/>
              <a:ext cx="481914" cy="352573"/>
            </a:xfrm>
            <a:prstGeom prst="rect">
              <a:avLst/>
            </a:prstGeom>
          </p:spPr>
        </p:pic>
      </p:grpSp>
      <p:sp>
        <p:nvSpPr>
          <p:cNvPr id="4" name="Rektangel 3">
            <a:extLst>
              <a:ext uri="{FF2B5EF4-FFF2-40B4-BE49-F238E27FC236}">
                <a16:creationId xmlns:a16="http://schemas.microsoft.com/office/drawing/2014/main" id="{DF441052-00EE-4A69-8778-8742F8B75670}"/>
              </a:ext>
            </a:extLst>
          </p:cNvPr>
          <p:cNvSpPr/>
          <p:nvPr/>
        </p:nvSpPr>
        <p:spPr>
          <a:xfrm>
            <a:off x="1242547" y="5778861"/>
            <a:ext cx="2273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i="1">
                <a:solidFill>
                  <a:srgbClr val="F081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Arbetet med nuläget måste vara klart för ta nästa steg mot 9. lösningsförslag</a:t>
            </a:r>
            <a:endParaRPr lang="sv-SE" sz="1200" i="1">
              <a:solidFill>
                <a:srgbClr val="F08122"/>
              </a:solidFill>
            </a:endParaRPr>
          </a:p>
        </p:txBody>
      </p:sp>
      <p:pic>
        <p:nvPicPr>
          <p:cNvPr id="6" name="Bildobjekt 5" descr="En bild som visar bord&#10;&#10;Automatiskt genererad beskrivning">
            <a:extLst>
              <a:ext uri="{FF2B5EF4-FFF2-40B4-BE49-F238E27FC236}">
                <a16:creationId xmlns:a16="http://schemas.microsoft.com/office/drawing/2014/main" id="{2BAD2A99-74B3-428B-B3C0-F0DFDA3F8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3" y="5656628"/>
            <a:ext cx="536273" cy="904960"/>
          </a:xfrm>
          <a:prstGeom prst="rect">
            <a:avLst/>
          </a:prstGeom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88BA3BA7-5C34-4DFA-8412-B629F09378E6}"/>
              </a:ext>
            </a:extLst>
          </p:cNvPr>
          <p:cNvGrpSpPr/>
          <p:nvPr/>
        </p:nvGrpSpPr>
        <p:grpSpPr>
          <a:xfrm>
            <a:off x="5176729" y="879560"/>
            <a:ext cx="6597300" cy="5488496"/>
            <a:chOff x="5176729" y="879560"/>
            <a:chExt cx="6597300" cy="5488496"/>
          </a:xfrm>
        </p:grpSpPr>
        <p:sp>
          <p:nvSpPr>
            <p:cNvPr id="57" name="Rektangel: rundade hörn 56">
              <a:extLst>
                <a:ext uri="{FF2B5EF4-FFF2-40B4-BE49-F238E27FC236}">
                  <a16:creationId xmlns:a16="http://schemas.microsoft.com/office/drawing/2014/main" id="{0BCECFE5-D696-4D0B-B4AC-D3222C1449B8}"/>
                </a:ext>
              </a:extLst>
            </p:cNvPr>
            <p:cNvSpPr/>
            <p:nvPr/>
          </p:nvSpPr>
          <p:spPr>
            <a:xfrm>
              <a:off x="7401335" y="3160540"/>
              <a:ext cx="2156317" cy="1043610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8" name="Rektangel: rundade hörn 57">
              <a:extLst>
                <a:ext uri="{FF2B5EF4-FFF2-40B4-BE49-F238E27FC236}">
                  <a16:creationId xmlns:a16="http://schemas.microsoft.com/office/drawing/2014/main" id="{36EBB2E8-7ACA-40D9-B9AA-0F13D9722D2A}"/>
                </a:ext>
              </a:extLst>
            </p:cNvPr>
            <p:cNvSpPr/>
            <p:nvPr/>
          </p:nvSpPr>
          <p:spPr>
            <a:xfrm>
              <a:off x="7393696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7" name="Rektangel: rundade hörn 66">
              <a:extLst>
                <a:ext uri="{FF2B5EF4-FFF2-40B4-BE49-F238E27FC236}">
                  <a16:creationId xmlns:a16="http://schemas.microsoft.com/office/drawing/2014/main" id="{54E5DCD8-5695-47E5-A6BB-C39173E72C1F}"/>
                </a:ext>
              </a:extLst>
            </p:cNvPr>
            <p:cNvSpPr/>
            <p:nvPr/>
          </p:nvSpPr>
          <p:spPr>
            <a:xfrm>
              <a:off x="9617712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Rektangel: rundade hörn 67">
              <a:extLst>
                <a:ext uri="{FF2B5EF4-FFF2-40B4-BE49-F238E27FC236}">
                  <a16:creationId xmlns:a16="http://schemas.microsoft.com/office/drawing/2014/main" id="{4DC65AB5-8348-4E07-93A6-8A684735B0D0}"/>
                </a:ext>
              </a:extLst>
            </p:cNvPr>
            <p:cNvSpPr/>
            <p:nvPr/>
          </p:nvSpPr>
          <p:spPr>
            <a:xfrm>
              <a:off x="5176729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9" name="Rektangel: rundade hörn 68">
              <a:extLst>
                <a:ext uri="{FF2B5EF4-FFF2-40B4-BE49-F238E27FC236}">
                  <a16:creationId xmlns:a16="http://schemas.microsoft.com/office/drawing/2014/main" id="{EFB7324E-01E7-43FC-83CE-D53624212A85}"/>
                </a:ext>
              </a:extLst>
            </p:cNvPr>
            <p:cNvSpPr/>
            <p:nvPr/>
          </p:nvSpPr>
          <p:spPr>
            <a:xfrm>
              <a:off x="9617712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0" name="Rektangel: rundade hörn 69">
              <a:extLst>
                <a:ext uri="{FF2B5EF4-FFF2-40B4-BE49-F238E27FC236}">
                  <a16:creationId xmlns:a16="http://schemas.microsoft.com/office/drawing/2014/main" id="{D7D3493E-F308-4006-9E91-9C83F01FFDDD}"/>
                </a:ext>
              </a:extLst>
            </p:cNvPr>
            <p:cNvSpPr/>
            <p:nvPr/>
          </p:nvSpPr>
          <p:spPr>
            <a:xfrm>
              <a:off x="7393696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1" name="Rektangel: rundade hörn 70">
              <a:extLst>
                <a:ext uri="{FF2B5EF4-FFF2-40B4-BE49-F238E27FC236}">
                  <a16:creationId xmlns:a16="http://schemas.microsoft.com/office/drawing/2014/main" id="{8853E883-ADDC-4900-B0CA-F92ABC88FFA8}"/>
                </a:ext>
              </a:extLst>
            </p:cNvPr>
            <p:cNvSpPr/>
            <p:nvPr/>
          </p:nvSpPr>
          <p:spPr>
            <a:xfrm>
              <a:off x="9617712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2" name="Rektangel: rundade hörn 71">
              <a:extLst>
                <a:ext uri="{FF2B5EF4-FFF2-40B4-BE49-F238E27FC236}">
                  <a16:creationId xmlns:a16="http://schemas.microsoft.com/office/drawing/2014/main" id="{4A9F333A-02C1-4E9C-B4CB-9F676675C087}"/>
                </a:ext>
              </a:extLst>
            </p:cNvPr>
            <p:cNvSpPr/>
            <p:nvPr/>
          </p:nvSpPr>
          <p:spPr>
            <a:xfrm>
              <a:off x="7393696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3" name="Rektangel: rundade hörn 72">
              <a:extLst>
                <a:ext uri="{FF2B5EF4-FFF2-40B4-BE49-F238E27FC236}">
                  <a16:creationId xmlns:a16="http://schemas.microsoft.com/office/drawing/2014/main" id="{11BA61DC-05D2-4770-9631-7F50F2625160}"/>
                </a:ext>
              </a:extLst>
            </p:cNvPr>
            <p:cNvSpPr/>
            <p:nvPr/>
          </p:nvSpPr>
          <p:spPr>
            <a:xfrm>
              <a:off x="9617712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4" name="Rektangel: rundade hörn 73">
              <a:extLst>
                <a:ext uri="{FF2B5EF4-FFF2-40B4-BE49-F238E27FC236}">
                  <a16:creationId xmlns:a16="http://schemas.microsoft.com/office/drawing/2014/main" id="{3E601912-B141-47F2-956B-3EED3CEEBFB9}"/>
                </a:ext>
              </a:extLst>
            </p:cNvPr>
            <p:cNvSpPr/>
            <p:nvPr/>
          </p:nvSpPr>
          <p:spPr>
            <a:xfrm>
              <a:off x="5184958" y="3145472"/>
              <a:ext cx="2156317" cy="1031653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5" name="Rektangel: rundade hörn 74">
              <a:extLst>
                <a:ext uri="{FF2B5EF4-FFF2-40B4-BE49-F238E27FC236}">
                  <a16:creationId xmlns:a16="http://schemas.microsoft.com/office/drawing/2014/main" id="{3189CB4C-883E-4ABD-BB0E-3418BE6389EC}"/>
                </a:ext>
              </a:extLst>
            </p:cNvPr>
            <p:cNvSpPr/>
            <p:nvPr/>
          </p:nvSpPr>
          <p:spPr>
            <a:xfrm>
              <a:off x="5194651" y="5362725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6" name="Rektangel: rundade hörn 75">
              <a:extLst>
                <a:ext uri="{FF2B5EF4-FFF2-40B4-BE49-F238E27FC236}">
                  <a16:creationId xmlns:a16="http://schemas.microsoft.com/office/drawing/2014/main" id="{2168D535-F431-4B09-8083-34DA984EA17E}"/>
                </a:ext>
              </a:extLst>
            </p:cNvPr>
            <p:cNvSpPr/>
            <p:nvPr/>
          </p:nvSpPr>
          <p:spPr>
            <a:xfrm>
              <a:off x="5184958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7" name="textruta 76">
              <a:extLst>
                <a:ext uri="{FF2B5EF4-FFF2-40B4-BE49-F238E27FC236}">
                  <a16:creationId xmlns:a16="http://schemas.microsoft.com/office/drawing/2014/main" id="{AB07195F-DC5C-4682-8A69-0C4B2D6632F8}"/>
                </a:ext>
              </a:extLst>
            </p:cNvPr>
            <p:cNvSpPr txBox="1"/>
            <p:nvPr/>
          </p:nvSpPr>
          <p:spPr>
            <a:xfrm>
              <a:off x="5714339" y="992609"/>
              <a:ext cx="1138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Tjänstedesign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Orientering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Målgrupper</a:t>
              </a:r>
            </a:p>
          </p:txBody>
        </p:sp>
        <p:sp>
          <p:nvSpPr>
            <p:cNvPr id="78" name="textruta 77">
              <a:extLst>
                <a:ext uri="{FF2B5EF4-FFF2-40B4-BE49-F238E27FC236}">
                  <a16:creationId xmlns:a16="http://schemas.microsoft.com/office/drawing/2014/main" id="{4FF6E479-6D5D-41F7-BA26-005CC1AFA897}"/>
                </a:ext>
              </a:extLst>
            </p:cNvPr>
            <p:cNvSpPr txBox="1"/>
            <p:nvPr/>
          </p:nvSpPr>
          <p:spPr>
            <a:xfrm>
              <a:off x="7996730" y="992609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Behovsfångst</a:t>
              </a:r>
            </a:p>
          </p:txBody>
        </p:sp>
        <p:sp>
          <p:nvSpPr>
            <p:cNvPr id="79" name="textruta 78">
              <a:extLst>
                <a:ext uri="{FF2B5EF4-FFF2-40B4-BE49-F238E27FC236}">
                  <a16:creationId xmlns:a16="http://schemas.microsoft.com/office/drawing/2014/main" id="{E1B42AFB-72C4-431C-9934-BA217F36626E}"/>
                </a:ext>
              </a:extLst>
            </p:cNvPr>
            <p:cNvSpPr txBox="1"/>
            <p:nvPr/>
          </p:nvSpPr>
          <p:spPr>
            <a:xfrm>
              <a:off x="10236483" y="992609"/>
              <a:ext cx="1049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Visualisering</a:t>
              </a:r>
            </a:p>
          </p:txBody>
        </p:sp>
        <p:sp>
          <p:nvSpPr>
            <p:cNvPr id="80" name="textruta 79">
              <a:extLst>
                <a:ext uri="{FF2B5EF4-FFF2-40B4-BE49-F238E27FC236}">
                  <a16:creationId xmlns:a16="http://schemas.microsoft.com/office/drawing/2014/main" id="{3E796E64-3C6E-430B-A524-C3B88A359DA1}"/>
                </a:ext>
              </a:extLst>
            </p:cNvPr>
            <p:cNvSpPr txBox="1"/>
            <p:nvPr/>
          </p:nvSpPr>
          <p:spPr>
            <a:xfrm>
              <a:off x="5714339" y="2155092"/>
              <a:ext cx="14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Förändringsledning</a:t>
              </a:r>
            </a:p>
            <a:p>
              <a:endParaRPr lang="sv-SE" sz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1" name="textruta 80">
              <a:extLst>
                <a:ext uri="{FF2B5EF4-FFF2-40B4-BE49-F238E27FC236}">
                  <a16:creationId xmlns:a16="http://schemas.microsoft.com/office/drawing/2014/main" id="{8275909E-3976-4943-875F-AD7222C47F18}"/>
                </a:ext>
              </a:extLst>
            </p:cNvPr>
            <p:cNvSpPr txBox="1"/>
            <p:nvPr/>
          </p:nvSpPr>
          <p:spPr>
            <a:xfrm>
              <a:off x="7996730" y="2155092"/>
              <a:ext cx="1319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Analys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1</a:t>
              </a:r>
            </a:p>
          </p:txBody>
        </p:sp>
        <p:sp>
          <p:nvSpPr>
            <p:cNvPr id="82" name="textruta 81">
              <a:extLst>
                <a:ext uri="{FF2B5EF4-FFF2-40B4-BE49-F238E27FC236}">
                  <a16:creationId xmlns:a16="http://schemas.microsoft.com/office/drawing/2014/main" id="{70D43C9C-921C-4DDB-B5F6-3F1663E84AFD}"/>
                </a:ext>
              </a:extLst>
            </p:cNvPr>
            <p:cNvSpPr txBox="1"/>
            <p:nvPr/>
          </p:nvSpPr>
          <p:spPr>
            <a:xfrm>
              <a:off x="10236483" y="2155092"/>
              <a:ext cx="1319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2</a:t>
              </a:r>
            </a:p>
          </p:txBody>
        </p:sp>
        <p:sp>
          <p:nvSpPr>
            <p:cNvPr id="83" name="textruta 82">
              <a:extLst>
                <a:ext uri="{FF2B5EF4-FFF2-40B4-BE49-F238E27FC236}">
                  <a16:creationId xmlns:a16="http://schemas.microsoft.com/office/drawing/2014/main" id="{3AB052C3-1AC2-474E-8338-C04EA083320E}"/>
                </a:ext>
              </a:extLst>
            </p:cNvPr>
            <p:cNvSpPr txBox="1"/>
            <p:nvPr/>
          </p:nvSpPr>
          <p:spPr>
            <a:xfrm>
              <a:off x="5714339" y="3312693"/>
              <a:ext cx="12666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Förhållningssätt</a:t>
              </a:r>
            </a:p>
          </p:txBody>
        </p:sp>
        <p:sp>
          <p:nvSpPr>
            <p:cNvPr id="85" name="textruta 84">
              <a:extLst>
                <a:ext uri="{FF2B5EF4-FFF2-40B4-BE49-F238E27FC236}">
                  <a16:creationId xmlns:a16="http://schemas.microsoft.com/office/drawing/2014/main" id="{4215B04E-9622-42A7-86F3-944FFE60BD2B}"/>
                </a:ext>
              </a:extLst>
            </p:cNvPr>
            <p:cNvSpPr txBox="1"/>
            <p:nvPr/>
          </p:nvSpPr>
          <p:spPr>
            <a:xfrm>
              <a:off x="10236483" y="3312693"/>
              <a:ext cx="1257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Lösningsförslag</a:t>
              </a:r>
            </a:p>
          </p:txBody>
        </p:sp>
        <p:sp>
          <p:nvSpPr>
            <p:cNvPr id="86" name="textruta 85">
              <a:extLst>
                <a:ext uri="{FF2B5EF4-FFF2-40B4-BE49-F238E27FC236}">
                  <a16:creationId xmlns:a16="http://schemas.microsoft.com/office/drawing/2014/main" id="{B6D36EE8-F82D-4125-8BCC-FB76A88A244D}"/>
                </a:ext>
              </a:extLst>
            </p:cNvPr>
            <p:cNvSpPr txBox="1"/>
            <p:nvPr/>
          </p:nvSpPr>
          <p:spPr>
            <a:xfrm>
              <a:off x="5714339" y="4470295"/>
              <a:ext cx="10413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Trygga team</a:t>
              </a:r>
            </a:p>
          </p:txBody>
        </p:sp>
        <p:sp>
          <p:nvSpPr>
            <p:cNvPr id="87" name="textruta 86">
              <a:extLst>
                <a:ext uri="{FF2B5EF4-FFF2-40B4-BE49-F238E27FC236}">
                  <a16:creationId xmlns:a16="http://schemas.microsoft.com/office/drawing/2014/main" id="{9A6A44DD-D215-448B-9E7E-EF9A6646CDC6}"/>
                </a:ext>
              </a:extLst>
            </p:cNvPr>
            <p:cNvSpPr txBox="1"/>
            <p:nvPr/>
          </p:nvSpPr>
          <p:spPr>
            <a:xfrm>
              <a:off x="7996730" y="4470295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Prototyper</a:t>
              </a:r>
            </a:p>
          </p:txBody>
        </p:sp>
        <p:sp>
          <p:nvSpPr>
            <p:cNvPr id="88" name="textruta 87">
              <a:extLst>
                <a:ext uri="{FF2B5EF4-FFF2-40B4-BE49-F238E27FC236}">
                  <a16:creationId xmlns:a16="http://schemas.microsoft.com/office/drawing/2014/main" id="{A39D9C35-F935-4039-ABDD-11625BCB3FFD}"/>
                </a:ext>
              </a:extLst>
            </p:cNvPr>
            <p:cNvSpPr txBox="1"/>
            <p:nvPr/>
          </p:nvSpPr>
          <p:spPr>
            <a:xfrm>
              <a:off x="10236483" y="4470295"/>
              <a:ext cx="1376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Nyttorealisering</a:t>
              </a:r>
              <a:b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Effekthemtagning</a:t>
              </a:r>
            </a:p>
          </p:txBody>
        </p:sp>
        <p:pic>
          <p:nvPicPr>
            <p:cNvPr id="89" name="Bildobjekt 88" descr="1_grå.emf">
              <a:extLst>
                <a:ext uri="{FF2B5EF4-FFF2-40B4-BE49-F238E27FC236}">
                  <a16:creationId xmlns:a16="http://schemas.microsoft.com/office/drawing/2014/main" id="{059F2EF5-9E36-4265-ACB1-D451574CC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992609"/>
              <a:ext cx="432001" cy="432001"/>
            </a:xfrm>
            <a:prstGeom prst="rect">
              <a:avLst/>
            </a:prstGeom>
          </p:spPr>
        </p:pic>
        <p:pic>
          <p:nvPicPr>
            <p:cNvPr id="90" name="Bildobjekt 89" descr="2_grå.emf">
              <a:extLst>
                <a:ext uri="{FF2B5EF4-FFF2-40B4-BE49-F238E27FC236}">
                  <a16:creationId xmlns:a16="http://schemas.microsoft.com/office/drawing/2014/main" id="{A00E5C1A-3D3D-4106-8DA8-977BF7AA5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992609"/>
              <a:ext cx="432001" cy="432001"/>
            </a:xfrm>
            <a:prstGeom prst="rect">
              <a:avLst/>
            </a:prstGeom>
          </p:spPr>
        </p:pic>
        <p:pic>
          <p:nvPicPr>
            <p:cNvPr id="91" name="Bildobjekt 90" descr="3_grå.emf">
              <a:extLst>
                <a:ext uri="{FF2B5EF4-FFF2-40B4-BE49-F238E27FC236}">
                  <a16:creationId xmlns:a16="http://schemas.microsoft.com/office/drawing/2014/main" id="{5147C59B-78C1-4781-A709-B19A1AB6E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992609"/>
              <a:ext cx="432001" cy="432001"/>
            </a:xfrm>
            <a:prstGeom prst="rect">
              <a:avLst/>
            </a:prstGeom>
          </p:spPr>
        </p:pic>
        <p:pic>
          <p:nvPicPr>
            <p:cNvPr id="92" name="Bildobjekt 91" descr="4_grå.emf">
              <a:extLst>
                <a:ext uri="{FF2B5EF4-FFF2-40B4-BE49-F238E27FC236}">
                  <a16:creationId xmlns:a16="http://schemas.microsoft.com/office/drawing/2014/main" id="{1B165FA1-0EB2-48B7-B054-BD46FB80F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2155092"/>
              <a:ext cx="432001" cy="432001"/>
            </a:xfrm>
            <a:prstGeom prst="rect">
              <a:avLst/>
            </a:prstGeom>
          </p:spPr>
        </p:pic>
        <p:pic>
          <p:nvPicPr>
            <p:cNvPr id="93" name="Bildobjekt 92" descr="5_grå.emf">
              <a:extLst>
                <a:ext uri="{FF2B5EF4-FFF2-40B4-BE49-F238E27FC236}">
                  <a16:creationId xmlns:a16="http://schemas.microsoft.com/office/drawing/2014/main" id="{F09C49E1-FADD-4333-ADF0-196E511C3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2155092"/>
              <a:ext cx="432001" cy="432001"/>
            </a:xfrm>
            <a:prstGeom prst="rect">
              <a:avLst/>
            </a:prstGeom>
          </p:spPr>
        </p:pic>
        <p:pic>
          <p:nvPicPr>
            <p:cNvPr id="94" name="Bildobjekt 93" descr="6_grå.emf">
              <a:extLst>
                <a:ext uri="{FF2B5EF4-FFF2-40B4-BE49-F238E27FC236}">
                  <a16:creationId xmlns:a16="http://schemas.microsoft.com/office/drawing/2014/main" id="{D55A9EF8-3CC1-4D8D-B011-2BA84235B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2155092"/>
              <a:ext cx="432001" cy="432001"/>
            </a:xfrm>
            <a:prstGeom prst="rect">
              <a:avLst/>
            </a:prstGeom>
          </p:spPr>
        </p:pic>
        <p:pic>
          <p:nvPicPr>
            <p:cNvPr id="95" name="Bildobjekt 94" descr="7_grå.emf">
              <a:extLst>
                <a:ext uri="{FF2B5EF4-FFF2-40B4-BE49-F238E27FC236}">
                  <a16:creationId xmlns:a16="http://schemas.microsoft.com/office/drawing/2014/main" id="{7A42AD11-E1E5-437D-87DB-E06CD4029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3312693"/>
              <a:ext cx="432001" cy="432001"/>
            </a:xfrm>
            <a:prstGeom prst="rect">
              <a:avLst/>
            </a:prstGeom>
          </p:spPr>
        </p:pic>
        <p:pic>
          <p:nvPicPr>
            <p:cNvPr id="96" name="Bildobjekt 95" descr="8_grå.emf">
              <a:extLst>
                <a:ext uri="{FF2B5EF4-FFF2-40B4-BE49-F238E27FC236}">
                  <a16:creationId xmlns:a16="http://schemas.microsoft.com/office/drawing/2014/main" id="{37E63E58-C07A-4A33-96B1-CD90F1A0C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3312693"/>
              <a:ext cx="432001" cy="432001"/>
            </a:xfrm>
            <a:prstGeom prst="rect">
              <a:avLst/>
            </a:prstGeom>
          </p:spPr>
        </p:pic>
        <p:pic>
          <p:nvPicPr>
            <p:cNvPr id="97" name="Bildobjekt 96" descr="9_grå.emf">
              <a:extLst>
                <a:ext uri="{FF2B5EF4-FFF2-40B4-BE49-F238E27FC236}">
                  <a16:creationId xmlns:a16="http://schemas.microsoft.com/office/drawing/2014/main" id="{3FA5296C-3BB9-4D0E-98C3-5A65E7464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3312693"/>
              <a:ext cx="432001" cy="432001"/>
            </a:xfrm>
            <a:prstGeom prst="rect">
              <a:avLst/>
            </a:prstGeom>
          </p:spPr>
        </p:pic>
        <p:pic>
          <p:nvPicPr>
            <p:cNvPr id="98" name="Bildobjekt 97" descr="10_grå.emf">
              <a:extLst>
                <a:ext uri="{FF2B5EF4-FFF2-40B4-BE49-F238E27FC236}">
                  <a16:creationId xmlns:a16="http://schemas.microsoft.com/office/drawing/2014/main" id="{A37CD766-E44C-4930-A2BD-F4E6B3AFD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4470295"/>
              <a:ext cx="432001" cy="432001"/>
            </a:xfrm>
            <a:prstGeom prst="rect">
              <a:avLst/>
            </a:prstGeom>
          </p:spPr>
        </p:pic>
        <p:pic>
          <p:nvPicPr>
            <p:cNvPr id="99" name="Bildobjekt 98" descr="11_grå.emf">
              <a:extLst>
                <a:ext uri="{FF2B5EF4-FFF2-40B4-BE49-F238E27FC236}">
                  <a16:creationId xmlns:a16="http://schemas.microsoft.com/office/drawing/2014/main" id="{08510AF8-66A9-4806-BF5E-C0ED974B1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4470295"/>
              <a:ext cx="432001" cy="432001"/>
            </a:xfrm>
            <a:prstGeom prst="rect">
              <a:avLst/>
            </a:prstGeom>
          </p:spPr>
        </p:pic>
        <p:pic>
          <p:nvPicPr>
            <p:cNvPr id="100" name="Bildobjekt 99" descr="12_grå.emf">
              <a:extLst>
                <a:ext uri="{FF2B5EF4-FFF2-40B4-BE49-F238E27FC236}">
                  <a16:creationId xmlns:a16="http://schemas.microsoft.com/office/drawing/2014/main" id="{B0611E7B-37AD-470D-9C4E-E60B91239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4470295"/>
              <a:ext cx="432001" cy="432001"/>
            </a:xfrm>
            <a:prstGeom prst="rect">
              <a:avLst/>
            </a:prstGeom>
          </p:spPr>
        </p:pic>
        <p:pic>
          <p:nvPicPr>
            <p:cNvPr id="101" name="Bildobjekt 100" descr="13_grå.emf">
              <a:extLst>
                <a:ext uri="{FF2B5EF4-FFF2-40B4-BE49-F238E27FC236}">
                  <a16:creationId xmlns:a16="http://schemas.microsoft.com/office/drawing/2014/main" id="{4E1583F5-03B5-4603-BB19-1F40283F8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5598232"/>
              <a:ext cx="432001" cy="432001"/>
            </a:xfrm>
            <a:prstGeom prst="rect">
              <a:avLst/>
            </a:prstGeom>
          </p:spPr>
        </p:pic>
        <p:sp>
          <p:nvSpPr>
            <p:cNvPr id="102" name="textruta 101">
              <a:extLst>
                <a:ext uri="{FF2B5EF4-FFF2-40B4-BE49-F238E27FC236}">
                  <a16:creationId xmlns:a16="http://schemas.microsoft.com/office/drawing/2014/main" id="{572755C5-11CA-40FE-B4E7-655C0C99DFC5}"/>
                </a:ext>
              </a:extLst>
            </p:cNvPr>
            <p:cNvSpPr txBox="1"/>
            <p:nvPr/>
          </p:nvSpPr>
          <p:spPr>
            <a:xfrm>
              <a:off x="5708994" y="5642416"/>
              <a:ext cx="1436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Delning och avslut</a:t>
              </a:r>
            </a:p>
          </p:txBody>
        </p:sp>
        <p:sp>
          <p:nvSpPr>
            <p:cNvPr id="103" name="Rektangel: rundade hörn 102">
              <a:extLst>
                <a:ext uri="{FF2B5EF4-FFF2-40B4-BE49-F238E27FC236}">
                  <a16:creationId xmlns:a16="http://schemas.microsoft.com/office/drawing/2014/main" id="{69DB15C1-39CC-4926-9DB5-ABFC943A40BA}"/>
                </a:ext>
              </a:extLst>
            </p:cNvPr>
            <p:cNvSpPr/>
            <p:nvPr/>
          </p:nvSpPr>
          <p:spPr>
            <a:xfrm>
              <a:off x="5196117" y="4279484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FFA5F74D-BB24-40B9-9D5C-C9C8E078B00B}"/>
              </a:ext>
            </a:extLst>
          </p:cNvPr>
          <p:cNvSpPr txBox="1"/>
          <p:nvPr/>
        </p:nvSpPr>
        <p:spPr>
          <a:xfrm>
            <a:off x="7996730" y="331269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Service Blueprint</a:t>
            </a:r>
          </a:p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Processer</a:t>
            </a:r>
          </a:p>
        </p:txBody>
      </p:sp>
    </p:spTree>
    <p:extLst>
      <p:ext uri="{BB962C8B-B14F-4D97-AF65-F5344CB8AC3E}">
        <p14:creationId xmlns:p14="http://schemas.microsoft.com/office/powerpoint/2010/main" val="96194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ildobjekt 56" descr="9_grå.emf">
            <a:extLst>
              <a:ext uri="{FF2B5EF4-FFF2-40B4-BE49-F238E27FC236}">
                <a16:creationId xmlns:a16="http://schemas.microsoft.com/office/drawing/2014/main" id="{614A6184-D95F-4618-BE74-46769109A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68" y="2848829"/>
            <a:ext cx="612000" cy="612000"/>
          </a:xfrm>
          <a:prstGeom prst="rect">
            <a:avLst/>
          </a:prstGeom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86BB2282-4534-4C81-971B-4F9105E48563}"/>
              </a:ext>
            </a:extLst>
          </p:cNvPr>
          <p:cNvSpPr txBox="1"/>
          <p:nvPr/>
        </p:nvSpPr>
        <p:spPr>
          <a:xfrm>
            <a:off x="925861" y="3568020"/>
            <a:ext cx="36853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Innehåll:</a:t>
            </a:r>
            <a:r>
              <a:rPr lang="sv-SE" sz="1400" dirty="0">
                <a:latin typeface="Helvetica" panose="020B0604020202020204" pitchFamily="34" charset="0"/>
                <a:cs typeface="Helvetica" panose="020B0604020202020204" pitchFamily="34" charset="0"/>
              </a:rPr>
              <a:t> lösningsförslag och idégenerering</a:t>
            </a:r>
          </a:p>
          <a:p>
            <a:r>
              <a:rPr lang="sv-SE" sz="1400" dirty="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br>
              <a:rPr lang="sv-SE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v-S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Kunskapsmål: </a:t>
            </a:r>
            <a:r>
              <a:rPr lang="sv-SE" sz="1400" dirty="0">
                <a:latin typeface="Helvetica" panose="020B0604020202020204" pitchFamily="34" charset="0"/>
                <a:cs typeface="Helvetica" panose="020B0604020202020204" pitchFamily="34" charset="0"/>
              </a:rPr>
              <a:t>tillämpa designbaserat arbetssätt för att ta fram lösningsförslag </a:t>
            </a:r>
          </a:p>
          <a:p>
            <a:endParaRPr lang="sv-SE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v-S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Eget arbete: </a:t>
            </a:r>
          </a:p>
          <a:p>
            <a:r>
              <a:rPr lang="sv-SE" sz="1400" dirty="0">
                <a:latin typeface="Helvetica" panose="020B0604020202020204" pitchFamily="34" charset="0"/>
                <a:cs typeface="Helvetica" panose="020B0604020202020204" pitchFamily="34" charset="0"/>
              </a:rPr>
              <a:t>Ta fram ett par olika lösningsförslag</a:t>
            </a:r>
          </a:p>
        </p:txBody>
      </p:sp>
      <p:pic>
        <p:nvPicPr>
          <p:cNvPr id="3" name="Bildobjekt 2" descr="En bild som visar rum, skjorta&#10;&#10;Automatiskt genererad beskrivning">
            <a:extLst>
              <a:ext uri="{FF2B5EF4-FFF2-40B4-BE49-F238E27FC236}">
                <a16:creationId xmlns:a16="http://schemas.microsoft.com/office/drawing/2014/main" id="{CE8BD26D-A111-443E-9289-592093E5D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0" y="669494"/>
            <a:ext cx="4046883" cy="2276372"/>
          </a:xfrm>
          <a:prstGeom prst="rect">
            <a:avLst/>
          </a:prstGeom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1C4D06A6-4FB8-4EB4-87CF-CEE719305F62}"/>
              </a:ext>
            </a:extLst>
          </p:cNvPr>
          <p:cNvGrpSpPr/>
          <p:nvPr/>
        </p:nvGrpSpPr>
        <p:grpSpPr>
          <a:xfrm>
            <a:off x="5176729" y="872183"/>
            <a:ext cx="6597300" cy="5495873"/>
            <a:chOff x="5176729" y="872183"/>
            <a:chExt cx="6597300" cy="5495873"/>
          </a:xfrm>
        </p:grpSpPr>
        <p:sp>
          <p:nvSpPr>
            <p:cNvPr id="58" name="Rektangel: rundade hörn 57">
              <a:extLst>
                <a:ext uri="{FF2B5EF4-FFF2-40B4-BE49-F238E27FC236}">
                  <a16:creationId xmlns:a16="http://schemas.microsoft.com/office/drawing/2014/main" id="{B75E9FD0-51DA-4A8F-8E96-546E5C8C78EC}"/>
                </a:ext>
              </a:extLst>
            </p:cNvPr>
            <p:cNvSpPr/>
            <p:nvPr/>
          </p:nvSpPr>
          <p:spPr>
            <a:xfrm>
              <a:off x="9617712" y="3138688"/>
              <a:ext cx="2156317" cy="1043610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9" name="Rektangel: rundade hörn 58">
              <a:extLst>
                <a:ext uri="{FF2B5EF4-FFF2-40B4-BE49-F238E27FC236}">
                  <a16:creationId xmlns:a16="http://schemas.microsoft.com/office/drawing/2014/main" id="{243C857B-6710-45CE-9A84-91662DFE315F}"/>
                </a:ext>
              </a:extLst>
            </p:cNvPr>
            <p:cNvSpPr/>
            <p:nvPr/>
          </p:nvSpPr>
          <p:spPr>
            <a:xfrm>
              <a:off x="7393696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0" name="Rektangel: rundade hörn 59">
              <a:extLst>
                <a:ext uri="{FF2B5EF4-FFF2-40B4-BE49-F238E27FC236}">
                  <a16:creationId xmlns:a16="http://schemas.microsoft.com/office/drawing/2014/main" id="{1F774145-1A30-4EC9-B3AE-98150F854A5A}"/>
                </a:ext>
              </a:extLst>
            </p:cNvPr>
            <p:cNvSpPr/>
            <p:nvPr/>
          </p:nvSpPr>
          <p:spPr>
            <a:xfrm>
              <a:off x="9617712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1" name="Rektangel: rundade hörn 60">
              <a:extLst>
                <a:ext uri="{FF2B5EF4-FFF2-40B4-BE49-F238E27FC236}">
                  <a16:creationId xmlns:a16="http://schemas.microsoft.com/office/drawing/2014/main" id="{4B857844-9FF9-452D-9A70-5A09B4401B1A}"/>
                </a:ext>
              </a:extLst>
            </p:cNvPr>
            <p:cNvSpPr/>
            <p:nvPr/>
          </p:nvSpPr>
          <p:spPr>
            <a:xfrm>
              <a:off x="7393696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" name="Rektangel: rundade hörn 61">
              <a:extLst>
                <a:ext uri="{FF2B5EF4-FFF2-40B4-BE49-F238E27FC236}">
                  <a16:creationId xmlns:a16="http://schemas.microsoft.com/office/drawing/2014/main" id="{DB8A7F06-D38E-4628-810D-D38EFA15C265}"/>
                </a:ext>
              </a:extLst>
            </p:cNvPr>
            <p:cNvSpPr/>
            <p:nvPr/>
          </p:nvSpPr>
          <p:spPr>
            <a:xfrm>
              <a:off x="5176729" y="87218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3" name="Rektangel: rundade hörn 62">
              <a:extLst>
                <a:ext uri="{FF2B5EF4-FFF2-40B4-BE49-F238E27FC236}">
                  <a16:creationId xmlns:a16="http://schemas.microsoft.com/office/drawing/2014/main" id="{CF93C07C-6B53-4295-A7C9-8CFDAABF781A}"/>
                </a:ext>
              </a:extLst>
            </p:cNvPr>
            <p:cNvSpPr/>
            <p:nvPr/>
          </p:nvSpPr>
          <p:spPr>
            <a:xfrm>
              <a:off x="7393696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4" name="Rektangel: rundade hörn 63">
              <a:extLst>
                <a:ext uri="{FF2B5EF4-FFF2-40B4-BE49-F238E27FC236}">
                  <a16:creationId xmlns:a16="http://schemas.microsoft.com/office/drawing/2014/main" id="{0B9C5DF2-DE84-4FDE-B9FC-1051256045CD}"/>
                </a:ext>
              </a:extLst>
            </p:cNvPr>
            <p:cNvSpPr/>
            <p:nvPr/>
          </p:nvSpPr>
          <p:spPr>
            <a:xfrm>
              <a:off x="9617712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5" name="Rektangel: rundade hörn 64">
              <a:extLst>
                <a:ext uri="{FF2B5EF4-FFF2-40B4-BE49-F238E27FC236}">
                  <a16:creationId xmlns:a16="http://schemas.microsoft.com/office/drawing/2014/main" id="{A3ECA862-D074-4F52-9277-E6525E15E6DB}"/>
                </a:ext>
              </a:extLst>
            </p:cNvPr>
            <p:cNvSpPr/>
            <p:nvPr/>
          </p:nvSpPr>
          <p:spPr>
            <a:xfrm>
              <a:off x="7393696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6" name="Rektangel: rundade hörn 65">
              <a:extLst>
                <a:ext uri="{FF2B5EF4-FFF2-40B4-BE49-F238E27FC236}">
                  <a16:creationId xmlns:a16="http://schemas.microsoft.com/office/drawing/2014/main" id="{1BA38AE8-0E42-4373-9300-145D1CD8D1A0}"/>
                </a:ext>
              </a:extLst>
            </p:cNvPr>
            <p:cNvSpPr/>
            <p:nvPr/>
          </p:nvSpPr>
          <p:spPr>
            <a:xfrm>
              <a:off x="9617712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7" name="Rektangel: rundade hörn 66">
              <a:extLst>
                <a:ext uri="{FF2B5EF4-FFF2-40B4-BE49-F238E27FC236}">
                  <a16:creationId xmlns:a16="http://schemas.microsoft.com/office/drawing/2014/main" id="{2D02D511-38BE-4FDC-8334-371905E5AFE4}"/>
                </a:ext>
              </a:extLst>
            </p:cNvPr>
            <p:cNvSpPr/>
            <p:nvPr/>
          </p:nvSpPr>
          <p:spPr>
            <a:xfrm>
              <a:off x="5184958" y="3145472"/>
              <a:ext cx="2156317" cy="1031653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Rektangel: rundade hörn 67">
              <a:extLst>
                <a:ext uri="{FF2B5EF4-FFF2-40B4-BE49-F238E27FC236}">
                  <a16:creationId xmlns:a16="http://schemas.microsoft.com/office/drawing/2014/main" id="{A24C0AA6-74E9-45CF-8EC8-FD674365A99D}"/>
                </a:ext>
              </a:extLst>
            </p:cNvPr>
            <p:cNvSpPr/>
            <p:nvPr/>
          </p:nvSpPr>
          <p:spPr>
            <a:xfrm>
              <a:off x="5194651" y="5362725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9" name="Rektangel: rundade hörn 68">
              <a:extLst>
                <a:ext uri="{FF2B5EF4-FFF2-40B4-BE49-F238E27FC236}">
                  <a16:creationId xmlns:a16="http://schemas.microsoft.com/office/drawing/2014/main" id="{9512495F-EB27-4EA9-9AE1-2CF1A36F0D4E}"/>
                </a:ext>
              </a:extLst>
            </p:cNvPr>
            <p:cNvSpPr/>
            <p:nvPr/>
          </p:nvSpPr>
          <p:spPr>
            <a:xfrm>
              <a:off x="5184958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0" name="textruta 69">
              <a:extLst>
                <a:ext uri="{FF2B5EF4-FFF2-40B4-BE49-F238E27FC236}">
                  <a16:creationId xmlns:a16="http://schemas.microsoft.com/office/drawing/2014/main" id="{35A10C15-D957-467E-A9CA-873521F6669C}"/>
                </a:ext>
              </a:extLst>
            </p:cNvPr>
            <p:cNvSpPr txBox="1"/>
            <p:nvPr/>
          </p:nvSpPr>
          <p:spPr>
            <a:xfrm>
              <a:off x="5714339" y="992609"/>
              <a:ext cx="1138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Tjänstedesign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Orientering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Målgrupper</a:t>
              </a:r>
            </a:p>
          </p:txBody>
        </p:sp>
        <p:sp>
          <p:nvSpPr>
            <p:cNvPr id="71" name="textruta 70">
              <a:extLst>
                <a:ext uri="{FF2B5EF4-FFF2-40B4-BE49-F238E27FC236}">
                  <a16:creationId xmlns:a16="http://schemas.microsoft.com/office/drawing/2014/main" id="{D7667BF7-5740-41E4-B2D3-65746DD94282}"/>
                </a:ext>
              </a:extLst>
            </p:cNvPr>
            <p:cNvSpPr txBox="1"/>
            <p:nvPr/>
          </p:nvSpPr>
          <p:spPr>
            <a:xfrm>
              <a:off x="7996730" y="992609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Behovsfångst</a:t>
              </a:r>
            </a:p>
          </p:txBody>
        </p:sp>
        <p:sp>
          <p:nvSpPr>
            <p:cNvPr id="72" name="textruta 71">
              <a:extLst>
                <a:ext uri="{FF2B5EF4-FFF2-40B4-BE49-F238E27FC236}">
                  <a16:creationId xmlns:a16="http://schemas.microsoft.com/office/drawing/2014/main" id="{D6B2E468-CE2A-4C0F-91C1-B4AC13379F4D}"/>
                </a:ext>
              </a:extLst>
            </p:cNvPr>
            <p:cNvSpPr txBox="1"/>
            <p:nvPr/>
          </p:nvSpPr>
          <p:spPr>
            <a:xfrm>
              <a:off x="10236483" y="992609"/>
              <a:ext cx="1049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Visualisering</a:t>
              </a:r>
            </a:p>
          </p:txBody>
        </p:sp>
        <p:sp>
          <p:nvSpPr>
            <p:cNvPr id="73" name="textruta 72">
              <a:extLst>
                <a:ext uri="{FF2B5EF4-FFF2-40B4-BE49-F238E27FC236}">
                  <a16:creationId xmlns:a16="http://schemas.microsoft.com/office/drawing/2014/main" id="{C0E8D224-D787-42DF-A2C5-269E8E78637F}"/>
                </a:ext>
              </a:extLst>
            </p:cNvPr>
            <p:cNvSpPr txBox="1"/>
            <p:nvPr/>
          </p:nvSpPr>
          <p:spPr>
            <a:xfrm>
              <a:off x="5714339" y="2155092"/>
              <a:ext cx="14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Förändringsledning</a:t>
              </a:r>
            </a:p>
            <a:p>
              <a:endParaRPr lang="sv-SE" sz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4" name="textruta 73">
              <a:extLst>
                <a:ext uri="{FF2B5EF4-FFF2-40B4-BE49-F238E27FC236}">
                  <a16:creationId xmlns:a16="http://schemas.microsoft.com/office/drawing/2014/main" id="{599B986E-F561-4F70-853B-A8B4982C3E28}"/>
                </a:ext>
              </a:extLst>
            </p:cNvPr>
            <p:cNvSpPr txBox="1"/>
            <p:nvPr/>
          </p:nvSpPr>
          <p:spPr>
            <a:xfrm>
              <a:off x="7996730" y="2155092"/>
              <a:ext cx="1319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Analys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1</a:t>
              </a:r>
            </a:p>
          </p:txBody>
        </p:sp>
        <p:sp>
          <p:nvSpPr>
            <p:cNvPr id="75" name="textruta 74">
              <a:extLst>
                <a:ext uri="{FF2B5EF4-FFF2-40B4-BE49-F238E27FC236}">
                  <a16:creationId xmlns:a16="http://schemas.microsoft.com/office/drawing/2014/main" id="{818393CD-2FA8-4CE9-9C2B-46EB155CD9A4}"/>
                </a:ext>
              </a:extLst>
            </p:cNvPr>
            <p:cNvSpPr txBox="1"/>
            <p:nvPr/>
          </p:nvSpPr>
          <p:spPr>
            <a:xfrm>
              <a:off x="10236483" y="2155092"/>
              <a:ext cx="1319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2</a:t>
              </a:r>
            </a:p>
          </p:txBody>
        </p:sp>
        <p:sp>
          <p:nvSpPr>
            <p:cNvPr id="76" name="textruta 75">
              <a:extLst>
                <a:ext uri="{FF2B5EF4-FFF2-40B4-BE49-F238E27FC236}">
                  <a16:creationId xmlns:a16="http://schemas.microsoft.com/office/drawing/2014/main" id="{FB30E993-A9A9-44A3-8640-D72BFDB3563C}"/>
                </a:ext>
              </a:extLst>
            </p:cNvPr>
            <p:cNvSpPr txBox="1"/>
            <p:nvPr/>
          </p:nvSpPr>
          <p:spPr>
            <a:xfrm>
              <a:off x="5714339" y="3312693"/>
              <a:ext cx="12666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Förhållningssätt</a:t>
              </a:r>
            </a:p>
          </p:txBody>
        </p:sp>
        <p:sp>
          <p:nvSpPr>
            <p:cNvPr id="77" name="textruta 76">
              <a:extLst>
                <a:ext uri="{FF2B5EF4-FFF2-40B4-BE49-F238E27FC236}">
                  <a16:creationId xmlns:a16="http://schemas.microsoft.com/office/drawing/2014/main" id="{ABF7569E-C12F-4D54-ADF1-080DFFE3FCCD}"/>
                </a:ext>
              </a:extLst>
            </p:cNvPr>
            <p:cNvSpPr txBox="1"/>
            <p:nvPr/>
          </p:nvSpPr>
          <p:spPr>
            <a:xfrm>
              <a:off x="7996730" y="3312693"/>
              <a:ext cx="1343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Service Blueprint</a:t>
              </a:r>
            </a:p>
            <a:p>
              <a:r>
                <a:rPr lang="sv-SE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Processer</a:t>
              </a:r>
            </a:p>
          </p:txBody>
        </p:sp>
        <p:sp>
          <p:nvSpPr>
            <p:cNvPr id="78" name="textruta 77">
              <a:extLst>
                <a:ext uri="{FF2B5EF4-FFF2-40B4-BE49-F238E27FC236}">
                  <a16:creationId xmlns:a16="http://schemas.microsoft.com/office/drawing/2014/main" id="{097D4FA3-2C6B-44DB-9289-5829C1E51A62}"/>
                </a:ext>
              </a:extLst>
            </p:cNvPr>
            <p:cNvSpPr txBox="1"/>
            <p:nvPr/>
          </p:nvSpPr>
          <p:spPr>
            <a:xfrm>
              <a:off x="10236483" y="3312693"/>
              <a:ext cx="1257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Lösningsförslag</a:t>
              </a:r>
            </a:p>
          </p:txBody>
        </p:sp>
        <p:sp>
          <p:nvSpPr>
            <p:cNvPr id="79" name="textruta 78">
              <a:extLst>
                <a:ext uri="{FF2B5EF4-FFF2-40B4-BE49-F238E27FC236}">
                  <a16:creationId xmlns:a16="http://schemas.microsoft.com/office/drawing/2014/main" id="{D75A82A9-053A-421C-873F-5DB80A3DB650}"/>
                </a:ext>
              </a:extLst>
            </p:cNvPr>
            <p:cNvSpPr txBox="1"/>
            <p:nvPr/>
          </p:nvSpPr>
          <p:spPr>
            <a:xfrm>
              <a:off x="5714339" y="4470295"/>
              <a:ext cx="10413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Trygga team</a:t>
              </a:r>
            </a:p>
          </p:txBody>
        </p:sp>
        <p:sp>
          <p:nvSpPr>
            <p:cNvPr id="80" name="textruta 79">
              <a:extLst>
                <a:ext uri="{FF2B5EF4-FFF2-40B4-BE49-F238E27FC236}">
                  <a16:creationId xmlns:a16="http://schemas.microsoft.com/office/drawing/2014/main" id="{DADB5B59-8CC4-40AA-9BA1-E31A89A9D709}"/>
                </a:ext>
              </a:extLst>
            </p:cNvPr>
            <p:cNvSpPr txBox="1"/>
            <p:nvPr/>
          </p:nvSpPr>
          <p:spPr>
            <a:xfrm>
              <a:off x="7996730" y="4470295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Prototyper</a:t>
              </a:r>
            </a:p>
          </p:txBody>
        </p:sp>
        <p:sp>
          <p:nvSpPr>
            <p:cNvPr id="81" name="textruta 80">
              <a:extLst>
                <a:ext uri="{FF2B5EF4-FFF2-40B4-BE49-F238E27FC236}">
                  <a16:creationId xmlns:a16="http://schemas.microsoft.com/office/drawing/2014/main" id="{E86A419F-15A8-4B7F-86F7-30CD8ABB5A4F}"/>
                </a:ext>
              </a:extLst>
            </p:cNvPr>
            <p:cNvSpPr txBox="1"/>
            <p:nvPr/>
          </p:nvSpPr>
          <p:spPr>
            <a:xfrm>
              <a:off x="10236483" y="4470295"/>
              <a:ext cx="1376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Nyttorealisering</a:t>
              </a:r>
              <a:b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Effekthemtagning</a:t>
              </a:r>
            </a:p>
          </p:txBody>
        </p:sp>
        <p:pic>
          <p:nvPicPr>
            <p:cNvPr id="82" name="Bildobjekt 81" descr="1_grå.emf">
              <a:extLst>
                <a:ext uri="{FF2B5EF4-FFF2-40B4-BE49-F238E27FC236}">
                  <a16:creationId xmlns:a16="http://schemas.microsoft.com/office/drawing/2014/main" id="{4764043C-3650-4325-A5B4-A8D5968BD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992609"/>
              <a:ext cx="432001" cy="432001"/>
            </a:xfrm>
            <a:prstGeom prst="rect">
              <a:avLst/>
            </a:prstGeom>
          </p:spPr>
        </p:pic>
        <p:pic>
          <p:nvPicPr>
            <p:cNvPr id="83" name="Bildobjekt 82" descr="2_grå.emf">
              <a:extLst>
                <a:ext uri="{FF2B5EF4-FFF2-40B4-BE49-F238E27FC236}">
                  <a16:creationId xmlns:a16="http://schemas.microsoft.com/office/drawing/2014/main" id="{118BAF58-FF8A-4D3B-9512-6790E5A08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992609"/>
              <a:ext cx="432001" cy="432001"/>
            </a:xfrm>
            <a:prstGeom prst="rect">
              <a:avLst/>
            </a:prstGeom>
          </p:spPr>
        </p:pic>
        <p:pic>
          <p:nvPicPr>
            <p:cNvPr id="84" name="Bildobjekt 83" descr="3_grå.emf">
              <a:extLst>
                <a:ext uri="{FF2B5EF4-FFF2-40B4-BE49-F238E27FC236}">
                  <a16:creationId xmlns:a16="http://schemas.microsoft.com/office/drawing/2014/main" id="{5678E75E-128C-408A-AD07-CD51565C3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992609"/>
              <a:ext cx="432001" cy="432001"/>
            </a:xfrm>
            <a:prstGeom prst="rect">
              <a:avLst/>
            </a:prstGeom>
          </p:spPr>
        </p:pic>
        <p:pic>
          <p:nvPicPr>
            <p:cNvPr id="85" name="Bildobjekt 84" descr="4_grå.emf">
              <a:extLst>
                <a:ext uri="{FF2B5EF4-FFF2-40B4-BE49-F238E27FC236}">
                  <a16:creationId xmlns:a16="http://schemas.microsoft.com/office/drawing/2014/main" id="{955F8E56-EA99-4BFF-8DA4-7E274EC21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2155092"/>
              <a:ext cx="432001" cy="432001"/>
            </a:xfrm>
            <a:prstGeom prst="rect">
              <a:avLst/>
            </a:prstGeom>
          </p:spPr>
        </p:pic>
        <p:pic>
          <p:nvPicPr>
            <p:cNvPr id="86" name="Bildobjekt 85" descr="5_grå.emf">
              <a:extLst>
                <a:ext uri="{FF2B5EF4-FFF2-40B4-BE49-F238E27FC236}">
                  <a16:creationId xmlns:a16="http://schemas.microsoft.com/office/drawing/2014/main" id="{F969568A-E596-4D18-8997-B6D2EADBA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2155092"/>
              <a:ext cx="432001" cy="432001"/>
            </a:xfrm>
            <a:prstGeom prst="rect">
              <a:avLst/>
            </a:prstGeom>
          </p:spPr>
        </p:pic>
        <p:pic>
          <p:nvPicPr>
            <p:cNvPr id="87" name="Bildobjekt 86" descr="6_grå.emf">
              <a:extLst>
                <a:ext uri="{FF2B5EF4-FFF2-40B4-BE49-F238E27FC236}">
                  <a16:creationId xmlns:a16="http://schemas.microsoft.com/office/drawing/2014/main" id="{F724870E-3584-4EE1-BDE4-FBCE41797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2155092"/>
              <a:ext cx="432001" cy="432001"/>
            </a:xfrm>
            <a:prstGeom prst="rect">
              <a:avLst/>
            </a:prstGeom>
          </p:spPr>
        </p:pic>
        <p:pic>
          <p:nvPicPr>
            <p:cNvPr id="88" name="Bildobjekt 87" descr="7_grå.emf">
              <a:extLst>
                <a:ext uri="{FF2B5EF4-FFF2-40B4-BE49-F238E27FC236}">
                  <a16:creationId xmlns:a16="http://schemas.microsoft.com/office/drawing/2014/main" id="{58F34F07-5127-458D-911C-9316CB44F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3312693"/>
              <a:ext cx="432001" cy="432001"/>
            </a:xfrm>
            <a:prstGeom prst="rect">
              <a:avLst/>
            </a:prstGeom>
          </p:spPr>
        </p:pic>
        <p:pic>
          <p:nvPicPr>
            <p:cNvPr id="89" name="Bildobjekt 88" descr="8_grå.emf">
              <a:extLst>
                <a:ext uri="{FF2B5EF4-FFF2-40B4-BE49-F238E27FC236}">
                  <a16:creationId xmlns:a16="http://schemas.microsoft.com/office/drawing/2014/main" id="{18DF3585-AB96-470B-A15C-2CE979BC6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3312693"/>
              <a:ext cx="432001" cy="432001"/>
            </a:xfrm>
            <a:prstGeom prst="rect">
              <a:avLst/>
            </a:prstGeom>
          </p:spPr>
        </p:pic>
        <p:pic>
          <p:nvPicPr>
            <p:cNvPr id="90" name="Bildobjekt 89" descr="9_grå.emf">
              <a:extLst>
                <a:ext uri="{FF2B5EF4-FFF2-40B4-BE49-F238E27FC236}">
                  <a16:creationId xmlns:a16="http://schemas.microsoft.com/office/drawing/2014/main" id="{D0C84A40-7A02-4B42-AF22-65C435828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3312693"/>
              <a:ext cx="432001" cy="432001"/>
            </a:xfrm>
            <a:prstGeom prst="rect">
              <a:avLst/>
            </a:prstGeom>
          </p:spPr>
        </p:pic>
        <p:pic>
          <p:nvPicPr>
            <p:cNvPr id="91" name="Bildobjekt 90" descr="10_grå.emf">
              <a:extLst>
                <a:ext uri="{FF2B5EF4-FFF2-40B4-BE49-F238E27FC236}">
                  <a16:creationId xmlns:a16="http://schemas.microsoft.com/office/drawing/2014/main" id="{DF0243E4-7323-4F68-8F6B-804B9C637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4470295"/>
              <a:ext cx="432001" cy="432001"/>
            </a:xfrm>
            <a:prstGeom prst="rect">
              <a:avLst/>
            </a:prstGeom>
          </p:spPr>
        </p:pic>
        <p:pic>
          <p:nvPicPr>
            <p:cNvPr id="92" name="Bildobjekt 91" descr="11_grå.emf">
              <a:extLst>
                <a:ext uri="{FF2B5EF4-FFF2-40B4-BE49-F238E27FC236}">
                  <a16:creationId xmlns:a16="http://schemas.microsoft.com/office/drawing/2014/main" id="{9F562947-EAB3-4127-A570-D6EBA5A2F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4470295"/>
              <a:ext cx="432001" cy="432001"/>
            </a:xfrm>
            <a:prstGeom prst="rect">
              <a:avLst/>
            </a:prstGeom>
          </p:spPr>
        </p:pic>
        <p:pic>
          <p:nvPicPr>
            <p:cNvPr id="93" name="Bildobjekt 92" descr="12_grå.emf">
              <a:extLst>
                <a:ext uri="{FF2B5EF4-FFF2-40B4-BE49-F238E27FC236}">
                  <a16:creationId xmlns:a16="http://schemas.microsoft.com/office/drawing/2014/main" id="{CE47D065-ACD4-4171-9955-1975A64FA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4470295"/>
              <a:ext cx="432001" cy="432001"/>
            </a:xfrm>
            <a:prstGeom prst="rect">
              <a:avLst/>
            </a:prstGeom>
          </p:spPr>
        </p:pic>
        <p:pic>
          <p:nvPicPr>
            <p:cNvPr id="94" name="Bildobjekt 93" descr="13_grå.emf">
              <a:extLst>
                <a:ext uri="{FF2B5EF4-FFF2-40B4-BE49-F238E27FC236}">
                  <a16:creationId xmlns:a16="http://schemas.microsoft.com/office/drawing/2014/main" id="{8E06AF99-581B-47AA-BDE8-B5D1A8E13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5598232"/>
              <a:ext cx="432001" cy="432001"/>
            </a:xfrm>
            <a:prstGeom prst="rect">
              <a:avLst/>
            </a:prstGeom>
          </p:spPr>
        </p:pic>
        <p:sp>
          <p:nvSpPr>
            <p:cNvPr id="95" name="textruta 94">
              <a:extLst>
                <a:ext uri="{FF2B5EF4-FFF2-40B4-BE49-F238E27FC236}">
                  <a16:creationId xmlns:a16="http://schemas.microsoft.com/office/drawing/2014/main" id="{84AC7608-E720-4760-A5AD-5634BD2D1569}"/>
                </a:ext>
              </a:extLst>
            </p:cNvPr>
            <p:cNvSpPr txBox="1"/>
            <p:nvPr/>
          </p:nvSpPr>
          <p:spPr>
            <a:xfrm>
              <a:off x="5708994" y="5642416"/>
              <a:ext cx="1436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Delning och avslut</a:t>
              </a:r>
            </a:p>
          </p:txBody>
        </p:sp>
        <p:sp>
          <p:nvSpPr>
            <p:cNvPr id="96" name="Rektangel: rundade hörn 95">
              <a:extLst>
                <a:ext uri="{FF2B5EF4-FFF2-40B4-BE49-F238E27FC236}">
                  <a16:creationId xmlns:a16="http://schemas.microsoft.com/office/drawing/2014/main" id="{4A6F826F-CA49-4C78-833C-AF5B4CBD05DF}"/>
                </a:ext>
              </a:extLst>
            </p:cNvPr>
            <p:cNvSpPr/>
            <p:nvPr/>
          </p:nvSpPr>
          <p:spPr>
            <a:xfrm>
              <a:off x="5196117" y="4279484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852153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ritning&#10;&#10;Automatiskt genererad beskrivning">
            <a:extLst>
              <a:ext uri="{FF2B5EF4-FFF2-40B4-BE49-F238E27FC236}">
                <a16:creationId xmlns:a16="http://schemas.microsoft.com/office/drawing/2014/main" id="{8D9CD99A-9238-48A1-B5B5-B1B0B3FA3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" y="499119"/>
            <a:ext cx="4341701" cy="3254687"/>
          </a:xfrm>
          <a:prstGeom prst="rect">
            <a:avLst/>
          </a:prstGeom>
        </p:spPr>
      </p:pic>
      <p:pic>
        <p:nvPicPr>
          <p:cNvPr id="58" name="Bildobjekt 57" descr="10_grå.emf">
            <a:extLst>
              <a:ext uri="{FF2B5EF4-FFF2-40B4-BE49-F238E27FC236}">
                <a16:creationId xmlns:a16="http://schemas.microsoft.com/office/drawing/2014/main" id="{9218FDE5-E2DD-48F3-98EB-F6FBCF7E0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18" y="2848829"/>
            <a:ext cx="612000" cy="612000"/>
          </a:xfrm>
          <a:prstGeom prst="rect">
            <a:avLst/>
          </a:prstGeom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86BB2282-4534-4C81-971B-4F9105E48563}"/>
              </a:ext>
            </a:extLst>
          </p:cNvPr>
          <p:cNvSpPr txBox="1"/>
          <p:nvPr/>
        </p:nvSpPr>
        <p:spPr>
          <a:xfrm>
            <a:off x="925861" y="3568020"/>
            <a:ext cx="3685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Innehåll:</a:t>
            </a:r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 förändringskompetent team</a:t>
            </a:r>
          </a:p>
          <a:p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b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Kunskapsmål: </a:t>
            </a:r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utveckla färdigheter för att verka i komplexitet </a:t>
            </a:r>
          </a:p>
          <a:p>
            <a:endParaRPr lang="sv-SE" sz="1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Eget arbete: </a:t>
            </a:r>
          </a:p>
          <a:p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Träna utforskande samtal, reflektera kring skillnaden mellan ”traditionella” och utforskande samtal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4AA5F552-2850-4767-A157-56B193FA5CE6}"/>
              </a:ext>
            </a:extLst>
          </p:cNvPr>
          <p:cNvGrpSpPr/>
          <p:nvPr/>
        </p:nvGrpSpPr>
        <p:grpSpPr>
          <a:xfrm>
            <a:off x="5184958" y="879560"/>
            <a:ext cx="6589071" cy="5488496"/>
            <a:chOff x="5184958" y="879560"/>
            <a:chExt cx="6589071" cy="5488496"/>
          </a:xfrm>
        </p:grpSpPr>
        <p:sp>
          <p:nvSpPr>
            <p:cNvPr id="37" name="Rektangel: rundade hörn 36">
              <a:extLst>
                <a:ext uri="{FF2B5EF4-FFF2-40B4-BE49-F238E27FC236}">
                  <a16:creationId xmlns:a16="http://schemas.microsoft.com/office/drawing/2014/main" id="{5606F563-1486-43ED-9303-92ECCD39ACB3}"/>
                </a:ext>
              </a:extLst>
            </p:cNvPr>
            <p:cNvSpPr/>
            <p:nvPr/>
          </p:nvSpPr>
          <p:spPr>
            <a:xfrm>
              <a:off x="5184958" y="4279584"/>
              <a:ext cx="2136929" cy="1005331"/>
            </a:xfrm>
            <a:prstGeom prst="roundRect">
              <a:avLst/>
            </a:prstGeom>
            <a:solidFill>
              <a:srgbClr val="F8CC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9" name="Rektangel: rundade hörn 58">
              <a:extLst>
                <a:ext uri="{FF2B5EF4-FFF2-40B4-BE49-F238E27FC236}">
                  <a16:creationId xmlns:a16="http://schemas.microsoft.com/office/drawing/2014/main" id="{6FB9BDE3-2E65-4088-A6BE-9806AEDD6776}"/>
                </a:ext>
              </a:extLst>
            </p:cNvPr>
            <p:cNvSpPr/>
            <p:nvPr/>
          </p:nvSpPr>
          <p:spPr>
            <a:xfrm>
              <a:off x="7393696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0" name="Rektangel: rundade hörn 59">
              <a:extLst>
                <a:ext uri="{FF2B5EF4-FFF2-40B4-BE49-F238E27FC236}">
                  <a16:creationId xmlns:a16="http://schemas.microsoft.com/office/drawing/2014/main" id="{329F118F-9E9A-4B8B-A3FC-FABC4F275EB3}"/>
                </a:ext>
              </a:extLst>
            </p:cNvPr>
            <p:cNvSpPr/>
            <p:nvPr/>
          </p:nvSpPr>
          <p:spPr>
            <a:xfrm>
              <a:off x="9617712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1" name="Rektangel: rundade hörn 60">
              <a:extLst>
                <a:ext uri="{FF2B5EF4-FFF2-40B4-BE49-F238E27FC236}">
                  <a16:creationId xmlns:a16="http://schemas.microsoft.com/office/drawing/2014/main" id="{B1B344A0-5FB5-402A-A80A-8461CD846F0B}"/>
                </a:ext>
              </a:extLst>
            </p:cNvPr>
            <p:cNvSpPr/>
            <p:nvPr/>
          </p:nvSpPr>
          <p:spPr>
            <a:xfrm>
              <a:off x="7393696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" name="Rektangel: rundade hörn 61">
              <a:extLst>
                <a:ext uri="{FF2B5EF4-FFF2-40B4-BE49-F238E27FC236}">
                  <a16:creationId xmlns:a16="http://schemas.microsoft.com/office/drawing/2014/main" id="{70918905-4EAC-484C-B175-1C18A36195B1}"/>
                </a:ext>
              </a:extLst>
            </p:cNvPr>
            <p:cNvSpPr/>
            <p:nvPr/>
          </p:nvSpPr>
          <p:spPr>
            <a:xfrm>
              <a:off x="9617712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3" name="Rektangel: rundade hörn 62">
              <a:extLst>
                <a:ext uri="{FF2B5EF4-FFF2-40B4-BE49-F238E27FC236}">
                  <a16:creationId xmlns:a16="http://schemas.microsoft.com/office/drawing/2014/main" id="{72F69F8C-D400-42F7-905A-A86F6382FEB6}"/>
                </a:ext>
              </a:extLst>
            </p:cNvPr>
            <p:cNvSpPr/>
            <p:nvPr/>
          </p:nvSpPr>
          <p:spPr>
            <a:xfrm>
              <a:off x="7393696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4" name="Rektangel: rundade hörn 63">
              <a:extLst>
                <a:ext uri="{FF2B5EF4-FFF2-40B4-BE49-F238E27FC236}">
                  <a16:creationId xmlns:a16="http://schemas.microsoft.com/office/drawing/2014/main" id="{2C9ECDD7-FFC4-4695-B3F7-5D844E3453D6}"/>
                </a:ext>
              </a:extLst>
            </p:cNvPr>
            <p:cNvSpPr/>
            <p:nvPr/>
          </p:nvSpPr>
          <p:spPr>
            <a:xfrm>
              <a:off x="9617712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5" name="Rektangel: rundade hörn 64">
              <a:extLst>
                <a:ext uri="{FF2B5EF4-FFF2-40B4-BE49-F238E27FC236}">
                  <a16:creationId xmlns:a16="http://schemas.microsoft.com/office/drawing/2014/main" id="{68AFEB42-E597-472B-8AB2-BD8CBAAEBECB}"/>
                </a:ext>
              </a:extLst>
            </p:cNvPr>
            <p:cNvSpPr/>
            <p:nvPr/>
          </p:nvSpPr>
          <p:spPr>
            <a:xfrm>
              <a:off x="7393696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6" name="Rektangel: rundade hörn 65">
              <a:extLst>
                <a:ext uri="{FF2B5EF4-FFF2-40B4-BE49-F238E27FC236}">
                  <a16:creationId xmlns:a16="http://schemas.microsoft.com/office/drawing/2014/main" id="{86E7E18E-D872-4925-9B4B-CB90C50251E1}"/>
                </a:ext>
              </a:extLst>
            </p:cNvPr>
            <p:cNvSpPr/>
            <p:nvPr/>
          </p:nvSpPr>
          <p:spPr>
            <a:xfrm>
              <a:off x="9617712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7" name="Rektangel: rundade hörn 66">
              <a:extLst>
                <a:ext uri="{FF2B5EF4-FFF2-40B4-BE49-F238E27FC236}">
                  <a16:creationId xmlns:a16="http://schemas.microsoft.com/office/drawing/2014/main" id="{38485C14-D8EA-4CD0-B046-C74356511CA9}"/>
                </a:ext>
              </a:extLst>
            </p:cNvPr>
            <p:cNvSpPr/>
            <p:nvPr/>
          </p:nvSpPr>
          <p:spPr>
            <a:xfrm>
              <a:off x="5184958" y="3145472"/>
              <a:ext cx="2156317" cy="1031653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Rektangel: rundade hörn 67">
              <a:extLst>
                <a:ext uri="{FF2B5EF4-FFF2-40B4-BE49-F238E27FC236}">
                  <a16:creationId xmlns:a16="http://schemas.microsoft.com/office/drawing/2014/main" id="{60A045B3-A697-49B8-B7D6-22300FF142D7}"/>
                </a:ext>
              </a:extLst>
            </p:cNvPr>
            <p:cNvSpPr/>
            <p:nvPr/>
          </p:nvSpPr>
          <p:spPr>
            <a:xfrm>
              <a:off x="5194651" y="5362725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9" name="Rektangel: rundade hörn 68">
              <a:extLst>
                <a:ext uri="{FF2B5EF4-FFF2-40B4-BE49-F238E27FC236}">
                  <a16:creationId xmlns:a16="http://schemas.microsoft.com/office/drawing/2014/main" id="{A3424D57-1B65-4C67-91C3-B7790362AF09}"/>
                </a:ext>
              </a:extLst>
            </p:cNvPr>
            <p:cNvSpPr/>
            <p:nvPr/>
          </p:nvSpPr>
          <p:spPr>
            <a:xfrm>
              <a:off x="5184958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0" name="textruta 69">
              <a:extLst>
                <a:ext uri="{FF2B5EF4-FFF2-40B4-BE49-F238E27FC236}">
                  <a16:creationId xmlns:a16="http://schemas.microsoft.com/office/drawing/2014/main" id="{A0F73572-F788-406C-A9DC-4C0EC6D6AAD7}"/>
                </a:ext>
              </a:extLst>
            </p:cNvPr>
            <p:cNvSpPr txBox="1"/>
            <p:nvPr/>
          </p:nvSpPr>
          <p:spPr>
            <a:xfrm>
              <a:off x="5714339" y="992609"/>
              <a:ext cx="1138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Tjänstedesign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Orientering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Målgrupper</a:t>
              </a:r>
            </a:p>
          </p:txBody>
        </p:sp>
        <p:sp>
          <p:nvSpPr>
            <p:cNvPr id="71" name="textruta 70">
              <a:extLst>
                <a:ext uri="{FF2B5EF4-FFF2-40B4-BE49-F238E27FC236}">
                  <a16:creationId xmlns:a16="http://schemas.microsoft.com/office/drawing/2014/main" id="{8F17627F-3F81-4665-B6F7-B0E2A5593AFD}"/>
                </a:ext>
              </a:extLst>
            </p:cNvPr>
            <p:cNvSpPr txBox="1"/>
            <p:nvPr/>
          </p:nvSpPr>
          <p:spPr>
            <a:xfrm>
              <a:off x="7996730" y="992609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Behovsfångst</a:t>
              </a:r>
            </a:p>
          </p:txBody>
        </p:sp>
        <p:sp>
          <p:nvSpPr>
            <p:cNvPr id="72" name="textruta 71">
              <a:extLst>
                <a:ext uri="{FF2B5EF4-FFF2-40B4-BE49-F238E27FC236}">
                  <a16:creationId xmlns:a16="http://schemas.microsoft.com/office/drawing/2014/main" id="{F4D8BD93-98D1-47B6-8C3B-A085FC0FEB4E}"/>
                </a:ext>
              </a:extLst>
            </p:cNvPr>
            <p:cNvSpPr txBox="1"/>
            <p:nvPr/>
          </p:nvSpPr>
          <p:spPr>
            <a:xfrm>
              <a:off x="10236483" y="992609"/>
              <a:ext cx="1049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Visualisering</a:t>
              </a:r>
            </a:p>
          </p:txBody>
        </p:sp>
        <p:sp>
          <p:nvSpPr>
            <p:cNvPr id="73" name="textruta 72">
              <a:extLst>
                <a:ext uri="{FF2B5EF4-FFF2-40B4-BE49-F238E27FC236}">
                  <a16:creationId xmlns:a16="http://schemas.microsoft.com/office/drawing/2014/main" id="{A23FADA7-EF39-4B91-9170-C970DEE13CF3}"/>
                </a:ext>
              </a:extLst>
            </p:cNvPr>
            <p:cNvSpPr txBox="1"/>
            <p:nvPr/>
          </p:nvSpPr>
          <p:spPr>
            <a:xfrm>
              <a:off x="5714339" y="2155092"/>
              <a:ext cx="14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Förändringsledning</a:t>
              </a:r>
            </a:p>
            <a:p>
              <a:endParaRPr lang="sv-SE" sz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4" name="textruta 73">
              <a:extLst>
                <a:ext uri="{FF2B5EF4-FFF2-40B4-BE49-F238E27FC236}">
                  <a16:creationId xmlns:a16="http://schemas.microsoft.com/office/drawing/2014/main" id="{364C2B6C-936A-46D5-B262-2A26E0200DDB}"/>
                </a:ext>
              </a:extLst>
            </p:cNvPr>
            <p:cNvSpPr txBox="1"/>
            <p:nvPr/>
          </p:nvSpPr>
          <p:spPr>
            <a:xfrm>
              <a:off x="7996730" y="2155092"/>
              <a:ext cx="1319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Analys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1</a:t>
              </a:r>
            </a:p>
          </p:txBody>
        </p:sp>
        <p:sp>
          <p:nvSpPr>
            <p:cNvPr id="75" name="textruta 74">
              <a:extLst>
                <a:ext uri="{FF2B5EF4-FFF2-40B4-BE49-F238E27FC236}">
                  <a16:creationId xmlns:a16="http://schemas.microsoft.com/office/drawing/2014/main" id="{E1B62C27-F7DD-4476-A7C8-07EB48479BC5}"/>
                </a:ext>
              </a:extLst>
            </p:cNvPr>
            <p:cNvSpPr txBox="1"/>
            <p:nvPr/>
          </p:nvSpPr>
          <p:spPr>
            <a:xfrm>
              <a:off x="10236483" y="2155092"/>
              <a:ext cx="1319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2</a:t>
              </a:r>
            </a:p>
          </p:txBody>
        </p:sp>
        <p:sp>
          <p:nvSpPr>
            <p:cNvPr id="76" name="textruta 75">
              <a:extLst>
                <a:ext uri="{FF2B5EF4-FFF2-40B4-BE49-F238E27FC236}">
                  <a16:creationId xmlns:a16="http://schemas.microsoft.com/office/drawing/2014/main" id="{B0897FDA-6D7E-43E9-A000-A36AE8DF2D4D}"/>
                </a:ext>
              </a:extLst>
            </p:cNvPr>
            <p:cNvSpPr txBox="1"/>
            <p:nvPr/>
          </p:nvSpPr>
          <p:spPr>
            <a:xfrm>
              <a:off x="5714339" y="3312693"/>
              <a:ext cx="12666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Förhållningssätt</a:t>
              </a:r>
            </a:p>
          </p:txBody>
        </p:sp>
        <p:sp>
          <p:nvSpPr>
            <p:cNvPr id="78" name="textruta 77">
              <a:extLst>
                <a:ext uri="{FF2B5EF4-FFF2-40B4-BE49-F238E27FC236}">
                  <a16:creationId xmlns:a16="http://schemas.microsoft.com/office/drawing/2014/main" id="{86A18C9D-1F8C-4CF6-9B56-FB537C505105}"/>
                </a:ext>
              </a:extLst>
            </p:cNvPr>
            <p:cNvSpPr txBox="1"/>
            <p:nvPr/>
          </p:nvSpPr>
          <p:spPr>
            <a:xfrm>
              <a:off x="10236483" y="3312693"/>
              <a:ext cx="1257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Lösningsförslag</a:t>
              </a:r>
            </a:p>
          </p:txBody>
        </p:sp>
        <p:sp>
          <p:nvSpPr>
            <p:cNvPr id="79" name="textruta 78">
              <a:extLst>
                <a:ext uri="{FF2B5EF4-FFF2-40B4-BE49-F238E27FC236}">
                  <a16:creationId xmlns:a16="http://schemas.microsoft.com/office/drawing/2014/main" id="{C5C939F2-7C59-4FF6-AEE1-1BF15DECF4E5}"/>
                </a:ext>
              </a:extLst>
            </p:cNvPr>
            <p:cNvSpPr txBox="1"/>
            <p:nvPr/>
          </p:nvSpPr>
          <p:spPr>
            <a:xfrm>
              <a:off x="5714339" y="4470295"/>
              <a:ext cx="10413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Trygga team</a:t>
              </a:r>
            </a:p>
          </p:txBody>
        </p:sp>
        <p:sp>
          <p:nvSpPr>
            <p:cNvPr id="80" name="textruta 79">
              <a:extLst>
                <a:ext uri="{FF2B5EF4-FFF2-40B4-BE49-F238E27FC236}">
                  <a16:creationId xmlns:a16="http://schemas.microsoft.com/office/drawing/2014/main" id="{C6894A66-3F45-461C-AA81-E657FDE6CD22}"/>
                </a:ext>
              </a:extLst>
            </p:cNvPr>
            <p:cNvSpPr txBox="1"/>
            <p:nvPr/>
          </p:nvSpPr>
          <p:spPr>
            <a:xfrm>
              <a:off x="7996730" y="4470295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Prototyper</a:t>
              </a:r>
            </a:p>
          </p:txBody>
        </p:sp>
        <p:sp>
          <p:nvSpPr>
            <p:cNvPr id="81" name="textruta 80">
              <a:extLst>
                <a:ext uri="{FF2B5EF4-FFF2-40B4-BE49-F238E27FC236}">
                  <a16:creationId xmlns:a16="http://schemas.microsoft.com/office/drawing/2014/main" id="{1BBD0D0D-B3D3-4FDB-83C6-EC3A5C48230B}"/>
                </a:ext>
              </a:extLst>
            </p:cNvPr>
            <p:cNvSpPr txBox="1"/>
            <p:nvPr/>
          </p:nvSpPr>
          <p:spPr>
            <a:xfrm>
              <a:off x="10236483" y="4470295"/>
              <a:ext cx="1376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Nyttorealisering</a:t>
              </a:r>
              <a:b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Effekthemtagning</a:t>
              </a:r>
            </a:p>
          </p:txBody>
        </p:sp>
        <p:pic>
          <p:nvPicPr>
            <p:cNvPr id="82" name="Bildobjekt 81" descr="1_grå.emf">
              <a:extLst>
                <a:ext uri="{FF2B5EF4-FFF2-40B4-BE49-F238E27FC236}">
                  <a16:creationId xmlns:a16="http://schemas.microsoft.com/office/drawing/2014/main" id="{A3C8AF03-988D-4888-AD2C-8DB1E85EC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992609"/>
              <a:ext cx="432001" cy="432001"/>
            </a:xfrm>
            <a:prstGeom prst="rect">
              <a:avLst/>
            </a:prstGeom>
          </p:spPr>
        </p:pic>
        <p:pic>
          <p:nvPicPr>
            <p:cNvPr id="83" name="Bildobjekt 82" descr="2_grå.emf">
              <a:extLst>
                <a:ext uri="{FF2B5EF4-FFF2-40B4-BE49-F238E27FC236}">
                  <a16:creationId xmlns:a16="http://schemas.microsoft.com/office/drawing/2014/main" id="{5ACEFC4B-AA7A-4662-B37F-F4039C078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992609"/>
              <a:ext cx="432001" cy="432001"/>
            </a:xfrm>
            <a:prstGeom prst="rect">
              <a:avLst/>
            </a:prstGeom>
          </p:spPr>
        </p:pic>
        <p:pic>
          <p:nvPicPr>
            <p:cNvPr id="84" name="Bildobjekt 83" descr="3_grå.emf">
              <a:extLst>
                <a:ext uri="{FF2B5EF4-FFF2-40B4-BE49-F238E27FC236}">
                  <a16:creationId xmlns:a16="http://schemas.microsoft.com/office/drawing/2014/main" id="{6260F0AC-0CDA-49FC-AD9B-7B1BD370B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992609"/>
              <a:ext cx="432001" cy="432001"/>
            </a:xfrm>
            <a:prstGeom prst="rect">
              <a:avLst/>
            </a:prstGeom>
          </p:spPr>
        </p:pic>
        <p:pic>
          <p:nvPicPr>
            <p:cNvPr id="85" name="Bildobjekt 84" descr="4_grå.emf">
              <a:extLst>
                <a:ext uri="{FF2B5EF4-FFF2-40B4-BE49-F238E27FC236}">
                  <a16:creationId xmlns:a16="http://schemas.microsoft.com/office/drawing/2014/main" id="{C60867A0-0A14-4736-B357-0F32722D1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2155092"/>
              <a:ext cx="432001" cy="432001"/>
            </a:xfrm>
            <a:prstGeom prst="rect">
              <a:avLst/>
            </a:prstGeom>
          </p:spPr>
        </p:pic>
        <p:pic>
          <p:nvPicPr>
            <p:cNvPr id="86" name="Bildobjekt 85" descr="5_grå.emf">
              <a:extLst>
                <a:ext uri="{FF2B5EF4-FFF2-40B4-BE49-F238E27FC236}">
                  <a16:creationId xmlns:a16="http://schemas.microsoft.com/office/drawing/2014/main" id="{B56FE064-0DF7-4EF2-B074-AEEC26DCA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2155092"/>
              <a:ext cx="432001" cy="432001"/>
            </a:xfrm>
            <a:prstGeom prst="rect">
              <a:avLst/>
            </a:prstGeom>
          </p:spPr>
        </p:pic>
        <p:pic>
          <p:nvPicPr>
            <p:cNvPr id="87" name="Bildobjekt 86" descr="6_grå.emf">
              <a:extLst>
                <a:ext uri="{FF2B5EF4-FFF2-40B4-BE49-F238E27FC236}">
                  <a16:creationId xmlns:a16="http://schemas.microsoft.com/office/drawing/2014/main" id="{989B4295-A7F7-4629-9F03-A7392857B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2155092"/>
              <a:ext cx="432001" cy="432001"/>
            </a:xfrm>
            <a:prstGeom prst="rect">
              <a:avLst/>
            </a:prstGeom>
          </p:spPr>
        </p:pic>
        <p:pic>
          <p:nvPicPr>
            <p:cNvPr id="88" name="Bildobjekt 87" descr="7_grå.emf">
              <a:extLst>
                <a:ext uri="{FF2B5EF4-FFF2-40B4-BE49-F238E27FC236}">
                  <a16:creationId xmlns:a16="http://schemas.microsoft.com/office/drawing/2014/main" id="{D8FB99CE-0F0D-4FFA-AF8A-20F4F087D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3312693"/>
              <a:ext cx="432001" cy="432001"/>
            </a:xfrm>
            <a:prstGeom prst="rect">
              <a:avLst/>
            </a:prstGeom>
          </p:spPr>
        </p:pic>
        <p:pic>
          <p:nvPicPr>
            <p:cNvPr id="89" name="Bildobjekt 88" descr="8_grå.emf">
              <a:extLst>
                <a:ext uri="{FF2B5EF4-FFF2-40B4-BE49-F238E27FC236}">
                  <a16:creationId xmlns:a16="http://schemas.microsoft.com/office/drawing/2014/main" id="{DC188D28-57F6-43F3-A9EB-3A12D28C7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3312693"/>
              <a:ext cx="432001" cy="432001"/>
            </a:xfrm>
            <a:prstGeom prst="rect">
              <a:avLst/>
            </a:prstGeom>
          </p:spPr>
        </p:pic>
        <p:pic>
          <p:nvPicPr>
            <p:cNvPr id="90" name="Bildobjekt 89" descr="9_grå.emf">
              <a:extLst>
                <a:ext uri="{FF2B5EF4-FFF2-40B4-BE49-F238E27FC236}">
                  <a16:creationId xmlns:a16="http://schemas.microsoft.com/office/drawing/2014/main" id="{CC81B905-B9DF-4C97-BB4A-F01100C8F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3312693"/>
              <a:ext cx="432001" cy="432001"/>
            </a:xfrm>
            <a:prstGeom prst="rect">
              <a:avLst/>
            </a:prstGeom>
          </p:spPr>
        </p:pic>
        <p:pic>
          <p:nvPicPr>
            <p:cNvPr id="91" name="Bildobjekt 90" descr="10_grå.emf">
              <a:extLst>
                <a:ext uri="{FF2B5EF4-FFF2-40B4-BE49-F238E27FC236}">
                  <a16:creationId xmlns:a16="http://schemas.microsoft.com/office/drawing/2014/main" id="{28D7EBA3-4612-4929-94B4-789689E79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4470295"/>
              <a:ext cx="432001" cy="432001"/>
            </a:xfrm>
            <a:prstGeom prst="rect">
              <a:avLst/>
            </a:prstGeom>
          </p:spPr>
        </p:pic>
        <p:pic>
          <p:nvPicPr>
            <p:cNvPr id="92" name="Bildobjekt 91" descr="11_grå.emf">
              <a:extLst>
                <a:ext uri="{FF2B5EF4-FFF2-40B4-BE49-F238E27FC236}">
                  <a16:creationId xmlns:a16="http://schemas.microsoft.com/office/drawing/2014/main" id="{CF9ED91E-C5D4-4DF9-8A4A-6BBB70C2B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4470295"/>
              <a:ext cx="432001" cy="432001"/>
            </a:xfrm>
            <a:prstGeom prst="rect">
              <a:avLst/>
            </a:prstGeom>
          </p:spPr>
        </p:pic>
        <p:pic>
          <p:nvPicPr>
            <p:cNvPr id="93" name="Bildobjekt 92" descr="12_grå.emf">
              <a:extLst>
                <a:ext uri="{FF2B5EF4-FFF2-40B4-BE49-F238E27FC236}">
                  <a16:creationId xmlns:a16="http://schemas.microsoft.com/office/drawing/2014/main" id="{50740339-3A6F-43A4-886D-04941E64F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4470295"/>
              <a:ext cx="432001" cy="432001"/>
            </a:xfrm>
            <a:prstGeom prst="rect">
              <a:avLst/>
            </a:prstGeom>
          </p:spPr>
        </p:pic>
        <p:pic>
          <p:nvPicPr>
            <p:cNvPr id="94" name="Bildobjekt 93" descr="13_grå.emf">
              <a:extLst>
                <a:ext uri="{FF2B5EF4-FFF2-40B4-BE49-F238E27FC236}">
                  <a16:creationId xmlns:a16="http://schemas.microsoft.com/office/drawing/2014/main" id="{4E58183F-6EF3-4EF6-B7F6-83D2A6B8A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5598232"/>
              <a:ext cx="432001" cy="432001"/>
            </a:xfrm>
            <a:prstGeom prst="rect">
              <a:avLst/>
            </a:prstGeom>
          </p:spPr>
        </p:pic>
        <p:sp>
          <p:nvSpPr>
            <p:cNvPr id="95" name="textruta 94">
              <a:extLst>
                <a:ext uri="{FF2B5EF4-FFF2-40B4-BE49-F238E27FC236}">
                  <a16:creationId xmlns:a16="http://schemas.microsoft.com/office/drawing/2014/main" id="{AE3E633D-86D0-455A-9958-D3AC37824678}"/>
                </a:ext>
              </a:extLst>
            </p:cNvPr>
            <p:cNvSpPr txBox="1"/>
            <p:nvPr/>
          </p:nvSpPr>
          <p:spPr>
            <a:xfrm>
              <a:off x="5708994" y="5642416"/>
              <a:ext cx="1436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Delning och avslut</a:t>
              </a:r>
            </a:p>
          </p:txBody>
        </p:sp>
        <p:sp>
          <p:nvSpPr>
            <p:cNvPr id="96" name="Rektangel: rundade hörn 95">
              <a:extLst>
                <a:ext uri="{FF2B5EF4-FFF2-40B4-BE49-F238E27FC236}">
                  <a16:creationId xmlns:a16="http://schemas.microsoft.com/office/drawing/2014/main" id="{6E148BA0-E592-42FB-9AC7-EF56EAB2CB07}"/>
                </a:ext>
              </a:extLst>
            </p:cNvPr>
            <p:cNvSpPr/>
            <p:nvPr/>
          </p:nvSpPr>
          <p:spPr>
            <a:xfrm>
              <a:off x="5197155" y="909304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5" name="textruta 44">
            <a:extLst>
              <a:ext uri="{FF2B5EF4-FFF2-40B4-BE49-F238E27FC236}">
                <a16:creationId xmlns:a16="http://schemas.microsoft.com/office/drawing/2014/main" id="{1DEF8FF0-62CA-49C3-A1D6-6F0D139AAE27}"/>
              </a:ext>
            </a:extLst>
          </p:cNvPr>
          <p:cNvSpPr txBox="1"/>
          <p:nvPr/>
        </p:nvSpPr>
        <p:spPr>
          <a:xfrm>
            <a:off x="7996730" y="331269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Service Blueprint</a:t>
            </a:r>
          </a:p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Processer</a:t>
            </a:r>
          </a:p>
        </p:txBody>
      </p:sp>
    </p:spTree>
    <p:extLst>
      <p:ext uri="{BB962C8B-B14F-4D97-AF65-F5344CB8AC3E}">
        <p14:creationId xmlns:p14="http://schemas.microsoft.com/office/powerpoint/2010/main" val="2002810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klocka, tecken&#10;&#10;Automatiskt genererad beskrivning">
            <a:extLst>
              <a:ext uri="{FF2B5EF4-FFF2-40B4-BE49-F238E27FC236}">
                <a16:creationId xmlns:a16="http://schemas.microsoft.com/office/drawing/2014/main" id="{CA40B63B-A455-40DE-BBA2-1FBE934AA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" y="474902"/>
            <a:ext cx="4487677" cy="2524318"/>
          </a:xfrm>
          <a:prstGeom prst="rect">
            <a:avLst/>
          </a:prstGeom>
        </p:spPr>
      </p:pic>
      <p:pic>
        <p:nvPicPr>
          <p:cNvPr id="57" name="Bildobjekt 56" descr="11_grå.emf">
            <a:extLst>
              <a:ext uri="{FF2B5EF4-FFF2-40B4-BE49-F238E27FC236}">
                <a16:creationId xmlns:a16="http://schemas.microsoft.com/office/drawing/2014/main" id="{88553AF0-49DD-43E9-80A5-4AA1E710E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95" y="2831663"/>
            <a:ext cx="612000" cy="612000"/>
          </a:xfrm>
          <a:prstGeom prst="rect">
            <a:avLst/>
          </a:prstGeom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86BB2282-4534-4C81-971B-4F9105E48563}"/>
              </a:ext>
            </a:extLst>
          </p:cNvPr>
          <p:cNvSpPr txBox="1"/>
          <p:nvPr/>
        </p:nvSpPr>
        <p:spPr>
          <a:xfrm>
            <a:off x="925861" y="3568020"/>
            <a:ext cx="36853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Innehåll:</a:t>
            </a:r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 prototyper</a:t>
            </a:r>
          </a:p>
          <a:p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b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Kunskapsmål: </a:t>
            </a:r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förtrogenhet av att förfina lösningar med tanke på användning </a:t>
            </a:r>
          </a:p>
          <a:p>
            <a:endParaRPr lang="sv-SE" sz="1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Eget arbete: </a:t>
            </a:r>
          </a:p>
          <a:p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Ta fram en initial prototyp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74DB990D-2D95-4C50-83C6-0AC30C7C308D}"/>
              </a:ext>
            </a:extLst>
          </p:cNvPr>
          <p:cNvGrpSpPr/>
          <p:nvPr/>
        </p:nvGrpSpPr>
        <p:grpSpPr>
          <a:xfrm>
            <a:off x="5169680" y="872183"/>
            <a:ext cx="6604349" cy="5495873"/>
            <a:chOff x="5169680" y="872183"/>
            <a:chExt cx="6604349" cy="5495873"/>
          </a:xfrm>
        </p:grpSpPr>
        <p:sp>
          <p:nvSpPr>
            <p:cNvPr id="58" name="Rektangel: rundade hörn 57">
              <a:extLst>
                <a:ext uri="{FF2B5EF4-FFF2-40B4-BE49-F238E27FC236}">
                  <a16:creationId xmlns:a16="http://schemas.microsoft.com/office/drawing/2014/main" id="{6BF376B0-5C65-41E3-BEA9-89A788476B3C}"/>
                </a:ext>
              </a:extLst>
            </p:cNvPr>
            <p:cNvSpPr/>
            <p:nvPr/>
          </p:nvSpPr>
          <p:spPr>
            <a:xfrm>
              <a:off x="7406229" y="4263942"/>
              <a:ext cx="2156317" cy="1020873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9" name="Rektangel: rundade hörn 58">
              <a:extLst>
                <a:ext uri="{FF2B5EF4-FFF2-40B4-BE49-F238E27FC236}">
                  <a16:creationId xmlns:a16="http://schemas.microsoft.com/office/drawing/2014/main" id="{EE2FABF2-FEBE-4816-A114-ECF894BB7533}"/>
                </a:ext>
              </a:extLst>
            </p:cNvPr>
            <p:cNvSpPr/>
            <p:nvPr/>
          </p:nvSpPr>
          <p:spPr>
            <a:xfrm>
              <a:off x="7393696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0" name="Rektangel: rundade hörn 59">
              <a:extLst>
                <a:ext uri="{FF2B5EF4-FFF2-40B4-BE49-F238E27FC236}">
                  <a16:creationId xmlns:a16="http://schemas.microsoft.com/office/drawing/2014/main" id="{3C592A08-D7E1-4FFC-B4D7-4BA8A43014CE}"/>
                </a:ext>
              </a:extLst>
            </p:cNvPr>
            <p:cNvSpPr/>
            <p:nvPr/>
          </p:nvSpPr>
          <p:spPr>
            <a:xfrm>
              <a:off x="9617712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1" name="Rektangel: rundade hörn 60">
              <a:extLst>
                <a:ext uri="{FF2B5EF4-FFF2-40B4-BE49-F238E27FC236}">
                  <a16:creationId xmlns:a16="http://schemas.microsoft.com/office/drawing/2014/main" id="{A11900CE-17CD-4B4A-9098-19F3C01685BE}"/>
                </a:ext>
              </a:extLst>
            </p:cNvPr>
            <p:cNvSpPr/>
            <p:nvPr/>
          </p:nvSpPr>
          <p:spPr>
            <a:xfrm>
              <a:off x="7393696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" name="Rektangel: rundade hörn 61">
              <a:extLst>
                <a:ext uri="{FF2B5EF4-FFF2-40B4-BE49-F238E27FC236}">
                  <a16:creationId xmlns:a16="http://schemas.microsoft.com/office/drawing/2014/main" id="{D337B12F-FEF3-4B06-9A58-880FC30558FE}"/>
                </a:ext>
              </a:extLst>
            </p:cNvPr>
            <p:cNvSpPr/>
            <p:nvPr/>
          </p:nvSpPr>
          <p:spPr>
            <a:xfrm>
              <a:off x="9617712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3" name="Rektangel: rundade hörn 62">
              <a:extLst>
                <a:ext uri="{FF2B5EF4-FFF2-40B4-BE49-F238E27FC236}">
                  <a16:creationId xmlns:a16="http://schemas.microsoft.com/office/drawing/2014/main" id="{C747CB7F-49E6-40BB-A336-1BE1022BA422}"/>
                </a:ext>
              </a:extLst>
            </p:cNvPr>
            <p:cNvSpPr/>
            <p:nvPr/>
          </p:nvSpPr>
          <p:spPr>
            <a:xfrm>
              <a:off x="5169680" y="87218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4" name="Rektangel: rundade hörn 63">
              <a:extLst>
                <a:ext uri="{FF2B5EF4-FFF2-40B4-BE49-F238E27FC236}">
                  <a16:creationId xmlns:a16="http://schemas.microsoft.com/office/drawing/2014/main" id="{9B0F422E-39AE-4928-8181-D7B86935280B}"/>
                </a:ext>
              </a:extLst>
            </p:cNvPr>
            <p:cNvSpPr/>
            <p:nvPr/>
          </p:nvSpPr>
          <p:spPr>
            <a:xfrm>
              <a:off x="9617712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5" name="Rektangel: rundade hörn 64">
              <a:extLst>
                <a:ext uri="{FF2B5EF4-FFF2-40B4-BE49-F238E27FC236}">
                  <a16:creationId xmlns:a16="http://schemas.microsoft.com/office/drawing/2014/main" id="{3A3194E0-E696-4CC7-92F4-5AB7F5462040}"/>
                </a:ext>
              </a:extLst>
            </p:cNvPr>
            <p:cNvSpPr/>
            <p:nvPr/>
          </p:nvSpPr>
          <p:spPr>
            <a:xfrm>
              <a:off x="7393696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6" name="Rektangel: rundade hörn 65">
              <a:extLst>
                <a:ext uri="{FF2B5EF4-FFF2-40B4-BE49-F238E27FC236}">
                  <a16:creationId xmlns:a16="http://schemas.microsoft.com/office/drawing/2014/main" id="{AB9BFC0D-75A4-451B-9952-41BC77D28F4C}"/>
                </a:ext>
              </a:extLst>
            </p:cNvPr>
            <p:cNvSpPr/>
            <p:nvPr/>
          </p:nvSpPr>
          <p:spPr>
            <a:xfrm>
              <a:off x="9617712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7" name="Rektangel: rundade hörn 66">
              <a:extLst>
                <a:ext uri="{FF2B5EF4-FFF2-40B4-BE49-F238E27FC236}">
                  <a16:creationId xmlns:a16="http://schemas.microsoft.com/office/drawing/2014/main" id="{9EED2F9B-2578-43A7-AB1B-2E4B5D40826B}"/>
                </a:ext>
              </a:extLst>
            </p:cNvPr>
            <p:cNvSpPr/>
            <p:nvPr/>
          </p:nvSpPr>
          <p:spPr>
            <a:xfrm>
              <a:off x="5184958" y="3145472"/>
              <a:ext cx="2156317" cy="1031653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Rektangel: rundade hörn 67">
              <a:extLst>
                <a:ext uri="{FF2B5EF4-FFF2-40B4-BE49-F238E27FC236}">
                  <a16:creationId xmlns:a16="http://schemas.microsoft.com/office/drawing/2014/main" id="{4231F2BA-2186-40C8-B237-6CA28395F8B8}"/>
                </a:ext>
              </a:extLst>
            </p:cNvPr>
            <p:cNvSpPr/>
            <p:nvPr/>
          </p:nvSpPr>
          <p:spPr>
            <a:xfrm>
              <a:off x="5194651" y="5362725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9" name="Rektangel: rundade hörn 68">
              <a:extLst>
                <a:ext uri="{FF2B5EF4-FFF2-40B4-BE49-F238E27FC236}">
                  <a16:creationId xmlns:a16="http://schemas.microsoft.com/office/drawing/2014/main" id="{01B4AA48-0620-4D6A-A14D-6C3FABE3CDB9}"/>
                </a:ext>
              </a:extLst>
            </p:cNvPr>
            <p:cNvSpPr/>
            <p:nvPr/>
          </p:nvSpPr>
          <p:spPr>
            <a:xfrm>
              <a:off x="5184958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0" name="textruta 69">
              <a:extLst>
                <a:ext uri="{FF2B5EF4-FFF2-40B4-BE49-F238E27FC236}">
                  <a16:creationId xmlns:a16="http://schemas.microsoft.com/office/drawing/2014/main" id="{932D1FFD-1CE3-4DB3-A6E3-32216748CBE3}"/>
                </a:ext>
              </a:extLst>
            </p:cNvPr>
            <p:cNvSpPr txBox="1"/>
            <p:nvPr/>
          </p:nvSpPr>
          <p:spPr>
            <a:xfrm>
              <a:off x="5714339" y="992609"/>
              <a:ext cx="1138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Tjänstedesign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Orientering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Målgrupper</a:t>
              </a:r>
            </a:p>
          </p:txBody>
        </p:sp>
        <p:sp>
          <p:nvSpPr>
            <p:cNvPr id="71" name="textruta 70">
              <a:extLst>
                <a:ext uri="{FF2B5EF4-FFF2-40B4-BE49-F238E27FC236}">
                  <a16:creationId xmlns:a16="http://schemas.microsoft.com/office/drawing/2014/main" id="{9D2FD510-8D96-4288-A8A2-557C868E6ACB}"/>
                </a:ext>
              </a:extLst>
            </p:cNvPr>
            <p:cNvSpPr txBox="1"/>
            <p:nvPr/>
          </p:nvSpPr>
          <p:spPr>
            <a:xfrm>
              <a:off x="7996730" y="992609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Behovsfångst</a:t>
              </a:r>
            </a:p>
          </p:txBody>
        </p:sp>
        <p:sp>
          <p:nvSpPr>
            <p:cNvPr id="72" name="textruta 71">
              <a:extLst>
                <a:ext uri="{FF2B5EF4-FFF2-40B4-BE49-F238E27FC236}">
                  <a16:creationId xmlns:a16="http://schemas.microsoft.com/office/drawing/2014/main" id="{7012AF35-AACA-4395-8DEE-093DB97B76D2}"/>
                </a:ext>
              </a:extLst>
            </p:cNvPr>
            <p:cNvSpPr txBox="1"/>
            <p:nvPr/>
          </p:nvSpPr>
          <p:spPr>
            <a:xfrm>
              <a:off x="10236483" y="992609"/>
              <a:ext cx="1049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Visualisering</a:t>
              </a:r>
            </a:p>
          </p:txBody>
        </p:sp>
        <p:sp>
          <p:nvSpPr>
            <p:cNvPr id="73" name="textruta 72">
              <a:extLst>
                <a:ext uri="{FF2B5EF4-FFF2-40B4-BE49-F238E27FC236}">
                  <a16:creationId xmlns:a16="http://schemas.microsoft.com/office/drawing/2014/main" id="{AF06632D-72E4-408D-9314-4F4CEB7A9F8B}"/>
                </a:ext>
              </a:extLst>
            </p:cNvPr>
            <p:cNvSpPr txBox="1"/>
            <p:nvPr/>
          </p:nvSpPr>
          <p:spPr>
            <a:xfrm>
              <a:off x="5714339" y="2155092"/>
              <a:ext cx="14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Förändringsledning</a:t>
              </a:r>
            </a:p>
            <a:p>
              <a:endParaRPr lang="sv-SE" sz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4" name="textruta 73">
              <a:extLst>
                <a:ext uri="{FF2B5EF4-FFF2-40B4-BE49-F238E27FC236}">
                  <a16:creationId xmlns:a16="http://schemas.microsoft.com/office/drawing/2014/main" id="{F286C351-4E0C-4825-8AD4-56C7E8698F17}"/>
                </a:ext>
              </a:extLst>
            </p:cNvPr>
            <p:cNvSpPr txBox="1"/>
            <p:nvPr/>
          </p:nvSpPr>
          <p:spPr>
            <a:xfrm>
              <a:off x="7996730" y="2155092"/>
              <a:ext cx="1319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Analys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1</a:t>
              </a:r>
            </a:p>
          </p:txBody>
        </p:sp>
        <p:sp>
          <p:nvSpPr>
            <p:cNvPr id="75" name="textruta 74">
              <a:extLst>
                <a:ext uri="{FF2B5EF4-FFF2-40B4-BE49-F238E27FC236}">
                  <a16:creationId xmlns:a16="http://schemas.microsoft.com/office/drawing/2014/main" id="{6E3B4D22-5B7D-4DDC-9A17-188E3D2B298E}"/>
                </a:ext>
              </a:extLst>
            </p:cNvPr>
            <p:cNvSpPr txBox="1"/>
            <p:nvPr/>
          </p:nvSpPr>
          <p:spPr>
            <a:xfrm>
              <a:off x="10236483" y="2155092"/>
              <a:ext cx="1319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2</a:t>
              </a:r>
            </a:p>
          </p:txBody>
        </p:sp>
        <p:sp>
          <p:nvSpPr>
            <p:cNvPr id="76" name="textruta 75">
              <a:extLst>
                <a:ext uri="{FF2B5EF4-FFF2-40B4-BE49-F238E27FC236}">
                  <a16:creationId xmlns:a16="http://schemas.microsoft.com/office/drawing/2014/main" id="{863A98E6-141F-4C5F-96E1-4FAE272DB8B2}"/>
                </a:ext>
              </a:extLst>
            </p:cNvPr>
            <p:cNvSpPr txBox="1"/>
            <p:nvPr/>
          </p:nvSpPr>
          <p:spPr>
            <a:xfrm>
              <a:off x="5714339" y="3312693"/>
              <a:ext cx="12666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Förhållningssätt</a:t>
              </a:r>
            </a:p>
          </p:txBody>
        </p:sp>
        <p:sp>
          <p:nvSpPr>
            <p:cNvPr id="78" name="textruta 77">
              <a:extLst>
                <a:ext uri="{FF2B5EF4-FFF2-40B4-BE49-F238E27FC236}">
                  <a16:creationId xmlns:a16="http://schemas.microsoft.com/office/drawing/2014/main" id="{49618C6F-52DC-4A9A-9520-A44A8B66F734}"/>
                </a:ext>
              </a:extLst>
            </p:cNvPr>
            <p:cNvSpPr txBox="1"/>
            <p:nvPr/>
          </p:nvSpPr>
          <p:spPr>
            <a:xfrm>
              <a:off x="10236483" y="3312693"/>
              <a:ext cx="1257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Lösningsförslag</a:t>
              </a:r>
            </a:p>
          </p:txBody>
        </p:sp>
        <p:sp>
          <p:nvSpPr>
            <p:cNvPr id="79" name="textruta 78">
              <a:extLst>
                <a:ext uri="{FF2B5EF4-FFF2-40B4-BE49-F238E27FC236}">
                  <a16:creationId xmlns:a16="http://schemas.microsoft.com/office/drawing/2014/main" id="{B32F6A76-C54A-4BD1-B731-25302C5F5DD5}"/>
                </a:ext>
              </a:extLst>
            </p:cNvPr>
            <p:cNvSpPr txBox="1"/>
            <p:nvPr/>
          </p:nvSpPr>
          <p:spPr>
            <a:xfrm>
              <a:off x="5714339" y="4470295"/>
              <a:ext cx="10413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Trygga team</a:t>
              </a:r>
            </a:p>
          </p:txBody>
        </p:sp>
        <p:sp>
          <p:nvSpPr>
            <p:cNvPr id="80" name="textruta 79">
              <a:extLst>
                <a:ext uri="{FF2B5EF4-FFF2-40B4-BE49-F238E27FC236}">
                  <a16:creationId xmlns:a16="http://schemas.microsoft.com/office/drawing/2014/main" id="{23FE8C61-5F8E-4A28-B0B6-AB41E859AB90}"/>
                </a:ext>
              </a:extLst>
            </p:cNvPr>
            <p:cNvSpPr txBox="1"/>
            <p:nvPr/>
          </p:nvSpPr>
          <p:spPr>
            <a:xfrm>
              <a:off x="7996730" y="4470295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Prototyper</a:t>
              </a:r>
            </a:p>
          </p:txBody>
        </p:sp>
        <p:sp>
          <p:nvSpPr>
            <p:cNvPr id="81" name="textruta 80">
              <a:extLst>
                <a:ext uri="{FF2B5EF4-FFF2-40B4-BE49-F238E27FC236}">
                  <a16:creationId xmlns:a16="http://schemas.microsoft.com/office/drawing/2014/main" id="{79298DA7-93AD-4037-BD59-85E7C58D1AEC}"/>
                </a:ext>
              </a:extLst>
            </p:cNvPr>
            <p:cNvSpPr txBox="1"/>
            <p:nvPr/>
          </p:nvSpPr>
          <p:spPr>
            <a:xfrm>
              <a:off x="10236483" y="4470295"/>
              <a:ext cx="1376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Nyttorealisering</a:t>
              </a:r>
              <a:b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Effekthemtagning</a:t>
              </a:r>
            </a:p>
          </p:txBody>
        </p:sp>
        <p:pic>
          <p:nvPicPr>
            <p:cNvPr id="82" name="Bildobjekt 81" descr="1_grå.emf">
              <a:extLst>
                <a:ext uri="{FF2B5EF4-FFF2-40B4-BE49-F238E27FC236}">
                  <a16:creationId xmlns:a16="http://schemas.microsoft.com/office/drawing/2014/main" id="{F1E57C2B-D8A4-4739-8A68-ED74C8745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992609"/>
              <a:ext cx="432001" cy="432001"/>
            </a:xfrm>
            <a:prstGeom prst="rect">
              <a:avLst/>
            </a:prstGeom>
          </p:spPr>
        </p:pic>
        <p:pic>
          <p:nvPicPr>
            <p:cNvPr id="83" name="Bildobjekt 82" descr="2_grå.emf">
              <a:extLst>
                <a:ext uri="{FF2B5EF4-FFF2-40B4-BE49-F238E27FC236}">
                  <a16:creationId xmlns:a16="http://schemas.microsoft.com/office/drawing/2014/main" id="{F6A9139B-99A9-4111-8784-167561D2D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992609"/>
              <a:ext cx="432001" cy="432001"/>
            </a:xfrm>
            <a:prstGeom prst="rect">
              <a:avLst/>
            </a:prstGeom>
          </p:spPr>
        </p:pic>
        <p:pic>
          <p:nvPicPr>
            <p:cNvPr id="84" name="Bildobjekt 83" descr="3_grå.emf">
              <a:extLst>
                <a:ext uri="{FF2B5EF4-FFF2-40B4-BE49-F238E27FC236}">
                  <a16:creationId xmlns:a16="http://schemas.microsoft.com/office/drawing/2014/main" id="{5FFB212F-17D4-4700-8488-5ED7BCDEF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992609"/>
              <a:ext cx="432001" cy="432001"/>
            </a:xfrm>
            <a:prstGeom prst="rect">
              <a:avLst/>
            </a:prstGeom>
          </p:spPr>
        </p:pic>
        <p:pic>
          <p:nvPicPr>
            <p:cNvPr id="85" name="Bildobjekt 84" descr="4_grå.emf">
              <a:extLst>
                <a:ext uri="{FF2B5EF4-FFF2-40B4-BE49-F238E27FC236}">
                  <a16:creationId xmlns:a16="http://schemas.microsoft.com/office/drawing/2014/main" id="{F4EED3DD-CFC6-4040-9C13-70F8725F8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2155092"/>
              <a:ext cx="432001" cy="432001"/>
            </a:xfrm>
            <a:prstGeom prst="rect">
              <a:avLst/>
            </a:prstGeom>
          </p:spPr>
        </p:pic>
        <p:pic>
          <p:nvPicPr>
            <p:cNvPr id="86" name="Bildobjekt 85" descr="5_grå.emf">
              <a:extLst>
                <a:ext uri="{FF2B5EF4-FFF2-40B4-BE49-F238E27FC236}">
                  <a16:creationId xmlns:a16="http://schemas.microsoft.com/office/drawing/2014/main" id="{4533FD5E-F883-4A6A-9702-F5D3A4E2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2155092"/>
              <a:ext cx="432001" cy="432001"/>
            </a:xfrm>
            <a:prstGeom prst="rect">
              <a:avLst/>
            </a:prstGeom>
          </p:spPr>
        </p:pic>
        <p:pic>
          <p:nvPicPr>
            <p:cNvPr id="87" name="Bildobjekt 86" descr="6_grå.emf">
              <a:extLst>
                <a:ext uri="{FF2B5EF4-FFF2-40B4-BE49-F238E27FC236}">
                  <a16:creationId xmlns:a16="http://schemas.microsoft.com/office/drawing/2014/main" id="{00618DAF-7A45-4916-90C4-B4BC5FB4B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2155092"/>
              <a:ext cx="432001" cy="432001"/>
            </a:xfrm>
            <a:prstGeom prst="rect">
              <a:avLst/>
            </a:prstGeom>
          </p:spPr>
        </p:pic>
        <p:pic>
          <p:nvPicPr>
            <p:cNvPr id="88" name="Bildobjekt 87" descr="7_grå.emf">
              <a:extLst>
                <a:ext uri="{FF2B5EF4-FFF2-40B4-BE49-F238E27FC236}">
                  <a16:creationId xmlns:a16="http://schemas.microsoft.com/office/drawing/2014/main" id="{091EB6E0-CBE1-41A5-8E58-01BE41F0B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3312693"/>
              <a:ext cx="432001" cy="432001"/>
            </a:xfrm>
            <a:prstGeom prst="rect">
              <a:avLst/>
            </a:prstGeom>
          </p:spPr>
        </p:pic>
        <p:pic>
          <p:nvPicPr>
            <p:cNvPr id="89" name="Bildobjekt 88" descr="8_grå.emf">
              <a:extLst>
                <a:ext uri="{FF2B5EF4-FFF2-40B4-BE49-F238E27FC236}">
                  <a16:creationId xmlns:a16="http://schemas.microsoft.com/office/drawing/2014/main" id="{AA15DE29-9A9F-482D-8E45-6EE9E20A5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3312693"/>
              <a:ext cx="432001" cy="432001"/>
            </a:xfrm>
            <a:prstGeom prst="rect">
              <a:avLst/>
            </a:prstGeom>
          </p:spPr>
        </p:pic>
        <p:pic>
          <p:nvPicPr>
            <p:cNvPr id="90" name="Bildobjekt 89" descr="9_grå.emf">
              <a:extLst>
                <a:ext uri="{FF2B5EF4-FFF2-40B4-BE49-F238E27FC236}">
                  <a16:creationId xmlns:a16="http://schemas.microsoft.com/office/drawing/2014/main" id="{2E2D5A1A-B9F4-4383-8CBF-F9AD50B55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3312693"/>
              <a:ext cx="432001" cy="432001"/>
            </a:xfrm>
            <a:prstGeom prst="rect">
              <a:avLst/>
            </a:prstGeom>
          </p:spPr>
        </p:pic>
        <p:pic>
          <p:nvPicPr>
            <p:cNvPr id="91" name="Bildobjekt 90" descr="10_grå.emf">
              <a:extLst>
                <a:ext uri="{FF2B5EF4-FFF2-40B4-BE49-F238E27FC236}">
                  <a16:creationId xmlns:a16="http://schemas.microsoft.com/office/drawing/2014/main" id="{120FC0CA-06FB-4062-B3F1-239E8ECCD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4470295"/>
              <a:ext cx="432001" cy="432001"/>
            </a:xfrm>
            <a:prstGeom prst="rect">
              <a:avLst/>
            </a:prstGeom>
          </p:spPr>
        </p:pic>
        <p:pic>
          <p:nvPicPr>
            <p:cNvPr id="92" name="Bildobjekt 91" descr="11_grå.emf">
              <a:extLst>
                <a:ext uri="{FF2B5EF4-FFF2-40B4-BE49-F238E27FC236}">
                  <a16:creationId xmlns:a16="http://schemas.microsoft.com/office/drawing/2014/main" id="{B95FD68D-C505-4F35-9770-711CB415B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4470295"/>
              <a:ext cx="432001" cy="432001"/>
            </a:xfrm>
            <a:prstGeom prst="rect">
              <a:avLst/>
            </a:prstGeom>
          </p:spPr>
        </p:pic>
        <p:pic>
          <p:nvPicPr>
            <p:cNvPr id="93" name="Bildobjekt 92" descr="12_grå.emf">
              <a:extLst>
                <a:ext uri="{FF2B5EF4-FFF2-40B4-BE49-F238E27FC236}">
                  <a16:creationId xmlns:a16="http://schemas.microsoft.com/office/drawing/2014/main" id="{2BFE7B08-8D23-4215-8A8C-FE3DD447C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4470295"/>
              <a:ext cx="432001" cy="432001"/>
            </a:xfrm>
            <a:prstGeom prst="rect">
              <a:avLst/>
            </a:prstGeom>
          </p:spPr>
        </p:pic>
        <p:pic>
          <p:nvPicPr>
            <p:cNvPr id="94" name="Bildobjekt 93" descr="13_grå.emf">
              <a:extLst>
                <a:ext uri="{FF2B5EF4-FFF2-40B4-BE49-F238E27FC236}">
                  <a16:creationId xmlns:a16="http://schemas.microsoft.com/office/drawing/2014/main" id="{DDB855EF-1CAE-4D2A-8B1F-66BDB6351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5598232"/>
              <a:ext cx="432001" cy="432001"/>
            </a:xfrm>
            <a:prstGeom prst="rect">
              <a:avLst/>
            </a:prstGeom>
          </p:spPr>
        </p:pic>
        <p:sp>
          <p:nvSpPr>
            <p:cNvPr id="95" name="textruta 94">
              <a:extLst>
                <a:ext uri="{FF2B5EF4-FFF2-40B4-BE49-F238E27FC236}">
                  <a16:creationId xmlns:a16="http://schemas.microsoft.com/office/drawing/2014/main" id="{07DE346D-2702-4EC3-B5E7-A6EEC13D0B43}"/>
                </a:ext>
              </a:extLst>
            </p:cNvPr>
            <p:cNvSpPr txBox="1"/>
            <p:nvPr/>
          </p:nvSpPr>
          <p:spPr>
            <a:xfrm>
              <a:off x="5708994" y="5642416"/>
              <a:ext cx="1436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Delning och avslut</a:t>
              </a:r>
            </a:p>
          </p:txBody>
        </p:sp>
        <p:sp>
          <p:nvSpPr>
            <p:cNvPr id="96" name="Rektangel: rundade hörn 95">
              <a:extLst>
                <a:ext uri="{FF2B5EF4-FFF2-40B4-BE49-F238E27FC236}">
                  <a16:creationId xmlns:a16="http://schemas.microsoft.com/office/drawing/2014/main" id="{8FC37AB9-47A0-483A-A42A-3382A952C2C7}"/>
                </a:ext>
              </a:extLst>
            </p:cNvPr>
            <p:cNvSpPr/>
            <p:nvPr/>
          </p:nvSpPr>
          <p:spPr>
            <a:xfrm>
              <a:off x="5196117" y="4279484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5" name="textruta 44">
            <a:extLst>
              <a:ext uri="{FF2B5EF4-FFF2-40B4-BE49-F238E27FC236}">
                <a16:creationId xmlns:a16="http://schemas.microsoft.com/office/drawing/2014/main" id="{70122853-9023-4E2E-A240-D084500F0AD0}"/>
              </a:ext>
            </a:extLst>
          </p:cNvPr>
          <p:cNvSpPr txBox="1"/>
          <p:nvPr/>
        </p:nvSpPr>
        <p:spPr>
          <a:xfrm>
            <a:off x="7996730" y="331269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Service Blueprint</a:t>
            </a:r>
          </a:p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Processer</a:t>
            </a:r>
          </a:p>
        </p:txBody>
      </p:sp>
    </p:spTree>
    <p:extLst>
      <p:ext uri="{BB962C8B-B14F-4D97-AF65-F5344CB8AC3E}">
        <p14:creationId xmlns:p14="http://schemas.microsoft.com/office/powerpoint/2010/main" val="2638743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ruta 37">
            <a:extLst>
              <a:ext uri="{FF2B5EF4-FFF2-40B4-BE49-F238E27FC236}">
                <a16:creationId xmlns:a16="http://schemas.microsoft.com/office/drawing/2014/main" id="{86BB2282-4534-4C81-971B-4F9105E48563}"/>
              </a:ext>
            </a:extLst>
          </p:cNvPr>
          <p:cNvSpPr txBox="1"/>
          <p:nvPr/>
        </p:nvSpPr>
        <p:spPr>
          <a:xfrm>
            <a:off x="925861" y="3568020"/>
            <a:ext cx="3685321" cy="2893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sv-SE" sz="1400" b="1">
                <a:latin typeface="Helvetica"/>
                <a:cs typeface="Helvetica"/>
              </a:rPr>
              <a:t>Innehåll:</a:t>
            </a:r>
            <a:r>
              <a:rPr lang="sv-SE" sz="1400">
                <a:latin typeface="Helvetica"/>
                <a:cs typeface="Helvetica"/>
              </a:rPr>
              <a:t> Genomgång av arbete med nyttorealisering och effekthemtagning.</a:t>
            </a:r>
            <a:endParaRPr lang="sv-SE" sz="1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v-SE" sz="1400">
                <a:latin typeface="Helvetica"/>
                <a:cs typeface="Helvetica"/>
              </a:rPr>
              <a:t> </a:t>
            </a:r>
            <a:b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v-SE" sz="1400" b="1">
                <a:latin typeface="Helvetica"/>
                <a:cs typeface="Helvetica"/>
              </a:rPr>
              <a:t>Kunskapsmål: </a:t>
            </a:r>
            <a:r>
              <a:rPr lang="sv-SE" sz="1400">
                <a:latin typeface="Helvetica"/>
                <a:cs typeface="Helvetica"/>
              </a:rPr>
              <a:t>Utveckla förtrogenhet med teorier och begrepp inom området samt färdigheter att använda dessa inom verksamheten. Speciellt för målformulering och utvärdering.</a:t>
            </a:r>
            <a:endParaRPr lang="sv-SE" sz="1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sv-SE" sz="1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v-SE" sz="1400" b="1">
                <a:latin typeface="Helvetica"/>
                <a:cs typeface="Helvetica"/>
              </a:rPr>
              <a:t>Eget arbete: </a:t>
            </a:r>
            <a:r>
              <a:rPr lang="sv-SE" sz="1400">
                <a:latin typeface="Helvetica"/>
                <a:cs typeface="Helvetica"/>
              </a:rPr>
              <a:t>Beskriva en plan för arbete med nyttorealisering och effekthemtagning eller att inkludera det i nuvarande arbete med fokus på uppföljning och utvärdering.</a:t>
            </a:r>
            <a:endParaRPr lang="sv-SE" sz="1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7" name="Bildobjekt 36" descr="12_grå.emf">
            <a:extLst>
              <a:ext uri="{FF2B5EF4-FFF2-40B4-BE49-F238E27FC236}">
                <a16:creationId xmlns:a16="http://schemas.microsoft.com/office/drawing/2014/main" id="{C4B2B83E-BDC0-49C2-923A-F2605C40F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0" y="2848829"/>
            <a:ext cx="612000" cy="612000"/>
          </a:xfrm>
          <a:prstGeom prst="rect">
            <a:avLst/>
          </a:prstGeom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CF9437C7-3C05-486F-B57E-3294C1EF2040}"/>
              </a:ext>
            </a:extLst>
          </p:cNvPr>
          <p:cNvGrpSpPr/>
          <p:nvPr/>
        </p:nvGrpSpPr>
        <p:grpSpPr>
          <a:xfrm>
            <a:off x="5184956" y="874214"/>
            <a:ext cx="6589073" cy="5493842"/>
            <a:chOff x="5184956" y="874214"/>
            <a:chExt cx="6589073" cy="5493842"/>
          </a:xfrm>
        </p:grpSpPr>
        <p:sp>
          <p:nvSpPr>
            <p:cNvPr id="59" name="Rektangel: rundade hörn 58">
              <a:extLst>
                <a:ext uri="{FF2B5EF4-FFF2-40B4-BE49-F238E27FC236}">
                  <a16:creationId xmlns:a16="http://schemas.microsoft.com/office/drawing/2014/main" id="{1724BAE1-4824-4B3B-B801-24AA922FD697}"/>
                </a:ext>
              </a:extLst>
            </p:cNvPr>
            <p:cNvSpPr/>
            <p:nvPr/>
          </p:nvSpPr>
          <p:spPr>
            <a:xfrm>
              <a:off x="9617712" y="4260344"/>
              <a:ext cx="2156317" cy="1043610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0" name="Rektangel: rundade hörn 59">
              <a:extLst>
                <a:ext uri="{FF2B5EF4-FFF2-40B4-BE49-F238E27FC236}">
                  <a16:creationId xmlns:a16="http://schemas.microsoft.com/office/drawing/2014/main" id="{E6F1ADB9-97C2-43DD-B8C9-02C0F5432B3A}"/>
                </a:ext>
              </a:extLst>
            </p:cNvPr>
            <p:cNvSpPr/>
            <p:nvPr/>
          </p:nvSpPr>
          <p:spPr>
            <a:xfrm>
              <a:off x="7393696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1" name="Rektangel: rundade hörn 60">
              <a:extLst>
                <a:ext uri="{FF2B5EF4-FFF2-40B4-BE49-F238E27FC236}">
                  <a16:creationId xmlns:a16="http://schemas.microsoft.com/office/drawing/2014/main" id="{85431360-A9A3-4680-B040-9A156D2310AB}"/>
                </a:ext>
              </a:extLst>
            </p:cNvPr>
            <p:cNvSpPr/>
            <p:nvPr/>
          </p:nvSpPr>
          <p:spPr>
            <a:xfrm>
              <a:off x="9617712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" name="Rektangel: rundade hörn 61">
              <a:extLst>
                <a:ext uri="{FF2B5EF4-FFF2-40B4-BE49-F238E27FC236}">
                  <a16:creationId xmlns:a16="http://schemas.microsoft.com/office/drawing/2014/main" id="{90C06702-AD1B-4BA1-99F4-FBD04C5C2A14}"/>
                </a:ext>
              </a:extLst>
            </p:cNvPr>
            <p:cNvSpPr/>
            <p:nvPr/>
          </p:nvSpPr>
          <p:spPr>
            <a:xfrm>
              <a:off x="7393696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3" name="Rektangel: rundade hörn 62">
              <a:extLst>
                <a:ext uri="{FF2B5EF4-FFF2-40B4-BE49-F238E27FC236}">
                  <a16:creationId xmlns:a16="http://schemas.microsoft.com/office/drawing/2014/main" id="{AE7F035E-9071-4339-9C1A-8C2E752E8CF1}"/>
                </a:ext>
              </a:extLst>
            </p:cNvPr>
            <p:cNvSpPr/>
            <p:nvPr/>
          </p:nvSpPr>
          <p:spPr>
            <a:xfrm>
              <a:off x="9617712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4" name="Rektangel: rundade hörn 63">
              <a:extLst>
                <a:ext uri="{FF2B5EF4-FFF2-40B4-BE49-F238E27FC236}">
                  <a16:creationId xmlns:a16="http://schemas.microsoft.com/office/drawing/2014/main" id="{B41163B8-30FD-4A9D-8BC1-4A9C3F2AC08F}"/>
                </a:ext>
              </a:extLst>
            </p:cNvPr>
            <p:cNvSpPr/>
            <p:nvPr/>
          </p:nvSpPr>
          <p:spPr>
            <a:xfrm>
              <a:off x="7393696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5" name="Rektangel: rundade hörn 64">
              <a:extLst>
                <a:ext uri="{FF2B5EF4-FFF2-40B4-BE49-F238E27FC236}">
                  <a16:creationId xmlns:a16="http://schemas.microsoft.com/office/drawing/2014/main" id="{31233089-6E7B-47FE-892A-6E514B7E0E3A}"/>
                </a:ext>
              </a:extLst>
            </p:cNvPr>
            <p:cNvSpPr/>
            <p:nvPr/>
          </p:nvSpPr>
          <p:spPr>
            <a:xfrm>
              <a:off x="5184956" y="874214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6" name="Rektangel: rundade hörn 65">
              <a:extLst>
                <a:ext uri="{FF2B5EF4-FFF2-40B4-BE49-F238E27FC236}">
                  <a16:creationId xmlns:a16="http://schemas.microsoft.com/office/drawing/2014/main" id="{FF01E0CC-1C6E-4AB4-B1EE-1AE0277FE251}"/>
                </a:ext>
              </a:extLst>
            </p:cNvPr>
            <p:cNvSpPr/>
            <p:nvPr/>
          </p:nvSpPr>
          <p:spPr>
            <a:xfrm>
              <a:off x="7393696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7" name="Rektangel: rundade hörn 66">
              <a:extLst>
                <a:ext uri="{FF2B5EF4-FFF2-40B4-BE49-F238E27FC236}">
                  <a16:creationId xmlns:a16="http://schemas.microsoft.com/office/drawing/2014/main" id="{644CAF9B-7B38-46D0-803F-9DC0EE350D93}"/>
                </a:ext>
              </a:extLst>
            </p:cNvPr>
            <p:cNvSpPr/>
            <p:nvPr/>
          </p:nvSpPr>
          <p:spPr>
            <a:xfrm>
              <a:off x="9617712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Rektangel: rundade hörn 67">
              <a:extLst>
                <a:ext uri="{FF2B5EF4-FFF2-40B4-BE49-F238E27FC236}">
                  <a16:creationId xmlns:a16="http://schemas.microsoft.com/office/drawing/2014/main" id="{38ED950B-FC56-4784-B11A-B67FA4887C67}"/>
                </a:ext>
              </a:extLst>
            </p:cNvPr>
            <p:cNvSpPr/>
            <p:nvPr/>
          </p:nvSpPr>
          <p:spPr>
            <a:xfrm>
              <a:off x="5184958" y="3145472"/>
              <a:ext cx="2156317" cy="1031653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9" name="Rektangel: rundade hörn 68">
              <a:extLst>
                <a:ext uri="{FF2B5EF4-FFF2-40B4-BE49-F238E27FC236}">
                  <a16:creationId xmlns:a16="http://schemas.microsoft.com/office/drawing/2014/main" id="{92F44BC7-3042-4AF3-91F9-30C96D39CB49}"/>
                </a:ext>
              </a:extLst>
            </p:cNvPr>
            <p:cNvSpPr/>
            <p:nvPr/>
          </p:nvSpPr>
          <p:spPr>
            <a:xfrm>
              <a:off x="5194651" y="5362725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0" name="Rektangel: rundade hörn 69">
              <a:extLst>
                <a:ext uri="{FF2B5EF4-FFF2-40B4-BE49-F238E27FC236}">
                  <a16:creationId xmlns:a16="http://schemas.microsoft.com/office/drawing/2014/main" id="{27E87E36-DF9E-42FB-AFD3-FF4FCFB8ACAB}"/>
                </a:ext>
              </a:extLst>
            </p:cNvPr>
            <p:cNvSpPr/>
            <p:nvPr/>
          </p:nvSpPr>
          <p:spPr>
            <a:xfrm>
              <a:off x="5184958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1" name="textruta 70">
              <a:extLst>
                <a:ext uri="{FF2B5EF4-FFF2-40B4-BE49-F238E27FC236}">
                  <a16:creationId xmlns:a16="http://schemas.microsoft.com/office/drawing/2014/main" id="{8333FE2F-F73E-49F6-91A5-0872EEFE45A5}"/>
                </a:ext>
              </a:extLst>
            </p:cNvPr>
            <p:cNvSpPr txBox="1"/>
            <p:nvPr/>
          </p:nvSpPr>
          <p:spPr>
            <a:xfrm>
              <a:off x="5714339" y="992609"/>
              <a:ext cx="1138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Tjänstedesign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Orientering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Målgrupper</a:t>
              </a:r>
            </a:p>
          </p:txBody>
        </p:sp>
        <p:sp>
          <p:nvSpPr>
            <p:cNvPr id="72" name="textruta 71">
              <a:extLst>
                <a:ext uri="{FF2B5EF4-FFF2-40B4-BE49-F238E27FC236}">
                  <a16:creationId xmlns:a16="http://schemas.microsoft.com/office/drawing/2014/main" id="{6FA46455-247F-4A2D-B6A4-322CA861E6FD}"/>
                </a:ext>
              </a:extLst>
            </p:cNvPr>
            <p:cNvSpPr txBox="1"/>
            <p:nvPr/>
          </p:nvSpPr>
          <p:spPr>
            <a:xfrm>
              <a:off x="7996730" y="992609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Behovsfångst</a:t>
              </a:r>
            </a:p>
          </p:txBody>
        </p:sp>
        <p:sp>
          <p:nvSpPr>
            <p:cNvPr id="73" name="textruta 72">
              <a:extLst>
                <a:ext uri="{FF2B5EF4-FFF2-40B4-BE49-F238E27FC236}">
                  <a16:creationId xmlns:a16="http://schemas.microsoft.com/office/drawing/2014/main" id="{0481147C-52DC-4F93-BFB9-EA3B7AC165EA}"/>
                </a:ext>
              </a:extLst>
            </p:cNvPr>
            <p:cNvSpPr txBox="1"/>
            <p:nvPr/>
          </p:nvSpPr>
          <p:spPr>
            <a:xfrm>
              <a:off x="10236483" y="992609"/>
              <a:ext cx="1049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Visualisering</a:t>
              </a:r>
            </a:p>
          </p:txBody>
        </p:sp>
        <p:sp>
          <p:nvSpPr>
            <p:cNvPr id="74" name="textruta 73">
              <a:extLst>
                <a:ext uri="{FF2B5EF4-FFF2-40B4-BE49-F238E27FC236}">
                  <a16:creationId xmlns:a16="http://schemas.microsoft.com/office/drawing/2014/main" id="{09DBE8BC-1441-4DFF-AACC-1CB1D9F3BD5D}"/>
                </a:ext>
              </a:extLst>
            </p:cNvPr>
            <p:cNvSpPr txBox="1"/>
            <p:nvPr/>
          </p:nvSpPr>
          <p:spPr>
            <a:xfrm>
              <a:off x="5714339" y="2155092"/>
              <a:ext cx="14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Förändringsledning</a:t>
              </a:r>
            </a:p>
            <a:p>
              <a:endParaRPr lang="sv-SE" sz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5" name="textruta 74">
              <a:extLst>
                <a:ext uri="{FF2B5EF4-FFF2-40B4-BE49-F238E27FC236}">
                  <a16:creationId xmlns:a16="http://schemas.microsoft.com/office/drawing/2014/main" id="{C1693281-FB02-46CC-B355-FEDCC36FF2C2}"/>
                </a:ext>
              </a:extLst>
            </p:cNvPr>
            <p:cNvSpPr txBox="1"/>
            <p:nvPr/>
          </p:nvSpPr>
          <p:spPr>
            <a:xfrm>
              <a:off x="7996730" y="2155092"/>
              <a:ext cx="1319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Analys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1</a:t>
              </a:r>
            </a:p>
          </p:txBody>
        </p:sp>
        <p:sp>
          <p:nvSpPr>
            <p:cNvPr id="76" name="textruta 75">
              <a:extLst>
                <a:ext uri="{FF2B5EF4-FFF2-40B4-BE49-F238E27FC236}">
                  <a16:creationId xmlns:a16="http://schemas.microsoft.com/office/drawing/2014/main" id="{77B741F2-774F-491E-AD36-D06284C305FE}"/>
                </a:ext>
              </a:extLst>
            </p:cNvPr>
            <p:cNvSpPr txBox="1"/>
            <p:nvPr/>
          </p:nvSpPr>
          <p:spPr>
            <a:xfrm>
              <a:off x="10236483" y="2155092"/>
              <a:ext cx="1319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2</a:t>
              </a:r>
            </a:p>
          </p:txBody>
        </p:sp>
        <p:sp>
          <p:nvSpPr>
            <p:cNvPr id="77" name="textruta 76">
              <a:extLst>
                <a:ext uri="{FF2B5EF4-FFF2-40B4-BE49-F238E27FC236}">
                  <a16:creationId xmlns:a16="http://schemas.microsoft.com/office/drawing/2014/main" id="{B6F3FD6F-892D-46E0-B5BE-9C31D98ACD14}"/>
                </a:ext>
              </a:extLst>
            </p:cNvPr>
            <p:cNvSpPr txBox="1"/>
            <p:nvPr/>
          </p:nvSpPr>
          <p:spPr>
            <a:xfrm>
              <a:off x="5714339" y="3312693"/>
              <a:ext cx="12666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Förhållningssätt</a:t>
              </a:r>
            </a:p>
          </p:txBody>
        </p:sp>
        <p:sp>
          <p:nvSpPr>
            <p:cNvPr id="79" name="textruta 78">
              <a:extLst>
                <a:ext uri="{FF2B5EF4-FFF2-40B4-BE49-F238E27FC236}">
                  <a16:creationId xmlns:a16="http://schemas.microsoft.com/office/drawing/2014/main" id="{55D9D7DB-5C4E-40E7-BA04-0A2AC8FBF129}"/>
                </a:ext>
              </a:extLst>
            </p:cNvPr>
            <p:cNvSpPr txBox="1"/>
            <p:nvPr/>
          </p:nvSpPr>
          <p:spPr>
            <a:xfrm>
              <a:off x="10236483" y="3312693"/>
              <a:ext cx="1257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Lösningsförslag</a:t>
              </a:r>
            </a:p>
          </p:txBody>
        </p:sp>
        <p:sp>
          <p:nvSpPr>
            <p:cNvPr id="80" name="textruta 79">
              <a:extLst>
                <a:ext uri="{FF2B5EF4-FFF2-40B4-BE49-F238E27FC236}">
                  <a16:creationId xmlns:a16="http://schemas.microsoft.com/office/drawing/2014/main" id="{9C35F20B-795D-4DA6-863D-F6389E641289}"/>
                </a:ext>
              </a:extLst>
            </p:cNvPr>
            <p:cNvSpPr txBox="1"/>
            <p:nvPr/>
          </p:nvSpPr>
          <p:spPr>
            <a:xfrm>
              <a:off x="5714339" y="4470295"/>
              <a:ext cx="10413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Trygga team</a:t>
              </a:r>
            </a:p>
          </p:txBody>
        </p:sp>
        <p:sp>
          <p:nvSpPr>
            <p:cNvPr id="81" name="textruta 80">
              <a:extLst>
                <a:ext uri="{FF2B5EF4-FFF2-40B4-BE49-F238E27FC236}">
                  <a16:creationId xmlns:a16="http://schemas.microsoft.com/office/drawing/2014/main" id="{6591D83C-A499-4573-B4F4-7C3F4C55380B}"/>
                </a:ext>
              </a:extLst>
            </p:cNvPr>
            <p:cNvSpPr txBox="1"/>
            <p:nvPr/>
          </p:nvSpPr>
          <p:spPr>
            <a:xfrm>
              <a:off x="7996730" y="4470295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Prototyper</a:t>
              </a:r>
            </a:p>
          </p:txBody>
        </p:sp>
        <p:sp>
          <p:nvSpPr>
            <p:cNvPr id="82" name="textruta 81">
              <a:extLst>
                <a:ext uri="{FF2B5EF4-FFF2-40B4-BE49-F238E27FC236}">
                  <a16:creationId xmlns:a16="http://schemas.microsoft.com/office/drawing/2014/main" id="{515D5FFE-17C2-414B-8525-45E51DFC2AD2}"/>
                </a:ext>
              </a:extLst>
            </p:cNvPr>
            <p:cNvSpPr txBox="1"/>
            <p:nvPr/>
          </p:nvSpPr>
          <p:spPr>
            <a:xfrm>
              <a:off x="10236483" y="4470295"/>
              <a:ext cx="1376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Nyttorealisering</a:t>
              </a:r>
              <a:b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Effekthemtagning</a:t>
              </a:r>
            </a:p>
          </p:txBody>
        </p:sp>
        <p:pic>
          <p:nvPicPr>
            <p:cNvPr id="83" name="Bildobjekt 82" descr="1_grå.emf">
              <a:extLst>
                <a:ext uri="{FF2B5EF4-FFF2-40B4-BE49-F238E27FC236}">
                  <a16:creationId xmlns:a16="http://schemas.microsoft.com/office/drawing/2014/main" id="{F563DC82-FCB7-4BE4-AB62-8F21EA13C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992609"/>
              <a:ext cx="432001" cy="432001"/>
            </a:xfrm>
            <a:prstGeom prst="rect">
              <a:avLst/>
            </a:prstGeom>
          </p:spPr>
        </p:pic>
        <p:pic>
          <p:nvPicPr>
            <p:cNvPr id="84" name="Bildobjekt 83" descr="2_grå.emf">
              <a:extLst>
                <a:ext uri="{FF2B5EF4-FFF2-40B4-BE49-F238E27FC236}">
                  <a16:creationId xmlns:a16="http://schemas.microsoft.com/office/drawing/2014/main" id="{B278E6DE-C9AE-4D30-BEFC-3360E892E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992609"/>
              <a:ext cx="432001" cy="432001"/>
            </a:xfrm>
            <a:prstGeom prst="rect">
              <a:avLst/>
            </a:prstGeom>
          </p:spPr>
        </p:pic>
        <p:pic>
          <p:nvPicPr>
            <p:cNvPr id="85" name="Bildobjekt 84" descr="3_grå.emf">
              <a:extLst>
                <a:ext uri="{FF2B5EF4-FFF2-40B4-BE49-F238E27FC236}">
                  <a16:creationId xmlns:a16="http://schemas.microsoft.com/office/drawing/2014/main" id="{C6758EF6-3711-4C1B-8016-3C9F37E85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992609"/>
              <a:ext cx="432001" cy="432001"/>
            </a:xfrm>
            <a:prstGeom prst="rect">
              <a:avLst/>
            </a:prstGeom>
          </p:spPr>
        </p:pic>
        <p:pic>
          <p:nvPicPr>
            <p:cNvPr id="86" name="Bildobjekt 85" descr="4_grå.emf">
              <a:extLst>
                <a:ext uri="{FF2B5EF4-FFF2-40B4-BE49-F238E27FC236}">
                  <a16:creationId xmlns:a16="http://schemas.microsoft.com/office/drawing/2014/main" id="{30936F63-28F6-4C9A-BC03-747FB680F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2155092"/>
              <a:ext cx="432001" cy="432001"/>
            </a:xfrm>
            <a:prstGeom prst="rect">
              <a:avLst/>
            </a:prstGeom>
          </p:spPr>
        </p:pic>
        <p:pic>
          <p:nvPicPr>
            <p:cNvPr id="87" name="Bildobjekt 86" descr="5_grå.emf">
              <a:extLst>
                <a:ext uri="{FF2B5EF4-FFF2-40B4-BE49-F238E27FC236}">
                  <a16:creationId xmlns:a16="http://schemas.microsoft.com/office/drawing/2014/main" id="{FCA395E6-4084-41DE-8916-42F9538A6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2155092"/>
              <a:ext cx="432001" cy="432001"/>
            </a:xfrm>
            <a:prstGeom prst="rect">
              <a:avLst/>
            </a:prstGeom>
          </p:spPr>
        </p:pic>
        <p:pic>
          <p:nvPicPr>
            <p:cNvPr id="88" name="Bildobjekt 87" descr="6_grå.emf">
              <a:extLst>
                <a:ext uri="{FF2B5EF4-FFF2-40B4-BE49-F238E27FC236}">
                  <a16:creationId xmlns:a16="http://schemas.microsoft.com/office/drawing/2014/main" id="{FC016B5C-3949-4867-8315-057C8DA0D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2155092"/>
              <a:ext cx="432001" cy="432001"/>
            </a:xfrm>
            <a:prstGeom prst="rect">
              <a:avLst/>
            </a:prstGeom>
          </p:spPr>
        </p:pic>
        <p:pic>
          <p:nvPicPr>
            <p:cNvPr id="89" name="Bildobjekt 88" descr="7_grå.emf">
              <a:extLst>
                <a:ext uri="{FF2B5EF4-FFF2-40B4-BE49-F238E27FC236}">
                  <a16:creationId xmlns:a16="http://schemas.microsoft.com/office/drawing/2014/main" id="{6719AE35-C4B2-4268-93E7-F6AEDFE08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3312693"/>
              <a:ext cx="432001" cy="432001"/>
            </a:xfrm>
            <a:prstGeom prst="rect">
              <a:avLst/>
            </a:prstGeom>
          </p:spPr>
        </p:pic>
        <p:pic>
          <p:nvPicPr>
            <p:cNvPr id="90" name="Bildobjekt 89" descr="8_grå.emf">
              <a:extLst>
                <a:ext uri="{FF2B5EF4-FFF2-40B4-BE49-F238E27FC236}">
                  <a16:creationId xmlns:a16="http://schemas.microsoft.com/office/drawing/2014/main" id="{608455F9-E233-4AF7-9F0B-461035245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3312693"/>
              <a:ext cx="432001" cy="432001"/>
            </a:xfrm>
            <a:prstGeom prst="rect">
              <a:avLst/>
            </a:prstGeom>
          </p:spPr>
        </p:pic>
        <p:pic>
          <p:nvPicPr>
            <p:cNvPr id="91" name="Bildobjekt 90" descr="9_grå.emf">
              <a:extLst>
                <a:ext uri="{FF2B5EF4-FFF2-40B4-BE49-F238E27FC236}">
                  <a16:creationId xmlns:a16="http://schemas.microsoft.com/office/drawing/2014/main" id="{9CBD7CFB-2481-4F5A-A9B2-F897BC966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3312693"/>
              <a:ext cx="432001" cy="432001"/>
            </a:xfrm>
            <a:prstGeom prst="rect">
              <a:avLst/>
            </a:prstGeom>
          </p:spPr>
        </p:pic>
        <p:pic>
          <p:nvPicPr>
            <p:cNvPr id="92" name="Bildobjekt 91" descr="10_grå.emf">
              <a:extLst>
                <a:ext uri="{FF2B5EF4-FFF2-40B4-BE49-F238E27FC236}">
                  <a16:creationId xmlns:a16="http://schemas.microsoft.com/office/drawing/2014/main" id="{222F6C18-53FD-4539-8F3A-B82330400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4470295"/>
              <a:ext cx="432001" cy="432001"/>
            </a:xfrm>
            <a:prstGeom prst="rect">
              <a:avLst/>
            </a:prstGeom>
          </p:spPr>
        </p:pic>
        <p:pic>
          <p:nvPicPr>
            <p:cNvPr id="93" name="Bildobjekt 92" descr="11_grå.emf">
              <a:extLst>
                <a:ext uri="{FF2B5EF4-FFF2-40B4-BE49-F238E27FC236}">
                  <a16:creationId xmlns:a16="http://schemas.microsoft.com/office/drawing/2014/main" id="{3ED4CB63-1C27-473D-A253-C634D7F06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4470295"/>
              <a:ext cx="432001" cy="432001"/>
            </a:xfrm>
            <a:prstGeom prst="rect">
              <a:avLst/>
            </a:prstGeom>
          </p:spPr>
        </p:pic>
        <p:pic>
          <p:nvPicPr>
            <p:cNvPr id="94" name="Bildobjekt 93" descr="12_grå.emf">
              <a:extLst>
                <a:ext uri="{FF2B5EF4-FFF2-40B4-BE49-F238E27FC236}">
                  <a16:creationId xmlns:a16="http://schemas.microsoft.com/office/drawing/2014/main" id="{A997896E-1A20-45CA-9E60-37D383E6B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4470295"/>
              <a:ext cx="432001" cy="432001"/>
            </a:xfrm>
            <a:prstGeom prst="rect">
              <a:avLst/>
            </a:prstGeom>
          </p:spPr>
        </p:pic>
        <p:pic>
          <p:nvPicPr>
            <p:cNvPr id="95" name="Bildobjekt 94" descr="13_grå.emf">
              <a:extLst>
                <a:ext uri="{FF2B5EF4-FFF2-40B4-BE49-F238E27FC236}">
                  <a16:creationId xmlns:a16="http://schemas.microsoft.com/office/drawing/2014/main" id="{B566FB94-0A24-4521-8576-F37AD8E8A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5598232"/>
              <a:ext cx="432001" cy="432001"/>
            </a:xfrm>
            <a:prstGeom prst="rect">
              <a:avLst/>
            </a:prstGeom>
          </p:spPr>
        </p:pic>
        <p:sp>
          <p:nvSpPr>
            <p:cNvPr id="96" name="textruta 95">
              <a:extLst>
                <a:ext uri="{FF2B5EF4-FFF2-40B4-BE49-F238E27FC236}">
                  <a16:creationId xmlns:a16="http://schemas.microsoft.com/office/drawing/2014/main" id="{98BCFA85-C992-471A-88B3-F5AD229A8F43}"/>
                </a:ext>
              </a:extLst>
            </p:cNvPr>
            <p:cNvSpPr txBox="1"/>
            <p:nvPr/>
          </p:nvSpPr>
          <p:spPr>
            <a:xfrm>
              <a:off x="5708994" y="5642416"/>
              <a:ext cx="1436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Delning och avslut</a:t>
              </a:r>
            </a:p>
          </p:txBody>
        </p:sp>
        <p:sp>
          <p:nvSpPr>
            <p:cNvPr id="97" name="Rektangel: rundade hörn 96">
              <a:extLst>
                <a:ext uri="{FF2B5EF4-FFF2-40B4-BE49-F238E27FC236}">
                  <a16:creationId xmlns:a16="http://schemas.microsoft.com/office/drawing/2014/main" id="{10E85F1B-1360-44B3-8FAB-A2977B1159D2}"/>
                </a:ext>
              </a:extLst>
            </p:cNvPr>
            <p:cNvSpPr/>
            <p:nvPr/>
          </p:nvSpPr>
          <p:spPr>
            <a:xfrm>
              <a:off x="5196117" y="4279484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5" name="Bildobjekt 4" descr="En bild som visar ljus, ritning&#10;&#10;Automatiskt genererad beskrivning">
            <a:extLst>
              <a:ext uri="{FF2B5EF4-FFF2-40B4-BE49-F238E27FC236}">
                <a16:creationId xmlns:a16="http://schemas.microsoft.com/office/drawing/2014/main" id="{708B0A44-8C63-4C5D-B4C9-8C69FD4F5F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287">
            <a:off x="515409" y="208225"/>
            <a:ext cx="2112527" cy="2818078"/>
          </a:xfrm>
          <a:prstGeom prst="rect">
            <a:avLst/>
          </a:prstGeom>
        </p:spPr>
      </p:pic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CAF80241-CB29-496E-BE67-53F39B19C7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453">
            <a:off x="2105619" y="252467"/>
            <a:ext cx="2035720" cy="2715619"/>
          </a:xfrm>
          <a:prstGeom prst="rect">
            <a:avLst/>
          </a:prstGeom>
        </p:spPr>
      </p:pic>
      <p:sp>
        <p:nvSpPr>
          <p:cNvPr id="46" name="textruta 45">
            <a:extLst>
              <a:ext uri="{FF2B5EF4-FFF2-40B4-BE49-F238E27FC236}">
                <a16:creationId xmlns:a16="http://schemas.microsoft.com/office/drawing/2014/main" id="{3B0E1C83-C971-4FEF-999E-AA4DA73622C7}"/>
              </a:ext>
            </a:extLst>
          </p:cNvPr>
          <p:cNvSpPr txBox="1"/>
          <p:nvPr/>
        </p:nvSpPr>
        <p:spPr>
          <a:xfrm>
            <a:off x="7996730" y="331269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Service Blueprint</a:t>
            </a:r>
          </a:p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Processer</a:t>
            </a:r>
          </a:p>
        </p:txBody>
      </p:sp>
    </p:spTree>
    <p:extLst>
      <p:ext uri="{BB962C8B-B14F-4D97-AF65-F5344CB8AC3E}">
        <p14:creationId xmlns:p14="http://schemas.microsoft.com/office/powerpoint/2010/main" val="721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ildobjekt 36" descr="13_grå.emf">
            <a:extLst>
              <a:ext uri="{FF2B5EF4-FFF2-40B4-BE49-F238E27FC236}">
                <a16:creationId xmlns:a16="http://schemas.microsoft.com/office/drawing/2014/main" id="{DB7DE373-FC7B-4FDF-ABC6-1A782B8A1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61" y="2831663"/>
            <a:ext cx="612000" cy="612000"/>
          </a:xfrm>
          <a:prstGeom prst="rect">
            <a:avLst/>
          </a:prstGeom>
        </p:spPr>
      </p:pic>
      <p:pic>
        <p:nvPicPr>
          <p:cNvPr id="3" name="Bildobjekt 2" descr="En bild som visar leksak, mat&#10;&#10;Automatiskt genererad beskrivning">
            <a:extLst>
              <a:ext uri="{FF2B5EF4-FFF2-40B4-BE49-F238E27FC236}">
                <a16:creationId xmlns:a16="http://schemas.microsoft.com/office/drawing/2014/main" id="{EC2CB963-724A-45E4-9507-79F78718D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9" y="-140546"/>
            <a:ext cx="4622279" cy="3465017"/>
          </a:xfrm>
          <a:prstGeom prst="rect">
            <a:avLst/>
          </a:prstGeom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86BB2282-4534-4C81-971B-4F9105E48563}"/>
              </a:ext>
            </a:extLst>
          </p:cNvPr>
          <p:cNvSpPr txBox="1"/>
          <p:nvPr/>
        </p:nvSpPr>
        <p:spPr>
          <a:xfrm>
            <a:off x="925861" y="3568020"/>
            <a:ext cx="3685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Innehåll:</a:t>
            </a:r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 delningsseminarium </a:t>
            </a:r>
            <a:b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Västerbotten bjuder in!</a:t>
            </a:r>
          </a:p>
        </p:txBody>
      </p:sp>
      <p:pic>
        <p:nvPicPr>
          <p:cNvPr id="4" name="Bildobjekt 3" descr="En bild som visar objekt, lampa, klocka&#10;&#10;Automatiskt genererad beskrivning">
            <a:extLst>
              <a:ext uri="{FF2B5EF4-FFF2-40B4-BE49-F238E27FC236}">
                <a16:creationId xmlns:a16="http://schemas.microsoft.com/office/drawing/2014/main" id="{EEF2E23F-6604-4646-BF35-7174E8909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0" y="4222060"/>
            <a:ext cx="3657495" cy="2126612"/>
          </a:xfrm>
          <a:prstGeom prst="rect">
            <a:avLst/>
          </a:prstGeom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6B028BA9-5504-4CF2-B3F4-F4C00230A7D8}"/>
              </a:ext>
            </a:extLst>
          </p:cNvPr>
          <p:cNvGrpSpPr/>
          <p:nvPr/>
        </p:nvGrpSpPr>
        <p:grpSpPr>
          <a:xfrm>
            <a:off x="5162951" y="879560"/>
            <a:ext cx="6611078" cy="5488496"/>
            <a:chOff x="5162951" y="879560"/>
            <a:chExt cx="6611078" cy="5488496"/>
          </a:xfrm>
        </p:grpSpPr>
        <p:sp>
          <p:nvSpPr>
            <p:cNvPr id="98" name="Rektangel: rundade hörn 97">
              <a:extLst>
                <a:ext uri="{FF2B5EF4-FFF2-40B4-BE49-F238E27FC236}">
                  <a16:creationId xmlns:a16="http://schemas.microsoft.com/office/drawing/2014/main" id="{977D31F7-5E0F-4D93-ABA6-AC4F38712868}"/>
                </a:ext>
              </a:extLst>
            </p:cNvPr>
            <p:cNvSpPr/>
            <p:nvPr/>
          </p:nvSpPr>
          <p:spPr>
            <a:xfrm>
              <a:off x="5196117" y="5362725"/>
              <a:ext cx="2136929" cy="1005331"/>
            </a:xfrm>
            <a:prstGeom prst="roundRect">
              <a:avLst/>
            </a:prstGeom>
            <a:solidFill>
              <a:srgbClr val="00A9A7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9" name="Rektangel: rundade hörn 58">
              <a:extLst>
                <a:ext uri="{FF2B5EF4-FFF2-40B4-BE49-F238E27FC236}">
                  <a16:creationId xmlns:a16="http://schemas.microsoft.com/office/drawing/2014/main" id="{DA9CDE66-B312-40DA-94F0-7840682088DC}"/>
                </a:ext>
              </a:extLst>
            </p:cNvPr>
            <p:cNvSpPr/>
            <p:nvPr/>
          </p:nvSpPr>
          <p:spPr>
            <a:xfrm>
              <a:off x="7393696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0" name="Rektangel: rundade hörn 59">
              <a:extLst>
                <a:ext uri="{FF2B5EF4-FFF2-40B4-BE49-F238E27FC236}">
                  <a16:creationId xmlns:a16="http://schemas.microsoft.com/office/drawing/2014/main" id="{9DE62576-212C-4530-82E1-1AB906D4456D}"/>
                </a:ext>
              </a:extLst>
            </p:cNvPr>
            <p:cNvSpPr/>
            <p:nvPr/>
          </p:nvSpPr>
          <p:spPr>
            <a:xfrm>
              <a:off x="9617712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1" name="Rektangel: rundade hörn 60">
              <a:extLst>
                <a:ext uri="{FF2B5EF4-FFF2-40B4-BE49-F238E27FC236}">
                  <a16:creationId xmlns:a16="http://schemas.microsoft.com/office/drawing/2014/main" id="{8DEAB819-863C-4217-A3D1-E9C101372E44}"/>
                </a:ext>
              </a:extLst>
            </p:cNvPr>
            <p:cNvSpPr/>
            <p:nvPr/>
          </p:nvSpPr>
          <p:spPr>
            <a:xfrm>
              <a:off x="7393696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" name="Rektangel: rundade hörn 61">
              <a:extLst>
                <a:ext uri="{FF2B5EF4-FFF2-40B4-BE49-F238E27FC236}">
                  <a16:creationId xmlns:a16="http://schemas.microsoft.com/office/drawing/2014/main" id="{10E5CA33-6B17-49B4-88F1-A5A55C9559DF}"/>
                </a:ext>
              </a:extLst>
            </p:cNvPr>
            <p:cNvSpPr/>
            <p:nvPr/>
          </p:nvSpPr>
          <p:spPr>
            <a:xfrm>
              <a:off x="9617712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3" name="Rektangel: rundade hörn 62">
              <a:extLst>
                <a:ext uri="{FF2B5EF4-FFF2-40B4-BE49-F238E27FC236}">
                  <a16:creationId xmlns:a16="http://schemas.microsoft.com/office/drawing/2014/main" id="{0D5D6A4C-62A1-4FF7-952D-B437117EFD96}"/>
                </a:ext>
              </a:extLst>
            </p:cNvPr>
            <p:cNvSpPr/>
            <p:nvPr/>
          </p:nvSpPr>
          <p:spPr>
            <a:xfrm>
              <a:off x="7393696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4" name="Rektangel: rundade hörn 63">
              <a:extLst>
                <a:ext uri="{FF2B5EF4-FFF2-40B4-BE49-F238E27FC236}">
                  <a16:creationId xmlns:a16="http://schemas.microsoft.com/office/drawing/2014/main" id="{DFEDC873-934F-4588-8EBA-929889DE75A4}"/>
                </a:ext>
              </a:extLst>
            </p:cNvPr>
            <p:cNvSpPr/>
            <p:nvPr/>
          </p:nvSpPr>
          <p:spPr>
            <a:xfrm>
              <a:off x="9617712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5" name="Rektangel: rundade hörn 64">
              <a:extLst>
                <a:ext uri="{FF2B5EF4-FFF2-40B4-BE49-F238E27FC236}">
                  <a16:creationId xmlns:a16="http://schemas.microsoft.com/office/drawing/2014/main" id="{492A001B-4E42-41E5-9EEC-A82C6E7CA859}"/>
                </a:ext>
              </a:extLst>
            </p:cNvPr>
            <p:cNvSpPr/>
            <p:nvPr/>
          </p:nvSpPr>
          <p:spPr>
            <a:xfrm>
              <a:off x="7393696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6" name="Rektangel: rundade hörn 65">
              <a:extLst>
                <a:ext uri="{FF2B5EF4-FFF2-40B4-BE49-F238E27FC236}">
                  <a16:creationId xmlns:a16="http://schemas.microsoft.com/office/drawing/2014/main" id="{4C697C97-F4DD-4159-917D-DC9B070462BF}"/>
                </a:ext>
              </a:extLst>
            </p:cNvPr>
            <p:cNvSpPr/>
            <p:nvPr/>
          </p:nvSpPr>
          <p:spPr>
            <a:xfrm>
              <a:off x="9617712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7" name="Rektangel: rundade hörn 66">
              <a:extLst>
                <a:ext uri="{FF2B5EF4-FFF2-40B4-BE49-F238E27FC236}">
                  <a16:creationId xmlns:a16="http://schemas.microsoft.com/office/drawing/2014/main" id="{35F6F811-075E-4899-ABEF-ACDBD6C50334}"/>
                </a:ext>
              </a:extLst>
            </p:cNvPr>
            <p:cNvSpPr/>
            <p:nvPr/>
          </p:nvSpPr>
          <p:spPr>
            <a:xfrm>
              <a:off x="5184958" y="3145472"/>
              <a:ext cx="2156317" cy="1031653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9" name="Rektangel: rundade hörn 68">
              <a:extLst>
                <a:ext uri="{FF2B5EF4-FFF2-40B4-BE49-F238E27FC236}">
                  <a16:creationId xmlns:a16="http://schemas.microsoft.com/office/drawing/2014/main" id="{65436F2F-F9FF-40F8-AEB6-0C6CA0BCD319}"/>
                </a:ext>
              </a:extLst>
            </p:cNvPr>
            <p:cNvSpPr/>
            <p:nvPr/>
          </p:nvSpPr>
          <p:spPr>
            <a:xfrm>
              <a:off x="5162951" y="898666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0" name="Rektangel: rundade hörn 69">
              <a:extLst>
                <a:ext uri="{FF2B5EF4-FFF2-40B4-BE49-F238E27FC236}">
                  <a16:creationId xmlns:a16="http://schemas.microsoft.com/office/drawing/2014/main" id="{D29DEC5E-CE27-42FE-927B-D8C1525BE5B9}"/>
                </a:ext>
              </a:extLst>
            </p:cNvPr>
            <p:cNvSpPr/>
            <p:nvPr/>
          </p:nvSpPr>
          <p:spPr>
            <a:xfrm>
              <a:off x="5184958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1" name="textruta 70">
              <a:extLst>
                <a:ext uri="{FF2B5EF4-FFF2-40B4-BE49-F238E27FC236}">
                  <a16:creationId xmlns:a16="http://schemas.microsoft.com/office/drawing/2014/main" id="{CCFAC915-8C9D-46C2-88B8-364BD3EB0CAD}"/>
                </a:ext>
              </a:extLst>
            </p:cNvPr>
            <p:cNvSpPr txBox="1"/>
            <p:nvPr/>
          </p:nvSpPr>
          <p:spPr>
            <a:xfrm>
              <a:off x="5714339" y="992609"/>
              <a:ext cx="1138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Tjänstedesign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Orientering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Målgrupper</a:t>
              </a:r>
            </a:p>
          </p:txBody>
        </p:sp>
        <p:sp>
          <p:nvSpPr>
            <p:cNvPr id="72" name="textruta 71">
              <a:extLst>
                <a:ext uri="{FF2B5EF4-FFF2-40B4-BE49-F238E27FC236}">
                  <a16:creationId xmlns:a16="http://schemas.microsoft.com/office/drawing/2014/main" id="{CFE6D1A3-E809-4857-A9CD-6827D183FD73}"/>
                </a:ext>
              </a:extLst>
            </p:cNvPr>
            <p:cNvSpPr txBox="1"/>
            <p:nvPr/>
          </p:nvSpPr>
          <p:spPr>
            <a:xfrm>
              <a:off x="7996730" y="992609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Behovsfångst</a:t>
              </a:r>
            </a:p>
          </p:txBody>
        </p:sp>
        <p:sp>
          <p:nvSpPr>
            <p:cNvPr id="73" name="textruta 72">
              <a:extLst>
                <a:ext uri="{FF2B5EF4-FFF2-40B4-BE49-F238E27FC236}">
                  <a16:creationId xmlns:a16="http://schemas.microsoft.com/office/drawing/2014/main" id="{7664A47D-CEE6-4B55-A4D2-B358C88E2E74}"/>
                </a:ext>
              </a:extLst>
            </p:cNvPr>
            <p:cNvSpPr txBox="1"/>
            <p:nvPr/>
          </p:nvSpPr>
          <p:spPr>
            <a:xfrm>
              <a:off x="10236483" y="992609"/>
              <a:ext cx="1049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Visualisering</a:t>
              </a:r>
            </a:p>
          </p:txBody>
        </p:sp>
        <p:sp>
          <p:nvSpPr>
            <p:cNvPr id="74" name="textruta 73">
              <a:extLst>
                <a:ext uri="{FF2B5EF4-FFF2-40B4-BE49-F238E27FC236}">
                  <a16:creationId xmlns:a16="http://schemas.microsoft.com/office/drawing/2014/main" id="{22D74A7F-351B-4A49-8871-8750160DCA79}"/>
                </a:ext>
              </a:extLst>
            </p:cNvPr>
            <p:cNvSpPr txBox="1"/>
            <p:nvPr/>
          </p:nvSpPr>
          <p:spPr>
            <a:xfrm>
              <a:off x="5714339" y="2155092"/>
              <a:ext cx="14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Förändringsledning</a:t>
              </a:r>
            </a:p>
            <a:p>
              <a:endParaRPr lang="sv-SE" sz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5" name="textruta 74">
              <a:extLst>
                <a:ext uri="{FF2B5EF4-FFF2-40B4-BE49-F238E27FC236}">
                  <a16:creationId xmlns:a16="http://schemas.microsoft.com/office/drawing/2014/main" id="{1D5C055F-6EE3-4DF1-B741-29B3C58B9987}"/>
                </a:ext>
              </a:extLst>
            </p:cNvPr>
            <p:cNvSpPr txBox="1"/>
            <p:nvPr/>
          </p:nvSpPr>
          <p:spPr>
            <a:xfrm>
              <a:off x="7996730" y="2155092"/>
              <a:ext cx="1319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Analys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1</a:t>
              </a:r>
            </a:p>
          </p:txBody>
        </p:sp>
        <p:sp>
          <p:nvSpPr>
            <p:cNvPr id="76" name="textruta 75">
              <a:extLst>
                <a:ext uri="{FF2B5EF4-FFF2-40B4-BE49-F238E27FC236}">
                  <a16:creationId xmlns:a16="http://schemas.microsoft.com/office/drawing/2014/main" id="{09184720-0600-4D38-A354-07651C30D537}"/>
                </a:ext>
              </a:extLst>
            </p:cNvPr>
            <p:cNvSpPr txBox="1"/>
            <p:nvPr/>
          </p:nvSpPr>
          <p:spPr>
            <a:xfrm>
              <a:off x="10236483" y="2155092"/>
              <a:ext cx="1319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2</a:t>
              </a:r>
            </a:p>
          </p:txBody>
        </p:sp>
        <p:sp>
          <p:nvSpPr>
            <p:cNvPr id="77" name="textruta 76">
              <a:extLst>
                <a:ext uri="{FF2B5EF4-FFF2-40B4-BE49-F238E27FC236}">
                  <a16:creationId xmlns:a16="http://schemas.microsoft.com/office/drawing/2014/main" id="{84DB2EBA-84C4-4E17-95D5-D7C5FC0BF9E3}"/>
                </a:ext>
              </a:extLst>
            </p:cNvPr>
            <p:cNvSpPr txBox="1"/>
            <p:nvPr/>
          </p:nvSpPr>
          <p:spPr>
            <a:xfrm>
              <a:off x="5714339" y="3312693"/>
              <a:ext cx="12666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Förhållningssätt</a:t>
              </a:r>
            </a:p>
          </p:txBody>
        </p:sp>
        <p:sp>
          <p:nvSpPr>
            <p:cNvPr id="79" name="textruta 78">
              <a:extLst>
                <a:ext uri="{FF2B5EF4-FFF2-40B4-BE49-F238E27FC236}">
                  <a16:creationId xmlns:a16="http://schemas.microsoft.com/office/drawing/2014/main" id="{D9A291E1-E94F-4742-9FAE-74BC1592CB62}"/>
                </a:ext>
              </a:extLst>
            </p:cNvPr>
            <p:cNvSpPr txBox="1"/>
            <p:nvPr/>
          </p:nvSpPr>
          <p:spPr>
            <a:xfrm>
              <a:off x="10236483" y="3312693"/>
              <a:ext cx="1257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Lösningsförslag</a:t>
              </a:r>
            </a:p>
          </p:txBody>
        </p:sp>
        <p:sp>
          <p:nvSpPr>
            <p:cNvPr id="80" name="textruta 79">
              <a:extLst>
                <a:ext uri="{FF2B5EF4-FFF2-40B4-BE49-F238E27FC236}">
                  <a16:creationId xmlns:a16="http://schemas.microsoft.com/office/drawing/2014/main" id="{DE58C021-1BF5-47C7-A4E9-EBF8E5E3B31A}"/>
                </a:ext>
              </a:extLst>
            </p:cNvPr>
            <p:cNvSpPr txBox="1"/>
            <p:nvPr/>
          </p:nvSpPr>
          <p:spPr>
            <a:xfrm>
              <a:off x="5714339" y="4470295"/>
              <a:ext cx="10413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Trygga team</a:t>
              </a:r>
            </a:p>
          </p:txBody>
        </p:sp>
        <p:sp>
          <p:nvSpPr>
            <p:cNvPr id="81" name="textruta 80">
              <a:extLst>
                <a:ext uri="{FF2B5EF4-FFF2-40B4-BE49-F238E27FC236}">
                  <a16:creationId xmlns:a16="http://schemas.microsoft.com/office/drawing/2014/main" id="{49196E5A-557F-42ED-A4C0-911450108F44}"/>
                </a:ext>
              </a:extLst>
            </p:cNvPr>
            <p:cNvSpPr txBox="1"/>
            <p:nvPr/>
          </p:nvSpPr>
          <p:spPr>
            <a:xfrm>
              <a:off x="7996730" y="4470295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Prototyper</a:t>
              </a:r>
            </a:p>
          </p:txBody>
        </p:sp>
        <p:sp>
          <p:nvSpPr>
            <p:cNvPr id="82" name="textruta 81">
              <a:extLst>
                <a:ext uri="{FF2B5EF4-FFF2-40B4-BE49-F238E27FC236}">
                  <a16:creationId xmlns:a16="http://schemas.microsoft.com/office/drawing/2014/main" id="{79151FEE-6AAF-4513-A3D1-10E218649886}"/>
                </a:ext>
              </a:extLst>
            </p:cNvPr>
            <p:cNvSpPr txBox="1"/>
            <p:nvPr/>
          </p:nvSpPr>
          <p:spPr>
            <a:xfrm>
              <a:off x="10236483" y="4470295"/>
              <a:ext cx="1376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Nyttorealisering</a:t>
              </a:r>
              <a:b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Effekthemtagning</a:t>
              </a:r>
            </a:p>
          </p:txBody>
        </p:sp>
        <p:pic>
          <p:nvPicPr>
            <p:cNvPr id="83" name="Bildobjekt 82" descr="1_grå.emf">
              <a:extLst>
                <a:ext uri="{FF2B5EF4-FFF2-40B4-BE49-F238E27FC236}">
                  <a16:creationId xmlns:a16="http://schemas.microsoft.com/office/drawing/2014/main" id="{4DF2CBD4-6617-429E-A93C-323587436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992609"/>
              <a:ext cx="432001" cy="432001"/>
            </a:xfrm>
            <a:prstGeom prst="rect">
              <a:avLst/>
            </a:prstGeom>
          </p:spPr>
        </p:pic>
        <p:pic>
          <p:nvPicPr>
            <p:cNvPr id="84" name="Bildobjekt 83" descr="2_grå.emf">
              <a:extLst>
                <a:ext uri="{FF2B5EF4-FFF2-40B4-BE49-F238E27FC236}">
                  <a16:creationId xmlns:a16="http://schemas.microsoft.com/office/drawing/2014/main" id="{7C85951C-BF0D-49E5-AF46-08ECAC4A9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992609"/>
              <a:ext cx="432001" cy="432001"/>
            </a:xfrm>
            <a:prstGeom prst="rect">
              <a:avLst/>
            </a:prstGeom>
          </p:spPr>
        </p:pic>
        <p:pic>
          <p:nvPicPr>
            <p:cNvPr id="85" name="Bildobjekt 84" descr="3_grå.emf">
              <a:extLst>
                <a:ext uri="{FF2B5EF4-FFF2-40B4-BE49-F238E27FC236}">
                  <a16:creationId xmlns:a16="http://schemas.microsoft.com/office/drawing/2014/main" id="{74F98073-BA7D-4ACA-8E20-AD17E5B03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992609"/>
              <a:ext cx="432001" cy="432001"/>
            </a:xfrm>
            <a:prstGeom prst="rect">
              <a:avLst/>
            </a:prstGeom>
          </p:spPr>
        </p:pic>
        <p:pic>
          <p:nvPicPr>
            <p:cNvPr id="86" name="Bildobjekt 85" descr="4_grå.emf">
              <a:extLst>
                <a:ext uri="{FF2B5EF4-FFF2-40B4-BE49-F238E27FC236}">
                  <a16:creationId xmlns:a16="http://schemas.microsoft.com/office/drawing/2014/main" id="{11E4D908-CF06-41E5-911F-C768F21B2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2155092"/>
              <a:ext cx="432001" cy="432001"/>
            </a:xfrm>
            <a:prstGeom prst="rect">
              <a:avLst/>
            </a:prstGeom>
          </p:spPr>
        </p:pic>
        <p:pic>
          <p:nvPicPr>
            <p:cNvPr id="87" name="Bildobjekt 86" descr="5_grå.emf">
              <a:extLst>
                <a:ext uri="{FF2B5EF4-FFF2-40B4-BE49-F238E27FC236}">
                  <a16:creationId xmlns:a16="http://schemas.microsoft.com/office/drawing/2014/main" id="{3C3C1128-6FC9-4FAB-8A6F-DE4206090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2155092"/>
              <a:ext cx="432001" cy="432001"/>
            </a:xfrm>
            <a:prstGeom prst="rect">
              <a:avLst/>
            </a:prstGeom>
          </p:spPr>
        </p:pic>
        <p:pic>
          <p:nvPicPr>
            <p:cNvPr id="88" name="Bildobjekt 87" descr="6_grå.emf">
              <a:extLst>
                <a:ext uri="{FF2B5EF4-FFF2-40B4-BE49-F238E27FC236}">
                  <a16:creationId xmlns:a16="http://schemas.microsoft.com/office/drawing/2014/main" id="{6B76703B-8DA0-4AA4-BF7E-AE53ED127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2155092"/>
              <a:ext cx="432001" cy="432001"/>
            </a:xfrm>
            <a:prstGeom prst="rect">
              <a:avLst/>
            </a:prstGeom>
          </p:spPr>
        </p:pic>
        <p:pic>
          <p:nvPicPr>
            <p:cNvPr id="89" name="Bildobjekt 88" descr="7_grå.emf">
              <a:extLst>
                <a:ext uri="{FF2B5EF4-FFF2-40B4-BE49-F238E27FC236}">
                  <a16:creationId xmlns:a16="http://schemas.microsoft.com/office/drawing/2014/main" id="{6EBCB363-1782-48F4-AC09-28C21D048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3312693"/>
              <a:ext cx="432001" cy="432001"/>
            </a:xfrm>
            <a:prstGeom prst="rect">
              <a:avLst/>
            </a:prstGeom>
          </p:spPr>
        </p:pic>
        <p:pic>
          <p:nvPicPr>
            <p:cNvPr id="90" name="Bildobjekt 89" descr="8_grå.emf">
              <a:extLst>
                <a:ext uri="{FF2B5EF4-FFF2-40B4-BE49-F238E27FC236}">
                  <a16:creationId xmlns:a16="http://schemas.microsoft.com/office/drawing/2014/main" id="{D1CDC789-1325-4A1A-A1CC-926E111EC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3312693"/>
              <a:ext cx="432001" cy="432001"/>
            </a:xfrm>
            <a:prstGeom prst="rect">
              <a:avLst/>
            </a:prstGeom>
          </p:spPr>
        </p:pic>
        <p:pic>
          <p:nvPicPr>
            <p:cNvPr id="91" name="Bildobjekt 90" descr="9_grå.emf">
              <a:extLst>
                <a:ext uri="{FF2B5EF4-FFF2-40B4-BE49-F238E27FC236}">
                  <a16:creationId xmlns:a16="http://schemas.microsoft.com/office/drawing/2014/main" id="{84A6CB6D-FEDD-458D-9F67-EDFE1E2B5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3312693"/>
              <a:ext cx="432001" cy="432001"/>
            </a:xfrm>
            <a:prstGeom prst="rect">
              <a:avLst/>
            </a:prstGeom>
          </p:spPr>
        </p:pic>
        <p:pic>
          <p:nvPicPr>
            <p:cNvPr id="92" name="Bildobjekt 91" descr="10_grå.emf">
              <a:extLst>
                <a:ext uri="{FF2B5EF4-FFF2-40B4-BE49-F238E27FC236}">
                  <a16:creationId xmlns:a16="http://schemas.microsoft.com/office/drawing/2014/main" id="{26598C6F-734A-4CF6-BAB6-A090F1EE0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4470295"/>
              <a:ext cx="432001" cy="432001"/>
            </a:xfrm>
            <a:prstGeom prst="rect">
              <a:avLst/>
            </a:prstGeom>
          </p:spPr>
        </p:pic>
        <p:pic>
          <p:nvPicPr>
            <p:cNvPr id="93" name="Bildobjekt 92" descr="11_grå.emf">
              <a:extLst>
                <a:ext uri="{FF2B5EF4-FFF2-40B4-BE49-F238E27FC236}">
                  <a16:creationId xmlns:a16="http://schemas.microsoft.com/office/drawing/2014/main" id="{E4B292AD-F8A1-4AB0-9A6C-4F3648400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4470295"/>
              <a:ext cx="432001" cy="432001"/>
            </a:xfrm>
            <a:prstGeom prst="rect">
              <a:avLst/>
            </a:prstGeom>
          </p:spPr>
        </p:pic>
        <p:pic>
          <p:nvPicPr>
            <p:cNvPr id="94" name="Bildobjekt 93" descr="12_grå.emf">
              <a:extLst>
                <a:ext uri="{FF2B5EF4-FFF2-40B4-BE49-F238E27FC236}">
                  <a16:creationId xmlns:a16="http://schemas.microsoft.com/office/drawing/2014/main" id="{7F8D9CBF-3B9C-4C98-97B9-A57EC4B22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4470295"/>
              <a:ext cx="432001" cy="432001"/>
            </a:xfrm>
            <a:prstGeom prst="rect">
              <a:avLst/>
            </a:prstGeom>
          </p:spPr>
        </p:pic>
        <p:pic>
          <p:nvPicPr>
            <p:cNvPr id="95" name="Bildobjekt 94" descr="13_grå.emf">
              <a:extLst>
                <a:ext uri="{FF2B5EF4-FFF2-40B4-BE49-F238E27FC236}">
                  <a16:creationId xmlns:a16="http://schemas.microsoft.com/office/drawing/2014/main" id="{6B52FC17-AFF3-4D5C-AD1E-DE4BFFD8D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5598232"/>
              <a:ext cx="432001" cy="432001"/>
            </a:xfrm>
            <a:prstGeom prst="rect">
              <a:avLst/>
            </a:prstGeom>
          </p:spPr>
        </p:pic>
        <p:sp>
          <p:nvSpPr>
            <p:cNvPr id="96" name="textruta 95">
              <a:extLst>
                <a:ext uri="{FF2B5EF4-FFF2-40B4-BE49-F238E27FC236}">
                  <a16:creationId xmlns:a16="http://schemas.microsoft.com/office/drawing/2014/main" id="{84918178-FF33-4D99-AD17-AD9D0CAAED0F}"/>
                </a:ext>
              </a:extLst>
            </p:cNvPr>
            <p:cNvSpPr txBox="1"/>
            <p:nvPr/>
          </p:nvSpPr>
          <p:spPr>
            <a:xfrm>
              <a:off x="5708994" y="5642416"/>
              <a:ext cx="1436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Delning och avslut</a:t>
              </a:r>
            </a:p>
          </p:txBody>
        </p:sp>
        <p:sp>
          <p:nvSpPr>
            <p:cNvPr id="97" name="Rektangel: rundade hörn 96">
              <a:extLst>
                <a:ext uri="{FF2B5EF4-FFF2-40B4-BE49-F238E27FC236}">
                  <a16:creationId xmlns:a16="http://schemas.microsoft.com/office/drawing/2014/main" id="{427D4F39-5066-486F-B217-FB7028C0F18D}"/>
                </a:ext>
              </a:extLst>
            </p:cNvPr>
            <p:cNvSpPr/>
            <p:nvPr/>
          </p:nvSpPr>
          <p:spPr>
            <a:xfrm>
              <a:off x="5196117" y="4279484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6" name="textruta 45">
            <a:extLst>
              <a:ext uri="{FF2B5EF4-FFF2-40B4-BE49-F238E27FC236}">
                <a16:creationId xmlns:a16="http://schemas.microsoft.com/office/drawing/2014/main" id="{9ED17DEC-DC84-4409-80B7-4510FB116DD8}"/>
              </a:ext>
            </a:extLst>
          </p:cNvPr>
          <p:cNvSpPr txBox="1"/>
          <p:nvPr/>
        </p:nvSpPr>
        <p:spPr>
          <a:xfrm>
            <a:off x="7996730" y="331269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Service Blueprint</a:t>
            </a:r>
          </a:p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Processer</a:t>
            </a:r>
          </a:p>
        </p:txBody>
      </p:sp>
    </p:spTree>
    <p:extLst>
      <p:ext uri="{BB962C8B-B14F-4D97-AF65-F5344CB8AC3E}">
        <p14:creationId xmlns:p14="http://schemas.microsoft.com/office/powerpoint/2010/main" val="58944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: rundade hörn 31">
            <a:extLst>
              <a:ext uri="{FF2B5EF4-FFF2-40B4-BE49-F238E27FC236}">
                <a16:creationId xmlns:a16="http://schemas.microsoft.com/office/drawing/2014/main" id="{374120CC-3903-448F-A26A-CC958C373B74}"/>
              </a:ext>
            </a:extLst>
          </p:cNvPr>
          <p:cNvSpPr/>
          <p:nvPr/>
        </p:nvSpPr>
        <p:spPr>
          <a:xfrm>
            <a:off x="825969" y="3465415"/>
            <a:ext cx="4257862" cy="1663014"/>
          </a:xfrm>
          <a:prstGeom prst="roundRect">
            <a:avLst/>
          </a:prstGeom>
          <a:solidFill>
            <a:srgbClr val="F8C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ktangel: rundade hörn 29">
            <a:extLst>
              <a:ext uri="{FF2B5EF4-FFF2-40B4-BE49-F238E27FC236}">
                <a16:creationId xmlns:a16="http://schemas.microsoft.com/office/drawing/2014/main" id="{3D97463C-E4C1-4A76-A1F0-6CEF0AF5CF83}"/>
              </a:ext>
            </a:extLst>
          </p:cNvPr>
          <p:cNvSpPr/>
          <p:nvPr/>
        </p:nvSpPr>
        <p:spPr>
          <a:xfrm>
            <a:off x="825969" y="1692695"/>
            <a:ext cx="4257862" cy="1579368"/>
          </a:xfrm>
          <a:prstGeom prst="roundRect">
            <a:avLst/>
          </a:prstGeom>
          <a:solidFill>
            <a:srgbClr val="E0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86BB2282-4534-4C81-971B-4F9105E48563}"/>
              </a:ext>
            </a:extLst>
          </p:cNvPr>
          <p:cNvSpPr txBox="1"/>
          <p:nvPr/>
        </p:nvSpPr>
        <p:spPr>
          <a:xfrm>
            <a:off x="825969" y="624111"/>
            <a:ext cx="4030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>
                <a:latin typeface="Helvetica" panose="020B0604020202020204" pitchFamily="34" charset="0"/>
                <a:cs typeface="Helvetica" panose="020B0604020202020204" pitchFamily="34" charset="0"/>
              </a:rPr>
              <a:t>Programmets innehåll</a:t>
            </a:r>
          </a:p>
          <a:p>
            <a:r>
              <a:rPr lang="sv-SE" sz="1600">
                <a:latin typeface="Helvetica" panose="020B0604020202020204" pitchFamily="34" charset="0"/>
                <a:cs typeface="Helvetica" panose="020B0604020202020204" pitchFamily="34" charset="0"/>
              </a:rPr>
              <a:t>Tjänstedesign och förändringsledning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8D46647-39A8-4063-82D5-7783C1A53F45}"/>
              </a:ext>
            </a:extLst>
          </p:cNvPr>
          <p:cNvSpPr/>
          <p:nvPr/>
        </p:nvSpPr>
        <p:spPr>
          <a:xfrm>
            <a:off x="1056111" y="3816938"/>
            <a:ext cx="38000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>
                <a:latin typeface="Helvetica" panose="020B0604020202020204" pitchFamily="34" charset="0"/>
                <a:cs typeface="Helvetica" panose="020B0604020202020204" pitchFamily="34" charset="0"/>
              </a:rPr>
              <a:t>Kunskapsmål för förändringsledning</a:t>
            </a:r>
          </a:p>
          <a:p>
            <a:r>
              <a:rPr lang="sv-SE" sz="1600">
                <a:latin typeface="Helvetica" panose="020B0604020202020204" pitchFamily="34" charset="0"/>
                <a:cs typeface="Helvetica" panose="020B0604020202020204" pitchFamily="34" charset="0"/>
              </a:rPr>
              <a:t>Kunna tillämpa kunskaper om förändringsledning inom digitaliserings-arbetet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2A74B7-99C5-4085-9366-5532EB5B30C6}"/>
              </a:ext>
            </a:extLst>
          </p:cNvPr>
          <p:cNvSpPr/>
          <p:nvPr/>
        </p:nvSpPr>
        <p:spPr>
          <a:xfrm>
            <a:off x="1268719" y="1931208"/>
            <a:ext cx="3281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>
                <a:latin typeface="Helvetica" panose="020B0604020202020204" pitchFamily="34" charset="0"/>
                <a:cs typeface="Helvetica" panose="020B0604020202020204" pitchFamily="34" charset="0"/>
              </a:rPr>
              <a:t>Kunskapsmål för tjänstedesign</a:t>
            </a:r>
          </a:p>
          <a:p>
            <a:r>
              <a:rPr lang="sv-SE" sz="1600">
                <a:latin typeface="Helvetica" panose="020B0604020202020204" pitchFamily="34" charset="0"/>
                <a:cs typeface="Helvetica" panose="020B0604020202020204" pitchFamily="34" charset="0"/>
              </a:rPr>
              <a:t>Förtrogenhet med grunderna inom tjänstedesign och centrala metoder.</a:t>
            </a:r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C603F5AE-796A-4EE2-8BDA-508EDB913E07}"/>
              </a:ext>
            </a:extLst>
          </p:cNvPr>
          <p:cNvGrpSpPr/>
          <p:nvPr/>
        </p:nvGrpSpPr>
        <p:grpSpPr>
          <a:xfrm>
            <a:off x="4828306" y="1310665"/>
            <a:ext cx="7118324" cy="5516305"/>
            <a:chOff x="4828306" y="1310665"/>
            <a:chExt cx="7118324" cy="5516305"/>
          </a:xfrm>
        </p:grpSpPr>
        <p:sp>
          <p:nvSpPr>
            <p:cNvPr id="78" name="Rektangel: rundade hörn 77">
              <a:extLst>
                <a:ext uri="{FF2B5EF4-FFF2-40B4-BE49-F238E27FC236}">
                  <a16:creationId xmlns:a16="http://schemas.microsoft.com/office/drawing/2014/main" id="{8A3F9BE3-230E-48BF-9572-9FA3C87F7537}"/>
                </a:ext>
              </a:extLst>
            </p:cNvPr>
            <p:cNvSpPr/>
            <p:nvPr/>
          </p:nvSpPr>
          <p:spPr>
            <a:xfrm>
              <a:off x="5379730" y="5498889"/>
              <a:ext cx="2165151" cy="1005331"/>
            </a:xfrm>
            <a:prstGeom prst="roundRect">
              <a:avLst/>
            </a:prstGeom>
            <a:solidFill>
              <a:srgbClr val="00A9A7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" name="Rektangel: rundade hörn 48">
              <a:extLst>
                <a:ext uri="{FF2B5EF4-FFF2-40B4-BE49-F238E27FC236}">
                  <a16:creationId xmlns:a16="http://schemas.microsoft.com/office/drawing/2014/main" id="{5E86B9CA-6A9A-4D60-AE8D-2A6623A88D38}"/>
                </a:ext>
              </a:extLst>
            </p:cNvPr>
            <p:cNvSpPr/>
            <p:nvPr/>
          </p:nvSpPr>
          <p:spPr>
            <a:xfrm>
              <a:off x="7551082" y="2366917"/>
              <a:ext cx="2156317" cy="941851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" name="Rektangel: rundade hörn 49">
              <a:extLst>
                <a:ext uri="{FF2B5EF4-FFF2-40B4-BE49-F238E27FC236}">
                  <a16:creationId xmlns:a16="http://schemas.microsoft.com/office/drawing/2014/main" id="{27F74594-5801-4147-9E03-F867A56EC8BE}"/>
                </a:ext>
              </a:extLst>
            </p:cNvPr>
            <p:cNvSpPr/>
            <p:nvPr/>
          </p:nvSpPr>
          <p:spPr>
            <a:xfrm>
              <a:off x="9775098" y="2368785"/>
              <a:ext cx="2156317" cy="939983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1" name="Rektangel: rundade hörn 50">
              <a:extLst>
                <a:ext uri="{FF2B5EF4-FFF2-40B4-BE49-F238E27FC236}">
                  <a16:creationId xmlns:a16="http://schemas.microsoft.com/office/drawing/2014/main" id="{55E68893-DE28-43DE-B1A1-8C833FE577C7}"/>
                </a:ext>
              </a:extLst>
            </p:cNvPr>
            <p:cNvSpPr/>
            <p:nvPr/>
          </p:nvSpPr>
          <p:spPr>
            <a:xfrm>
              <a:off x="7566297" y="3392578"/>
              <a:ext cx="2156317" cy="941850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Rektangel: rundade hörn 51">
              <a:extLst>
                <a:ext uri="{FF2B5EF4-FFF2-40B4-BE49-F238E27FC236}">
                  <a16:creationId xmlns:a16="http://schemas.microsoft.com/office/drawing/2014/main" id="{0F4D2CFC-B861-426D-9578-FE1E2C4F732B}"/>
                </a:ext>
              </a:extLst>
            </p:cNvPr>
            <p:cNvSpPr/>
            <p:nvPr/>
          </p:nvSpPr>
          <p:spPr>
            <a:xfrm>
              <a:off x="9790313" y="3392578"/>
              <a:ext cx="2156317" cy="947693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Rektangel: rundade hörn 52">
              <a:extLst>
                <a:ext uri="{FF2B5EF4-FFF2-40B4-BE49-F238E27FC236}">
                  <a16:creationId xmlns:a16="http://schemas.microsoft.com/office/drawing/2014/main" id="{B5A15DE4-F384-4C34-A5BC-BEC2D846C6D3}"/>
                </a:ext>
              </a:extLst>
            </p:cNvPr>
            <p:cNvSpPr/>
            <p:nvPr/>
          </p:nvSpPr>
          <p:spPr>
            <a:xfrm>
              <a:off x="7566297" y="4428871"/>
              <a:ext cx="2156317" cy="979395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4" name="Rektangel: rundade hörn 53">
              <a:extLst>
                <a:ext uri="{FF2B5EF4-FFF2-40B4-BE49-F238E27FC236}">
                  <a16:creationId xmlns:a16="http://schemas.microsoft.com/office/drawing/2014/main" id="{32F464ED-73F0-4A30-8959-E07E4FC9C47A}"/>
                </a:ext>
              </a:extLst>
            </p:cNvPr>
            <p:cNvSpPr/>
            <p:nvPr/>
          </p:nvSpPr>
          <p:spPr>
            <a:xfrm>
              <a:off x="9790313" y="4428871"/>
              <a:ext cx="2156317" cy="979395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Rektangel: rundade hörn 45">
              <a:extLst>
                <a:ext uri="{FF2B5EF4-FFF2-40B4-BE49-F238E27FC236}">
                  <a16:creationId xmlns:a16="http://schemas.microsoft.com/office/drawing/2014/main" id="{CB5E7160-3960-4208-8A26-985859B58F1A}"/>
                </a:ext>
              </a:extLst>
            </p:cNvPr>
            <p:cNvSpPr/>
            <p:nvPr/>
          </p:nvSpPr>
          <p:spPr>
            <a:xfrm>
              <a:off x="5332688" y="1319045"/>
              <a:ext cx="2156317" cy="962296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Rektangel: rundade hörn 46">
              <a:extLst>
                <a:ext uri="{FF2B5EF4-FFF2-40B4-BE49-F238E27FC236}">
                  <a16:creationId xmlns:a16="http://schemas.microsoft.com/office/drawing/2014/main" id="{23DD28EB-0703-4284-A651-EA672515E319}"/>
                </a:ext>
              </a:extLst>
            </p:cNvPr>
            <p:cNvSpPr/>
            <p:nvPr/>
          </p:nvSpPr>
          <p:spPr>
            <a:xfrm>
              <a:off x="7551082" y="1310665"/>
              <a:ext cx="2156317" cy="965716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Rektangel: rundade hörn 47">
              <a:extLst>
                <a:ext uri="{FF2B5EF4-FFF2-40B4-BE49-F238E27FC236}">
                  <a16:creationId xmlns:a16="http://schemas.microsoft.com/office/drawing/2014/main" id="{E2F589B7-7825-4A36-A218-558E19CD3318}"/>
                </a:ext>
              </a:extLst>
            </p:cNvPr>
            <p:cNvSpPr/>
            <p:nvPr/>
          </p:nvSpPr>
          <p:spPr>
            <a:xfrm>
              <a:off x="9775098" y="1310665"/>
              <a:ext cx="2156317" cy="965716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9" name="Rektangel: rundade hörn 38">
              <a:extLst>
                <a:ext uri="{FF2B5EF4-FFF2-40B4-BE49-F238E27FC236}">
                  <a16:creationId xmlns:a16="http://schemas.microsoft.com/office/drawing/2014/main" id="{32060620-211B-4BA7-A9D0-2C83320593B3}"/>
                </a:ext>
              </a:extLst>
            </p:cNvPr>
            <p:cNvSpPr/>
            <p:nvPr/>
          </p:nvSpPr>
          <p:spPr>
            <a:xfrm>
              <a:off x="5357559" y="3398421"/>
              <a:ext cx="2156317" cy="941850"/>
            </a:xfrm>
            <a:prstGeom prst="roundRect">
              <a:avLst/>
            </a:prstGeom>
            <a:solidFill>
              <a:srgbClr val="F8CC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Rektangel: rundade hörn 39">
              <a:extLst>
                <a:ext uri="{FF2B5EF4-FFF2-40B4-BE49-F238E27FC236}">
                  <a16:creationId xmlns:a16="http://schemas.microsoft.com/office/drawing/2014/main" id="{42793772-99C0-4CE8-AD80-E94CFA70D437}"/>
                </a:ext>
              </a:extLst>
            </p:cNvPr>
            <p:cNvSpPr/>
            <p:nvPr/>
          </p:nvSpPr>
          <p:spPr>
            <a:xfrm>
              <a:off x="5376947" y="4428871"/>
              <a:ext cx="2136929" cy="979395"/>
            </a:xfrm>
            <a:prstGeom prst="roundRect">
              <a:avLst/>
            </a:prstGeom>
            <a:solidFill>
              <a:srgbClr val="F8CC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Rektangel: rundade hörn 36">
              <a:extLst>
                <a:ext uri="{FF2B5EF4-FFF2-40B4-BE49-F238E27FC236}">
                  <a16:creationId xmlns:a16="http://schemas.microsoft.com/office/drawing/2014/main" id="{ED74FDC6-F2A9-4EC3-AF26-D054CC5EFBE1}"/>
                </a:ext>
              </a:extLst>
            </p:cNvPr>
            <p:cNvSpPr/>
            <p:nvPr/>
          </p:nvSpPr>
          <p:spPr>
            <a:xfrm>
              <a:off x="5342344" y="2371877"/>
              <a:ext cx="2156317" cy="941851"/>
            </a:xfrm>
            <a:prstGeom prst="roundRect">
              <a:avLst/>
            </a:prstGeom>
            <a:solidFill>
              <a:srgbClr val="F8CC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F03018AD-5CB9-40DD-A0D3-43A9923548B8}"/>
                </a:ext>
              </a:extLst>
            </p:cNvPr>
            <p:cNvSpPr txBox="1"/>
            <p:nvPr/>
          </p:nvSpPr>
          <p:spPr>
            <a:xfrm>
              <a:off x="5921700" y="1513247"/>
              <a:ext cx="1138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Tjänstedesign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Orientering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Målgrupper</a:t>
              </a:r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6B5CADAD-1FD7-4763-80A5-C0D4531AF0A8}"/>
                </a:ext>
              </a:extLst>
            </p:cNvPr>
            <p:cNvSpPr txBox="1"/>
            <p:nvPr/>
          </p:nvSpPr>
          <p:spPr>
            <a:xfrm>
              <a:off x="8204091" y="1513247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Behovsfångst</a:t>
              </a: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82055F88-17F6-431B-8108-6BF4DFE812FC}"/>
                </a:ext>
              </a:extLst>
            </p:cNvPr>
            <p:cNvSpPr txBox="1"/>
            <p:nvPr/>
          </p:nvSpPr>
          <p:spPr>
            <a:xfrm>
              <a:off x="10443844" y="1513247"/>
              <a:ext cx="1049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Visualisering</a:t>
              </a: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5CCB7086-778C-4ABE-B003-96DF8A3AD7C7}"/>
                </a:ext>
              </a:extLst>
            </p:cNvPr>
            <p:cNvSpPr txBox="1"/>
            <p:nvPr/>
          </p:nvSpPr>
          <p:spPr>
            <a:xfrm>
              <a:off x="5921700" y="2640816"/>
              <a:ext cx="14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Förändringsledning</a:t>
              </a:r>
            </a:p>
            <a:p>
              <a:endParaRPr lang="sv-SE" sz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7C0A0EFB-55EE-4E11-8621-4C5E0622A3FF}"/>
                </a:ext>
              </a:extLst>
            </p:cNvPr>
            <p:cNvSpPr txBox="1"/>
            <p:nvPr/>
          </p:nvSpPr>
          <p:spPr>
            <a:xfrm>
              <a:off x="8204091" y="2640816"/>
              <a:ext cx="1319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Analys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1</a:t>
              </a: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DF7AC66B-0FCF-4E83-ADF3-11D1D74F19F5}"/>
                </a:ext>
              </a:extLst>
            </p:cNvPr>
            <p:cNvSpPr txBox="1"/>
            <p:nvPr/>
          </p:nvSpPr>
          <p:spPr>
            <a:xfrm>
              <a:off x="10443844" y="2640816"/>
              <a:ext cx="1319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2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640627B1-97B8-40E4-8784-89BE83447418}"/>
                </a:ext>
              </a:extLst>
            </p:cNvPr>
            <p:cNvSpPr txBox="1"/>
            <p:nvPr/>
          </p:nvSpPr>
          <p:spPr>
            <a:xfrm>
              <a:off x="5936915" y="3679734"/>
              <a:ext cx="12666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Förhållningssätt</a:t>
              </a: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9841EF89-A3A8-41BE-AC83-6D6CA86DFD92}"/>
                </a:ext>
              </a:extLst>
            </p:cNvPr>
            <p:cNvSpPr txBox="1"/>
            <p:nvPr/>
          </p:nvSpPr>
          <p:spPr>
            <a:xfrm>
              <a:off x="10459059" y="3679734"/>
              <a:ext cx="1257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Lösningsförslag</a:t>
              </a: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B6121E96-7F71-4092-8D79-CD8E2B2A8E89}"/>
                </a:ext>
              </a:extLst>
            </p:cNvPr>
            <p:cNvSpPr txBox="1"/>
            <p:nvPr/>
          </p:nvSpPr>
          <p:spPr>
            <a:xfrm>
              <a:off x="5936915" y="4755159"/>
              <a:ext cx="10413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Trygga team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8F8B0D57-A6D5-45EA-85CF-A58B72283EB3}"/>
                </a:ext>
              </a:extLst>
            </p:cNvPr>
            <p:cNvSpPr txBox="1"/>
            <p:nvPr/>
          </p:nvSpPr>
          <p:spPr>
            <a:xfrm>
              <a:off x="8219306" y="4755159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Prototyper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9DBB5B-6335-4F0D-8F07-BD5F933BA0CB}"/>
                </a:ext>
              </a:extLst>
            </p:cNvPr>
            <p:cNvSpPr txBox="1"/>
            <p:nvPr/>
          </p:nvSpPr>
          <p:spPr>
            <a:xfrm>
              <a:off x="10485151" y="4725495"/>
              <a:ext cx="1376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Nyttorealisering</a:t>
              </a:r>
              <a:b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Effekthemtagning</a:t>
              </a:r>
            </a:p>
          </p:txBody>
        </p:sp>
        <p:pic>
          <p:nvPicPr>
            <p:cNvPr id="17" name="Bildobjekt 16" descr="1_grå.emf">
              <a:extLst>
                <a:ext uri="{FF2B5EF4-FFF2-40B4-BE49-F238E27FC236}">
                  <a16:creationId xmlns:a16="http://schemas.microsoft.com/office/drawing/2014/main" id="{A9F70BF7-DFCD-4F6A-98C0-7BB77A27E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354" y="1513247"/>
              <a:ext cx="432001" cy="432001"/>
            </a:xfrm>
            <a:prstGeom prst="rect">
              <a:avLst/>
            </a:prstGeom>
          </p:spPr>
        </p:pic>
        <p:pic>
          <p:nvPicPr>
            <p:cNvPr id="18" name="Bildobjekt 17" descr="2_grå.emf">
              <a:extLst>
                <a:ext uri="{FF2B5EF4-FFF2-40B4-BE49-F238E27FC236}">
                  <a16:creationId xmlns:a16="http://schemas.microsoft.com/office/drawing/2014/main" id="{EECF1534-5CCF-43F5-88E1-BA1CD4E92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8689" y="1513247"/>
              <a:ext cx="432001" cy="432001"/>
            </a:xfrm>
            <a:prstGeom prst="rect">
              <a:avLst/>
            </a:prstGeom>
          </p:spPr>
        </p:pic>
        <p:pic>
          <p:nvPicPr>
            <p:cNvPr id="19" name="Bildobjekt 18" descr="3_grå.emf">
              <a:extLst>
                <a:ext uri="{FF2B5EF4-FFF2-40B4-BE49-F238E27FC236}">
                  <a16:creationId xmlns:a16="http://schemas.microsoft.com/office/drawing/2014/main" id="{A33761BC-96AA-4656-8A0F-FFB052ED9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585" y="1513247"/>
              <a:ext cx="432001" cy="432001"/>
            </a:xfrm>
            <a:prstGeom prst="rect">
              <a:avLst/>
            </a:prstGeom>
          </p:spPr>
        </p:pic>
        <p:pic>
          <p:nvPicPr>
            <p:cNvPr id="20" name="Bildobjekt 19" descr="4_grå.emf">
              <a:extLst>
                <a:ext uri="{FF2B5EF4-FFF2-40B4-BE49-F238E27FC236}">
                  <a16:creationId xmlns:a16="http://schemas.microsoft.com/office/drawing/2014/main" id="{2D73BCD1-48A7-435E-9A4E-14591A3EF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354" y="2640816"/>
              <a:ext cx="432001" cy="432001"/>
            </a:xfrm>
            <a:prstGeom prst="rect">
              <a:avLst/>
            </a:prstGeom>
          </p:spPr>
        </p:pic>
        <p:pic>
          <p:nvPicPr>
            <p:cNvPr id="21" name="Bildobjekt 20" descr="5_grå.emf">
              <a:extLst>
                <a:ext uri="{FF2B5EF4-FFF2-40B4-BE49-F238E27FC236}">
                  <a16:creationId xmlns:a16="http://schemas.microsoft.com/office/drawing/2014/main" id="{F18BC4FC-A518-4BF0-9C11-8B706A945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8689" y="2640816"/>
              <a:ext cx="432001" cy="432001"/>
            </a:xfrm>
            <a:prstGeom prst="rect">
              <a:avLst/>
            </a:prstGeom>
          </p:spPr>
        </p:pic>
        <p:pic>
          <p:nvPicPr>
            <p:cNvPr id="22" name="Bildobjekt 21" descr="6_grå.emf">
              <a:extLst>
                <a:ext uri="{FF2B5EF4-FFF2-40B4-BE49-F238E27FC236}">
                  <a16:creationId xmlns:a16="http://schemas.microsoft.com/office/drawing/2014/main" id="{9F2BF3F7-C8AB-477E-83DC-BDF098735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585" y="2640816"/>
              <a:ext cx="432001" cy="432001"/>
            </a:xfrm>
            <a:prstGeom prst="rect">
              <a:avLst/>
            </a:prstGeom>
          </p:spPr>
        </p:pic>
        <p:pic>
          <p:nvPicPr>
            <p:cNvPr id="23" name="Bildobjekt 22" descr="7_grå.emf">
              <a:extLst>
                <a:ext uri="{FF2B5EF4-FFF2-40B4-BE49-F238E27FC236}">
                  <a16:creationId xmlns:a16="http://schemas.microsoft.com/office/drawing/2014/main" id="{32C48A4D-8DE2-4FC6-8138-9608FCC2F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569" y="3679734"/>
              <a:ext cx="432001" cy="432001"/>
            </a:xfrm>
            <a:prstGeom prst="rect">
              <a:avLst/>
            </a:prstGeom>
          </p:spPr>
        </p:pic>
        <p:pic>
          <p:nvPicPr>
            <p:cNvPr id="24" name="Bildobjekt 23" descr="8_grå.emf">
              <a:extLst>
                <a:ext uri="{FF2B5EF4-FFF2-40B4-BE49-F238E27FC236}">
                  <a16:creationId xmlns:a16="http://schemas.microsoft.com/office/drawing/2014/main" id="{F55F1BFB-BE46-4808-81CD-C6378CC0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3904" y="3679734"/>
              <a:ext cx="432001" cy="432001"/>
            </a:xfrm>
            <a:prstGeom prst="rect">
              <a:avLst/>
            </a:prstGeom>
          </p:spPr>
        </p:pic>
        <p:pic>
          <p:nvPicPr>
            <p:cNvPr id="25" name="Bildobjekt 24" descr="9_grå.emf">
              <a:extLst>
                <a:ext uri="{FF2B5EF4-FFF2-40B4-BE49-F238E27FC236}">
                  <a16:creationId xmlns:a16="http://schemas.microsoft.com/office/drawing/2014/main" id="{EA008953-4EAB-41E9-92D3-0575B3E55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800" y="3679734"/>
              <a:ext cx="432001" cy="432001"/>
            </a:xfrm>
            <a:prstGeom prst="rect">
              <a:avLst/>
            </a:prstGeom>
          </p:spPr>
        </p:pic>
        <p:pic>
          <p:nvPicPr>
            <p:cNvPr id="26" name="Bildobjekt 25" descr="10_grå.emf">
              <a:extLst>
                <a:ext uri="{FF2B5EF4-FFF2-40B4-BE49-F238E27FC236}">
                  <a16:creationId xmlns:a16="http://schemas.microsoft.com/office/drawing/2014/main" id="{8820E219-3517-4F6F-93E4-844D2CF86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569" y="4755159"/>
              <a:ext cx="432001" cy="432001"/>
            </a:xfrm>
            <a:prstGeom prst="rect">
              <a:avLst/>
            </a:prstGeom>
          </p:spPr>
        </p:pic>
        <p:pic>
          <p:nvPicPr>
            <p:cNvPr id="27" name="Bildobjekt 26" descr="11_grå.emf">
              <a:extLst>
                <a:ext uri="{FF2B5EF4-FFF2-40B4-BE49-F238E27FC236}">
                  <a16:creationId xmlns:a16="http://schemas.microsoft.com/office/drawing/2014/main" id="{E5E63EA0-E632-4846-B88F-03ADB953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3904" y="4755159"/>
              <a:ext cx="432001" cy="432001"/>
            </a:xfrm>
            <a:prstGeom prst="rect">
              <a:avLst/>
            </a:prstGeom>
          </p:spPr>
        </p:pic>
        <p:pic>
          <p:nvPicPr>
            <p:cNvPr id="28" name="Bildobjekt 27" descr="12_grå.emf">
              <a:extLst>
                <a:ext uri="{FF2B5EF4-FFF2-40B4-BE49-F238E27FC236}">
                  <a16:creationId xmlns:a16="http://schemas.microsoft.com/office/drawing/2014/main" id="{23E0DE51-82C9-4240-8DDB-D537181DD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800" y="4755159"/>
              <a:ext cx="432001" cy="432001"/>
            </a:xfrm>
            <a:prstGeom prst="rect">
              <a:avLst/>
            </a:prstGeom>
          </p:spPr>
        </p:pic>
        <p:pic>
          <p:nvPicPr>
            <p:cNvPr id="41" name="Bildobjekt 40" descr="13_grå.emf">
              <a:extLst>
                <a:ext uri="{FF2B5EF4-FFF2-40B4-BE49-F238E27FC236}">
                  <a16:creationId xmlns:a16="http://schemas.microsoft.com/office/drawing/2014/main" id="{2695DE9A-C8CA-4D60-BED1-1FBEE4D21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659" y="5775366"/>
              <a:ext cx="432001" cy="432001"/>
            </a:xfrm>
            <a:prstGeom prst="rect">
              <a:avLst/>
            </a:prstGeom>
          </p:spPr>
        </p:pic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AD87FE7F-F2A7-464B-97BF-E7B4FFAF872E}"/>
                </a:ext>
              </a:extLst>
            </p:cNvPr>
            <p:cNvSpPr txBox="1"/>
            <p:nvPr/>
          </p:nvSpPr>
          <p:spPr>
            <a:xfrm>
              <a:off x="5923660" y="5819550"/>
              <a:ext cx="1436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Delning och avslut</a:t>
              </a:r>
            </a:p>
          </p:txBody>
        </p:sp>
        <p:pic>
          <p:nvPicPr>
            <p:cNvPr id="8" name="Bildobjekt 7" descr="En bild som visar objekt, lampa, klocka&#10;&#10;Automatiskt genererad beskrivning">
              <a:extLst>
                <a:ext uri="{FF2B5EF4-FFF2-40B4-BE49-F238E27FC236}">
                  <a16:creationId xmlns:a16="http://schemas.microsoft.com/office/drawing/2014/main" id="{830E9C71-F554-4897-99CC-4E2ED32C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28306" y="5892394"/>
              <a:ext cx="1607349" cy="934576"/>
            </a:xfrm>
            <a:prstGeom prst="rect">
              <a:avLst/>
            </a:prstGeom>
          </p:spPr>
        </p:pic>
      </p:grpSp>
      <p:sp>
        <p:nvSpPr>
          <p:cNvPr id="55" name="textruta 54">
            <a:extLst>
              <a:ext uri="{FF2B5EF4-FFF2-40B4-BE49-F238E27FC236}">
                <a16:creationId xmlns:a16="http://schemas.microsoft.com/office/drawing/2014/main" id="{92AE75C1-1F89-4D5D-A5DE-CC9649153C78}"/>
              </a:ext>
            </a:extLst>
          </p:cNvPr>
          <p:cNvSpPr txBox="1"/>
          <p:nvPr/>
        </p:nvSpPr>
        <p:spPr>
          <a:xfrm>
            <a:off x="8216179" y="367328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Service Blueprint</a:t>
            </a:r>
          </a:p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Processer</a:t>
            </a:r>
          </a:p>
        </p:txBody>
      </p:sp>
    </p:spTree>
    <p:extLst>
      <p:ext uri="{BB962C8B-B14F-4D97-AF65-F5344CB8AC3E}">
        <p14:creationId xmlns:p14="http://schemas.microsoft.com/office/powerpoint/2010/main" val="75590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ildobjekt 36" descr="1_grå.emf">
            <a:extLst>
              <a:ext uri="{FF2B5EF4-FFF2-40B4-BE49-F238E27FC236}">
                <a16:creationId xmlns:a16="http://schemas.microsoft.com/office/drawing/2014/main" id="{1742B421-7A81-4319-9F16-286DD4BED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88" y="2821921"/>
            <a:ext cx="612000" cy="612000"/>
          </a:xfrm>
          <a:prstGeom prst="rect">
            <a:avLst/>
          </a:prstGeom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86BB2282-4534-4C81-971B-4F9105E48563}"/>
              </a:ext>
            </a:extLst>
          </p:cNvPr>
          <p:cNvSpPr txBox="1"/>
          <p:nvPr/>
        </p:nvSpPr>
        <p:spPr>
          <a:xfrm>
            <a:off x="925861" y="3568020"/>
            <a:ext cx="33370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Innehåll:</a:t>
            </a:r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 introduktion till tjänstedesign, orientering/problematisering i undersökningsområdet, målgruppsarbete</a:t>
            </a:r>
          </a:p>
          <a:p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b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Kunskapsmål: </a:t>
            </a:r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övergripande förståelse av tjänstedesign, insikter om målgrupp</a:t>
            </a:r>
          </a:p>
          <a:p>
            <a:endParaRPr lang="sv-SE" sz="1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Eget arbete:</a:t>
            </a:r>
          </a:p>
          <a:p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Identifiera målgrupper</a:t>
            </a:r>
          </a:p>
          <a:p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Beskriva tjänsteområdet</a:t>
            </a:r>
          </a:p>
        </p:txBody>
      </p:sp>
      <p:pic>
        <p:nvPicPr>
          <p:cNvPr id="58" name="Bildobjekt 57">
            <a:extLst>
              <a:ext uri="{FF2B5EF4-FFF2-40B4-BE49-F238E27FC236}">
                <a16:creationId xmlns:a16="http://schemas.microsoft.com/office/drawing/2014/main" id="{DD03B1CA-1B4F-4DEC-AECB-A4282D05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33" y="795130"/>
            <a:ext cx="3688773" cy="2074935"/>
          </a:xfrm>
          <a:prstGeom prst="rect">
            <a:avLst/>
          </a:prstGeom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649E2C4C-1C63-4E72-BDB5-A5162E0E0BE9}"/>
              </a:ext>
            </a:extLst>
          </p:cNvPr>
          <p:cNvGrpSpPr/>
          <p:nvPr/>
        </p:nvGrpSpPr>
        <p:grpSpPr>
          <a:xfrm>
            <a:off x="5162918" y="873010"/>
            <a:ext cx="6611111" cy="5495046"/>
            <a:chOff x="5162918" y="873010"/>
            <a:chExt cx="6611111" cy="5495046"/>
          </a:xfrm>
        </p:grpSpPr>
        <p:sp>
          <p:nvSpPr>
            <p:cNvPr id="86" name="Rektangel: rundade hörn 85">
              <a:extLst>
                <a:ext uri="{FF2B5EF4-FFF2-40B4-BE49-F238E27FC236}">
                  <a16:creationId xmlns:a16="http://schemas.microsoft.com/office/drawing/2014/main" id="{F1175059-238A-446D-A2EA-DB6BB52A7536}"/>
                </a:ext>
              </a:extLst>
            </p:cNvPr>
            <p:cNvSpPr/>
            <p:nvPr/>
          </p:nvSpPr>
          <p:spPr>
            <a:xfrm>
              <a:off x="5162918" y="873010"/>
              <a:ext cx="2156317" cy="1043610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5" name="Rektangel: rundade hörn 74">
              <a:extLst>
                <a:ext uri="{FF2B5EF4-FFF2-40B4-BE49-F238E27FC236}">
                  <a16:creationId xmlns:a16="http://schemas.microsoft.com/office/drawing/2014/main" id="{A974A050-DD77-4ED2-903C-3AB09270498B}"/>
                </a:ext>
              </a:extLst>
            </p:cNvPr>
            <p:cNvSpPr/>
            <p:nvPr/>
          </p:nvSpPr>
          <p:spPr>
            <a:xfrm>
              <a:off x="7393696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6" name="Rektangel: rundade hörn 75">
              <a:extLst>
                <a:ext uri="{FF2B5EF4-FFF2-40B4-BE49-F238E27FC236}">
                  <a16:creationId xmlns:a16="http://schemas.microsoft.com/office/drawing/2014/main" id="{A223783A-EEA5-4A41-9BC5-EDB807B450A6}"/>
                </a:ext>
              </a:extLst>
            </p:cNvPr>
            <p:cNvSpPr/>
            <p:nvPr/>
          </p:nvSpPr>
          <p:spPr>
            <a:xfrm>
              <a:off x="9617712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7" name="Rektangel: rundade hörn 76">
              <a:extLst>
                <a:ext uri="{FF2B5EF4-FFF2-40B4-BE49-F238E27FC236}">
                  <a16:creationId xmlns:a16="http://schemas.microsoft.com/office/drawing/2014/main" id="{6774D2D3-D4F5-415F-BEAF-A970EC7F5F0C}"/>
                </a:ext>
              </a:extLst>
            </p:cNvPr>
            <p:cNvSpPr/>
            <p:nvPr/>
          </p:nvSpPr>
          <p:spPr>
            <a:xfrm>
              <a:off x="7393696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8" name="Rektangel: rundade hörn 77">
              <a:extLst>
                <a:ext uri="{FF2B5EF4-FFF2-40B4-BE49-F238E27FC236}">
                  <a16:creationId xmlns:a16="http://schemas.microsoft.com/office/drawing/2014/main" id="{412DF100-060E-4556-98C5-B4479325F12F}"/>
                </a:ext>
              </a:extLst>
            </p:cNvPr>
            <p:cNvSpPr/>
            <p:nvPr/>
          </p:nvSpPr>
          <p:spPr>
            <a:xfrm>
              <a:off x="9617712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9" name="Rektangel: rundade hörn 78">
              <a:extLst>
                <a:ext uri="{FF2B5EF4-FFF2-40B4-BE49-F238E27FC236}">
                  <a16:creationId xmlns:a16="http://schemas.microsoft.com/office/drawing/2014/main" id="{0E26B554-8E1E-4E44-993C-6A7D4BB06E75}"/>
                </a:ext>
              </a:extLst>
            </p:cNvPr>
            <p:cNvSpPr/>
            <p:nvPr/>
          </p:nvSpPr>
          <p:spPr>
            <a:xfrm>
              <a:off x="7393696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0" name="Rektangel: rundade hörn 79">
              <a:extLst>
                <a:ext uri="{FF2B5EF4-FFF2-40B4-BE49-F238E27FC236}">
                  <a16:creationId xmlns:a16="http://schemas.microsoft.com/office/drawing/2014/main" id="{70B78D2F-08B9-4BC6-B464-D275F2AAA086}"/>
                </a:ext>
              </a:extLst>
            </p:cNvPr>
            <p:cNvSpPr/>
            <p:nvPr/>
          </p:nvSpPr>
          <p:spPr>
            <a:xfrm>
              <a:off x="9617712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1" name="Rektangel: rundade hörn 80">
              <a:extLst>
                <a:ext uri="{FF2B5EF4-FFF2-40B4-BE49-F238E27FC236}">
                  <a16:creationId xmlns:a16="http://schemas.microsoft.com/office/drawing/2014/main" id="{4769B371-9A81-4748-88AF-6687C81C5308}"/>
                </a:ext>
              </a:extLst>
            </p:cNvPr>
            <p:cNvSpPr/>
            <p:nvPr/>
          </p:nvSpPr>
          <p:spPr>
            <a:xfrm>
              <a:off x="7393696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2" name="Rektangel: rundade hörn 81">
              <a:extLst>
                <a:ext uri="{FF2B5EF4-FFF2-40B4-BE49-F238E27FC236}">
                  <a16:creationId xmlns:a16="http://schemas.microsoft.com/office/drawing/2014/main" id="{5094AD63-87AD-4446-9D4B-5EA05EF4A629}"/>
                </a:ext>
              </a:extLst>
            </p:cNvPr>
            <p:cNvSpPr/>
            <p:nvPr/>
          </p:nvSpPr>
          <p:spPr>
            <a:xfrm>
              <a:off x="9617712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Rektangel: rundade hörn 82">
              <a:extLst>
                <a:ext uri="{FF2B5EF4-FFF2-40B4-BE49-F238E27FC236}">
                  <a16:creationId xmlns:a16="http://schemas.microsoft.com/office/drawing/2014/main" id="{15F1C646-6994-47A8-8933-265B61CE3A79}"/>
                </a:ext>
              </a:extLst>
            </p:cNvPr>
            <p:cNvSpPr/>
            <p:nvPr/>
          </p:nvSpPr>
          <p:spPr>
            <a:xfrm>
              <a:off x="5184958" y="3145472"/>
              <a:ext cx="2156317" cy="1031653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4" name="Rektangel: rundade hörn 83">
              <a:extLst>
                <a:ext uri="{FF2B5EF4-FFF2-40B4-BE49-F238E27FC236}">
                  <a16:creationId xmlns:a16="http://schemas.microsoft.com/office/drawing/2014/main" id="{197AF44E-0098-4B32-8BB0-9F211EB018C7}"/>
                </a:ext>
              </a:extLst>
            </p:cNvPr>
            <p:cNvSpPr/>
            <p:nvPr/>
          </p:nvSpPr>
          <p:spPr>
            <a:xfrm>
              <a:off x="5194651" y="5362725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5" name="Rektangel: rundade hörn 84">
              <a:extLst>
                <a:ext uri="{FF2B5EF4-FFF2-40B4-BE49-F238E27FC236}">
                  <a16:creationId xmlns:a16="http://schemas.microsoft.com/office/drawing/2014/main" id="{354EC719-0DE3-4C26-B223-0D2F0C66710D}"/>
                </a:ext>
              </a:extLst>
            </p:cNvPr>
            <p:cNvSpPr/>
            <p:nvPr/>
          </p:nvSpPr>
          <p:spPr>
            <a:xfrm>
              <a:off x="5184958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74A3E9CF-4A3B-44A7-A7C1-201BBE1EA5B1}"/>
                </a:ext>
              </a:extLst>
            </p:cNvPr>
            <p:cNvSpPr txBox="1"/>
            <p:nvPr/>
          </p:nvSpPr>
          <p:spPr>
            <a:xfrm>
              <a:off x="5714339" y="992609"/>
              <a:ext cx="1138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Tjänstedesign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Orientering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Målgrupper</a:t>
              </a:r>
            </a:p>
          </p:txBody>
        </p:sp>
        <p:sp>
          <p:nvSpPr>
            <p:cNvPr id="31" name="textruta 30">
              <a:extLst>
                <a:ext uri="{FF2B5EF4-FFF2-40B4-BE49-F238E27FC236}">
                  <a16:creationId xmlns:a16="http://schemas.microsoft.com/office/drawing/2014/main" id="{CCCE03B3-FA1F-42E5-97DE-0F8A0EF33036}"/>
                </a:ext>
              </a:extLst>
            </p:cNvPr>
            <p:cNvSpPr txBox="1"/>
            <p:nvPr/>
          </p:nvSpPr>
          <p:spPr>
            <a:xfrm>
              <a:off x="7996730" y="992609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Behovsfångst</a:t>
              </a:r>
            </a:p>
          </p:txBody>
        </p:sp>
        <p:sp>
          <p:nvSpPr>
            <p:cNvPr id="32" name="textruta 31">
              <a:extLst>
                <a:ext uri="{FF2B5EF4-FFF2-40B4-BE49-F238E27FC236}">
                  <a16:creationId xmlns:a16="http://schemas.microsoft.com/office/drawing/2014/main" id="{E17A4108-D1A3-4942-9624-469721184F21}"/>
                </a:ext>
              </a:extLst>
            </p:cNvPr>
            <p:cNvSpPr txBox="1"/>
            <p:nvPr/>
          </p:nvSpPr>
          <p:spPr>
            <a:xfrm>
              <a:off x="10236483" y="992609"/>
              <a:ext cx="1049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Visualisering</a:t>
              </a:r>
            </a:p>
          </p:txBody>
        </p:sp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5DBB5657-47C3-48BA-A7F7-74881CEAB1F4}"/>
                </a:ext>
              </a:extLst>
            </p:cNvPr>
            <p:cNvSpPr txBox="1"/>
            <p:nvPr/>
          </p:nvSpPr>
          <p:spPr>
            <a:xfrm>
              <a:off x="5714339" y="2155092"/>
              <a:ext cx="14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Förändringsledning</a:t>
              </a:r>
            </a:p>
            <a:p>
              <a:endParaRPr lang="sv-SE" sz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B2662186-F40C-4E16-A264-9261BD5D1CA8}"/>
                </a:ext>
              </a:extLst>
            </p:cNvPr>
            <p:cNvSpPr txBox="1"/>
            <p:nvPr/>
          </p:nvSpPr>
          <p:spPr>
            <a:xfrm>
              <a:off x="7996730" y="2155092"/>
              <a:ext cx="1319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Analys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1</a:t>
              </a:r>
            </a:p>
          </p:txBody>
        </p: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6ED27129-26E4-4B8C-BBDA-553A151C4361}"/>
                </a:ext>
              </a:extLst>
            </p:cNvPr>
            <p:cNvSpPr txBox="1"/>
            <p:nvPr/>
          </p:nvSpPr>
          <p:spPr>
            <a:xfrm>
              <a:off x="10236483" y="2155092"/>
              <a:ext cx="1319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2</a:t>
              </a:r>
            </a:p>
          </p:txBody>
        </p: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6C2C1BDB-599A-4D1B-AF78-CF5A2442102E}"/>
                </a:ext>
              </a:extLst>
            </p:cNvPr>
            <p:cNvSpPr txBox="1"/>
            <p:nvPr/>
          </p:nvSpPr>
          <p:spPr>
            <a:xfrm>
              <a:off x="5714339" y="3312693"/>
              <a:ext cx="12666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Förhållningssätt</a:t>
              </a:r>
            </a:p>
          </p:txBody>
        </p: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EEADD28E-18F0-422A-90CD-A87D767804CF}"/>
                </a:ext>
              </a:extLst>
            </p:cNvPr>
            <p:cNvSpPr txBox="1"/>
            <p:nvPr/>
          </p:nvSpPr>
          <p:spPr>
            <a:xfrm>
              <a:off x="10236483" y="3312693"/>
              <a:ext cx="1257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Lösningsförslag</a:t>
              </a:r>
            </a:p>
          </p:txBody>
        </p:sp>
        <p:sp>
          <p:nvSpPr>
            <p:cNvPr id="42" name="textruta 41">
              <a:extLst>
                <a:ext uri="{FF2B5EF4-FFF2-40B4-BE49-F238E27FC236}">
                  <a16:creationId xmlns:a16="http://schemas.microsoft.com/office/drawing/2014/main" id="{334FDEE1-0B9E-4680-87CE-1BE64E91C69B}"/>
                </a:ext>
              </a:extLst>
            </p:cNvPr>
            <p:cNvSpPr txBox="1"/>
            <p:nvPr/>
          </p:nvSpPr>
          <p:spPr>
            <a:xfrm>
              <a:off x="5714339" y="4470295"/>
              <a:ext cx="10413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Trygga team</a:t>
              </a:r>
            </a:p>
          </p:txBody>
        </p:sp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FB3551AD-6C86-4A47-9BA5-DE400943C587}"/>
                </a:ext>
              </a:extLst>
            </p:cNvPr>
            <p:cNvSpPr txBox="1"/>
            <p:nvPr/>
          </p:nvSpPr>
          <p:spPr>
            <a:xfrm>
              <a:off x="7996730" y="4470295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Prototyper</a:t>
              </a:r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7FB11189-3DF8-44F4-80EA-4285C74446EB}"/>
                </a:ext>
              </a:extLst>
            </p:cNvPr>
            <p:cNvSpPr txBox="1"/>
            <p:nvPr/>
          </p:nvSpPr>
          <p:spPr>
            <a:xfrm>
              <a:off x="10236483" y="4470295"/>
              <a:ext cx="1376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Nyttorealisering</a:t>
              </a:r>
              <a:b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Effekthemtagning</a:t>
              </a:r>
            </a:p>
          </p:txBody>
        </p:sp>
        <p:pic>
          <p:nvPicPr>
            <p:cNvPr id="45" name="Bildobjekt 44" descr="1_grå.emf">
              <a:extLst>
                <a:ext uri="{FF2B5EF4-FFF2-40B4-BE49-F238E27FC236}">
                  <a16:creationId xmlns:a16="http://schemas.microsoft.com/office/drawing/2014/main" id="{F4E4BA1B-C168-4C8B-8366-80CDBA456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992609"/>
              <a:ext cx="432001" cy="432001"/>
            </a:xfrm>
            <a:prstGeom prst="rect">
              <a:avLst/>
            </a:prstGeom>
          </p:spPr>
        </p:pic>
        <p:pic>
          <p:nvPicPr>
            <p:cNvPr id="46" name="Bildobjekt 45" descr="2_grå.emf">
              <a:extLst>
                <a:ext uri="{FF2B5EF4-FFF2-40B4-BE49-F238E27FC236}">
                  <a16:creationId xmlns:a16="http://schemas.microsoft.com/office/drawing/2014/main" id="{AFC82060-F64D-4403-A4D6-8EFFD1CBF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992609"/>
              <a:ext cx="432001" cy="432001"/>
            </a:xfrm>
            <a:prstGeom prst="rect">
              <a:avLst/>
            </a:prstGeom>
          </p:spPr>
        </p:pic>
        <p:pic>
          <p:nvPicPr>
            <p:cNvPr id="47" name="Bildobjekt 46" descr="3_grå.emf">
              <a:extLst>
                <a:ext uri="{FF2B5EF4-FFF2-40B4-BE49-F238E27FC236}">
                  <a16:creationId xmlns:a16="http://schemas.microsoft.com/office/drawing/2014/main" id="{CD875258-AF02-41B9-84F3-1AFC5441F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992609"/>
              <a:ext cx="432001" cy="432001"/>
            </a:xfrm>
            <a:prstGeom prst="rect">
              <a:avLst/>
            </a:prstGeom>
          </p:spPr>
        </p:pic>
        <p:pic>
          <p:nvPicPr>
            <p:cNvPr id="48" name="Bildobjekt 47" descr="4_grå.emf">
              <a:extLst>
                <a:ext uri="{FF2B5EF4-FFF2-40B4-BE49-F238E27FC236}">
                  <a16:creationId xmlns:a16="http://schemas.microsoft.com/office/drawing/2014/main" id="{F6C38D18-BD78-4190-935D-15932EB7B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2155092"/>
              <a:ext cx="432001" cy="432001"/>
            </a:xfrm>
            <a:prstGeom prst="rect">
              <a:avLst/>
            </a:prstGeom>
          </p:spPr>
        </p:pic>
        <p:pic>
          <p:nvPicPr>
            <p:cNvPr id="49" name="Bildobjekt 48" descr="5_grå.emf">
              <a:extLst>
                <a:ext uri="{FF2B5EF4-FFF2-40B4-BE49-F238E27FC236}">
                  <a16:creationId xmlns:a16="http://schemas.microsoft.com/office/drawing/2014/main" id="{4BC713F7-F1D0-4B01-940A-3DC93C983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2155092"/>
              <a:ext cx="432001" cy="432001"/>
            </a:xfrm>
            <a:prstGeom prst="rect">
              <a:avLst/>
            </a:prstGeom>
          </p:spPr>
        </p:pic>
        <p:pic>
          <p:nvPicPr>
            <p:cNvPr id="50" name="Bildobjekt 49" descr="6_grå.emf">
              <a:extLst>
                <a:ext uri="{FF2B5EF4-FFF2-40B4-BE49-F238E27FC236}">
                  <a16:creationId xmlns:a16="http://schemas.microsoft.com/office/drawing/2014/main" id="{8BB69D33-F330-453D-80BF-A737002DD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2155092"/>
              <a:ext cx="432001" cy="432001"/>
            </a:xfrm>
            <a:prstGeom prst="rect">
              <a:avLst/>
            </a:prstGeom>
          </p:spPr>
        </p:pic>
        <p:pic>
          <p:nvPicPr>
            <p:cNvPr id="51" name="Bildobjekt 50" descr="7_grå.emf">
              <a:extLst>
                <a:ext uri="{FF2B5EF4-FFF2-40B4-BE49-F238E27FC236}">
                  <a16:creationId xmlns:a16="http://schemas.microsoft.com/office/drawing/2014/main" id="{3F5258B9-39BA-4F63-984A-3F0AFE501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3312693"/>
              <a:ext cx="432001" cy="432001"/>
            </a:xfrm>
            <a:prstGeom prst="rect">
              <a:avLst/>
            </a:prstGeom>
          </p:spPr>
        </p:pic>
        <p:pic>
          <p:nvPicPr>
            <p:cNvPr id="52" name="Bildobjekt 51" descr="8_grå.emf">
              <a:extLst>
                <a:ext uri="{FF2B5EF4-FFF2-40B4-BE49-F238E27FC236}">
                  <a16:creationId xmlns:a16="http://schemas.microsoft.com/office/drawing/2014/main" id="{7E135A36-38B1-426B-8906-0F7A38DEB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3312693"/>
              <a:ext cx="432001" cy="432001"/>
            </a:xfrm>
            <a:prstGeom prst="rect">
              <a:avLst/>
            </a:prstGeom>
          </p:spPr>
        </p:pic>
        <p:pic>
          <p:nvPicPr>
            <p:cNvPr id="53" name="Bildobjekt 52" descr="9_grå.emf">
              <a:extLst>
                <a:ext uri="{FF2B5EF4-FFF2-40B4-BE49-F238E27FC236}">
                  <a16:creationId xmlns:a16="http://schemas.microsoft.com/office/drawing/2014/main" id="{6664A16C-0C84-4BD3-8946-5DF7F4FE0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3312693"/>
              <a:ext cx="432001" cy="432001"/>
            </a:xfrm>
            <a:prstGeom prst="rect">
              <a:avLst/>
            </a:prstGeom>
          </p:spPr>
        </p:pic>
        <p:pic>
          <p:nvPicPr>
            <p:cNvPr id="54" name="Bildobjekt 53" descr="10_grå.emf">
              <a:extLst>
                <a:ext uri="{FF2B5EF4-FFF2-40B4-BE49-F238E27FC236}">
                  <a16:creationId xmlns:a16="http://schemas.microsoft.com/office/drawing/2014/main" id="{B73042D2-8A8A-4CDF-91AC-51A936808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4470295"/>
              <a:ext cx="432001" cy="432001"/>
            </a:xfrm>
            <a:prstGeom prst="rect">
              <a:avLst/>
            </a:prstGeom>
          </p:spPr>
        </p:pic>
        <p:pic>
          <p:nvPicPr>
            <p:cNvPr id="55" name="Bildobjekt 54" descr="11_grå.emf">
              <a:extLst>
                <a:ext uri="{FF2B5EF4-FFF2-40B4-BE49-F238E27FC236}">
                  <a16:creationId xmlns:a16="http://schemas.microsoft.com/office/drawing/2014/main" id="{67DF9E65-D496-41FB-9B08-5070701EE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4470295"/>
              <a:ext cx="432001" cy="432001"/>
            </a:xfrm>
            <a:prstGeom prst="rect">
              <a:avLst/>
            </a:prstGeom>
          </p:spPr>
        </p:pic>
        <p:pic>
          <p:nvPicPr>
            <p:cNvPr id="56" name="Bildobjekt 55" descr="12_grå.emf">
              <a:extLst>
                <a:ext uri="{FF2B5EF4-FFF2-40B4-BE49-F238E27FC236}">
                  <a16:creationId xmlns:a16="http://schemas.microsoft.com/office/drawing/2014/main" id="{4B6312F8-E82B-462C-8B50-86F56D958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4470295"/>
              <a:ext cx="432001" cy="432001"/>
            </a:xfrm>
            <a:prstGeom prst="rect">
              <a:avLst/>
            </a:prstGeom>
          </p:spPr>
        </p:pic>
        <p:pic>
          <p:nvPicPr>
            <p:cNvPr id="60" name="Bildobjekt 59" descr="13_grå.emf">
              <a:extLst>
                <a:ext uri="{FF2B5EF4-FFF2-40B4-BE49-F238E27FC236}">
                  <a16:creationId xmlns:a16="http://schemas.microsoft.com/office/drawing/2014/main" id="{1C792B5C-39AF-4E74-8DFA-F3ACDC187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5598232"/>
              <a:ext cx="432001" cy="432001"/>
            </a:xfrm>
            <a:prstGeom prst="rect">
              <a:avLst/>
            </a:prstGeom>
          </p:spPr>
        </p:pic>
        <p:sp>
          <p:nvSpPr>
            <p:cNvPr id="61" name="textruta 60">
              <a:extLst>
                <a:ext uri="{FF2B5EF4-FFF2-40B4-BE49-F238E27FC236}">
                  <a16:creationId xmlns:a16="http://schemas.microsoft.com/office/drawing/2014/main" id="{5E5B80BF-9415-46A5-BE2D-9A7FE25A9409}"/>
                </a:ext>
              </a:extLst>
            </p:cNvPr>
            <p:cNvSpPr txBox="1"/>
            <p:nvPr/>
          </p:nvSpPr>
          <p:spPr>
            <a:xfrm>
              <a:off x="5708994" y="5642416"/>
              <a:ext cx="1436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Delning och avslut</a:t>
              </a:r>
            </a:p>
          </p:txBody>
        </p:sp>
        <p:sp>
          <p:nvSpPr>
            <p:cNvPr id="87" name="Rektangel: rundade hörn 86">
              <a:extLst>
                <a:ext uri="{FF2B5EF4-FFF2-40B4-BE49-F238E27FC236}">
                  <a16:creationId xmlns:a16="http://schemas.microsoft.com/office/drawing/2014/main" id="{BB4DD901-1AD3-4471-8B2A-5083EA64FEC1}"/>
                </a:ext>
              </a:extLst>
            </p:cNvPr>
            <p:cNvSpPr/>
            <p:nvPr/>
          </p:nvSpPr>
          <p:spPr>
            <a:xfrm>
              <a:off x="5196117" y="4279484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7" name="textruta 56">
            <a:extLst>
              <a:ext uri="{FF2B5EF4-FFF2-40B4-BE49-F238E27FC236}">
                <a16:creationId xmlns:a16="http://schemas.microsoft.com/office/drawing/2014/main" id="{B6E29FF6-8174-4D82-A88C-C26571AFACB5}"/>
              </a:ext>
            </a:extLst>
          </p:cNvPr>
          <p:cNvSpPr txBox="1"/>
          <p:nvPr/>
        </p:nvSpPr>
        <p:spPr>
          <a:xfrm>
            <a:off x="7996730" y="331269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Service Blueprint</a:t>
            </a:r>
          </a:p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Processer</a:t>
            </a:r>
          </a:p>
        </p:txBody>
      </p:sp>
    </p:spTree>
    <p:extLst>
      <p:ext uri="{BB962C8B-B14F-4D97-AF65-F5344CB8AC3E}">
        <p14:creationId xmlns:p14="http://schemas.microsoft.com/office/powerpoint/2010/main" val="223600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spel&#10;&#10;Automatiskt genererad beskrivning">
            <a:extLst>
              <a:ext uri="{FF2B5EF4-FFF2-40B4-BE49-F238E27FC236}">
                <a16:creationId xmlns:a16="http://schemas.microsoft.com/office/drawing/2014/main" id="{A0B3B70F-71B7-41C1-9DD1-5B8CCEE37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1" t="7970" r="32242" b="10191"/>
          <a:stretch/>
        </p:blipFill>
        <p:spPr>
          <a:xfrm>
            <a:off x="897274" y="535628"/>
            <a:ext cx="3043852" cy="2444236"/>
          </a:xfrm>
          <a:prstGeom prst="rect">
            <a:avLst/>
          </a:prstGeom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86BB2282-4534-4C81-971B-4F9105E48563}"/>
              </a:ext>
            </a:extLst>
          </p:cNvPr>
          <p:cNvSpPr txBox="1"/>
          <p:nvPr/>
        </p:nvSpPr>
        <p:spPr>
          <a:xfrm>
            <a:off x="925861" y="3568020"/>
            <a:ext cx="34148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Innehåll:</a:t>
            </a:r>
            <a:r>
              <a:rPr lang="sv-SE" sz="1400" dirty="0">
                <a:latin typeface="Helvetica" panose="020B0604020202020204" pitchFamily="34" charset="0"/>
                <a:cs typeface="Helvetica" panose="020B0604020202020204" pitchFamily="34" charset="0"/>
              </a:rPr>
              <a:t> behovsfångst samt metoder och stöd.</a:t>
            </a:r>
          </a:p>
          <a:p>
            <a:r>
              <a:rPr lang="sv-SE" sz="1400" dirty="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br>
              <a:rPr lang="sv-SE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v-S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Kunskapsmål: </a:t>
            </a:r>
            <a:r>
              <a:rPr lang="sv-SE" sz="1400" dirty="0">
                <a:latin typeface="Helvetica" panose="020B0604020202020204" pitchFamily="34" charset="0"/>
                <a:cs typeface="Helvetica" panose="020B0604020202020204" pitchFamily="34" charset="0"/>
              </a:rPr>
              <a:t>undersöka målgruppen och beskriva behoven.</a:t>
            </a:r>
          </a:p>
          <a:p>
            <a:endParaRPr lang="sv-SE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v-S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Eget arbete:</a:t>
            </a:r>
          </a:p>
          <a:p>
            <a:r>
              <a:rPr lang="sv-SE" sz="1400" dirty="0">
                <a:latin typeface="Helvetica" panose="020B0604020202020204" pitchFamily="34" charset="0"/>
                <a:cs typeface="Helvetica" panose="020B0604020202020204" pitchFamily="34" charset="0"/>
              </a:rPr>
              <a:t>Planera och genomföra behovsfångst</a:t>
            </a:r>
          </a:p>
          <a:p>
            <a:endParaRPr lang="sv-SE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7" name="Bildobjekt 56" descr="2_grå.emf">
            <a:extLst>
              <a:ext uri="{FF2B5EF4-FFF2-40B4-BE49-F238E27FC236}">
                <a16:creationId xmlns:a16="http://schemas.microsoft.com/office/drawing/2014/main" id="{BC1ADEFF-E421-4FB1-B906-08081092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00" y="2817000"/>
            <a:ext cx="612000" cy="612000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4671EF25-F106-4CC3-B379-6F01D48B8696}"/>
              </a:ext>
            </a:extLst>
          </p:cNvPr>
          <p:cNvGrpSpPr/>
          <p:nvPr/>
        </p:nvGrpSpPr>
        <p:grpSpPr>
          <a:xfrm>
            <a:off x="5184958" y="879560"/>
            <a:ext cx="6589071" cy="5488496"/>
            <a:chOff x="5184958" y="879560"/>
            <a:chExt cx="6589071" cy="5488496"/>
          </a:xfrm>
        </p:grpSpPr>
        <p:sp>
          <p:nvSpPr>
            <p:cNvPr id="193" name="Rektangel: rundade hörn 192">
              <a:extLst>
                <a:ext uri="{FF2B5EF4-FFF2-40B4-BE49-F238E27FC236}">
                  <a16:creationId xmlns:a16="http://schemas.microsoft.com/office/drawing/2014/main" id="{6CFC936F-3B62-4F97-95F7-5E8302696C5B}"/>
                </a:ext>
              </a:extLst>
            </p:cNvPr>
            <p:cNvSpPr/>
            <p:nvPr/>
          </p:nvSpPr>
          <p:spPr>
            <a:xfrm>
              <a:off x="7431109" y="879560"/>
              <a:ext cx="2156317" cy="1043610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4" name="Rektangel: rundade hörn 193">
              <a:extLst>
                <a:ext uri="{FF2B5EF4-FFF2-40B4-BE49-F238E27FC236}">
                  <a16:creationId xmlns:a16="http://schemas.microsoft.com/office/drawing/2014/main" id="{F96A8D40-4798-4C10-9B7C-1C93361F218C}"/>
                </a:ext>
              </a:extLst>
            </p:cNvPr>
            <p:cNvSpPr/>
            <p:nvPr/>
          </p:nvSpPr>
          <p:spPr>
            <a:xfrm>
              <a:off x="7393696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5" name="Rektangel: rundade hörn 194">
              <a:extLst>
                <a:ext uri="{FF2B5EF4-FFF2-40B4-BE49-F238E27FC236}">
                  <a16:creationId xmlns:a16="http://schemas.microsoft.com/office/drawing/2014/main" id="{0AFBAF26-1EA9-4C2A-B4F3-C65BC793E6F0}"/>
                </a:ext>
              </a:extLst>
            </p:cNvPr>
            <p:cNvSpPr/>
            <p:nvPr/>
          </p:nvSpPr>
          <p:spPr>
            <a:xfrm>
              <a:off x="9617712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6" name="Rektangel: rundade hörn 195">
              <a:extLst>
                <a:ext uri="{FF2B5EF4-FFF2-40B4-BE49-F238E27FC236}">
                  <a16:creationId xmlns:a16="http://schemas.microsoft.com/office/drawing/2014/main" id="{A0F2A188-57F5-425B-8647-2EB7EA477EF8}"/>
                </a:ext>
              </a:extLst>
            </p:cNvPr>
            <p:cNvSpPr/>
            <p:nvPr/>
          </p:nvSpPr>
          <p:spPr>
            <a:xfrm>
              <a:off x="7393696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7" name="Rektangel: rundade hörn 196">
              <a:extLst>
                <a:ext uri="{FF2B5EF4-FFF2-40B4-BE49-F238E27FC236}">
                  <a16:creationId xmlns:a16="http://schemas.microsoft.com/office/drawing/2014/main" id="{FAA08C38-A622-44DB-9424-84CF1EDA993E}"/>
                </a:ext>
              </a:extLst>
            </p:cNvPr>
            <p:cNvSpPr/>
            <p:nvPr/>
          </p:nvSpPr>
          <p:spPr>
            <a:xfrm>
              <a:off x="9617712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8" name="Rektangel: rundade hörn 197">
              <a:extLst>
                <a:ext uri="{FF2B5EF4-FFF2-40B4-BE49-F238E27FC236}">
                  <a16:creationId xmlns:a16="http://schemas.microsoft.com/office/drawing/2014/main" id="{7FCDF7DD-252F-4C34-8D26-2A9F257C0B1A}"/>
                </a:ext>
              </a:extLst>
            </p:cNvPr>
            <p:cNvSpPr/>
            <p:nvPr/>
          </p:nvSpPr>
          <p:spPr>
            <a:xfrm>
              <a:off x="7393696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9" name="Rektangel: rundade hörn 198">
              <a:extLst>
                <a:ext uri="{FF2B5EF4-FFF2-40B4-BE49-F238E27FC236}">
                  <a16:creationId xmlns:a16="http://schemas.microsoft.com/office/drawing/2014/main" id="{953D7A8E-5C48-4923-BCB0-9FA9D5E0507E}"/>
                </a:ext>
              </a:extLst>
            </p:cNvPr>
            <p:cNvSpPr/>
            <p:nvPr/>
          </p:nvSpPr>
          <p:spPr>
            <a:xfrm>
              <a:off x="9617712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0" name="Rektangel: rundade hörn 199">
              <a:extLst>
                <a:ext uri="{FF2B5EF4-FFF2-40B4-BE49-F238E27FC236}">
                  <a16:creationId xmlns:a16="http://schemas.microsoft.com/office/drawing/2014/main" id="{4BD79209-506B-4A95-BADE-A01AC8BF85A6}"/>
                </a:ext>
              </a:extLst>
            </p:cNvPr>
            <p:cNvSpPr/>
            <p:nvPr/>
          </p:nvSpPr>
          <p:spPr>
            <a:xfrm>
              <a:off x="5194651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1" name="Rektangel: rundade hörn 200">
              <a:extLst>
                <a:ext uri="{FF2B5EF4-FFF2-40B4-BE49-F238E27FC236}">
                  <a16:creationId xmlns:a16="http://schemas.microsoft.com/office/drawing/2014/main" id="{AB2BBD0A-4AD6-418A-A2BD-A05D71491B81}"/>
                </a:ext>
              </a:extLst>
            </p:cNvPr>
            <p:cNvSpPr/>
            <p:nvPr/>
          </p:nvSpPr>
          <p:spPr>
            <a:xfrm>
              <a:off x="9617712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2" name="Rektangel: rundade hörn 201">
              <a:extLst>
                <a:ext uri="{FF2B5EF4-FFF2-40B4-BE49-F238E27FC236}">
                  <a16:creationId xmlns:a16="http://schemas.microsoft.com/office/drawing/2014/main" id="{BCDAE6A4-5F15-47A4-BB3C-DD83E44E063B}"/>
                </a:ext>
              </a:extLst>
            </p:cNvPr>
            <p:cNvSpPr/>
            <p:nvPr/>
          </p:nvSpPr>
          <p:spPr>
            <a:xfrm>
              <a:off x="5184958" y="3145472"/>
              <a:ext cx="2156317" cy="1031653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3" name="Rektangel: rundade hörn 202">
              <a:extLst>
                <a:ext uri="{FF2B5EF4-FFF2-40B4-BE49-F238E27FC236}">
                  <a16:creationId xmlns:a16="http://schemas.microsoft.com/office/drawing/2014/main" id="{FC2293E2-3A9E-4293-B3D1-352CFC6997FA}"/>
                </a:ext>
              </a:extLst>
            </p:cNvPr>
            <p:cNvSpPr/>
            <p:nvPr/>
          </p:nvSpPr>
          <p:spPr>
            <a:xfrm>
              <a:off x="5194651" y="5362725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4" name="Rektangel: rundade hörn 203">
              <a:extLst>
                <a:ext uri="{FF2B5EF4-FFF2-40B4-BE49-F238E27FC236}">
                  <a16:creationId xmlns:a16="http://schemas.microsoft.com/office/drawing/2014/main" id="{50B9500F-37C2-484C-8AF6-A73347960FCC}"/>
                </a:ext>
              </a:extLst>
            </p:cNvPr>
            <p:cNvSpPr/>
            <p:nvPr/>
          </p:nvSpPr>
          <p:spPr>
            <a:xfrm>
              <a:off x="5184958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5" name="textruta 204">
              <a:extLst>
                <a:ext uri="{FF2B5EF4-FFF2-40B4-BE49-F238E27FC236}">
                  <a16:creationId xmlns:a16="http://schemas.microsoft.com/office/drawing/2014/main" id="{5DE7B60E-9183-40F1-9D0D-4918EA3065AE}"/>
                </a:ext>
              </a:extLst>
            </p:cNvPr>
            <p:cNvSpPr txBox="1"/>
            <p:nvPr/>
          </p:nvSpPr>
          <p:spPr>
            <a:xfrm>
              <a:off x="5714339" y="992609"/>
              <a:ext cx="1138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Tjänstedesign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Orientering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Målgrupper</a:t>
              </a:r>
            </a:p>
          </p:txBody>
        </p:sp>
        <p:sp>
          <p:nvSpPr>
            <p:cNvPr id="206" name="textruta 205">
              <a:extLst>
                <a:ext uri="{FF2B5EF4-FFF2-40B4-BE49-F238E27FC236}">
                  <a16:creationId xmlns:a16="http://schemas.microsoft.com/office/drawing/2014/main" id="{5034C5C1-55BF-458C-B55B-BF855B56820C}"/>
                </a:ext>
              </a:extLst>
            </p:cNvPr>
            <p:cNvSpPr txBox="1"/>
            <p:nvPr/>
          </p:nvSpPr>
          <p:spPr>
            <a:xfrm>
              <a:off x="7996730" y="1003495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Behovsfångst</a:t>
              </a:r>
            </a:p>
          </p:txBody>
        </p:sp>
        <p:sp>
          <p:nvSpPr>
            <p:cNvPr id="207" name="textruta 206">
              <a:extLst>
                <a:ext uri="{FF2B5EF4-FFF2-40B4-BE49-F238E27FC236}">
                  <a16:creationId xmlns:a16="http://schemas.microsoft.com/office/drawing/2014/main" id="{37751C39-9A09-49A0-9759-0BDC28DC1940}"/>
                </a:ext>
              </a:extLst>
            </p:cNvPr>
            <p:cNvSpPr txBox="1"/>
            <p:nvPr/>
          </p:nvSpPr>
          <p:spPr>
            <a:xfrm>
              <a:off x="10236483" y="992609"/>
              <a:ext cx="1049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Visualisering</a:t>
              </a:r>
            </a:p>
          </p:txBody>
        </p:sp>
        <p:sp>
          <p:nvSpPr>
            <p:cNvPr id="208" name="textruta 207">
              <a:extLst>
                <a:ext uri="{FF2B5EF4-FFF2-40B4-BE49-F238E27FC236}">
                  <a16:creationId xmlns:a16="http://schemas.microsoft.com/office/drawing/2014/main" id="{8A28767D-49B4-4C9C-896E-2C82B60030B0}"/>
                </a:ext>
              </a:extLst>
            </p:cNvPr>
            <p:cNvSpPr txBox="1"/>
            <p:nvPr/>
          </p:nvSpPr>
          <p:spPr>
            <a:xfrm>
              <a:off x="5714339" y="2155092"/>
              <a:ext cx="14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Förändringsledning</a:t>
              </a:r>
            </a:p>
            <a:p>
              <a:endParaRPr lang="sv-SE" sz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9" name="textruta 208">
              <a:extLst>
                <a:ext uri="{FF2B5EF4-FFF2-40B4-BE49-F238E27FC236}">
                  <a16:creationId xmlns:a16="http://schemas.microsoft.com/office/drawing/2014/main" id="{84ED9A8D-297F-4CD9-A777-CCC181FB6ACC}"/>
                </a:ext>
              </a:extLst>
            </p:cNvPr>
            <p:cNvSpPr txBox="1"/>
            <p:nvPr/>
          </p:nvSpPr>
          <p:spPr>
            <a:xfrm>
              <a:off x="7996730" y="2155092"/>
              <a:ext cx="1319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Analys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1</a:t>
              </a:r>
            </a:p>
          </p:txBody>
        </p:sp>
        <p:sp>
          <p:nvSpPr>
            <p:cNvPr id="210" name="textruta 209">
              <a:extLst>
                <a:ext uri="{FF2B5EF4-FFF2-40B4-BE49-F238E27FC236}">
                  <a16:creationId xmlns:a16="http://schemas.microsoft.com/office/drawing/2014/main" id="{B4E4E3A8-381F-4E12-B917-78C7FB75BC43}"/>
                </a:ext>
              </a:extLst>
            </p:cNvPr>
            <p:cNvSpPr txBox="1"/>
            <p:nvPr/>
          </p:nvSpPr>
          <p:spPr>
            <a:xfrm>
              <a:off x="10236483" y="2155092"/>
              <a:ext cx="1319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2</a:t>
              </a:r>
            </a:p>
          </p:txBody>
        </p:sp>
        <p:sp>
          <p:nvSpPr>
            <p:cNvPr id="211" name="textruta 210">
              <a:extLst>
                <a:ext uri="{FF2B5EF4-FFF2-40B4-BE49-F238E27FC236}">
                  <a16:creationId xmlns:a16="http://schemas.microsoft.com/office/drawing/2014/main" id="{1734AB39-46FB-419D-8777-9D4DD468FF9B}"/>
                </a:ext>
              </a:extLst>
            </p:cNvPr>
            <p:cNvSpPr txBox="1"/>
            <p:nvPr/>
          </p:nvSpPr>
          <p:spPr>
            <a:xfrm>
              <a:off x="5714339" y="3312693"/>
              <a:ext cx="12666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Förhållningssätt</a:t>
              </a:r>
            </a:p>
          </p:txBody>
        </p:sp>
        <p:sp>
          <p:nvSpPr>
            <p:cNvPr id="213" name="textruta 212">
              <a:extLst>
                <a:ext uri="{FF2B5EF4-FFF2-40B4-BE49-F238E27FC236}">
                  <a16:creationId xmlns:a16="http://schemas.microsoft.com/office/drawing/2014/main" id="{38E4FBCC-DC66-40E9-9A39-1B74E02886FD}"/>
                </a:ext>
              </a:extLst>
            </p:cNvPr>
            <p:cNvSpPr txBox="1"/>
            <p:nvPr/>
          </p:nvSpPr>
          <p:spPr>
            <a:xfrm>
              <a:off x="10236483" y="3312693"/>
              <a:ext cx="1257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Lösningsförslag</a:t>
              </a:r>
            </a:p>
          </p:txBody>
        </p:sp>
        <p:sp>
          <p:nvSpPr>
            <p:cNvPr id="214" name="textruta 213">
              <a:extLst>
                <a:ext uri="{FF2B5EF4-FFF2-40B4-BE49-F238E27FC236}">
                  <a16:creationId xmlns:a16="http://schemas.microsoft.com/office/drawing/2014/main" id="{DCBF9E0B-6E56-440E-A069-682B183A3C26}"/>
                </a:ext>
              </a:extLst>
            </p:cNvPr>
            <p:cNvSpPr txBox="1"/>
            <p:nvPr/>
          </p:nvSpPr>
          <p:spPr>
            <a:xfrm>
              <a:off x="5714339" y="4470295"/>
              <a:ext cx="10413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Trygga team</a:t>
              </a:r>
            </a:p>
          </p:txBody>
        </p:sp>
        <p:sp>
          <p:nvSpPr>
            <p:cNvPr id="215" name="textruta 214">
              <a:extLst>
                <a:ext uri="{FF2B5EF4-FFF2-40B4-BE49-F238E27FC236}">
                  <a16:creationId xmlns:a16="http://schemas.microsoft.com/office/drawing/2014/main" id="{DF63279B-9506-473B-85E3-334EDAB7CC8B}"/>
                </a:ext>
              </a:extLst>
            </p:cNvPr>
            <p:cNvSpPr txBox="1"/>
            <p:nvPr/>
          </p:nvSpPr>
          <p:spPr>
            <a:xfrm>
              <a:off x="7996730" y="4470295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Prototyper</a:t>
              </a:r>
            </a:p>
          </p:txBody>
        </p:sp>
        <p:sp>
          <p:nvSpPr>
            <p:cNvPr id="216" name="textruta 215">
              <a:extLst>
                <a:ext uri="{FF2B5EF4-FFF2-40B4-BE49-F238E27FC236}">
                  <a16:creationId xmlns:a16="http://schemas.microsoft.com/office/drawing/2014/main" id="{7363C7E3-0C8A-4359-85FF-99E68CDFABA8}"/>
                </a:ext>
              </a:extLst>
            </p:cNvPr>
            <p:cNvSpPr txBox="1"/>
            <p:nvPr/>
          </p:nvSpPr>
          <p:spPr>
            <a:xfrm>
              <a:off x="10236483" y="4470295"/>
              <a:ext cx="1376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Nyttorealisering</a:t>
              </a:r>
              <a:b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Effekthemtagning</a:t>
              </a:r>
            </a:p>
          </p:txBody>
        </p:sp>
        <p:pic>
          <p:nvPicPr>
            <p:cNvPr id="217" name="Bildobjekt 216" descr="1_grå.emf">
              <a:extLst>
                <a:ext uri="{FF2B5EF4-FFF2-40B4-BE49-F238E27FC236}">
                  <a16:creationId xmlns:a16="http://schemas.microsoft.com/office/drawing/2014/main" id="{A360CF1F-1515-428D-BC29-470B1E56A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992609"/>
              <a:ext cx="432001" cy="432001"/>
            </a:xfrm>
            <a:prstGeom prst="rect">
              <a:avLst/>
            </a:prstGeom>
          </p:spPr>
        </p:pic>
        <p:pic>
          <p:nvPicPr>
            <p:cNvPr id="218" name="Bildobjekt 217" descr="2_grå.emf">
              <a:extLst>
                <a:ext uri="{FF2B5EF4-FFF2-40B4-BE49-F238E27FC236}">
                  <a16:creationId xmlns:a16="http://schemas.microsoft.com/office/drawing/2014/main" id="{62EDE23C-24FF-47F2-9B95-8BA2B6A2C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992609"/>
              <a:ext cx="432001" cy="432001"/>
            </a:xfrm>
            <a:prstGeom prst="rect">
              <a:avLst/>
            </a:prstGeom>
          </p:spPr>
        </p:pic>
        <p:pic>
          <p:nvPicPr>
            <p:cNvPr id="219" name="Bildobjekt 218" descr="3_grå.emf">
              <a:extLst>
                <a:ext uri="{FF2B5EF4-FFF2-40B4-BE49-F238E27FC236}">
                  <a16:creationId xmlns:a16="http://schemas.microsoft.com/office/drawing/2014/main" id="{AA4386E6-8393-481A-ABCB-86C256A09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992609"/>
              <a:ext cx="432001" cy="432001"/>
            </a:xfrm>
            <a:prstGeom prst="rect">
              <a:avLst/>
            </a:prstGeom>
          </p:spPr>
        </p:pic>
        <p:pic>
          <p:nvPicPr>
            <p:cNvPr id="220" name="Bildobjekt 219" descr="4_grå.emf">
              <a:extLst>
                <a:ext uri="{FF2B5EF4-FFF2-40B4-BE49-F238E27FC236}">
                  <a16:creationId xmlns:a16="http://schemas.microsoft.com/office/drawing/2014/main" id="{0446FA80-0689-46BE-A13E-1091918C2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2155092"/>
              <a:ext cx="432001" cy="432001"/>
            </a:xfrm>
            <a:prstGeom prst="rect">
              <a:avLst/>
            </a:prstGeom>
          </p:spPr>
        </p:pic>
        <p:pic>
          <p:nvPicPr>
            <p:cNvPr id="221" name="Bildobjekt 220" descr="5_grå.emf">
              <a:extLst>
                <a:ext uri="{FF2B5EF4-FFF2-40B4-BE49-F238E27FC236}">
                  <a16:creationId xmlns:a16="http://schemas.microsoft.com/office/drawing/2014/main" id="{88106C48-612A-4CD5-82C1-C2FAB1A42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2155092"/>
              <a:ext cx="432001" cy="432001"/>
            </a:xfrm>
            <a:prstGeom prst="rect">
              <a:avLst/>
            </a:prstGeom>
          </p:spPr>
        </p:pic>
        <p:pic>
          <p:nvPicPr>
            <p:cNvPr id="222" name="Bildobjekt 221" descr="6_grå.emf">
              <a:extLst>
                <a:ext uri="{FF2B5EF4-FFF2-40B4-BE49-F238E27FC236}">
                  <a16:creationId xmlns:a16="http://schemas.microsoft.com/office/drawing/2014/main" id="{1D62A04F-DEC0-4C75-9CFE-0D2C55D82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2155092"/>
              <a:ext cx="432001" cy="432001"/>
            </a:xfrm>
            <a:prstGeom prst="rect">
              <a:avLst/>
            </a:prstGeom>
          </p:spPr>
        </p:pic>
        <p:pic>
          <p:nvPicPr>
            <p:cNvPr id="223" name="Bildobjekt 222" descr="7_grå.emf">
              <a:extLst>
                <a:ext uri="{FF2B5EF4-FFF2-40B4-BE49-F238E27FC236}">
                  <a16:creationId xmlns:a16="http://schemas.microsoft.com/office/drawing/2014/main" id="{785C3263-CFE9-4BB5-8CA3-928220CEE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3312693"/>
              <a:ext cx="432001" cy="432001"/>
            </a:xfrm>
            <a:prstGeom prst="rect">
              <a:avLst/>
            </a:prstGeom>
          </p:spPr>
        </p:pic>
        <p:pic>
          <p:nvPicPr>
            <p:cNvPr id="224" name="Bildobjekt 223" descr="8_grå.emf">
              <a:extLst>
                <a:ext uri="{FF2B5EF4-FFF2-40B4-BE49-F238E27FC236}">
                  <a16:creationId xmlns:a16="http://schemas.microsoft.com/office/drawing/2014/main" id="{68E20EE1-B5CF-44E1-999F-ADE190648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3312693"/>
              <a:ext cx="432001" cy="432001"/>
            </a:xfrm>
            <a:prstGeom prst="rect">
              <a:avLst/>
            </a:prstGeom>
          </p:spPr>
        </p:pic>
        <p:pic>
          <p:nvPicPr>
            <p:cNvPr id="225" name="Bildobjekt 224" descr="9_grå.emf">
              <a:extLst>
                <a:ext uri="{FF2B5EF4-FFF2-40B4-BE49-F238E27FC236}">
                  <a16:creationId xmlns:a16="http://schemas.microsoft.com/office/drawing/2014/main" id="{CA2C9898-79C9-4412-8D63-A740C0DC0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3312693"/>
              <a:ext cx="432001" cy="432001"/>
            </a:xfrm>
            <a:prstGeom prst="rect">
              <a:avLst/>
            </a:prstGeom>
          </p:spPr>
        </p:pic>
        <p:pic>
          <p:nvPicPr>
            <p:cNvPr id="226" name="Bildobjekt 225" descr="10_grå.emf">
              <a:extLst>
                <a:ext uri="{FF2B5EF4-FFF2-40B4-BE49-F238E27FC236}">
                  <a16:creationId xmlns:a16="http://schemas.microsoft.com/office/drawing/2014/main" id="{CCF419B7-2807-44D8-AF1C-F17AF1F99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4470295"/>
              <a:ext cx="432001" cy="432001"/>
            </a:xfrm>
            <a:prstGeom prst="rect">
              <a:avLst/>
            </a:prstGeom>
          </p:spPr>
        </p:pic>
        <p:pic>
          <p:nvPicPr>
            <p:cNvPr id="227" name="Bildobjekt 226" descr="11_grå.emf">
              <a:extLst>
                <a:ext uri="{FF2B5EF4-FFF2-40B4-BE49-F238E27FC236}">
                  <a16:creationId xmlns:a16="http://schemas.microsoft.com/office/drawing/2014/main" id="{1E9086EB-D816-4D88-A40E-5B1D4655C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4470295"/>
              <a:ext cx="432001" cy="432001"/>
            </a:xfrm>
            <a:prstGeom prst="rect">
              <a:avLst/>
            </a:prstGeom>
          </p:spPr>
        </p:pic>
        <p:pic>
          <p:nvPicPr>
            <p:cNvPr id="228" name="Bildobjekt 227" descr="12_grå.emf">
              <a:extLst>
                <a:ext uri="{FF2B5EF4-FFF2-40B4-BE49-F238E27FC236}">
                  <a16:creationId xmlns:a16="http://schemas.microsoft.com/office/drawing/2014/main" id="{C6BB07DA-6CE5-4FAD-8284-2E17F9647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4470295"/>
              <a:ext cx="432001" cy="432001"/>
            </a:xfrm>
            <a:prstGeom prst="rect">
              <a:avLst/>
            </a:prstGeom>
          </p:spPr>
        </p:pic>
        <p:pic>
          <p:nvPicPr>
            <p:cNvPr id="229" name="Bildobjekt 228" descr="13_grå.emf">
              <a:extLst>
                <a:ext uri="{FF2B5EF4-FFF2-40B4-BE49-F238E27FC236}">
                  <a16:creationId xmlns:a16="http://schemas.microsoft.com/office/drawing/2014/main" id="{C9E1D521-F317-46B3-9AAC-77BEFEC7F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5598232"/>
              <a:ext cx="432001" cy="432001"/>
            </a:xfrm>
            <a:prstGeom prst="rect">
              <a:avLst/>
            </a:prstGeom>
          </p:spPr>
        </p:pic>
        <p:sp>
          <p:nvSpPr>
            <p:cNvPr id="230" name="textruta 229">
              <a:extLst>
                <a:ext uri="{FF2B5EF4-FFF2-40B4-BE49-F238E27FC236}">
                  <a16:creationId xmlns:a16="http://schemas.microsoft.com/office/drawing/2014/main" id="{24AD08AC-D6E5-4730-8C1C-057565DA5CE4}"/>
                </a:ext>
              </a:extLst>
            </p:cNvPr>
            <p:cNvSpPr txBox="1"/>
            <p:nvPr/>
          </p:nvSpPr>
          <p:spPr>
            <a:xfrm>
              <a:off x="5708994" y="5642416"/>
              <a:ext cx="1436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Delning och avslut</a:t>
              </a:r>
            </a:p>
          </p:txBody>
        </p:sp>
        <p:sp>
          <p:nvSpPr>
            <p:cNvPr id="231" name="Rektangel: rundade hörn 230">
              <a:extLst>
                <a:ext uri="{FF2B5EF4-FFF2-40B4-BE49-F238E27FC236}">
                  <a16:creationId xmlns:a16="http://schemas.microsoft.com/office/drawing/2014/main" id="{D10CAF14-6E23-4687-A75E-2B8BDCE2E103}"/>
                </a:ext>
              </a:extLst>
            </p:cNvPr>
            <p:cNvSpPr/>
            <p:nvPr/>
          </p:nvSpPr>
          <p:spPr>
            <a:xfrm>
              <a:off x="5196117" y="4279484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5" name="textruta 44">
            <a:extLst>
              <a:ext uri="{FF2B5EF4-FFF2-40B4-BE49-F238E27FC236}">
                <a16:creationId xmlns:a16="http://schemas.microsoft.com/office/drawing/2014/main" id="{C5335472-95BC-48E4-A3F7-67018D0C20F3}"/>
              </a:ext>
            </a:extLst>
          </p:cNvPr>
          <p:cNvSpPr txBox="1"/>
          <p:nvPr/>
        </p:nvSpPr>
        <p:spPr>
          <a:xfrm>
            <a:off x="7996730" y="331269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Service Blueprint</a:t>
            </a:r>
          </a:p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Processer</a:t>
            </a:r>
          </a:p>
        </p:txBody>
      </p:sp>
    </p:spTree>
    <p:extLst>
      <p:ext uri="{BB962C8B-B14F-4D97-AF65-F5344CB8AC3E}">
        <p14:creationId xmlns:p14="http://schemas.microsoft.com/office/powerpoint/2010/main" val="380761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Bildobjekt 59">
            <a:extLst>
              <a:ext uri="{FF2B5EF4-FFF2-40B4-BE49-F238E27FC236}">
                <a16:creationId xmlns:a16="http://schemas.microsoft.com/office/drawing/2014/main" id="{47450F3C-F6E3-4587-91B3-E273ACD70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t="11651" r="23860" b="7565"/>
          <a:stretch/>
        </p:blipFill>
        <p:spPr>
          <a:xfrm>
            <a:off x="635925" y="593428"/>
            <a:ext cx="3480451" cy="2835572"/>
          </a:xfrm>
          <a:prstGeom prst="rect">
            <a:avLst/>
          </a:prstGeom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86BB2282-4534-4C81-971B-4F9105E48563}"/>
              </a:ext>
            </a:extLst>
          </p:cNvPr>
          <p:cNvSpPr txBox="1"/>
          <p:nvPr/>
        </p:nvSpPr>
        <p:spPr>
          <a:xfrm>
            <a:off x="925861" y="3568020"/>
            <a:ext cx="36853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Innehåll:</a:t>
            </a:r>
            <a:r>
              <a:rPr lang="sv-SE" sz="1400" dirty="0">
                <a:latin typeface="Helvetica" panose="020B0604020202020204" pitchFamily="34" charset="0"/>
                <a:cs typeface="Helvetica" panose="020B0604020202020204" pitchFamily="34" charset="0"/>
              </a:rPr>
              <a:t> visualisering som porträttering av målgrupp, scenario, tjänsteresa</a:t>
            </a:r>
          </a:p>
          <a:p>
            <a:r>
              <a:rPr lang="sv-SE" sz="1400" dirty="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br>
              <a:rPr lang="sv-SE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v-S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Kunskapsmål: </a:t>
            </a:r>
            <a:r>
              <a:rPr lang="sv-SE" sz="1400" dirty="0">
                <a:latin typeface="Helvetica" panose="020B0604020202020204" pitchFamily="34" charset="0"/>
                <a:cs typeface="Helvetica" panose="020B0604020202020204" pitchFamily="34" charset="0"/>
              </a:rPr>
              <a:t>använda gestaltningsmetoder i praktiken, tillämpa beskrivningstekniken inom tjänstedesign för målgruppsarbetet.</a:t>
            </a:r>
          </a:p>
          <a:p>
            <a:endParaRPr lang="sv-SE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v-S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Eget arbete:</a:t>
            </a:r>
          </a:p>
          <a:p>
            <a:r>
              <a:rPr lang="sv-SE" sz="1400" dirty="0">
                <a:latin typeface="Helvetica" panose="020B0604020202020204" pitchFamily="34" charset="0"/>
                <a:cs typeface="Helvetica" panose="020B0604020202020204" pitchFamily="34" charset="0"/>
              </a:rPr>
              <a:t>Ta fram porträtt, scenario och tjänsteresa</a:t>
            </a:r>
          </a:p>
        </p:txBody>
      </p:sp>
      <p:pic>
        <p:nvPicPr>
          <p:cNvPr id="59" name="Bildobjekt 58" descr="3_grå.emf">
            <a:extLst>
              <a:ext uri="{FF2B5EF4-FFF2-40B4-BE49-F238E27FC236}">
                <a16:creationId xmlns:a16="http://schemas.microsoft.com/office/drawing/2014/main" id="{C3B5BFCA-BECB-42BC-8884-15B3DA881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87" y="2817891"/>
            <a:ext cx="612000" cy="612000"/>
          </a:xfrm>
          <a:prstGeom prst="rect">
            <a:avLst/>
          </a:prstGeom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C45B1408-795A-4B7D-B29B-864348C0E735}"/>
              </a:ext>
            </a:extLst>
          </p:cNvPr>
          <p:cNvGrpSpPr/>
          <p:nvPr/>
        </p:nvGrpSpPr>
        <p:grpSpPr>
          <a:xfrm>
            <a:off x="5175263" y="879560"/>
            <a:ext cx="6598766" cy="5488496"/>
            <a:chOff x="5175263" y="879560"/>
            <a:chExt cx="6598766" cy="5488496"/>
          </a:xfrm>
        </p:grpSpPr>
        <p:sp>
          <p:nvSpPr>
            <p:cNvPr id="74" name="Rektangel: rundade hörn 73">
              <a:extLst>
                <a:ext uri="{FF2B5EF4-FFF2-40B4-BE49-F238E27FC236}">
                  <a16:creationId xmlns:a16="http://schemas.microsoft.com/office/drawing/2014/main" id="{6BCB6C45-28C9-405C-B5FA-68B611F7EB04}"/>
                </a:ext>
              </a:extLst>
            </p:cNvPr>
            <p:cNvSpPr/>
            <p:nvPr/>
          </p:nvSpPr>
          <p:spPr>
            <a:xfrm>
              <a:off x="9606832" y="879560"/>
              <a:ext cx="2156317" cy="1043610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5" name="Rektangel: rundade hörn 74">
              <a:extLst>
                <a:ext uri="{FF2B5EF4-FFF2-40B4-BE49-F238E27FC236}">
                  <a16:creationId xmlns:a16="http://schemas.microsoft.com/office/drawing/2014/main" id="{F9FC7DA0-A03B-4364-901F-14E2DB84D373}"/>
                </a:ext>
              </a:extLst>
            </p:cNvPr>
            <p:cNvSpPr/>
            <p:nvPr/>
          </p:nvSpPr>
          <p:spPr>
            <a:xfrm>
              <a:off x="7393696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6" name="Rektangel: rundade hörn 75">
              <a:extLst>
                <a:ext uri="{FF2B5EF4-FFF2-40B4-BE49-F238E27FC236}">
                  <a16:creationId xmlns:a16="http://schemas.microsoft.com/office/drawing/2014/main" id="{3D3129B4-E7DD-47BC-8367-B4AE5CCC6D80}"/>
                </a:ext>
              </a:extLst>
            </p:cNvPr>
            <p:cNvSpPr/>
            <p:nvPr/>
          </p:nvSpPr>
          <p:spPr>
            <a:xfrm>
              <a:off x="9617712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7" name="Rektangel: rundade hörn 76">
              <a:extLst>
                <a:ext uri="{FF2B5EF4-FFF2-40B4-BE49-F238E27FC236}">
                  <a16:creationId xmlns:a16="http://schemas.microsoft.com/office/drawing/2014/main" id="{BE6134C7-FE79-4904-BBA5-7477FF1256D1}"/>
                </a:ext>
              </a:extLst>
            </p:cNvPr>
            <p:cNvSpPr/>
            <p:nvPr/>
          </p:nvSpPr>
          <p:spPr>
            <a:xfrm>
              <a:off x="7393696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8" name="Rektangel: rundade hörn 77">
              <a:extLst>
                <a:ext uri="{FF2B5EF4-FFF2-40B4-BE49-F238E27FC236}">
                  <a16:creationId xmlns:a16="http://schemas.microsoft.com/office/drawing/2014/main" id="{2E7EAD19-DAF2-40B7-A1EA-06E1E4011A9F}"/>
                </a:ext>
              </a:extLst>
            </p:cNvPr>
            <p:cNvSpPr/>
            <p:nvPr/>
          </p:nvSpPr>
          <p:spPr>
            <a:xfrm>
              <a:off x="9617712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9" name="Rektangel: rundade hörn 78">
              <a:extLst>
                <a:ext uri="{FF2B5EF4-FFF2-40B4-BE49-F238E27FC236}">
                  <a16:creationId xmlns:a16="http://schemas.microsoft.com/office/drawing/2014/main" id="{A617F99A-D525-4826-84AB-DCA30B2DCB10}"/>
                </a:ext>
              </a:extLst>
            </p:cNvPr>
            <p:cNvSpPr/>
            <p:nvPr/>
          </p:nvSpPr>
          <p:spPr>
            <a:xfrm>
              <a:off x="7393696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0" name="Rektangel: rundade hörn 79">
              <a:extLst>
                <a:ext uri="{FF2B5EF4-FFF2-40B4-BE49-F238E27FC236}">
                  <a16:creationId xmlns:a16="http://schemas.microsoft.com/office/drawing/2014/main" id="{6A75E84B-43D9-421B-B433-378C88BF04DE}"/>
                </a:ext>
              </a:extLst>
            </p:cNvPr>
            <p:cNvSpPr/>
            <p:nvPr/>
          </p:nvSpPr>
          <p:spPr>
            <a:xfrm>
              <a:off x="9617712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1" name="Rektangel: rundade hörn 80">
              <a:extLst>
                <a:ext uri="{FF2B5EF4-FFF2-40B4-BE49-F238E27FC236}">
                  <a16:creationId xmlns:a16="http://schemas.microsoft.com/office/drawing/2014/main" id="{CBF3DE88-FBF8-4420-981D-58790E202121}"/>
                </a:ext>
              </a:extLst>
            </p:cNvPr>
            <p:cNvSpPr/>
            <p:nvPr/>
          </p:nvSpPr>
          <p:spPr>
            <a:xfrm>
              <a:off x="7393696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2" name="Rektangel: rundade hörn 81">
              <a:extLst>
                <a:ext uri="{FF2B5EF4-FFF2-40B4-BE49-F238E27FC236}">
                  <a16:creationId xmlns:a16="http://schemas.microsoft.com/office/drawing/2014/main" id="{9C3DB322-3E3C-4C3A-9783-1D86F150164E}"/>
                </a:ext>
              </a:extLst>
            </p:cNvPr>
            <p:cNvSpPr/>
            <p:nvPr/>
          </p:nvSpPr>
          <p:spPr>
            <a:xfrm>
              <a:off x="5175263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Rektangel: rundade hörn 82">
              <a:extLst>
                <a:ext uri="{FF2B5EF4-FFF2-40B4-BE49-F238E27FC236}">
                  <a16:creationId xmlns:a16="http://schemas.microsoft.com/office/drawing/2014/main" id="{5F048CEA-EAA4-43F5-AFE6-67C08E6D8203}"/>
                </a:ext>
              </a:extLst>
            </p:cNvPr>
            <p:cNvSpPr/>
            <p:nvPr/>
          </p:nvSpPr>
          <p:spPr>
            <a:xfrm>
              <a:off x="5184958" y="3145472"/>
              <a:ext cx="2156317" cy="1031653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4" name="Rektangel: rundade hörn 83">
              <a:extLst>
                <a:ext uri="{FF2B5EF4-FFF2-40B4-BE49-F238E27FC236}">
                  <a16:creationId xmlns:a16="http://schemas.microsoft.com/office/drawing/2014/main" id="{2186E4FF-9361-4424-903A-A02DFEBD9175}"/>
                </a:ext>
              </a:extLst>
            </p:cNvPr>
            <p:cNvSpPr/>
            <p:nvPr/>
          </p:nvSpPr>
          <p:spPr>
            <a:xfrm>
              <a:off x="5194651" y="5362725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5" name="Rektangel: rundade hörn 84">
              <a:extLst>
                <a:ext uri="{FF2B5EF4-FFF2-40B4-BE49-F238E27FC236}">
                  <a16:creationId xmlns:a16="http://schemas.microsoft.com/office/drawing/2014/main" id="{F65240C4-2EFE-4497-8170-629E0B4221AC}"/>
                </a:ext>
              </a:extLst>
            </p:cNvPr>
            <p:cNvSpPr/>
            <p:nvPr/>
          </p:nvSpPr>
          <p:spPr>
            <a:xfrm>
              <a:off x="5184958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6" name="textruta 85">
              <a:extLst>
                <a:ext uri="{FF2B5EF4-FFF2-40B4-BE49-F238E27FC236}">
                  <a16:creationId xmlns:a16="http://schemas.microsoft.com/office/drawing/2014/main" id="{3C2FA7AF-0883-4E96-8FAC-26F7CBBE510E}"/>
                </a:ext>
              </a:extLst>
            </p:cNvPr>
            <p:cNvSpPr txBox="1"/>
            <p:nvPr/>
          </p:nvSpPr>
          <p:spPr>
            <a:xfrm>
              <a:off x="5714339" y="992609"/>
              <a:ext cx="1138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Tjänstedesign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Orientering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Målgrupper</a:t>
              </a:r>
            </a:p>
          </p:txBody>
        </p:sp>
        <p:sp>
          <p:nvSpPr>
            <p:cNvPr id="87" name="textruta 86">
              <a:extLst>
                <a:ext uri="{FF2B5EF4-FFF2-40B4-BE49-F238E27FC236}">
                  <a16:creationId xmlns:a16="http://schemas.microsoft.com/office/drawing/2014/main" id="{5C9F17F0-2C11-43CE-BD53-2E19A7771891}"/>
                </a:ext>
              </a:extLst>
            </p:cNvPr>
            <p:cNvSpPr txBox="1"/>
            <p:nvPr/>
          </p:nvSpPr>
          <p:spPr>
            <a:xfrm>
              <a:off x="7996730" y="992609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Behovsfångst</a:t>
              </a:r>
            </a:p>
          </p:txBody>
        </p:sp>
        <p:sp>
          <p:nvSpPr>
            <p:cNvPr id="88" name="textruta 87">
              <a:extLst>
                <a:ext uri="{FF2B5EF4-FFF2-40B4-BE49-F238E27FC236}">
                  <a16:creationId xmlns:a16="http://schemas.microsoft.com/office/drawing/2014/main" id="{2E450AF0-5A45-48C8-AB32-A0A1B9D7F817}"/>
                </a:ext>
              </a:extLst>
            </p:cNvPr>
            <p:cNvSpPr txBox="1"/>
            <p:nvPr/>
          </p:nvSpPr>
          <p:spPr>
            <a:xfrm>
              <a:off x="10236483" y="992609"/>
              <a:ext cx="1049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Visualisering</a:t>
              </a:r>
            </a:p>
          </p:txBody>
        </p:sp>
        <p:sp>
          <p:nvSpPr>
            <p:cNvPr id="89" name="textruta 88">
              <a:extLst>
                <a:ext uri="{FF2B5EF4-FFF2-40B4-BE49-F238E27FC236}">
                  <a16:creationId xmlns:a16="http://schemas.microsoft.com/office/drawing/2014/main" id="{7BB306D7-155F-43E5-B9D4-F92C4F040DD0}"/>
                </a:ext>
              </a:extLst>
            </p:cNvPr>
            <p:cNvSpPr txBox="1"/>
            <p:nvPr/>
          </p:nvSpPr>
          <p:spPr>
            <a:xfrm>
              <a:off x="5714339" y="2155092"/>
              <a:ext cx="14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Förändringsledning</a:t>
              </a:r>
            </a:p>
            <a:p>
              <a:endParaRPr lang="sv-SE" sz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0" name="textruta 89">
              <a:extLst>
                <a:ext uri="{FF2B5EF4-FFF2-40B4-BE49-F238E27FC236}">
                  <a16:creationId xmlns:a16="http://schemas.microsoft.com/office/drawing/2014/main" id="{6EBB9080-EE4A-4088-967F-66195DB4A848}"/>
                </a:ext>
              </a:extLst>
            </p:cNvPr>
            <p:cNvSpPr txBox="1"/>
            <p:nvPr/>
          </p:nvSpPr>
          <p:spPr>
            <a:xfrm>
              <a:off x="7996730" y="2155092"/>
              <a:ext cx="1319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Analys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1</a:t>
              </a:r>
            </a:p>
          </p:txBody>
        </p:sp>
        <p:sp>
          <p:nvSpPr>
            <p:cNvPr id="91" name="textruta 90">
              <a:extLst>
                <a:ext uri="{FF2B5EF4-FFF2-40B4-BE49-F238E27FC236}">
                  <a16:creationId xmlns:a16="http://schemas.microsoft.com/office/drawing/2014/main" id="{A3FB77B6-01F6-44A0-9882-24D06D656C99}"/>
                </a:ext>
              </a:extLst>
            </p:cNvPr>
            <p:cNvSpPr txBox="1"/>
            <p:nvPr/>
          </p:nvSpPr>
          <p:spPr>
            <a:xfrm>
              <a:off x="10236483" y="2155092"/>
              <a:ext cx="1319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2</a:t>
              </a:r>
            </a:p>
          </p:txBody>
        </p:sp>
        <p:sp>
          <p:nvSpPr>
            <p:cNvPr id="92" name="textruta 91">
              <a:extLst>
                <a:ext uri="{FF2B5EF4-FFF2-40B4-BE49-F238E27FC236}">
                  <a16:creationId xmlns:a16="http://schemas.microsoft.com/office/drawing/2014/main" id="{3E719CC5-19AF-4791-B822-06055DDDAF8C}"/>
                </a:ext>
              </a:extLst>
            </p:cNvPr>
            <p:cNvSpPr txBox="1"/>
            <p:nvPr/>
          </p:nvSpPr>
          <p:spPr>
            <a:xfrm>
              <a:off x="5714339" y="3312693"/>
              <a:ext cx="12666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Förhållningssätt</a:t>
              </a:r>
            </a:p>
          </p:txBody>
        </p:sp>
        <p:sp>
          <p:nvSpPr>
            <p:cNvPr id="94" name="textruta 93">
              <a:extLst>
                <a:ext uri="{FF2B5EF4-FFF2-40B4-BE49-F238E27FC236}">
                  <a16:creationId xmlns:a16="http://schemas.microsoft.com/office/drawing/2014/main" id="{F0E224B5-688F-4477-A29F-C7D8BCEF6D73}"/>
                </a:ext>
              </a:extLst>
            </p:cNvPr>
            <p:cNvSpPr txBox="1"/>
            <p:nvPr/>
          </p:nvSpPr>
          <p:spPr>
            <a:xfrm>
              <a:off x="10236483" y="3312693"/>
              <a:ext cx="1257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Lösningsförslag</a:t>
              </a:r>
            </a:p>
          </p:txBody>
        </p:sp>
        <p:sp>
          <p:nvSpPr>
            <p:cNvPr id="95" name="textruta 94">
              <a:extLst>
                <a:ext uri="{FF2B5EF4-FFF2-40B4-BE49-F238E27FC236}">
                  <a16:creationId xmlns:a16="http://schemas.microsoft.com/office/drawing/2014/main" id="{9BDA4224-9582-493F-8CE6-5BF8FB36386D}"/>
                </a:ext>
              </a:extLst>
            </p:cNvPr>
            <p:cNvSpPr txBox="1"/>
            <p:nvPr/>
          </p:nvSpPr>
          <p:spPr>
            <a:xfrm>
              <a:off x="5714339" y="4470295"/>
              <a:ext cx="10413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Trygga team</a:t>
              </a:r>
            </a:p>
          </p:txBody>
        </p:sp>
        <p:sp>
          <p:nvSpPr>
            <p:cNvPr id="96" name="textruta 95">
              <a:extLst>
                <a:ext uri="{FF2B5EF4-FFF2-40B4-BE49-F238E27FC236}">
                  <a16:creationId xmlns:a16="http://schemas.microsoft.com/office/drawing/2014/main" id="{2EAE0C26-20CB-4C16-A446-C69299635409}"/>
                </a:ext>
              </a:extLst>
            </p:cNvPr>
            <p:cNvSpPr txBox="1"/>
            <p:nvPr/>
          </p:nvSpPr>
          <p:spPr>
            <a:xfrm>
              <a:off x="7996730" y="4470295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Prototyper</a:t>
              </a:r>
            </a:p>
          </p:txBody>
        </p:sp>
        <p:sp>
          <p:nvSpPr>
            <p:cNvPr id="97" name="textruta 96">
              <a:extLst>
                <a:ext uri="{FF2B5EF4-FFF2-40B4-BE49-F238E27FC236}">
                  <a16:creationId xmlns:a16="http://schemas.microsoft.com/office/drawing/2014/main" id="{4036A5CB-0F90-42BA-B628-5DA07550654A}"/>
                </a:ext>
              </a:extLst>
            </p:cNvPr>
            <p:cNvSpPr txBox="1"/>
            <p:nvPr/>
          </p:nvSpPr>
          <p:spPr>
            <a:xfrm>
              <a:off x="10236483" y="4470295"/>
              <a:ext cx="1376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Nyttorealisering</a:t>
              </a:r>
              <a:b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Effekthemtagning</a:t>
              </a:r>
            </a:p>
          </p:txBody>
        </p:sp>
        <p:pic>
          <p:nvPicPr>
            <p:cNvPr id="98" name="Bildobjekt 97" descr="1_grå.emf">
              <a:extLst>
                <a:ext uri="{FF2B5EF4-FFF2-40B4-BE49-F238E27FC236}">
                  <a16:creationId xmlns:a16="http://schemas.microsoft.com/office/drawing/2014/main" id="{9E5075FB-19EF-4A0A-906B-CF949FF07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992609"/>
              <a:ext cx="432001" cy="432001"/>
            </a:xfrm>
            <a:prstGeom prst="rect">
              <a:avLst/>
            </a:prstGeom>
          </p:spPr>
        </p:pic>
        <p:pic>
          <p:nvPicPr>
            <p:cNvPr id="99" name="Bildobjekt 98" descr="2_grå.emf">
              <a:extLst>
                <a:ext uri="{FF2B5EF4-FFF2-40B4-BE49-F238E27FC236}">
                  <a16:creationId xmlns:a16="http://schemas.microsoft.com/office/drawing/2014/main" id="{E5F1ACC0-4BB1-4B44-BE2F-48E7D411F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992609"/>
              <a:ext cx="432001" cy="432001"/>
            </a:xfrm>
            <a:prstGeom prst="rect">
              <a:avLst/>
            </a:prstGeom>
          </p:spPr>
        </p:pic>
        <p:pic>
          <p:nvPicPr>
            <p:cNvPr id="100" name="Bildobjekt 99" descr="3_grå.emf">
              <a:extLst>
                <a:ext uri="{FF2B5EF4-FFF2-40B4-BE49-F238E27FC236}">
                  <a16:creationId xmlns:a16="http://schemas.microsoft.com/office/drawing/2014/main" id="{FCF6208F-E0C4-4869-8216-7C3450EAA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992609"/>
              <a:ext cx="432001" cy="432001"/>
            </a:xfrm>
            <a:prstGeom prst="rect">
              <a:avLst/>
            </a:prstGeom>
          </p:spPr>
        </p:pic>
        <p:pic>
          <p:nvPicPr>
            <p:cNvPr id="101" name="Bildobjekt 100" descr="4_grå.emf">
              <a:extLst>
                <a:ext uri="{FF2B5EF4-FFF2-40B4-BE49-F238E27FC236}">
                  <a16:creationId xmlns:a16="http://schemas.microsoft.com/office/drawing/2014/main" id="{72B1B2BA-A50E-48C0-B715-34F3978A4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2155092"/>
              <a:ext cx="432001" cy="432001"/>
            </a:xfrm>
            <a:prstGeom prst="rect">
              <a:avLst/>
            </a:prstGeom>
          </p:spPr>
        </p:pic>
        <p:pic>
          <p:nvPicPr>
            <p:cNvPr id="102" name="Bildobjekt 101" descr="5_grå.emf">
              <a:extLst>
                <a:ext uri="{FF2B5EF4-FFF2-40B4-BE49-F238E27FC236}">
                  <a16:creationId xmlns:a16="http://schemas.microsoft.com/office/drawing/2014/main" id="{BD6F0323-02AE-4B2F-A9C4-EFFABF2C8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2155092"/>
              <a:ext cx="432001" cy="432001"/>
            </a:xfrm>
            <a:prstGeom prst="rect">
              <a:avLst/>
            </a:prstGeom>
          </p:spPr>
        </p:pic>
        <p:pic>
          <p:nvPicPr>
            <p:cNvPr id="103" name="Bildobjekt 102" descr="6_grå.emf">
              <a:extLst>
                <a:ext uri="{FF2B5EF4-FFF2-40B4-BE49-F238E27FC236}">
                  <a16:creationId xmlns:a16="http://schemas.microsoft.com/office/drawing/2014/main" id="{E7E67082-57B8-4D08-821C-9BEC051C2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2155092"/>
              <a:ext cx="432001" cy="432001"/>
            </a:xfrm>
            <a:prstGeom prst="rect">
              <a:avLst/>
            </a:prstGeom>
          </p:spPr>
        </p:pic>
        <p:pic>
          <p:nvPicPr>
            <p:cNvPr id="104" name="Bildobjekt 103" descr="7_grå.emf">
              <a:extLst>
                <a:ext uri="{FF2B5EF4-FFF2-40B4-BE49-F238E27FC236}">
                  <a16:creationId xmlns:a16="http://schemas.microsoft.com/office/drawing/2014/main" id="{E540153A-FECE-40E7-BC95-B1AC962B0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3312693"/>
              <a:ext cx="432001" cy="432001"/>
            </a:xfrm>
            <a:prstGeom prst="rect">
              <a:avLst/>
            </a:prstGeom>
          </p:spPr>
        </p:pic>
        <p:pic>
          <p:nvPicPr>
            <p:cNvPr id="105" name="Bildobjekt 104" descr="8_grå.emf">
              <a:extLst>
                <a:ext uri="{FF2B5EF4-FFF2-40B4-BE49-F238E27FC236}">
                  <a16:creationId xmlns:a16="http://schemas.microsoft.com/office/drawing/2014/main" id="{C5CB5D30-E865-43BA-9FFA-C9F045D8A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3312693"/>
              <a:ext cx="432001" cy="432001"/>
            </a:xfrm>
            <a:prstGeom prst="rect">
              <a:avLst/>
            </a:prstGeom>
          </p:spPr>
        </p:pic>
        <p:pic>
          <p:nvPicPr>
            <p:cNvPr id="106" name="Bildobjekt 105" descr="9_grå.emf">
              <a:extLst>
                <a:ext uri="{FF2B5EF4-FFF2-40B4-BE49-F238E27FC236}">
                  <a16:creationId xmlns:a16="http://schemas.microsoft.com/office/drawing/2014/main" id="{18B9A800-7933-40F0-9B7D-7CD3F442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3312693"/>
              <a:ext cx="432001" cy="432001"/>
            </a:xfrm>
            <a:prstGeom prst="rect">
              <a:avLst/>
            </a:prstGeom>
          </p:spPr>
        </p:pic>
        <p:pic>
          <p:nvPicPr>
            <p:cNvPr id="107" name="Bildobjekt 106" descr="10_grå.emf">
              <a:extLst>
                <a:ext uri="{FF2B5EF4-FFF2-40B4-BE49-F238E27FC236}">
                  <a16:creationId xmlns:a16="http://schemas.microsoft.com/office/drawing/2014/main" id="{59CA9180-8C19-40AC-9E51-9BA944469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4470295"/>
              <a:ext cx="432001" cy="432001"/>
            </a:xfrm>
            <a:prstGeom prst="rect">
              <a:avLst/>
            </a:prstGeom>
          </p:spPr>
        </p:pic>
        <p:pic>
          <p:nvPicPr>
            <p:cNvPr id="108" name="Bildobjekt 107" descr="11_grå.emf">
              <a:extLst>
                <a:ext uri="{FF2B5EF4-FFF2-40B4-BE49-F238E27FC236}">
                  <a16:creationId xmlns:a16="http://schemas.microsoft.com/office/drawing/2014/main" id="{C449B02B-EBD0-418F-9B50-548873185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4470295"/>
              <a:ext cx="432001" cy="432001"/>
            </a:xfrm>
            <a:prstGeom prst="rect">
              <a:avLst/>
            </a:prstGeom>
          </p:spPr>
        </p:pic>
        <p:pic>
          <p:nvPicPr>
            <p:cNvPr id="109" name="Bildobjekt 108" descr="12_grå.emf">
              <a:extLst>
                <a:ext uri="{FF2B5EF4-FFF2-40B4-BE49-F238E27FC236}">
                  <a16:creationId xmlns:a16="http://schemas.microsoft.com/office/drawing/2014/main" id="{FE270E8D-00ED-4439-86AB-680ED3EF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4470295"/>
              <a:ext cx="432001" cy="432001"/>
            </a:xfrm>
            <a:prstGeom prst="rect">
              <a:avLst/>
            </a:prstGeom>
          </p:spPr>
        </p:pic>
        <p:pic>
          <p:nvPicPr>
            <p:cNvPr id="110" name="Bildobjekt 109" descr="13_grå.emf">
              <a:extLst>
                <a:ext uri="{FF2B5EF4-FFF2-40B4-BE49-F238E27FC236}">
                  <a16:creationId xmlns:a16="http://schemas.microsoft.com/office/drawing/2014/main" id="{6F5D0272-E912-4867-85C9-7A64942D9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5598232"/>
              <a:ext cx="432001" cy="432001"/>
            </a:xfrm>
            <a:prstGeom prst="rect">
              <a:avLst/>
            </a:prstGeom>
          </p:spPr>
        </p:pic>
        <p:sp>
          <p:nvSpPr>
            <p:cNvPr id="111" name="textruta 110">
              <a:extLst>
                <a:ext uri="{FF2B5EF4-FFF2-40B4-BE49-F238E27FC236}">
                  <a16:creationId xmlns:a16="http://schemas.microsoft.com/office/drawing/2014/main" id="{84318EA5-B788-43BB-B22A-D1EDBD6171BF}"/>
                </a:ext>
              </a:extLst>
            </p:cNvPr>
            <p:cNvSpPr txBox="1"/>
            <p:nvPr/>
          </p:nvSpPr>
          <p:spPr>
            <a:xfrm>
              <a:off x="5708994" y="5642416"/>
              <a:ext cx="1436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Delning och avslut</a:t>
              </a:r>
            </a:p>
          </p:txBody>
        </p:sp>
        <p:sp>
          <p:nvSpPr>
            <p:cNvPr id="112" name="Rektangel: rundade hörn 111">
              <a:extLst>
                <a:ext uri="{FF2B5EF4-FFF2-40B4-BE49-F238E27FC236}">
                  <a16:creationId xmlns:a16="http://schemas.microsoft.com/office/drawing/2014/main" id="{2553ECEC-F55D-4490-B174-4A12B24F2C80}"/>
                </a:ext>
              </a:extLst>
            </p:cNvPr>
            <p:cNvSpPr/>
            <p:nvPr/>
          </p:nvSpPr>
          <p:spPr>
            <a:xfrm>
              <a:off x="5196117" y="4279484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5" name="textruta 44">
            <a:extLst>
              <a:ext uri="{FF2B5EF4-FFF2-40B4-BE49-F238E27FC236}">
                <a16:creationId xmlns:a16="http://schemas.microsoft.com/office/drawing/2014/main" id="{65C31D6A-8894-4AAD-8F18-E3C0D8413E2D}"/>
              </a:ext>
            </a:extLst>
          </p:cNvPr>
          <p:cNvSpPr txBox="1"/>
          <p:nvPr/>
        </p:nvSpPr>
        <p:spPr>
          <a:xfrm>
            <a:off x="7996730" y="331269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Service Blueprint</a:t>
            </a:r>
          </a:p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Processer</a:t>
            </a:r>
          </a:p>
        </p:txBody>
      </p:sp>
    </p:spTree>
    <p:extLst>
      <p:ext uri="{BB962C8B-B14F-4D97-AF65-F5344CB8AC3E}">
        <p14:creationId xmlns:p14="http://schemas.microsoft.com/office/powerpoint/2010/main" val="371222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ildobjekt 56">
            <a:extLst>
              <a:ext uri="{FF2B5EF4-FFF2-40B4-BE49-F238E27FC236}">
                <a16:creationId xmlns:a16="http://schemas.microsoft.com/office/drawing/2014/main" id="{E4119290-6BD9-4EB4-880E-1A92FA237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1" y="628092"/>
            <a:ext cx="3774043" cy="2122900"/>
          </a:xfrm>
          <a:prstGeom prst="rect">
            <a:avLst/>
          </a:prstGeom>
        </p:spPr>
      </p:pic>
      <p:pic>
        <p:nvPicPr>
          <p:cNvPr id="37" name="Bildobjekt 36" descr="4_grå.emf">
            <a:extLst>
              <a:ext uri="{FF2B5EF4-FFF2-40B4-BE49-F238E27FC236}">
                <a16:creationId xmlns:a16="http://schemas.microsoft.com/office/drawing/2014/main" id="{929C6DBF-A2B8-4AE6-89F4-8EC6AEA22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1" y="2831663"/>
            <a:ext cx="612000" cy="612000"/>
          </a:xfrm>
          <a:prstGeom prst="rect">
            <a:avLst/>
          </a:prstGeom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86BB2282-4534-4C81-971B-4F9105E48563}"/>
              </a:ext>
            </a:extLst>
          </p:cNvPr>
          <p:cNvSpPr txBox="1"/>
          <p:nvPr/>
        </p:nvSpPr>
        <p:spPr>
          <a:xfrm>
            <a:off x="925861" y="3568020"/>
            <a:ext cx="368532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Innehåll:</a:t>
            </a:r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 introduktion till förändringsledning som handlar om komplexitet, kultur, innovation och förmåga till lyssnande</a:t>
            </a:r>
          </a:p>
          <a:p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b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Kunskapsmål: </a:t>
            </a:r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kunna tillämpa tankemodeller och utveckla förhållningssätt</a:t>
            </a:r>
          </a:p>
          <a:p>
            <a:endParaRPr lang="sv-SE" sz="1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Eget arbete: </a:t>
            </a:r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träna ditt lyssnande, identifiera hinder och möjligheter i er organisation för innovation</a:t>
            </a:r>
          </a:p>
          <a:p>
            <a:endParaRPr lang="sv-SE" sz="1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407B9B2D-AF1B-42E6-8A6B-AE2ED440F501}"/>
              </a:ext>
            </a:extLst>
          </p:cNvPr>
          <p:cNvGrpSpPr/>
          <p:nvPr/>
        </p:nvGrpSpPr>
        <p:grpSpPr>
          <a:xfrm>
            <a:off x="5133123" y="879560"/>
            <a:ext cx="6640906" cy="5488496"/>
            <a:chOff x="5133123" y="879560"/>
            <a:chExt cx="6640906" cy="5488496"/>
          </a:xfrm>
        </p:grpSpPr>
        <p:sp>
          <p:nvSpPr>
            <p:cNvPr id="39" name="Rektangel: rundade hörn 38">
              <a:extLst>
                <a:ext uri="{FF2B5EF4-FFF2-40B4-BE49-F238E27FC236}">
                  <a16:creationId xmlns:a16="http://schemas.microsoft.com/office/drawing/2014/main" id="{84151D8B-96D2-4106-B025-6D948A756BAB}"/>
                </a:ext>
              </a:extLst>
            </p:cNvPr>
            <p:cNvSpPr/>
            <p:nvPr/>
          </p:nvSpPr>
          <p:spPr>
            <a:xfrm>
              <a:off x="5168374" y="2025529"/>
              <a:ext cx="2121066" cy="1016185"/>
            </a:xfrm>
            <a:prstGeom prst="roundRect">
              <a:avLst/>
            </a:prstGeom>
            <a:solidFill>
              <a:srgbClr val="F8CC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5" name="Rektangel: rundade hörn 74">
              <a:extLst>
                <a:ext uri="{FF2B5EF4-FFF2-40B4-BE49-F238E27FC236}">
                  <a16:creationId xmlns:a16="http://schemas.microsoft.com/office/drawing/2014/main" id="{87EC4CC4-9849-448F-B7F0-80B69AE3A633}"/>
                </a:ext>
              </a:extLst>
            </p:cNvPr>
            <p:cNvSpPr/>
            <p:nvPr/>
          </p:nvSpPr>
          <p:spPr>
            <a:xfrm>
              <a:off x="7393696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6" name="Rektangel: rundade hörn 75">
              <a:extLst>
                <a:ext uri="{FF2B5EF4-FFF2-40B4-BE49-F238E27FC236}">
                  <a16:creationId xmlns:a16="http://schemas.microsoft.com/office/drawing/2014/main" id="{0C2C8B96-05B6-4EBF-8B81-F3B36A52143D}"/>
                </a:ext>
              </a:extLst>
            </p:cNvPr>
            <p:cNvSpPr/>
            <p:nvPr/>
          </p:nvSpPr>
          <p:spPr>
            <a:xfrm>
              <a:off x="9617712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7" name="Rektangel: rundade hörn 76">
              <a:extLst>
                <a:ext uri="{FF2B5EF4-FFF2-40B4-BE49-F238E27FC236}">
                  <a16:creationId xmlns:a16="http://schemas.microsoft.com/office/drawing/2014/main" id="{4A65C316-35C8-4DD1-9A1C-AFA436322AF8}"/>
                </a:ext>
              </a:extLst>
            </p:cNvPr>
            <p:cNvSpPr/>
            <p:nvPr/>
          </p:nvSpPr>
          <p:spPr>
            <a:xfrm>
              <a:off x="7393696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8" name="Rektangel: rundade hörn 77">
              <a:extLst>
                <a:ext uri="{FF2B5EF4-FFF2-40B4-BE49-F238E27FC236}">
                  <a16:creationId xmlns:a16="http://schemas.microsoft.com/office/drawing/2014/main" id="{2E6937CE-D233-496D-886A-9F84F7E118A5}"/>
                </a:ext>
              </a:extLst>
            </p:cNvPr>
            <p:cNvSpPr/>
            <p:nvPr/>
          </p:nvSpPr>
          <p:spPr>
            <a:xfrm>
              <a:off x="9617712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9" name="Rektangel: rundade hörn 78">
              <a:extLst>
                <a:ext uri="{FF2B5EF4-FFF2-40B4-BE49-F238E27FC236}">
                  <a16:creationId xmlns:a16="http://schemas.microsoft.com/office/drawing/2014/main" id="{C58F093C-9DB8-42A3-84D0-F9B0DDA94B49}"/>
                </a:ext>
              </a:extLst>
            </p:cNvPr>
            <p:cNvSpPr/>
            <p:nvPr/>
          </p:nvSpPr>
          <p:spPr>
            <a:xfrm>
              <a:off x="7393696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0" name="Rektangel: rundade hörn 79">
              <a:extLst>
                <a:ext uri="{FF2B5EF4-FFF2-40B4-BE49-F238E27FC236}">
                  <a16:creationId xmlns:a16="http://schemas.microsoft.com/office/drawing/2014/main" id="{CBBA050F-11CA-447C-9E2E-8FDDC9873FB7}"/>
                </a:ext>
              </a:extLst>
            </p:cNvPr>
            <p:cNvSpPr/>
            <p:nvPr/>
          </p:nvSpPr>
          <p:spPr>
            <a:xfrm>
              <a:off x="9617712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1" name="Rektangel: rundade hörn 80">
              <a:extLst>
                <a:ext uri="{FF2B5EF4-FFF2-40B4-BE49-F238E27FC236}">
                  <a16:creationId xmlns:a16="http://schemas.microsoft.com/office/drawing/2014/main" id="{8BD3544F-3D09-47D1-971A-2C2C4E9CE736}"/>
                </a:ext>
              </a:extLst>
            </p:cNvPr>
            <p:cNvSpPr/>
            <p:nvPr/>
          </p:nvSpPr>
          <p:spPr>
            <a:xfrm>
              <a:off x="7393696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2" name="Rektangel: rundade hörn 81">
              <a:extLst>
                <a:ext uri="{FF2B5EF4-FFF2-40B4-BE49-F238E27FC236}">
                  <a16:creationId xmlns:a16="http://schemas.microsoft.com/office/drawing/2014/main" id="{49429AC7-4938-4D85-86F2-A99CC0F1000E}"/>
                </a:ext>
              </a:extLst>
            </p:cNvPr>
            <p:cNvSpPr/>
            <p:nvPr/>
          </p:nvSpPr>
          <p:spPr>
            <a:xfrm>
              <a:off x="9617712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Rektangel: rundade hörn 82">
              <a:extLst>
                <a:ext uri="{FF2B5EF4-FFF2-40B4-BE49-F238E27FC236}">
                  <a16:creationId xmlns:a16="http://schemas.microsoft.com/office/drawing/2014/main" id="{8EB4F2BD-3092-4C63-969D-60DF5FBCF0C9}"/>
                </a:ext>
              </a:extLst>
            </p:cNvPr>
            <p:cNvSpPr/>
            <p:nvPr/>
          </p:nvSpPr>
          <p:spPr>
            <a:xfrm>
              <a:off x="5184958" y="3145472"/>
              <a:ext cx="2156317" cy="1031653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4" name="Rektangel: rundade hörn 83">
              <a:extLst>
                <a:ext uri="{FF2B5EF4-FFF2-40B4-BE49-F238E27FC236}">
                  <a16:creationId xmlns:a16="http://schemas.microsoft.com/office/drawing/2014/main" id="{AB913DB0-6DA3-4499-B68C-72D9B33E5D17}"/>
                </a:ext>
              </a:extLst>
            </p:cNvPr>
            <p:cNvSpPr/>
            <p:nvPr/>
          </p:nvSpPr>
          <p:spPr>
            <a:xfrm>
              <a:off x="5194651" y="5362725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5" name="Rektangel: rundade hörn 84">
              <a:extLst>
                <a:ext uri="{FF2B5EF4-FFF2-40B4-BE49-F238E27FC236}">
                  <a16:creationId xmlns:a16="http://schemas.microsoft.com/office/drawing/2014/main" id="{1A9D23A2-E742-485B-8518-FFD195CFE924}"/>
                </a:ext>
              </a:extLst>
            </p:cNvPr>
            <p:cNvSpPr/>
            <p:nvPr/>
          </p:nvSpPr>
          <p:spPr>
            <a:xfrm>
              <a:off x="5133123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6" name="textruta 85">
              <a:extLst>
                <a:ext uri="{FF2B5EF4-FFF2-40B4-BE49-F238E27FC236}">
                  <a16:creationId xmlns:a16="http://schemas.microsoft.com/office/drawing/2014/main" id="{6C6E156C-A0E1-4DAC-9F9A-4E2F95CB9D26}"/>
                </a:ext>
              </a:extLst>
            </p:cNvPr>
            <p:cNvSpPr txBox="1"/>
            <p:nvPr/>
          </p:nvSpPr>
          <p:spPr>
            <a:xfrm>
              <a:off x="5714339" y="992609"/>
              <a:ext cx="1138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Tjänstedesign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Orientering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Målgrupper</a:t>
              </a:r>
            </a:p>
          </p:txBody>
        </p:sp>
        <p:sp>
          <p:nvSpPr>
            <p:cNvPr id="87" name="textruta 86">
              <a:extLst>
                <a:ext uri="{FF2B5EF4-FFF2-40B4-BE49-F238E27FC236}">
                  <a16:creationId xmlns:a16="http://schemas.microsoft.com/office/drawing/2014/main" id="{F2F318E1-5425-447A-BBE3-0E8BA99911D7}"/>
                </a:ext>
              </a:extLst>
            </p:cNvPr>
            <p:cNvSpPr txBox="1"/>
            <p:nvPr/>
          </p:nvSpPr>
          <p:spPr>
            <a:xfrm>
              <a:off x="7996730" y="992609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Behovsfångst</a:t>
              </a:r>
            </a:p>
          </p:txBody>
        </p:sp>
        <p:sp>
          <p:nvSpPr>
            <p:cNvPr id="88" name="textruta 87">
              <a:extLst>
                <a:ext uri="{FF2B5EF4-FFF2-40B4-BE49-F238E27FC236}">
                  <a16:creationId xmlns:a16="http://schemas.microsoft.com/office/drawing/2014/main" id="{331A2773-6AF2-4083-8884-F8A155E5D530}"/>
                </a:ext>
              </a:extLst>
            </p:cNvPr>
            <p:cNvSpPr txBox="1"/>
            <p:nvPr/>
          </p:nvSpPr>
          <p:spPr>
            <a:xfrm>
              <a:off x="10236483" y="992609"/>
              <a:ext cx="1049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Visualisering</a:t>
              </a:r>
            </a:p>
          </p:txBody>
        </p:sp>
        <p:sp>
          <p:nvSpPr>
            <p:cNvPr id="89" name="textruta 88">
              <a:extLst>
                <a:ext uri="{FF2B5EF4-FFF2-40B4-BE49-F238E27FC236}">
                  <a16:creationId xmlns:a16="http://schemas.microsoft.com/office/drawing/2014/main" id="{10D402AB-C46E-465E-8C96-0B45E8101965}"/>
                </a:ext>
              </a:extLst>
            </p:cNvPr>
            <p:cNvSpPr txBox="1"/>
            <p:nvPr/>
          </p:nvSpPr>
          <p:spPr>
            <a:xfrm>
              <a:off x="5714339" y="2155092"/>
              <a:ext cx="14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Förändringsledning</a:t>
              </a:r>
            </a:p>
            <a:p>
              <a:endParaRPr lang="sv-SE" sz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0" name="textruta 89">
              <a:extLst>
                <a:ext uri="{FF2B5EF4-FFF2-40B4-BE49-F238E27FC236}">
                  <a16:creationId xmlns:a16="http://schemas.microsoft.com/office/drawing/2014/main" id="{850AC6F6-8523-4898-AB65-829A255B0F1D}"/>
                </a:ext>
              </a:extLst>
            </p:cNvPr>
            <p:cNvSpPr txBox="1"/>
            <p:nvPr/>
          </p:nvSpPr>
          <p:spPr>
            <a:xfrm>
              <a:off x="7996730" y="2155092"/>
              <a:ext cx="1319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Analys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1</a:t>
              </a:r>
            </a:p>
          </p:txBody>
        </p:sp>
        <p:sp>
          <p:nvSpPr>
            <p:cNvPr id="91" name="textruta 90">
              <a:extLst>
                <a:ext uri="{FF2B5EF4-FFF2-40B4-BE49-F238E27FC236}">
                  <a16:creationId xmlns:a16="http://schemas.microsoft.com/office/drawing/2014/main" id="{30AB7324-FCBA-410C-AD45-E21EAB093F91}"/>
                </a:ext>
              </a:extLst>
            </p:cNvPr>
            <p:cNvSpPr txBox="1"/>
            <p:nvPr/>
          </p:nvSpPr>
          <p:spPr>
            <a:xfrm>
              <a:off x="10236483" y="2155092"/>
              <a:ext cx="1319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2</a:t>
              </a:r>
            </a:p>
          </p:txBody>
        </p:sp>
        <p:sp>
          <p:nvSpPr>
            <p:cNvPr id="92" name="textruta 91">
              <a:extLst>
                <a:ext uri="{FF2B5EF4-FFF2-40B4-BE49-F238E27FC236}">
                  <a16:creationId xmlns:a16="http://schemas.microsoft.com/office/drawing/2014/main" id="{A5EA2D67-8387-496E-8466-E3BE6955B479}"/>
                </a:ext>
              </a:extLst>
            </p:cNvPr>
            <p:cNvSpPr txBox="1"/>
            <p:nvPr/>
          </p:nvSpPr>
          <p:spPr>
            <a:xfrm>
              <a:off x="5714339" y="3312693"/>
              <a:ext cx="12666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Förhållningssätt</a:t>
              </a:r>
            </a:p>
          </p:txBody>
        </p:sp>
        <p:sp>
          <p:nvSpPr>
            <p:cNvPr id="94" name="textruta 93">
              <a:extLst>
                <a:ext uri="{FF2B5EF4-FFF2-40B4-BE49-F238E27FC236}">
                  <a16:creationId xmlns:a16="http://schemas.microsoft.com/office/drawing/2014/main" id="{9CA2DC3D-DF3E-401C-9240-3401F297345B}"/>
                </a:ext>
              </a:extLst>
            </p:cNvPr>
            <p:cNvSpPr txBox="1"/>
            <p:nvPr/>
          </p:nvSpPr>
          <p:spPr>
            <a:xfrm>
              <a:off x="10236483" y="3312693"/>
              <a:ext cx="1257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Lösningsförslag</a:t>
              </a:r>
            </a:p>
          </p:txBody>
        </p:sp>
        <p:sp>
          <p:nvSpPr>
            <p:cNvPr id="95" name="textruta 94">
              <a:extLst>
                <a:ext uri="{FF2B5EF4-FFF2-40B4-BE49-F238E27FC236}">
                  <a16:creationId xmlns:a16="http://schemas.microsoft.com/office/drawing/2014/main" id="{B447AAA4-33F4-4ADB-802E-D53CCE1298DF}"/>
                </a:ext>
              </a:extLst>
            </p:cNvPr>
            <p:cNvSpPr txBox="1"/>
            <p:nvPr/>
          </p:nvSpPr>
          <p:spPr>
            <a:xfrm>
              <a:off x="5714339" y="4470295"/>
              <a:ext cx="10413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Trygga team</a:t>
              </a:r>
            </a:p>
          </p:txBody>
        </p:sp>
        <p:sp>
          <p:nvSpPr>
            <p:cNvPr id="96" name="textruta 95">
              <a:extLst>
                <a:ext uri="{FF2B5EF4-FFF2-40B4-BE49-F238E27FC236}">
                  <a16:creationId xmlns:a16="http://schemas.microsoft.com/office/drawing/2014/main" id="{0EEA77CB-E9E9-4225-8D4C-89C3DF6EA181}"/>
                </a:ext>
              </a:extLst>
            </p:cNvPr>
            <p:cNvSpPr txBox="1"/>
            <p:nvPr/>
          </p:nvSpPr>
          <p:spPr>
            <a:xfrm>
              <a:off x="7996730" y="4470295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Prototyper</a:t>
              </a:r>
            </a:p>
          </p:txBody>
        </p:sp>
        <p:sp>
          <p:nvSpPr>
            <p:cNvPr id="97" name="textruta 96">
              <a:extLst>
                <a:ext uri="{FF2B5EF4-FFF2-40B4-BE49-F238E27FC236}">
                  <a16:creationId xmlns:a16="http://schemas.microsoft.com/office/drawing/2014/main" id="{1E607F19-EA5C-453C-8303-87C0B9DD43A0}"/>
                </a:ext>
              </a:extLst>
            </p:cNvPr>
            <p:cNvSpPr txBox="1"/>
            <p:nvPr/>
          </p:nvSpPr>
          <p:spPr>
            <a:xfrm>
              <a:off x="10236483" y="4470295"/>
              <a:ext cx="1376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Nyttorealisering</a:t>
              </a:r>
              <a:b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Effekthemtagning</a:t>
              </a:r>
            </a:p>
          </p:txBody>
        </p:sp>
        <p:pic>
          <p:nvPicPr>
            <p:cNvPr id="98" name="Bildobjekt 97" descr="1_grå.emf">
              <a:extLst>
                <a:ext uri="{FF2B5EF4-FFF2-40B4-BE49-F238E27FC236}">
                  <a16:creationId xmlns:a16="http://schemas.microsoft.com/office/drawing/2014/main" id="{CE02AD43-CC70-49C9-9321-E654C5267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992609"/>
              <a:ext cx="432001" cy="432001"/>
            </a:xfrm>
            <a:prstGeom prst="rect">
              <a:avLst/>
            </a:prstGeom>
          </p:spPr>
        </p:pic>
        <p:pic>
          <p:nvPicPr>
            <p:cNvPr id="99" name="Bildobjekt 98" descr="2_grå.emf">
              <a:extLst>
                <a:ext uri="{FF2B5EF4-FFF2-40B4-BE49-F238E27FC236}">
                  <a16:creationId xmlns:a16="http://schemas.microsoft.com/office/drawing/2014/main" id="{7F3FCEB5-B543-4AF8-A082-3D9B1319E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992609"/>
              <a:ext cx="432001" cy="432001"/>
            </a:xfrm>
            <a:prstGeom prst="rect">
              <a:avLst/>
            </a:prstGeom>
          </p:spPr>
        </p:pic>
        <p:pic>
          <p:nvPicPr>
            <p:cNvPr id="100" name="Bildobjekt 99" descr="3_grå.emf">
              <a:extLst>
                <a:ext uri="{FF2B5EF4-FFF2-40B4-BE49-F238E27FC236}">
                  <a16:creationId xmlns:a16="http://schemas.microsoft.com/office/drawing/2014/main" id="{27CABED9-43BD-45A2-AEAB-616A9F52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992609"/>
              <a:ext cx="432001" cy="432001"/>
            </a:xfrm>
            <a:prstGeom prst="rect">
              <a:avLst/>
            </a:prstGeom>
          </p:spPr>
        </p:pic>
        <p:pic>
          <p:nvPicPr>
            <p:cNvPr id="101" name="Bildobjekt 100" descr="4_grå.emf">
              <a:extLst>
                <a:ext uri="{FF2B5EF4-FFF2-40B4-BE49-F238E27FC236}">
                  <a16:creationId xmlns:a16="http://schemas.microsoft.com/office/drawing/2014/main" id="{AF95D35E-8D46-4C03-BBA4-62FE4A596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2155092"/>
              <a:ext cx="432001" cy="432001"/>
            </a:xfrm>
            <a:prstGeom prst="rect">
              <a:avLst/>
            </a:prstGeom>
          </p:spPr>
        </p:pic>
        <p:pic>
          <p:nvPicPr>
            <p:cNvPr id="102" name="Bildobjekt 101" descr="5_grå.emf">
              <a:extLst>
                <a:ext uri="{FF2B5EF4-FFF2-40B4-BE49-F238E27FC236}">
                  <a16:creationId xmlns:a16="http://schemas.microsoft.com/office/drawing/2014/main" id="{C7734E5B-E77A-4917-B50E-6BF0BC56D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2155092"/>
              <a:ext cx="432001" cy="432001"/>
            </a:xfrm>
            <a:prstGeom prst="rect">
              <a:avLst/>
            </a:prstGeom>
          </p:spPr>
        </p:pic>
        <p:pic>
          <p:nvPicPr>
            <p:cNvPr id="103" name="Bildobjekt 102" descr="6_grå.emf">
              <a:extLst>
                <a:ext uri="{FF2B5EF4-FFF2-40B4-BE49-F238E27FC236}">
                  <a16:creationId xmlns:a16="http://schemas.microsoft.com/office/drawing/2014/main" id="{10F1F0AC-3699-465E-AB72-A66D40BD8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2155092"/>
              <a:ext cx="432001" cy="432001"/>
            </a:xfrm>
            <a:prstGeom prst="rect">
              <a:avLst/>
            </a:prstGeom>
          </p:spPr>
        </p:pic>
        <p:pic>
          <p:nvPicPr>
            <p:cNvPr id="104" name="Bildobjekt 103" descr="7_grå.emf">
              <a:extLst>
                <a:ext uri="{FF2B5EF4-FFF2-40B4-BE49-F238E27FC236}">
                  <a16:creationId xmlns:a16="http://schemas.microsoft.com/office/drawing/2014/main" id="{35CB4529-5758-4EDA-BAA6-22F30FCAD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3312693"/>
              <a:ext cx="432001" cy="432001"/>
            </a:xfrm>
            <a:prstGeom prst="rect">
              <a:avLst/>
            </a:prstGeom>
          </p:spPr>
        </p:pic>
        <p:pic>
          <p:nvPicPr>
            <p:cNvPr id="105" name="Bildobjekt 104" descr="8_grå.emf">
              <a:extLst>
                <a:ext uri="{FF2B5EF4-FFF2-40B4-BE49-F238E27FC236}">
                  <a16:creationId xmlns:a16="http://schemas.microsoft.com/office/drawing/2014/main" id="{34C494AB-B8A5-4A17-AA96-6BD3B09B6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3312693"/>
              <a:ext cx="432001" cy="432001"/>
            </a:xfrm>
            <a:prstGeom prst="rect">
              <a:avLst/>
            </a:prstGeom>
          </p:spPr>
        </p:pic>
        <p:pic>
          <p:nvPicPr>
            <p:cNvPr id="106" name="Bildobjekt 105" descr="9_grå.emf">
              <a:extLst>
                <a:ext uri="{FF2B5EF4-FFF2-40B4-BE49-F238E27FC236}">
                  <a16:creationId xmlns:a16="http://schemas.microsoft.com/office/drawing/2014/main" id="{0BA6B830-3489-4549-B1F3-889E74B7F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3312693"/>
              <a:ext cx="432001" cy="432001"/>
            </a:xfrm>
            <a:prstGeom prst="rect">
              <a:avLst/>
            </a:prstGeom>
          </p:spPr>
        </p:pic>
        <p:pic>
          <p:nvPicPr>
            <p:cNvPr id="107" name="Bildobjekt 106" descr="10_grå.emf">
              <a:extLst>
                <a:ext uri="{FF2B5EF4-FFF2-40B4-BE49-F238E27FC236}">
                  <a16:creationId xmlns:a16="http://schemas.microsoft.com/office/drawing/2014/main" id="{60D4C905-64C8-40F1-B4FD-A634052AC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4470295"/>
              <a:ext cx="432001" cy="432001"/>
            </a:xfrm>
            <a:prstGeom prst="rect">
              <a:avLst/>
            </a:prstGeom>
          </p:spPr>
        </p:pic>
        <p:pic>
          <p:nvPicPr>
            <p:cNvPr id="108" name="Bildobjekt 107" descr="11_grå.emf">
              <a:extLst>
                <a:ext uri="{FF2B5EF4-FFF2-40B4-BE49-F238E27FC236}">
                  <a16:creationId xmlns:a16="http://schemas.microsoft.com/office/drawing/2014/main" id="{22E71A9D-82B7-44CF-B424-E1805BC9C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4470295"/>
              <a:ext cx="432001" cy="432001"/>
            </a:xfrm>
            <a:prstGeom prst="rect">
              <a:avLst/>
            </a:prstGeom>
          </p:spPr>
        </p:pic>
        <p:pic>
          <p:nvPicPr>
            <p:cNvPr id="109" name="Bildobjekt 108" descr="12_grå.emf">
              <a:extLst>
                <a:ext uri="{FF2B5EF4-FFF2-40B4-BE49-F238E27FC236}">
                  <a16:creationId xmlns:a16="http://schemas.microsoft.com/office/drawing/2014/main" id="{F7B33A2F-8EBE-4A24-BAE1-870C69E9B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4470295"/>
              <a:ext cx="432001" cy="432001"/>
            </a:xfrm>
            <a:prstGeom prst="rect">
              <a:avLst/>
            </a:prstGeom>
          </p:spPr>
        </p:pic>
        <p:pic>
          <p:nvPicPr>
            <p:cNvPr id="110" name="Bildobjekt 109" descr="13_grå.emf">
              <a:extLst>
                <a:ext uri="{FF2B5EF4-FFF2-40B4-BE49-F238E27FC236}">
                  <a16:creationId xmlns:a16="http://schemas.microsoft.com/office/drawing/2014/main" id="{E10F4AC2-FD6C-417C-8581-A615BF9EA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5598232"/>
              <a:ext cx="432001" cy="432001"/>
            </a:xfrm>
            <a:prstGeom prst="rect">
              <a:avLst/>
            </a:prstGeom>
          </p:spPr>
        </p:pic>
        <p:sp>
          <p:nvSpPr>
            <p:cNvPr id="111" name="textruta 110">
              <a:extLst>
                <a:ext uri="{FF2B5EF4-FFF2-40B4-BE49-F238E27FC236}">
                  <a16:creationId xmlns:a16="http://schemas.microsoft.com/office/drawing/2014/main" id="{1A58494A-1D60-484C-A0C6-FB88856A38FD}"/>
                </a:ext>
              </a:extLst>
            </p:cNvPr>
            <p:cNvSpPr txBox="1"/>
            <p:nvPr/>
          </p:nvSpPr>
          <p:spPr>
            <a:xfrm>
              <a:off x="5708994" y="5642416"/>
              <a:ext cx="1436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Delning och avslut</a:t>
              </a:r>
            </a:p>
          </p:txBody>
        </p:sp>
        <p:sp>
          <p:nvSpPr>
            <p:cNvPr id="112" name="Rektangel: rundade hörn 111">
              <a:extLst>
                <a:ext uri="{FF2B5EF4-FFF2-40B4-BE49-F238E27FC236}">
                  <a16:creationId xmlns:a16="http://schemas.microsoft.com/office/drawing/2014/main" id="{50CB6DF9-4F0D-431F-B191-93EB8EC8E3E5}"/>
                </a:ext>
              </a:extLst>
            </p:cNvPr>
            <p:cNvSpPr/>
            <p:nvPr/>
          </p:nvSpPr>
          <p:spPr>
            <a:xfrm>
              <a:off x="5196117" y="4279484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5" name="textruta 44">
            <a:extLst>
              <a:ext uri="{FF2B5EF4-FFF2-40B4-BE49-F238E27FC236}">
                <a16:creationId xmlns:a16="http://schemas.microsoft.com/office/drawing/2014/main" id="{1DDE0CC7-9D79-4A92-8D40-9157DF37FBFA}"/>
              </a:ext>
            </a:extLst>
          </p:cNvPr>
          <p:cNvSpPr txBox="1"/>
          <p:nvPr/>
        </p:nvSpPr>
        <p:spPr>
          <a:xfrm>
            <a:off x="7996730" y="331269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Service Blueprint</a:t>
            </a:r>
          </a:p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Processer</a:t>
            </a:r>
          </a:p>
        </p:txBody>
      </p:sp>
    </p:spTree>
    <p:extLst>
      <p:ext uri="{BB962C8B-B14F-4D97-AF65-F5344CB8AC3E}">
        <p14:creationId xmlns:p14="http://schemas.microsoft.com/office/powerpoint/2010/main" val="327568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Bildobjekt 57" descr="5_grå.emf">
            <a:extLst>
              <a:ext uri="{FF2B5EF4-FFF2-40B4-BE49-F238E27FC236}">
                <a16:creationId xmlns:a16="http://schemas.microsoft.com/office/drawing/2014/main" id="{98DD0A3C-34B8-4423-A25D-F42412C56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44" y="2848829"/>
            <a:ext cx="612000" cy="612000"/>
          </a:xfrm>
          <a:prstGeom prst="rect">
            <a:avLst/>
          </a:prstGeom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86BB2282-4534-4C81-971B-4F9105E48563}"/>
              </a:ext>
            </a:extLst>
          </p:cNvPr>
          <p:cNvSpPr txBox="1"/>
          <p:nvPr/>
        </p:nvSpPr>
        <p:spPr>
          <a:xfrm>
            <a:off x="925861" y="3568020"/>
            <a:ext cx="3685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Innehåll:</a:t>
            </a:r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 analys och brukskvaliteter 1</a:t>
            </a:r>
          </a:p>
          <a:p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b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Kunskapsmål: </a:t>
            </a:r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introduktion till båda områden, översikt till analysmetoder att tillämpa på målgruppsarbetet</a:t>
            </a:r>
          </a:p>
          <a:p>
            <a:endParaRPr lang="sv-SE" sz="1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Eget arbete: </a:t>
            </a:r>
          </a:p>
          <a:p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Analys av behovsmaterial</a:t>
            </a:r>
          </a:p>
          <a:p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Identifiering av brukskvaliteter</a:t>
            </a:r>
          </a:p>
        </p:txBody>
      </p:sp>
      <p:pic>
        <p:nvPicPr>
          <p:cNvPr id="60" name="Bildobjekt 59">
            <a:extLst>
              <a:ext uri="{FF2B5EF4-FFF2-40B4-BE49-F238E27FC236}">
                <a16:creationId xmlns:a16="http://schemas.microsoft.com/office/drawing/2014/main" id="{F9D1855E-A1B9-4217-B045-68C83F9C5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57" y="1085668"/>
            <a:ext cx="1585305" cy="2114772"/>
          </a:xfrm>
          <a:prstGeom prst="rect">
            <a:avLst/>
          </a:prstGeom>
        </p:spPr>
      </p:pic>
      <p:pic>
        <p:nvPicPr>
          <p:cNvPr id="61" name="Bildobjekt 60">
            <a:extLst>
              <a:ext uri="{FF2B5EF4-FFF2-40B4-BE49-F238E27FC236}">
                <a16:creationId xmlns:a16="http://schemas.microsoft.com/office/drawing/2014/main" id="{33BAF02C-0BE5-43AE-8650-1310DC3D45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3" r="8791" b="62159"/>
          <a:stretch/>
        </p:blipFill>
        <p:spPr>
          <a:xfrm rot="21244659">
            <a:off x="1425637" y="283607"/>
            <a:ext cx="1120890" cy="1090629"/>
          </a:xfrm>
          <a:prstGeom prst="rect">
            <a:avLst/>
          </a:prstGeom>
        </p:spPr>
      </p:pic>
      <p:pic>
        <p:nvPicPr>
          <p:cNvPr id="62" name="Bildobjekt 61">
            <a:extLst>
              <a:ext uri="{FF2B5EF4-FFF2-40B4-BE49-F238E27FC236}">
                <a16:creationId xmlns:a16="http://schemas.microsoft.com/office/drawing/2014/main" id="{DFEF7A86-6DF1-460D-8995-D7B12FD20B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88"/>
          <a:stretch/>
        </p:blipFill>
        <p:spPr>
          <a:xfrm>
            <a:off x="906384" y="818327"/>
            <a:ext cx="2087779" cy="2288710"/>
          </a:xfrm>
          <a:prstGeom prst="rect">
            <a:avLst/>
          </a:prstGeom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C8857B90-79F2-4D59-A93E-FA9D08E6BBB1}"/>
              </a:ext>
            </a:extLst>
          </p:cNvPr>
          <p:cNvGrpSpPr/>
          <p:nvPr/>
        </p:nvGrpSpPr>
        <p:grpSpPr>
          <a:xfrm>
            <a:off x="5184956" y="872183"/>
            <a:ext cx="6589073" cy="5495873"/>
            <a:chOff x="5184956" y="872183"/>
            <a:chExt cx="6589073" cy="5495873"/>
          </a:xfrm>
        </p:grpSpPr>
        <p:sp>
          <p:nvSpPr>
            <p:cNvPr id="72" name="Rektangel: rundade hörn 71">
              <a:extLst>
                <a:ext uri="{FF2B5EF4-FFF2-40B4-BE49-F238E27FC236}">
                  <a16:creationId xmlns:a16="http://schemas.microsoft.com/office/drawing/2014/main" id="{15796D42-634E-4074-B8AF-DD1550F1D4D5}"/>
                </a:ext>
              </a:extLst>
            </p:cNvPr>
            <p:cNvSpPr/>
            <p:nvPr/>
          </p:nvSpPr>
          <p:spPr>
            <a:xfrm>
              <a:off x="7412001" y="2012516"/>
              <a:ext cx="2156317" cy="1043610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3" name="Rektangel: rundade hörn 72">
              <a:extLst>
                <a:ext uri="{FF2B5EF4-FFF2-40B4-BE49-F238E27FC236}">
                  <a16:creationId xmlns:a16="http://schemas.microsoft.com/office/drawing/2014/main" id="{246DC598-983F-45D3-AB5D-A27CA87E23C3}"/>
                </a:ext>
              </a:extLst>
            </p:cNvPr>
            <p:cNvSpPr/>
            <p:nvPr/>
          </p:nvSpPr>
          <p:spPr>
            <a:xfrm>
              <a:off x="5184956" y="87218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4" name="Rektangel: rundade hörn 73">
              <a:extLst>
                <a:ext uri="{FF2B5EF4-FFF2-40B4-BE49-F238E27FC236}">
                  <a16:creationId xmlns:a16="http://schemas.microsoft.com/office/drawing/2014/main" id="{2B2DEF78-5F31-42AB-9B3D-EC88E8EA5D21}"/>
                </a:ext>
              </a:extLst>
            </p:cNvPr>
            <p:cNvSpPr/>
            <p:nvPr/>
          </p:nvSpPr>
          <p:spPr>
            <a:xfrm>
              <a:off x="9617712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5" name="Rektangel: rundade hörn 74">
              <a:extLst>
                <a:ext uri="{FF2B5EF4-FFF2-40B4-BE49-F238E27FC236}">
                  <a16:creationId xmlns:a16="http://schemas.microsoft.com/office/drawing/2014/main" id="{CCDAEEAF-A320-4637-8CEE-E5A7D3173F90}"/>
                </a:ext>
              </a:extLst>
            </p:cNvPr>
            <p:cNvSpPr/>
            <p:nvPr/>
          </p:nvSpPr>
          <p:spPr>
            <a:xfrm>
              <a:off x="7393696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6" name="Rektangel: rundade hörn 75">
              <a:extLst>
                <a:ext uri="{FF2B5EF4-FFF2-40B4-BE49-F238E27FC236}">
                  <a16:creationId xmlns:a16="http://schemas.microsoft.com/office/drawing/2014/main" id="{7051EA4A-4629-40C6-B631-47A3F7592BF5}"/>
                </a:ext>
              </a:extLst>
            </p:cNvPr>
            <p:cNvSpPr/>
            <p:nvPr/>
          </p:nvSpPr>
          <p:spPr>
            <a:xfrm>
              <a:off x="9617712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7" name="Rektangel: rundade hörn 76">
              <a:extLst>
                <a:ext uri="{FF2B5EF4-FFF2-40B4-BE49-F238E27FC236}">
                  <a16:creationId xmlns:a16="http://schemas.microsoft.com/office/drawing/2014/main" id="{CECEFC47-430B-43BA-A3E7-9EA91C46463D}"/>
                </a:ext>
              </a:extLst>
            </p:cNvPr>
            <p:cNvSpPr/>
            <p:nvPr/>
          </p:nvSpPr>
          <p:spPr>
            <a:xfrm>
              <a:off x="7393696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8" name="Rektangel: rundade hörn 77">
              <a:extLst>
                <a:ext uri="{FF2B5EF4-FFF2-40B4-BE49-F238E27FC236}">
                  <a16:creationId xmlns:a16="http://schemas.microsoft.com/office/drawing/2014/main" id="{D042C318-5F60-4758-B169-16FE15D8CF37}"/>
                </a:ext>
              </a:extLst>
            </p:cNvPr>
            <p:cNvSpPr/>
            <p:nvPr/>
          </p:nvSpPr>
          <p:spPr>
            <a:xfrm>
              <a:off x="9617712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9" name="Rektangel: rundade hörn 78">
              <a:extLst>
                <a:ext uri="{FF2B5EF4-FFF2-40B4-BE49-F238E27FC236}">
                  <a16:creationId xmlns:a16="http://schemas.microsoft.com/office/drawing/2014/main" id="{C0B381B2-AB12-4F79-9E0D-96BDF9E22EB4}"/>
                </a:ext>
              </a:extLst>
            </p:cNvPr>
            <p:cNvSpPr/>
            <p:nvPr/>
          </p:nvSpPr>
          <p:spPr>
            <a:xfrm>
              <a:off x="7393696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0" name="Rektangel: rundade hörn 79">
              <a:extLst>
                <a:ext uri="{FF2B5EF4-FFF2-40B4-BE49-F238E27FC236}">
                  <a16:creationId xmlns:a16="http://schemas.microsoft.com/office/drawing/2014/main" id="{03375B1D-DFFA-45A2-94D8-EC77B223D7A4}"/>
                </a:ext>
              </a:extLst>
            </p:cNvPr>
            <p:cNvSpPr/>
            <p:nvPr/>
          </p:nvSpPr>
          <p:spPr>
            <a:xfrm>
              <a:off x="9617712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1" name="Rektangel: rundade hörn 80">
              <a:extLst>
                <a:ext uri="{FF2B5EF4-FFF2-40B4-BE49-F238E27FC236}">
                  <a16:creationId xmlns:a16="http://schemas.microsoft.com/office/drawing/2014/main" id="{7D2C7F93-10B4-4291-954C-94BEA5A7B54F}"/>
                </a:ext>
              </a:extLst>
            </p:cNvPr>
            <p:cNvSpPr/>
            <p:nvPr/>
          </p:nvSpPr>
          <p:spPr>
            <a:xfrm>
              <a:off x="5184958" y="3145472"/>
              <a:ext cx="2156317" cy="1031653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2" name="Rektangel: rundade hörn 81">
              <a:extLst>
                <a:ext uri="{FF2B5EF4-FFF2-40B4-BE49-F238E27FC236}">
                  <a16:creationId xmlns:a16="http://schemas.microsoft.com/office/drawing/2014/main" id="{7A743E6B-62D7-4C32-9539-5D73394D30DF}"/>
                </a:ext>
              </a:extLst>
            </p:cNvPr>
            <p:cNvSpPr/>
            <p:nvPr/>
          </p:nvSpPr>
          <p:spPr>
            <a:xfrm>
              <a:off x="5194651" y="5362725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Rektangel: rundade hörn 82">
              <a:extLst>
                <a:ext uri="{FF2B5EF4-FFF2-40B4-BE49-F238E27FC236}">
                  <a16:creationId xmlns:a16="http://schemas.microsoft.com/office/drawing/2014/main" id="{94C64A87-9F5D-424C-8BDF-10E52711AA8B}"/>
                </a:ext>
              </a:extLst>
            </p:cNvPr>
            <p:cNvSpPr/>
            <p:nvPr/>
          </p:nvSpPr>
          <p:spPr>
            <a:xfrm>
              <a:off x="5184958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4" name="textruta 83">
              <a:extLst>
                <a:ext uri="{FF2B5EF4-FFF2-40B4-BE49-F238E27FC236}">
                  <a16:creationId xmlns:a16="http://schemas.microsoft.com/office/drawing/2014/main" id="{C8FE40D6-BAA5-4BAB-A3F1-41E1611D0878}"/>
                </a:ext>
              </a:extLst>
            </p:cNvPr>
            <p:cNvSpPr txBox="1"/>
            <p:nvPr/>
          </p:nvSpPr>
          <p:spPr>
            <a:xfrm>
              <a:off x="5714339" y="992609"/>
              <a:ext cx="1138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Tjänstedesign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Orientering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Målgrupper</a:t>
              </a:r>
            </a:p>
          </p:txBody>
        </p:sp>
        <p:sp>
          <p:nvSpPr>
            <p:cNvPr id="85" name="textruta 84">
              <a:extLst>
                <a:ext uri="{FF2B5EF4-FFF2-40B4-BE49-F238E27FC236}">
                  <a16:creationId xmlns:a16="http://schemas.microsoft.com/office/drawing/2014/main" id="{166D475C-4F6A-4785-A89B-067EC509CEBF}"/>
                </a:ext>
              </a:extLst>
            </p:cNvPr>
            <p:cNvSpPr txBox="1"/>
            <p:nvPr/>
          </p:nvSpPr>
          <p:spPr>
            <a:xfrm>
              <a:off x="7996730" y="992609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Behovsfångst</a:t>
              </a:r>
            </a:p>
          </p:txBody>
        </p:sp>
        <p:sp>
          <p:nvSpPr>
            <p:cNvPr id="86" name="textruta 85">
              <a:extLst>
                <a:ext uri="{FF2B5EF4-FFF2-40B4-BE49-F238E27FC236}">
                  <a16:creationId xmlns:a16="http://schemas.microsoft.com/office/drawing/2014/main" id="{0DC1027D-2BD5-466E-B322-5B7D561D36FA}"/>
                </a:ext>
              </a:extLst>
            </p:cNvPr>
            <p:cNvSpPr txBox="1"/>
            <p:nvPr/>
          </p:nvSpPr>
          <p:spPr>
            <a:xfrm>
              <a:off x="10236483" y="992609"/>
              <a:ext cx="1049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Visualisering</a:t>
              </a:r>
            </a:p>
          </p:txBody>
        </p:sp>
        <p:sp>
          <p:nvSpPr>
            <p:cNvPr id="87" name="textruta 86">
              <a:extLst>
                <a:ext uri="{FF2B5EF4-FFF2-40B4-BE49-F238E27FC236}">
                  <a16:creationId xmlns:a16="http://schemas.microsoft.com/office/drawing/2014/main" id="{73B04691-D249-4536-8857-7EA5A5E8F0D2}"/>
                </a:ext>
              </a:extLst>
            </p:cNvPr>
            <p:cNvSpPr txBox="1"/>
            <p:nvPr/>
          </p:nvSpPr>
          <p:spPr>
            <a:xfrm>
              <a:off x="5714339" y="2155092"/>
              <a:ext cx="14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Förändringsledning</a:t>
              </a:r>
            </a:p>
            <a:p>
              <a:endParaRPr lang="sv-SE" sz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8" name="textruta 87">
              <a:extLst>
                <a:ext uri="{FF2B5EF4-FFF2-40B4-BE49-F238E27FC236}">
                  <a16:creationId xmlns:a16="http://schemas.microsoft.com/office/drawing/2014/main" id="{6BA57A05-9B7B-4936-9FC3-3AE318F97F0F}"/>
                </a:ext>
              </a:extLst>
            </p:cNvPr>
            <p:cNvSpPr txBox="1"/>
            <p:nvPr/>
          </p:nvSpPr>
          <p:spPr>
            <a:xfrm>
              <a:off x="7996730" y="2155092"/>
              <a:ext cx="1319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Analys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1</a:t>
              </a:r>
            </a:p>
          </p:txBody>
        </p:sp>
        <p:sp>
          <p:nvSpPr>
            <p:cNvPr id="89" name="textruta 88">
              <a:extLst>
                <a:ext uri="{FF2B5EF4-FFF2-40B4-BE49-F238E27FC236}">
                  <a16:creationId xmlns:a16="http://schemas.microsoft.com/office/drawing/2014/main" id="{24611118-F715-4A9F-8240-03B65B4BDEDD}"/>
                </a:ext>
              </a:extLst>
            </p:cNvPr>
            <p:cNvSpPr txBox="1"/>
            <p:nvPr/>
          </p:nvSpPr>
          <p:spPr>
            <a:xfrm>
              <a:off x="10236483" y="2155092"/>
              <a:ext cx="1319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2</a:t>
              </a:r>
            </a:p>
          </p:txBody>
        </p:sp>
        <p:sp>
          <p:nvSpPr>
            <p:cNvPr id="90" name="textruta 89">
              <a:extLst>
                <a:ext uri="{FF2B5EF4-FFF2-40B4-BE49-F238E27FC236}">
                  <a16:creationId xmlns:a16="http://schemas.microsoft.com/office/drawing/2014/main" id="{7D05AEE2-44CF-42A9-B309-F66CC68AA914}"/>
                </a:ext>
              </a:extLst>
            </p:cNvPr>
            <p:cNvSpPr txBox="1"/>
            <p:nvPr/>
          </p:nvSpPr>
          <p:spPr>
            <a:xfrm>
              <a:off x="5714339" y="3312693"/>
              <a:ext cx="12666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Förhållningssätt</a:t>
              </a:r>
            </a:p>
          </p:txBody>
        </p:sp>
        <p:sp>
          <p:nvSpPr>
            <p:cNvPr id="92" name="textruta 91">
              <a:extLst>
                <a:ext uri="{FF2B5EF4-FFF2-40B4-BE49-F238E27FC236}">
                  <a16:creationId xmlns:a16="http://schemas.microsoft.com/office/drawing/2014/main" id="{CBE56AC4-0804-4C23-8B96-76434E49977E}"/>
                </a:ext>
              </a:extLst>
            </p:cNvPr>
            <p:cNvSpPr txBox="1"/>
            <p:nvPr/>
          </p:nvSpPr>
          <p:spPr>
            <a:xfrm>
              <a:off x="10236483" y="3312693"/>
              <a:ext cx="1257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Lösningsförslag</a:t>
              </a:r>
            </a:p>
          </p:txBody>
        </p:sp>
        <p:sp>
          <p:nvSpPr>
            <p:cNvPr id="93" name="textruta 92">
              <a:extLst>
                <a:ext uri="{FF2B5EF4-FFF2-40B4-BE49-F238E27FC236}">
                  <a16:creationId xmlns:a16="http://schemas.microsoft.com/office/drawing/2014/main" id="{031B5EB3-FA02-4B11-8CEE-375B1E155C6E}"/>
                </a:ext>
              </a:extLst>
            </p:cNvPr>
            <p:cNvSpPr txBox="1"/>
            <p:nvPr/>
          </p:nvSpPr>
          <p:spPr>
            <a:xfrm>
              <a:off x="5714339" y="4470295"/>
              <a:ext cx="10413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Trygga team</a:t>
              </a:r>
            </a:p>
          </p:txBody>
        </p:sp>
        <p:sp>
          <p:nvSpPr>
            <p:cNvPr id="94" name="textruta 93">
              <a:extLst>
                <a:ext uri="{FF2B5EF4-FFF2-40B4-BE49-F238E27FC236}">
                  <a16:creationId xmlns:a16="http://schemas.microsoft.com/office/drawing/2014/main" id="{9E19D179-F87E-49D2-81DF-CCAD226632BA}"/>
                </a:ext>
              </a:extLst>
            </p:cNvPr>
            <p:cNvSpPr txBox="1"/>
            <p:nvPr/>
          </p:nvSpPr>
          <p:spPr>
            <a:xfrm>
              <a:off x="7996730" y="4470295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Prototyper</a:t>
              </a:r>
            </a:p>
          </p:txBody>
        </p:sp>
        <p:sp>
          <p:nvSpPr>
            <p:cNvPr id="95" name="textruta 94">
              <a:extLst>
                <a:ext uri="{FF2B5EF4-FFF2-40B4-BE49-F238E27FC236}">
                  <a16:creationId xmlns:a16="http://schemas.microsoft.com/office/drawing/2014/main" id="{4728B329-F4E7-4F1B-89C7-8564F732C105}"/>
                </a:ext>
              </a:extLst>
            </p:cNvPr>
            <p:cNvSpPr txBox="1"/>
            <p:nvPr/>
          </p:nvSpPr>
          <p:spPr>
            <a:xfrm>
              <a:off x="10236483" y="4470295"/>
              <a:ext cx="1376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Nyttorealisering</a:t>
              </a:r>
              <a:b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Effekthemtagning</a:t>
              </a:r>
            </a:p>
          </p:txBody>
        </p:sp>
        <p:pic>
          <p:nvPicPr>
            <p:cNvPr id="96" name="Bildobjekt 95" descr="1_grå.emf">
              <a:extLst>
                <a:ext uri="{FF2B5EF4-FFF2-40B4-BE49-F238E27FC236}">
                  <a16:creationId xmlns:a16="http://schemas.microsoft.com/office/drawing/2014/main" id="{28F602B9-B8B3-42CE-BA1C-105F2763E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992609"/>
              <a:ext cx="432001" cy="432001"/>
            </a:xfrm>
            <a:prstGeom prst="rect">
              <a:avLst/>
            </a:prstGeom>
          </p:spPr>
        </p:pic>
        <p:pic>
          <p:nvPicPr>
            <p:cNvPr id="97" name="Bildobjekt 96" descr="2_grå.emf">
              <a:extLst>
                <a:ext uri="{FF2B5EF4-FFF2-40B4-BE49-F238E27FC236}">
                  <a16:creationId xmlns:a16="http://schemas.microsoft.com/office/drawing/2014/main" id="{E6910111-BA84-46BF-BAEB-3F6230AC1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992609"/>
              <a:ext cx="432001" cy="432001"/>
            </a:xfrm>
            <a:prstGeom prst="rect">
              <a:avLst/>
            </a:prstGeom>
          </p:spPr>
        </p:pic>
        <p:pic>
          <p:nvPicPr>
            <p:cNvPr id="98" name="Bildobjekt 97" descr="3_grå.emf">
              <a:extLst>
                <a:ext uri="{FF2B5EF4-FFF2-40B4-BE49-F238E27FC236}">
                  <a16:creationId xmlns:a16="http://schemas.microsoft.com/office/drawing/2014/main" id="{78DB5531-8951-483D-ADF1-19B923824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992609"/>
              <a:ext cx="432001" cy="432001"/>
            </a:xfrm>
            <a:prstGeom prst="rect">
              <a:avLst/>
            </a:prstGeom>
          </p:spPr>
        </p:pic>
        <p:pic>
          <p:nvPicPr>
            <p:cNvPr id="99" name="Bildobjekt 98" descr="4_grå.emf">
              <a:extLst>
                <a:ext uri="{FF2B5EF4-FFF2-40B4-BE49-F238E27FC236}">
                  <a16:creationId xmlns:a16="http://schemas.microsoft.com/office/drawing/2014/main" id="{D86E8D91-3E06-4810-9596-C8CBA8AFF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2155092"/>
              <a:ext cx="432001" cy="432001"/>
            </a:xfrm>
            <a:prstGeom prst="rect">
              <a:avLst/>
            </a:prstGeom>
          </p:spPr>
        </p:pic>
        <p:pic>
          <p:nvPicPr>
            <p:cNvPr id="100" name="Bildobjekt 99" descr="5_grå.emf">
              <a:extLst>
                <a:ext uri="{FF2B5EF4-FFF2-40B4-BE49-F238E27FC236}">
                  <a16:creationId xmlns:a16="http://schemas.microsoft.com/office/drawing/2014/main" id="{A3828007-3D53-4945-A50F-6210C21BF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2155092"/>
              <a:ext cx="432001" cy="432001"/>
            </a:xfrm>
            <a:prstGeom prst="rect">
              <a:avLst/>
            </a:prstGeom>
          </p:spPr>
        </p:pic>
        <p:pic>
          <p:nvPicPr>
            <p:cNvPr id="101" name="Bildobjekt 100" descr="6_grå.emf">
              <a:extLst>
                <a:ext uri="{FF2B5EF4-FFF2-40B4-BE49-F238E27FC236}">
                  <a16:creationId xmlns:a16="http://schemas.microsoft.com/office/drawing/2014/main" id="{C9D52412-19C1-406E-B189-AAE342EDC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2155092"/>
              <a:ext cx="432001" cy="432001"/>
            </a:xfrm>
            <a:prstGeom prst="rect">
              <a:avLst/>
            </a:prstGeom>
          </p:spPr>
        </p:pic>
        <p:pic>
          <p:nvPicPr>
            <p:cNvPr id="102" name="Bildobjekt 101" descr="7_grå.emf">
              <a:extLst>
                <a:ext uri="{FF2B5EF4-FFF2-40B4-BE49-F238E27FC236}">
                  <a16:creationId xmlns:a16="http://schemas.microsoft.com/office/drawing/2014/main" id="{C8EF46FC-EC1F-4EEF-9588-47091F856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3312693"/>
              <a:ext cx="432001" cy="432001"/>
            </a:xfrm>
            <a:prstGeom prst="rect">
              <a:avLst/>
            </a:prstGeom>
          </p:spPr>
        </p:pic>
        <p:pic>
          <p:nvPicPr>
            <p:cNvPr id="103" name="Bildobjekt 102" descr="8_grå.emf">
              <a:extLst>
                <a:ext uri="{FF2B5EF4-FFF2-40B4-BE49-F238E27FC236}">
                  <a16:creationId xmlns:a16="http://schemas.microsoft.com/office/drawing/2014/main" id="{311633FB-024B-4B81-A0A0-737FF05FD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3312693"/>
              <a:ext cx="432001" cy="432001"/>
            </a:xfrm>
            <a:prstGeom prst="rect">
              <a:avLst/>
            </a:prstGeom>
          </p:spPr>
        </p:pic>
        <p:pic>
          <p:nvPicPr>
            <p:cNvPr id="104" name="Bildobjekt 103" descr="9_grå.emf">
              <a:extLst>
                <a:ext uri="{FF2B5EF4-FFF2-40B4-BE49-F238E27FC236}">
                  <a16:creationId xmlns:a16="http://schemas.microsoft.com/office/drawing/2014/main" id="{1D5A9D38-05E3-4625-BD8E-441BAA4EC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3312693"/>
              <a:ext cx="432001" cy="432001"/>
            </a:xfrm>
            <a:prstGeom prst="rect">
              <a:avLst/>
            </a:prstGeom>
          </p:spPr>
        </p:pic>
        <p:pic>
          <p:nvPicPr>
            <p:cNvPr id="105" name="Bildobjekt 104" descr="10_grå.emf">
              <a:extLst>
                <a:ext uri="{FF2B5EF4-FFF2-40B4-BE49-F238E27FC236}">
                  <a16:creationId xmlns:a16="http://schemas.microsoft.com/office/drawing/2014/main" id="{683D3E95-4F34-4634-8370-D72344E40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4470295"/>
              <a:ext cx="432001" cy="432001"/>
            </a:xfrm>
            <a:prstGeom prst="rect">
              <a:avLst/>
            </a:prstGeom>
          </p:spPr>
        </p:pic>
        <p:pic>
          <p:nvPicPr>
            <p:cNvPr id="106" name="Bildobjekt 105" descr="11_grå.emf">
              <a:extLst>
                <a:ext uri="{FF2B5EF4-FFF2-40B4-BE49-F238E27FC236}">
                  <a16:creationId xmlns:a16="http://schemas.microsoft.com/office/drawing/2014/main" id="{B9C6DE37-526A-4FA5-8ABA-472D6C9B9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4470295"/>
              <a:ext cx="432001" cy="432001"/>
            </a:xfrm>
            <a:prstGeom prst="rect">
              <a:avLst/>
            </a:prstGeom>
          </p:spPr>
        </p:pic>
        <p:pic>
          <p:nvPicPr>
            <p:cNvPr id="107" name="Bildobjekt 106" descr="12_grå.emf">
              <a:extLst>
                <a:ext uri="{FF2B5EF4-FFF2-40B4-BE49-F238E27FC236}">
                  <a16:creationId xmlns:a16="http://schemas.microsoft.com/office/drawing/2014/main" id="{CA03BF12-B893-4C14-94EA-37805581F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4470295"/>
              <a:ext cx="432001" cy="432001"/>
            </a:xfrm>
            <a:prstGeom prst="rect">
              <a:avLst/>
            </a:prstGeom>
          </p:spPr>
        </p:pic>
        <p:pic>
          <p:nvPicPr>
            <p:cNvPr id="108" name="Bildobjekt 107" descr="13_grå.emf">
              <a:extLst>
                <a:ext uri="{FF2B5EF4-FFF2-40B4-BE49-F238E27FC236}">
                  <a16:creationId xmlns:a16="http://schemas.microsoft.com/office/drawing/2014/main" id="{26554922-693F-42DD-B692-2D300EF8F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5598232"/>
              <a:ext cx="432001" cy="432001"/>
            </a:xfrm>
            <a:prstGeom prst="rect">
              <a:avLst/>
            </a:prstGeom>
          </p:spPr>
        </p:pic>
        <p:sp>
          <p:nvSpPr>
            <p:cNvPr id="109" name="textruta 108">
              <a:extLst>
                <a:ext uri="{FF2B5EF4-FFF2-40B4-BE49-F238E27FC236}">
                  <a16:creationId xmlns:a16="http://schemas.microsoft.com/office/drawing/2014/main" id="{45EFEC4E-EE73-4616-A172-3DB9E897384C}"/>
                </a:ext>
              </a:extLst>
            </p:cNvPr>
            <p:cNvSpPr txBox="1"/>
            <p:nvPr/>
          </p:nvSpPr>
          <p:spPr>
            <a:xfrm>
              <a:off x="5708994" y="5642416"/>
              <a:ext cx="1436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Delning och avslut</a:t>
              </a:r>
            </a:p>
          </p:txBody>
        </p:sp>
        <p:sp>
          <p:nvSpPr>
            <p:cNvPr id="110" name="Rektangel: rundade hörn 109">
              <a:extLst>
                <a:ext uri="{FF2B5EF4-FFF2-40B4-BE49-F238E27FC236}">
                  <a16:creationId xmlns:a16="http://schemas.microsoft.com/office/drawing/2014/main" id="{41030F75-1EA5-42FC-9168-40A5F8F7D72C}"/>
                </a:ext>
              </a:extLst>
            </p:cNvPr>
            <p:cNvSpPr/>
            <p:nvPr/>
          </p:nvSpPr>
          <p:spPr>
            <a:xfrm>
              <a:off x="5196117" y="4279484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7" name="textruta 46">
            <a:extLst>
              <a:ext uri="{FF2B5EF4-FFF2-40B4-BE49-F238E27FC236}">
                <a16:creationId xmlns:a16="http://schemas.microsoft.com/office/drawing/2014/main" id="{F17F72F9-2521-4E56-968D-F1327D201397}"/>
              </a:ext>
            </a:extLst>
          </p:cNvPr>
          <p:cNvSpPr txBox="1"/>
          <p:nvPr/>
        </p:nvSpPr>
        <p:spPr>
          <a:xfrm>
            <a:off x="7996730" y="331269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Service Blueprint</a:t>
            </a:r>
          </a:p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Processer</a:t>
            </a:r>
          </a:p>
        </p:txBody>
      </p:sp>
    </p:spTree>
    <p:extLst>
      <p:ext uri="{BB962C8B-B14F-4D97-AF65-F5344CB8AC3E}">
        <p14:creationId xmlns:p14="http://schemas.microsoft.com/office/powerpoint/2010/main" val="237091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Bildobjekt 58">
            <a:extLst>
              <a:ext uri="{FF2B5EF4-FFF2-40B4-BE49-F238E27FC236}">
                <a16:creationId xmlns:a16="http://schemas.microsoft.com/office/drawing/2014/main" id="{08432FB6-2283-4B37-95DB-81A49A568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" y="102393"/>
            <a:ext cx="4638035" cy="3476829"/>
          </a:xfrm>
          <a:prstGeom prst="rect">
            <a:avLst/>
          </a:prstGeom>
        </p:spPr>
      </p:pic>
      <p:pic>
        <p:nvPicPr>
          <p:cNvPr id="39" name="Bildobjekt 38" descr="6_grå.emf">
            <a:extLst>
              <a:ext uri="{FF2B5EF4-FFF2-40B4-BE49-F238E27FC236}">
                <a16:creationId xmlns:a16="http://schemas.microsoft.com/office/drawing/2014/main" id="{2FBC5B22-55C0-4214-BD1B-1FEB08FD1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86" y="2831663"/>
            <a:ext cx="612000" cy="612000"/>
          </a:xfrm>
          <a:prstGeom prst="rect">
            <a:avLst/>
          </a:prstGeom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86BB2282-4534-4C81-971B-4F9105E48563}"/>
              </a:ext>
            </a:extLst>
          </p:cNvPr>
          <p:cNvSpPr txBox="1"/>
          <p:nvPr/>
        </p:nvSpPr>
        <p:spPr>
          <a:xfrm>
            <a:off x="925861" y="3568020"/>
            <a:ext cx="36853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Innehåll:</a:t>
            </a:r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 brukskvaliteter 2</a:t>
            </a:r>
          </a:p>
          <a:p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b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Kunskapsmål: </a:t>
            </a:r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fördjupning – att öka förmågan att arbeta med brukskvaliteter i digitaliseringsarbetet</a:t>
            </a:r>
          </a:p>
          <a:p>
            <a:endParaRPr lang="sv-SE" sz="1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Eget arbete: </a:t>
            </a:r>
          </a:p>
          <a:p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Fortsatt arbete med gestaltningsmaterial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69FF7200-C598-4C3B-AEC7-8E9E0959818E}"/>
              </a:ext>
            </a:extLst>
          </p:cNvPr>
          <p:cNvGrpSpPr/>
          <p:nvPr/>
        </p:nvGrpSpPr>
        <p:grpSpPr>
          <a:xfrm>
            <a:off x="5173447" y="872183"/>
            <a:ext cx="6600582" cy="5495873"/>
            <a:chOff x="5173447" y="872183"/>
            <a:chExt cx="6600582" cy="5495873"/>
          </a:xfrm>
        </p:grpSpPr>
        <p:sp>
          <p:nvSpPr>
            <p:cNvPr id="81" name="Rektangel: rundade hörn 80">
              <a:extLst>
                <a:ext uri="{FF2B5EF4-FFF2-40B4-BE49-F238E27FC236}">
                  <a16:creationId xmlns:a16="http://schemas.microsoft.com/office/drawing/2014/main" id="{3867B9E8-DC8F-4F8C-A5E8-3C0DF354BCB6}"/>
                </a:ext>
              </a:extLst>
            </p:cNvPr>
            <p:cNvSpPr/>
            <p:nvPr/>
          </p:nvSpPr>
          <p:spPr>
            <a:xfrm>
              <a:off x="9617712" y="2012516"/>
              <a:ext cx="2156317" cy="1043610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2" name="Rektangel: rundade hörn 81">
              <a:extLst>
                <a:ext uri="{FF2B5EF4-FFF2-40B4-BE49-F238E27FC236}">
                  <a16:creationId xmlns:a16="http://schemas.microsoft.com/office/drawing/2014/main" id="{457101B0-A495-46A8-8EF1-124010726F8D}"/>
                </a:ext>
              </a:extLst>
            </p:cNvPr>
            <p:cNvSpPr/>
            <p:nvPr/>
          </p:nvSpPr>
          <p:spPr>
            <a:xfrm>
              <a:off x="7393696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Rektangel: rundade hörn 82">
              <a:extLst>
                <a:ext uri="{FF2B5EF4-FFF2-40B4-BE49-F238E27FC236}">
                  <a16:creationId xmlns:a16="http://schemas.microsoft.com/office/drawing/2014/main" id="{BF3845C4-3BE6-48BA-9EB1-E375EFCA92C1}"/>
                </a:ext>
              </a:extLst>
            </p:cNvPr>
            <p:cNvSpPr/>
            <p:nvPr/>
          </p:nvSpPr>
          <p:spPr>
            <a:xfrm>
              <a:off x="5173447" y="87218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4" name="Rektangel: rundade hörn 83">
              <a:extLst>
                <a:ext uri="{FF2B5EF4-FFF2-40B4-BE49-F238E27FC236}">
                  <a16:creationId xmlns:a16="http://schemas.microsoft.com/office/drawing/2014/main" id="{188967A6-6796-4346-823A-BA7B14CAA820}"/>
                </a:ext>
              </a:extLst>
            </p:cNvPr>
            <p:cNvSpPr/>
            <p:nvPr/>
          </p:nvSpPr>
          <p:spPr>
            <a:xfrm>
              <a:off x="7393696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5" name="Rektangel: rundade hörn 84">
              <a:extLst>
                <a:ext uri="{FF2B5EF4-FFF2-40B4-BE49-F238E27FC236}">
                  <a16:creationId xmlns:a16="http://schemas.microsoft.com/office/drawing/2014/main" id="{6EA32557-1FA6-4154-A9D1-6FD706F5FCC6}"/>
                </a:ext>
              </a:extLst>
            </p:cNvPr>
            <p:cNvSpPr/>
            <p:nvPr/>
          </p:nvSpPr>
          <p:spPr>
            <a:xfrm>
              <a:off x="9617712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6" name="Rektangel: rundade hörn 85">
              <a:extLst>
                <a:ext uri="{FF2B5EF4-FFF2-40B4-BE49-F238E27FC236}">
                  <a16:creationId xmlns:a16="http://schemas.microsoft.com/office/drawing/2014/main" id="{84F2E28D-3F8C-4A8D-931F-C8DD1B394132}"/>
                </a:ext>
              </a:extLst>
            </p:cNvPr>
            <p:cNvSpPr/>
            <p:nvPr/>
          </p:nvSpPr>
          <p:spPr>
            <a:xfrm>
              <a:off x="7393696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7" name="Rektangel: rundade hörn 86">
              <a:extLst>
                <a:ext uri="{FF2B5EF4-FFF2-40B4-BE49-F238E27FC236}">
                  <a16:creationId xmlns:a16="http://schemas.microsoft.com/office/drawing/2014/main" id="{02FD7F54-ACEB-4D88-B9EE-A7708A48217C}"/>
                </a:ext>
              </a:extLst>
            </p:cNvPr>
            <p:cNvSpPr/>
            <p:nvPr/>
          </p:nvSpPr>
          <p:spPr>
            <a:xfrm>
              <a:off x="9617712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8" name="Rektangel: rundade hörn 87">
              <a:extLst>
                <a:ext uri="{FF2B5EF4-FFF2-40B4-BE49-F238E27FC236}">
                  <a16:creationId xmlns:a16="http://schemas.microsoft.com/office/drawing/2014/main" id="{E732A946-F5F0-494D-BED0-369A0B2E9B6F}"/>
                </a:ext>
              </a:extLst>
            </p:cNvPr>
            <p:cNvSpPr/>
            <p:nvPr/>
          </p:nvSpPr>
          <p:spPr>
            <a:xfrm>
              <a:off x="7393696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9" name="Rektangel: rundade hörn 88">
              <a:extLst>
                <a:ext uri="{FF2B5EF4-FFF2-40B4-BE49-F238E27FC236}">
                  <a16:creationId xmlns:a16="http://schemas.microsoft.com/office/drawing/2014/main" id="{7C38F4F8-B71A-44E5-9B5A-1DCEFA4A3AC7}"/>
                </a:ext>
              </a:extLst>
            </p:cNvPr>
            <p:cNvSpPr/>
            <p:nvPr/>
          </p:nvSpPr>
          <p:spPr>
            <a:xfrm>
              <a:off x="9617712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0" name="Rektangel: rundade hörn 89">
              <a:extLst>
                <a:ext uri="{FF2B5EF4-FFF2-40B4-BE49-F238E27FC236}">
                  <a16:creationId xmlns:a16="http://schemas.microsoft.com/office/drawing/2014/main" id="{30226DF1-7556-470C-971D-C54BD038272C}"/>
                </a:ext>
              </a:extLst>
            </p:cNvPr>
            <p:cNvSpPr/>
            <p:nvPr/>
          </p:nvSpPr>
          <p:spPr>
            <a:xfrm>
              <a:off x="5184958" y="3145472"/>
              <a:ext cx="2156317" cy="1031653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1" name="Rektangel: rundade hörn 90">
              <a:extLst>
                <a:ext uri="{FF2B5EF4-FFF2-40B4-BE49-F238E27FC236}">
                  <a16:creationId xmlns:a16="http://schemas.microsoft.com/office/drawing/2014/main" id="{B753E760-88F7-44F1-8E8B-BC4A2B2DA378}"/>
                </a:ext>
              </a:extLst>
            </p:cNvPr>
            <p:cNvSpPr/>
            <p:nvPr/>
          </p:nvSpPr>
          <p:spPr>
            <a:xfrm>
              <a:off x="5194651" y="5362725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Rektangel: rundade hörn 91">
              <a:extLst>
                <a:ext uri="{FF2B5EF4-FFF2-40B4-BE49-F238E27FC236}">
                  <a16:creationId xmlns:a16="http://schemas.microsoft.com/office/drawing/2014/main" id="{EB79E751-43E7-44A1-8548-DC049417DB65}"/>
                </a:ext>
              </a:extLst>
            </p:cNvPr>
            <p:cNvSpPr/>
            <p:nvPr/>
          </p:nvSpPr>
          <p:spPr>
            <a:xfrm>
              <a:off x="5184958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3" name="textruta 92">
              <a:extLst>
                <a:ext uri="{FF2B5EF4-FFF2-40B4-BE49-F238E27FC236}">
                  <a16:creationId xmlns:a16="http://schemas.microsoft.com/office/drawing/2014/main" id="{FBE77016-F851-471F-9F1A-899C5C1596B3}"/>
                </a:ext>
              </a:extLst>
            </p:cNvPr>
            <p:cNvSpPr txBox="1"/>
            <p:nvPr/>
          </p:nvSpPr>
          <p:spPr>
            <a:xfrm>
              <a:off x="5714339" y="992609"/>
              <a:ext cx="1138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Tjänstedesign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Orientering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Målgrupper</a:t>
              </a:r>
            </a:p>
          </p:txBody>
        </p:sp>
        <p:sp>
          <p:nvSpPr>
            <p:cNvPr id="94" name="textruta 93">
              <a:extLst>
                <a:ext uri="{FF2B5EF4-FFF2-40B4-BE49-F238E27FC236}">
                  <a16:creationId xmlns:a16="http://schemas.microsoft.com/office/drawing/2014/main" id="{F66E5B3F-C6BA-4157-8168-5747708D3D44}"/>
                </a:ext>
              </a:extLst>
            </p:cNvPr>
            <p:cNvSpPr txBox="1"/>
            <p:nvPr/>
          </p:nvSpPr>
          <p:spPr>
            <a:xfrm>
              <a:off x="7996730" y="992609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Behovsfångst</a:t>
              </a:r>
            </a:p>
          </p:txBody>
        </p:sp>
        <p:sp>
          <p:nvSpPr>
            <p:cNvPr id="95" name="textruta 94">
              <a:extLst>
                <a:ext uri="{FF2B5EF4-FFF2-40B4-BE49-F238E27FC236}">
                  <a16:creationId xmlns:a16="http://schemas.microsoft.com/office/drawing/2014/main" id="{7AD4CA0B-DC70-48D3-A8EF-CDD38FAE8BA8}"/>
                </a:ext>
              </a:extLst>
            </p:cNvPr>
            <p:cNvSpPr txBox="1"/>
            <p:nvPr/>
          </p:nvSpPr>
          <p:spPr>
            <a:xfrm>
              <a:off x="10236483" y="992609"/>
              <a:ext cx="1049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Visualisering</a:t>
              </a:r>
            </a:p>
          </p:txBody>
        </p:sp>
        <p:sp>
          <p:nvSpPr>
            <p:cNvPr id="96" name="textruta 95">
              <a:extLst>
                <a:ext uri="{FF2B5EF4-FFF2-40B4-BE49-F238E27FC236}">
                  <a16:creationId xmlns:a16="http://schemas.microsoft.com/office/drawing/2014/main" id="{238DD94C-FD47-4585-AF5B-B1C89DA1AECD}"/>
                </a:ext>
              </a:extLst>
            </p:cNvPr>
            <p:cNvSpPr txBox="1"/>
            <p:nvPr/>
          </p:nvSpPr>
          <p:spPr>
            <a:xfrm>
              <a:off x="5714339" y="2155092"/>
              <a:ext cx="14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Förändringsledning</a:t>
              </a:r>
            </a:p>
            <a:p>
              <a:endParaRPr lang="sv-SE" sz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7" name="textruta 96">
              <a:extLst>
                <a:ext uri="{FF2B5EF4-FFF2-40B4-BE49-F238E27FC236}">
                  <a16:creationId xmlns:a16="http://schemas.microsoft.com/office/drawing/2014/main" id="{66001E7C-5BAD-40D2-9536-15365CC25C96}"/>
                </a:ext>
              </a:extLst>
            </p:cNvPr>
            <p:cNvSpPr txBox="1"/>
            <p:nvPr/>
          </p:nvSpPr>
          <p:spPr>
            <a:xfrm>
              <a:off x="7996730" y="2155092"/>
              <a:ext cx="1319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Analys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1</a:t>
              </a:r>
            </a:p>
          </p:txBody>
        </p:sp>
        <p:sp>
          <p:nvSpPr>
            <p:cNvPr id="98" name="textruta 97">
              <a:extLst>
                <a:ext uri="{FF2B5EF4-FFF2-40B4-BE49-F238E27FC236}">
                  <a16:creationId xmlns:a16="http://schemas.microsoft.com/office/drawing/2014/main" id="{87951DB3-094F-4C32-B772-12FF5BE07B91}"/>
                </a:ext>
              </a:extLst>
            </p:cNvPr>
            <p:cNvSpPr txBox="1"/>
            <p:nvPr/>
          </p:nvSpPr>
          <p:spPr>
            <a:xfrm>
              <a:off x="10236483" y="2155092"/>
              <a:ext cx="1319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2</a:t>
              </a:r>
            </a:p>
          </p:txBody>
        </p:sp>
        <p:sp>
          <p:nvSpPr>
            <p:cNvPr id="99" name="textruta 98">
              <a:extLst>
                <a:ext uri="{FF2B5EF4-FFF2-40B4-BE49-F238E27FC236}">
                  <a16:creationId xmlns:a16="http://schemas.microsoft.com/office/drawing/2014/main" id="{0199474A-D8E9-4564-8E61-16CDDCDD475D}"/>
                </a:ext>
              </a:extLst>
            </p:cNvPr>
            <p:cNvSpPr txBox="1"/>
            <p:nvPr/>
          </p:nvSpPr>
          <p:spPr>
            <a:xfrm>
              <a:off x="5714339" y="3312693"/>
              <a:ext cx="12666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Förhållningssätt</a:t>
              </a:r>
            </a:p>
          </p:txBody>
        </p:sp>
        <p:sp>
          <p:nvSpPr>
            <p:cNvPr id="101" name="textruta 100">
              <a:extLst>
                <a:ext uri="{FF2B5EF4-FFF2-40B4-BE49-F238E27FC236}">
                  <a16:creationId xmlns:a16="http://schemas.microsoft.com/office/drawing/2014/main" id="{1E0EB5E6-B9BC-499C-9A74-7FFBD01585AF}"/>
                </a:ext>
              </a:extLst>
            </p:cNvPr>
            <p:cNvSpPr txBox="1"/>
            <p:nvPr/>
          </p:nvSpPr>
          <p:spPr>
            <a:xfrm>
              <a:off x="10236483" y="3312693"/>
              <a:ext cx="1257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Lösningsförslag</a:t>
              </a:r>
            </a:p>
          </p:txBody>
        </p:sp>
        <p:sp>
          <p:nvSpPr>
            <p:cNvPr id="102" name="textruta 101">
              <a:extLst>
                <a:ext uri="{FF2B5EF4-FFF2-40B4-BE49-F238E27FC236}">
                  <a16:creationId xmlns:a16="http://schemas.microsoft.com/office/drawing/2014/main" id="{9143755D-18E3-45D7-B59C-A2EFCEF7545C}"/>
                </a:ext>
              </a:extLst>
            </p:cNvPr>
            <p:cNvSpPr txBox="1"/>
            <p:nvPr/>
          </p:nvSpPr>
          <p:spPr>
            <a:xfrm>
              <a:off x="5714339" y="4470295"/>
              <a:ext cx="10413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Trygga team</a:t>
              </a:r>
            </a:p>
          </p:txBody>
        </p:sp>
        <p:sp>
          <p:nvSpPr>
            <p:cNvPr id="103" name="textruta 102">
              <a:extLst>
                <a:ext uri="{FF2B5EF4-FFF2-40B4-BE49-F238E27FC236}">
                  <a16:creationId xmlns:a16="http://schemas.microsoft.com/office/drawing/2014/main" id="{77B1AB2D-BECA-498F-844E-278ED7131619}"/>
                </a:ext>
              </a:extLst>
            </p:cNvPr>
            <p:cNvSpPr txBox="1"/>
            <p:nvPr/>
          </p:nvSpPr>
          <p:spPr>
            <a:xfrm>
              <a:off x="7996730" y="4470295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Prototyper</a:t>
              </a:r>
            </a:p>
          </p:txBody>
        </p:sp>
        <p:sp>
          <p:nvSpPr>
            <p:cNvPr id="104" name="textruta 103">
              <a:extLst>
                <a:ext uri="{FF2B5EF4-FFF2-40B4-BE49-F238E27FC236}">
                  <a16:creationId xmlns:a16="http://schemas.microsoft.com/office/drawing/2014/main" id="{DA816C6E-BB6D-4898-A201-269A85765F21}"/>
                </a:ext>
              </a:extLst>
            </p:cNvPr>
            <p:cNvSpPr txBox="1"/>
            <p:nvPr/>
          </p:nvSpPr>
          <p:spPr>
            <a:xfrm>
              <a:off x="10236483" y="4470295"/>
              <a:ext cx="1376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Nyttorealisering</a:t>
              </a:r>
              <a:b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Effekthemtagning</a:t>
              </a:r>
            </a:p>
          </p:txBody>
        </p:sp>
        <p:pic>
          <p:nvPicPr>
            <p:cNvPr id="105" name="Bildobjekt 104" descr="1_grå.emf">
              <a:extLst>
                <a:ext uri="{FF2B5EF4-FFF2-40B4-BE49-F238E27FC236}">
                  <a16:creationId xmlns:a16="http://schemas.microsoft.com/office/drawing/2014/main" id="{B1DE2EDA-DACB-444B-9F2C-8F87B6C00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992609"/>
              <a:ext cx="432001" cy="432001"/>
            </a:xfrm>
            <a:prstGeom prst="rect">
              <a:avLst/>
            </a:prstGeom>
          </p:spPr>
        </p:pic>
        <p:pic>
          <p:nvPicPr>
            <p:cNvPr id="106" name="Bildobjekt 105" descr="2_grå.emf">
              <a:extLst>
                <a:ext uri="{FF2B5EF4-FFF2-40B4-BE49-F238E27FC236}">
                  <a16:creationId xmlns:a16="http://schemas.microsoft.com/office/drawing/2014/main" id="{67BE977B-3B1E-467C-95BC-4F6440C9F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992609"/>
              <a:ext cx="432001" cy="432001"/>
            </a:xfrm>
            <a:prstGeom prst="rect">
              <a:avLst/>
            </a:prstGeom>
          </p:spPr>
        </p:pic>
        <p:pic>
          <p:nvPicPr>
            <p:cNvPr id="107" name="Bildobjekt 106" descr="3_grå.emf">
              <a:extLst>
                <a:ext uri="{FF2B5EF4-FFF2-40B4-BE49-F238E27FC236}">
                  <a16:creationId xmlns:a16="http://schemas.microsoft.com/office/drawing/2014/main" id="{D04DFEC4-0B4D-4870-AB08-A5D0870BE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992609"/>
              <a:ext cx="432001" cy="432001"/>
            </a:xfrm>
            <a:prstGeom prst="rect">
              <a:avLst/>
            </a:prstGeom>
          </p:spPr>
        </p:pic>
        <p:pic>
          <p:nvPicPr>
            <p:cNvPr id="108" name="Bildobjekt 107" descr="4_grå.emf">
              <a:extLst>
                <a:ext uri="{FF2B5EF4-FFF2-40B4-BE49-F238E27FC236}">
                  <a16:creationId xmlns:a16="http://schemas.microsoft.com/office/drawing/2014/main" id="{854081CD-F914-411E-B8F5-3574746AE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2155092"/>
              <a:ext cx="432001" cy="432001"/>
            </a:xfrm>
            <a:prstGeom prst="rect">
              <a:avLst/>
            </a:prstGeom>
          </p:spPr>
        </p:pic>
        <p:pic>
          <p:nvPicPr>
            <p:cNvPr id="109" name="Bildobjekt 108" descr="5_grå.emf">
              <a:extLst>
                <a:ext uri="{FF2B5EF4-FFF2-40B4-BE49-F238E27FC236}">
                  <a16:creationId xmlns:a16="http://schemas.microsoft.com/office/drawing/2014/main" id="{96704F48-3A63-48BD-89F9-C625E3B4C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2155092"/>
              <a:ext cx="432001" cy="432001"/>
            </a:xfrm>
            <a:prstGeom prst="rect">
              <a:avLst/>
            </a:prstGeom>
          </p:spPr>
        </p:pic>
        <p:pic>
          <p:nvPicPr>
            <p:cNvPr id="110" name="Bildobjekt 109" descr="6_grå.emf">
              <a:extLst>
                <a:ext uri="{FF2B5EF4-FFF2-40B4-BE49-F238E27FC236}">
                  <a16:creationId xmlns:a16="http://schemas.microsoft.com/office/drawing/2014/main" id="{5331085D-62B9-4238-AC7B-2FDA19E05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2155092"/>
              <a:ext cx="432001" cy="432001"/>
            </a:xfrm>
            <a:prstGeom prst="rect">
              <a:avLst/>
            </a:prstGeom>
          </p:spPr>
        </p:pic>
        <p:pic>
          <p:nvPicPr>
            <p:cNvPr id="111" name="Bildobjekt 110" descr="7_grå.emf">
              <a:extLst>
                <a:ext uri="{FF2B5EF4-FFF2-40B4-BE49-F238E27FC236}">
                  <a16:creationId xmlns:a16="http://schemas.microsoft.com/office/drawing/2014/main" id="{9C05E150-D494-4337-881B-A12F391E5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3312693"/>
              <a:ext cx="432001" cy="432001"/>
            </a:xfrm>
            <a:prstGeom prst="rect">
              <a:avLst/>
            </a:prstGeom>
          </p:spPr>
        </p:pic>
        <p:pic>
          <p:nvPicPr>
            <p:cNvPr id="112" name="Bildobjekt 111" descr="8_grå.emf">
              <a:extLst>
                <a:ext uri="{FF2B5EF4-FFF2-40B4-BE49-F238E27FC236}">
                  <a16:creationId xmlns:a16="http://schemas.microsoft.com/office/drawing/2014/main" id="{797DE799-CCA7-46DA-BFC9-AE3C3BCBA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3312693"/>
              <a:ext cx="432001" cy="432001"/>
            </a:xfrm>
            <a:prstGeom prst="rect">
              <a:avLst/>
            </a:prstGeom>
          </p:spPr>
        </p:pic>
        <p:pic>
          <p:nvPicPr>
            <p:cNvPr id="113" name="Bildobjekt 112" descr="9_grå.emf">
              <a:extLst>
                <a:ext uri="{FF2B5EF4-FFF2-40B4-BE49-F238E27FC236}">
                  <a16:creationId xmlns:a16="http://schemas.microsoft.com/office/drawing/2014/main" id="{72C81BB9-0AD4-4A3D-BF44-D91455AE2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3312693"/>
              <a:ext cx="432001" cy="432001"/>
            </a:xfrm>
            <a:prstGeom prst="rect">
              <a:avLst/>
            </a:prstGeom>
          </p:spPr>
        </p:pic>
        <p:pic>
          <p:nvPicPr>
            <p:cNvPr id="114" name="Bildobjekt 113" descr="10_grå.emf">
              <a:extLst>
                <a:ext uri="{FF2B5EF4-FFF2-40B4-BE49-F238E27FC236}">
                  <a16:creationId xmlns:a16="http://schemas.microsoft.com/office/drawing/2014/main" id="{E27AC4BB-D7C8-4DA0-BAB7-9E4C7B72C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4470295"/>
              <a:ext cx="432001" cy="432001"/>
            </a:xfrm>
            <a:prstGeom prst="rect">
              <a:avLst/>
            </a:prstGeom>
          </p:spPr>
        </p:pic>
        <p:pic>
          <p:nvPicPr>
            <p:cNvPr id="115" name="Bildobjekt 114" descr="11_grå.emf">
              <a:extLst>
                <a:ext uri="{FF2B5EF4-FFF2-40B4-BE49-F238E27FC236}">
                  <a16:creationId xmlns:a16="http://schemas.microsoft.com/office/drawing/2014/main" id="{74DAB909-2312-4337-A789-0659438A9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4470295"/>
              <a:ext cx="432001" cy="432001"/>
            </a:xfrm>
            <a:prstGeom prst="rect">
              <a:avLst/>
            </a:prstGeom>
          </p:spPr>
        </p:pic>
        <p:pic>
          <p:nvPicPr>
            <p:cNvPr id="116" name="Bildobjekt 115" descr="12_grå.emf">
              <a:extLst>
                <a:ext uri="{FF2B5EF4-FFF2-40B4-BE49-F238E27FC236}">
                  <a16:creationId xmlns:a16="http://schemas.microsoft.com/office/drawing/2014/main" id="{1B1F54B6-1C08-41BB-A65A-B0FB72754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4470295"/>
              <a:ext cx="432001" cy="432001"/>
            </a:xfrm>
            <a:prstGeom prst="rect">
              <a:avLst/>
            </a:prstGeom>
          </p:spPr>
        </p:pic>
        <p:pic>
          <p:nvPicPr>
            <p:cNvPr id="117" name="Bildobjekt 116" descr="13_grå.emf">
              <a:extLst>
                <a:ext uri="{FF2B5EF4-FFF2-40B4-BE49-F238E27FC236}">
                  <a16:creationId xmlns:a16="http://schemas.microsoft.com/office/drawing/2014/main" id="{67F84A77-6F7A-48AC-9DE5-6667CC5E7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5598232"/>
              <a:ext cx="432001" cy="432001"/>
            </a:xfrm>
            <a:prstGeom prst="rect">
              <a:avLst/>
            </a:prstGeom>
          </p:spPr>
        </p:pic>
        <p:sp>
          <p:nvSpPr>
            <p:cNvPr id="118" name="textruta 117">
              <a:extLst>
                <a:ext uri="{FF2B5EF4-FFF2-40B4-BE49-F238E27FC236}">
                  <a16:creationId xmlns:a16="http://schemas.microsoft.com/office/drawing/2014/main" id="{1E28C959-4D25-4230-B41C-D0508B4673FD}"/>
                </a:ext>
              </a:extLst>
            </p:cNvPr>
            <p:cNvSpPr txBox="1"/>
            <p:nvPr/>
          </p:nvSpPr>
          <p:spPr>
            <a:xfrm>
              <a:off x="5708994" y="5642416"/>
              <a:ext cx="1436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Delning och avslut</a:t>
              </a:r>
            </a:p>
          </p:txBody>
        </p:sp>
        <p:sp>
          <p:nvSpPr>
            <p:cNvPr id="119" name="Rektangel: rundade hörn 118">
              <a:extLst>
                <a:ext uri="{FF2B5EF4-FFF2-40B4-BE49-F238E27FC236}">
                  <a16:creationId xmlns:a16="http://schemas.microsoft.com/office/drawing/2014/main" id="{8220B1A6-E9EB-4B6E-A236-C0E22391E140}"/>
                </a:ext>
              </a:extLst>
            </p:cNvPr>
            <p:cNvSpPr/>
            <p:nvPr/>
          </p:nvSpPr>
          <p:spPr>
            <a:xfrm>
              <a:off x="5196117" y="4279484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5" name="textruta 44">
            <a:extLst>
              <a:ext uri="{FF2B5EF4-FFF2-40B4-BE49-F238E27FC236}">
                <a16:creationId xmlns:a16="http://schemas.microsoft.com/office/drawing/2014/main" id="{07F3B54C-2DC1-45DF-A236-DF2680527DF7}"/>
              </a:ext>
            </a:extLst>
          </p:cNvPr>
          <p:cNvSpPr txBox="1"/>
          <p:nvPr/>
        </p:nvSpPr>
        <p:spPr>
          <a:xfrm>
            <a:off x="7996730" y="331269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Service Blueprint</a:t>
            </a:r>
          </a:p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Processer</a:t>
            </a:r>
          </a:p>
        </p:txBody>
      </p:sp>
    </p:spTree>
    <p:extLst>
      <p:ext uri="{BB962C8B-B14F-4D97-AF65-F5344CB8AC3E}">
        <p14:creationId xmlns:p14="http://schemas.microsoft.com/office/powerpoint/2010/main" val="28940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Bildobjekt 57" descr="En bild som visar klocka&#10;&#10;Automatiskt genererad beskrivning">
            <a:extLst>
              <a:ext uri="{FF2B5EF4-FFF2-40B4-BE49-F238E27FC236}">
                <a16:creationId xmlns:a16="http://schemas.microsoft.com/office/drawing/2014/main" id="{292170D4-BE74-4576-8CF4-0B7216C9A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6" y="337538"/>
            <a:ext cx="4158043" cy="3117011"/>
          </a:xfrm>
          <a:prstGeom prst="rect">
            <a:avLst/>
          </a:prstGeom>
        </p:spPr>
      </p:pic>
      <p:pic>
        <p:nvPicPr>
          <p:cNvPr id="60" name="Bildobjekt 59" descr="7_grå.emf">
            <a:extLst>
              <a:ext uri="{FF2B5EF4-FFF2-40B4-BE49-F238E27FC236}">
                <a16:creationId xmlns:a16="http://schemas.microsoft.com/office/drawing/2014/main" id="{3AC63624-1B20-4C4E-8024-FAD271633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27" y="2817000"/>
            <a:ext cx="612000" cy="612000"/>
          </a:xfrm>
          <a:prstGeom prst="rect">
            <a:avLst/>
          </a:prstGeom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86BB2282-4534-4C81-971B-4F9105E48563}"/>
              </a:ext>
            </a:extLst>
          </p:cNvPr>
          <p:cNvSpPr txBox="1"/>
          <p:nvPr/>
        </p:nvSpPr>
        <p:spPr>
          <a:xfrm>
            <a:off x="925861" y="3568020"/>
            <a:ext cx="36853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Innehåll:</a:t>
            </a:r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 förhållningssätt för förändring</a:t>
            </a:r>
          </a:p>
          <a:p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b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Kunskapsmål: </a:t>
            </a:r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utvecklad förmåga att ingå i förändringsprocesser</a:t>
            </a:r>
          </a:p>
          <a:p>
            <a:endParaRPr lang="sv-SE" sz="1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Eget arbete: </a:t>
            </a:r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Beskriva olika sätt i er organisation att hantera förändring </a:t>
            </a:r>
            <a:endParaRPr lang="sv-SE" sz="1400" b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sv-SE" sz="1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2393A686-D5C3-491B-B42A-85E1B094CB71}"/>
              </a:ext>
            </a:extLst>
          </p:cNvPr>
          <p:cNvGrpSpPr/>
          <p:nvPr/>
        </p:nvGrpSpPr>
        <p:grpSpPr>
          <a:xfrm>
            <a:off x="5176729" y="872344"/>
            <a:ext cx="6597300" cy="5495712"/>
            <a:chOff x="5176729" y="872344"/>
            <a:chExt cx="6597300" cy="5495712"/>
          </a:xfrm>
        </p:grpSpPr>
        <p:sp>
          <p:nvSpPr>
            <p:cNvPr id="57" name="Rektangel: rundade hörn 56">
              <a:extLst>
                <a:ext uri="{FF2B5EF4-FFF2-40B4-BE49-F238E27FC236}">
                  <a16:creationId xmlns:a16="http://schemas.microsoft.com/office/drawing/2014/main" id="{4F8A83C0-FFC2-4DD2-9482-3996E6C84E63}"/>
                </a:ext>
              </a:extLst>
            </p:cNvPr>
            <p:cNvSpPr/>
            <p:nvPr/>
          </p:nvSpPr>
          <p:spPr>
            <a:xfrm>
              <a:off x="5199646" y="3126582"/>
              <a:ext cx="2118243" cy="1043610"/>
            </a:xfrm>
            <a:prstGeom prst="roundRect">
              <a:avLst/>
            </a:prstGeom>
            <a:solidFill>
              <a:srgbClr val="F8CC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1" name="Rektangel: rundade hörn 70">
              <a:extLst>
                <a:ext uri="{FF2B5EF4-FFF2-40B4-BE49-F238E27FC236}">
                  <a16:creationId xmlns:a16="http://schemas.microsoft.com/office/drawing/2014/main" id="{F0646858-8FB3-485E-994A-841BDC82E381}"/>
                </a:ext>
              </a:extLst>
            </p:cNvPr>
            <p:cNvSpPr/>
            <p:nvPr/>
          </p:nvSpPr>
          <p:spPr>
            <a:xfrm>
              <a:off x="7393696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2" name="Rektangel: rundade hörn 71">
              <a:extLst>
                <a:ext uri="{FF2B5EF4-FFF2-40B4-BE49-F238E27FC236}">
                  <a16:creationId xmlns:a16="http://schemas.microsoft.com/office/drawing/2014/main" id="{3009578D-F14A-4FC7-9EB1-6FBCABDC0DFB}"/>
                </a:ext>
              </a:extLst>
            </p:cNvPr>
            <p:cNvSpPr/>
            <p:nvPr/>
          </p:nvSpPr>
          <p:spPr>
            <a:xfrm>
              <a:off x="9617712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3" name="Rektangel: rundade hörn 72">
              <a:extLst>
                <a:ext uri="{FF2B5EF4-FFF2-40B4-BE49-F238E27FC236}">
                  <a16:creationId xmlns:a16="http://schemas.microsoft.com/office/drawing/2014/main" id="{8B80381A-917E-4E39-8BFB-A2F7A95A68A2}"/>
                </a:ext>
              </a:extLst>
            </p:cNvPr>
            <p:cNvSpPr/>
            <p:nvPr/>
          </p:nvSpPr>
          <p:spPr>
            <a:xfrm>
              <a:off x="7393696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4" name="Rektangel: rundade hörn 73">
              <a:extLst>
                <a:ext uri="{FF2B5EF4-FFF2-40B4-BE49-F238E27FC236}">
                  <a16:creationId xmlns:a16="http://schemas.microsoft.com/office/drawing/2014/main" id="{B823BA4E-1567-474F-837F-FE1E2A75906C}"/>
                </a:ext>
              </a:extLst>
            </p:cNvPr>
            <p:cNvSpPr/>
            <p:nvPr/>
          </p:nvSpPr>
          <p:spPr>
            <a:xfrm>
              <a:off x="9617712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5" name="Rektangel: rundade hörn 74">
              <a:extLst>
                <a:ext uri="{FF2B5EF4-FFF2-40B4-BE49-F238E27FC236}">
                  <a16:creationId xmlns:a16="http://schemas.microsoft.com/office/drawing/2014/main" id="{A5C16834-6FAD-4DBA-BCB1-1D2A821D7BA2}"/>
                </a:ext>
              </a:extLst>
            </p:cNvPr>
            <p:cNvSpPr/>
            <p:nvPr/>
          </p:nvSpPr>
          <p:spPr>
            <a:xfrm>
              <a:off x="7393696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6" name="Rektangel: rundade hörn 75">
              <a:extLst>
                <a:ext uri="{FF2B5EF4-FFF2-40B4-BE49-F238E27FC236}">
                  <a16:creationId xmlns:a16="http://schemas.microsoft.com/office/drawing/2014/main" id="{5DCE91ED-5209-4AD9-BF55-52493FB9B10D}"/>
                </a:ext>
              </a:extLst>
            </p:cNvPr>
            <p:cNvSpPr/>
            <p:nvPr/>
          </p:nvSpPr>
          <p:spPr>
            <a:xfrm>
              <a:off x="9617712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7" name="Rektangel: rundade hörn 76">
              <a:extLst>
                <a:ext uri="{FF2B5EF4-FFF2-40B4-BE49-F238E27FC236}">
                  <a16:creationId xmlns:a16="http://schemas.microsoft.com/office/drawing/2014/main" id="{E5157D0A-E8DE-4736-A08F-B3E313BB8FCF}"/>
                </a:ext>
              </a:extLst>
            </p:cNvPr>
            <p:cNvSpPr/>
            <p:nvPr/>
          </p:nvSpPr>
          <p:spPr>
            <a:xfrm>
              <a:off x="7393696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8" name="Rektangel: rundade hörn 77">
              <a:extLst>
                <a:ext uri="{FF2B5EF4-FFF2-40B4-BE49-F238E27FC236}">
                  <a16:creationId xmlns:a16="http://schemas.microsoft.com/office/drawing/2014/main" id="{A74A1ED6-9486-46D5-AC2E-1AABE7739902}"/>
                </a:ext>
              </a:extLst>
            </p:cNvPr>
            <p:cNvSpPr/>
            <p:nvPr/>
          </p:nvSpPr>
          <p:spPr>
            <a:xfrm>
              <a:off x="9617712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9" name="Rektangel: rundade hörn 78">
              <a:extLst>
                <a:ext uri="{FF2B5EF4-FFF2-40B4-BE49-F238E27FC236}">
                  <a16:creationId xmlns:a16="http://schemas.microsoft.com/office/drawing/2014/main" id="{5D0FA51D-8106-4CA7-9D1C-232457640259}"/>
                </a:ext>
              </a:extLst>
            </p:cNvPr>
            <p:cNvSpPr/>
            <p:nvPr/>
          </p:nvSpPr>
          <p:spPr>
            <a:xfrm>
              <a:off x="5176729" y="872344"/>
              <a:ext cx="2156317" cy="1031653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0" name="Rektangel: rundade hörn 79">
              <a:extLst>
                <a:ext uri="{FF2B5EF4-FFF2-40B4-BE49-F238E27FC236}">
                  <a16:creationId xmlns:a16="http://schemas.microsoft.com/office/drawing/2014/main" id="{43523388-1074-40D8-AD6C-106E7A743281}"/>
                </a:ext>
              </a:extLst>
            </p:cNvPr>
            <p:cNvSpPr/>
            <p:nvPr/>
          </p:nvSpPr>
          <p:spPr>
            <a:xfrm>
              <a:off x="5194651" y="5362725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1" name="Rektangel: rundade hörn 80">
              <a:extLst>
                <a:ext uri="{FF2B5EF4-FFF2-40B4-BE49-F238E27FC236}">
                  <a16:creationId xmlns:a16="http://schemas.microsoft.com/office/drawing/2014/main" id="{4B5CBBE2-D153-463C-BEF2-D5C87781C451}"/>
                </a:ext>
              </a:extLst>
            </p:cNvPr>
            <p:cNvSpPr/>
            <p:nvPr/>
          </p:nvSpPr>
          <p:spPr>
            <a:xfrm>
              <a:off x="5184958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2" name="textruta 81">
              <a:extLst>
                <a:ext uri="{FF2B5EF4-FFF2-40B4-BE49-F238E27FC236}">
                  <a16:creationId xmlns:a16="http://schemas.microsoft.com/office/drawing/2014/main" id="{306C5FD9-8633-447F-BBC4-C5DC00B6A9E1}"/>
                </a:ext>
              </a:extLst>
            </p:cNvPr>
            <p:cNvSpPr txBox="1"/>
            <p:nvPr/>
          </p:nvSpPr>
          <p:spPr>
            <a:xfrm>
              <a:off x="5714339" y="992609"/>
              <a:ext cx="1138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Tjänstedesign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Orientering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Målgrupper</a:t>
              </a:r>
            </a:p>
          </p:txBody>
        </p:sp>
        <p:sp>
          <p:nvSpPr>
            <p:cNvPr id="83" name="textruta 82">
              <a:extLst>
                <a:ext uri="{FF2B5EF4-FFF2-40B4-BE49-F238E27FC236}">
                  <a16:creationId xmlns:a16="http://schemas.microsoft.com/office/drawing/2014/main" id="{81DE032C-FDBE-48D3-8DBC-15C3956CF090}"/>
                </a:ext>
              </a:extLst>
            </p:cNvPr>
            <p:cNvSpPr txBox="1"/>
            <p:nvPr/>
          </p:nvSpPr>
          <p:spPr>
            <a:xfrm>
              <a:off x="7996730" y="992609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Behovsfångst</a:t>
              </a:r>
            </a:p>
          </p:txBody>
        </p:sp>
        <p:sp>
          <p:nvSpPr>
            <p:cNvPr id="84" name="textruta 83">
              <a:extLst>
                <a:ext uri="{FF2B5EF4-FFF2-40B4-BE49-F238E27FC236}">
                  <a16:creationId xmlns:a16="http://schemas.microsoft.com/office/drawing/2014/main" id="{B7537E47-41AA-4239-AE57-BD33B99FE1DF}"/>
                </a:ext>
              </a:extLst>
            </p:cNvPr>
            <p:cNvSpPr txBox="1"/>
            <p:nvPr/>
          </p:nvSpPr>
          <p:spPr>
            <a:xfrm>
              <a:off x="10236483" y="992609"/>
              <a:ext cx="1049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Visualisering</a:t>
              </a:r>
            </a:p>
          </p:txBody>
        </p:sp>
        <p:sp>
          <p:nvSpPr>
            <p:cNvPr id="85" name="textruta 84">
              <a:extLst>
                <a:ext uri="{FF2B5EF4-FFF2-40B4-BE49-F238E27FC236}">
                  <a16:creationId xmlns:a16="http://schemas.microsoft.com/office/drawing/2014/main" id="{DDDB3169-5A3E-45A4-AD05-CB6C54FFE50A}"/>
                </a:ext>
              </a:extLst>
            </p:cNvPr>
            <p:cNvSpPr txBox="1"/>
            <p:nvPr/>
          </p:nvSpPr>
          <p:spPr>
            <a:xfrm>
              <a:off x="5714339" y="2155092"/>
              <a:ext cx="14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Förändringsledning</a:t>
              </a:r>
            </a:p>
            <a:p>
              <a:endParaRPr lang="sv-SE" sz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6" name="textruta 85">
              <a:extLst>
                <a:ext uri="{FF2B5EF4-FFF2-40B4-BE49-F238E27FC236}">
                  <a16:creationId xmlns:a16="http://schemas.microsoft.com/office/drawing/2014/main" id="{6539EF2B-249B-4610-B280-5FF6E82FC2E8}"/>
                </a:ext>
              </a:extLst>
            </p:cNvPr>
            <p:cNvSpPr txBox="1"/>
            <p:nvPr/>
          </p:nvSpPr>
          <p:spPr>
            <a:xfrm>
              <a:off x="7996730" y="2155092"/>
              <a:ext cx="1319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Analys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1</a:t>
              </a:r>
            </a:p>
          </p:txBody>
        </p:sp>
        <p:sp>
          <p:nvSpPr>
            <p:cNvPr id="87" name="textruta 86">
              <a:extLst>
                <a:ext uri="{FF2B5EF4-FFF2-40B4-BE49-F238E27FC236}">
                  <a16:creationId xmlns:a16="http://schemas.microsoft.com/office/drawing/2014/main" id="{EE4A87BE-6087-42A2-B7DB-6121A30104A7}"/>
                </a:ext>
              </a:extLst>
            </p:cNvPr>
            <p:cNvSpPr txBox="1"/>
            <p:nvPr/>
          </p:nvSpPr>
          <p:spPr>
            <a:xfrm>
              <a:off x="10236483" y="2155092"/>
              <a:ext cx="1319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2</a:t>
              </a:r>
            </a:p>
          </p:txBody>
        </p:sp>
        <p:sp>
          <p:nvSpPr>
            <p:cNvPr id="88" name="textruta 87">
              <a:extLst>
                <a:ext uri="{FF2B5EF4-FFF2-40B4-BE49-F238E27FC236}">
                  <a16:creationId xmlns:a16="http://schemas.microsoft.com/office/drawing/2014/main" id="{292610BF-2FCB-4B24-B65D-4D6E922B6C28}"/>
                </a:ext>
              </a:extLst>
            </p:cNvPr>
            <p:cNvSpPr txBox="1"/>
            <p:nvPr/>
          </p:nvSpPr>
          <p:spPr>
            <a:xfrm>
              <a:off x="5714339" y="3312693"/>
              <a:ext cx="12666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Förhållningssätt</a:t>
              </a:r>
            </a:p>
          </p:txBody>
        </p:sp>
        <p:sp>
          <p:nvSpPr>
            <p:cNvPr id="90" name="textruta 89">
              <a:extLst>
                <a:ext uri="{FF2B5EF4-FFF2-40B4-BE49-F238E27FC236}">
                  <a16:creationId xmlns:a16="http://schemas.microsoft.com/office/drawing/2014/main" id="{CA084FDB-BA29-4D6D-B969-EC3A2F1597E3}"/>
                </a:ext>
              </a:extLst>
            </p:cNvPr>
            <p:cNvSpPr txBox="1"/>
            <p:nvPr/>
          </p:nvSpPr>
          <p:spPr>
            <a:xfrm>
              <a:off x="10236483" y="3312693"/>
              <a:ext cx="1257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Lösningsförslag</a:t>
              </a:r>
            </a:p>
          </p:txBody>
        </p:sp>
        <p:sp>
          <p:nvSpPr>
            <p:cNvPr id="91" name="textruta 90">
              <a:extLst>
                <a:ext uri="{FF2B5EF4-FFF2-40B4-BE49-F238E27FC236}">
                  <a16:creationId xmlns:a16="http://schemas.microsoft.com/office/drawing/2014/main" id="{CD245246-256A-43C4-9919-3EF6AD2AF1B5}"/>
                </a:ext>
              </a:extLst>
            </p:cNvPr>
            <p:cNvSpPr txBox="1"/>
            <p:nvPr/>
          </p:nvSpPr>
          <p:spPr>
            <a:xfrm>
              <a:off x="5714339" y="4470295"/>
              <a:ext cx="10413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Trygga team</a:t>
              </a:r>
            </a:p>
          </p:txBody>
        </p:sp>
        <p:sp>
          <p:nvSpPr>
            <p:cNvPr id="92" name="textruta 91">
              <a:extLst>
                <a:ext uri="{FF2B5EF4-FFF2-40B4-BE49-F238E27FC236}">
                  <a16:creationId xmlns:a16="http://schemas.microsoft.com/office/drawing/2014/main" id="{EE07E4F9-A4D1-4451-AD2F-75661816C8B8}"/>
                </a:ext>
              </a:extLst>
            </p:cNvPr>
            <p:cNvSpPr txBox="1"/>
            <p:nvPr/>
          </p:nvSpPr>
          <p:spPr>
            <a:xfrm>
              <a:off x="7996730" y="4470295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Prototyper</a:t>
              </a:r>
            </a:p>
          </p:txBody>
        </p:sp>
        <p:sp>
          <p:nvSpPr>
            <p:cNvPr id="93" name="textruta 92">
              <a:extLst>
                <a:ext uri="{FF2B5EF4-FFF2-40B4-BE49-F238E27FC236}">
                  <a16:creationId xmlns:a16="http://schemas.microsoft.com/office/drawing/2014/main" id="{46149352-D9B5-4CFA-A20D-0A39623015A0}"/>
                </a:ext>
              </a:extLst>
            </p:cNvPr>
            <p:cNvSpPr txBox="1"/>
            <p:nvPr/>
          </p:nvSpPr>
          <p:spPr>
            <a:xfrm>
              <a:off x="10236483" y="4470295"/>
              <a:ext cx="1376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Nyttorealisering</a:t>
              </a:r>
              <a:b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Effekthemtagning</a:t>
              </a:r>
            </a:p>
          </p:txBody>
        </p:sp>
        <p:pic>
          <p:nvPicPr>
            <p:cNvPr id="94" name="Bildobjekt 93" descr="1_grå.emf">
              <a:extLst>
                <a:ext uri="{FF2B5EF4-FFF2-40B4-BE49-F238E27FC236}">
                  <a16:creationId xmlns:a16="http://schemas.microsoft.com/office/drawing/2014/main" id="{E0146B97-B79C-4396-BA73-528724B09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992609"/>
              <a:ext cx="432001" cy="432001"/>
            </a:xfrm>
            <a:prstGeom prst="rect">
              <a:avLst/>
            </a:prstGeom>
          </p:spPr>
        </p:pic>
        <p:pic>
          <p:nvPicPr>
            <p:cNvPr id="95" name="Bildobjekt 94" descr="2_grå.emf">
              <a:extLst>
                <a:ext uri="{FF2B5EF4-FFF2-40B4-BE49-F238E27FC236}">
                  <a16:creationId xmlns:a16="http://schemas.microsoft.com/office/drawing/2014/main" id="{5EB4B4BE-FA85-43E5-B4C6-D5313837B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992609"/>
              <a:ext cx="432001" cy="432001"/>
            </a:xfrm>
            <a:prstGeom prst="rect">
              <a:avLst/>
            </a:prstGeom>
          </p:spPr>
        </p:pic>
        <p:pic>
          <p:nvPicPr>
            <p:cNvPr id="96" name="Bildobjekt 95" descr="3_grå.emf">
              <a:extLst>
                <a:ext uri="{FF2B5EF4-FFF2-40B4-BE49-F238E27FC236}">
                  <a16:creationId xmlns:a16="http://schemas.microsoft.com/office/drawing/2014/main" id="{E046EFAB-F938-4576-B423-72BEC93DE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992609"/>
              <a:ext cx="432001" cy="432001"/>
            </a:xfrm>
            <a:prstGeom prst="rect">
              <a:avLst/>
            </a:prstGeom>
          </p:spPr>
        </p:pic>
        <p:pic>
          <p:nvPicPr>
            <p:cNvPr id="97" name="Bildobjekt 96" descr="4_grå.emf">
              <a:extLst>
                <a:ext uri="{FF2B5EF4-FFF2-40B4-BE49-F238E27FC236}">
                  <a16:creationId xmlns:a16="http://schemas.microsoft.com/office/drawing/2014/main" id="{4FBB07CF-D54F-4F8C-84E7-06ACFA338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2155092"/>
              <a:ext cx="432001" cy="432001"/>
            </a:xfrm>
            <a:prstGeom prst="rect">
              <a:avLst/>
            </a:prstGeom>
          </p:spPr>
        </p:pic>
        <p:pic>
          <p:nvPicPr>
            <p:cNvPr id="98" name="Bildobjekt 97" descr="5_grå.emf">
              <a:extLst>
                <a:ext uri="{FF2B5EF4-FFF2-40B4-BE49-F238E27FC236}">
                  <a16:creationId xmlns:a16="http://schemas.microsoft.com/office/drawing/2014/main" id="{201412ED-9C20-4DD1-98B4-67395799E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2155092"/>
              <a:ext cx="432001" cy="432001"/>
            </a:xfrm>
            <a:prstGeom prst="rect">
              <a:avLst/>
            </a:prstGeom>
          </p:spPr>
        </p:pic>
        <p:pic>
          <p:nvPicPr>
            <p:cNvPr id="99" name="Bildobjekt 98" descr="6_grå.emf">
              <a:extLst>
                <a:ext uri="{FF2B5EF4-FFF2-40B4-BE49-F238E27FC236}">
                  <a16:creationId xmlns:a16="http://schemas.microsoft.com/office/drawing/2014/main" id="{1CC9D7D4-0FD7-46C1-9190-6A149AAF6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2155092"/>
              <a:ext cx="432001" cy="432001"/>
            </a:xfrm>
            <a:prstGeom prst="rect">
              <a:avLst/>
            </a:prstGeom>
          </p:spPr>
        </p:pic>
        <p:pic>
          <p:nvPicPr>
            <p:cNvPr id="100" name="Bildobjekt 99" descr="7_grå.emf">
              <a:extLst>
                <a:ext uri="{FF2B5EF4-FFF2-40B4-BE49-F238E27FC236}">
                  <a16:creationId xmlns:a16="http://schemas.microsoft.com/office/drawing/2014/main" id="{00456511-9049-4E79-8E73-7A19815FD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3312693"/>
              <a:ext cx="432001" cy="432001"/>
            </a:xfrm>
            <a:prstGeom prst="rect">
              <a:avLst/>
            </a:prstGeom>
          </p:spPr>
        </p:pic>
        <p:pic>
          <p:nvPicPr>
            <p:cNvPr id="101" name="Bildobjekt 100" descr="8_grå.emf">
              <a:extLst>
                <a:ext uri="{FF2B5EF4-FFF2-40B4-BE49-F238E27FC236}">
                  <a16:creationId xmlns:a16="http://schemas.microsoft.com/office/drawing/2014/main" id="{30C572E0-7183-4F10-B868-7CDEA380B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3312693"/>
              <a:ext cx="432001" cy="432001"/>
            </a:xfrm>
            <a:prstGeom prst="rect">
              <a:avLst/>
            </a:prstGeom>
          </p:spPr>
        </p:pic>
        <p:pic>
          <p:nvPicPr>
            <p:cNvPr id="102" name="Bildobjekt 101" descr="9_grå.emf">
              <a:extLst>
                <a:ext uri="{FF2B5EF4-FFF2-40B4-BE49-F238E27FC236}">
                  <a16:creationId xmlns:a16="http://schemas.microsoft.com/office/drawing/2014/main" id="{532007B1-974D-462C-86E2-4726B5E09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3312693"/>
              <a:ext cx="432001" cy="432001"/>
            </a:xfrm>
            <a:prstGeom prst="rect">
              <a:avLst/>
            </a:prstGeom>
          </p:spPr>
        </p:pic>
        <p:pic>
          <p:nvPicPr>
            <p:cNvPr id="103" name="Bildobjekt 102" descr="10_grå.emf">
              <a:extLst>
                <a:ext uri="{FF2B5EF4-FFF2-40B4-BE49-F238E27FC236}">
                  <a16:creationId xmlns:a16="http://schemas.microsoft.com/office/drawing/2014/main" id="{7A1C271F-2D79-416E-A095-6E6DAAEF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4470295"/>
              <a:ext cx="432001" cy="432001"/>
            </a:xfrm>
            <a:prstGeom prst="rect">
              <a:avLst/>
            </a:prstGeom>
          </p:spPr>
        </p:pic>
        <p:pic>
          <p:nvPicPr>
            <p:cNvPr id="104" name="Bildobjekt 103" descr="11_grå.emf">
              <a:extLst>
                <a:ext uri="{FF2B5EF4-FFF2-40B4-BE49-F238E27FC236}">
                  <a16:creationId xmlns:a16="http://schemas.microsoft.com/office/drawing/2014/main" id="{C9C27E64-9D07-4033-A502-7983F8168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4470295"/>
              <a:ext cx="432001" cy="432001"/>
            </a:xfrm>
            <a:prstGeom prst="rect">
              <a:avLst/>
            </a:prstGeom>
          </p:spPr>
        </p:pic>
        <p:pic>
          <p:nvPicPr>
            <p:cNvPr id="105" name="Bildobjekt 104" descr="12_grå.emf">
              <a:extLst>
                <a:ext uri="{FF2B5EF4-FFF2-40B4-BE49-F238E27FC236}">
                  <a16:creationId xmlns:a16="http://schemas.microsoft.com/office/drawing/2014/main" id="{D1F82719-E90F-4C2F-A18C-F5E846CCC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4470295"/>
              <a:ext cx="432001" cy="432001"/>
            </a:xfrm>
            <a:prstGeom prst="rect">
              <a:avLst/>
            </a:prstGeom>
          </p:spPr>
        </p:pic>
        <p:pic>
          <p:nvPicPr>
            <p:cNvPr id="106" name="Bildobjekt 105" descr="13_grå.emf">
              <a:extLst>
                <a:ext uri="{FF2B5EF4-FFF2-40B4-BE49-F238E27FC236}">
                  <a16:creationId xmlns:a16="http://schemas.microsoft.com/office/drawing/2014/main" id="{CD6FAFDC-6DE9-4703-9087-D21B54D23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5598232"/>
              <a:ext cx="432001" cy="432001"/>
            </a:xfrm>
            <a:prstGeom prst="rect">
              <a:avLst/>
            </a:prstGeom>
          </p:spPr>
        </p:pic>
        <p:sp>
          <p:nvSpPr>
            <p:cNvPr id="107" name="textruta 106">
              <a:extLst>
                <a:ext uri="{FF2B5EF4-FFF2-40B4-BE49-F238E27FC236}">
                  <a16:creationId xmlns:a16="http://schemas.microsoft.com/office/drawing/2014/main" id="{938049B1-3ACD-46B5-8F2D-230A4B19832A}"/>
                </a:ext>
              </a:extLst>
            </p:cNvPr>
            <p:cNvSpPr txBox="1"/>
            <p:nvPr/>
          </p:nvSpPr>
          <p:spPr>
            <a:xfrm>
              <a:off x="5708994" y="5642416"/>
              <a:ext cx="1436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Delning och avslut</a:t>
              </a:r>
            </a:p>
          </p:txBody>
        </p:sp>
        <p:sp>
          <p:nvSpPr>
            <p:cNvPr id="108" name="Rektangel: rundade hörn 107">
              <a:extLst>
                <a:ext uri="{FF2B5EF4-FFF2-40B4-BE49-F238E27FC236}">
                  <a16:creationId xmlns:a16="http://schemas.microsoft.com/office/drawing/2014/main" id="{D5479DD0-C916-4B92-91A6-5BFC3B275FA9}"/>
                </a:ext>
              </a:extLst>
            </p:cNvPr>
            <p:cNvSpPr/>
            <p:nvPr/>
          </p:nvSpPr>
          <p:spPr>
            <a:xfrm>
              <a:off x="5196117" y="4279484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5" name="textruta 44">
            <a:extLst>
              <a:ext uri="{FF2B5EF4-FFF2-40B4-BE49-F238E27FC236}">
                <a16:creationId xmlns:a16="http://schemas.microsoft.com/office/drawing/2014/main" id="{02CFD6A8-0DA5-42EB-899A-E5279AE1C6C8}"/>
              </a:ext>
            </a:extLst>
          </p:cNvPr>
          <p:cNvSpPr txBox="1"/>
          <p:nvPr/>
        </p:nvSpPr>
        <p:spPr>
          <a:xfrm>
            <a:off x="7996730" y="331269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Service Blueprint</a:t>
            </a:r>
          </a:p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Processer</a:t>
            </a:r>
          </a:p>
        </p:txBody>
      </p:sp>
    </p:spTree>
    <p:extLst>
      <p:ext uri="{BB962C8B-B14F-4D97-AF65-F5344CB8AC3E}">
        <p14:creationId xmlns:p14="http://schemas.microsoft.com/office/powerpoint/2010/main" val="4084908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A6EF156D8C4740867404AA45AE0D78" ma:contentTypeVersion="10" ma:contentTypeDescription="Skapa ett nytt dokument." ma:contentTypeScope="" ma:versionID="ebba2b0c99ce9c492cf922f1d8ada29c">
  <xsd:schema xmlns:xsd="http://www.w3.org/2001/XMLSchema" xmlns:xs="http://www.w3.org/2001/XMLSchema" xmlns:p="http://schemas.microsoft.com/office/2006/metadata/properties" xmlns:ns2="c6043fae-ce2a-464e-ae74-f5860b53ac38" targetNamespace="http://schemas.microsoft.com/office/2006/metadata/properties" ma:root="true" ma:fieldsID="9790c7d2710359b74087cfa75a002660" ns2:_="">
    <xsd:import namespace="c6043fae-ce2a-464e-ae74-f5860b53ac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43fae-ce2a-464e-ae74-f5860b53ac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49FFFB-21FA-4257-92F1-71A91733BF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FDF9DF-BA5C-44CC-B277-10A700C4CBB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c6043fae-ce2a-464e-ae74-f5860b53ac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919735-9ECD-483A-9B2E-EE29B19B8B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043fae-ce2a-464e-ae74-f5860b53a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827</Words>
  <Application>Microsoft Office PowerPoint</Application>
  <PresentationFormat>Bredbild</PresentationFormat>
  <Paragraphs>320</Paragraphs>
  <Slides>15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Baccarini Daniela</dc:creator>
  <cp:lastModifiedBy>Lindholm Eva</cp:lastModifiedBy>
  <cp:revision>1</cp:revision>
  <dcterms:created xsi:type="dcterms:W3CDTF">2020-05-27T17:59:24Z</dcterms:created>
  <dcterms:modified xsi:type="dcterms:W3CDTF">2021-02-04T13:57:49Z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0x0101000DA6EF156D8C4740867404AA45AE0D78</vt:lpwstr>
  </property>
</Properties>
</file>