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15_9C60F9C8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47_32B1A27E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4"/>
  </p:sldMasterIdLst>
  <p:notesMasterIdLst>
    <p:notesMasterId r:id="rId18"/>
  </p:notesMasterIdLst>
  <p:sldIdLst>
    <p:sldId id="278" r:id="rId5"/>
    <p:sldId id="277" r:id="rId6"/>
    <p:sldId id="266" r:id="rId7"/>
    <p:sldId id="258" r:id="rId8"/>
    <p:sldId id="259" r:id="rId9"/>
    <p:sldId id="331" r:id="rId10"/>
    <p:sldId id="330" r:id="rId11"/>
    <p:sldId id="327" r:id="rId12"/>
    <p:sldId id="329" r:id="rId13"/>
    <p:sldId id="328" r:id="rId14"/>
    <p:sldId id="333" r:id="rId15"/>
    <p:sldId id="263" r:id="rId16"/>
    <p:sldId id="265" r:id="rId17"/>
  </p:sldIdLst>
  <p:sldSz cx="9144000" cy="5143500" type="screen16x9"/>
  <p:notesSz cx="6858000" cy="9144000"/>
  <p:embeddedFontLst>
    <p:embeddedFont>
      <p:font typeface="Helvetica Neue Light" panose="02000403000000020004" pitchFamily="2" charset="0"/>
      <p:regular r:id="rId19"/>
      <p:bold r:id="rId20"/>
      <p:italic r:id="rId21"/>
      <p:boldItalic r:id="rId22"/>
    </p:embeddedFont>
    <p:embeddedFont>
      <p:font typeface="Radley" pitchFamily="2" charset="77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85F39C-2DA9-19AF-D726-F87B3DBEFAFD}" name="Simone Wahlberg" initials="SW" userId="S::simone.wahlberg_skelleftea.se#ext#@vlladmin.onmicrosoft.com::15466e3d-8b58-4bfc-b9de-ea8510bcba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76E7F3-5846-4FF4-876A-EBE58A7A3EAF}" v="31" dt="2023-11-30T13:02:01.430"/>
    <p1510:client id="{AB83324E-4085-950C-E158-AFF9A42ECAE0}" v="2" dt="2023-12-01T07:17:23.228"/>
    <p1510:client id="{BC71B1F7-3CDD-4B72-8547-A37793609540}" v="1" vWet="3" dt="2023-12-01T07:50:00.735"/>
    <p1510:client id="{C6B5DDDA-6A48-4FCC-BF37-0BECB8384E06}" v="7" dt="2023-12-01T08:28:55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61301"/>
  </p:normalViewPr>
  <p:slideViewPr>
    <p:cSldViewPr snapToGrid="0">
      <p:cViewPr varScale="1">
        <p:scale>
          <a:sx n="166" d="100"/>
          <a:sy n="166" d="100"/>
        </p:scale>
        <p:origin x="62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mmi Johansson /SLK" userId="a8b6b535-8d38-4543-8071-192f49b91473" providerId="ADAL" clId="{DDF1630C-E019-4C8D-AEA7-9CACFB4E8F02}"/>
    <pc:docChg chg="undo custSel modSld">
      <pc:chgData name="Mimmi Johansson /SLK" userId="a8b6b535-8d38-4543-8071-192f49b91473" providerId="ADAL" clId="{DDF1630C-E019-4C8D-AEA7-9CACFB4E8F02}" dt="2022-12-01T15:12:25.659" v="6411" actId="20577"/>
      <pc:docMkLst>
        <pc:docMk/>
      </pc:docMkLst>
      <pc:sldChg chg="modNotesTx">
        <pc:chgData name="Mimmi Johansson /SLK" userId="a8b6b535-8d38-4543-8071-192f49b91473" providerId="ADAL" clId="{DDF1630C-E019-4C8D-AEA7-9CACFB4E8F02}" dt="2022-12-01T15:09:16.547" v="6241" actId="20577"/>
        <pc:sldMkLst>
          <pc:docMk/>
          <pc:sldMk cId="0" sldId="258"/>
        </pc:sldMkLst>
      </pc:sldChg>
      <pc:sldChg chg="modNotesTx">
        <pc:chgData name="Mimmi Johansson /SLK" userId="a8b6b535-8d38-4543-8071-192f49b91473" providerId="ADAL" clId="{DDF1630C-E019-4C8D-AEA7-9CACFB4E8F02}" dt="2022-11-28T13:02:42.498" v="4730" actId="20577"/>
        <pc:sldMkLst>
          <pc:docMk/>
          <pc:sldMk cId="0" sldId="259"/>
        </pc:sldMkLst>
      </pc:sldChg>
      <pc:sldChg chg="modNotesTx">
        <pc:chgData name="Mimmi Johansson /SLK" userId="a8b6b535-8d38-4543-8071-192f49b91473" providerId="ADAL" clId="{DDF1630C-E019-4C8D-AEA7-9CACFB4E8F02}" dt="2022-12-01T15:12:25.659" v="6411" actId="20577"/>
        <pc:sldMkLst>
          <pc:docMk/>
          <pc:sldMk cId="0" sldId="263"/>
        </pc:sldMkLst>
      </pc:sldChg>
      <pc:sldChg chg="modSp mod modNotesTx">
        <pc:chgData name="Mimmi Johansson /SLK" userId="a8b6b535-8d38-4543-8071-192f49b91473" providerId="ADAL" clId="{DDF1630C-E019-4C8D-AEA7-9CACFB4E8F02}" dt="2022-12-01T15:08:51.500" v="6240" actId="6549"/>
        <pc:sldMkLst>
          <pc:docMk/>
          <pc:sldMk cId="3810671546" sldId="266"/>
        </pc:sldMkLst>
        <pc:spChg chg="mod">
          <ac:chgData name="Mimmi Johansson /SLK" userId="a8b6b535-8d38-4543-8071-192f49b91473" providerId="ADAL" clId="{DDF1630C-E019-4C8D-AEA7-9CACFB4E8F02}" dt="2022-11-29T08:06:15.087" v="6134" actId="12"/>
          <ac:spMkLst>
            <pc:docMk/>
            <pc:sldMk cId="3810671546" sldId="266"/>
            <ac:spMk id="3" creationId="{FA01F9F4-51A1-92E2-8283-9FAA80CEA6B9}"/>
          </ac:spMkLst>
        </pc:spChg>
      </pc:sldChg>
      <pc:sldChg chg="modNotesTx">
        <pc:chgData name="Mimmi Johansson /SLK" userId="a8b6b535-8d38-4543-8071-192f49b91473" providerId="ADAL" clId="{DDF1630C-E019-4C8D-AEA7-9CACFB4E8F02}" dt="2022-12-01T15:07:52.846" v="6230" actId="20577"/>
        <pc:sldMkLst>
          <pc:docMk/>
          <pc:sldMk cId="2623601096" sldId="277"/>
        </pc:sldMkLst>
      </pc:sldChg>
      <pc:sldChg chg="modNotesTx">
        <pc:chgData name="Mimmi Johansson /SLK" userId="a8b6b535-8d38-4543-8071-192f49b91473" providerId="ADAL" clId="{DDF1630C-E019-4C8D-AEA7-9CACFB4E8F02}" dt="2022-11-28T12:24:13.177" v="566" actId="5793"/>
        <pc:sldMkLst>
          <pc:docMk/>
          <pc:sldMk cId="3632438101" sldId="278"/>
        </pc:sldMkLst>
      </pc:sldChg>
      <pc:sldChg chg="modNotesTx">
        <pc:chgData name="Mimmi Johansson /SLK" userId="a8b6b535-8d38-4543-8071-192f49b91473" providerId="ADAL" clId="{DDF1630C-E019-4C8D-AEA7-9CACFB4E8F02}" dt="2022-11-28T12:29:07.745" v="572" actId="12"/>
        <pc:sldMkLst>
          <pc:docMk/>
          <pc:sldMk cId="3875616263" sldId="280"/>
        </pc:sldMkLst>
      </pc:sldChg>
      <pc:sldChg chg="modSp mod modNotesTx">
        <pc:chgData name="Mimmi Johansson /SLK" userId="a8b6b535-8d38-4543-8071-192f49b91473" providerId="ADAL" clId="{DDF1630C-E019-4C8D-AEA7-9CACFB4E8F02}" dt="2022-11-28T13:10:17.051" v="4905" actId="113"/>
        <pc:sldMkLst>
          <pc:docMk/>
          <pc:sldMk cId="850502270" sldId="327"/>
        </pc:sldMkLst>
        <pc:spChg chg="mod">
          <ac:chgData name="Mimmi Johansson /SLK" userId="a8b6b535-8d38-4543-8071-192f49b91473" providerId="ADAL" clId="{DDF1630C-E019-4C8D-AEA7-9CACFB4E8F02}" dt="2022-11-28T09:29:17.398" v="94" actId="20577"/>
          <ac:spMkLst>
            <pc:docMk/>
            <pc:sldMk cId="850502270" sldId="327"/>
            <ac:spMk id="191" creationId="{00000000-0000-0000-0000-000000000000}"/>
          </ac:spMkLst>
        </pc:spChg>
      </pc:sldChg>
      <pc:sldChg chg="delSp modSp mod modNotesTx">
        <pc:chgData name="Mimmi Johansson /SLK" userId="a8b6b535-8d38-4543-8071-192f49b91473" providerId="ADAL" clId="{DDF1630C-E019-4C8D-AEA7-9CACFB4E8F02}" dt="2022-12-01T15:10:41.737" v="6242" actId="20577"/>
        <pc:sldMkLst>
          <pc:docMk/>
          <pc:sldMk cId="912647887" sldId="329"/>
        </pc:sldMkLst>
        <pc:spChg chg="del mod">
          <ac:chgData name="Mimmi Johansson /SLK" userId="a8b6b535-8d38-4543-8071-192f49b91473" providerId="ADAL" clId="{DDF1630C-E019-4C8D-AEA7-9CACFB4E8F02}" dt="2022-11-29T08:10:13.833" v="6135" actId="478"/>
          <ac:spMkLst>
            <pc:docMk/>
            <pc:sldMk cId="912647887" sldId="329"/>
            <ac:spMk id="3" creationId="{A992B133-4AFA-4171-CD20-E1D83EF8780F}"/>
          </ac:spMkLst>
        </pc:spChg>
        <pc:spChg chg="mod">
          <ac:chgData name="Mimmi Johansson /SLK" userId="a8b6b535-8d38-4543-8071-192f49b91473" providerId="ADAL" clId="{DDF1630C-E019-4C8D-AEA7-9CACFB4E8F02}" dt="2022-12-01T15:10:41.737" v="6242" actId="20577"/>
          <ac:spMkLst>
            <pc:docMk/>
            <pc:sldMk cId="912647887" sldId="329"/>
            <ac:spMk id="191" creationId="{00000000-0000-0000-0000-000000000000}"/>
          </ac:spMkLst>
        </pc:spChg>
      </pc:sldChg>
      <pc:sldChg chg="modNotesTx">
        <pc:chgData name="Mimmi Johansson /SLK" userId="a8b6b535-8d38-4543-8071-192f49b91473" providerId="ADAL" clId="{DDF1630C-E019-4C8D-AEA7-9CACFB4E8F02}" dt="2022-11-28T13:22:12.133" v="5881" actId="20577"/>
        <pc:sldMkLst>
          <pc:docMk/>
          <pc:sldMk cId="1620142317" sldId="333"/>
        </pc:sldMkLst>
      </pc:sldChg>
    </pc:docChg>
  </pc:docChgLst>
  <pc:docChgLst>
    <pc:chgData name="Malin Bergvall" userId="S::malin.bergvall@regionvasterbotten.se::6abb5a13-2ba7-4a24-a315-72668deff086" providerId="AD" clId="Web-{AB83324E-4085-950C-E158-AFF9A42ECAE0}"/>
    <pc:docChg chg="modSld">
      <pc:chgData name="Malin Bergvall" userId="S::malin.bergvall@regionvasterbotten.se::6abb5a13-2ba7-4a24-a315-72668deff086" providerId="AD" clId="Web-{AB83324E-4085-950C-E158-AFF9A42ECAE0}" dt="2023-12-01T07:17:23.228" v="1"/>
      <pc:docMkLst>
        <pc:docMk/>
      </pc:docMkLst>
      <pc:sldChg chg="mod modShow">
        <pc:chgData name="Malin Bergvall" userId="S::malin.bergvall@regionvasterbotten.se::6abb5a13-2ba7-4a24-a315-72668deff086" providerId="AD" clId="Web-{AB83324E-4085-950C-E158-AFF9A42ECAE0}" dt="2023-12-01T07:17:23.118" v="0"/>
        <pc:sldMkLst>
          <pc:docMk/>
          <pc:sldMk cId="3632438101" sldId="278"/>
        </pc:sldMkLst>
      </pc:sldChg>
      <pc:sldChg chg="mod modShow">
        <pc:chgData name="Malin Bergvall" userId="S::malin.bergvall@regionvasterbotten.se::6abb5a13-2ba7-4a24-a315-72668deff086" providerId="AD" clId="Web-{AB83324E-4085-950C-E158-AFF9A42ECAE0}" dt="2023-12-01T07:17:23.228" v="1"/>
        <pc:sldMkLst>
          <pc:docMk/>
          <pc:sldMk cId="3875616263" sldId="280"/>
        </pc:sldMkLst>
      </pc:sldChg>
    </pc:docChg>
  </pc:docChgLst>
  <pc:docChgLst>
    <pc:chgData name="Simone Wahlberg" userId="S::simone.wahlberg_skelleftea.se#ext#@vlladmin.onmicrosoft.com::15466e3d-8b58-4bfc-b9de-ea8510bcba9b" providerId="AD" clId="Web-{75B3358A-A5AC-457A-A3A5-AE752228666F}"/>
    <pc:docChg chg="mod">
      <pc:chgData name="Simone Wahlberg" userId="S::simone.wahlberg_skelleftea.se#ext#@vlladmin.onmicrosoft.com::15466e3d-8b58-4bfc-b9de-ea8510bcba9b" providerId="AD" clId="Web-{75B3358A-A5AC-457A-A3A5-AE752228666F}" dt="2023-11-23T14:58:00.632" v="4"/>
      <pc:docMkLst>
        <pc:docMk/>
      </pc:docMkLst>
      <pc:sldChg chg="addCm">
        <pc:chgData name="Simone Wahlberg" userId="S::simone.wahlberg_skelleftea.se#ext#@vlladmin.onmicrosoft.com::15466e3d-8b58-4bfc-b9de-ea8510bcba9b" providerId="AD" clId="Web-{75B3358A-A5AC-457A-A3A5-AE752228666F}" dt="2023-11-23T14:52:12.915" v="2"/>
        <pc:sldMkLst>
          <pc:docMk/>
          <pc:sldMk cId="2623601096" sldId="2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imone Wahlberg" userId="S::simone.wahlberg_skelleftea.se#ext#@vlladmin.onmicrosoft.com::15466e3d-8b58-4bfc-b9de-ea8510bcba9b" providerId="AD" clId="Web-{75B3358A-A5AC-457A-A3A5-AE752228666F}" dt="2023-11-23T14:52:12.915" v="2"/>
              <pc2:cmMkLst xmlns:pc2="http://schemas.microsoft.com/office/powerpoint/2019/9/main/command">
                <pc:docMk/>
                <pc:sldMk cId="2623601096" sldId="277"/>
                <pc2:cmMk id="{02DE1D25-4820-4CF1-B0D5-8738AA5DB83A}"/>
              </pc2:cmMkLst>
            </pc226:cmChg>
          </p:ext>
        </pc:extLst>
      </pc:sldChg>
      <pc:sldChg chg="addCm">
        <pc:chgData name="Simone Wahlberg" userId="S::simone.wahlberg_skelleftea.se#ext#@vlladmin.onmicrosoft.com::15466e3d-8b58-4bfc-b9de-ea8510bcba9b" providerId="AD" clId="Web-{75B3358A-A5AC-457A-A3A5-AE752228666F}" dt="2023-11-23T14:50:13.739" v="1"/>
        <pc:sldMkLst>
          <pc:docMk/>
          <pc:sldMk cId="3875616263" sldId="2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imone Wahlberg" userId="S::simone.wahlberg_skelleftea.se#ext#@vlladmin.onmicrosoft.com::15466e3d-8b58-4bfc-b9de-ea8510bcba9b" providerId="AD" clId="Web-{75B3358A-A5AC-457A-A3A5-AE752228666F}" dt="2023-11-23T14:50:13.739" v="1"/>
              <pc2:cmMkLst xmlns:pc2="http://schemas.microsoft.com/office/powerpoint/2019/9/main/command">
                <pc:docMk/>
                <pc:sldMk cId="3875616263" sldId="280"/>
                <pc2:cmMk id="{B4EB3E53-B042-4B4E-9336-8959A2FE28EE}"/>
              </pc2:cmMkLst>
            </pc226:cmChg>
          </p:ext>
        </pc:extLst>
      </pc:sldChg>
      <pc:sldChg chg="addCm">
        <pc:chgData name="Simone Wahlberg" userId="S::simone.wahlberg_skelleftea.se#ext#@vlladmin.onmicrosoft.com::15466e3d-8b58-4bfc-b9de-ea8510bcba9b" providerId="AD" clId="Web-{75B3358A-A5AC-457A-A3A5-AE752228666F}" dt="2023-11-23T14:58:00.632" v="4"/>
        <pc:sldMkLst>
          <pc:docMk/>
          <pc:sldMk cId="1223796912" sldId="32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imone Wahlberg" userId="S::simone.wahlberg_skelleftea.se#ext#@vlladmin.onmicrosoft.com::15466e3d-8b58-4bfc-b9de-ea8510bcba9b" providerId="AD" clId="Web-{75B3358A-A5AC-457A-A3A5-AE752228666F}" dt="2023-11-23T14:58:00.632" v="4"/>
              <pc2:cmMkLst xmlns:pc2="http://schemas.microsoft.com/office/powerpoint/2019/9/main/command">
                <pc:docMk/>
                <pc:sldMk cId="1223796912" sldId="320"/>
                <pc2:cmMk id="{D56D7EA2-B665-43BC-A1D9-2E56CF349801}"/>
              </pc2:cmMkLst>
            </pc226:cmChg>
          </p:ext>
        </pc:extLst>
      </pc:sldChg>
      <pc:sldChg chg="addCm">
        <pc:chgData name="Simone Wahlberg" userId="S::simone.wahlberg_skelleftea.se#ext#@vlladmin.onmicrosoft.com::15466e3d-8b58-4bfc-b9de-ea8510bcba9b" providerId="AD" clId="Web-{75B3358A-A5AC-457A-A3A5-AE752228666F}" dt="2023-11-23T14:54:58.578" v="3"/>
        <pc:sldMkLst>
          <pc:docMk/>
          <pc:sldMk cId="850502270" sldId="32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imone Wahlberg" userId="S::simone.wahlberg_skelleftea.se#ext#@vlladmin.onmicrosoft.com::15466e3d-8b58-4bfc-b9de-ea8510bcba9b" providerId="AD" clId="Web-{75B3358A-A5AC-457A-A3A5-AE752228666F}" dt="2023-11-23T14:54:58.578" v="3"/>
              <pc2:cmMkLst xmlns:pc2="http://schemas.microsoft.com/office/powerpoint/2019/9/main/command">
                <pc:docMk/>
                <pc:sldMk cId="850502270" sldId="327"/>
                <pc2:cmMk id="{5D1463E7-6601-406E-8194-B59A0D709CAF}"/>
              </pc2:cmMkLst>
            </pc226:cmChg>
          </p:ext>
        </pc:extLst>
      </pc:sldChg>
    </pc:docChg>
  </pc:docChgLst>
  <pc:docChgLst>
    <pc:chgData name="Mats G Johansson" userId="S::mats.johansson@regionvasterbotten.se::87d8a795-08f0-48d4-8de1-3683630a1edc" providerId="AD" clId="Web-{D2AC8E8C-D0DC-42D7-9185-A8F975180430}"/>
    <pc:docChg chg="modSld">
      <pc:chgData name="Mats G Johansson" userId="S::mats.johansson@regionvasterbotten.se::87d8a795-08f0-48d4-8de1-3683630a1edc" providerId="AD" clId="Web-{D2AC8E8C-D0DC-42D7-9185-A8F975180430}" dt="2023-12-01T08:18:51.173" v="4"/>
      <pc:docMkLst>
        <pc:docMk/>
      </pc:docMkLst>
      <pc:sldChg chg="modNotes">
        <pc:chgData name="Mats G Johansson" userId="S::mats.johansson@regionvasterbotten.se::87d8a795-08f0-48d4-8de1-3683630a1edc" providerId="AD" clId="Web-{D2AC8E8C-D0DC-42D7-9185-A8F975180430}" dt="2023-12-01T08:18:51.173" v="4"/>
        <pc:sldMkLst>
          <pc:docMk/>
          <pc:sldMk cId="850502270" sldId="327"/>
        </pc:sldMkLst>
      </pc:sldChg>
    </pc:docChg>
  </pc:docChgLst>
  <pc:docChgLst>
    <pc:chgData name="Simone Wahlberg" userId="f3cd5d83-975b-4bda-af7e-d2e90717ea37" providerId="ADAL" clId="{BC71B1F7-3CDD-4B72-8547-A37793609540}"/>
    <pc:docChg chg="modSld">
      <pc:chgData name="Simone Wahlberg" userId="f3cd5d83-975b-4bda-af7e-d2e90717ea37" providerId="ADAL" clId="{BC71B1F7-3CDD-4B72-8547-A37793609540}" dt="2023-12-01T07:46:20.486" v="30" actId="20577"/>
      <pc:docMkLst>
        <pc:docMk/>
      </pc:docMkLst>
      <pc:sldChg chg="modNotesTx">
        <pc:chgData name="Simone Wahlberg" userId="f3cd5d83-975b-4bda-af7e-d2e90717ea37" providerId="ADAL" clId="{BC71B1F7-3CDD-4B72-8547-A37793609540}" dt="2023-12-01T07:31:51.819" v="18"/>
        <pc:sldMkLst>
          <pc:docMk/>
          <pc:sldMk cId="3810671546" sldId="266"/>
        </pc:sldMkLst>
      </pc:sldChg>
      <pc:sldChg chg="modNotesTx">
        <pc:chgData name="Simone Wahlberg" userId="f3cd5d83-975b-4bda-af7e-d2e90717ea37" providerId="ADAL" clId="{BC71B1F7-3CDD-4B72-8547-A37793609540}" dt="2023-12-01T07:29:14.645" v="11" actId="20577"/>
        <pc:sldMkLst>
          <pc:docMk/>
          <pc:sldMk cId="2623601096" sldId="277"/>
        </pc:sldMkLst>
      </pc:sldChg>
      <pc:sldChg chg="modNotesTx">
        <pc:chgData name="Simone Wahlberg" userId="f3cd5d83-975b-4bda-af7e-d2e90717ea37" providerId="ADAL" clId="{BC71B1F7-3CDD-4B72-8547-A37793609540}" dt="2023-12-01T07:37:46.721" v="24" actId="20577"/>
        <pc:sldMkLst>
          <pc:docMk/>
          <pc:sldMk cId="850502270" sldId="327"/>
        </pc:sldMkLst>
      </pc:sldChg>
      <pc:sldChg chg="modNotesTx">
        <pc:chgData name="Simone Wahlberg" userId="f3cd5d83-975b-4bda-af7e-d2e90717ea37" providerId="ADAL" clId="{BC71B1F7-3CDD-4B72-8547-A37793609540}" dt="2023-12-01T07:46:20.486" v="30" actId="20577"/>
        <pc:sldMkLst>
          <pc:docMk/>
          <pc:sldMk cId="912647887" sldId="329"/>
        </pc:sldMkLst>
      </pc:sldChg>
    </pc:docChg>
  </pc:docChgLst>
  <pc:docChgLst>
    <pc:chgData name="Malin Bergvall" userId="6abb5a13-2ba7-4a24-a315-72668deff086" providerId="ADAL" clId="{C6B5DDDA-6A48-4FCC-BF37-0BECB8384E06}"/>
    <pc:docChg chg="modSld sldOrd">
      <pc:chgData name="Malin Bergvall" userId="6abb5a13-2ba7-4a24-a315-72668deff086" providerId="ADAL" clId="{C6B5DDDA-6A48-4FCC-BF37-0BECB8384E06}" dt="2023-12-01T07:54:42.794" v="2"/>
      <pc:docMkLst>
        <pc:docMk/>
      </pc:docMkLst>
      <pc:sldChg chg="mod ord modShow">
        <pc:chgData name="Malin Bergvall" userId="6abb5a13-2ba7-4a24-a315-72668deff086" providerId="ADAL" clId="{C6B5DDDA-6A48-4FCC-BF37-0BECB8384E06}" dt="2023-12-01T07:54:42.794" v="2"/>
        <pc:sldMkLst>
          <pc:docMk/>
          <pc:sldMk cId="3632438101" sldId="278"/>
        </pc:sldMkLst>
      </pc:sldChg>
    </pc:docChg>
  </pc:docChgLst>
  <pc:docChgLst>
    <pc:chgData name="Simone Wahlberg" userId="S::simone.wahlberg_skelleftea.se#ext#@vlladmin.onmicrosoft.com::15466e3d-8b58-4bfc-b9de-ea8510bcba9b" providerId="AD" clId="Web-{EDE8B002-9A8D-4C43-A014-51794A3D3974}"/>
    <pc:docChg chg="modSld">
      <pc:chgData name="Simone Wahlberg" userId="S::simone.wahlberg_skelleftea.se#ext#@vlladmin.onmicrosoft.com::15466e3d-8b58-4bfc-b9de-ea8510bcba9b" providerId="AD" clId="Web-{EDE8B002-9A8D-4C43-A014-51794A3D3974}" dt="2023-11-22T14:46:36.781" v="14"/>
      <pc:docMkLst>
        <pc:docMk/>
      </pc:docMkLst>
      <pc:sldChg chg="modNotes">
        <pc:chgData name="Simone Wahlberg" userId="S::simone.wahlberg_skelleftea.se#ext#@vlladmin.onmicrosoft.com::15466e3d-8b58-4bfc-b9de-ea8510bcba9b" providerId="AD" clId="Web-{EDE8B002-9A8D-4C43-A014-51794A3D3974}" dt="2023-11-22T14:46:36.781" v="14"/>
        <pc:sldMkLst>
          <pc:docMk/>
          <pc:sldMk cId="3875616263" sldId="280"/>
        </pc:sldMkLst>
      </pc:sldChg>
    </pc:docChg>
  </pc:docChgLst>
  <pc:docChgLst>
    <pc:chgData name="Simone Wahlberg" userId="f3cd5d83-975b-4bda-af7e-d2e90717ea37" providerId="ADAL" clId="{A3C0C3B1-34A8-415B-8C5B-E26ABAD90DC9}"/>
    <pc:docChg chg="undo redo custSel addSld delSld modSld sldOrd">
      <pc:chgData name="Simone Wahlberg" userId="f3cd5d83-975b-4bda-af7e-d2e90717ea37" providerId="ADAL" clId="{A3C0C3B1-34A8-415B-8C5B-E26ABAD90DC9}" dt="2022-11-28T09:39:49.452" v="4622" actId="113"/>
      <pc:docMkLst>
        <pc:docMk/>
      </pc:docMkLst>
      <pc:sldChg chg="modSp mod modShow">
        <pc:chgData name="Simone Wahlberg" userId="f3cd5d83-975b-4bda-af7e-d2e90717ea37" providerId="ADAL" clId="{A3C0C3B1-34A8-415B-8C5B-E26ABAD90DC9}" dt="2022-11-15T10:07:50.590" v="1110" actId="729"/>
        <pc:sldMkLst>
          <pc:docMk/>
          <pc:sldMk cId="0" sldId="256"/>
        </pc:sldMkLst>
        <pc:spChg chg="mod">
          <ac:chgData name="Simone Wahlberg" userId="f3cd5d83-975b-4bda-af7e-d2e90717ea37" providerId="ADAL" clId="{A3C0C3B1-34A8-415B-8C5B-E26ABAD90DC9}" dt="2022-11-15T09:22:46.017" v="602" actId="1076"/>
          <ac:spMkLst>
            <pc:docMk/>
            <pc:sldMk cId="0" sldId="256"/>
            <ac:spMk id="173" creationId="{00000000-0000-0000-0000-000000000000}"/>
          </ac:spMkLst>
        </pc:spChg>
        <pc:spChg chg="mod">
          <ac:chgData name="Simone Wahlberg" userId="f3cd5d83-975b-4bda-af7e-d2e90717ea37" providerId="ADAL" clId="{A3C0C3B1-34A8-415B-8C5B-E26ABAD90DC9}" dt="2022-11-15T09:23:41.736" v="613" actId="1076"/>
          <ac:spMkLst>
            <pc:docMk/>
            <pc:sldMk cId="0" sldId="256"/>
            <ac:spMk id="174" creationId="{00000000-0000-0000-0000-000000000000}"/>
          </ac:spMkLst>
        </pc:spChg>
        <pc:spChg chg="mod">
          <ac:chgData name="Simone Wahlberg" userId="f3cd5d83-975b-4bda-af7e-d2e90717ea37" providerId="ADAL" clId="{A3C0C3B1-34A8-415B-8C5B-E26ABAD90DC9}" dt="2022-11-15T09:23:16.245" v="609" actId="1076"/>
          <ac:spMkLst>
            <pc:docMk/>
            <pc:sldMk cId="0" sldId="256"/>
            <ac:spMk id="175" creationId="{00000000-0000-0000-0000-000000000000}"/>
          </ac:spMkLst>
        </pc:spChg>
        <pc:spChg chg="mod">
          <ac:chgData name="Simone Wahlberg" userId="f3cd5d83-975b-4bda-af7e-d2e90717ea37" providerId="ADAL" clId="{A3C0C3B1-34A8-415B-8C5B-E26ABAD90DC9}" dt="2022-11-15T09:23:08.543" v="607" actId="1076"/>
          <ac:spMkLst>
            <pc:docMk/>
            <pc:sldMk cId="0" sldId="256"/>
            <ac:spMk id="176" creationId="{00000000-0000-0000-0000-000000000000}"/>
          </ac:spMkLst>
        </pc:spChg>
        <pc:spChg chg="mod">
          <ac:chgData name="Simone Wahlberg" userId="f3cd5d83-975b-4bda-af7e-d2e90717ea37" providerId="ADAL" clId="{A3C0C3B1-34A8-415B-8C5B-E26ABAD90DC9}" dt="2022-11-15T09:23:11.467" v="608" actId="14100"/>
          <ac:spMkLst>
            <pc:docMk/>
            <pc:sldMk cId="0" sldId="256"/>
            <ac:spMk id="177" creationId="{00000000-0000-0000-0000-000000000000}"/>
          </ac:spMkLst>
        </pc:spChg>
        <pc:spChg chg="mod">
          <ac:chgData name="Simone Wahlberg" userId="f3cd5d83-975b-4bda-af7e-d2e90717ea37" providerId="ADAL" clId="{A3C0C3B1-34A8-415B-8C5B-E26ABAD90DC9}" dt="2022-11-15T09:22:50.312" v="603" actId="1076"/>
          <ac:spMkLst>
            <pc:docMk/>
            <pc:sldMk cId="0" sldId="256"/>
            <ac:spMk id="178" creationId="{00000000-0000-0000-0000-000000000000}"/>
          </ac:spMkLst>
        </pc:spChg>
        <pc:spChg chg="mod">
          <ac:chgData name="Simone Wahlberg" userId="f3cd5d83-975b-4bda-af7e-d2e90717ea37" providerId="ADAL" clId="{A3C0C3B1-34A8-415B-8C5B-E26ABAD90DC9}" dt="2022-11-15T09:30:39.459" v="703" actId="20577"/>
          <ac:spMkLst>
            <pc:docMk/>
            <pc:sldMk cId="0" sldId="256"/>
            <ac:spMk id="179" creationId="{00000000-0000-0000-0000-000000000000}"/>
          </ac:spMkLst>
        </pc:spChg>
      </pc:sldChg>
      <pc:sldChg chg="del modNotesTx">
        <pc:chgData name="Simone Wahlberg" userId="f3cd5d83-975b-4bda-af7e-d2e90717ea37" providerId="ADAL" clId="{A3C0C3B1-34A8-415B-8C5B-E26ABAD90DC9}" dt="2022-11-15T10:08:50.218" v="1112" actId="47"/>
        <pc:sldMkLst>
          <pc:docMk/>
          <pc:sldMk cId="0" sldId="257"/>
        </pc:sldMkLst>
      </pc:sldChg>
      <pc:sldChg chg="delSp modSp mod modNotesTx">
        <pc:chgData name="Simone Wahlberg" userId="f3cd5d83-975b-4bda-af7e-d2e90717ea37" providerId="ADAL" clId="{A3C0C3B1-34A8-415B-8C5B-E26ABAD90DC9}" dt="2022-11-28T09:23:26.586" v="4376" actId="20577"/>
        <pc:sldMkLst>
          <pc:docMk/>
          <pc:sldMk cId="0" sldId="258"/>
        </pc:sldMkLst>
        <pc:spChg chg="mod">
          <ac:chgData name="Simone Wahlberg" userId="f3cd5d83-975b-4bda-af7e-d2e90717ea37" providerId="ADAL" clId="{A3C0C3B1-34A8-415B-8C5B-E26ABAD90DC9}" dt="2022-11-18T09:50:12.139" v="1197" actId="20577"/>
          <ac:spMkLst>
            <pc:docMk/>
            <pc:sldMk cId="0" sldId="258"/>
            <ac:spMk id="190" creationId="{00000000-0000-0000-0000-000000000000}"/>
          </ac:spMkLst>
        </pc:spChg>
        <pc:spChg chg="del">
          <ac:chgData name="Simone Wahlberg" userId="f3cd5d83-975b-4bda-af7e-d2e90717ea37" providerId="ADAL" clId="{A3C0C3B1-34A8-415B-8C5B-E26ABAD90DC9}" dt="2022-11-24T14:53:37.785" v="2921" actId="478"/>
          <ac:spMkLst>
            <pc:docMk/>
            <pc:sldMk cId="0" sldId="258"/>
            <ac:spMk id="191" creationId="{00000000-0000-0000-0000-000000000000}"/>
          </ac:spMkLst>
        </pc:spChg>
      </pc:sldChg>
      <pc:sldChg chg="modSp mod modNotesTx">
        <pc:chgData name="Simone Wahlberg" userId="f3cd5d83-975b-4bda-af7e-d2e90717ea37" providerId="ADAL" clId="{A3C0C3B1-34A8-415B-8C5B-E26ABAD90DC9}" dt="2022-11-28T09:24:02.294" v="4377" actId="20577"/>
        <pc:sldMkLst>
          <pc:docMk/>
          <pc:sldMk cId="0" sldId="259"/>
        </pc:sldMkLst>
        <pc:picChg chg="mod">
          <ac:chgData name="Simone Wahlberg" userId="f3cd5d83-975b-4bda-af7e-d2e90717ea37" providerId="ADAL" clId="{A3C0C3B1-34A8-415B-8C5B-E26ABAD90DC9}" dt="2022-11-15T09:56:23.222" v="746" actId="14100"/>
          <ac:picMkLst>
            <pc:docMk/>
            <pc:sldMk cId="0" sldId="259"/>
            <ac:picMk id="196" creationId="{00000000-0000-0000-0000-000000000000}"/>
          </ac:picMkLst>
        </pc:picChg>
      </pc:sldChg>
      <pc:sldChg chg="addSp delSp modSp del mod delAnim modAnim modNotesTx">
        <pc:chgData name="Simone Wahlberg" userId="f3cd5d83-975b-4bda-af7e-d2e90717ea37" providerId="ADAL" clId="{A3C0C3B1-34A8-415B-8C5B-E26ABAD90DC9}" dt="2022-11-25T06:53:26.640" v="4140" actId="47"/>
        <pc:sldMkLst>
          <pc:docMk/>
          <pc:sldMk cId="0" sldId="260"/>
        </pc:sldMkLst>
        <pc:spChg chg="add del mod">
          <ac:chgData name="Simone Wahlberg" userId="f3cd5d83-975b-4bda-af7e-d2e90717ea37" providerId="ADAL" clId="{A3C0C3B1-34A8-415B-8C5B-E26ABAD90DC9}" dt="2022-11-18T10:03:13.776" v="1271" actId="14826"/>
          <ac:spMkLst>
            <pc:docMk/>
            <pc:sldMk cId="0" sldId="260"/>
            <ac:spMk id="2" creationId="{B596DED0-6555-87AD-E564-9E3A89744745}"/>
          </ac:spMkLst>
        </pc:spChg>
        <pc:spChg chg="add del mod">
          <ac:chgData name="Simone Wahlberg" userId="f3cd5d83-975b-4bda-af7e-d2e90717ea37" providerId="ADAL" clId="{A3C0C3B1-34A8-415B-8C5B-E26ABAD90DC9}" dt="2022-11-25T06:53:16.620" v="4139" actId="478"/>
          <ac:spMkLst>
            <pc:docMk/>
            <pc:sldMk cId="0" sldId="260"/>
            <ac:spMk id="3" creationId="{319F96F8-3871-7856-CAA8-C4B039E9AF87}"/>
          </ac:spMkLst>
        </pc:spChg>
        <pc:spChg chg="add del mod">
          <ac:chgData name="Simone Wahlberg" userId="f3cd5d83-975b-4bda-af7e-d2e90717ea37" providerId="ADAL" clId="{A3C0C3B1-34A8-415B-8C5B-E26ABAD90DC9}" dt="2022-11-25T06:53:10.813" v="4136" actId="478"/>
          <ac:spMkLst>
            <pc:docMk/>
            <pc:sldMk cId="0" sldId="260"/>
            <ac:spMk id="5" creationId="{CDBF60F9-CD68-0804-FE3F-A5DFE7196E19}"/>
          </ac:spMkLst>
        </pc:spChg>
        <pc:spChg chg="add del mod">
          <ac:chgData name="Simone Wahlberg" userId="f3cd5d83-975b-4bda-af7e-d2e90717ea37" providerId="ADAL" clId="{A3C0C3B1-34A8-415B-8C5B-E26ABAD90DC9}" dt="2022-11-24T15:02:14.338" v="3474"/>
          <ac:spMkLst>
            <pc:docMk/>
            <pc:sldMk cId="0" sldId="260"/>
            <ac:spMk id="5" creationId="{EF3C848F-A459-8A8F-9CBA-FD71B9EDF177}"/>
          </ac:spMkLst>
        </pc:spChg>
        <pc:spChg chg="add del mod">
          <ac:chgData name="Simone Wahlberg" userId="f3cd5d83-975b-4bda-af7e-d2e90717ea37" providerId="ADAL" clId="{A3C0C3B1-34A8-415B-8C5B-E26ABAD90DC9}" dt="2022-11-24T15:06:22.215" v="3542" actId="478"/>
          <ac:spMkLst>
            <pc:docMk/>
            <pc:sldMk cId="0" sldId="260"/>
            <ac:spMk id="6" creationId="{EAAD47FA-4D6D-19E8-0E36-261B59D8E7BE}"/>
          </ac:spMkLst>
        </pc:spChg>
        <pc:spChg chg="add del mod">
          <ac:chgData name="Simone Wahlberg" userId="f3cd5d83-975b-4bda-af7e-d2e90717ea37" providerId="ADAL" clId="{A3C0C3B1-34A8-415B-8C5B-E26ABAD90DC9}" dt="2022-11-24T15:06:25.308" v="3545" actId="478"/>
          <ac:spMkLst>
            <pc:docMk/>
            <pc:sldMk cId="0" sldId="260"/>
            <ac:spMk id="8" creationId="{4072E307-A9F7-7D82-6B31-8A87C5A91B56}"/>
          </ac:spMkLst>
        </pc:spChg>
        <pc:spChg chg="del mod">
          <ac:chgData name="Simone Wahlberg" userId="f3cd5d83-975b-4bda-af7e-d2e90717ea37" providerId="ADAL" clId="{A3C0C3B1-34A8-415B-8C5B-E26ABAD90DC9}" dt="2022-11-25T06:53:04.222" v="4130" actId="478"/>
          <ac:spMkLst>
            <pc:docMk/>
            <pc:sldMk cId="0" sldId="260"/>
            <ac:spMk id="204" creationId="{00000000-0000-0000-0000-000000000000}"/>
          </ac:spMkLst>
        </pc:spChg>
        <pc:spChg chg="del mod">
          <ac:chgData name="Simone Wahlberg" userId="f3cd5d83-975b-4bda-af7e-d2e90717ea37" providerId="ADAL" clId="{A3C0C3B1-34A8-415B-8C5B-E26ABAD90DC9}" dt="2022-11-25T06:53:15.582" v="4138" actId="478"/>
          <ac:spMkLst>
            <pc:docMk/>
            <pc:sldMk cId="0" sldId="260"/>
            <ac:spMk id="205" creationId="{00000000-0000-0000-0000-000000000000}"/>
          </ac:spMkLst>
        </pc:spChg>
        <pc:spChg chg="del">
          <ac:chgData name="Simone Wahlberg" userId="f3cd5d83-975b-4bda-af7e-d2e90717ea37" providerId="ADAL" clId="{A3C0C3B1-34A8-415B-8C5B-E26ABAD90DC9}" dt="2022-11-25T06:53:08.476" v="4134" actId="478"/>
          <ac:spMkLst>
            <pc:docMk/>
            <pc:sldMk cId="0" sldId="260"/>
            <ac:spMk id="206" creationId="{00000000-0000-0000-0000-000000000000}"/>
          </ac:spMkLst>
        </pc:spChg>
        <pc:spChg chg="del mod">
          <ac:chgData name="Simone Wahlberg" userId="f3cd5d83-975b-4bda-af7e-d2e90717ea37" providerId="ADAL" clId="{A3C0C3B1-34A8-415B-8C5B-E26ABAD90DC9}" dt="2022-11-25T06:53:06.595" v="4133" actId="478"/>
          <ac:spMkLst>
            <pc:docMk/>
            <pc:sldMk cId="0" sldId="260"/>
            <ac:spMk id="207" creationId="{00000000-0000-0000-0000-000000000000}"/>
          </ac:spMkLst>
        </pc:spChg>
        <pc:spChg chg="del">
          <ac:chgData name="Simone Wahlberg" userId="f3cd5d83-975b-4bda-af7e-d2e90717ea37" providerId="ADAL" clId="{A3C0C3B1-34A8-415B-8C5B-E26ABAD90DC9}" dt="2022-11-24T15:06:29.157" v="3547" actId="478"/>
          <ac:spMkLst>
            <pc:docMk/>
            <pc:sldMk cId="0" sldId="260"/>
            <ac:spMk id="209" creationId="{00000000-0000-0000-0000-000000000000}"/>
          </ac:spMkLst>
        </pc:spChg>
        <pc:spChg chg="del mod">
          <ac:chgData name="Simone Wahlberg" userId="f3cd5d83-975b-4bda-af7e-d2e90717ea37" providerId="ADAL" clId="{A3C0C3B1-34A8-415B-8C5B-E26ABAD90DC9}" dt="2022-11-24T15:06:33.713" v="3550" actId="478"/>
          <ac:spMkLst>
            <pc:docMk/>
            <pc:sldMk cId="0" sldId="260"/>
            <ac:spMk id="210" creationId="{00000000-0000-0000-0000-000000000000}"/>
          </ac:spMkLst>
        </pc:spChg>
        <pc:picChg chg="add del mod">
          <ac:chgData name="Simone Wahlberg" userId="f3cd5d83-975b-4bda-af7e-d2e90717ea37" providerId="ADAL" clId="{A3C0C3B1-34A8-415B-8C5B-E26ABAD90DC9}" dt="2022-11-24T15:06:22.952" v="3543" actId="478"/>
          <ac:picMkLst>
            <pc:docMk/>
            <pc:sldMk cId="0" sldId="260"/>
            <ac:picMk id="2" creationId="{DBA4EC6A-AA4D-107A-3B64-15D7773933E9}"/>
          </ac:picMkLst>
        </pc:picChg>
        <pc:picChg chg="add del mod">
          <ac:chgData name="Simone Wahlberg" userId="f3cd5d83-975b-4bda-af7e-d2e90717ea37" providerId="ADAL" clId="{A3C0C3B1-34A8-415B-8C5B-E26ABAD90DC9}" dt="2022-11-24T15:06:23.415" v="3544" actId="478"/>
          <ac:picMkLst>
            <pc:docMk/>
            <pc:sldMk cId="0" sldId="260"/>
            <ac:picMk id="3" creationId="{F6161E9C-3767-50B8-0C54-003B29C957CC}"/>
          </ac:picMkLst>
        </pc:picChg>
        <pc:picChg chg="add del mod">
          <ac:chgData name="Simone Wahlberg" userId="f3cd5d83-975b-4bda-af7e-d2e90717ea37" providerId="ADAL" clId="{A3C0C3B1-34A8-415B-8C5B-E26ABAD90DC9}" dt="2022-11-24T15:06:26.017" v="3546" actId="478"/>
          <ac:picMkLst>
            <pc:docMk/>
            <pc:sldMk cId="0" sldId="260"/>
            <ac:picMk id="4" creationId="{12A197AA-EAE4-90B6-DE97-4EE7A14592D5}"/>
          </ac:picMkLst>
        </pc:picChg>
        <pc:picChg chg="del mod">
          <ac:chgData name="Simone Wahlberg" userId="f3cd5d83-975b-4bda-af7e-d2e90717ea37" providerId="ADAL" clId="{A3C0C3B1-34A8-415B-8C5B-E26ABAD90DC9}" dt="2022-11-25T06:53:11.569" v="4137" actId="478"/>
          <ac:picMkLst>
            <pc:docMk/>
            <pc:sldMk cId="0" sldId="260"/>
            <ac:picMk id="202" creationId="{00000000-0000-0000-0000-000000000000}"/>
          </ac:picMkLst>
        </pc:picChg>
        <pc:picChg chg="del mod">
          <ac:chgData name="Simone Wahlberg" userId="f3cd5d83-975b-4bda-af7e-d2e90717ea37" providerId="ADAL" clId="{A3C0C3B1-34A8-415B-8C5B-E26ABAD90DC9}" dt="2022-11-25T06:53:05.071" v="4131" actId="478"/>
          <ac:picMkLst>
            <pc:docMk/>
            <pc:sldMk cId="0" sldId="260"/>
            <ac:picMk id="203" creationId="{00000000-0000-0000-0000-000000000000}"/>
          </ac:picMkLst>
        </pc:picChg>
        <pc:picChg chg="del">
          <ac:chgData name="Simone Wahlberg" userId="f3cd5d83-975b-4bda-af7e-d2e90717ea37" providerId="ADAL" clId="{A3C0C3B1-34A8-415B-8C5B-E26ABAD90DC9}" dt="2022-11-24T15:06:30.051" v="3548" actId="478"/>
          <ac:picMkLst>
            <pc:docMk/>
            <pc:sldMk cId="0" sldId="260"/>
            <ac:picMk id="208" creationId="{00000000-0000-0000-0000-000000000000}"/>
          </ac:picMkLst>
        </pc:picChg>
      </pc:sldChg>
      <pc:sldChg chg="addSp modSp del mod modAnim modNotesTx">
        <pc:chgData name="Simone Wahlberg" userId="f3cd5d83-975b-4bda-af7e-d2e90717ea37" providerId="ADAL" clId="{A3C0C3B1-34A8-415B-8C5B-E26ABAD90DC9}" dt="2022-11-24T08:23:38.502" v="2300" actId="47"/>
        <pc:sldMkLst>
          <pc:docMk/>
          <pc:sldMk cId="0" sldId="261"/>
        </pc:sldMkLst>
        <pc:spChg chg="mod">
          <ac:chgData name="Simone Wahlberg" userId="f3cd5d83-975b-4bda-af7e-d2e90717ea37" providerId="ADAL" clId="{A3C0C3B1-34A8-415B-8C5B-E26ABAD90DC9}" dt="2022-11-18T13:56:41.568" v="1367" actId="1076"/>
          <ac:spMkLst>
            <pc:docMk/>
            <pc:sldMk cId="0" sldId="261"/>
            <ac:spMk id="216" creationId="{00000000-0000-0000-0000-000000000000}"/>
          </ac:spMkLst>
        </pc:spChg>
        <pc:picChg chg="add mod">
          <ac:chgData name="Simone Wahlberg" userId="f3cd5d83-975b-4bda-af7e-d2e90717ea37" providerId="ADAL" clId="{A3C0C3B1-34A8-415B-8C5B-E26ABAD90DC9}" dt="2022-11-24T08:17:46.483" v="1913" actId="1076"/>
          <ac:picMkLst>
            <pc:docMk/>
            <pc:sldMk cId="0" sldId="261"/>
            <ac:picMk id="3" creationId="{3B7043E3-CE9D-1D98-5373-9DA70BE876FC}"/>
          </ac:picMkLst>
        </pc:picChg>
      </pc:sldChg>
      <pc:sldChg chg="mod ord modShow">
        <pc:chgData name="Simone Wahlberg" userId="f3cd5d83-975b-4bda-af7e-d2e90717ea37" providerId="ADAL" clId="{A3C0C3B1-34A8-415B-8C5B-E26ABAD90DC9}" dt="2022-11-24T08:23:56.730" v="2302"/>
        <pc:sldMkLst>
          <pc:docMk/>
          <pc:sldMk cId="0" sldId="262"/>
        </pc:sldMkLst>
      </pc:sldChg>
      <pc:sldChg chg="addSp delSp modSp mod delAnim modAnim modNotes modNotesTx">
        <pc:chgData name="Simone Wahlberg" userId="f3cd5d83-975b-4bda-af7e-d2e90717ea37" providerId="ADAL" clId="{A3C0C3B1-34A8-415B-8C5B-E26ABAD90DC9}" dt="2022-11-24T08:48:31.952" v="2797" actId="20577"/>
        <pc:sldMkLst>
          <pc:docMk/>
          <pc:sldMk cId="0" sldId="263"/>
        </pc:sldMkLst>
        <pc:spChg chg="add del mod">
          <ac:chgData name="Simone Wahlberg" userId="f3cd5d83-975b-4bda-af7e-d2e90717ea37" providerId="ADAL" clId="{A3C0C3B1-34A8-415B-8C5B-E26ABAD90DC9}" dt="2022-11-18T09:53:19.860" v="1242" actId="478"/>
          <ac:spMkLst>
            <pc:docMk/>
            <pc:sldMk cId="0" sldId="263"/>
            <ac:spMk id="4" creationId="{C32D696C-258E-896B-84F1-DB4E58E91F60}"/>
          </ac:spMkLst>
        </pc:spChg>
        <pc:spChg chg="add del mod">
          <ac:chgData name="Simone Wahlberg" userId="f3cd5d83-975b-4bda-af7e-d2e90717ea37" providerId="ADAL" clId="{A3C0C3B1-34A8-415B-8C5B-E26ABAD90DC9}" dt="2022-11-18T09:53:37.065" v="1248" actId="478"/>
          <ac:spMkLst>
            <pc:docMk/>
            <pc:sldMk cId="0" sldId="263"/>
            <ac:spMk id="6" creationId="{14F809F6-96E1-F084-74F3-D08484FEEEBD}"/>
          </ac:spMkLst>
        </pc:spChg>
        <pc:spChg chg="add del mod">
          <ac:chgData name="Simone Wahlberg" userId="f3cd5d83-975b-4bda-af7e-d2e90717ea37" providerId="ADAL" clId="{A3C0C3B1-34A8-415B-8C5B-E26ABAD90DC9}" dt="2022-11-18T09:53:32.571" v="1247" actId="478"/>
          <ac:spMkLst>
            <pc:docMk/>
            <pc:sldMk cId="0" sldId="263"/>
            <ac:spMk id="8" creationId="{89629480-09B5-C329-1926-A9CA507C9261}"/>
          </ac:spMkLst>
        </pc:spChg>
        <pc:spChg chg="add del mod">
          <ac:chgData name="Simone Wahlberg" userId="f3cd5d83-975b-4bda-af7e-d2e90717ea37" providerId="ADAL" clId="{A3C0C3B1-34A8-415B-8C5B-E26ABAD90DC9}" dt="2022-11-18T09:54:04.014" v="1259" actId="478"/>
          <ac:spMkLst>
            <pc:docMk/>
            <pc:sldMk cId="0" sldId="263"/>
            <ac:spMk id="10" creationId="{BB253D9D-406F-2F36-F5FE-BF09B8264C2E}"/>
          </ac:spMkLst>
        </pc:spChg>
        <pc:spChg chg="add del mod">
          <ac:chgData name="Simone Wahlberg" userId="f3cd5d83-975b-4bda-af7e-d2e90717ea37" providerId="ADAL" clId="{A3C0C3B1-34A8-415B-8C5B-E26ABAD90DC9}" dt="2022-11-18T09:53:59.580" v="1258" actId="478"/>
          <ac:spMkLst>
            <pc:docMk/>
            <pc:sldMk cId="0" sldId="263"/>
            <ac:spMk id="12" creationId="{24172DE1-CBFC-58CC-64D6-14D481E5F5A7}"/>
          </ac:spMkLst>
        </pc:spChg>
        <pc:spChg chg="del mod">
          <ac:chgData name="Simone Wahlberg" userId="f3cd5d83-975b-4bda-af7e-d2e90717ea37" providerId="ADAL" clId="{A3C0C3B1-34A8-415B-8C5B-E26ABAD90DC9}" dt="2022-11-18T09:53:57.207" v="1257" actId="478"/>
          <ac:spMkLst>
            <pc:docMk/>
            <pc:sldMk cId="0" sldId="263"/>
            <ac:spMk id="232" creationId="{00000000-0000-0000-0000-000000000000}"/>
          </ac:spMkLst>
        </pc:spChg>
        <pc:spChg chg="del mod">
          <ac:chgData name="Simone Wahlberg" userId="f3cd5d83-975b-4bda-af7e-d2e90717ea37" providerId="ADAL" clId="{A3C0C3B1-34A8-415B-8C5B-E26ABAD90DC9}" dt="2022-11-18T09:53:27.401" v="1245" actId="478"/>
          <ac:spMkLst>
            <pc:docMk/>
            <pc:sldMk cId="0" sldId="263"/>
            <ac:spMk id="233" creationId="{00000000-0000-0000-0000-000000000000}"/>
          </ac:spMkLst>
        </pc:spChg>
        <pc:spChg chg="del mod">
          <ac:chgData name="Simone Wahlberg" userId="f3cd5d83-975b-4bda-af7e-d2e90717ea37" providerId="ADAL" clId="{A3C0C3B1-34A8-415B-8C5B-E26ABAD90DC9}" dt="2022-11-18T09:52:41.838" v="1233" actId="478"/>
          <ac:spMkLst>
            <pc:docMk/>
            <pc:sldMk cId="0" sldId="263"/>
            <ac:spMk id="234" creationId="{00000000-0000-0000-0000-000000000000}"/>
          </ac:spMkLst>
        </pc:spChg>
        <pc:spChg chg="del mod">
          <ac:chgData name="Simone Wahlberg" userId="f3cd5d83-975b-4bda-af7e-d2e90717ea37" providerId="ADAL" clId="{A3C0C3B1-34A8-415B-8C5B-E26ABAD90DC9}" dt="2022-11-18T09:53:53.351" v="1255" actId="478"/>
          <ac:spMkLst>
            <pc:docMk/>
            <pc:sldMk cId="0" sldId="263"/>
            <ac:spMk id="235" creationId="{00000000-0000-0000-0000-000000000000}"/>
          </ac:spMkLst>
        </pc:spChg>
        <pc:spChg chg="mod ord">
          <ac:chgData name="Simone Wahlberg" userId="f3cd5d83-975b-4bda-af7e-d2e90717ea37" providerId="ADAL" clId="{A3C0C3B1-34A8-415B-8C5B-E26ABAD90DC9}" dt="2022-11-18T09:53:50.922" v="1254" actId="1076"/>
          <ac:spMkLst>
            <pc:docMk/>
            <pc:sldMk cId="0" sldId="263"/>
            <ac:spMk id="237" creationId="{00000000-0000-0000-0000-000000000000}"/>
          </ac:spMkLst>
        </pc:spChg>
        <pc:spChg chg="mod ord">
          <ac:chgData name="Simone Wahlberg" userId="f3cd5d83-975b-4bda-af7e-d2e90717ea37" providerId="ADAL" clId="{A3C0C3B1-34A8-415B-8C5B-E26ABAD90DC9}" dt="2022-11-18T09:53:45.433" v="1253" actId="1076"/>
          <ac:spMkLst>
            <pc:docMk/>
            <pc:sldMk cId="0" sldId="263"/>
            <ac:spMk id="238" creationId="{00000000-0000-0000-0000-000000000000}"/>
          </ac:spMkLst>
        </pc:spChg>
        <pc:spChg chg="del mod">
          <ac:chgData name="Simone Wahlberg" userId="f3cd5d83-975b-4bda-af7e-d2e90717ea37" providerId="ADAL" clId="{A3C0C3B1-34A8-415B-8C5B-E26ABAD90DC9}" dt="2022-11-18T09:53:24.699" v="1244" actId="478"/>
          <ac:spMkLst>
            <pc:docMk/>
            <pc:sldMk cId="0" sldId="263"/>
            <ac:spMk id="239" creationId="{00000000-0000-0000-0000-000000000000}"/>
          </ac:spMkLst>
        </pc:spChg>
        <pc:spChg chg="del mod">
          <ac:chgData name="Simone Wahlberg" userId="f3cd5d83-975b-4bda-af7e-d2e90717ea37" providerId="ADAL" clId="{A3C0C3B1-34A8-415B-8C5B-E26ABAD90DC9}" dt="2022-11-18T09:53:21.940" v="1243" actId="478"/>
          <ac:spMkLst>
            <pc:docMk/>
            <pc:sldMk cId="0" sldId="263"/>
            <ac:spMk id="240" creationId="{00000000-0000-0000-0000-000000000000}"/>
          </ac:spMkLst>
        </pc:spChg>
        <pc:graphicFrameChg chg="add mod modGraphic">
          <ac:chgData name="Simone Wahlberg" userId="f3cd5d83-975b-4bda-af7e-d2e90717ea37" providerId="ADAL" clId="{A3C0C3B1-34A8-415B-8C5B-E26ABAD90DC9}" dt="2022-11-24T08:27:06.283" v="2367" actId="14734"/>
          <ac:graphicFrameMkLst>
            <pc:docMk/>
            <pc:sldMk cId="0" sldId="263"/>
            <ac:graphicFrameMk id="2" creationId="{C8E121C8-83E4-B68B-353E-7F413202C393}"/>
          </ac:graphicFrameMkLst>
        </pc:graphicFrameChg>
      </pc:sldChg>
      <pc:sldChg chg="modNotesTx">
        <pc:chgData name="Simone Wahlberg" userId="f3cd5d83-975b-4bda-af7e-d2e90717ea37" providerId="ADAL" clId="{A3C0C3B1-34A8-415B-8C5B-E26ABAD90DC9}" dt="2022-11-28T09:39:49.452" v="4622" actId="113"/>
        <pc:sldMkLst>
          <pc:docMk/>
          <pc:sldMk cId="0" sldId="264"/>
        </pc:sldMkLst>
      </pc:sldChg>
      <pc:sldChg chg="addSp modSp new mod modNotesTx">
        <pc:chgData name="Simone Wahlberg" userId="f3cd5d83-975b-4bda-af7e-d2e90717ea37" providerId="ADAL" clId="{A3C0C3B1-34A8-415B-8C5B-E26ABAD90DC9}" dt="2022-11-28T09:18:52.668" v="4329" actId="20577"/>
        <pc:sldMkLst>
          <pc:docMk/>
          <pc:sldMk cId="3810671546" sldId="266"/>
        </pc:sldMkLst>
        <pc:spChg chg="mod">
          <ac:chgData name="Simone Wahlberg" userId="f3cd5d83-975b-4bda-af7e-d2e90717ea37" providerId="ADAL" clId="{A3C0C3B1-34A8-415B-8C5B-E26ABAD90DC9}" dt="2022-11-24T20:00:49.005" v="4085" actId="1076"/>
          <ac:spMkLst>
            <pc:docMk/>
            <pc:sldMk cId="3810671546" sldId="266"/>
            <ac:spMk id="2" creationId="{359F0D63-2102-54B2-9869-94BB0E68E548}"/>
          </ac:spMkLst>
        </pc:spChg>
        <pc:spChg chg="mod">
          <ac:chgData name="Simone Wahlberg" userId="f3cd5d83-975b-4bda-af7e-d2e90717ea37" providerId="ADAL" clId="{A3C0C3B1-34A8-415B-8C5B-E26ABAD90DC9}" dt="2022-11-24T20:01:14.475" v="4088" actId="14100"/>
          <ac:spMkLst>
            <pc:docMk/>
            <pc:sldMk cId="3810671546" sldId="266"/>
            <ac:spMk id="3" creationId="{FA01F9F4-51A1-92E2-8283-9FAA80CEA6B9}"/>
          </ac:spMkLst>
        </pc:spChg>
        <pc:picChg chg="add mod">
          <ac:chgData name="Simone Wahlberg" userId="f3cd5d83-975b-4bda-af7e-d2e90717ea37" providerId="ADAL" clId="{A3C0C3B1-34A8-415B-8C5B-E26ABAD90DC9}" dt="2022-11-24T20:01:29.707" v="4089" actId="1076"/>
          <ac:picMkLst>
            <pc:docMk/>
            <pc:sldMk cId="3810671546" sldId="266"/>
            <ac:picMk id="5" creationId="{A7BDCD99-480D-9302-347B-E4B14754C435}"/>
          </ac:picMkLst>
        </pc:picChg>
      </pc:sldChg>
      <pc:sldChg chg="modSp add mod modNotesTx">
        <pc:chgData name="Simone Wahlberg" userId="f3cd5d83-975b-4bda-af7e-d2e90717ea37" providerId="ADAL" clId="{A3C0C3B1-34A8-415B-8C5B-E26ABAD90DC9}" dt="2022-11-28T09:17:36.455" v="4286" actId="113"/>
        <pc:sldMkLst>
          <pc:docMk/>
          <pc:sldMk cId="2623601096" sldId="277"/>
        </pc:sldMkLst>
        <pc:spChg chg="mod">
          <ac:chgData name="Simone Wahlberg" userId="f3cd5d83-975b-4bda-af7e-d2e90717ea37" providerId="ADAL" clId="{A3C0C3B1-34A8-415B-8C5B-E26ABAD90DC9}" dt="2022-11-15T10:05:04.283" v="1041" actId="20577"/>
          <ac:spMkLst>
            <pc:docMk/>
            <pc:sldMk cId="2623601096" sldId="277"/>
            <ac:spMk id="6" creationId="{1109CB3A-334C-4A61-9F52-BBFD696EA02D}"/>
          </ac:spMkLst>
        </pc:spChg>
        <pc:spChg chg="mod">
          <ac:chgData name="Simone Wahlberg" userId="f3cd5d83-975b-4bda-af7e-d2e90717ea37" providerId="ADAL" clId="{A3C0C3B1-34A8-415B-8C5B-E26ABAD90DC9}" dt="2022-11-15T10:04:13.414" v="995" actId="20577"/>
          <ac:spMkLst>
            <pc:docMk/>
            <pc:sldMk cId="2623601096" sldId="277"/>
            <ac:spMk id="7" creationId="{EEB0F5D3-AF57-4503-A306-89EB7833683D}"/>
          </ac:spMkLst>
        </pc:spChg>
        <pc:spChg chg="mod">
          <ac:chgData name="Simone Wahlberg" userId="f3cd5d83-975b-4bda-af7e-d2e90717ea37" providerId="ADAL" clId="{A3C0C3B1-34A8-415B-8C5B-E26ABAD90DC9}" dt="2022-11-24T19:48:55.223" v="4063" actId="20577"/>
          <ac:spMkLst>
            <pc:docMk/>
            <pc:sldMk cId="2623601096" sldId="277"/>
            <ac:spMk id="8" creationId="{0BD76A89-4E5D-291D-A2B5-97F14A9CA7D8}"/>
          </ac:spMkLst>
        </pc:spChg>
      </pc:sldChg>
      <pc:sldChg chg="add">
        <pc:chgData name="Simone Wahlberg" userId="f3cd5d83-975b-4bda-af7e-d2e90717ea37" providerId="ADAL" clId="{A3C0C3B1-34A8-415B-8C5B-E26ABAD90DC9}" dt="2022-11-15T09:58:13.747" v="747"/>
        <pc:sldMkLst>
          <pc:docMk/>
          <pc:sldMk cId="3632438101" sldId="278"/>
        </pc:sldMkLst>
      </pc:sldChg>
      <pc:sldChg chg="modSp add mod">
        <pc:chgData name="Simone Wahlberg" userId="f3cd5d83-975b-4bda-af7e-d2e90717ea37" providerId="ADAL" clId="{A3C0C3B1-34A8-415B-8C5B-E26ABAD90DC9}" dt="2022-11-15T09:58:36.517" v="751" actId="113"/>
        <pc:sldMkLst>
          <pc:docMk/>
          <pc:sldMk cId="3875616263" sldId="280"/>
        </pc:sldMkLst>
        <pc:spChg chg="mod">
          <ac:chgData name="Simone Wahlberg" userId="f3cd5d83-975b-4bda-af7e-d2e90717ea37" providerId="ADAL" clId="{A3C0C3B1-34A8-415B-8C5B-E26ABAD90DC9}" dt="2022-11-15T09:58:36.517" v="751" actId="113"/>
          <ac:spMkLst>
            <pc:docMk/>
            <pc:sldMk cId="3875616263" sldId="280"/>
            <ac:spMk id="9" creationId="{DA7D6EBB-9EB8-DD34-A2DA-DB9C01853524}"/>
          </ac:spMkLst>
        </pc:spChg>
      </pc:sldChg>
      <pc:sldChg chg="add del">
        <pc:chgData name="Simone Wahlberg" userId="f3cd5d83-975b-4bda-af7e-d2e90717ea37" providerId="ADAL" clId="{A3C0C3B1-34A8-415B-8C5B-E26ABAD90DC9}" dt="2022-11-15T10:09:24.733" v="1114" actId="47"/>
        <pc:sldMkLst>
          <pc:docMk/>
          <pc:sldMk cId="1480823917" sldId="301"/>
        </pc:sldMkLst>
      </pc:sldChg>
      <pc:sldChg chg="addSp modSp add mod">
        <pc:chgData name="Simone Wahlberg" userId="f3cd5d83-975b-4bda-af7e-d2e90717ea37" providerId="ADAL" clId="{A3C0C3B1-34A8-415B-8C5B-E26ABAD90DC9}" dt="2022-11-15T10:15:52.608" v="1196" actId="164"/>
        <pc:sldMkLst>
          <pc:docMk/>
          <pc:sldMk cId="1223796912" sldId="320"/>
        </pc:sldMkLst>
        <pc:spChg chg="add mod">
          <ac:chgData name="Simone Wahlberg" userId="f3cd5d83-975b-4bda-af7e-d2e90717ea37" providerId="ADAL" clId="{A3C0C3B1-34A8-415B-8C5B-E26ABAD90DC9}" dt="2022-11-15T10:15:52.608" v="1196" actId="164"/>
          <ac:spMkLst>
            <pc:docMk/>
            <pc:sldMk cId="1223796912" sldId="320"/>
            <ac:spMk id="2" creationId="{A9BF04C0-828C-BDDD-A2E2-0AB69F0EF120}"/>
          </ac:spMkLst>
        </pc:spChg>
        <pc:spChg chg="mod">
          <ac:chgData name="Simone Wahlberg" userId="f3cd5d83-975b-4bda-af7e-d2e90717ea37" providerId="ADAL" clId="{A3C0C3B1-34A8-415B-8C5B-E26ABAD90DC9}" dt="2022-11-15T10:15:52.608" v="1196" actId="164"/>
          <ac:spMkLst>
            <pc:docMk/>
            <pc:sldMk cId="1223796912" sldId="320"/>
            <ac:spMk id="5" creationId="{F987A181-EC36-34A1-F226-443D589442BF}"/>
          </ac:spMkLst>
        </pc:spChg>
        <pc:spChg chg="mod">
          <ac:chgData name="Simone Wahlberg" userId="f3cd5d83-975b-4bda-af7e-d2e90717ea37" providerId="ADAL" clId="{A3C0C3B1-34A8-415B-8C5B-E26ABAD90DC9}" dt="2022-11-15T10:15:52.608" v="1196" actId="164"/>
          <ac:spMkLst>
            <pc:docMk/>
            <pc:sldMk cId="1223796912" sldId="320"/>
            <ac:spMk id="6" creationId="{E001CF44-8A07-3815-462F-D110C7BA0043}"/>
          </ac:spMkLst>
        </pc:spChg>
        <pc:spChg chg="mod">
          <ac:chgData name="Simone Wahlberg" userId="f3cd5d83-975b-4bda-af7e-d2e90717ea37" providerId="ADAL" clId="{A3C0C3B1-34A8-415B-8C5B-E26ABAD90DC9}" dt="2022-11-15T10:15:52.608" v="1196" actId="164"/>
          <ac:spMkLst>
            <pc:docMk/>
            <pc:sldMk cId="1223796912" sldId="320"/>
            <ac:spMk id="7" creationId="{5D272453-E82E-0BDF-98BE-BE5BE251C76E}"/>
          </ac:spMkLst>
        </pc:spChg>
        <pc:spChg chg="mod">
          <ac:chgData name="Simone Wahlberg" userId="f3cd5d83-975b-4bda-af7e-d2e90717ea37" providerId="ADAL" clId="{A3C0C3B1-34A8-415B-8C5B-E26ABAD90DC9}" dt="2022-11-15T10:15:52.608" v="1196" actId="164"/>
          <ac:spMkLst>
            <pc:docMk/>
            <pc:sldMk cId="1223796912" sldId="320"/>
            <ac:spMk id="8" creationId="{C3E8D04A-7E05-55C3-51C5-CD72929E1DB6}"/>
          </ac:spMkLst>
        </pc:spChg>
        <pc:grpChg chg="add mod">
          <ac:chgData name="Simone Wahlberg" userId="f3cd5d83-975b-4bda-af7e-d2e90717ea37" providerId="ADAL" clId="{A3C0C3B1-34A8-415B-8C5B-E26ABAD90DC9}" dt="2022-11-15T10:15:52.608" v="1196" actId="164"/>
          <ac:grpSpMkLst>
            <pc:docMk/>
            <pc:sldMk cId="1223796912" sldId="320"/>
            <ac:grpSpMk id="4" creationId="{D7716FD5-E6FE-FE2F-489E-BA5FD80316A6}"/>
          </ac:grpSpMkLst>
        </pc:grpChg>
        <pc:picChg chg="add mod">
          <ac:chgData name="Simone Wahlberg" userId="f3cd5d83-975b-4bda-af7e-d2e90717ea37" providerId="ADAL" clId="{A3C0C3B1-34A8-415B-8C5B-E26ABAD90DC9}" dt="2022-11-15T10:15:44.207" v="1195" actId="571"/>
          <ac:picMkLst>
            <pc:docMk/>
            <pc:sldMk cId="1223796912" sldId="320"/>
            <ac:picMk id="3" creationId="{16EC00E3-4AAB-FAE4-8935-9C457339C80B}"/>
          </ac:picMkLst>
        </pc:picChg>
        <pc:picChg chg="mod">
          <ac:chgData name="Simone Wahlberg" userId="f3cd5d83-975b-4bda-af7e-d2e90717ea37" providerId="ADAL" clId="{A3C0C3B1-34A8-415B-8C5B-E26ABAD90DC9}" dt="2022-11-15T10:15:52.608" v="1196" actId="164"/>
          <ac:picMkLst>
            <pc:docMk/>
            <pc:sldMk cId="1223796912" sldId="320"/>
            <ac:picMk id="10" creationId="{5865889E-E660-25DD-1995-DE90DD3C2A2A}"/>
          </ac:picMkLst>
        </pc:picChg>
      </pc:sldChg>
      <pc:sldChg chg="delSp modSp add mod ord modNotes">
        <pc:chgData name="Simone Wahlberg" userId="f3cd5d83-975b-4bda-af7e-d2e90717ea37" providerId="ADAL" clId="{A3C0C3B1-34A8-415B-8C5B-E26ABAD90DC9}" dt="2022-11-24T20:10:34.867" v="4127" actId="20577"/>
        <pc:sldMkLst>
          <pc:docMk/>
          <pc:sldMk cId="2780476022" sldId="326"/>
        </pc:sldMkLst>
        <pc:spChg chg="mod">
          <ac:chgData name="Simone Wahlberg" userId="f3cd5d83-975b-4bda-af7e-d2e90717ea37" providerId="ADAL" clId="{A3C0C3B1-34A8-415B-8C5B-E26ABAD90DC9}" dt="2022-11-24T20:10:34.867" v="4127" actId="20577"/>
          <ac:spMkLst>
            <pc:docMk/>
            <pc:sldMk cId="2780476022" sldId="326"/>
            <ac:spMk id="3" creationId="{A51661C9-7016-75AA-A8C9-3C16F965CFD0}"/>
          </ac:spMkLst>
        </pc:spChg>
        <pc:spChg chg="del">
          <ac:chgData name="Simone Wahlberg" userId="f3cd5d83-975b-4bda-af7e-d2e90717ea37" providerId="ADAL" clId="{A3C0C3B1-34A8-415B-8C5B-E26ABAD90DC9}" dt="2022-11-15T10:03:31.707" v="992" actId="478"/>
          <ac:spMkLst>
            <pc:docMk/>
            <pc:sldMk cId="2780476022" sldId="326"/>
            <ac:spMk id="5" creationId="{EC665F83-398D-AAAC-E186-FAC6002BC512}"/>
          </ac:spMkLst>
        </pc:spChg>
        <pc:spChg chg="del">
          <ac:chgData name="Simone Wahlberg" userId="f3cd5d83-975b-4bda-af7e-d2e90717ea37" providerId="ADAL" clId="{A3C0C3B1-34A8-415B-8C5B-E26ABAD90DC9}" dt="2022-11-15T10:03:33.783" v="993" actId="478"/>
          <ac:spMkLst>
            <pc:docMk/>
            <pc:sldMk cId="2780476022" sldId="326"/>
            <ac:spMk id="6" creationId="{86FDE36E-735A-6F9D-7C38-E0D9EFE9EDA7}"/>
          </ac:spMkLst>
        </pc:spChg>
      </pc:sldChg>
      <pc:sldChg chg="modSp add mod ord modNotesTx">
        <pc:chgData name="Simone Wahlberg" userId="f3cd5d83-975b-4bda-af7e-d2e90717ea37" providerId="ADAL" clId="{A3C0C3B1-34A8-415B-8C5B-E26ABAD90DC9}" dt="2022-11-28T09:34:32.219" v="4604" actId="20577"/>
        <pc:sldMkLst>
          <pc:docMk/>
          <pc:sldMk cId="850502270" sldId="327"/>
        </pc:sldMkLst>
        <pc:spChg chg="mod">
          <ac:chgData name="Simone Wahlberg" userId="f3cd5d83-975b-4bda-af7e-d2e90717ea37" providerId="ADAL" clId="{A3C0C3B1-34A8-415B-8C5B-E26ABAD90DC9}" dt="2022-11-28T09:30:32.575" v="4426" actId="20577"/>
          <ac:spMkLst>
            <pc:docMk/>
            <pc:sldMk cId="850502270" sldId="327"/>
            <ac:spMk id="190" creationId="{00000000-0000-0000-0000-000000000000}"/>
          </ac:spMkLst>
        </pc:spChg>
        <pc:spChg chg="mod">
          <ac:chgData name="Simone Wahlberg" userId="f3cd5d83-975b-4bda-af7e-d2e90717ea37" providerId="ADAL" clId="{A3C0C3B1-34A8-415B-8C5B-E26ABAD90DC9}" dt="2022-11-28T09:34:32.219" v="4604" actId="20577"/>
          <ac:spMkLst>
            <pc:docMk/>
            <pc:sldMk cId="850502270" sldId="327"/>
            <ac:spMk id="191" creationId="{00000000-0000-0000-0000-000000000000}"/>
          </ac:spMkLst>
        </pc:spChg>
      </pc:sldChg>
      <pc:sldChg chg="addSp delSp modSp new mod ord modNotesTx">
        <pc:chgData name="Simone Wahlberg" userId="f3cd5d83-975b-4bda-af7e-d2e90717ea37" providerId="ADAL" clId="{A3C0C3B1-34A8-415B-8C5B-E26ABAD90DC9}" dt="2022-11-28T09:37:56.953" v="4619" actId="20577"/>
        <pc:sldMkLst>
          <pc:docMk/>
          <pc:sldMk cId="3368797452" sldId="328"/>
        </pc:sldMkLst>
        <pc:spChg chg="mod">
          <ac:chgData name="Simone Wahlberg" userId="f3cd5d83-975b-4bda-af7e-d2e90717ea37" providerId="ADAL" clId="{A3C0C3B1-34A8-415B-8C5B-E26ABAD90DC9}" dt="2022-11-28T09:35:31.590" v="4606" actId="14100"/>
          <ac:spMkLst>
            <pc:docMk/>
            <pc:sldMk cId="3368797452" sldId="328"/>
            <ac:spMk id="2" creationId="{C25150CA-F2B5-9A5E-F9D2-E6734316BBE5}"/>
          </ac:spMkLst>
        </pc:spChg>
        <pc:spChg chg="del">
          <ac:chgData name="Simone Wahlberg" userId="f3cd5d83-975b-4bda-af7e-d2e90717ea37" providerId="ADAL" clId="{A3C0C3B1-34A8-415B-8C5B-E26ABAD90DC9}" dt="2022-11-24T08:29:50.762" v="2481" actId="478"/>
          <ac:spMkLst>
            <pc:docMk/>
            <pc:sldMk cId="3368797452" sldId="328"/>
            <ac:spMk id="3" creationId="{7F69BB57-51F9-179B-512C-910B41B2CD6E}"/>
          </ac:spMkLst>
        </pc:spChg>
        <pc:picChg chg="add del mod">
          <ac:chgData name="Simone Wahlberg" userId="f3cd5d83-975b-4bda-af7e-d2e90717ea37" providerId="ADAL" clId="{A3C0C3B1-34A8-415B-8C5B-E26ABAD90DC9}" dt="2022-11-24T15:21:44.457" v="3832" actId="478"/>
          <ac:picMkLst>
            <pc:docMk/>
            <pc:sldMk cId="3368797452" sldId="328"/>
            <ac:picMk id="5" creationId="{59C46407-E9D0-47C8-56DD-F59408CEEEFF}"/>
          </ac:picMkLst>
        </pc:picChg>
        <pc:picChg chg="add mod">
          <ac:chgData name="Simone Wahlberg" userId="f3cd5d83-975b-4bda-af7e-d2e90717ea37" providerId="ADAL" clId="{A3C0C3B1-34A8-415B-8C5B-E26ABAD90DC9}" dt="2022-11-24T15:23:21.808" v="3841" actId="1076"/>
          <ac:picMkLst>
            <pc:docMk/>
            <pc:sldMk cId="3368797452" sldId="328"/>
            <ac:picMk id="7" creationId="{FB38CDEF-574A-BAEE-7F8B-79CB2B38FAD2}"/>
          </ac:picMkLst>
        </pc:picChg>
      </pc:sldChg>
      <pc:sldChg chg="modSp add del mod">
        <pc:chgData name="Simone Wahlberg" userId="f3cd5d83-975b-4bda-af7e-d2e90717ea37" providerId="ADAL" clId="{A3C0C3B1-34A8-415B-8C5B-E26ABAD90DC9}" dt="2022-11-24T08:29:06.271" v="2444"/>
        <pc:sldMkLst>
          <pc:docMk/>
          <pc:sldMk cId="422055075" sldId="329"/>
        </pc:sldMkLst>
        <pc:spChg chg="mod">
          <ac:chgData name="Simone Wahlberg" userId="f3cd5d83-975b-4bda-af7e-d2e90717ea37" providerId="ADAL" clId="{A3C0C3B1-34A8-415B-8C5B-E26ABAD90DC9}" dt="2022-11-24T08:29:06.271" v="2444"/>
          <ac:spMkLst>
            <pc:docMk/>
            <pc:sldMk cId="422055075" sldId="329"/>
            <ac:spMk id="3" creationId="{FFBD0B75-6825-41AE-04FB-D0BBCD42258A}"/>
          </ac:spMkLst>
        </pc:spChg>
      </pc:sldChg>
      <pc:sldChg chg="addSp modSp add mod ord modNotesTx">
        <pc:chgData name="Simone Wahlberg" userId="f3cd5d83-975b-4bda-af7e-d2e90717ea37" providerId="ADAL" clId="{A3C0C3B1-34A8-415B-8C5B-E26ABAD90DC9}" dt="2022-11-28T09:32:42.888" v="4544" actId="20577"/>
        <pc:sldMkLst>
          <pc:docMk/>
          <pc:sldMk cId="912647887" sldId="329"/>
        </pc:sldMkLst>
        <pc:spChg chg="add mod">
          <ac:chgData name="Simone Wahlberg" userId="f3cd5d83-975b-4bda-af7e-d2e90717ea37" providerId="ADAL" clId="{A3C0C3B1-34A8-415B-8C5B-E26ABAD90DC9}" dt="2022-11-28T09:32:28.819" v="4538" actId="12"/>
          <ac:spMkLst>
            <pc:docMk/>
            <pc:sldMk cId="912647887" sldId="329"/>
            <ac:spMk id="3" creationId="{A992B133-4AFA-4171-CD20-E1D83EF8780F}"/>
          </ac:spMkLst>
        </pc:spChg>
        <pc:spChg chg="mod">
          <ac:chgData name="Simone Wahlberg" userId="f3cd5d83-975b-4bda-af7e-d2e90717ea37" providerId="ADAL" clId="{A3C0C3B1-34A8-415B-8C5B-E26ABAD90DC9}" dt="2022-11-28T09:30:49.184" v="4443" actId="20577"/>
          <ac:spMkLst>
            <pc:docMk/>
            <pc:sldMk cId="912647887" sldId="329"/>
            <ac:spMk id="190" creationId="{00000000-0000-0000-0000-000000000000}"/>
          </ac:spMkLst>
        </pc:spChg>
        <pc:spChg chg="mod">
          <ac:chgData name="Simone Wahlberg" userId="f3cd5d83-975b-4bda-af7e-d2e90717ea37" providerId="ADAL" clId="{A3C0C3B1-34A8-415B-8C5B-E26ABAD90DC9}" dt="2022-11-28T09:31:55.052" v="4532" actId="15"/>
          <ac:spMkLst>
            <pc:docMk/>
            <pc:sldMk cId="912647887" sldId="329"/>
            <ac:spMk id="191" creationId="{00000000-0000-0000-0000-000000000000}"/>
          </ac:spMkLst>
        </pc:spChg>
      </pc:sldChg>
      <pc:sldChg chg="addSp delSp modSp add mod delAnim modAnim modNotesTx">
        <pc:chgData name="Simone Wahlberg" userId="f3cd5d83-975b-4bda-af7e-d2e90717ea37" providerId="ADAL" clId="{A3C0C3B1-34A8-415B-8C5B-E26ABAD90DC9}" dt="2022-11-24T15:08:55.329" v="3576" actId="6549"/>
        <pc:sldMkLst>
          <pc:docMk/>
          <pc:sldMk cId="4109366052" sldId="330"/>
        </pc:sldMkLst>
        <pc:spChg chg="mod">
          <ac:chgData name="Simone Wahlberg" userId="f3cd5d83-975b-4bda-af7e-d2e90717ea37" providerId="ADAL" clId="{A3C0C3B1-34A8-415B-8C5B-E26ABAD90DC9}" dt="2022-11-24T15:07:34.497" v="3554" actId="14100"/>
          <ac:spMkLst>
            <pc:docMk/>
            <pc:sldMk cId="4109366052" sldId="330"/>
            <ac:spMk id="6" creationId="{EAAD47FA-4D6D-19E8-0E36-261B59D8E7BE}"/>
          </ac:spMkLst>
        </pc:spChg>
        <pc:spChg chg="add del mod">
          <ac:chgData name="Simone Wahlberg" userId="f3cd5d83-975b-4bda-af7e-d2e90717ea37" providerId="ADAL" clId="{A3C0C3B1-34A8-415B-8C5B-E26ABAD90DC9}" dt="2022-11-24T15:04:22.810" v="3495" actId="478"/>
          <ac:spMkLst>
            <pc:docMk/>
            <pc:sldMk cId="4109366052" sldId="330"/>
            <ac:spMk id="7" creationId="{4043A5A5-E262-B574-C49E-E8DC88434C7D}"/>
          </ac:spMkLst>
        </pc:spChg>
        <pc:spChg chg="del mod">
          <ac:chgData name="Simone Wahlberg" userId="f3cd5d83-975b-4bda-af7e-d2e90717ea37" providerId="ADAL" clId="{A3C0C3B1-34A8-415B-8C5B-E26ABAD90DC9}" dt="2022-11-24T15:06:16.235" v="3541" actId="478"/>
          <ac:spMkLst>
            <pc:docMk/>
            <pc:sldMk cId="4109366052" sldId="330"/>
            <ac:spMk id="8" creationId="{4072E307-A9F7-7D82-6B31-8A87C5A91B56}"/>
          </ac:spMkLst>
        </pc:spChg>
        <pc:spChg chg="add mod">
          <ac:chgData name="Simone Wahlberg" userId="f3cd5d83-975b-4bda-af7e-d2e90717ea37" providerId="ADAL" clId="{A3C0C3B1-34A8-415B-8C5B-E26ABAD90DC9}" dt="2022-11-24T15:07:19.887" v="3552" actId="14100"/>
          <ac:spMkLst>
            <pc:docMk/>
            <pc:sldMk cId="4109366052" sldId="330"/>
            <ac:spMk id="9" creationId="{BF6803AB-599D-2FB0-E600-822E32A8C4EC}"/>
          </ac:spMkLst>
        </pc:spChg>
        <pc:spChg chg="add mod">
          <ac:chgData name="Simone Wahlberg" userId="f3cd5d83-975b-4bda-af7e-d2e90717ea37" providerId="ADAL" clId="{A3C0C3B1-34A8-415B-8C5B-E26ABAD90DC9}" dt="2022-11-24T15:07:26.789" v="3553" actId="14100"/>
          <ac:spMkLst>
            <pc:docMk/>
            <pc:sldMk cId="4109366052" sldId="330"/>
            <ac:spMk id="10" creationId="{113109F9-FDE4-8231-358E-2C5BDBC80D55}"/>
          </ac:spMkLst>
        </pc:spChg>
        <pc:spChg chg="del">
          <ac:chgData name="Simone Wahlberg" userId="f3cd5d83-975b-4bda-af7e-d2e90717ea37" providerId="ADAL" clId="{A3C0C3B1-34A8-415B-8C5B-E26ABAD90DC9}" dt="2022-11-24T15:04:26.301" v="3497" actId="478"/>
          <ac:spMkLst>
            <pc:docMk/>
            <pc:sldMk cId="4109366052" sldId="330"/>
            <ac:spMk id="204" creationId="{00000000-0000-0000-0000-000000000000}"/>
          </ac:spMkLst>
        </pc:spChg>
        <pc:spChg chg="mod">
          <ac:chgData name="Simone Wahlberg" userId="f3cd5d83-975b-4bda-af7e-d2e90717ea37" providerId="ADAL" clId="{A3C0C3B1-34A8-415B-8C5B-E26ABAD90DC9}" dt="2022-11-24T15:04:44.756" v="3503" actId="1076"/>
          <ac:spMkLst>
            <pc:docMk/>
            <pc:sldMk cId="4109366052" sldId="330"/>
            <ac:spMk id="205" creationId="{00000000-0000-0000-0000-000000000000}"/>
          </ac:spMkLst>
        </pc:spChg>
        <pc:spChg chg="mod">
          <ac:chgData name="Simone Wahlberg" userId="f3cd5d83-975b-4bda-af7e-d2e90717ea37" providerId="ADAL" clId="{A3C0C3B1-34A8-415B-8C5B-E26ABAD90DC9}" dt="2022-11-24T15:04:39.403" v="3502" actId="1076"/>
          <ac:spMkLst>
            <pc:docMk/>
            <pc:sldMk cId="4109366052" sldId="330"/>
            <ac:spMk id="206" creationId="{00000000-0000-0000-0000-000000000000}"/>
          </ac:spMkLst>
        </pc:spChg>
        <pc:spChg chg="del">
          <ac:chgData name="Simone Wahlberg" userId="f3cd5d83-975b-4bda-af7e-d2e90717ea37" providerId="ADAL" clId="{A3C0C3B1-34A8-415B-8C5B-E26ABAD90DC9}" dt="2022-11-24T15:04:20.795" v="3494" actId="478"/>
          <ac:spMkLst>
            <pc:docMk/>
            <pc:sldMk cId="4109366052" sldId="330"/>
            <ac:spMk id="207" creationId="{00000000-0000-0000-0000-000000000000}"/>
          </ac:spMkLst>
        </pc:spChg>
        <pc:picChg chg="mod">
          <ac:chgData name="Simone Wahlberg" userId="f3cd5d83-975b-4bda-af7e-d2e90717ea37" providerId="ADAL" clId="{A3C0C3B1-34A8-415B-8C5B-E26ABAD90DC9}" dt="2022-11-24T15:04:49.589" v="3504" actId="1076"/>
          <ac:picMkLst>
            <pc:docMk/>
            <pc:sldMk cId="4109366052" sldId="330"/>
            <ac:picMk id="2" creationId="{DBA4EC6A-AA4D-107A-3B64-15D7773933E9}"/>
          </ac:picMkLst>
        </pc:picChg>
        <pc:picChg chg="mod">
          <ac:chgData name="Simone Wahlberg" userId="f3cd5d83-975b-4bda-af7e-d2e90717ea37" providerId="ADAL" clId="{A3C0C3B1-34A8-415B-8C5B-E26ABAD90DC9}" dt="2022-11-24T15:04:52.561" v="3505" actId="1076"/>
          <ac:picMkLst>
            <pc:docMk/>
            <pc:sldMk cId="4109366052" sldId="330"/>
            <ac:picMk id="3" creationId="{F6161E9C-3767-50B8-0C54-003B29C957CC}"/>
          </ac:picMkLst>
        </pc:picChg>
        <pc:picChg chg="mod">
          <ac:chgData name="Simone Wahlberg" userId="f3cd5d83-975b-4bda-af7e-d2e90717ea37" providerId="ADAL" clId="{A3C0C3B1-34A8-415B-8C5B-E26ABAD90DC9}" dt="2022-11-24T15:05:01.299" v="3506" actId="1076"/>
          <ac:picMkLst>
            <pc:docMk/>
            <pc:sldMk cId="4109366052" sldId="330"/>
            <ac:picMk id="4" creationId="{12A197AA-EAE4-90B6-DE97-4EE7A14592D5}"/>
          </ac:picMkLst>
        </pc:picChg>
        <pc:picChg chg="mod">
          <ac:chgData name="Simone Wahlberg" userId="f3cd5d83-975b-4bda-af7e-d2e90717ea37" providerId="ADAL" clId="{A3C0C3B1-34A8-415B-8C5B-E26ABAD90DC9}" dt="2022-11-24T15:04:29.668" v="3498" actId="1076"/>
          <ac:picMkLst>
            <pc:docMk/>
            <pc:sldMk cId="4109366052" sldId="330"/>
            <ac:picMk id="202" creationId="{00000000-0000-0000-0000-000000000000}"/>
          </ac:picMkLst>
        </pc:picChg>
        <pc:picChg chg="del">
          <ac:chgData name="Simone Wahlberg" userId="f3cd5d83-975b-4bda-af7e-d2e90717ea37" providerId="ADAL" clId="{A3C0C3B1-34A8-415B-8C5B-E26ABAD90DC9}" dt="2022-11-24T15:04:24.303" v="3496" actId="478"/>
          <ac:picMkLst>
            <pc:docMk/>
            <pc:sldMk cId="4109366052" sldId="330"/>
            <ac:picMk id="203" creationId="{00000000-0000-0000-0000-000000000000}"/>
          </ac:picMkLst>
        </pc:picChg>
      </pc:sldChg>
      <pc:sldChg chg="add modNotesTx">
        <pc:chgData name="Simone Wahlberg" userId="f3cd5d83-975b-4bda-af7e-d2e90717ea37" providerId="ADAL" clId="{A3C0C3B1-34A8-415B-8C5B-E26ABAD90DC9}" dt="2022-11-28T09:26:21.392" v="4378" actId="6549"/>
        <pc:sldMkLst>
          <pc:docMk/>
          <pc:sldMk cId="3747675420" sldId="331"/>
        </pc:sldMkLst>
      </pc:sldChg>
      <pc:sldChg chg="new del">
        <pc:chgData name="Simone Wahlberg" userId="f3cd5d83-975b-4bda-af7e-d2e90717ea37" providerId="ADAL" clId="{A3C0C3B1-34A8-415B-8C5B-E26ABAD90DC9}" dt="2022-11-25T06:54:36.025" v="4144" actId="47"/>
        <pc:sldMkLst>
          <pc:docMk/>
          <pc:sldMk cId="1392368659" sldId="332"/>
        </pc:sldMkLst>
      </pc:sldChg>
      <pc:sldChg chg="modSp add mod modNotesTx">
        <pc:chgData name="Simone Wahlberg" userId="f3cd5d83-975b-4bda-af7e-d2e90717ea37" providerId="ADAL" clId="{A3C0C3B1-34A8-415B-8C5B-E26ABAD90DC9}" dt="2022-11-28T09:37:51.480" v="4612" actId="20577"/>
        <pc:sldMkLst>
          <pc:docMk/>
          <pc:sldMk cId="1620142317" sldId="333"/>
        </pc:sldMkLst>
        <pc:spChg chg="mod">
          <ac:chgData name="Simone Wahlberg" userId="f3cd5d83-975b-4bda-af7e-d2e90717ea37" providerId="ADAL" clId="{A3C0C3B1-34A8-415B-8C5B-E26ABAD90DC9}" dt="2022-11-25T06:57:31.182" v="4238" actId="3064"/>
          <ac:spMkLst>
            <pc:docMk/>
            <pc:sldMk cId="1620142317" sldId="333"/>
            <ac:spMk id="2" creationId="{C25150CA-F2B5-9A5E-F9D2-E6734316BBE5}"/>
          </ac:spMkLst>
        </pc:spChg>
        <pc:picChg chg="mod">
          <ac:chgData name="Simone Wahlberg" userId="f3cd5d83-975b-4bda-af7e-d2e90717ea37" providerId="ADAL" clId="{A3C0C3B1-34A8-415B-8C5B-E26ABAD90DC9}" dt="2022-11-25T06:57:06.985" v="4235" actId="14100"/>
          <ac:picMkLst>
            <pc:docMk/>
            <pc:sldMk cId="1620142317" sldId="333"/>
            <ac:picMk id="7" creationId="{FB38CDEF-574A-BAEE-7F8B-79CB2B38FAD2}"/>
          </ac:picMkLst>
        </pc:picChg>
      </pc:sldChg>
      <pc:sldMasterChg chg="delSldLayout">
        <pc:chgData name="Simone Wahlberg" userId="f3cd5d83-975b-4bda-af7e-d2e90717ea37" providerId="ADAL" clId="{A3C0C3B1-34A8-415B-8C5B-E26ABAD90DC9}" dt="2022-11-24T08:23:38.502" v="2300" actId="47"/>
        <pc:sldMasterMkLst>
          <pc:docMk/>
          <pc:sldMasterMk cId="0" sldId="2147483673"/>
        </pc:sldMasterMkLst>
        <pc:sldLayoutChg chg="del">
          <pc:chgData name="Simone Wahlberg" userId="f3cd5d83-975b-4bda-af7e-d2e90717ea37" providerId="ADAL" clId="{A3C0C3B1-34A8-415B-8C5B-E26ABAD90DC9}" dt="2022-11-24T08:23:38.502" v="2300" actId="47"/>
          <pc:sldLayoutMkLst>
            <pc:docMk/>
            <pc:sldMasterMk cId="0" sldId="2147483673"/>
            <pc:sldLayoutMk cId="0" sldId="2147483662"/>
          </pc:sldLayoutMkLst>
        </pc:sldLayoutChg>
      </pc:sldMasterChg>
    </pc:docChg>
  </pc:docChgLst>
  <pc:docChgLst>
    <pc:chgData name="Mats G Johansson" userId="S::mats.johansson@regionvasterbotten.se::87d8a795-08f0-48d4-8de1-3683630a1edc" providerId="AD" clId="Web-{5476E7F3-5846-4FF4-876A-EBE58A7A3EAF}"/>
    <pc:docChg chg="modSld">
      <pc:chgData name="Mats G Johansson" userId="S::mats.johansson@regionvasterbotten.se::87d8a795-08f0-48d4-8de1-3683630a1edc" providerId="AD" clId="Web-{5476E7F3-5846-4FF4-876A-EBE58A7A3EAF}" dt="2023-11-30T13:02:01.430" v="28" actId="1076"/>
      <pc:docMkLst>
        <pc:docMk/>
      </pc:docMkLst>
      <pc:sldChg chg="addSp delSp modSp">
        <pc:chgData name="Mats G Johansson" userId="S::mats.johansson@regionvasterbotten.se::87d8a795-08f0-48d4-8de1-3683630a1edc" providerId="AD" clId="Web-{5476E7F3-5846-4FF4-876A-EBE58A7A3EAF}" dt="2023-11-30T13:02:01.430" v="28" actId="1076"/>
        <pc:sldMkLst>
          <pc:docMk/>
          <pc:sldMk cId="1223796912" sldId="320"/>
        </pc:sldMkLst>
        <pc:spChg chg="mod">
          <ac:chgData name="Mats G Johansson" userId="S::mats.johansson@regionvasterbotten.se::87d8a795-08f0-48d4-8de1-3683630a1edc" providerId="AD" clId="Web-{5476E7F3-5846-4FF4-876A-EBE58A7A3EAF}" dt="2023-11-30T13:02:01.430" v="28" actId="1076"/>
          <ac:spMkLst>
            <pc:docMk/>
            <pc:sldMk cId="1223796912" sldId="320"/>
            <ac:spMk id="2" creationId="{A9BF04C0-828C-BDDD-A2E2-0AB69F0EF120}"/>
          </ac:spMkLst>
        </pc:spChg>
        <pc:grpChg chg="add del mod">
          <ac:chgData name="Mats G Johansson" userId="S::mats.johansson@regionvasterbotten.se::87d8a795-08f0-48d4-8de1-3683630a1edc" providerId="AD" clId="Web-{5476E7F3-5846-4FF4-876A-EBE58A7A3EAF}" dt="2023-11-30T13:01:00.163" v="9" actId="1076"/>
          <ac:grpSpMkLst>
            <pc:docMk/>
            <pc:sldMk cId="1223796912" sldId="320"/>
            <ac:grpSpMk id="4" creationId="{D7716FD5-E6FE-FE2F-489E-BA5FD80316A6}"/>
          </ac:grpSpMkLst>
        </pc:grpChg>
        <pc:picChg chg="add mod ord">
          <ac:chgData name="Mats G Johansson" userId="S::mats.johansson@regionvasterbotten.se::87d8a795-08f0-48d4-8de1-3683630a1edc" providerId="AD" clId="Web-{5476E7F3-5846-4FF4-876A-EBE58A7A3EAF}" dt="2023-11-30T13:01:55.414" v="27" actId="1076"/>
          <ac:picMkLst>
            <pc:docMk/>
            <pc:sldMk cId="1223796912" sldId="320"/>
            <ac:picMk id="3" creationId="{D8CC1244-2535-5525-71FA-C1D0190FE36E}"/>
          </ac:picMkLst>
        </pc:picChg>
        <pc:picChg chg="del">
          <ac:chgData name="Mats G Johansson" userId="S::mats.johansson@regionvasterbotten.se::87d8a795-08f0-48d4-8de1-3683630a1edc" providerId="AD" clId="Web-{5476E7F3-5846-4FF4-876A-EBE58A7A3EAF}" dt="2023-11-30T13:00:39.334" v="5"/>
          <ac:picMkLst>
            <pc:docMk/>
            <pc:sldMk cId="1223796912" sldId="320"/>
            <ac:picMk id="10" creationId="{5865889E-E660-25DD-1995-DE90DD3C2A2A}"/>
          </ac:picMkLst>
        </pc:picChg>
      </pc:sldChg>
    </pc:docChg>
  </pc:docChgLst>
  <pc:docChgLst>
    <pc:chgData name="Malin Bergvall" userId="6abb5a13-2ba7-4a24-a315-72668deff086" providerId="ADAL" clId="{AF2DFE17-DFA6-46A2-B460-D77151A7DC35}"/>
    <pc:docChg chg="custSel modSld">
      <pc:chgData name="Malin Bergvall" userId="6abb5a13-2ba7-4a24-a315-72668deff086" providerId="ADAL" clId="{AF2DFE17-DFA6-46A2-B460-D77151A7DC35}" dt="2022-12-02T06:38:24.631" v="4092" actId="20577"/>
      <pc:docMkLst>
        <pc:docMk/>
      </pc:docMkLst>
      <pc:sldChg chg="modNotesTx">
        <pc:chgData name="Malin Bergvall" userId="6abb5a13-2ba7-4a24-a315-72668deff086" providerId="ADAL" clId="{AF2DFE17-DFA6-46A2-B460-D77151A7DC35}" dt="2022-12-01T20:00:03.853" v="2375" actId="20577"/>
        <pc:sldMkLst>
          <pc:docMk/>
          <pc:sldMk cId="0" sldId="258"/>
        </pc:sldMkLst>
      </pc:sldChg>
      <pc:sldChg chg="modNotesTx">
        <pc:chgData name="Malin Bergvall" userId="6abb5a13-2ba7-4a24-a315-72668deff086" providerId="ADAL" clId="{AF2DFE17-DFA6-46A2-B460-D77151A7DC35}" dt="2022-12-01T20:00:23.350" v="2386" actId="20577"/>
        <pc:sldMkLst>
          <pc:docMk/>
          <pc:sldMk cId="0" sldId="259"/>
        </pc:sldMkLst>
      </pc:sldChg>
      <pc:sldChg chg="modNotesTx">
        <pc:chgData name="Malin Bergvall" userId="6abb5a13-2ba7-4a24-a315-72668deff086" providerId="ADAL" clId="{AF2DFE17-DFA6-46A2-B460-D77151A7DC35}" dt="2022-12-01T20:15:14.474" v="2977" actId="20577"/>
        <pc:sldMkLst>
          <pc:docMk/>
          <pc:sldMk cId="0" sldId="263"/>
        </pc:sldMkLst>
      </pc:sldChg>
      <pc:sldChg chg="addSp modSp mod modNotesTx">
        <pc:chgData name="Malin Bergvall" userId="6abb5a13-2ba7-4a24-a315-72668deff086" providerId="ADAL" clId="{AF2DFE17-DFA6-46A2-B460-D77151A7DC35}" dt="2022-12-01T19:54:04.169" v="1710" actId="20577"/>
        <pc:sldMkLst>
          <pc:docMk/>
          <pc:sldMk cId="3810671546" sldId="266"/>
        </pc:sldMkLst>
        <pc:spChg chg="mod">
          <ac:chgData name="Malin Bergvall" userId="6abb5a13-2ba7-4a24-a315-72668deff086" providerId="ADAL" clId="{AF2DFE17-DFA6-46A2-B460-D77151A7DC35}" dt="2022-11-29T09:30:57.937" v="1160" actId="1076"/>
          <ac:spMkLst>
            <pc:docMk/>
            <pc:sldMk cId="3810671546" sldId="266"/>
            <ac:spMk id="3" creationId="{FA01F9F4-51A1-92E2-8283-9FAA80CEA6B9}"/>
          </ac:spMkLst>
        </pc:spChg>
        <pc:spChg chg="add mod">
          <ac:chgData name="Malin Bergvall" userId="6abb5a13-2ba7-4a24-a315-72668deff086" providerId="ADAL" clId="{AF2DFE17-DFA6-46A2-B460-D77151A7DC35}" dt="2022-11-29T09:35:29.734" v="1285" actId="2711"/>
          <ac:spMkLst>
            <pc:docMk/>
            <pc:sldMk cId="3810671546" sldId="266"/>
            <ac:spMk id="6" creationId="{F8C528D4-76C8-DC21-C689-794D3FEEB7A2}"/>
          </ac:spMkLst>
        </pc:spChg>
        <pc:picChg chg="add mod">
          <ac:chgData name="Malin Bergvall" userId="6abb5a13-2ba7-4a24-a315-72668deff086" providerId="ADAL" clId="{AF2DFE17-DFA6-46A2-B460-D77151A7DC35}" dt="2022-11-29T09:30:35.343" v="1154" actId="1076"/>
          <ac:picMkLst>
            <pc:docMk/>
            <pc:sldMk cId="3810671546" sldId="266"/>
            <ac:picMk id="4" creationId="{5739E1BC-75DD-CA14-B424-D0D3C4556FD7}"/>
          </ac:picMkLst>
        </pc:picChg>
      </pc:sldChg>
      <pc:sldChg chg="modSp mod modNotesTx">
        <pc:chgData name="Malin Bergvall" userId="6abb5a13-2ba7-4a24-a315-72668deff086" providerId="ADAL" clId="{AF2DFE17-DFA6-46A2-B460-D77151A7DC35}" dt="2022-12-02T06:38:24.631" v="4092" actId="20577"/>
        <pc:sldMkLst>
          <pc:docMk/>
          <pc:sldMk cId="2623601096" sldId="277"/>
        </pc:sldMkLst>
        <pc:spChg chg="mod">
          <ac:chgData name="Malin Bergvall" userId="6abb5a13-2ba7-4a24-a315-72668deff086" providerId="ADAL" clId="{AF2DFE17-DFA6-46A2-B460-D77151A7DC35}" dt="2022-11-29T09:35:14.852" v="1284" actId="20577"/>
          <ac:spMkLst>
            <pc:docMk/>
            <pc:sldMk cId="2623601096" sldId="277"/>
            <ac:spMk id="8" creationId="{0BD76A89-4E5D-291D-A2B5-97F14A9CA7D8}"/>
          </ac:spMkLst>
        </pc:spChg>
      </pc:sldChg>
      <pc:sldChg chg="modNotesTx">
        <pc:chgData name="Malin Bergvall" userId="6abb5a13-2ba7-4a24-a315-72668deff086" providerId="ADAL" clId="{AF2DFE17-DFA6-46A2-B460-D77151A7DC35}" dt="2022-12-01T19:49:30.686" v="1393" actId="20577"/>
        <pc:sldMkLst>
          <pc:docMk/>
          <pc:sldMk cId="3632438101" sldId="278"/>
        </pc:sldMkLst>
      </pc:sldChg>
      <pc:sldChg chg="modNotesTx">
        <pc:chgData name="Malin Bergvall" userId="6abb5a13-2ba7-4a24-a315-72668deff086" providerId="ADAL" clId="{AF2DFE17-DFA6-46A2-B460-D77151A7DC35}" dt="2022-12-01T20:42:24.782" v="3964" actId="20577"/>
        <pc:sldMkLst>
          <pc:docMk/>
          <pc:sldMk cId="3875616263" sldId="280"/>
        </pc:sldMkLst>
      </pc:sldChg>
      <pc:sldChg chg="modNotesTx">
        <pc:chgData name="Malin Bergvall" userId="6abb5a13-2ba7-4a24-a315-72668deff086" providerId="ADAL" clId="{AF2DFE17-DFA6-46A2-B460-D77151A7DC35}" dt="2022-12-01T20:28:18.617" v="3921" actId="20577"/>
        <pc:sldMkLst>
          <pc:docMk/>
          <pc:sldMk cId="1223796912" sldId="320"/>
        </pc:sldMkLst>
      </pc:sldChg>
      <pc:sldChg chg="modSp mod">
        <pc:chgData name="Malin Bergvall" userId="6abb5a13-2ba7-4a24-a315-72668deff086" providerId="ADAL" clId="{AF2DFE17-DFA6-46A2-B460-D77151A7DC35}" dt="2022-11-29T09:40:01.713" v="1383" actId="20577"/>
        <pc:sldMkLst>
          <pc:docMk/>
          <pc:sldMk cId="2780476022" sldId="326"/>
        </pc:sldMkLst>
        <pc:spChg chg="mod">
          <ac:chgData name="Malin Bergvall" userId="6abb5a13-2ba7-4a24-a315-72668deff086" providerId="ADAL" clId="{AF2DFE17-DFA6-46A2-B460-D77151A7DC35}" dt="2022-11-29T09:40:01.713" v="1383" actId="20577"/>
          <ac:spMkLst>
            <pc:docMk/>
            <pc:sldMk cId="2780476022" sldId="326"/>
            <ac:spMk id="3" creationId="{A51661C9-7016-75AA-A8C9-3C16F965CFD0}"/>
          </ac:spMkLst>
        </pc:spChg>
      </pc:sldChg>
      <pc:sldChg chg="addSp delSp modSp mod modNotesTx">
        <pc:chgData name="Malin Bergvall" userId="6abb5a13-2ba7-4a24-a315-72668deff086" providerId="ADAL" clId="{AF2DFE17-DFA6-46A2-B460-D77151A7DC35}" dt="2022-11-29T09:37:31.482" v="1296" actId="20577"/>
        <pc:sldMkLst>
          <pc:docMk/>
          <pc:sldMk cId="850502270" sldId="327"/>
        </pc:sldMkLst>
        <pc:spChg chg="add del mod">
          <ac:chgData name="Malin Bergvall" userId="6abb5a13-2ba7-4a24-a315-72668deff086" providerId="ADAL" clId="{AF2DFE17-DFA6-46A2-B460-D77151A7DC35}" dt="2022-11-29T09:32:25.029" v="1195"/>
          <ac:spMkLst>
            <pc:docMk/>
            <pc:sldMk cId="850502270" sldId="327"/>
            <ac:spMk id="3" creationId="{0DBFE6CD-9592-2AE8-FA51-FE902FA7160D}"/>
          </ac:spMkLst>
        </pc:spChg>
        <pc:spChg chg="add del mod">
          <ac:chgData name="Malin Bergvall" userId="6abb5a13-2ba7-4a24-a315-72668deff086" providerId="ADAL" clId="{AF2DFE17-DFA6-46A2-B460-D77151A7DC35}" dt="2022-11-29T09:32:25.029" v="1197"/>
          <ac:spMkLst>
            <pc:docMk/>
            <pc:sldMk cId="850502270" sldId="327"/>
            <ac:spMk id="4" creationId="{80C1A4A9-5FE9-D58C-E9F7-4A81701396A0}"/>
          </ac:spMkLst>
        </pc:spChg>
        <pc:spChg chg="add mod">
          <ac:chgData name="Malin Bergvall" userId="6abb5a13-2ba7-4a24-a315-72668deff086" providerId="ADAL" clId="{AF2DFE17-DFA6-46A2-B460-D77151A7DC35}" dt="2022-11-29T09:36:14.972" v="1289" actId="1076"/>
          <ac:spMkLst>
            <pc:docMk/>
            <pc:sldMk cId="850502270" sldId="327"/>
            <ac:spMk id="5" creationId="{C9F99AFB-D704-6AFA-FA49-A55452281802}"/>
          </ac:spMkLst>
        </pc:spChg>
        <pc:spChg chg="mod">
          <ac:chgData name="Malin Bergvall" userId="6abb5a13-2ba7-4a24-a315-72668deff086" providerId="ADAL" clId="{AF2DFE17-DFA6-46A2-B460-D77151A7DC35}" dt="2022-11-29T09:37:31.482" v="1296" actId="20577"/>
          <ac:spMkLst>
            <pc:docMk/>
            <pc:sldMk cId="850502270" sldId="327"/>
            <ac:spMk id="191" creationId="{00000000-0000-0000-0000-000000000000}"/>
          </ac:spMkLst>
        </pc:spChg>
        <pc:picChg chg="add mod">
          <ac:chgData name="Malin Bergvall" userId="6abb5a13-2ba7-4a24-a315-72668deff086" providerId="ADAL" clId="{AF2DFE17-DFA6-46A2-B460-D77151A7DC35}" dt="2022-11-29T09:36:12.556" v="1288" actId="1076"/>
          <ac:picMkLst>
            <pc:docMk/>
            <pc:sldMk cId="850502270" sldId="327"/>
            <ac:picMk id="2" creationId="{8D2B2A0C-1C20-510F-8A4C-7EAD93EE18A1}"/>
          </ac:picMkLst>
        </pc:picChg>
      </pc:sldChg>
      <pc:sldChg chg="modSp mod modShow modNotesTx">
        <pc:chgData name="Malin Bergvall" userId="6abb5a13-2ba7-4a24-a315-72668deff086" providerId="ADAL" clId="{AF2DFE17-DFA6-46A2-B460-D77151A7DC35}" dt="2022-12-01T20:13:28.332" v="2936" actId="20577"/>
        <pc:sldMkLst>
          <pc:docMk/>
          <pc:sldMk cId="3368797452" sldId="328"/>
        </pc:sldMkLst>
        <pc:spChg chg="mod">
          <ac:chgData name="Malin Bergvall" userId="6abb5a13-2ba7-4a24-a315-72668deff086" providerId="ADAL" clId="{AF2DFE17-DFA6-46A2-B460-D77151A7DC35}" dt="2022-12-01T20:12:49.145" v="2793" actId="20577"/>
          <ac:spMkLst>
            <pc:docMk/>
            <pc:sldMk cId="3368797452" sldId="328"/>
            <ac:spMk id="2" creationId="{C25150CA-F2B5-9A5E-F9D2-E6734316BBE5}"/>
          </ac:spMkLst>
        </pc:spChg>
      </pc:sldChg>
      <pc:sldChg chg="addSp delSp modSp mod modNotesTx">
        <pc:chgData name="Malin Bergvall" userId="6abb5a13-2ba7-4a24-a315-72668deff086" providerId="ADAL" clId="{AF2DFE17-DFA6-46A2-B460-D77151A7DC35}" dt="2022-12-01T20:11:41.305" v="2755" actId="20577"/>
        <pc:sldMkLst>
          <pc:docMk/>
          <pc:sldMk cId="912647887" sldId="329"/>
        </pc:sldMkLst>
        <pc:spChg chg="add mod">
          <ac:chgData name="Malin Bergvall" userId="6abb5a13-2ba7-4a24-a315-72668deff086" providerId="ADAL" clId="{AF2DFE17-DFA6-46A2-B460-D77151A7DC35}" dt="2022-12-01T20:07:09.867" v="2476" actId="20577"/>
          <ac:spMkLst>
            <pc:docMk/>
            <pc:sldMk cId="912647887" sldId="329"/>
            <ac:spMk id="2" creationId="{1AB7CD43-D94E-C5A3-36D8-776CD87ABBBF}"/>
          </ac:spMkLst>
        </pc:spChg>
        <pc:spChg chg="mod">
          <ac:chgData name="Malin Bergvall" userId="6abb5a13-2ba7-4a24-a315-72668deff086" providerId="ADAL" clId="{AF2DFE17-DFA6-46A2-B460-D77151A7DC35}" dt="2022-11-29T09:29:25.867" v="1130" actId="1076"/>
          <ac:spMkLst>
            <pc:docMk/>
            <pc:sldMk cId="912647887" sldId="329"/>
            <ac:spMk id="191" creationId="{00000000-0000-0000-0000-000000000000}"/>
          </ac:spMkLst>
        </pc:spChg>
        <pc:picChg chg="add del mod">
          <ac:chgData name="Malin Bergvall" userId="6abb5a13-2ba7-4a24-a315-72668deff086" providerId="ADAL" clId="{AF2DFE17-DFA6-46A2-B460-D77151A7DC35}" dt="2022-11-29T09:23:07.573" v="603"/>
          <ac:picMkLst>
            <pc:docMk/>
            <pc:sldMk cId="912647887" sldId="329"/>
            <ac:picMk id="1026" creationId="{91AE068C-0807-BF04-E399-2D1A20584220}"/>
          </ac:picMkLst>
        </pc:picChg>
        <pc:picChg chg="add mod">
          <ac:chgData name="Malin Bergvall" userId="6abb5a13-2ba7-4a24-a315-72668deff086" providerId="ADAL" clId="{AF2DFE17-DFA6-46A2-B460-D77151A7DC35}" dt="2022-11-29T09:29:29.139" v="1131" actId="1076"/>
          <ac:picMkLst>
            <pc:docMk/>
            <pc:sldMk cId="912647887" sldId="329"/>
            <ac:picMk id="1028" creationId="{7020A87B-3B84-D353-A463-2F0A45458F15}"/>
          </ac:picMkLst>
        </pc:picChg>
      </pc:sldChg>
      <pc:sldChg chg="modSp mod modNotesTx">
        <pc:chgData name="Malin Bergvall" userId="6abb5a13-2ba7-4a24-a315-72668deff086" providerId="ADAL" clId="{AF2DFE17-DFA6-46A2-B460-D77151A7DC35}" dt="2022-12-01T20:06:03.304" v="2435" actId="1076"/>
        <pc:sldMkLst>
          <pc:docMk/>
          <pc:sldMk cId="4109366052" sldId="330"/>
        </pc:sldMkLst>
        <pc:spChg chg="mod">
          <ac:chgData name="Malin Bergvall" userId="6abb5a13-2ba7-4a24-a315-72668deff086" providerId="ADAL" clId="{AF2DFE17-DFA6-46A2-B460-D77151A7DC35}" dt="2022-12-01T20:05:54.667" v="2434" actId="14100"/>
          <ac:spMkLst>
            <pc:docMk/>
            <pc:sldMk cId="4109366052" sldId="330"/>
            <ac:spMk id="6" creationId="{EAAD47FA-4D6D-19E8-0E36-261B59D8E7BE}"/>
          </ac:spMkLst>
        </pc:spChg>
        <pc:spChg chg="mod">
          <ac:chgData name="Malin Bergvall" userId="6abb5a13-2ba7-4a24-a315-72668deff086" providerId="ADAL" clId="{AF2DFE17-DFA6-46A2-B460-D77151A7DC35}" dt="2022-12-01T20:05:39.009" v="2432" actId="14100"/>
          <ac:spMkLst>
            <pc:docMk/>
            <pc:sldMk cId="4109366052" sldId="330"/>
            <ac:spMk id="9" creationId="{BF6803AB-599D-2FB0-E600-822E32A8C4EC}"/>
          </ac:spMkLst>
        </pc:spChg>
        <pc:spChg chg="mod">
          <ac:chgData name="Malin Bergvall" userId="6abb5a13-2ba7-4a24-a315-72668deff086" providerId="ADAL" clId="{AF2DFE17-DFA6-46A2-B460-D77151A7DC35}" dt="2022-12-01T20:05:25.849" v="2430" actId="255"/>
          <ac:spMkLst>
            <pc:docMk/>
            <pc:sldMk cId="4109366052" sldId="330"/>
            <ac:spMk id="10" creationId="{113109F9-FDE4-8231-358E-2C5BDBC80D55}"/>
          </ac:spMkLst>
        </pc:spChg>
        <pc:spChg chg="mod">
          <ac:chgData name="Malin Bergvall" userId="6abb5a13-2ba7-4a24-a315-72668deff086" providerId="ADAL" clId="{AF2DFE17-DFA6-46A2-B460-D77151A7DC35}" dt="2022-12-01T20:06:03.304" v="2435" actId="1076"/>
          <ac:spMkLst>
            <pc:docMk/>
            <pc:sldMk cId="4109366052" sldId="330"/>
            <ac:spMk id="209" creationId="{00000000-0000-0000-0000-000000000000}"/>
          </ac:spMkLst>
        </pc:spChg>
      </pc:sldChg>
      <pc:sldChg chg="modNotesTx">
        <pc:chgData name="Malin Bergvall" userId="6abb5a13-2ba7-4a24-a315-72668deff086" providerId="ADAL" clId="{AF2DFE17-DFA6-46A2-B460-D77151A7DC35}" dt="2022-12-01T20:02:01.971" v="2412" actId="20577"/>
        <pc:sldMkLst>
          <pc:docMk/>
          <pc:sldMk cId="3747675420" sldId="331"/>
        </pc:sldMkLst>
      </pc:sldChg>
      <pc:sldChg chg="modNotesTx">
        <pc:chgData name="Malin Bergvall" userId="6abb5a13-2ba7-4a24-a315-72668deff086" providerId="ADAL" clId="{AF2DFE17-DFA6-46A2-B460-D77151A7DC35}" dt="2022-12-01T20:14:22.197" v="2945" actId="113"/>
        <pc:sldMkLst>
          <pc:docMk/>
          <pc:sldMk cId="1620142317" sldId="333"/>
        </pc:sldMkLst>
      </pc:sldChg>
    </pc:docChg>
  </pc:docChgLst>
</pc:chgInfo>
</file>

<file path=ppt/comments/modernComment_115_9C60F9C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2DE1D25-4820-4CF1-B0D5-8738AA5DB83A}" authorId="{6785F39C-2DA9-19AF-D726-F87B3DBEFAFD}" created="2023-11-23T14:52:12.915">
    <pc:sldMkLst xmlns:pc="http://schemas.microsoft.com/office/powerpoint/2013/main/command">
      <pc:docMk/>
      <pc:sldMk cId="2623601096" sldId="277"/>
    </pc:sldMkLst>
    <p188:txBody>
      <a:bodyPr/>
      <a:lstStyle/>
      <a:p>
        <a:r>
          <a:rPr lang="sv-SE"/>
          <a:t>Canvas saknas</a:t>
        </a:r>
      </a:p>
    </p188:txBody>
  </p188:cm>
</p188:cmLst>
</file>

<file path=ppt/comments/modernComment_147_32B1A27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D1463E7-6601-406E-8194-B59A0D709CAF}" authorId="{6785F39C-2DA9-19AF-D726-F87B3DBEFAFD}" created="2023-11-23T14:54:58.578">
    <pc:sldMkLst xmlns:pc="http://schemas.microsoft.com/office/powerpoint/2013/main/command">
      <pc:docMk/>
      <pc:sldMk cId="850502270" sldId="327"/>
    </pc:sldMkLst>
    <p188:txBody>
      <a:bodyPr/>
      <a:lstStyle/>
      <a:p>
        <a:r>
          <a:rPr lang="sv-SE"/>
          <a:t>canvas saknas och ny länk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94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6166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2666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be30178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2be30178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be301789a_0_7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/>
          </a:p>
        </p:txBody>
      </p:sp>
      <p:sp>
        <p:nvSpPr>
          <p:cNvPr id="248" name="Google Shape;248;g12be301789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sv-SE" dirty="0">
              <a:solidFill>
                <a:srgbClr val="5B5FC7"/>
              </a:solidFill>
              <a:latin typeface="-apple-system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378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6412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e4a24953b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2e4a24953b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sv-SE"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7b87824228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7b87824228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b3977f427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g12b3977f427_0_60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3426893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b3977f427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g12b3977f427_0_60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95887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e4a24953b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2e4a24953b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dirty="0"/>
          </a:p>
        </p:txBody>
      </p:sp>
    </p:spTree>
    <p:extLst>
      <p:ext uri="{BB962C8B-B14F-4D97-AF65-F5344CB8AC3E}">
        <p14:creationId xmlns:p14="http://schemas.microsoft.com/office/powerpoint/2010/main" val="1398031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e4a24953b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2e4a24953b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6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6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 på bakgrundsplatts">
  <p:cSld name="Rubrikbild på bakgrundsplat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t="1" b="41032"/>
          <a:stretch/>
        </p:blipFill>
        <p:spPr>
          <a:xfrm>
            <a:off x="0" y="-2"/>
            <a:ext cx="9147667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55650" y="1168004"/>
            <a:ext cx="7704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+ Title and text">
  <p:cSld name="Photo + Title and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>
            <a:spLocks noGrp="1"/>
          </p:cNvSpPr>
          <p:nvPr>
            <p:ph type="pic" idx="2"/>
          </p:nvPr>
        </p:nvSpPr>
        <p:spPr>
          <a:xfrm>
            <a:off x="-4738" y="-480795"/>
            <a:ext cx="9153300" cy="61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-4183" y="-29681"/>
            <a:ext cx="4493700" cy="5202900"/>
          </a:xfrm>
          <a:prstGeom prst="roundRect">
            <a:avLst>
              <a:gd name="adj" fmla="val 0"/>
            </a:avLst>
          </a:prstGeom>
          <a:solidFill>
            <a:srgbClr val="F4F3F6"/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471114" y="764735"/>
            <a:ext cx="33522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471114" y="2101609"/>
            <a:ext cx="3352200" cy="3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ext columns">
  <p:cSld name="3 text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347486" y="1672530"/>
            <a:ext cx="23013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3347486" y="2304281"/>
            <a:ext cx="23013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1pPr>
            <a:lvl2pPr marL="91440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2pPr>
            <a:lvl3pPr marL="137160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3pPr>
            <a:lvl4pPr marL="182880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4pPr>
            <a:lvl5pPr marL="228600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3"/>
          </p:nvPr>
        </p:nvSpPr>
        <p:spPr>
          <a:xfrm>
            <a:off x="5983969" y="1672530"/>
            <a:ext cx="23013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4"/>
          </p:nvPr>
        </p:nvSpPr>
        <p:spPr>
          <a:xfrm>
            <a:off x="5983969" y="2304281"/>
            <a:ext cx="23013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1pPr>
            <a:lvl2pPr marL="91440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2pPr>
            <a:lvl3pPr marL="137160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3pPr>
            <a:lvl4pPr marL="182880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4pPr>
            <a:lvl5pPr marL="228600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5"/>
          </p:nvPr>
        </p:nvSpPr>
        <p:spPr>
          <a:xfrm>
            <a:off x="711003" y="1672530"/>
            <a:ext cx="23013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6"/>
          </p:nvPr>
        </p:nvSpPr>
        <p:spPr>
          <a:xfrm>
            <a:off x="711003" y="2304281"/>
            <a:ext cx="23013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1pPr>
            <a:lvl2pPr marL="91440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2pPr>
            <a:lvl3pPr marL="137160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3pPr>
            <a:lvl4pPr marL="182880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4pPr>
            <a:lvl5pPr marL="228600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710192" y="649783"/>
            <a:ext cx="6805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columns">
  <p:cSld name="2 text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4252361" y="1672530"/>
            <a:ext cx="31887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300"/>
              <a:buFont typeface="Arial"/>
              <a:buNone/>
              <a:defRPr sz="230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4252361" y="2304281"/>
            <a:ext cx="31887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1pPr>
            <a:lvl2pPr marL="91440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2pPr>
            <a:lvl3pPr marL="137160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3pPr>
            <a:lvl4pPr marL="182880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4pPr>
            <a:lvl5pPr marL="228600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3"/>
          </p:nvPr>
        </p:nvSpPr>
        <p:spPr>
          <a:xfrm>
            <a:off x="711003" y="1672530"/>
            <a:ext cx="31887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300"/>
              <a:buFont typeface="Arial"/>
              <a:buNone/>
              <a:defRPr sz="2300">
                <a:latin typeface="Arial"/>
                <a:ea typeface="Arial"/>
                <a:cs typeface="Arial"/>
                <a:sym typeface="Arial"/>
              </a:defRPr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4"/>
          </p:nvPr>
        </p:nvSpPr>
        <p:spPr>
          <a:xfrm>
            <a:off x="711003" y="2304281"/>
            <a:ext cx="31887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1pPr>
            <a:lvl2pPr marL="91440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2pPr>
            <a:lvl3pPr marL="137160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3pPr>
            <a:lvl4pPr marL="182880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4pPr>
            <a:lvl5pPr marL="228600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710192" y="649783"/>
            <a:ext cx="6805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passad layout 1">
  <p:cSld name="CUSTOM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755651" y="205979"/>
            <a:ext cx="77040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39800" y="0"/>
            <a:ext cx="9104100" cy="4363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FFCB8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B7B7B7"/>
              </a:solidFill>
            </a:endParaRPr>
          </a:p>
        </p:txBody>
      </p:sp>
      <p:sp>
        <p:nvSpPr>
          <p:cNvPr id="87" name="Google Shape;87;p17"/>
          <p:cNvSpPr/>
          <p:nvPr/>
        </p:nvSpPr>
        <p:spPr>
          <a:xfrm rot="-5400000">
            <a:off x="2879175" y="-1851430"/>
            <a:ext cx="3443100" cy="8872200"/>
          </a:xfrm>
          <a:prstGeom prst="flowChartDelay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/>
          <p:nvPr/>
        </p:nvSpPr>
        <p:spPr>
          <a:xfrm rot="-5400000">
            <a:off x="3280500" y="-431080"/>
            <a:ext cx="2658600" cy="6816000"/>
          </a:xfrm>
          <a:prstGeom prst="flowChartDelay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/>
          <p:nvPr/>
        </p:nvSpPr>
        <p:spPr>
          <a:xfrm rot="-5400000">
            <a:off x="3607250" y="1252975"/>
            <a:ext cx="1877100" cy="4243800"/>
          </a:xfrm>
          <a:prstGeom prst="flowChartDelay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0" name="Google Shape;90;p17"/>
          <p:cNvCxnSpPr/>
          <p:nvPr/>
        </p:nvCxnSpPr>
        <p:spPr>
          <a:xfrm>
            <a:off x="1688125" y="39575"/>
            <a:ext cx="2230500" cy="369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1" name="Google Shape;91;p17"/>
          <p:cNvCxnSpPr/>
          <p:nvPr/>
        </p:nvCxnSpPr>
        <p:spPr>
          <a:xfrm rot="10800000" flipH="1">
            <a:off x="5133975" y="39575"/>
            <a:ext cx="2343900" cy="378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2" name="Google Shape;92;p17"/>
          <p:cNvSpPr/>
          <p:nvPr/>
        </p:nvSpPr>
        <p:spPr>
          <a:xfrm>
            <a:off x="-75" y="4134625"/>
            <a:ext cx="9144000" cy="246900"/>
          </a:xfrm>
          <a:prstGeom prst="rect">
            <a:avLst/>
          </a:prstGeom>
          <a:solidFill>
            <a:srgbClr val="FFCB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664025" y="4057975"/>
            <a:ext cx="142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b="1">
                <a:latin typeface="Calibri"/>
                <a:ea typeface="Calibri"/>
                <a:cs typeface="Calibri"/>
                <a:sym typeface="Calibri"/>
              </a:rPr>
              <a:t>ÅR 20xx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6719800" y="4057975"/>
            <a:ext cx="142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b="1">
                <a:latin typeface="Calibri"/>
                <a:ea typeface="Calibri"/>
                <a:cs typeface="Calibri"/>
                <a:sym typeface="Calibri"/>
              </a:rPr>
              <a:t>ÅR 20xx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3408092" y="0"/>
            <a:ext cx="2205900" cy="307800"/>
          </a:xfrm>
          <a:prstGeom prst="flowChartAlternateProcess">
            <a:avLst/>
          </a:prstGeom>
          <a:solidFill>
            <a:srgbClr val="FFCB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700" b="1">
                <a:latin typeface="Calibri"/>
                <a:ea typeface="Calibri"/>
                <a:cs typeface="Calibri"/>
                <a:sym typeface="Calibri"/>
              </a:rPr>
              <a:t>TRANSFORMATION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17"/>
          <p:cNvGrpSpPr/>
          <p:nvPr/>
        </p:nvGrpSpPr>
        <p:grpSpPr>
          <a:xfrm>
            <a:off x="3579544" y="3288059"/>
            <a:ext cx="1981200" cy="897250"/>
            <a:chOff x="3481350" y="3913100"/>
            <a:chExt cx="1981200" cy="897250"/>
          </a:xfrm>
        </p:grpSpPr>
        <p:sp>
          <p:nvSpPr>
            <p:cNvPr id="97" name="Google Shape;97;p17"/>
            <p:cNvSpPr/>
            <p:nvPr/>
          </p:nvSpPr>
          <p:spPr>
            <a:xfrm rot="-5400000">
              <a:off x="4043400" y="3351050"/>
              <a:ext cx="857100" cy="1981200"/>
            </a:xfrm>
            <a:prstGeom prst="flowChartDelay">
              <a:avLst/>
            </a:prstGeom>
            <a:solidFill>
              <a:srgbClr val="FFC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B7B7B7"/>
                </a:solidFill>
              </a:endParaRPr>
            </a:p>
          </p:txBody>
        </p:sp>
        <p:sp>
          <p:nvSpPr>
            <p:cNvPr id="98" name="Google Shape;98;p17"/>
            <p:cNvSpPr txBox="1"/>
            <p:nvPr/>
          </p:nvSpPr>
          <p:spPr>
            <a:xfrm>
              <a:off x="3605100" y="4102350"/>
              <a:ext cx="17337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700" b="1">
                  <a:solidFill>
                    <a:srgbClr val="110046"/>
                  </a:solidFill>
                  <a:latin typeface="Calibri"/>
                  <a:ea typeface="Calibri"/>
                  <a:cs typeface="Calibri"/>
                  <a:sym typeface="Calibri"/>
                </a:rPr>
                <a:t>Avdelning</a:t>
              </a:r>
              <a:endParaRPr sz="1700" b="1">
                <a:solidFill>
                  <a:srgbClr val="11004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700" b="1">
                  <a:solidFill>
                    <a:srgbClr val="110046"/>
                  </a:solidFill>
                  <a:latin typeface="Calibri"/>
                  <a:ea typeface="Calibri"/>
                  <a:cs typeface="Calibri"/>
                  <a:sym typeface="Calibri"/>
                </a:rPr>
                <a:t>Verksamhet</a:t>
              </a:r>
              <a:endParaRPr sz="1700" b="1">
                <a:solidFill>
                  <a:srgbClr val="1100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1">
  <p:cSld name="BLANK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">
  <p:cSld name="1_Rubrikbil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20"/>
          <p:cNvGrpSpPr/>
          <p:nvPr/>
        </p:nvGrpSpPr>
        <p:grpSpPr>
          <a:xfrm>
            <a:off x="152400" y="152400"/>
            <a:ext cx="8774925" cy="4222876"/>
            <a:chOff x="152400" y="152400"/>
            <a:chExt cx="8774925" cy="4222876"/>
          </a:xfrm>
        </p:grpSpPr>
        <p:pic>
          <p:nvPicPr>
            <p:cNvPr id="107" name="Google Shape;107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52400" y="152400"/>
              <a:ext cx="8706600" cy="4222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20"/>
            <p:cNvSpPr txBox="1"/>
            <p:nvPr/>
          </p:nvSpPr>
          <p:spPr>
            <a:xfrm>
              <a:off x="283475" y="485415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9" name="Google Shape;109;p20"/>
            <p:cNvSpPr txBox="1"/>
            <p:nvPr/>
          </p:nvSpPr>
          <p:spPr>
            <a:xfrm>
              <a:off x="3165900" y="485415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10" name="Google Shape;110;p20"/>
            <p:cNvSpPr txBox="1"/>
            <p:nvPr/>
          </p:nvSpPr>
          <p:spPr>
            <a:xfrm>
              <a:off x="6152450" y="485415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11" name="Google Shape;111;p20"/>
            <p:cNvSpPr txBox="1"/>
            <p:nvPr/>
          </p:nvSpPr>
          <p:spPr>
            <a:xfrm>
              <a:off x="297713" y="1841523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12" name="Google Shape;112;p20"/>
            <p:cNvSpPr txBox="1"/>
            <p:nvPr/>
          </p:nvSpPr>
          <p:spPr>
            <a:xfrm>
              <a:off x="3180138" y="1841523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13" name="Google Shape;113;p20"/>
            <p:cNvSpPr txBox="1"/>
            <p:nvPr/>
          </p:nvSpPr>
          <p:spPr>
            <a:xfrm>
              <a:off x="6166688" y="1841523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14" name="Google Shape;114;p20"/>
            <p:cNvSpPr txBox="1"/>
            <p:nvPr/>
          </p:nvSpPr>
          <p:spPr>
            <a:xfrm>
              <a:off x="327250" y="3197631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15" name="Google Shape;115;p20"/>
            <p:cNvSpPr txBox="1"/>
            <p:nvPr/>
          </p:nvSpPr>
          <p:spPr>
            <a:xfrm>
              <a:off x="3209675" y="3197631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16" name="Google Shape;116;p20"/>
            <p:cNvSpPr txBox="1"/>
            <p:nvPr/>
          </p:nvSpPr>
          <p:spPr>
            <a:xfrm>
              <a:off x="6196225" y="3197631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17" name="Google Shape;117;p20"/>
            <p:cNvSpPr txBox="1"/>
            <p:nvPr/>
          </p:nvSpPr>
          <p:spPr>
            <a:xfrm>
              <a:off x="578650" y="1533725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Arbetsflöden och arbetssätt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0"/>
            <p:cNvSpPr txBox="1"/>
            <p:nvPr/>
          </p:nvSpPr>
          <p:spPr>
            <a:xfrm>
              <a:off x="578650" y="2952375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Erbjudande &amp; Finansieringssätt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0"/>
            <p:cNvSpPr txBox="1"/>
            <p:nvPr/>
          </p:nvSpPr>
          <p:spPr>
            <a:xfrm>
              <a:off x="593950" y="177625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Normer, Värderingar, Mission, Vision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0"/>
            <p:cNvSpPr txBox="1"/>
            <p:nvPr/>
          </p:nvSpPr>
          <p:spPr>
            <a:xfrm>
              <a:off x="3416975" y="177625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Strategiarbete &amp; Policyarbete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0"/>
            <p:cNvSpPr txBox="1"/>
            <p:nvPr/>
          </p:nvSpPr>
          <p:spPr>
            <a:xfrm>
              <a:off x="6499125" y="177625"/>
              <a:ext cx="2428200" cy="43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Ledarskap, Kultur, Kompetens, Organisering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0"/>
            <p:cNvSpPr txBox="1"/>
            <p:nvPr/>
          </p:nvSpPr>
          <p:spPr>
            <a:xfrm>
              <a:off x="3465575" y="1565000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IT- Infrastruktur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0"/>
            <p:cNvSpPr txBox="1"/>
            <p:nvPr/>
          </p:nvSpPr>
          <p:spPr>
            <a:xfrm>
              <a:off x="6499125" y="1533725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Data &amp; Analys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0"/>
            <p:cNvSpPr txBox="1"/>
            <p:nvPr/>
          </p:nvSpPr>
          <p:spPr>
            <a:xfrm>
              <a:off x="3416975" y="2952375"/>
              <a:ext cx="24282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Kontaktytor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0"/>
            <p:cNvSpPr txBox="1"/>
            <p:nvPr/>
          </p:nvSpPr>
          <p:spPr>
            <a:xfrm>
              <a:off x="6447625" y="2952375"/>
              <a:ext cx="23154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800" b="1">
                  <a:latin typeface="Calibri"/>
                  <a:ea typeface="Calibri"/>
                  <a:cs typeface="Calibri"/>
                  <a:sym typeface="Calibri"/>
                </a:rPr>
                <a:t>Invånare och intressenter</a:t>
              </a:r>
              <a:endParaRPr sz="8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249700" y="47330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 idx="2"/>
          </p:nvPr>
        </p:nvSpPr>
        <p:spPr>
          <a:xfrm>
            <a:off x="249700" y="182780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title" idx="3"/>
          </p:nvPr>
        </p:nvSpPr>
        <p:spPr>
          <a:xfrm>
            <a:off x="249700" y="3182300"/>
            <a:ext cx="2706300" cy="87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title" idx="4"/>
          </p:nvPr>
        </p:nvSpPr>
        <p:spPr>
          <a:xfrm>
            <a:off x="3154500" y="51065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title" idx="5"/>
          </p:nvPr>
        </p:nvSpPr>
        <p:spPr>
          <a:xfrm>
            <a:off x="3154500" y="186515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 idx="6"/>
          </p:nvPr>
        </p:nvSpPr>
        <p:spPr>
          <a:xfrm>
            <a:off x="3154500" y="3219650"/>
            <a:ext cx="2706300" cy="87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 idx="7"/>
          </p:nvPr>
        </p:nvSpPr>
        <p:spPr>
          <a:xfrm>
            <a:off x="6221025" y="47180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title" idx="8"/>
          </p:nvPr>
        </p:nvSpPr>
        <p:spPr>
          <a:xfrm>
            <a:off x="6221025" y="182630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 idx="9"/>
          </p:nvPr>
        </p:nvSpPr>
        <p:spPr>
          <a:xfrm>
            <a:off x="6221025" y="3180800"/>
            <a:ext cx="2706300" cy="87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809426" y="467320"/>
            <a:ext cx="58533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809426" y="1728192"/>
            <a:ext cx="5853300" cy="3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+ Title and small text">
  <p:cSld name="Photo + Title and small 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>
            <a:spLocks noGrp="1"/>
          </p:cNvSpPr>
          <p:nvPr>
            <p:ph type="pic" idx="2"/>
          </p:nvPr>
        </p:nvSpPr>
        <p:spPr>
          <a:xfrm>
            <a:off x="-4738" y="-480795"/>
            <a:ext cx="9153300" cy="61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-4183" y="-29681"/>
            <a:ext cx="4493700" cy="5202900"/>
          </a:xfrm>
          <a:prstGeom prst="roundRect">
            <a:avLst>
              <a:gd name="adj" fmla="val 0"/>
            </a:avLst>
          </a:prstGeom>
          <a:solidFill>
            <a:srgbClr val="F4F3F6"/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471114" y="764735"/>
            <a:ext cx="33522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471114" y="2101609"/>
            <a:ext cx="3352200" cy="3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1pPr>
            <a:lvl2pPr marL="914400" lvl="1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2pPr>
            <a:lvl3pPr marL="1371600" lvl="2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3pPr>
            <a:lvl4pPr marL="1828800" lvl="3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4pPr>
            <a:lvl5pPr marL="2286000" lvl="4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ldNum" idx="12"/>
          </p:nvPr>
        </p:nvSpPr>
        <p:spPr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Anpassad layout">
  <p:cSld name="19_Anpassad layou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9875" y="0"/>
            <a:ext cx="717411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2538325" y="1727975"/>
            <a:ext cx="2187600" cy="76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 idx="2"/>
          </p:nvPr>
        </p:nvSpPr>
        <p:spPr>
          <a:xfrm>
            <a:off x="4825625" y="1727975"/>
            <a:ext cx="2187600" cy="76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title" idx="3"/>
          </p:nvPr>
        </p:nvSpPr>
        <p:spPr>
          <a:xfrm>
            <a:off x="2519350" y="2836825"/>
            <a:ext cx="1900200" cy="64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 idx="4"/>
          </p:nvPr>
        </p:nvSpPr>
        <p:spPr>
          <a:xfrm>
            <a:off x="4649725" y="2836825"/>
            <a:ext cx="1900200" cy="64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title" idx="5"/>
          </p:nvPr>
        </p:nvSpPr>
        <p:spPr>
          <a:xfrm>
            <a:off x="6872675" y="2930100"/>
            <a:ext cx="1660500" cy="101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title" idx="6"/>
          </p:nvPr>
        </p:nvSpPr>
        <p:spPr>
          <a:xfrm>
            <a:off x="3409375" y="992700"/>
            <a:ext cx="3680100" cy="43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title" idx="7"/>
          </p:nvPr>
        </p:nvSpPr>
        <p:spPr>
          <a:xfrm>
            <a:off x="7593800" y="475075"/>
            <a:ext cx="1005000" cy="43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>
            <a:endParaRPr/>
          </a:p>
        </p:txBody>
      </p:sp>
      <p:sp>
        <p:nvSpPr>
          <p:cNvPr id="154" name="Google Shape;154;p23"/>
          <p:cNvSpPr txBox="1"/>
          <p:nvPr/>
        </p:nvSpPr>
        <p:spPr>
          <a:xfrm>
            <a:off x="2548800" y="1509925"/>
            <a:ext cx="3120300" cy="292500"/>
          </a:xfrm>
          <a:prstGeom prst="rect">
            <a:avLst/>
          </a:prstGeom>
          <a:solidFill>
            <a:srgbClr val="F4F3F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Beskriv företeelser som du ser i samhället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2548800" y="2588550"/>
            <a:ext cx="3120300" cy="292500"/>
          </a:xfrm>
          <a:prstGeom prst="rect">
            <a:avLst/>
          </a:prstGeom>
          <a:solidFill>
            <a:srgbClr val="F4F3F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Beskriv hur vågen kan skapa värde för en målgrupp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2548800" y="3621175"/>
            <a:ext cx="3120300" cy="292500"/>
          </a:xfrm>
          <a:prstGeom prst="rect">
            <a:avLst/>
          </a:prstGeom>
          <a:solidFill>
            <a:srgbClr val="F4F3F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Beskriv hur vågen kan skapa värde internt i din verksamhet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6816125" y="2588550"/>
            <a:ext cx="1773600" cy="400200"/>
          </a:xfrm>
          <a:prstGeom prst="rect">
            <a:avLst/>
          </a:prstGeom>
          <a:solidFill>
            <a:srgbClr val="F4F3F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Vad för initiativ bör ni göra för surfa på vågen?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3"/>
          <p:cNvSpPr txBox="1">
            <a:spLocks noGrp="1"/>
          </p:cNvSpPr>
          <p:nvPr>
            <p:ph type="title" idx="8"/>
          </p:nvPr>
        </p:nvSpPr>
        <p:spPr>
          <a:xfrm>
            <a:off x="2519350" y="3811475"/>
            <a:ext cx="1900200" cy="76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title" idx="9"/>
          </p:nvPr>
        </p:nvSpPr>
        <p:spPr>
          <a:xfrm>
            <a:off x="4649725" y="3811475"/>
            <a:ext cx="1900200" cy="76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7258775" y="979125"/>
            <a:ext cx="1331100" cy="1510200"/>
          </a:xfrm>
          <a:prstGeom prst="rect">
            <a:avLst/>
          </a:prstGeom>
          <a:solidFill>
            <a:srgbClr val="F4F3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6816125" y="4020525"/>
            <a:ext cx="1773600" cy="615600"/>
          </a:xfrm>
          <a:prstGeom prst="rect">
            <a:avLst/>
          </a:prstGeom>
          <a:solidFill>
            <a:srgbClr val="F4F3F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Ert beslut gällande verksamhetens respons till vågen: (Ringa in)</a:t>
            </a:r>
            <a:endParaRPr sz="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Agera	Bevaka	Ignorera</a:t>
            </a:r>
            <a:endParaRPr sz="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 1">
  <p:cSld name="1_Rubrikbild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Brödtext, ljus bakgrund, Kapitelmärkning">
  <p:cSld name="Rubrik + Brödtext, ljus bakgrund, Kapitelmärkning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41548"/>
          <a:stretch/>
        </p:blipFill>
        <p:spPr>
          <a:xfrm>
            <a:off x="-6263" y="-2"/>
            <a:ext cx="9150266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760578" y="573882"/>
            <a:ext cx="770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755650" y="1336769"/>
            <a:ext cx="7704000" cy="26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ctrTitle"/>
          </p:nvPr>
        </p:nvSpPr>
        <p:spPr>
          <a:xfrm>
            <a:off x="685800" y="1597521"/>
            <a:ext cx="7772400" cy="11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Anpassad layout 1">
  <p:cSld name="36_Anpassad layout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809426" y="467320"/>
            <a:ext cx="58533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900114" y="1635125"/>
            <a:ext cx="7343700" cy="3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20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200" lvl="5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400" lvl="6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600" lvl="7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800" lvl="8" indent="-292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ubrik + Brödtext, ljus bakgrund, Kapitelmärkning">
  <p:cSld name="2_Rubrik + Brödtext, ljus bakgrund, Kapitelmärkning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9144000" cy="419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60578" y="573882"/>
            <a:ext cx="770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755650" y="1336769"/>
            <a:ext cx="7704000" cy="26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+ Brödtext, ljus bakgrund, Kapitelmärkning">
  <p:cSld name="1_Rubrik + Brödtext, ljus bakgrund, Kapitelmärkning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40957"/>
          <a:stretch/>
        </p:blipFill>
        <p:spPr>
          <a:xfrm>
            <a:off x="0" y="-3"/>
            <a:ext cx="9147600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760578" y="568325"/>
            <a:ext cx="7704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755650" y="1336769"/>
            <a:ext cx="7704000" cy="26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3"/>
          </p:nvPr>
        </p:nvSpPr>
        <p:spPr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ubrik + Brödtext, ljus bakgrund, Kapitelmärkning">
  <p:cSld name="3_Rubrik + Brödtext, ljus bakgrund, Kapitelmärkning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0" y="0"/>
            <a:ext cx="9144000" cy="419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760578" y="568325"/>
            <a:ext cx="7704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755650" y="1336769"/>
            <a:ext cx="7704000" cy="26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3"/>
          </p:nvPr>
        </p:nvSpPr>
        <p:spPr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på Bild">
  <p:cSld name="Rubrik på Bild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419258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4192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8"/>
          <p:cNvSpPr txBox="1">
            <a:spLocks noGrp="1"/>
          </p:cNvSpPr>
          <p:nvPr>
            <p:ph type="ctrTitle"/>
          </p:nvPr>
        </p:nvSpPr>
        <p:spPr>
          <a:xfrm>
            <a:off x="762549" y="1168004"/>
            <a:ext cx="7704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, Brödtext, Bild, Kapitelmärkning">
  <p:cSld name="Rubrik, Brödtext, Bild, Kapitelmärkning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755650" y="573882"/>
            <a:ext cx="3816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755650" y="1330110"/>
            <a:ext cx="3816300" cy="2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>
            <a:spLocks noGrp="1"/>
          </p:cNvSpPr>
          <p:nvPr>
            <p:ph type="pic" idx="3"/>
          </p:nvPr>
        </p:nvSpPr>
        <p:spPr>
          <a:xfrm>
            <a:off x="4859788" y="573882"/>
            <a:ext cx="3600000" cy="36183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Brödtext, mörk bakgrund, Kapitelmärkning">
  <p:cSld name="Rubrik + Brödtext, mörk bakgrund, Kapitelmärkning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 rotWithShape="1">
          <a:blip r:embed="rId2">
            <a:alphaModFix/>
          </a:blip>
          <a:srcRect t="1" b="41032"/>
          <a:stretch/>
        </p:blipFill>
        <p:spPr>
          <a:xfrm>
            <a:off x="0" y="-2"/>
            <a:ext cx="9147667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755650" y="573882"/>
            <a:ext cx="770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755650" y="1325563"/>
            <a:ext cx="7704000" cy="26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3"/>
          </p:nvPr>
        </p:nvSpPr>
        <p:spPr>
          <a:xfrm>
            <a:off x="395288" y="245562"/>
            <a:ext cx="8064300" cy="1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+ Brödtext, mörk bakgrund, Kapitelmärkning">
  <p:cSld name="1_Rubrik + Brödtext, mörk bakgrund, Kapitelmärkning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 t="1" b="40931"/>
          <a:stretch/>
        </p:blipFill>
        <p:spPr>
          <a:xfrm>
            <a:off x="0" y="-3"/>
            <a:ext cx="9147600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755650" y="568325"/>
            <a:ext cx="77040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755576" y="1329929"/>
            <a:ext cx="7704000" cy="26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3"/>
          </p:nvPr>
        </p:nvSpPr>
        <p:spPr>
          <a:xfrm>
            <a:off x="395288" y="245562"/>
            <a:ext cx="8064300" cy="1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5651" y="205979"/>
            <a:ext cx="770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5651" y="1200151"/>
            <a:ext cx="7704000" cy="26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0050A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50A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0050A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0050A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7019629" y="4505693"/>
            <a:ext cx="1440161" cy="32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6228184" y="4443958"/>
            <a:ext cx="563143" cy="52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121800" y="44759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>
                <a:solidFill>
                  <a:srgbClr val="110046"/>
                </a:solidFill>
              </a:rPr>
              <a:t>Copyright DigJourney </a:t>
            </a:r>
            <a:endParaRPr sz="800">
              <a:solidFill>
                <a:srgbClr val="11004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800">
                <a:solidFill>
                  <a:srgbClr val="110046"/>
                </a:solidFill>
              </a:rPr>
              <a:t>Licencierat av Region Västerbotten</a:t>
            </a:r>
            <a:endParaRPr sz="800">
              <a:solidFill>
                <a:srgbClr val="110046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>
          <p15:clr>
            <a:srgbClr val="F26B43"/>
          </p15:clr>
        </p15:guide>
        <p15:guide id="2" pos="476">
          <p15:clr>
            <a:srgbClr val="F26B43"/>
          </p15:clr>
        </p15:guide>
        <p15:guide id="3" orient="horz" pos="158">
          <p15:clr>
            <a:srgbClr val="F26B43"/>
          </p15:clr>
        </p15:guide>
        <p15:guide id="4" orient="horz" pos="259">
          <p15:clr>
            <a:srgbClr val="F26B43"/>
          </p15:clr>
        </p15:guide>
        <p15:guide id="5" orient="horz" pos="835">
          <p15:clr>
            <a:srgbClr val="F26B43"/>
          </p15:clr>
        </p15:guide>
        <p15:guide id="6" orient="horz" pos="730">
          <p15:clr>
            <a:srgbClr val="F26B43"/>
          </p15:clr>
        </p15:guide>
        <p15:guide id="7" pos="5329">
          <p15:clr>
            <a:srgbClr val="F26B43"/>
          </p15:clr>
        </p15:guide>
        <p15:guide id="8" pos="249">
          <p15:clr>
            <a:srgbClr val="F26B43"/>
          </p15:clr>
        </p15:guide>
        <p15:guide id="9" orient="horz" pos="2482">
          <p15:clr>
            <a:srgbClr val="F26B43"/>
          </p15:clr>
        </p15:guide>
        <p15:guide id="10" orient="horz" pos="358">
          <p15:clr>
            <a:srgbClr val="F26B43"/>
          </p15:clr>
        </p15:guide>
        <p15:guide id="11" orient="horz" pos="2835">
          <p15:clr>
            <a:srgbClr val="F26B43"/>
          </p15:clr>
        </p15:guide>
        <p15:guide id="12" orient="horz" pos="3044">
          <p15:clr>
            <a:srgbClr val="F26B43"/>
          </p15:clr>
        </p15:guide>
        <p15:guide id="13" pos="2880">
          <p15:clr>
            <a:srgbClr val="F26B43"/>
          </p15:clr>
        </p15:guide>
        <p15:guide id="14" pos="30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5_9C60F9C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m1bu9LtBi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7_32B1A27E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hyperlink" Target="https://digitalkompetens.samarbeta.se/mod/resource/view.php?id=81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09CB3A-334C-4A61-9F52-BBFD696EA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Välkommen!</a:t>
            </a:r>
          </a:p>
        </p:txBody>
      </p:sp>
    </p:spTree>
    <p:extLst>
      <p:ext uri="{BB962C8B-B14F-4D97-AF65-F5344CB8AC3E}">
        <p14:creationId xmlns:p14="http://schemas.microsoft.com/office/powerpoint/2010/main" val="363243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5150CA-F2B5-9A5E-F9D2-E6734316B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320" y="150942"/>
            <a:ext cx="8258218" cy="1102800"/>
          </a:xfrm>
        </p:spPr>
        <p:txBody>
          <a:bodyPr anchor="ctr" anchorCtr="0"/>
          <a:lstStyle/>
          <a:p>
            <a:r>
              <a:rPr lang="sv-SE"/>
              <a:t>Planera för antipilot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B38CDEF-574A-BAEE-7F8B-79CB2B38F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51" y="1531764"/>
            <a:ext cx="6077113" cy="354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7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5150CA-F2B5-9A5E-F9D2-E6734316B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283" y="130174"/>
            <a:ext cx="8199433" cy="1102800"/>
          </a:xfrm>
        </p:spPr>
        <p:txBody>
          <a:bodyPr anchor="t" anchorCtr="0"/>
          <a:lstStyle/>
          <a:p>
            <a:r>
              <a:rPr lang="sv-SE"/>
              <a:t>Testa antipilot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B38CDEF-574A-BAEE-7F8B-79CB2B38FA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0552" y="870333"/>
            <a:ext cx="6936448" cy="403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4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>
            <a:spLocks noGrp="1"/>
          </p:cNvSpPr>
          <p:nvPr>
            <p:ph type="title"/>
          </p:nvPr>
        </p:nvSpPr>
        <p:spPr>
          <a:xfrm>
            <a:off x="710192" y="344983"/>
            <a:ext cx="6805500" cy="9312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Tips på vägen!</a:t>
            </a:r>
            <a:endParaRPr sz="2200"/>
          </a:p>
        </p:txBody>
      </p:sp>
      <p:graphicFrame>
        <p:nvGraphicFramePr>
          <p:cNvPr id="2" name="Tabell 2">
            <a:extLst>
              <a:ext uri="{FF2B5EF4-FFF2-40B4-BE49-F238E27FC236}">
                <a16:creationId xmlns:a16="http://schemas.microsoft.com/office/drawing/2014/main" id="{C8E121C8-83E4-B68B-353E-7F413202C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951772"/>
              </p:ext>
            </p:extLst>
          </p:nvPr>
        </p:nvGraphicFramePr>
        <p:xfrm>
          <a:off x="759945" y="1535469"/>
          <a:ext cx="7791873" cy="2874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291">
                  <a:extLst>
                    <a:ext uri="{9D8B030D-6E8A-4147-A177-3AD203B41FA5}">
                      <a16:colId xmlns:a16="http://schemas.microsoft.com/office/drawing/2014/main" val="3676947648"/>
                    </a:ext>
                  </a:extLst>
                </a:gridCol>
                <a:gridCol w="2597291">
                  <a:extLst>
                    <a:ext uri="{9D8B030D-6E8A-4147-A177-3AD203B41FA5}">
                      <a16:colId xmlns:a16="http://schemas.microsoft.com/office/drawing/2014/main" val="857727226"/>
                    </a:ext>
                  </a:extLst>
                </a:gridCol>
                <a:gridCol w="2597291">
                  <a:extLst>
                    <a:ext uri="{9D8B030D-6E8A-4147-A177-3AD203B41FA5}">
                      <a16:colId xmlns:a16="http://schemas.microsoft.com/office/drawing/2014/main" val="2002245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v-SE" b="1"/>
                        <a:t>Få bort rädslor att göra “fel”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v-SE" b="1"/>
                        <a:t>Röda uppgifter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v-SE" b="1"/>
                        <a:t>Gröna uppgifter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55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400"/>
                        <a:t>Hjälp till att skapa en nyfiken och testande arbetsmiljö. </a:t>
                      </a:r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400"/>
                        <a:t>Bestäm din enhets röda och gröna uppgifter</a:t>
                      </a:r>
                    </a:p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  <a:tabLst/>
                        <a:defRPr/>
                      </a:pPr>
                      <a:r>
                        <a:rPr lang="sv-SE" sz="1400"/>
                        <a:t>Om någon kan </a:t>
                      </a:r>
                    </a:p>
                    <a:p>
                      <a:pPr marL="457200" lvl="0" indent="-33020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sv-SE" sz="1400"/>
                        <a:t>skadas</a:t>
                      </a:r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sv-SE" sz="1400"/>
                        <a:t>bli avskedad</a:t>
                      </a:r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sv-SE" sz="1400"/>
                        <a:t>?</a:t>
                      </a:r>
                    </a:p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Allt som inte är rött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51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  <a:p>
                      <a:endParaRPr lang="sv-SE"/>
                    </a:p>
                    <a:p>
                      <a:endParaRPr lang="sv-SE"/>
                    </a:p>
                    <a:p>
                      <a:endParaRPr lang="sv-SE"/>
                    </a:p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551066"/>
                  </a:ext>
                </a:extLst>
              </a:tr>
            </a:tbl>
          </a:graphicData>
        </a:graphic>
      </p:graphicFrame>
      <p:sp>
        <p:nvSpPr>
          <p:cNvPr id="237" name="Google Shape;237;p34"/>
          <p:cNvSpPr/>
          <p:nvPr/>
        </p:nvSpPr>
        <p:spPr>
          <a:xfrm>
            <a:off x="6325114" y="3401897"/>
            <a:ext cx="720000" cy="720000"/>
          </a:xfrm>
          <a:prstGeom prst="ellipse">
            <a:avLst/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4"/>
          <p:cNvSpPr/>
          <p:nvPr/>
        </p:nvSpPr>
        <p:spPr>
          <a:xfrm>
            <a:off x="3752942" y="3405458"/>
            <a:ext cx="720000" cy="720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ctrTitle"/>
          </p:nvPr>
        </p:nvSpPr>
        <p:spPr>
          <a:xfrm>
            <a:off x="720000" y="1570254"/>
            <a:ext cx="7704000" cy="756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4800"/>
              <a:t>Tack för idag!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09CB3A-334C-4A61-9F52-BBFD696EA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050"/>
              <a:t>Antipilot-     </a:t>
            </a:r>
            <a:br>
              <a:rPr lang="sv-SE" sz="4050"/>
            </a:br>
            <a:r>
              <a:rPr lang="sv-SE" sz="4050"/>
              <a:t>testa </a:t>
            </a:r>
            <a:br>
              <a:rPr lang="sv-SE" sz="4050"/>
            </a:br>
            <a:r>
              <a:rPr lang="sv-SE" sz="4050"/>
              <a:t>sluta göra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B0F5D3-AF57-4503-A306-89EB78336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7514" y="357504"/>
            <a:ext cx="7703344" cy="590550"/>
          </a:xfrm>
        </p:spPr>
        <p:txBody>
          <a:bodyPr/>
          <a:lstStyle/>
          <a:p>
            <a:pPr algn="ctr"/>
            <a:r>
              <a:rPr lang="sv-SE" sz="2700">
                <a:solidFill>
                  <a:schemeClr val="bg1"/>
                </a:solidFill>
              </a:rPr>
              <a:t>Lärlabb H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BD76A89-4E5D-291D-A2B5-97F14A9CA7D8}"/>
              </a:ext>
            </a:extLst>
          </p:cNvPr>
          <p:cNvSpPr txBox="1"/>
          <p:nvPr/>
        </p:nvSpPr>
        <p:spPr>
          <a:xfrm>
            <a:off x="489746" y="2482183"/>
            <a:ext cx="8971754" cy="1785104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endParaRPr lang="sv-SE" sz="105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sv-SE" sz="2000" b="1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Syfte: </a:t>
            </a:r>
            <a:r>
              <a:rPr lang="sv-SE" sz="200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På detta </a:t>
            </a:r>
            <a:r>
              <a:rPr lang="sv-SE" sz="2000" err="1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lärlabb</a:t>
            </a:r>
            <a:r>
              <a:rPr lang="sv-SE" sz="200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tillämpar vi metoden "Antipilot" som ett sätt att medvetet testa att sluta göra och tar del av exempel kring detta.  </a:t>
            </a:r>
            <a:endParaRPr lang="sv-SE" sz="2000" i="1">
              <a:solidFill>
                <a:schemeClr val="bg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endParaRPr lang="sv-SE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000" b="1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Ambition: </a:t>
            </a:r>
            <a:r>
              <a:rPr lang="sv-SE" sz="200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Nyfiket testa och träna på metod/er för digitalt utvecklingsarbete</a:t>
            </a:r>
            <a:endParaRPr lang="sv-SE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sv-SE" sz="1050"/>
            </a:br>
            <a:endParaRPr lang="sv-SE" sz="1050"/>
          </a:p>
        </p:txBody>
      </p:sp>
    </p:spTree>
    <p:extLst>
      <p:ext uri="{BB962C8B-B14F-4D97-AF65-F5344CB8AC3E}">
        <p14:creationId xmlns:p14="http://schemas.microsoft.com/office/powerpoint/2010/main" val="26236010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9F0D63-2102-54B2-9869-94BB0E68E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82" y="339775"/>
            <a:ext cx="3414556" cy="1138500"/>
          </a:xfrm>
        </p:spPr>
        <p:txBody>
          <a:bodyPr anchor="ctr" anchorCtr="0"/>
          <a:lstStyle/>
          <a:p>
            <a:r>
              <a:rPr lang="sv-SE"/>
              <a:t>Inledning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01F9F4-51A1-92E2-8283-9FAA80CEA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482" y="2369086"/>
            <a:ext cx="6013318" cy="2592280"/>
          </a:xfrm>
        </p:spPr>
        <p:txBody>
          <a:bodyPr/>
          <a:lstStyle/>
          <a:p>
            <a:pPr marL="171450" indent="0">
              <a:buNone/>
            </a:pPr>
            <a:r>
              <a:rPr lang="sv-SE" sz="2500">
                <a:solidFill>
                  <a:schemeClr val="bg2"/>
                </a:solidFill>
              </a:rPr>
              <a:t>Check-in</a:t>
            </a:r>
          </a:p>
          <a:p>
            <a:r>
              <a:rPr lang="sv-SE" sz="2500">
                <a:solidFill>
                  <a:schemeClr val="bg2"/>
                </a:solidFill>
              </a:rPr>
              <a:t>När var det svårt att sluta med något? </a:t>
            </a:r>
          </a:p>
          <a:p>
            <a:r>
              <a:rPr lang="sv-SE" sz="2500">
                <a:solidFill>
                  <a:schemeClr val="bg2"/>
                </a:solidFill>
              </a:rPr>
              <a:t>När var det lätt att sluta?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7BDCD99-480D-9302-347B-E4B14754C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591" y="707088"/>
            <a:ext cx="3876534" cy="186466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739E1BC-75DD-CA14-B424-D0D3C4556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2" y="1570500"/>
            <a:ext cx="6096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8C528D4-76C8-DC21-C689-794D3FEEB7A2}"/>
              </a:ext>
            </a:extLst>
          </p:cNvPr>
          <p:cNvSpPr txBox="1"/>
          <p:nvPr/>
        </p:nvSpPr>
        <p:spPr>
          <a:xfrm>
            <a:off x="1465159" y="15705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minuter</a:t>
            </a:r>
            <a:br>
              <a:rPr lang="sv-SE" sz="2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&amp; 3</a:t>
            </a:r>
          </a:p>
        </p:txBody>
      </p:sp>
    </p:spTree>
    <p:extLst>
      <p:ext uri="{BB962C8B-B14F-4D97-AF65-F5344CB8AC3E}">
        <p14:creationId xmlns:p14="http://schemas.microsoft.com/office/powerpoint/2010/main" val="381067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ctrTitle"/>
          </p:nvPr>
        </p:nvSpPr>
        <p:spPr>
          <a:xfrm>
            <a:off x="685800" y="1597521"/>
            <a:ext cx="7772400" cy="11028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Piloter &amp; Antipiloter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0" title="Antipilo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75" y="245100"/>
            <a:ext cx="5673976" cy="425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710192" y="40183"/>
            <a:ext cx="6805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3200"/>
              <a:buFont typeface="Arial"/>
              <a:buNone/>
            </a:pPr>
            <a:r>
              <a:rPr lang="sv" sz="3000"/>
              <a:t>Piloter och Antipiloter</a:t>
            </a:r>
            <a:endParaRPr sz="3000"/>
          </a:p>
        </p:txBody>
      </p:sp>
      <p:pic>
        <p:nvPicPr>
          <p:cNvPr id="202" name="Google Shape;202;p31"/>
          <p:cNvPicPr preferRelativeResize="0"/>
          <p:nvPr/>
        </p:nvPicPr>
        <p:blipFill rotWithShape="1">
          <a:blip r:embed="rId3">
            <a:alphaModFix/>
          </a:blip>
          <a:srcRect t="24817"/>
          <a:stretch/>
        </p:blipFill>
        <p:spPr>
          <a:xfrm>
            <a:off x="3066813" y="1970850"/>
            <a:ext cx="2935245" cy="2723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325" y="1970850"/>
            <a:ext cx="2738014" cy="246703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1"/>
          <p:cNvSpPr txBox="1"/>
          <p:nvPr/>
        </p:nvSpPr>
        <p:spPr>
          <a:xfrm>
            <a:off x="803574" y="2150350"/>
            <a:ext cx="1829897" cy="210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A920"/>
              </a:buClr>
              <a:buSzPts val="1800"/>
              <a:buFont typeface="Radley"/>
              <a:buNone/>
            </a:pPr>
            <a:endParaRPr sz="500">
              <a:solidFill>
                <a:srgbClr val="005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50A0"/>
              </a:solidFill>
              <a:latin typeface="Radley"/>
              <a:ea typeface="Radley"/>
              <a:cs typeface="Radley"/>
              <a:sym typeface="Radley"/>
            </a:endParaRPr>
          </a:p>
          <a:p>
            <a:pPr marL="1270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Calibri"/>
              <a:buChar char="✔"/>
            </a:pPr>
            <a:r>
              <a:rPr lang="sv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Podda</a:t>
            </a:r>
            <a:endParaRPr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Calibri"/>
              <a:buChar char="✔"/>
            </a:pPr>
            <a:r>
              <a:rPr lang="sv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Digitala möten</a:t>
            </a:r>
            <a:endParaRPr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Calibri"/>
              <a:buChar char="✔"/>
            </a:pPr>
            <a:r>
              <a:rPr lang="sv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Kundresa</a:t>
            </a:r>
            <a:endParaRPr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Calibri"/>
              <a:buChar char="✔"/>
            </a:pPr>
            <a:r>
              <a:rPr lang="sv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RPA uppgift</a:t>
            </a:r>
            <a:endParaRPr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Calibri"/>
              <a:buChar char="✔"/>
            </a:pPr>
            <a:r>
              <a:rPr lang="sv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Gå en kurs</a:t>
            </a:r>
            <a:endParaRPr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Calibri"/>
              <a:buChar char="✔"/>
            </a:pPr>
            <a:r>
              <a:rPr lang="sv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endParaRPr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50A0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3774011" y="2608743"/>
            <a:ext cx="1595977" cy="1448100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Processer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-SE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Släcka bränder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-SE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Mejla internt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Produkter</a:t>
            </a:r>
          </a:p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Pappersdokument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Tjänster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Osv. 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1"/>
          </p:nvPr>
        </p:nvSpPr>
        <p:spPr>
          <a:xfrm>
            <a:off x="3347486" y="1291530"/>
            <a:ext cx="2301300" cy="5400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SLUTA GÖRA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1"/>
          <p:cNvSpPr txBox="1">
            <a:spLocks noGrp="1"/>
          </p:cNvSpPr>
          <p:nvPr>
            <p:ph type="body" idx="5"/>
          </p:nvPr>
        </p:nvSpPr>
        <p:spPr>
          <a:xfrm>
            <a:off x="711003" y="1291530"/>
            <a:ext cx="2301300" cy="5400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5A920"/>
              </a:buClr>
              <a:buSzPts val="1800"/>
              <a:buFont typeface="Radley"/>
              <a:buNone/>
            </a:pPr>
            <a:r>
              <a:rPr lang="sv" sz="20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BÖRJA GÖRA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6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710192" y="40183"/>
            <a:ext cx="6805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3200"/>
              <a:buFont typeface="Arial"/>
              <a:buNone/>
            </a:pPr>
            <a:r>
              <a:rPr lang="sv" sz="3000"/>
              <a:t>Piloter och Antipiloter</a:t>
            </a:r>
            <a:endParaRPr sz="3000"/>
          </a:p>
        </p:txBody>
      </p:sp>
      <p:pic>
        <p:nvPicPr>
          <p:cNvPr id="202" name="Google Shape;202;p31"/>
          <p:cNvPicPr preferRelativeResize="0"/>
          <p:nvPr/>
        </p:nvPicPr>
        <p:blipFill rotWithShape="1">
          <a:blip r:embed="rId3">
            <a:alphaModFix/>
          </a:blip>
          <a:srcRect t="24817"/>
          <a:stretch/>
        </p:blipFill>
        <p:spPr>
          <a:xfrm>
            <a:off x="85772" y="1444195"/>
            <a:ext cx="2935245" cy="272388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1"/>
          <p:cNvSpPr txBox="1"/>
          <p:nvPr/>
        </p:nvSpPr>
        <p:spPr>
          <a:xfrm>
            <a:off x="755405" y="1950608"/>
            <a:ext cx="1595977" cy="1448100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Processer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-SE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Släcka bränder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-SE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Mejla internt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Produkter</a:t>
            </a:r>
          </a:p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Pappersdokument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Tjänster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Char char="✔"/>
            </a:pPr>
            <a:r>
              <a:rPr lang="sv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Osv. 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1"/>
          </p:nvPr>
        </p:nvSpPr>
        <p:spPr>
          <a:xfrm>
            <a:off x="335584" y="1046056"/>
            <a:ext cx="2301300" cy="323466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SLUTA GÖRA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4572" y="931155"/>
            <a:ext cx="1284639" cy="111203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 txBox="1"/>
          <p:nvPr/>
        </p:nvSpPr>
        <p:spPr>
          <a:xfrm>
            <a:off x="6365042" y="2262313"/>
            <a:ext cx="2301300" cy="16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sv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Titta ner i Låda 2, SLUTA.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för Antipilot skulle du kunna tänka dig att testa?</a:t>
            </a:r>
            <a:endParaRPr sz="1700" b="1"/>
          </a:p>
        </p:txBody>
      </p:sp>
      <p:sp>
        <p:nvSpPr>
          <p:cNvPr id="210" name="Google Shape;210;p31"/>
          <p:cNvSpPr txBox="1"/>
          <p:nvPr/>
        </p:nvSpPr>
        <p:spPr>
          <a:xfrm>
            <a:off x="6918490" y="1324983"/>
            <a:ext cx="4851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75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7500">
              <a:solidFill>
                <a:srgbClr val="002060"/>
              </a:solidFill>
            </a:endParaRPr>
          </a:p>
        </p:txBody>
      </p:sp>
      <p:pic>
        <p:nvPicPr>
          <p:cNvPr id="2" name="Google Shape;202;p31">
            <a:extLst>
              <a:ext uri="{FF2B5EF4-FFF2-40B4-BE49-F238E27FC236}">
                <a16:creationId xmlns:a16="http://schemas.microsoft.com/office/drawing/2014/main" id="{DBA4EC6A-AA4D-107A-3B64-15D7773933E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4817"/>
          <a:stretch/>
        </p:blipFill>
        <p:spPr>
          <a:xfrm>
            <a:off x="3477536" y="1453483"/>
            <a:ext cx="554798" cy="59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02;p31">
            <a:extLst>
              <a:ext uri="{FF2B5EF4-FFF2-40B4-BE49-F238E27FC236}">
                <a16:creationId xmlns:a16="http://schemas.microsoft.com/office/drawing/2014/main" id="{F6161E9C-3767-50B8-0C54-003B29C957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4817"/>
          <a:stretch/>
        </p:blipFill>
        <p:spPr>
          <a:xfrm>
            <a:off x="3477536" y="2491556"/>
            <a:ext cx="554798" cy="59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02;p31">
            <a:extLst>
              <a:ext uri="{FF2B5EF4-FFF2-40B4-BE49-F238E27FC236}">
                <a16:creationId xmlns:a16="http://schemas.microsoft.com/office/drawing/2014/main" id="{12A197AA-EAE4-90B6-DE97-4EE7A14592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4817"/>
          <a:stretch/>
        </p:blipFill>
        <p:spPr>
          <a:xfrm>
            <a:off x="3477536" y="3532794"/>
            <a:ext cx="554798" cy="5911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AAD47FA-4D6D-19E8-0E36-261B59D8E7BE}"/>
              </a:ext>
            </a:extLst>
          </p:cNvPr>
          <p:cNvSpPr txBox="1"/>
          <p:nvPr/>
        </p:nvSpPr>
        <p:spPr>
          <a:xfrm>
            <a:off x="2685691" y="1542106"/>
            <a:ext cx="3433260" cy="52322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Sluta leda, styra och organisera verksamheten på icke värdeskapande sätt </a:t>
            </a:r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F6803AB-599D-2FB0-E600-822E32A8C4EC}"/>
              </a:ext>
            </a:extLst>
          </p:cNvPr>
          <p:cNvSpPr txBox="1"/>
          <p:nvPr/>
        </p:nvSpPr>
        <p:spPr>
          <a:xfrm>
            <a:off x="2648861" y="2609520"/>
            <a:ext cx="3374064" cy="52322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Sluta med gamla kommunikationssätt som inte är lika värdeskapande som nya sätt </a:t>
            </a:r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13109F9-FDE4-8231-358E-2C5BDBC80D55}"/>
              </a:ext>
            </a:extLst>
          </p:cNvPr>
          <p:cNvSpPr txBox="1"/>
          <p:nvPr/>
        </p:nvSpPr>
        <p:spPr>
          <a:xfrm>
            <a:off x="2634458" y="3617991"/>
            <a:ext cx="2949648" cy="52322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 bort analoga arbetssätt som inte är värdeskapande eller dubbelarbete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936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ctrTitle"/>
          </p:nvPr>
        </p:nvSpPr>
        <p:spPr>
          <a:xfrm>
            <a:off x="685800" y="611683"/>
            <a:ext cx="7772400" cy="11028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Övning Antipiloter - enskilt arbete</a:t>
            </a:r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subTitle" idx="1"/>
          </p:nvPr>
        </p:nvSpPr>
        <p:spPr>
          <a:xfrm>
            <a:off x="990600" y="2712922"/>
            <a:ext cx="8915400" cy="1314600"/>
          </a:xfrm>
          <a:prstGeom prst="rect">
            <a:avLst/>
          </a:prstGeom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>
              <a:lnSpc>
                <a:spcPct val="117999"/>
              </a:lnSpc>
              <a:spcBef>
                <a:spcPts val="0"/>
              </a:spcBef>
            </a:pPr>
            <a:r>
              <a:rPr lang="sv-SE" sz="2500">
                <a:solidFill>
                  <a:schemeClr val="bg2"/>
                </a:solidFill>
              </a:rPr>
              <a:t>Arbeta med sida 1 i </a:t>
            </a:r>
            <a:r>
              <a:rPr lang="sv-SE" sz="2500">
                <a:solidFill>
                  <a:srgbClr val="005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canvas på </a:t>
            </a:r>
            <a:r>
              <a:rPr lang="sv-SE" sz="2500" err="1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lärplattformen</a:t>
            </a:r>
            <a:endParaRPr lang="sv-SE" sz="2500">
              <a:solidFill>
                <a:schemeClr val="bg2"/>
              </a:solidFill>
            </a:endParaRPr>
          </a:p>
          <a:p>
            <a:pPr marL="0" lvl="0" indent="0" algn="l">
              <a:lnSpc>
                <a:spcPct val="117999"/>
              </a:lnSpc>
              <a:spcBef>
                <a:spcPts val="0"/>
              </a:spcBef>
            </a:pPr>
            <a:r>
              <a:rPr lang="sv-SE">
                <a:solidFill>
                  <a:schemeClr val="bg2"/>
                </a:solidFill>
              </a:rPr>
              <a:t>1. Identifiera/lista processer, aktiviteter mm som kan tas bort, </a:t>
            </a:r>
            <a:br>
              <a:rPr lang="sv-SE">
                <a:solidFill>
                  <a:schemeClr val="bg2"/>
                </a:solidFill>
              </a:rPr>
            </a:br>
            <a:r>
              <a:rPr lang="sv-SE">
                <a:solidFill>
                  <a:schemeClr val="bg2"/>
                </a:solidFill>
              </a:rPr>
              <a:t>prioritera bland dem</a:t>
            </a:r>
          </a:p>
          <a:p>
            <a:pPr marL="0" lvl="0" indent="0" algn="l">
              <a:lnSpc>
                <a:spcPct val="117999"/>
              </a:lnSpc>
              <a:spcBef>
                <a:spcPts val="0"/>
              </a:spcBef>
            </a:pPr>
            <a:r>
              <a:rPr lang="sv-SE">
                <a:solidFill>
                  <a:schemeClr val="bg2"/>
                </a:solidFill>
              </a:rPr>
              <a:t>2. Reflektera kring konsekvenserna hos olika berörda</a:t>
            </a: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8D2B2A0C-1C20-510F-8A4C-7EAD93EE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47300"/>
            <a:ext cx="6096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C9F99AFB-D704-6AFA-FA49-A55452281802}"/>
              </a:ext>
            </a:extLst>
          </p:cNvPr>
          <p:cNvSpPr txBox="1"/>
          <p:nvPr/>
        </p:nvSpPr>
        <p:spPr>
          <a:xfrm>
            <a:off x="1295400" y="1847300"/>
            <a:ext cx="187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minuter</a:t>
            </a:r>
            <a:br>
              <a:rPr lang="sv-SE" sz="2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Enskilt arbete</a:t>
            </a:r>
          </a:p>
        </p:txBody>
      </p:sp>
    </p:spTree>
    <p:extLst>
      <p:ext uri="{BB962C8B-B14F-4D97-AF65-F5344CB8AC3E}">
        <p14:creationId xmlns:p14="http://schemas.microsoft.com/office/powerpoint/2010/main" val="85050227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ctrTitle"/>
          </p:nvPr>
        </p:nvSpPr>
        <p:spPr>
          <a:xfrm>
            <a:off x="685800" y="362850"/>
            <a:ext cx="7772400" cy="1102800"/>
          </a:xfrm>
          <a:prstGeom prst="rect">
            <a:avLst/>
          </a:prstGeom>
        </p:spPr>
        <p:txBody>
          <a:bodyPr spcFirstLastPara="1" wrap="square" lIns="26775" tIns="26775" rIns="26775" bIns="267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Övning Antipiloter - grupparbete </a:t>
            </a:r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subTitle" idx="1"/>
          </p:nvPr>
        </p:nvSpPr>
        <p:spPr>
          <a:xfrm>
            <a:off x="1587500" y="1465650"/>
            <a:ext cx="1473200" cy="1314600"/>
          </a:xfrm>
          <a:prstGeom prst="rect">
            <a:avLst/>
          </a:prstGeom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v-SE">
                <a:solidFill>
                  <a:schemeClr val="bg2"/>
                </a:solidFill>
              </a:rPr>
              <a:t>12 minuter</a:t>
            </a:r>
            <a:br>
              <a:rPr lang="sv-SE">
                <a:solidFill>
                  <a:schemeClr val="bg2"/>
                </a:solidFill>
              </a:rPr>
            </a:br>
            <a:r>
              <a:rPr lang="sv-SE">
                <a:solidFill>
                  <a:schemeClr val="bg2"/>
                </a:solidFill>
              </a:rPr>
              <a:t>4 &amp; 4</a:t>
            </a:r>
          </a:p>
          <a:p>
            <a:pPr marL="457200" lvl="1" indent="0" algn="l"/>
            <a:endParaRPr lang="sv-SE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020A87B-3B84-D353-A463-2F0A45458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570500"/>
            <a:ext cx="6096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1AB7CD43-D94E-C5A3-36D8-776CD87ABBBF}"/>
              </a:ext>
            </a:extLst>
          </p:cNvPr>
          <p:cNvSpPr txBox="1"/>
          <p:nvPr/>
        </p:nvSpPr>
        <p:spPr>
          <a:xfrm>
            <a:off x="984250" y="2568450"/>
            <a:ext cx="7772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5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Presenterar era tänkta antipiloter för varandra</a:t>
            </a:r>
            <a:br>
              <a:rPr lang="sv-SE" sz="25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5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Reflektera tillsammans exempelvis: </a:t>
            </a:r>
            <a:br>
              <a:rPr lang="sv-SE" sz="25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Vilka effekter kan de ge?  </a:t>
            </a:r>
            <a:br>
              <a:rPr lang="sv-SE"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Är det en lätt/svår antipilot? Kan man behöva göra den i flera moment?</a:t>
            </a:r>
            <a:br>
              <a:rPr lang="sv-SE"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Skulle det kunna passa att göra även i andra verksamheter? </a:t>
            </a:r>
          </a:p>
        </p:txBody>
      </p:sp>
    </p:spTree>
    <p:extLst>
      <p:ext uri="{BB962C8B-B14F-4D97-AF65-F5344CB8AC3E}">
        <p14:creationId xmlns:p14="http://schemas.microsoft.com/office/powerpoint/2010/main" val="912647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6bb563068ec40c6a3cac3c001bd9e53 xmlns="deaad6fb-f8b9-4adf-843c-de495c9f02ef">
      <Terms xmlns="http://schemas.microsoft.com/office/infopath/2007/PartnerControls"/>
    </e6bb563068ec40c6a3cac3c001bd9e53>
    <lf0596c7ee5a47018c43c34c33526af9 xmlns="deaad6fb-f8b9-4adf-843c-de495c9f02ef">
      <Terms xmlns="http://schemas.microsoft.com/office/infopath/2007/PartnerControls"/>
    </lf0596c7ee5a47018c43c34c33526af9>
    <lebff28af96841218f87aa57015526a3 xmlns="deaad6fb-f8b9-4adf-843c-de495c9f02ef">
      <Terms xmlns="http://schemas.microsoft.com/office/infopath/2007/PartnerControls"/>
    </lebff28af96841218f87aa57015526a3>
    <DocumentOwner xmlns="491b1c7e-ce57-45b2-a50e-4dfa16e00b78">
      <UserInfo>
        <DisplayName/>
        <AccountId xsi:nil="true"/>
        <AccountType/>
      </UserInfo>
    </DocumentOwner>
    <TaxCatchAll xmlns="491b1c7e-ce57-45b2-a50e-4dfa16e00b78" xsi:nil="true"/>
    <SharedWithUsers xmlns="491b1c7e-ce57-45b2-a50e-4dfa16e00b78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asdokument Region Västerbotten" ma:contentTypeID="0x01010036F999449BE542DAA8A32B6CA6220722003A7F86A47D2FC841AB7434ECA1638372" ma:contentTypeVersion="21" ma:contentTypeDescription="Innehållstyp för basdokument för Region Västerbotten" ma:contentTypeScope="" ma:versionID="487bd3b898f69fde92fb01dacfe2980d">
  <xsd:schema xmlns:xsd="http://www.w3.org/2001/XMLSchema" xmlns:xs="http://www.w3.org/2001/XMLSchema" xmlns:p="http://schemas.microsoft.com/office/2006/metadata/properties" xmlns:ns2="491b1c7e-ce57-45b2-a50e-4dfa16e00b78" xmlns:ns3="deaad6fb-f8b9-4adf-843c-de495c9f02ef" xmlns:ns4="491b1c7e-ce57-45b2-a50e-4dfa16e00b78" xmlns:ns5="360fb703-eeb2-4a71-91b7-9742f0e800df" targetNamespace="http://schemas.microsoft.com/office/2006/metadata/properties" ma:root="true" ma:fieldsID="717af9799c4e2e85e3136b5cdbbf0a78" ns4:_="" ns3:_="" ns5:_="">
    <xsd:import namespace="491b1c7e-ce57-45b2-a50e-4dfa16e00b78"/>
    <xsd:import namespace="deaad6fb-f8b9-4adf-843c-de495c9f02ef"/>
    <xsd:import namespace="491b1c7e-ce57-45b2-a50e-4dfa16e00b78"/>
    <xsd:import namespace="360fb703-eeb2-4a71-91b7-9742f0e800df"/>
    <xsd:element name="properties">
      <xsd:complexType>
        <xsd:sequence>
          <xsd:element name="documentManagement">
            <xsd:complexType>
              <xsd:all>
                <xsd:element ref="ns3:lf0596c7ee5a47018c43c34c33526af9" minOccurs="0"/>
                <xsd:element ref="ns3:lebff28af96841218f87aa57015526a3" minOccurs="0"/>
                <xsd:element ref="ns3:e6bb563068ec40c6a3cac3c001bd9e53" minOccurs="0"/>
                <xsd:element ref="ns4:DocumentOwner" minOccurs="0"/>
                <xsd:element ref="ns2:TaxCatchAll" minOccurs="0"/>
                <xsd:element ref="ns2:TaxCatchAllLabel" minOccurs="0"/>
                <xsd:element ref="ns5:MediaServiceMetadata" minOccurs="0"/>
                <xsd:element ref="ns5:MediaServiceFastMetadata" minOccurs="0"/>
                <xsd:element ref="ns5:MediaServiceObjectDetectorVersion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1b1c7e-ce57-45b2-a50e-4dfa16e00b7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2ab4ef6-6565-4710-9769-ea426439f59a}" ma:internalName="TaxCatchAll" ma:showField="CatchAllData" ma:web="491b1c7e-ce57-45b2-a50e-4dfa16e00b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c2ab4ef6-6565-4710-9769-ea426439f59a}" ma:internalName="TaxCatchAllLabel" ma:readOnly="true" ma:showField="CatchAllDataLabel" ma:web="491b1c7e-ce57-45b2-a50e-4dfa16e00b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ad6fb-f8b9-4adf-843c-de495c9f02ef" elementFormDefault="qualified">
    <xsd:import namespace="http://schemas.microsoft.com/office/2006/documentManagement/types"/>
    <xsd:import namespace="http://schemas.microsoft.com/office/infopath/2007/PartnerControls"/>
    <xsd:element name="lf0596c7ee5a47018c43c34c33526af9" ma:index="8" nillable="true" ma:taxonomy="true" ma:internalName="lf0596c7ee5a47018c43c34c33526af9" ma:taxonomyFieldName="HsaUnit" ma:displayName="Enhet (HSA)" ma:default="" ma:fieldId="{5f0596c7-ee5a-4701-8c43-c34c33526af9}" ma:taxonomyMulti="true" ma:sspId="76f01679-147b-433d-bdef-1970141a7dae" ma:termSetId="d215a4a6-82eb-4191-85de-eeb3007e29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bff28af96841218f87aa57015526a3" ma:index="10" nillable="true" ma:taxonomy="true" ma:internalName="lebff28af96841218f87aa57015526a3" ma:taxonomyFieldName="EconomyUnit" ma:displayName="Enhet (ekonomi)" ma:default="" ma:fieldId="{5ebff28a-f968-4121-8f87-aa57015526a3}" ma:taxonomyMulti="true" ma:sspId="76f01679-147b-433d-bdef-1970141a7dae" ma:termSetId="c743c3ce-41c9-4361-b9ff-d1e54475aa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6bb563068ec40c6a3cac3c001bd9e53" ma:index="12" nillable="true" ma:taxonomy="true" ma:internalName="e6bb563068ec40c6a3cac3c001bd9e53" ma:taxonomyFieldName="DocumentCategory" ma:displayName="Dokumentkategori" ma:fieldId="{e6bb5630-68ec-40c6-a3ca-c3c001bd9e53}" ma:taxonomyMulti="true" ma:sspId="76f01679-147b-433d-bdef-1970141a7dae" ma:termSetId="6b6d138c-9fe4-4c7e-8453-7591c88063a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1b1c7e-ce57-45b2-a50e-4dfa16e00b78" elementFormDefault="qualified">
    <xsd:import namespace="http://schemas.microsoft.com/office/2006/documentManagement/types"/>
    <xsd:import namespace="http://schemas.microsoft.com/office/infopath/2007/PartnerControls"/>
    <xsd:element name="DocumentOwner" ma:index="14" nillable="true" ma:displayName="Dokumentägare" ma:list="UserInfo" ma:SharePointGroup="0" ma:internalName="DocumentOwn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fb703-eeb2-4a71-91b7-9742f0e800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ehållstyp"/>
        <xsd:element ref="dc:title" minOccurs="0" maxOccurs="1" ma:index="0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19269B-0344-4B28-8C93-AA0D6C854117}">
  <ds:schemaRefs>
    <ds:schemaRef ds:uri="360fb703-eeb2-4a71-91b7-9742f0e800df"/>
    <ds:schemaRef ds:uri="491b1c7e-ce57-45b2-a50e-4dfa16e00b78"/>
    <ds:schemaRef ds:uri="deaad6fb-f8b9-4adf-843c-de495c9f02e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6FF7B6-C433-4935-B9C0-C2EC1F156D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1FC1E7-3E7C-41A2-AE3E-472D88A3D267}">
  <ds:schemaRefs>
    <ds:schemaRef ds:uri="360fb703-eeb2-4a71-91b7-9742f0e800df"/>
    <ds:schemaRef ds:uri="491b1c7e-ce57-45b2-a50e-4dfa16e00b78"/>
    <ds:schemaRef ds:uri="deaad6fb-f8b9-4adf-843c-de495c9f02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Macintosh PowerPoint</Application>
  <PresentationFormat>Bildspel på skärmen (16:9)</PresentationFormat>
  <Paragraphs>74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Arial</vt:lpstr>
      <vt:lpstr>Helvetica Neue</vt:lpstr>
      <vt:lpstr>-apple-system</vt:lpstr>
      <vt:lpstr>Radley</vt:lpstr>
      <vt:lpstr>Calibri</vt:lpstr>
      <vt:lpstr>Helvetica Neue Light</vt:lpstr>
      <vt:lpstr>Office-tema</vt:lpstr>
      <vt:lpstr>Välkommen!</vt:lpstr>
      <vt:lpstr>Antipilot-      testa  sluta göra</vt:lpstr>
      <vt:lpstr>Inledning</vt:lpstr>
      <vt:lpstr>Piloter &amp; Antipiloter</vt:lpstr>
      <vt:lpstr>PowerPoint-presentation</vt:lpstr>
      <vt:lpstr>Piloter och Antipiloter</vt:lpstr>
      <vt:lpstr>Piloter och Antipiloter</vt:lpstr>
      <vt:lpstr>Övning Antipiloter - enskilt arbete</vt:lpstr>
      <vt:lpstr>Övning Antipiloter - grupparbete </vt:lpstr>
      <vt:lpstr>Planera för antipilot </vt:lpstr>
      <vt:lpstr>Testa antipilot</vt:lpstr>
      <vt:lpstr>Tips på vägen!</vt:lpstr>
      <vt:lpstr>Tack för idag!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Tider/hållpunkter</dc:title>
  <cp:lastModifiedBy>Mats G Johansson</cp:lastModifiedBy>
  <cp:revision>2</cp:revision>
  <dcterms:modified xsi:type="dcterms:W3CDTF">2024-02-27T12:36:21Z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0x01010036F999449BE542DAA8A32B6CA6220722003A7F86A47D2FC841AB7434ECA1638372</vt:lpwstr>
  </property>
  <property fmtid="{D5CDD505-2E9C-101B-9397-08002B2CF9AE}" pid="3" name="MediaServiceImageTags">
    <vt:lpwstr/>
  </property>
  <property fmtid="{D5CDD505-2E9C-101B-9397-08002B2CF9AE}" pid="4" name="EconomyUnit">
    <vt:lpwstr/>
  </property>
  <property fmtid="{D5CDD505-2E9C-101B-9397-08002B2CF9AE}" pid="5" name="DocumentCategory">
    <vt:lpwstr/>
  </property>
  <property fmtid="{D5CDD505-2E9C-101B-9397-08002B2CF9AE}" pid="6" name="HsaUnit">
    <vt:lpwstr/>
  </property>
  <property fmtid="{D5CDD505-2E9C-101B-9397-08002B2CF9AE}" pid="7" name="Order">
    <vt:r8>38400</vt:r8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</Properties>
</file>