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5" r:id="rId4"/>
    <p:sldMasterId id="2147483957" r:id="rId5"/>
    <p:sldMasterId id="2147483854" r:id="rId6"/>
    <p:sldMasterId id="2147483875" r:id="rId7"/>
  </p:sldMasterIdLst>
  <p:notesMasterIdLst>
    <p:notesMasterId r:id="rId23"/>
  </p:notesMasterIdLst>
  <p:sldIdLst>
    <p:sldId id="278" r:id="rId8"/>
    <p:sldId id="277" r:id="rId9"/>
    <p:sldId id="332" r:id="rId10"/>
    <p:sldId id="328" r:id="rId11"/>
    <p:sldId id="330" r:id="rId12"/>
    <p:sldId id="333" r:id="rId13"/>
    <p:sldId id="322" r:id="rId14"/>
    <p:sldId id="325" r:id="rId15"/>
    <p:sldId id="321" r:id="rId16"/>
    <p:sldId id="307" r:id="rId17"/>
    <p:sldId id="315" r:id="rId18"/>
    <p:sldId id="311" r:id="rId19"/>
    <p:sldId id="313" r:id="rId20"/>
    <p:sldId id="323" r:id="rId21"/>
    <p:sldId id="301" r:id="rId22"/>
  </p:sldIdLst>
  <p:sldSz cx="12192000" cy="6858000"/>
  <p:notesSz cx="6797675" cy="9926638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vsnitt" id="{0078963B-3B3F-448E-A9E3-7FF5AEAB39D9}">
          <p14:sldIdLst>
            <p14:sldId id="278"/>
            <p14:sldId id="277"/>
          </p14:sldIdLst>
        </p14:section>
        <p14:section name="Intro" id="{D54F89C0-21EC-4F9C-8B63-CB5DE2503DF2}">
          <p14:sldIdLst>
            <p14:sldId id="332"/>
            <p14:sldId id="328"/>
            <p14:sldId id="330"/>
            <p14:sldId id="333"/>
            <p14:sldId id="322"/>
            <p14:sldId id="325"/>
          </p14:sldIdLst>
        </p14:section>
        <p14:section name="Case och reflektionsfrågor" id="{0023FCAD-6DFD-4F67-B6A7-1F8890BC27D6}">
          <p14:sldIdLst>
            <p14:sldId id="321"/>
            <p14:sldId id="307"/>
            <p14:sldId id="315"/>
          </p14:sldIdLst>
        </p14:section>
        <p14:section name="Avrundning" id="{85448E58-9429-40D9-A37A-BE717065386E}">
          <p14:sldIdLst>
            <p14:sldId id="311"/>
            <p14:sldId id="313"/>
            <p14:sldId id="323"/>
            <p14:sldId id="30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CC6600"/>
    <a:srgbClr val="00A01E"/>
    <a:srgbClr val="DCE7F6"/>
    <a:srgbClr val="5F5F5F"/>
    <a:srgbClr val="FF9900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60274" autoAdjust="0"/>
  </p:normalViewPr>
  <p:slideViewPr>
    <p:cSldViewPr snapToGrid="0">
      <p:cViewPr varScale="1">
        <p:scale>
          <a:sx n="74" d="100"/>
          <a:sy n="74" d="100"/>
        </p:scale>
        <p:origin x="2560" y="168"/>
      </p:cViewPr>
      <p:guideLst/>
    </p:cSldViewPr>
  </p:slideViewPr>
  <p:notesTextViewPr>
    <p:cViewPr>
      <p:scale>
        <a:sx n="66" d="100"/>
        <a:sy n="66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nny Lindgren" userId="484ffcb8-a27c-400f-b824-0ef04eada692" providerId="ADAL" clId="{7F75B0F5-BD6A-4CD5-86F4-42DF3B10772B}"/>
    <pc:docChg chg="undo custSel addSld delSld modSld sldOrd delMainMaster modMainMaster modSection modNotesMaster">
      <pc:chgData name="Jenny Lindgren" userId="484ffcb8-a27c-400f-b824-0ef04eada692" providerId="ADAL" clId="{7F75B0F5-BD6A-4CD5-86F4-42DF3B10772B}" dt="2025-04-11T08:07:24.833" v="5809"/>
      <pc:docMkLst>
        <pc:docMk/>
      </pc:docMkLst>
      <pc:sldChg chg="del">
        <pc:chgData name="Jenny Lindgren" userId="484ffcb8-a27c-400f-b824-0ef04eada692" providerId="ADAL" clId="{7F75B0F5-BD6A-4CD5-86F4-42DF3B10772B}" dt="2025-04-10T18:29:51.786" v="3868" actId="47"/>
        <pc:sldMkLst>
          <pc:docMk/>
          <pc:sldMk cId="2034522703" sldId="272"/>
        </pc:sldMkLst>
      </pc:sldChg>
      <pc:sldChg chg="delSp modSp mod modNotesTx">
        <pc:chgData name="Jenny Lindgren" userId="484ffcb8-a27c-400f-b824-0ef04eada692" providerId="ADAL" clId="{7F75B0F5-BD6A-4CD5-86F4-42DF3B10772B}" dt="2025-04-11T06:49:12.382" v="5782" actId="478"/>
        <pc:sldMkLst>
          <pc:docMk/>
          <pc:sldMk cId="2623601096" sldId="277"/>
        </pc:sldMkLst>
        <pc:spChg chg="mod">
          <ac:chgData name="Jenny Lindgren" userId="484ffcb8-a27c-400f-b824-0ef04eada692" providerId="ADAL" clId="{7F75B0F5-BD6A-4CD5-86F4-42DF3B10772B}" dt="2025-04-10T12:01:23.927" v="1226" actId="1076"/>
          <ac:spMkLst>
            <pc:docMk/>
            <pc:sldMk cId="2623601096" sldId="277"/>
            <ac:spMk id="6" creationId="{1109CB3A-334C-4A61-9F52-BBFD696EA02D}"/>
          </ac:spMkLst>
        </pc:spChg>
        <pc:spChg chg="mod">
          <ac:chgData name="Jenny Lindgren" userId="484ffcb8-a27c-400f-b824-0ef04eada692" providerId="ADAL" clId="{7F75B0F5-BD6A-4CD5-86F4-42DF3B10772B}" dt="2025-04-11T06:36:22.079" v="5443" actId="20577"/>
          <ac:spMkLst>
            <pc:docMk/>
            <pc:sldMk cId="2623601096" sldId="277"/>
            <ac:spMk id="7" creationId="{EEB0F5D3-AF57-4503-A306-89EB7833683D}"/>
          </ac:spMkLst>
        </pc:spChg>
        <pc:spChg chg="mod">
          <ac:chgData name="Jenny Lindgren" userId="484ffcb8-a27c-400f-b824-0ef04eada692" providerId="ADAL" clId="{7F75B0F5-BD6A-4CD5-86F4-42DF3B10772B}" dt="2025-04-07T14:28:59.968" v="53" actId="20577"/>
          <ac:spMkLst>
            <pc:docMk/>
            <pc:sldMk cId="2623601096" sldId="277"/>
            <ac:spMk id="8" creationId="{0BD76A89-4E5D-291D-A2B5-97F14A9CA7D8}"/>
          </ac:spMkLst>
        </pc:spChg>
      </pc:sldChg>
      <pc:sldChg chg="delSp mod modNotesTx">
        <pc:chgData name="Jenny Lindgren" userId="484ffcb8-a27c-400f-b824-0ef04eada692" providerId="ADAL" clId="{7F75B0F5-BD6A-4CD5-86F4-42DF3B10772B}" dt="2025-04-11T06:49:06.045" v="5781" actId="478"/>
        <pc:sldMkLst>
          <pc:docMk/>
          <pc:sldMk cId="3632438101" sldId="278"/>
        </pc:sldMkLst>
      </pc:sldChg>
      <pc:sldChg chg="del">
        <pc:chgData name="Jenny Lindgren" userId="484ffcb8-a27c-400f-b824-0ef04eada692" providerId="ADAL" clId="{7F75B0F5-BD6A-4CD5-86F4-42DF3B10772B}" dt="2025-04-11T06:36:08.410" v="5441" actId="47"/>
        <pc:sldMkLst>
          <pc:docMk/>
          <pc:sldMk cId="3875616263" sldId="280"/>
        </pc:sldMkLst>
      </pc:sldChg>
      <pc:sldChg chg="delSp modSp mod modNotesTx">
        <pc:chgData name="Jenny Lindgren" userId="484ffcb8-a27c-400f-b824-0ef04eada692" providerId="ADAL" clId="{7F75B0F5-BD6A-4CD5-86F4-42DF3B10772B}" dt="2025-04-11T06:49:25.519" v="5784" actId="478"/>
        <pc:sldMkLst>
          <pc:docMk/>
          <pc:sldMk cId="1480823917" sldId="301"/>
        </pc:sldMkLst>
        <pc:spChg chg="mod">
          <ac:chgData name="Jenny Lindgren" userId="484ffcb8-a27c-400f-b824-0ef04eada692" providerId="ADAL" clId="{7F75B0F5-BD6A-4CD5-86F4-42DF3B10772B}" dt="2025-04-10T17:30:04.821" v="2692" actId="404"/>
          <ac:spMkLst>
            <pc:docMk/>
            <pc:sldMk cId="1480823917" sldId="301"/>
            <ac:spMk id="2" creationId="{38C3B90D-6E01-F07E-E32F-51BA5240C591}"/>
          </ac:spMkLst>
        </pc:spChg>
      </pc:sldChg>
      <pc:sldChg chg="modSp mod modNotesTx">
        <pc:chgData name="Jenny Lindgren" userId="484ffcb8-a27c-400f-b824-0ef04eada692" providerId="ADAL" clId="{7F75B0F5-BD6A-4CD5-86F4-42DF3B10772B}" dt="2025-04-11T06:31:52.952" v="5365" actId="5793"/>
        <pc:sldMkLst>
          <pc:docMk/>
          <pc:sldMk cId="3907230245" sldId="307"/>
        </pc:sldMkLst>
        <pc:spChg chg="mod">
          <ac:chgData name="Jenny Lindgren" userId="484ffcb8-a27c-400f-b824-0ef04eada692" providerId="ADAL" clId="{7F75B0F5-BD6A-4CD5-86F4-42DF3B10772B}" dt="2025-04-11T06:31:52.952" v="5365" actId="5793"/>
          <ac:spMkLst>
            <pc:docMk/>
            <pc:sldMk cId="3907230245" sldId="307"/>
            <ac:spMk id="3" creationId="{2EB3B0D4-8F1A-C6B4-75E3-74041ED439FF}"/>
          </ac:spMkLst>
        </pc:spChg>
      </pc:sldChg>
      <pc:sldChg chg="modSp mod modNotesTx">
        <pc:chgData name="Jenny Lindgren" userId="484ffcb8-a27c-400f-b824-0ef04eada692" providerId="ADAL" clId="{7F75B0F5-BD6A-4CD5-86F4-42DF3B10772B}" dt="2025-04-11T06:33:35.504" v="5431" actId="20577"/>
        <pc:sldMkLst>
          <pc:docMk/>
          <pc:sldMk cId="3337684185" sldId="311"/>
        </pc:sldMkLst>
        <pc:spChg chg="mod">
          <ac:chgData name="Jenny Lindgren" userId="484ffcb8-a27c-400f-b824-0ef04eada692" providerId="ADAL" clId="{7F75B0F5-BD6A-4CD5-86F4-42DF3B10772B}" dt="2025-04-10T17:07:06.808" v="1806" actId="1076"/>
          <ac:spMkLst>
            <pc:docMk/>
            <pc:sldMk cId="3337684185" sldId="311"/>
            <ac:spMk id="4" creationId="{A78418F9-B679-29CD-7F91-6397265DEF77}"/>
          </ac:spMkLst>
        </pc:spChg>
        <pc:spChg chg="mod">
          <ac:chgData name="Jenny Lindgren" userId="484ffcb8-a27c-400f-b824-0ef04eada692" providerId="ADAL" clId="{7F75B0F5-BD6A-4CD5-86F4-42DF3B10772B}" dt="2025-04-11T06:13:16.926" v="4955" actId="20577"/>
          <ac:spMkLst>
            <pc:docMk/>
            <pc:sldMk cId="3337684185" sldId="311"/>
            <ac:spMk id="12" creationId="{9BA2E522-189D-5569-F545-26FA4D316131}"/>
          </ac:spMkLst>
        </pc:spChg>
      </pc:sldChg>
      <pc:sldChg chg="addSp delSp modSp mod modNotesTx">
        <pc:chgData name="Jenny Lindgren" userId="484ffcb8-a27c-400f-b824-0ef04eada692" providerId="ADAL" clId="{7F75B0F5-BD6A-4CD5-86F4-42DF3B10772B}" dt="2025-04-11T06:35:24.605" v="5440" actId="20577"/>
        <pc:sldMkLst>
          <pc:docMk/>
          <pc:sldMk cId="143272862" sldId="313"/>
        </pc:sldMkLst>
        <pc:spChg chg="mod">
          <ac:chgData name="Jenny Lindgren" userId="484ffcb8-a27c-400f-b824-0ef04eada692" providerId="ADAL" clId="{7F75B0F5-BD6A-4CD5-86F4-42DF3B10772B}" dt="2025-04-11T06:14:43.302" v="4956" actId="1076"/>
          <ac:spMkLst>
            <pc:docMk/>
            <pc:sldMk cId="143272862" sldId="313"/>
            <ac:spMk id="2" creationId="{38F92DF7-A94F-C535-B1D3-13EDC7DE4154}"/>
          </ac:spMkLst>
        </pc:spChg>
        <pc:spChg chg="mod">
          <ac:chgData name="Jenny Lindgren" userId="484ffcb8-a27c-400f-b824-0ef04eada692" providerId="ADAL" clId="{7F75B0F5-BD6A-4CD5-86F4-42DF3B10772B}" dt="2025-04-11T06:34:21.810" v="5434" actId="1076"/>
          <ac:spMkLst>
            <pc:docMk/>
            <pc:sldMk cId="143272862" sldId="313"/>
            <ac:spMk id="3" creationId="{BD009CF1-2ED8-7499-32C2-7A1D976346F3}"/>
          </ac:spMkLst>
        </pc:spChg>
        <pc:spChg chg="add del">
          <ac:chgData name="Jenny Lindgren" userId="484ffcb8-a27c-400f-b824-0ef04eada692" providerId="ADAL" clId="{7F75B0F5-BD6A-4CD5-86F4-42DF3B10772B}" dt="2025-04-10T17:28:33.909" v="2602" actId="478"/>
          <ac:spMkLst>
            <pc:docMk/>
            <pc:sldMk cId="143272862" sldId="313"/>
            <ac:spMk id="8" creationId="{71AE3D24-F1EB-E4E4-CF9B-A1C670642AEF}"/>
          </ac:spMkLst>
        </pc:spChg>
      </pc:sldChg>
      <pc:sldChg chg="modSp mod modNotesTx">
        <pc:chgData name="Jenny Lindgren" userId="484ffcb8-a27c-400f-b824-0ef04eada692" providerId="ADAL" clId="{7F75B0F5-BD6A-4CD5-86F4-42DF3B10772B}" dt="2025-04-11T06:32:54.166" v="5393" actId="5793"/>
        <pc:sldMkLst>
          <pc:docMk/>
          <pc:sldMk cId="3220650030" sldId="315"/>
        </pc:sldMkLst>
        <pc:spChg chg="mod">
          <ac:chgData name="Jenny Lindgren" userId="484ffcb8-a27c-400f-b824-0ef04eada692" providerId="ADAL" clId="{7F75B0F5-BD6A-4CD5-86F4-42DF3B10772B}" dt="2025-04-11T06:32:18.111" v="5366" actId="114"/>
          <ac:spMkLst>
            <pc:docMk/>
            <pc:sldMk cId="3220650030" sldId="315"/>
            <ac:spMk id="4" creationId="{2EEEA709-6FBF-5016-1918-AEAC3B0020DE}"/>
          </ac:spMkLst>
        </pc:spChg>
      </pc:sldChg>
      <pc:sldChg chg="addSp delSp modSp mod modAnim modNotesTx">
        <pc:chgData name="Jenny Lindgren" userId="484ffcb8-a27c-400f-b824-0ef04eada692" providerId="ADAL" clId="{7F75B0F5-BD6A-4CD5-86F4-42DF3B10772B}" dt="2025-04-11T08:07:11.289" v="5803"/>
        <pc:sldMkLst>
          <pc:docMk/>
          <pc:sldMk cId="1028744110" sldId="321"/>
        </pc:sldMkLst>
        <pc:spChg chg="mod">
          <ac:chgData name="Jenny Lindgren" userId="484ffcb8-a27c-400f-b824-0ef04eada692" providerId="ADAL" clId="{7F75B0F5-BD6A-4CD5-86F4-42DF3B10772B}" dt="2025-04-10T17:04:55.225" v="1795" actId="20577"/>
          <ac:spMkLst>
            <pc:docMk/>
            <pc:sldMk cId="1028744110" sldId="321"/>
            <ac:spMk id="5" creationId="{E84BB483-1868-CCB5-A22C-EF67AC5A951D}"/>
          </ac:spMkLst>
        </pc:spChg>
        <pc:spChg chg="mod">
          <ac:chgData name="Jenny Lindgren" userId="484ffcb8-a27c-400f-b824-0ef04eada692" providerId="ADAL" clId="{7F75B0F5-BD6A-4CD5-86F4-42DF3B10772B}" dt="2025-04-10T17:02:38.974" v="1781" actId="20577"/>
          <ac:spMkLst>
            <pc:docMk/>
            <pc:sldMk cId="1028744110" sldId="321"/>
            <ac:spMk id="6" creationId="{5E3AA39A-9712-0EA3-8088-F495D17893C4}"/>
          </ac:spMkLst>
        </pc:spChg>
        <pc:spChg chg="add del mod">
          <ac:chgData name="Jenny Lindgren" userId="484ffcb8-a27c-400f-b824-0ef04eada692" providerId="ADAL" clId="{7F75B0F5-BD6A-4CD5-86F4-42DF3B10772B}" dt="2025-04-10T17:02:33.260" v="1780" actId="20577"/>
          <ac:spMkLst>
            <pc:docMk/>
            <pc:sldMk cId="1028744110" sldId="321"/>
            <ac:spMk id="7" creationId="{19113FC3-E51A-4DB5-11D9-A2E0DE5DA97C}"/>
          </ac:spMkLst>
        </pc:spChg>
        <pc:spChg chg="mod">
          <ac:chgData name="Jenny Lindgren" userId="484ffcb8-a27c-400f-b824-0ef04eada692" providerId="ADAL" clId="{7F75B0F5-BD6A-4CD5-86F4-42DF3B10772B}" dt="2025-04-10T17:03:29.412" v="1787" actId="207"/>
          <ac:spMkLst>
            <pc:docMk/>
            <pc:sldMk cId="1028744110" sldId="321"/>
            <ac:spMk id="8" creationId="{CDB45675-1DFE-F449-775D-B99F22F6EF19}"/>
          </ac:spMkLst>
        </pc:spChg>
        <pc:spChg chg="mod">
          <ac:chgData name="Jenny Lindgren" userId="484ffcb8-a27c-400f-b824-0ef04eada692" providerId="ADAL" clId="{7F75B0F5-BD6A-4CD5-86F4-42DF3B10772B}" dt="2025-04-10T17:04:03.090" v="1790" actId="14100"/>
          <ac:spMkLst>
            <pc:docMk/>
            <pc:sldMk cId="1028744110" sldId="321"/>
            <ac:spMk id="15" creationId="{F6D7396A-7C07-3695-FF2E-556488223ACF}"/>
          </ac:spMkLst>
        </pc:spChg>
        <pc:spChg chg="mod">
          <ac:chgData name="Jenny Lindgren" userId="484ffcb8-a27c-400f-b824-0ef04eada692" providerId="ADAL" clId="{7F75B0F5-BD6A-4CD5-86F4-42DF3B10772B}" dt="2025-04-10T17:01:56.606" v="1764" actId="14100"/>
          <ac:spMkLst>
            <pc:docMk/>
            <pc:sldMk cId="1028744110" sldId="321"/>
            <ac:spMk id="16" creationId="{3C626B45-9B30-9C09-891C-739D154D9BD3}"/>
          </ac:spMkLst>
        </pc:spChg>
        <pc:spChg chg="mod">
          <ac:chgData name="Jenny Lindgren" userId="484ffcb8-a27c-400f-b824-0ef04eada692" providerId="ADAL" clId="{7F75B0F5-BD6A-4CD5-86F4-42DF3B10772B}" dt="2025-04-10T17:01:56.606" v="1764" actId="14100"/>
          <ac:spMkLst>
            <pc:docMk/>
            <pc:sldMk cId="1028744110" sldId="321"/>
            <ac:spMk id="17" creationId="{C1986610-B7C0-91C7-8588-3C9194B15A07}"/>
          </ac:spMkLst>
        </pc:spChg>
        <pc:spChg chg="mod">
          <ac:chgData name="Jenny Lindgren" userId="484ffcb8-a27c-400f-b824-0ef04eada692" providerId="ADAL" clId="{7F75B0F5-BD6A-4CD5-86F4-42DF3B10772B}" dt="2025-04-10T17:01:56.606" v="1764" actId="14100"/>
          <ac:spMkLst>
            <pc:docMk/>
            <pc:sldMk cId="1028744110" sldId="321"/>
            <ac:spMk id="18" creationId="{1FBA8D6F-B613-C4AB-1D33-D521F8A249FB}"/>
          </ac:spMkLst>
        </pc:spChg>
        <pc:spChg chg="mod">
          <ac:chgData name="Jenny Lindgren" userId="484ffcb8-a27c-400f-b824-0ef04eada692" providerId="ADAL" clId="{7F75B0F5-BD6A-4CD5-86F4-42DF3B10772B}" dt="2025-04-10T17:03:46.026" v="1788" actId="207"/>
          <ac:spMkLst>
            <pc:docMk/>
            <pc:sldMk cId="1028744110" sldId="321"/>
            <ac:spMk id="19" creationId="{06EF813D-7F7E-F182-8EAD-44DFCA04E157}"/>
          </ac:spMkLst>
        </pc:spChg>
        <pc:spChg chg="mod">
          <ac:chgData name="Jenny Lindgren" userId="484ffcb8-a27c-400f-b824-0ef04eada692" providerId="ADAL" clId="{7F75B0F5-BD6A-4CD5-86F4-42DF3B10772B}" dt="2025-04-11T06:11:08.925" v="4937" actId="113"/>
          <ac:spMkLst>
            <pc:docMk/>
            <pc:sldMk cId="1028744110" sldId="321"/>
            <ac:spMk id="27" creationId="{B109DC66-A0B4-5D8A-FD61-62EB05449169}"/>
          </ac:spMkLst>
        </pc:spChg>
        <pc:spChg chg="mod">
          <ac:chgData name="Jenny Lindgren" userId="484ffcb8-a27c-400f-b824-0ef04eada692" providerId="ADAL" clId="{7F75B0F5-BD6A-4CD5-86F4-42DF3B10772B}" dt="2025-04-10T17:04:42.647" v="1794" actId="14100"/>
          <ac:spMkLst>
            <pc:docMk/>
            <pc:sldMk cId="1028744110" sldId="321"/>
            <ac:spMk id="28" creationId="{63194058-28AE-E87B-9462-B955AB583D2D}"/>
          </ac:spMkLst>
        </pc:spChg>
      </pc:sldChg>
      <pc:sldChg chg="modSp mod modNotesTx">
        <pc:chgData name="Jenny Lindgren" userId="484ffcb8-a27c-400f-b824-0ef04eada692" providerId="ADAL" clId="{7F75B0F5-BD6A-4CD5-86F4-42DF3B10772B}" dt="2025-04-11T06:09:14.903" v="4905" actId="171"/>
        <pc:sldMkLst>
          <pc:docMk/>
          <pc:sldMk cId="1419869429" sldId="322"/>
        </pc:sldMkLst>
        <pc:spChg chg="mod">
          <ac:chgData name="Jenny Lindgren" userId="484ffcb8-a27c-400f-b824-0ef04eada692" providerId="ADAL" clId="{7F75B0F5-BD6A-4CD5-86F4-42DF3B10772B}" dt="2025-04-11T06:08:34.569" v="4875" actId="20577"/>
          <ac:spMkLst>
            <pc:docMk/>
            <pc:sldMk cId="1419869429" sldId="322"/>
            <ac:spMk id="4" creationId="{A78418F9-B679-29CD-7F91-6397265DEF77}"/>
          </ac:spMkLst>
        </pc:spChg>
        <pc:spChg chg="mod">
          <ac:chgData name="Jenny Lindgren" userId="484ffcb8-a27c-400f-b824-0ef04eada692" providerId="ADAL" clId="{7F75B0F5-BD6A-4CD5-86F4-42DF3B10772B}" dt="2025-04-11T06:08:46.078" v="4881" actId="20577"/>
          <ac:spMkLst>
            <pc:docMk/>
            <pc:sldMk cId="1419869429" sldId="322"/>
            <ac:spMk id="15" creationId="{AE3A5E71-3D1A-0439-7A59-5BFF05810295}"/>
          </ac:spMkLst>
        </pc:spChg>
        <pc:spChg chg="mod">
          <ac:chgData name="Jenny Lindgren" userId="484ffcb8-a27c-400f-b824-0ef04eada692" providerId="ADAL" clId="{7F75B0F5-BD6A-4CD5-86F4-42DF3B10772B}" dt="2025-04-11T06:08:50.785" v="4892" actId="20577"/>
          <ac:spMkLst>
            <pc:docMk/>
            <pc:sldMk cId="1419869429" sldId="322"/>
            <ac:spMk id="16" creationId="{5E9FEC43-6304-ADAB-18DB-24B4BB3C6725}"/>
          </ac:spMkLst>
        </pc:spChg>
        <pc:spChg chg="mod">
          <ac:chgData name="Jenny Lindgren" userId="484ffcb8-a27c-400f-b824-0ef04eada692" providerId="ADAL" clId="{7F75B0F5-BD6A-4CD5-86F4-42DF3B10772B}" dt="2025-04-11T06:08:55.580" v="4903" actId="20577"/>
          <ac:spMkLst>
            <pc:docMk/>
            <pc:sldMk cId="1419869429" sldId="322"/>
            <ac:spMk id="17" creationId="{77E6A39C-1B0A-65E6-465D-BE8FBA413CE9}"/>
          </ac:spMkLst>
        </pc:spChg>
        <pc:spChg chg="mod">
          <ac:chgData name="Jenny Lindgren" userId="484ffcb8-a27c-400f-b824-0ef04eada692" providerId="ADAL" clId="{7F75B0F5-BD6A-4CD5-86F4-42DF3B10772B}" dt="2025-04-11T06:09:01.548" v="4904" actId="14100"/>
          <ac:spMkLst>
            <pc:docMk/>
            <pc:sldMk cId="1419869429" sldId="322"/>
            <ac:spMk id="18" creationId="{1242FF9E-6C97-B55F-71B5-A591B9A77FE1}"/>
          </ac:spMkLst>
        </pc:spChg>
        <pc:picChg chg="ord">
          <ac:chgData name="Jenny Lindgren" userId="484ffcb8-a27c-400f-b824-0ef04eada692" providerId="ADAL" clId="{7F75B0F5-BD6A-4CD5-86F4-42DF3B10772B}" dt="2025-04-11T06:09:14.903" v="4905" actId="171"/>
          <ac:picMkLst>
            <pc:docMk/>
            <pc:sldMk cId="1419869429" sldId="322"/>
            <ac:picMk id="10" creationId="{AF574A02-399D-91EA-540E-A869EEA342AE}"/>
          </ac:picMkLst>
        </pc:picChg>
      </pc:sldChg>
      <pc:sldChg chg="delSp modSp mod modAnim modNotesTx">
        <pc:chgData name="Jenny Lindgren" userId="484ffcb8-a27c-400f-b824-0ef04eada692" providerId="ADAL" clId="{7F75B0F5-BD6A-4CD5-86F4-42DF3B10772B}" dt="2025-04-11T08:07:24.833" v="5809"/>
        <pc:sldMkLst>
          <pc:docMk/>
          <pc:sldMk cId="1752047857" sldId="323"/>
        </pc:sldMkLst>
        <pc:spChg chg="mod">
          <ac:chgData name="Jenny Lindgren" userId="484ffcb8-a27c-400f-b824-0ef04eada692" providerId="ADAL" clId="{7F75B0F5-BD6A-4CD5-86F4-42DF3B10772B}" dt="2025-04-11T06:15:02.262" v="4962" actId="20577"/>
          <ac:spMkLst>
            <pc:docMk/>
            <pc:sldMk cId="1752047857" sldId="323"/>
            <ac:spMk id="7" creationId="{69CD7235-6336-50FD-5FB3-DB843AB20AD8}"/>
          </ac:spMkLst>
        </pc:spChg>
        <pc:spChg chg="mod">
          <ac:chgData name="Jenny Lindgren" userId="484ffcb8-a27c-400f-b824-0ef04eada692" providerId="ADAL" clId="{7F75B0F5-BD6A-4CD5-86F4-42DF3B10772B}" dt="2025-04-11T06:15:07.028" v="4973" actId="20577"/>
          <ac:spMkLst>
            <pc:docMk/>
            <pc:sldMk cId="1752047857" sldId="323"/>
            <ac:spMk id="8" creationId="{048D9E1C-1A86-05E6-9038-DA8757395ED2}"/>
          </ac:spMkLst>
        </pc:spChg>
        <pc:spChg chg="mod">
          <ac:chgData name="Jenny Lindgren" userId="484ffcb8-a27c-400f-b824-0ef04eada692" providerId="ADAL" clId="{7F75B0F5-BD6A-4CD5-86F4-42DF3B10772B}" dt="2025-04-11T06:15:14.204" v="4984" actId="20577"/>
          <ac:spMkLst>
            <pc:docMk/>
            <pc:sldMk cId="1752047857" sldId="323"/>
            <ac:spMk id="9" creationId="{13D53018-DF57-7CB0-2AFF-B42954211721}"/>
          </ac:spMkLst>
        </pc:spChg>
      </pc:sldChg>
      <pc:sldChg chg="del">
        <pc:chgData name="Jenny Lindgren" userId="484ffcb8-a27c-400f-b824-0ef04eada692" providerId="ADAL" clId="{7F75B0F5-BD6A-4CD5-86F4-42DF3B10772B}" dt="2025-04-10T17:07:18.159" v="1807" actId="47"/>
        <pc:sldMkLst>
          <pc:docMk/>
          <pc:sldMk cId="3932934529" sldId="324"/>
        </pc:sldMkLst>
      </pc:sldChg>
      <pc:sldChg chg="delSp mod delAnim modAnim modNotesTx">
        <pc:chgData name="Jenny Lindgren" userId="484ffcb8-a27c-400f-b824-0ef04eada692" providerId="ADAL" clId="{7F75B0F5-BD6A-4CD5-86F4-42DF3B10772B}" dt="2025-04-11T08:06:59.908" v="5798"/>
        <pc:sldMkLst>
          <pc:docMk/>
          <pc:sldMk cId="4166618078" sldId="325"/>
        </pc:sldMkLst>
      </pc:sldChg>
      <pc:sldChg chg="modSp mod">
        <pc:chgData name="Jenny Lindgren" userId="484ffcb8-a27c-400f-b824-0ef04eada692" providerId="ADAL" clId="{7F75B0F5-BD6A-4CD5-86F4-42DF3B10772B}" dt="2025-04-10T11:54:42.637" v="1195" actId="20577"/>
        <pc:sldMkLst>
          <pc:docMk/>
          <pc:sldMk cId="1411030456" sldId="327"/>
        </pc:sldMkLst>
        <pc:spChg chg="mod">
          <ac:chgData name="Jenny Lindgren" userId="484ffcb8-a27c-400f-b824-0ef04eada692" providerId="ADAL" clId="{7F75B0F5-BD6A-4CD5-86F4-42DF3B10772B}" dt="2025-04-10T11:54:42.637" v="1195" actId="20577"/>
          <ac:spMkLst>
            <pc:docMk/>
            <pc:sldMk cId="1411030456" sldId="327"/>
            <ac:spMk id="3" creationId="{A51661C9-7016-75AA-A8C9-3C16F965CFD0}"/>
          </ac:spMkLst>
        </pc:spChg>
      </pc:sldChg>
      <pc:sldChg chg="modSp mod modAnim modNotesTx">
        <pc:chgData name="Jenny Lindgren" userId="484ffcb8-a27c-400f-b824-0ef04eada692" providerId="ADAL" clId="{7F75B0F5-BD6A-4CD5-86F4-42DF3B10772B}" dt="2025-04-11T08:06:46.698" v="5795"/>
        <pc:sldMkLst>
          <pc:docMk/>
          <pc:sldMk cId="3270222924" sldId="328"/>
        </pc:sldMkLst>
        <pc:spChg chg="mod">
          <ac:chgData name="Jenny Lindgren" userId="484ffcb8-a27c-400f-b824-0ef04eada692" providerId="ADAL" clId="{7F75B0F5-BD6A-4CD5-86F4-42DF3B10772B}" dt="2025-04-11T06:21:17.092" v="5236" actId="20577"/>
          <ac:spMkLst>
            <pc:docMk/>
            <pc:sldMk cId="3270222924" sldId="328"/>
            <ac:spMk id="4" creationId="{A78418F9-B679-29CD-7F91-6397265DEF77}"/>
          </ac:spMkLst>
        </pc:spChg>
      </pc:sldChg>
      <pc:sldChg chg="modSp new del mod modShow modNotesTx">
        <pc:chgData name="Jenny Lindgren" userId="484ffcb8-a27c-400f-b824-0ef04eada692" providerId="ADAL" clId="{7F75B0F5-BD6A-4CD5-86F4-42DF3B10772B}" dt="2025-04-11T06:21:34.114" v="5237" actId="47"/>
        <pc:sldMkLst>
          <pc:docMk/>
          <pc:sldMk cId="3820379736" sldId="329"/>
        </pc:sldMkLst>
      </pc:sldChg>
      <pc:sldChg chg="addSp delSp modSp new mod modAnim modNotesTx">
        <pc:chgData name="Jenny Lindgren" userId="484ffcb8-a27c-400f-b824-0ef04eada692" providerId="ADAL" clId="{7F75B0F5-BD6A-4CD5-86F4-42DF3B10772B}" dt="2025-04-11T06:27:52.941" v="5311" actId="20577"/>
        <pc:sldMkLst>
          <pc:docMk/>
          <pc:sldMk cId="2523267878" sldId="330"/>
        </pc:sldMkLst>
        <pc:spChg chg="mod ord">
          <ac:chgData name="Jenny Lindgren" userId="484ffcb8-a27c-400f-b824-0ef04eada692" providerId="ADAL" clId="{7F75B0F5-BD6A-4CD5-86F4-42DF3B10772B}" dt="2025-04-10T17:52:00.339" v="3141" actId="20577"/>
          <ac:spMkLst>
            <pc:docMk/>
            <pc:sldMk cId="2523267878" sldId="330"/>
            <ac:spMk id="3" creationId="{CCDDD0E8-BDA5-81B6-D94B-21BDF800A5CB}"/>
          </ac:spMkLst>
        </pc:spChg>
        <pc:spChg chg="add mod">
          <ac:chgData name="Jenny Lindgren" userId="484ffcb8-a27c-400f-b824-0ef04eada692" providerId="ADAL" clId="{7F75B0F5-BD6A-4CD5-86F4-42DF3B10772B}" dt="2025-04-10T17:53:04.410" v="3174" actId="14100"/>
          <ac:spMkLst>
            <pc:docMk/>
            <pc:sldMk cId="2523267878" sldId="330"/>
            <ac:spMk id="7" creationId="{B1A8AA15-1917-EB10-8808-7E780D9B32AC}"/>
          </ac:spMkLst>
        </pc:spChg>
        <pc:spChg chg="add mod">
          <ac:chgData name="Jenny Lindgren" userId="484ffcb8-a27c-400f-b824-0ef04eada692" providerId="ADAL" clId="{7F75B0F5-BD6A-4CD5-86F4-42DF3B10772B}" dt="2025-04-10T17:46:49.510" v="3086" actId="1582"/>
          <ac:spMkLst>
            <pc:docMk/>
            <pc:sldMk cId="2523267878" sldId="330"/>
            <ac:spMk id="8" creationId="{DF9CFC6F-F1AB-437D-0AA3-39455E39A757}"/>
          </ac:spMkLst>
        </pc:spChg>
        <pc:spChg chg="add mod">
          <ac:chgData name="Jenny Lindgren" userId="484ffcb8-a27c-400f-b824-0ef04eada692" providerId="ADAL" clId="{7F75B0F5-BD6A-4CD5-86F4-42DF3B10772B}" dt="2025-04-10T17:50:16.731" v="3129" actId="1582"/>
          <ac:spMkLst>
            <pc:docMk/>
            <pc:sldMk cId="2523267878" sldId="330"/>
            <ac:spMk id="9" creationId="{D1C43870-DEED-C4CC-29B3-E1E43A0648F0}"/>
          </ac:spMkLst>
        </pc:spChg>
        <pc:picChg chg="add mod">
          <ac:chgData name="Jenny Lindgren" userId="484ffcb8-a27c-400f-b824-0ef04eada692" providerId="ADAL" clId="{7F75B0F5-BD6A-4CD5-86F4-42DF3B10772B}" dt="2025-04-10T17:44:15.150" v="3072" actId="1076"/>
          <ac:picMkLst>
            <pc:docMk/>
            <pc:sldMk cId="2523267878" sldId="330"/>
            <ac:picMk id="1026" creationId="{6DA54F4E-4FB2-8B13-B56D-1F1092577DB5}"/>
          </ac:picMkLst>
        </pc:picChg>
      </pc:sldChg>
      <pc:sldChg chg="addSp delSp modSp add del mod modAnim modShow">
        <pc:chgData name="Jenny Lindgren" userId="484ffcb8-a27c-400f-b824-0ef04eada692" providerId="ADAL" clId="{7F75B0F5-BD6A-4CD5-86F4-42DF3B10772B}" dt="2025-04-11T06:28:38.334" v="5313" actId="47"/>
        <pc:sldMkLst>
          <pc:docMk/>
          <pc:sldMk cId="938816552" sldId="331"/>
        </pc:sldMkLst>
      </pc:sldChg>
      <pc:sldChg chg="addSp delSp modSp add mod ord modClrScheme chgLayout modNotesTx">
        <pc:chgData name="Jenny Lindgren" userId="484ffcb8-a27c-400f-b824-0ef04eada692" providerId="ADAL" clId="{7F75B0F5-BD6A-4CD5-86F4-42DF3B10772B}" dt="2025-04-11T06:49:16.807" v="5783" actId="478"/>
        <pc:sldMkLst>
          <pc:docMk/>
          <pc:sldMk cId="1759044489" sldId="332"/>
        </pc:sldMkLst>
        <pc:spChg chg="add mod ord">
          <ac:chgData name="Jenny Lindgren" userId="484ffcb8-a27c-400f-b824-0ef04eada692" providerId="ADAL" clId="{7F75B0F5-BD6A-4CD5-86F4-42DF3B10772B}" dt="2025-04-11T05:52:44.384" v="4309" actId="114"/>
          <ac:spMkLst>
            <pc:docMk/>
            <pc:sldMk cId="1759044489" sldId="332"/>
            <ac:spMk id="2" creationId="{A6420320-384C-CB14-F162-236F793F2166}"/>
          </ac:spMkLst>
        </pc:spChg>
        <pc:spChg chg="mod ord">
          <ac:chgData name="Jenny Lindgren" userId="484ffcb8-a27c-400f-b824-0ef04eada692" providerId="ADAL" clId="{7F75B0F5-BD6A-4CD5-86F4-42DF3B10772B}" dt="2025-04-11T05:45:19.229" v="3922" actId="207"/>
          <ac:spMkLst>
            <pc:docMk/>
            <pc:sldMk cId="1759044489" sldId="332"/>
            <ac:spMk id="7" creationId="{D02659B7-4A7E-5FE5-4F8A-F4F290C2E7BA}"/>
          </ac:spMkLst>
        </pc:spChg>
      </pc:sldChg>
      <pc:sldChg chg="new del">
        <pc:chgData name="Jenny Lindgren" userId="484ffcb8-a27c-400f-b824-0ef04eada692" providerId="ADAL" clId="{7F75B0F5-BD6A-4CD5-86F4-42DF3B10772B}" dt="2025-04-11T05:53:21.606" v="4311" actId="680"/>
        <pc:sldMkLst>
          <pc:docMk/>
          <pc:sldMk cId="223223233" sldId="333"/>
        </pc:sldMkLst>
      </pc:sldChg>
      <pc:sldChg chg="addSp delSp modSp add mod ord modAnim modNotesTx">
        <pc:chgData name="Jenny Lindgren" userId="484ffcb8-a27c-400f-b824-0ef04eada692" providerId="ADAL" clId="{7F75B0F5-BD6A-4CD5-86F4-42DF3B10772B}" dt="2025-04-11T06:49:36.536" v="5785" actId="478"/>
        <pc:sldMkLst>
          <pc:docMk/>
          <pc:sldMk cId="1104089394" sldId="333"/>
        </pc:sldMkLst>
        <pc:spChg chg="mod">
          <ac:chgData name="Jenny Lindgren" userId="484ffcb8-a27c-400f-b824-0ef04eada692" providerId="ADAL" clId="{7F75B0F5-BD6A-4CD5-86F4-42DF3B10772B}" dt="2025-04-11T06:05:51.211" v="4851" actId="113"/>
          <ac:spMkLst>
            <pc:docMk/>
            <pc:sldMk cId="1104089394" sldId="333"/>
            <ac:spMk id="2" creationId="{20318756-3735-824E-4212-A898A00FDE4F}"/>
          </ac:spMkLst>
        </pc:spChg>
        <pc:spChg chg="add mod">
          <ac:chgData name="Jenny Lindgren" userId="484ffcb8-a27c-400f-b824-0ef04eada692" providerId="ADAL" clId="{7F75B0F5-BD6A-4CD5-86F4-42DF3B10772B}" dt="2025-04-11T06:28:28.349" v="5312" actId="20577"/>
          <ac:spMkLst>
            <pc:docMk/>
            <pc:sldMk cId="1104089394" sldId="333"/>
            <ac:spMk id="4" creationId="{020D5665-CAE6-9F21-20D8-8FC03F424024}"/>
          </ac:spMkLst>
        </pc:spChg>
        <pc:spChg chg="mod">
          <ac:chgData name="Jenny Lindgren" userId="484ffcb8-a27c-400f-b824-0ef04eada692" providerId="ADAL" clId="{7F75B0F5-BD6A-4CD5-86F4-42DF3B10772B}" dt="2025-04-11T06:05:12.977" v="4846" actId="14100"/>
          <ac:spMkLst>
            <pc:docMk/>
            <pc:sldMk cId="1104089394" sldId="333"/>
            <ac:spMk id="7" creationId="{11FB3F8D-FAB4-5D75-390B-BA8FBCBA6B21}"/>
          </ac:spMkLst>
        </pc:spChg>
      </pc:sldChg>
      <pc:sldChg chg="addSp delSp modSp add del mod ord delAnim modNotesTx">
        <pc:chgData name="Jenny Lindgren" userId="484ffcb8-a27c-400f-b824-0ef04eada692" providerId="ADAL" clId="{7F75B0F5-BD6A-4CD5-86F4-42DF3B10772B}" dt="2025-04-11T06:11:42.430" v="4939" actId="47"/>
        <pc:sldMkLst>
          <pc:docMk/>
          <pc:sldMk cId="4075192033" sldId="334"/>
        </pc:sldMkLst>
      </pc:sldChg>
      <pc:sldMasterChg chg="delSldLayout modSldLayout">
        <pc:chgData name="Jenny Lindgren" userId="484ffcb8-a27c-400f-b824-0ef04eada692" providerId="ADAL" clId="{7F75B0F5-BD6A-4CD5-86F4-42DF3B10772B}" dt="2025-04-11T06:21:34.114" v="5237" actId="47"/>
        <pc:sldMasterMkLst>
          <pc:docMk/>
          <pc:sldMasterMk cId="2874304962" sldId="2147483935"/>
        </pc:sldMasterMkLst>
        <pc:sldLayoutChg chg="addSp modSp">
          <pc:chgData name="Jenny Lindgren" userId="484ffcb8-a27c-400f-b824-0ef04eada692" providerId="ADAL" clId="{7F75B0F5-BD6A-4CD5-86F4-42DF3B10772B}" dt="2025-04-10T17:36:35.418" v="2893"/>
          <pc:sldLayoutMkLst>
            <pc:docMk/>
            <pc:sldMasterMk cId="2874304962" sldId="2147483935"/>
            <pc:sldLayoutMk cId="1348722900" sldId="2147483941"/>
          </pc:sldLayoutMkLst>
          <pc:picChg chg="add mod">
            <ac:chgData name="Jenny Lindgren" userId="484ffcb8-a27c-400f-b824-0ef04eada692" providerId="ADAL" clId="{7F75B0F5-BD6A-4CD5-86F4-42DF3B10772B}" dt="2025-04-10T17:36:35.418" v="2893"/>
            <ac:picMkLst>
              <pc:docMk/>
              <pc:sldMasterMk cId="2874304962" sldId="2147483935"/>
              <pc:sldLayoutMk cId="1348722900" sldId="2147483941"/>
              <ac:picMk id="6" creationId="{D79425D0-E7B0-4F2C-D71B-D8DF77919541}"/>
            </ac:picMkLst>
          </pc:picChg>
        </pc:sldLayoutChg>
        <pc:sldLayoutChg chg="addSp modSp del">
          <pc:chgData name="Jenny Lindgren" userId="484ffcb8-a27c-400f-b824-0ef04eada692" providerId="ADAL" clId="{7F75B0F5-BD6A-4CD5-86F4-42DF3B10772B}" dt="2025-04-11T06:21:34.114" v="5237" actId="47"/>
          <pc:sldLayoutMkLst>
            <pc:docMk/>
            <pc:sldMasterMk cId="2874304962" sldId="2147483935"/>
            <pc:sldLayoutMk cId="686305798" sldId="2147483950"/>
          </pc:sldLayoutMkLst>
        </pc:sldLayoutChg>
      </pc:sldMasterChg>
      <pc:sldMasterChg chg="delSldLayout modSldLayout">
        <pc:chgData name="Jenny Lindgren" userId="484ffcb8-a27c-400f-b824-0ef04eada692" providerId="ADAL" clId="{7F75B0F5-BD6A-4CD5-86F4-42DF3B10772B}" dt="2025-04-11T06:36:08.410" v="5441" actId="47"/>
        <pc:sldMasterMkLst>
          <pc:docMk/>
          <pc:sldMasterMk cId="2554915641" sldId="2147483957"/>
        </pc:sldMasterMkLst>
        <pc:sldLayoutChg chg="addSp modSp">
          <pc:chgData name="Jenny Lindgren" userId="484ffcb8-a27c-400f-b824-0ef04eada692" providerId="ADAL" clId="{7F75B0F5-BD6A-4CD5-86F4-42DF3B10772B}" dt="2025-04-10T17:36:55.795" v="2894"/>
          <pc:sldLayoutMkLst>
            <pc:docMk/>
            <pc:sldMasterMk cId="2554915641" sldId="2147483957"/>
            <pc:sldLayoutMk cId="4059176772" sldId="2147483958"/>
          </pc:sldLayoutMkLst>
          <pc:picChg chg="add mod">
            <ac:chgData name="Jenny Lindgren" userId="484ffcb8-a27c-400f-b824-0ef04eada692" providerId="ADAL" clId="{7F75B0F5-BD6A-4CD5-86F4-42DF3B10772B}" dt="2025-04-10T17:36:55.795" v="2894"/>
            <ac:picMkLst>
              <pc:docMk/>
              <pc:sldMasterMk cId="2554915641" sldId="2147483957"/>
              <pc:sldLayoutMk cId="4059176772" sldId="2147483958"/>
              <ac:picMk id="2" creationId="{AAF748C9-3C15-7E84-0E36-1578A5FA955E}"/>
            </ac:picMkLst>
          </pc:picChg>
        </pc:sldLayoutChg>
        <pc:sldLayoutChg chg="del">
          <pc:chgData name="Jenny Lindgren" userId="484ffcb8-a27c-400f-b824-0ef04eada692" providerId="ADAL" clId="{7F75B0F5-BD6A-4CD5-86F4-42DF3B10772B}" dt="2025-04-11T06:36:08.410" v="5441" actId="47"/>
          <pc:sldLayoutMkLst>
            <pc:docMk/>
            <pc:sldMasterMk cId="2554915641" sldId="2147483957"/>
            <pc:sldLayoutMk cId="4163448006" sldId="2147483963"/>
          </pc:sldLayoutMkLst>
        </pc:sldLayoutChg>
      </pc:sldMasterChg>
      <pc:sldMasterChg chg="del delSldLayout">
        <pc:chgData name="Jenny Lindgren" userId="484ffcb8-a27c-400f-b824-0ef04eada692" providerId="ADAL" clId="{7F75B0F5-BD6A-4CD5-86F4-42DF3B10772B}" dt="2025-04-10T18:29:51.786" v="3868" actId="47"/>
        <pc:sldMasterMkLst>
          <pc:docMk/>
          <pc:sldMasterMk cId="2553579468" sldId="2147483986"/>
        </pc:sldMasterMkLst>
        <pc:sldLayoutChg chg="del">
          <pc:chgData name="Jenny Lindgren" userId="484ffcb8-a27c-400f-b824-0ef04eada692" providerId="ADAL" clId="{7F75B0F5-BD6A-4CD5-86F4-42DF3B10772B}" dt="2025-04-10T18:29:51.786" v="3868" actId="47"/>
          <pc:sldLayoutMkLst>
            <pc:docMk/>
            <pc:sldMasterMk cId="2553579468" sldId="2147483986"/>
            <pc:sldLayoutMk cId="1398732497" sldId="2147483996"/>
          </pc:sldLayoutMkLst>
        </pc:sldLayoutChg>
        <pc:sldLayoutChg chg="del">
          <pc:chgData name="Jenny Lindgren" userId="484ffcb8-a27c-400f-b824-0ef04eada692" providerId="ADAL" clId="{7F75B0F5-BD6A-4CD5-86F4-42DF3B10772B}" dt="2025-04-10T18:29:51.786" v="3868" actId="47"/>
          <pc:sldLayoutMkLst>
            <pc:docMk/>
            <pc:sldMasterMk cId="2553579468" sldId="2147483986"/>
            <pc:sldLayoutMk cId="562504938" sldId="2147483997"/>
          </pc:sldLayoutMkLst>
        </pc:sldLayoutChg>
      </pc:sldMasterChg>
    </pc:docChg>
  </pc:docChgLst>
  <pc:docChgLst>
    <pc:chgData name="Mats G Johansson" userId="87d8a795-08f0-48d4-8de1-3683630a1edc" providerId="ADAL" clId="{39C3DD1F-666C-D440-ADED-CAEC9F4883E7}"/>
    <pc:docChg chg="delSld modSld modSection">
      <pc:chgData name="Mats G Johansson" userId="87d8a795-08f0-48d4-8de1-3683630a1edc" providerId="ADAL" clId="{39C3DD1F-666C-D440-ADED-CAEC9F4883E7}" dt="2025-04-17T07:17:58.620" v="14" actId="2696"/>
      <pc:docMkLst>
        <pc:docMk/>
      </pc:docMkLst>
      <pc:sldChg chg="modNotesTx">
        <pc:chgData name="Mats G Johansson" userId="87d8a795-08f0-48d4-8de1-3683630a1edc" providerId="ADAL" clId="{39C3DD1F-666C-D440-ADED-CAEC9F4883E7}" dt="2025-04-17T07:17:04.911" v="1" actId="20577"/>
        <pc:sldMkLst>
          <pc:docMk/>
          <pc:sldMk cId="2623601096" sldId="277"/>
        </pc:sldMkLst>
      </pc:sldChg>
      <pc:sldChg chg="modNotesTx">
        <pc:chgData name="Mats G Johansson" userId="87d8a795-08f0-48d4-8de1-3683630a1edc" providerId="ADAL" clId="{39C3DD1F-666C-D440-ADED-CAEC9F4883E7}" dt="2025-04-17T07:16:57.428" v="0" actId="20577"/>
        <pc:sldMkLst>
          <pc:docMk/>
          <pc:sldMk cId="3632438101" sldId="278"/>
        </pc:sldMkLst>
      </pc:sldChg>
      <pc:sldChg chg="modNotesTx">
        <pc:chgData name="Mats G Johansson" userId="87d8a795-08f0-48d4-8de1-3683630a1edc" providerId="ADAL" clId="{39C3DD1F-666C-D440-ADED-CAEC9F4883E7}" dt="2025-04-17T07:17:46.416" v="13" actId="20577"/>
        <pc:sldMkLst>
          <pc:docMk/>
          <pc:sldMk cId="1480823917" sldId="301"/>
        </pc:sldMkLst>
      </pc:sldChg>
      <pc:sldChg chg="modNotesTx">
        <pc:chgData name="Mats G Johansson" userId="87d8a795-08f0-48d4-8de1-3683630a1edc" providerId="ADAL" clId="{39C3DD1F-666C-D440-ADED-CAEC9F4883E7}" dt="2025-04-17T07:17:32.839" v="8" actId="20577"/>
        <pc:sldMkLst>
          <pc:docMk/>
          <pc:sldMk cId="3907230245" sldId="307"/>
        </pc:sldMkLst>
      </pc:sldChg>
      <pc:sldChg chg="modNotesTx">
        <pc:chgData name="Mats G Johansson" userId="87d8a795-08f0-48d4-8de1-3683630a1edc" providerId="ADAL" clId="{39C3DD1F-666C-D440-ADED-CAEC9F4883E7}" dt="2025-04-17T07:17:37.656" v="10" actId="20577"/>
        <pc:sldMkLst>
          <pc:docMk/>
          <pc:sldMk cId="3337684185" sldId="311"/>
        </pc:sldMkLst>
      </pc:sldChg>
      <pc:sldChg chg="modNotesTx">
        <pc:chgData name="Mats G Johansson" userId="87d8a795-08f0-48d4-8de1-3683630a1edc" providerId="ADAL" clId="{39C3DD1F-666C-D440-ADED-CAEC9F4883E7}" dt="2025-04-17T07:17:41.793" v="11" actId="20577"/>
        <pc:sldMkLst>
          <pc:docMk/>
          <pc:sldMk cId="143272862" sldId="313"/>
        </pc:sldMkLst>
      </pc:sldChg>
      <pc:sldChg chg="modNotesTx">
        <pc:chgData name="Mats G Johansson" userId="87d8a795-08f0-48d4-8de1-3683630a1edc" providerId="ADAL" clId="{39C3DD1F-666C-D440-ADED-CAEC9F4883E7}" dt="2025-04-17T07:17:35.487" v="9" actId="20577"/>
        <pc:sldMkLst>
          <pc:docMk/>
          <pc:sldMk cId="3220650030" sldId="315"/>
        </pc:sldMkLst>
      </pc:sldChg>
      <pc:sldChg chg="modNotesTx">
        <pc:chgData name="Mats G Johansson" userId="87d8a795-08f0-48d4-8de1-3683630a1edc" providerId="ADAL" clId="{39C3DD1F-666C-D440-ADED-CAEC9F4883E7}" dt="2025-04-17T07:17:27.864" v="7" actId="20577"/>
        <pc:sldMkLst>
          <pc:docMk/>
          <pc:sldMk cId="1028744110" sldId="321"/>
        </pc:sldMkLst>
      </pc:sldChg>
      <pc:sldChg chg="modNotesTx">
        <pc:chgData name="Mats G Johansson" userId="87d8a795-08f0-48d4-8de1-3683630a1edc" providerId="ADAL" clId="{39C3DD1F-666C-D440-ADED-CAEC9F4883E7}" dt="2025-04-17T07:17:43.951" v="12" actId="20577"/>
        <pc:sldMkLst>
          <pc:docMk/>
          <pc:sldMk cId="1752047857" sldId="323"/>
        </pc:sldMkLst>
      </pc:sldChg>
      <pc:sldChg chg="modNotesTx">
        <pc:chgData name="Mats G Johansson" userId="87d8a795-08f0-48d4-8de1-3683630a1edc" providerId="ADAL" clId="{39C3DD1F-666C-D440-ADED-CAEC9F4883E7}" dt="2025-04-17T07:17:24.425" v="6" actId="20577"/>
        <pc:sldMkLst>
          <pc:docMk/>
          <pc:sldMk cId="4166618078" sldId="325"/>
        </pc:sldMkLst>
      </pc:sldChg>
      <pc:sldChg chg="del">
        <pc:chgData name="Mats G Johansson" userId="87d8a795-08f0-48d4-8de1-3683630a1edc" providerId="ADAL" clId="{39C3DD1F-666C-D440-ADED-CAEC9F4883E7}" dt="2025-04-17T07:17:58.620" v="14" actId="2696"/>
        <pc:sldMkLst>
          <pc:docMk/>
          <pc:sldMk cId="1411030456" sldId="327"/>
        </pc:sldMkLst>
      </pc:sldChg>
      <pc:sldChg chg="modNotesTx">
        <pc:chgData name="Mats G Johansson" userId="87d8a795-08f0-48d4-8de1-3683630a1edc" providerId="ADAL" clId="{39C3DD1F-666C-D440-ADED-CAEC9F4883E7}" dt="2025-04-17T07:17:12.514" v="3" actId="20577"/>
        <pc:sldMkLst>
          <pc:docMk/>
          <pc:sldMk cId="3270222924" sldId="328"/>
        </pc:sldMkLst>
      </pc:sldChg>
      <pc:sldChg chg="modNotesTx">
        <pc:chgData name="Mats G Johansson" userId="87d8a795-08f0-48d4-8de1-3683630a1edc" providerId="ADAL" clId="{39C3DD1F-666C-D440-ADED-CAEC9F4883E7}" dt="2025-04-17T07:17:15.903" v="4" actId="20577"/>
        <pc:sldMkLst>
          <pc:docMk/>
          <pc:sldMk cId="2523267878" sldId="330"/>
        </pc:sldMkLst>
      </pc:sldChg>
      <pc:sldChg chg="modNotesTx">
        <pc:chgData name="Mats G Johansson" userId="87d8a795-08f0-48d4-8de1-3683630a1edc" providerId="ADAL" clId="{39C3DD1F-666C-D440-ADED-CAEC9F4883E7}" dt="2025-04-17T07:17:08.665" v="2" actId="20577"/>
        <pc:sldMkLst>
          <pc:docMk/>
          <pc:sldMk cId="1759044489" sldId="332"/>
        </pc:sldMkLst>
      </pc:sldChg>
      <pc:sldChg chg="modNotesTx">
        <pc:chgData name="Mats G Johansson" userId="87d8a795-08f0-48d4-8de1-3683630a1edc" providerId="ADAL" clId="{39C3DD1F-666C-D440-ADED-CAEC9F4883E7}" dt="2025-04-17T07:17:18.269" v="5" actId="20577"/>
        <pc:sldMkLst>
          <pc:docMk/>
          <pc:sldMk cId="1104089394" sldId="33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61CD93-6891-4415-B222-5DFCE98FBA02}" type="datetimeFigureOut">
              <a:rPr lang="sv-SE" smtClean="0"/>
              <a:t>2025-04-17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ED9303-811F-4294-94C9-91787438B2F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28327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>
              <a:cs typeface="Calibri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307B5-53E0-410B-9BE0-8C5E15048987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7949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D9303-811F-4294-94C9-91787438B2FE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021127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D9303-811F-4294-94C9-91787438B2FE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090738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D9303-811F-4294-94C9-91787438B2FE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411111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D9303-811F-4294-94C9-91787438B2FE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161223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D9303-811F-4294-94C9-91787438B2FE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741450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>
              <a:solidFill>
                <a:srgbClr val="242424"/>
              </a:solidFill>
              <a:latin typeface="-apple-system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307B5-53E0-410B-9BE0-8C5E15048987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83114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>
              <a:solidFill>
                <a:srgbClr val="5B5FC7"/>
              </a:solidFill>
              <a:latin typeface="-apple-system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307B5-53E0-410B-9BE0-8C5E15048987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93789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9CDB43-1046-A34A-3AFE-0BAE3BFAE8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30DF309D-E770-0B68-88F7-5F77760F9D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B1CEB14D-4F7F-FC48-AC0D-47F3D9C143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>
              <a:solidFill>
                <a:srgbClr val="5B5FC7"/>
              </a:solidFill>
              <a:latin typeface="-apple-system"/>
            </a:endParaRP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DB782E07-5F78-5D57-CBC7-925E4008A0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307B5-53E0-410B-9BE0-8C5E15048987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571711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D9303-811F-4294-94C9-91787438B2FE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480473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D9303-811F-4294-94C9-91787438B2FE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638019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8336A1-8822-CAC0-90A5-64B92544B3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0C676382-B4D2-C5E2-B21B-E79921C7C4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9C189E68-F6FD-86A0-4F08-B1794EB7E2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>
              <a:solidFill>
                <a:srgbClr val="5B5FC7"/>
              </a:solidFill>
              <a:latin typeface="-apple-system"/>
            </a:endParaRP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62982C02-AFBC-DB26-B43D-6476183E7B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307B5-53E0-410B-9BE0-8C5E15048987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918486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D9303-811F-4294-94C9-91787438B2FE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345889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D9303-811F-4294-94C9-91787438B2FE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103666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>
              <a:cs typeface="Calibri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D9303-811F-4294-94C9-91787438B2FE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25299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ubrikbild på bakgrundsplatts">
  <p:cSld name="Rubrikbild på bakgrundsplatts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 t="1" b="41032"/>
          <a:stretch/>
        </p:blipFill>
        <p:spPr>
          <a:xfrm>
            <a:off x="1" y="-3"/>
            <a:ext cx="12196889" cy="55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007533" y="1557339"/>
            <a:ext cx="10272000" cy="10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5867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984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ubrik + Brödtext, mörk bakgrund, Kapitelmärkning">
  <p:cSld name="Rubrik + Brödtext, mörk bakgrund, Kapitelmärkning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11"/>
          <p:cNvPicPr preferRelativeResize="0"/>
          <p:nvPr/>
        </p:nvPicPr>
        <p:blipFill rotWithShape="1">
          <a:blip r:embed="rId2">
            <a:alphaModFix/>
          </a:blip>
          <a:srcRect t="1" b="41032"/>
          <a:stretch/>
        </p:blipFill>
        <p:spPr>
          <a:xfrm>
            <a:off x="1" y="-3"/>
            <a:ext cx="12196889" cy="55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1"/>
          <p:cNvSpPr txBox="1">
            <a:spLocks noGrp="1"/>
          </p:cNvSpPr>
          <p:nvPr>
            <p:ph type="body" idx="1"/>
          </p:nvPr>
        </p:nvSpPr>
        <p:spPr>
          <a:xfrm>
            <a:off x="1007533" y="765176"/>
            <a:ext cx="10272000" cy="7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609585" lvl="0" indent="-304792" algn="l">
              <a:spcBef>
                <a:spcPts val="80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lvl="1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11"/>
          <p:cNvSpPr txBox="1">
            <a:spLocks noGrp="1"/>
          </p:cNvSpPr>
          <p:nvPr>
            <p:ph type="body" idx="2"/>
          </p:nvPr>
        </p:nvSpPr>
        <p:spPr>
          <a:xfrm>
            <a:off x="1007533" y="1767417"/>
            <a:ext cx="10272000" cy="34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lvl="0" indent="-304792" algn="l">
              <a:spcBef>
                <a:spcPts val="80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lvl="1" indent="-304792" algn="l">
              <a:spcBef>
                <a:spcPts val="800"/>
              </a:spcBef>
              <a:spcAft>
                <a:spcPts val="0"/>
              </a:spcAft>
              <a:buSzPts val="1800"/>
              <a:buNone/>
              <a:defRPr/>
            </a:lvl2pPr>
            <a:lvl3pPr marL="1828754" lvl="2" indent="-304792" algn="l">
              <a:spcBef>
                <a:spcPts val="427"/>
              </a:spcBef>
              <a:spcAft>
                <a:spcPts val="0"/>
              </a:spcAft>
              <a:buSzPts val="1600"/>
              <a:buNone/>
              <a:defRPr/>
            </a:lvl3pPr>
            <a:lvl4pPr marL="2438339" lvl="3" indent="-304792" algn="l">
              <a:spcBef>
                <a:spcPts val="373"/>
              </a:spcBef>
              <a:spcAft>
                <a:spcPts val="0"/>
              </a:spcAft>
              <a:buSzPts val="1400"/>
              <a:buNone/>
              <a:defRPr/>
            </a:lvl4pPr>
            <a:lvl5pPr marL="3047924" lvl="4" indent="-304792" algn="l">
              <a:spcBef>
                <a:spcPts val="320"/>
              </a:spcBef>
              <a:spcAft>
                <a:spcPts val="0"/>
              </a:spcAft>
              <a:buSzPts val="1200"/>
              <a:buNone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body" idx="3"/>
          </p:nvPr>
        </p:nvSpPr>
        <p:spPr>
          <a:xfrm>
            <a:off x="527051" y="327416"/>
            <a:ext cx="10752400" cy="2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609585" lvl="0" indent="-304792" algn="l">
              <a:spcBef>
                <a:spcPts val="267"/>
              </a:spcBef>
              <a:spcAft>
                <a:spcPts val="0"/>
              </a:spcAft>
              <a:buSzPts val="1000"/>
              <a:buFont typeface="Calibri"/>
              <a:buNone/>
              <a:defRPr sz="1333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lvl="1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5481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Rubrik + Brödtext, mörk bakgrund, Kapitelmärkning">
  <p:cSld name="1_Rubrik + Brödtext, mörk bakgrund, Kapitelmärkning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12"/>
          <p:cNvPicPr preferRelativeResize="0"/>
          <p:nvPr/>
        </p:nvPicPr>
        <p:blipFill rotWithShape="1">
          <a:blip r:embed="rId2">
            <a:alphaModFix/>
          </a:blip>
          <a:srcRect t="1" b="40931"/>
          <a:stretch/>
        </p:blipFill>
        <p:spPr>
          <a:xfrm>
            <a:off x="0" y="-4"/>
            <a:ext cx="12196800" cy="55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2"/>
          <p:cNvSpPr txBox="1">
            <a:spLocks noGrp="1"/>
          </p:cNvSpPr>
          <p:nvPr>
            <p:ph type="body" idx="1"/>
          </p:nvPr>
        </p:nvSpPr>
        <p:spPr>
          <a:xfrm>
            <a:off x="1007533" y="757767"/>
            <a:ext cx="102720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609585" lvl="0" indent="-304792" algn="l">
              <a:spcBef>
                <a:spcPts val="80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lvl="1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12"/>
          <p:cNvSpPr txBox="1">
            <a:spLocks noGrp="1"/>
          </p:cNvSpPr>
          <p:nvPr>
            <p:ph type="body" idx="2"/>
          </p:nvPr>
        </p:nvSpPr>
        <p:spPr>
          <a:xfrm>
            <a:off x="1007435" y="1773239"/>
            <a:ext cx="10272000" cy="3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lvl="0" indent="-304792" algn="l">
              <a:spcBef>
                <a:spcPts val="80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lvl="1" indent="-304792" algn="l">
              <a:spcBef>
                <a:spcPts val="800"/>
              </a:spcBef>
              <a:spcAft>
                <a:spcPts val="0"/>
              </a:spcAft>
              <a:buSzPts val="1800"/>
              <a:buNone/>
              <a:defRPr/>
            </a:lvl2pPr>
            <a:lvl3pPr marL="1828754" lvl="2" indent="-304792" algn="l">
              <a:spcBef>
                <a:spcPts val="427"/>
              </a:spcBef>
              <a:spcAft>
                <a:spcPts val="0"/>
              </a:spcAft>
              <a:buSzPts val="1600"/>
              <a:buNone/>
              <a:defRPr/>
            </a:lvl3pPr>
            <a:lvl4pPr marL="2438339" lvl="3" indent="-304792" algn="l">
              <a:spcBef>
                <a:spcPts val="373"/>
              </a:spcBef>
              <a:spcAft>
                <a:spcPts val="0"/>
              </a:spcAft>
              <a:buSzPts val="1400"/>
              <a:buNone/>
              <a:defRPr/>
            </a:lvl4pPr>
            <a:lvl5pPr marL="3047924" lvl="4" indent="-304792" algn="l">
              <a:spcBef>
                <a:spcPts val="320"/>
              </a:spcBef>
              <a:spcAft>
                <a:spcPts val="0"/>
              </a:spcAft>
              <a:buSzPts val="1200"/>
              <a:buNone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12"/>
          <p:cNvSpPr txBox="1">
            <a:spLocks noGrp="1"/>
          </p:cNvSpPr>
          <p:nvPr>
            <p:ph type="body" idx="3"/>
          </p:nvPr>
        </p:nvSpPr>
        <p:spPr>
          <a:xfrm>
            <a:off x="527051" y="327416"/>
            <a:ext cx="10752400" cy="2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609585" lvl="0" indent="-304792" algn="l">
              <a:spcBef>
                <a:spcPts val="267"/>
              </a:spcBef>
              <a:spcAft>
                <a:spcPts val="0"/>
              </a:spcAft>
              <a:buSzPts val="1000"/>
              <a:buFont typeface="Calibri"/>
              <a:buNone/>
              <a:defRPr sz="1333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lvl="1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68428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hoto + Title and text">
  <p:cSld name="Photo + Title and 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>
            <a:spLocks noGrp="1"/>
          </p:cNvSpPr>
          <p:nvPr>
            <p:ph type="pic" idx="2"/>
          </p:nvPr>
        </p:nvSpPr>
        <p:spPr>
          <a:xfrm>
            <a:off x="-6317" y="-641060"/>
            <a:ext cx="12204400" cy="81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2100"/>
              <a:buFont typeface="Arial"/>
              <a:buChar char="•"/>
              <a:defRPr sz="2267" b="0" i="0" u="none" strike="noStrike" cap="none">
                <a:solidFill>
                  <a:srgbClr val="11004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2100"/>
              <a:buFont typeface="Arial"/>
              <a:buChar char="•"/>
              <a:defRPr sz="2267" b="0" i="0" u="none" strike="noStrike" cap="none">
                <a:solidFill>
                  <a:srgbClr val="11004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2100"/>
              <a:buFont typeface="Arial"/>
              <a:buChar char="•"/>
              <a:defRPr sz="2267" b="0" i="0" u="none" strike="noStrike" cap="none">
                <a:solidFill>
                  <a:srgbClr val="11004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2100"/>
              <a:buFont typeface="Arial"/>
              <a:buChar char="•"/>
              <a:defRPr sz="2267" b="0" i="0" u="none" strike="noStrike" cap="none">
                <a:solidFill>
                  <a:srgbClr val="11004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2100"/>
              <a:buFont typeface="Arial"/>
              <a:buChar char="•"/>
              <a:defRPr sz="2267" b="0" i="0" u="none" strike="noStrike" cap="none">
                <a:solidFill>
                  <a:srgbClr val="11004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2400"/>
              <a:buFont typeface="Arial"/>
              <a:buChar char="•"/>
              <a:defRPr sz="2267" b="0" i="0" u="none" strike="noStrike" cap="none">
                <a:solidFill>
                  <a:srgbClr val="11004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2400"/>
              <a:buFont typeface="Arial"/>
              <a:buChar char="•"/>
              <a:defRPr sz="2267" b="0" i="0" u="none" strike="noStrike" cap="none">
                <a:solidFill>
                  <a:srgbClr val="11004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2400"/>
              <a:buFont typeface="Arial"/>
              <a:buChar char="•"/>
              <a:defRPr sz="2267" b="0" i="0" u="none" strike="noStrike" cap="none">
                <a:solidFill>
                  <a:srgbClr val="11004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2400"/>
              <a:buFont typeface="Arial"/>
              <a:buChar char="•"/>
              <a:defRPr sz="2267" b="0" i="0" u="none" strike="noStrike" cap="none">
                <a:solidFill>
                  <a:srgbClr val="11004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Google Shape;63;p13"/>
          <p:cNvSpPr/>
          <p:nvPr/>
        </p:nvSpPr>
        <p:spPr>
          <a:xfrm>
            <a:off x="-5577" y="-39575"/>
            <a:ext cx="5991600" cy="6937200"/>
          </a:xfrm>
          <a:prstGeom prst="roundRect">
            <a:avLst>
              <a:gd name="adj" fmla="val 0"/>
            </a:avLst>
          </a:prstGeom>
          <a:solidFill>
            <a:srgbClr val="F4F3F6"/>
          </a:solidFill>
          <a:ln>
            <a:noFill/>
          </a:ln>
        </p:spPr>
        <p:txBody>
          <a:bodyPr spcFirstLastPara="1" wrap="square" lIns="35700" tIns="35700" rIns="35700" bIns="3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/>
          </p:nvPr>
        </p:nvSpPr>
        <p:spPr>
          <a:xfrm>
            <a:off x="628152" y="1019647"/>
            <a:ext cx="4469600" cy="15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 b="1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body" idx="1"/>
          </p:nvPr>
        </p:nvSpPr>
        <p:spPr>
          <a:xfrm>
            <a:off x="628152" y="2802145"/>
            <a:ext cx="4469600" cy="45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1pPr>
            <a:lvl2pPr marL="1219170" lvl="1" indent="-304792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2pPr>
            <a:lvl3pPr marL="1828754" lvl="2" indent="-304792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3pPr>
            <a:lvl4pPr marL="2438339" lvl="3" indent="-304792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4pPr>
            <a:lvl5pPr marL="3047924" lvl="4" indent="-304792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5pPr>
            <a:lvl6pPr marL="3657509" lvl="5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6pPr>
            <a:lvl7pPr marL="4267093" lvl="6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7pPr>
            <a:lvl8pPr marL="4876678" lvl="7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8pPr>
            <a:lvl9pPr marL="5486263" lvl="8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25075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text columns">
  <p:cSld name="3 text columns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>
            <a:spLocks noGrp="1"/>
          </p:cNvSpPr>
          <p:nvPr>
            <p:ph type="body" idx="1"/>
          </p:nvPr>
        </p:nvSpPr>
        <p:spPr>
          <a:xfrm>
            <a:off x="4463315" y="2230040"/>
            <a:ext cx="30684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b" anchorCtr="0">
            <a:no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1600"/>
              <a:buFont typeface="Arial"/>
              <a:buNone/>
              <a:defRPr sz="2133">
                <a:latin typeface="Arial"/>
                <a:ea typeface="Arial"/>
                <a:cs typeface="Arial"/>
                <a:sym typeface="Arial"/>
              </a:defRPr>
            </a:lvl1pPr>
            <a:lvl2pPr marL="1219170" lvl="1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2pPr>
            <a:lvl3pPr marL="1828754" lvl="2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3pPr>
            <a:lvl4pPr marL="2438339" lvl="3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4pPr>
            <a:lvl5pPr marL="3047924" lvl="4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5pPr>
            <a:lvl6pPr marL="3657509" lvl="5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6pPr>
            <a:lvl7pPr marL="4267093" lvl="6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7pPr>
            <a:lvl8pPr marL="4876678" lvl="7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8pPr>
            <a:lvl9pPr marL="5486263" lvl="8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14"/>
          <p:cNvSpPr txBox="1">
            <a:spLocks noGrp="1"/>
          </p:cNvSpPr>
          <p:nvPr>
            <p:ph type="body" idx="2"/>
          </p:nvPr>
        </p:nvSpPr>
        <p:spPr>
          <a:xfrm>
            <a:off x="4463315" y="3072375"/>
            <a:ext cx="3068400" cy="29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>
            <a:lvl1pPr marL="609585" lvl="0" indent="-304792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Font typeface="Arial"/>
              <a:buNone/>
              <a:defRPr sz="1200"/>
            </a:lvl1pPr>
            <a:lvl2pPr marL="1219170" lvl="1" indent="-304792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Font typeface="Arial"/>
              <a:buNone/>
              <a:defRPr sz="1200"/>
            </a:lvl2pPr>
            <a:lvl3pPr marL="1828754" lvl="2" indent="-304792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Font typeface="Arial"/>
              <a:buNone/>
              <a:defRPr sz="1200"/>
            </a:lvl3pPr>
            <a:lvl4pPr marL="2438339" lvl="3" indent="-304792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Font typeface="Arial"/>
              <a:buNone/>
              <a:defRPr sz="1200"/>
            </a:lvl4pPr>
            <a:lvl5pPr marL="3047924" lvl="4" indent="-304792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Font typeface="Arial"/>
              <a:buNone/>
              <a:defRPr sz="1200"/>
            </a:lvl5pPr>
            <a:lvl6pPr marL="3657509" lvl="5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6pPr>
            <a:lvl7pPr marL="4267093" lvl="6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7pPr>
            <a:lvl8pPr marL="4876678" lvl="7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8pPr>
            <a:lvl9pPr marL="5486263" lvl="8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14"/>
          <p:cNvSpPr txBox="1">
            <a:spLocks noGrp="1"/>
          </p:cNvSpPr>
          <p:nvPr>
            <p:ph type="body" idx="3"/>
          </p:nvPr>
        </p:nvSpPr>
        <p:spPr>
          <a:xfrm>
            <a:off x="7978625" y="2230040"/>
            <a:ext cx="30684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b" anchorCtr="0">
            <a:no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1600"/>
              <a:buFont typeface="Arial"/>
              <a:buNone/>
              <a:defRPr sz="2133">
                <a:latin typeface="Arial"/>
                <a:ea typeface="Arial"/>
                <a:cs typeface="Arial"/>
                <a:sym typeface="Arial"/>
              </a:defRPr>
            </a:lvl1pPr>
            <a:lvl2pPr marL="1219170" lvl="1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2pPr>
            <a:lvl3pPr marL="1828754" lvl="2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3pPr>
            <a:lvl4pPr marL="2438339" lvl="3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4pPr>
            <a:lvl5pPr marL="3047924" lvl="4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5pPr>
            <a:lvl6pPr marL="3657509" lvl="5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6pPr>
            <a:lvl7pPr marL="4267093" lvl="6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7pPr>
            <a:lvl8pPr marL="4876678" lvl="7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8pPr>
            <a:lvl9pPr marL="5486263" lvl="8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body" idx="4"/>
          </p:nvPr>
        </p:nvSpPr>
        <p:spPr>
          <a:xfrm>
            <a:off x="7978625" y="3072375"/>
            <a:ext cx="3068400" cy="29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>
            <a:lvl1pPr marL="609585" lvl="0" indent="-304792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Font typeface="Arial"/>
              <a:buNone/>
              <a:defRPr sz="1200"/>
            </a:lvl1pPr>
            <a:lvl2pPr marL="1219170" lvl="1" indent="-304792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Font typeface="Arial"/>
              <a:buNone/>
              <a:defRPr sz="1200"/>
            </a:lvl2pPr>
            <a:lvl3pPr marL="1828754" lvl="2" indent="-304792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Font typeface="Arial"/>
              <a:buNone/>
              <a:defRPr sz="1200"/>
            </a:lvl3pPr>
            <a:lvl4pPr marL="2438339" lvl="3" indent="-304792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Font typeface="Arial"/>
              <a:buNone/>
              <a:defRPr sz="1200"/>
            </a:lvl4pPr>
            <a:lvl5pPr marL="3047924" lvl="4" indent="-304792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Font typeface="Arial"/>
              <a:buNone/>
              <a:defRPr sz="1200"/>
            </a:lvl5pPr>
            <a:lvl6pPr marL="3657509" lvl="5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6pPr>
            <a:lvl7pPr marL="4267093" lvl="6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7pPr>
            <a:lvl8pPr marL="4876678" lvl="7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8pPr>
            <a:lvl9pPr marL="5486263" lvl="8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body" idx="5"/>
          </p:nvPr>
        </p:nvSpPr>
        <p:spPr>
          <a:xfrm>
            <a:off x="948004" y="2230040"/>
            <a:ext cx="30684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b" anchorCtr="0">
            <a:no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1600"/>
              <a:buFont typeface="Arial"/>
              <a:buNone/>
              <a:defRPr sz="2133">
                <a:latin typeface="Arial"/>
                <a:ea typeface="Arial"/>
                <a:cs typeface="Arial"/>
                <a:sym typeface="Arial"/>
              </a:defRPr>
            </a:lvl1pPr>
            <a:lvl2pPr marL="1219170" lvl="1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2pPr>
            <a:lvl3pPr marL="1828754" lvl="2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3pPr>
            <a:lvl4pPr marL="2438339" lvl="3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4pPr>
            <a:lvl5pPr marL="3047924" lvl="4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5pPr>
            <a:lvl6pPr marL="3657509" lvl="5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6pPr>
            <a:lvl7pPr marL="4267093" lvl="6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7pPr>
            <a:lvl8pPr marL="4876678" lvl="7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8pPr>
            <a:lvl9pPr marL="5486263" lvl="8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body" idx="6"/>
          </p:nvPr>
        </p:nvSpPr>
        <p:spPr>
          <a:xfrm>
            <a:off x="948004" y="3072375"/>
            <a:ext cx="3068400" cy="29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>
            <a:lvl1pPr marL="609585" lvl="0" indent="-304792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Font typeface="Arial"/>
              <a:buNone/>
              <a:defRPr sz="1200"/>
            </a:lvl1pPr>
            <a:lvl2pPr marL="1219170" lvl="1" indent="-304792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Font typeface="Arial"/>
              <a:buNone/>
              <a:defRPr sz="1200"/>
            </a:lvl2pPr>
            <a:lvl3pPr marL="1828754" lvl="2" indent="-304792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Font typeface="Arial"/>
              <a:buNone/>
              <a:defRPr sz="1200"/>
            </a:lvl3pPr>
            <a:lvl4pPr marL="2438339" lvl="3" indent="-304792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Font typeface="Arial"/>
              <a:buNone/>
              <a:defRPr sz="1200"/>
            </a:lvl4pPr>
            <a:lvl5pPr marL="3047924" lvl="4" indent="-304792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Font typeface="Arial"/>
              <a:buNone/>
              <a:defRPr sz="1200"/>
            </a:lvl5pPr>
            <a:lvl6pPr marL="3657509" lvl="5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6pPr>
            <a:lvl7pPr marL="4267093" lvl="6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7pPr>
            <a:lvl8pPr marL="4876678" lvl="7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8pPr>
            <a:lvl9pPr marL="5486263" lvl="8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title"/>
          </p:nvPr>
        </p:nvSpPr>
        <p:spPr>
          <a:xfrm>
            <a:off x="946923" y="866377"/>
            <a:ext cx="9074000" cy="12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 b="1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64521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ext columns">
  <p:cSld name="2 text column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>
            <a:spLocks noGrp="1"/>
          </p:cNvSpPr>
          <p:nvPr>
            <p:ph type="body" idx="1"/>
          </p:nvPr>
        </p:nvSpPr>
        <p:spPr>
          <a:xfrm>
            <a:off x="5669815" y="2230040"/>
            <a:ext cx="42516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b" anchorCtr="0">
            <a:no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2300"/>
              <a:buFont typeface="Arial"/>
              <a:buNone/>
              <a:defRPr sz="3067">
                <a:latin typeface="Arial"/>
                <a:ea typeface="Arial"/>
                <a:cs typeface="Arial"/>
                <a:sym typeface="Arial"/>
              </a:defRPr>
            </a:lvl1pPr>
            <a:lvl2pPr marL="1219170" lvl="1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2pPr>
            <a:lvl3pPr marL="1828754" lvl="2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3pPr>
            <a:lvl4pPr marL="2438339" lvl="3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4pPr>
            <a:lvl5pPr marL="3047924" lvl="4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5pPr>
            <a:lvl6pPr marL="3657509" lvl="5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6pPr>
            <a:lvl7pPr marL="4267093" lvl="6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7pPr>
            <a:lvl8pPr marL="4876678" lvl="7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8pPr>
            <a:lvl9pPr marL="5486263" lvl="8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body" idx="2"/>
          </p:nvPr>
        </p:nvSpPr>
        <p:spPr>
          <a:xfrm>
            <a:off x="5669815" y="3072375"/>
            <a:ext cx="4251600" cy="29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>
            <a:lvl1pPr marL="609585" lvl="0" indent="-304792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200"/>
              <a:buFont typeface="Arial"/>
              <a:buNone/>
              <a:defRPr sz="1600"/>
            </a:lvl1pPr>
            <a:lvl2pPr marL="1219170" lvl="1" indent="-304792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200"/>
              <a:buFont typeface="Arial"/>
              <a:buNone/>
              <a:defRPr sz="1600"/>
            </a:lvl2pPr>
            <a:lvl3pPr marL="1828754" lvl="2" indent="-304792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200"/>
              <a:buFont typeface="Arial"/>
              <a:buNone/>
              <a:defRPr sz="1600"/>
            </a:lvl3pPr>
            <a:lvl4pPr marL="2438339" lvl="3" indent="-304792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200"/>
              <a:buFont typeface="Arial"/>
              <a:buNone/>
              <a:defRPr sz="1600"/>
            </a:lvl4pPr>
            <a:lvl5pPr marL="3047924" lvl="4" indent="-304792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200"/>
              <a:buFont typeface="Arial"/>
              <a:buNone/>
              <a:defRPr sz="1600"/>
            </a:lvl5pPr>
            <a:lvl6pPr marL="3657509" lvl="5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6pPr>
            <a:lvl7pPr marL="4267093" lvl="6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7pPr>
            <a:lvl8pPr marL="4876678" lvl="7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8pPr>
            <a:lvl9pPr marL="5486263" lvl="8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body" idx="3"/>
          </p:nvPr>
        </p:nvSpPr>
        <p:spPr>
          <a:xfrm>
            <a:off x="948004" y="2230040"/>
            <a:ext cx="42516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b" anchorCtr="0">
            <a:no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2300"/>
              <a:buFont typeface="Arial"/>
              <a:buNone/>
              <a:defRPr sz="3067">
                <a:latin typeface="Arial"/>
                <a:ea typeface="Arial"/>
                <a:cs typeface="Arial"/>
                <a:sym typeface="Arial"/>
              </a:defRPr>
            </a:lvl1pPr>
            <a:lvl2pPr marL="1219170" lvl="1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2pPr>
            <a:lvl3pPr marL="1828754" lvl="2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3pPr>
            <a:lvl4pPr marL="2438339" lvl="3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4pPr>
            <a:lvl5pPr marL="3047924" lvl="4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5pPr>
            <a:lvl6pPr marL="3657509" lvl="5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6pPr>
            <a:lvl7pPr marL="4267093" lvl="6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7pPr>
            <a:lvl8pPr marL="4876678" lvl="7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8pPr>
            <a:lvl9pPr marL="5486263" lvl="8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body" idx="4"/>
          </p:nvPr>
        </p:nvSpPr>
        <p:spPr>
          <a:xfrm>
            <a:off x="948004" y="3072375"/>
            <a:ext cx="4251600" cy="29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>
            <a:lvl1pPr marL="609585" lvl="0" indent="-304792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200"/>
              <a:buFont typeface="Arial"/>
              <a:buNone/>
              <a:defRPr sz="1600"/>
            </a:lvl1pPr>
            <a:lvl2pPr marL="1219170" lvl="1" indent="-304792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200"/>
              <a:buFont typeface="Arial"/>
              <a:buNone/>
              <a:defRPr sz="1600"/>
            </a:lvl2pPr>
            <a:lvl3pPr marL="1828754" lvl="2" indent="-304792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200"/>
              <a:buFont typeface="Arial"/>
              <a:buNone/>
              <a:defRPr sz="1600"/>
            </a:lvl3pPr>
            <a:lvl4pPr marL="2438339" lvl="3" indent="-304792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200"/>
              <a:buFont typeface="Arial"/>
              <a:buNone/>
              <a:defRPr sz="1600"/>
            </a:lvl4pPr>
            <a:lvl5pPr marL="3047924" lvl="4" indent="-304792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200"/>
              <a:buFont typeface="Arial"/>
              <a:buNone/>
              <a:defRPr sz="1600"/>
            </a:lvl5pPr>
            <a:lvl6pPr marL="3657509" lvl="5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6pPr>
            <a:lvl7pPr marL="4267093" lvl="6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7pPr>
            <a:lvl8pPr marL="4876678" lvl="7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8pPr>
            <a:lvl9pPr marL="5486263" lvl="8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title"/>
          </p:nvPr>
        </p:nvSpPr>
        <p:spPr>
          <a:xfrm>
            <a:off x="946923" y="866377"/>
            <a:ext cx="9074000" cy="12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sldNum" idx="12"/>
          </p:nvPr>
        </p:nvSpPr>
        <p:spPr>
          <a:xfrm>
            <a:off x="5977052" y="6536531"/>
            <a:ext cx="233200" cy="2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sv" smtClean="0"/>
              <a:pPr/>
              <a:t>‹#›</a:t>
            </a:fld>
            <a:endParaRPr lang="sv" sz="1867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8617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- Turquoise">
  <p:cSld name="Title - Turquoise">
    <p:bg>
      <p:bgPr>
        <a:solidFill>
          <a:srgbClr val="0BAAB8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>
            <a:spLocks noGrp="1"/>
          </p:cNvSpPr>
          <p:nvPr>
            <p:ph type="title"/>
          </p:nvPr>
        </p:nvSpPr>
        <p:spPr>
          <a:xfrm>
            <a:off x="1079235" y="1506140"/>
            <a:ext cx="8575600" cy="2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5600" b="1">
                <a:solidFill>
                  <a:srgbClr val="FFFFFF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9pPr>
          </a:lstStyle>
          <a:p>
            <a:endParaRPr/>
          </a:p>
        </p:txBody>
      </p:sp>
      <p:pic>
        <p:nvPicPr>
          <p:cNvPr id="86" name="Google Shape;86;p17" descr="Bil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90767" y="6369051"/>
            <a:ext cx="1041400" cy="2159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7"/>
          <p:cNvSpPr txBox="1">
            <a:spLocks noGrp="1"/>
          </p:cNvSpPr>
          <p:nvPr>
            <p:ph type="body" idx="1"/>
          </p:nvPr>
        </p:nvSpPr>
        <p:spPr>
          <a:xfrm>
            <a:off x="1079235" y="3926085"/>
            <a:ext cx="8898400" cy="17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defRPr sz="2267">
                <a:solidFill>
                  <a:srgbClr val="FFFFFF"/>
                </a:solidFill>
              </a:defRPr>
            </a:lvl1pPr>
            <a:lvl2pPr marL="1219170" lvl="1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2pPr>
            <a:lvl3pPr marL="1828754" lvl="2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3pPr>
            <a:lvl4pPr marL="2438339" lvl="3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4pPr>
            <a:lvl5pPr marL="3047924" lvl="4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5pPr>
            <a:lvl6pPr marL="3657509" lvl="5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6pPr>
            <a:lvl7pPr marL="4267093" lvl="6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7pPr>
            <a:lvl8pPr marL="4876678" lvl="7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8pPr>
            <a:lvl9pPr marL="5486263" lvl="8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22702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- Blue">
  <p:cSld name="Title - Blue">
    <p:bg>
      <p:bgPr>
        <a:solidFill>
          <a:srgbClr val="110046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>
            <a:spLocks noGrp="1"/>
          </p:cNvSpPr>
          <p:nvPr>
            <p:ph type="title"/>
          </p:nvPr>
        </p:nvSpPr>
        <p:spPr>
          <a:xfrm>
            <a:off x="1079235" y="1506140"/>
            <a:ext cx="8575600" cy="2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3B3"/>
              </a:buClr>
              <a:buSzPts val="4200"/>
              <a:buNone/>
              <a:defRPr sz="5600" b="1">
                <a:solidFill>
                  <a:srgbClr val="FFB3B3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9pPr>
          </a:lstStyle>
          <a:p>
            <a:endParaRPr/>
          </a:p>
        </p:txBody>
      </p:sp>
      <p:pic>
        <p:nvPicPr>
          <p:cNvPr id="90" name="Google Shape;90;p18" descr="Bil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89709" y="6369051"/>
            <a:ext cx="1034521" cy="2159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8"/>
          <p:cNvSpPr txBox="1">
            <a:spLocks noGrp="1"/>
          </p:cNvSpPr>
          <p:nvPr>
            <p:ph type="body" idx="1"/>
          </p:nvPr>
        </p:nvSpPr>
        <p:spPr>
          <a:xfrm>
            <a:off x="1068836" y="3929991"/>
            <a:ext cx="8919200" cy="12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defRPr sz="2267">
                <a:solidFill>
                  <a:srgbClr val="FFFFFF"/>
                </a:solidFill>
              </a:defRPr>
            </a:lvl1pPr>
            <a:lvl2pPr marL="1219170" lvl="1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defRPr sz="2267">
                <a:solidFill>
                  <a:srgbClr val="FFFFFF"/>
                </a:solidFill>
              </a:defRPr>
            </a:lvl2pPr>
            <a:lvl3pPr marL="1828754" lvl="2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defRPr sz="2267">
                <a:solidFill>
                  <a:srgbClr val="FFFFFF"/>
                </a:solidFill>
              </a:defRPr>
            </a:lvl3pPr>
            <a:lvl4pPr marL="2438339" lvl="3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defRPr sz="2267">
                <a:solidFill>
                  <a:srgbClr val="FFFFFF"/>
                </a:solidFill>
              </a:defRPr>
            </a:lvl4pPr>
            <a:lvl5pPr marL="3047924" lvl="4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defRPr sz="2267">
                <a:solidFill>
                  <a:srgbClr val="FFFFFF"/>
                </a:solidFill>
              </a:defRPr>
            </a:lvl5pPr>
            <a:lvl6pPr marL="3657509" lvl="5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6pPr>
            <a:lvl7pPr marL="4267093" lvl="6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7pPr>
            <a:lvl8pPr marL="4876678" lvl="7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8pPr>
            <a:lvl9pPr marL="5486263" lvl="8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73077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Gray 1">
  <p:cSld name="Title - Gray 1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9"/>
          <p:cNvSpPr txBox="1">
            <a:spLocks noGrp="1"/>
          </p:cNvSpPr>
          <p:nvPr>
            <p:ph type="title"/>
          </p:nvPr>
        </p:nvSpPr>
        <p:spPr>
          <a:xfrm>
            <a:off x="1079235" y="1506140"/>
            <a:ext cx="8575600" cy="2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4200"/>
              <a:buNone/>
              <a:defRPr sz="5600" b="1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body" idx="1"/>
          </p:nvPr>
        </p:nvSpPr>
        <p:spPr>
          <a:xfrm>
            <a:off x="1067181" y="3929991"/>
            <a:ext cx="8599600" cy="12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1700"/>
              <a:buFont typeface="Arial"/>
              <a:buNone/>
              <a:defRPr sz="2267"/>
            </a:lvl1pPr>
            <a:lvl2pPr marL="1219170" lvl="1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1700"/>
              <a:buFont typeface="Arial"/>
              <a:buNone/>
              <a:defRPr sz="2267"/>
            </a:lvl2pPr>
            <a:lvl3pPr marL="1828754" lvl="2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1700"/>
              <a:buFont typeface="Arial"/>
              <a:buNone/>
              <a:defRPr sz="2267"/>
            </a:lvl3pPr>
            <a:lvl4pPr marL="2438339" lvl="3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1700"/>
              <a:buFont typeface="Arial"/>
              <a:buNone/>
              <a:defRPr sz="2267"/>
            </a:lvl4pPr>
            <a:lvl5pPr marL="3047924" lvl="4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1700"/>
              <a:buFont typeface="Arial"/>
              <a:buNone/>
              <a:defRPr sz="2267"/>
            </a:lvl5pPr>
            <a:lvl6pPr marL="3657509" lvl="5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6pPr>
            <a:lvl7pPr marL="4267093" lvl="6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7pPr>
            <a:lvl8pPr marL="4876678" lvl="7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8pPr>
            <a:lvl9pPr marL="5486263" lvl="8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19"/>
          <p:cNvSpPr txBox="1">
            <a:spLocks noGrp="1"/>
          </p:cNvSpPr>
          <p:nvPr>
            <p:ph type="sldNum" idx="12"/>
          </p:nvPr>
        </p:nvSpPr>
        <p:spPr>
          <a:xfrm>
            <a:off x="5977052" y="6536531"/>
            <a:ext cx="233200" cy="2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sv" smtClean="0"/>
              <a:pPr/>
              <a:t>‹#›</a:t>
            </a:fld>
            <a:endParaRPr lang="sv" sz="1867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33832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1">
  <p:cSld name="BLANK_1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0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sv" smtClean="0"/>
              <a:pPr/>
              <a:t>‹#›</a:t>
            </a:fld>
            <a:endParaRPr lang="sv"/>
          </a:p>
        </p:txBody>
      </p:sp>
    </p:spTree>
    <p:extLst>
      <p:ext uri="{BB962C8B-B14F-4D97-AF65-F5344CB8AC3E}">
        <p14:creationId xmlns:p14="http://schemas.microsoft.com/office/powerpoint/2010/main" val="37539923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Rubrikbild">
  <p:cSld name="1_Rubrikbild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Google Shape;99;p21"/>
          <p:cNvGrpSpPr/>
          <p:nvPr/>
        </p:nvGrpSpPr>
        <p:grpSpPr>
          <a:xfrm>
            <a:off x="203201" y="203200"/>
            <a:ext cx="11699900" cy="5630501"/>
            <a:chOff x="152400" y="152400"/>
            <a:chExt cx="8774925" cy="4222876"/>
          </a:xfrm>
        </p:grpSpPr>
        <p:pic>
          <p:nvPicPr>
            <p:cNvPr id="100" name="Google Shape;100;p2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52400" y="152400"/>
              <a:ext cx="8706600" cy="42228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1" name="Google Shape;101;p21"/>
            <p:cNvSpPr txBox="1"/>
            <p:nvPr/>
          </p:nvSpPr>
          <p:spPr>
            <a:xfrm>
              <a:off x="283475" y="485415"/>
              <a:ext cx="2679600" cy="94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775" tIns="26775" rIns="26775" bIns="2677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67">
                <a:solidFill>
                  <a:srgbClr val="110046"/>
                </a:solidFill>
              </a:endParaRPr>
            </a:p>
          </p:txBody>
        </p:sp>
        <p:sp>
          <p:nvSpPr>
            <p:cNvPr id="102" name="Google Shape;102;p21"/>
            <p:cNvSpPr txBox="1"/>
            <p:nvPr/>
          </p:nvSpPr>
          <p:spPr>
            <a:xfrm>
              <a:off x="3165900" y="485415"/>
              <a:ext cx="2842800" cy="94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775" tIns="26775" rIns="26775" bIns="2677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67">
                <a:solidFill>
                  <a:srgbClr val="110046"/>
                </a:solidFill>
              </a:endParaRPr>
            </a:p>
          </p:txBody>
        </p:sp>
        <p:sp>
          <p:nvSpPr>
            <p:cNvPr id="103" name="Google Shape;103;p21"/>
            <p:cNvSpPr txBox="1"/>
            <p:nvPr/>
          </p:nvSpPr>
          <p:spPr>
            <a:xfrm>
              <a:off x="6152450" y="485415"/>
              <a:ext cx="2679600" cy="94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775" tIns="26775" rIns="26775" bIns="2677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67">
                <a:solidFill>
                  <a:srgbClr val="110046"/>
                </a:solidFill>
              </a:endParaRPr>
            </a:p>
          </p:txBody>
        </p:sp>
        <p:sp>
          <p:nvSpPr>
            <p:cNvPr id="104" name="Google Shape;104;p21"/>
            <p:cNvSpPr txBox="1"/>
            <p:nvPr/>
          </p:nvSpPr>
          <p:spPr>
            <a:xfrm>
              <a:off x="297713" y="1841523"/>
              <a:ext cx="2679600" cy="94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775" tIns="26775" rIns="26775" bIns="2677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67">
                <a:solidFill>
                  <a:srgbClr val="110046"/>
                </a:solidFill>
              </a:endParaRPr>
            </a:p>
          </p:txBody>
        </p:sp>
        <p:sp>
          <p:nvSpPr>
            <p:cNvPr id="105" name="Google Shape;105;p21"/>
            <p:cNvSpPr txBox="1"/>
            <p:nvPr/>
          </p:nvSpPr>
          <p:spPr>
            <a:xfrm>
              <a:off x="3180138" y="1841523"/>
              <a:ext cx="2842800" cy="94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775" tIns="26775" rIns="26775" bIns="2677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67">
                <a:solidFill>
                  <a:srgbClr val="110046"/>
                </a:solidFill>
              </a:endParaRPr>
            </a:p>
          </p:txBody>
        </p:sp>
        <p:sp>
          <p:nvSpPr>
            <p:cNvPr id="106" name="Google Shape;106;p21"/>
            <p:cNvSpPr txBox="1"/>
            <p:nvPr/>
          </p:nvSpPr>
          <p:spPr>
            <a:xfrm>
              <a:off x="6166688" y="1841523"/>
              <a:ext cx="2679600" cy="94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775" tIns="26775" rIns="26775" bIns="2677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67">
                <a:solidFill>
                  <a:srgbClr val="110046"/>
                </a:solidFill>
              </a:endParaRPr>
            </a:p>
          </p:txBody>
        </p:sp>
        <p:sp>
          <p:nvSpPr>
            <p:cNvPr id="107" name="Google Shape;107;p21"/>
            <p:cNvSpPr txBox="1"/>
            <p:nvPr/>
          </p:nvSpPr>
          <p:spPr>
            <a:xfrm>
              <a:off x="327250" y="3197631"/>
              <a:ext cx="2679600" cy="94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775" tIns="26775" rIns="26775" bIns="2677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67">
                <a:solidFill>
                  <a:srgbClr val="110046"/>
                </a:solidFill>
              </a:endParaRPr>
            </a:p>
          </p:txBody>
        </p:sp>
        <p:sp>
          <p:nvSpPr>
            <p:cNvPr id="108" name="Google Shape;108;p21"/>
            <p:cNvSpPr txBox="1"/>
            <p:nvPr/>
          </p:nvSpPr>
          <p:spPr>
            <a:xfrm>
              <a:off x="3209675" y="3197631"/>
              <a:ext cx="2842800" cy="94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775" tIns="26775" rIns="26775" bIns="2677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67">
                <a:solidFill>
                  <a:srgbClr val="110046"/>
                </a:solidFill>
              </a:endParaRPr>
            </a:p>
          </p:txBody>
        </p:sp>
        <p:sp>
          <p:nvSpPr>
            <p:cNvPr id="109" name="Google Shape;109;p21"/>
            <p:cNvSpPr txBox="1"/>
            <p:nvPr/>
          </p:nvSpPr>
          <p:spPr>
            <a:xfrm>
              <a:off x="6196225" y="3197631"/>
              <a:ext cx="2679600" cy="94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775" tIns="26775" rIns="26775" bIns="2677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67">
                <a:solidFill>
                  <a:srgbClr val="110046"/>
                </a:solidFill>
              </a:endParaRPr>
            </a:p>
          </p:txBody>
        </p:sp>
        <p:sp>
          <p:nvSpPr>
            <p:cNvPr id="110" name="Google Shape;110;p21"/>
            <p:cNvSpPr txBox="1"/>
            <p:nvPr/>
          </p:nvSpPr>
          <p:spPr>
            <a:xfrm>
              <a:off x="578650" y="1533725"/>
              <a:ext cx="2428200" cy="26163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sv" sz="1067" b="1">
                  <a:latin typeface="Calibri"/>
                  <a:ea typeface="Calibri"/>
                  <a:cs typeface="Calibri"/>
                  <a:sym typeface="Calibri"/>
                </a:rPr>
                <a:t>Arbetsflöden och arbetssätt</a:t>
              </a:r>
              <a:endParaRPr sz="1067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21"/>
            <p:cNvSpPr txBox="1"/>
            <p:nvPr/>
          </p:nvSpPr>
          <p:spPr>
            <a:xfrm>
              <a:off x="578650" y="2952375"/>
              <a:ext cx="2428200" cy="26163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sv" sz="1067" b="1">
                  <a:latin typeface="Calibri"/>
                  <a:ea typeface="Calibri"/>
                  <a:cs typeface="Calibri"/>
                  <a:sym typeface="Calibri"/>
                </a:rPr>
                <a:t>Erbjudande &amp; Finansieringssätt</a:t>
              </a:r>
              <a:endParaRPr sz="1067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21"/>
            <p:cNvSpPr txBox="1"/>
            <p:nvPr/>
          </p:nvSpPr>
          <p:spPr>
            <a:xfrm>
              <a:off x="593950" y="177625"/>
              <a:ext cx="2428200" cy="26163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sv" sz="1067" b="1">
                  <a:latin typeface="Calibri"/>
                  <a:ea typeface="Calibri"/>
                  <a:cs typeface="Calibri"/>
                  <a:sym typeface="Calibri"/>
                </a:rPr>
                <a:t>Normer, Värderingar, Mission, Vision</a:t>
              </a:r>
              <a:endParaRPr sz="1067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21"/>
            <p:cNvSpPr txBox="1"/>
            <p:nvPr/>
          </p:nvSpPr>
          <p:spPr>
            <a:xfrm>
              <a:off x="3416975" y="177625"/>
              <a:ext cx="2428200" cy="26163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sv" sz="1067" b="1">
                  <a:latin typeface="Calibri"/>
                  <a:ea typeface="Calibri"/>
                  <a:cs typeface="Calibri"/>
                  <a:sym typeface="Calibri"/>
                </a:rPr>
                <a:t>Strategiarbete &amp; Policyarbete</a:t>
              </a:r>
              <a:endParaRPr sz="1067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21"/>
            <p:cNvSpPr txBox="1"/>
            <p:nvPr/>
          </p:nvSpPr>
          <p:spPr>
            <a:xfrm>
              <a:off x="6499125" y="177625"/>
              <a:ext cx="2428200" cy="38479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sv" sz="1067" b="1">
                  <a:latin typeface="Calibri"/>
                  <a:ea typeface="Calibri"/>
                  <a:cs typeface="Calibri"/>
                  <a:sym typeface="Calibri"/>
                </a:rPr>
                <a:t>Ledarskap, Kultur, Kompetens, Organisering</a:t>
              </a:r>
              <a:endParaRPr sz="1067" b="1">
                <a:latin typeface="Calibri"/>
                <a:ea typeface="Calibri"/>
                <a:cs typeface="Calibri"/>
                <a:sym typeface="Calibri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67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21"/>
            <p:cNvSpPr txBox="1"/>
            <p:nvPr/>
          </p:nvSpPr>
          <p:spPr>
            <a:xfrm>
              <a:off x="3465575" y="1565000"/>
              <a:ext cx="2428200" cy="26163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sv" sz="1067" b="1">
                  <a:latin typeface="Calibri"/>
                  <a:ea typeface="Calibri"/>
                  <a:cs typeface="Calibri"/>
                  <a:sym typeface="Calibri"/>
                </a:rPr>
                <a:t>IT- Infrastruktur</a:t>
              </a:r>
              <a:endParaRPr sz="1067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21"/>
            <p:cNvSpPr txBox="1"/>
            <p:nvPr/>
          </p:nvSpPr>
          <p:spPr>
            <a:xfrm>
              <a:off x="6499125" y="1533725"/>
              <a:ext cx="2428200" cy="26163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sv" sz="1067" b="1">
                  <a:latin typeface="Calibri"/>
                  <a:ea typeface="Calibri"/>
                  <a:cs typeface="Calibri"/>
                  <a:sym typeface="Calibri"/>
                </a:rPr>
                <a:t>Data &amp; Analys</a:t>
              </a:r>
              <a:endParaRPr sz="1067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21"/>
            <p:cNvSpPr txBox="1"/>
            <p:nvPr/>
          </p:nvSpPr>
          <p:spPr>
            <a:xfrm>
              <a:off x="3416975" y="2952375"/>
              <a:ext cx="2428200" cy="26163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sv" sz="1067" b="1">
                  <a:latin typeface="Calibri"/>
                  <a:ea typeface="Calibri"/>
                  <a:cs typeface="Calibri"/>
                  <a:sym typeface="Calibri"/>
                </a:rPr>
                <a:t>Kontaktytor</a:t>
              </a:r>
              <a:endParaRPr sz="1067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21"/>
            <p:cNvSpPr txBox="1"/>
            <p:nvPr/>
          </p:nvSpPr>
          <p:spPr>
            <a:xfrm>
              <a:off x="6447625" y="2952375"/>
              <a:ext cx="2315400" cy="26163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sv" sz="1067" b="1">
                  <a:latin typeface="Calibri"/>
                  <a:ea typeface="Calibri"/>
                  <a:cs typeface="Calibri"/>
                  <a:sym typeface="Calibri"/>
                </a:rPr>
                <a:t>Invånare och intressenter</a:t>
              </a:r>
              <a:endParaRPr sz="1067" b="1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9" name="Google Shape;119;p21"/>
          <p:cNvSpPr txBox="1">
            <a:spLocks noGrp="1"/>
          </p:cNvSpPr>
          <p:nvPr>
            <p:ph type="title"/>
          </p:nvPr>
        </p:nvSpPr>
        <p:spPr>
          <a:xfrm>
            <a:off x="332933" y="631067"/>
            <a:ext cx="3608400" cy="1270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800"/>
              <a:buNone/>
              <a:defRPr sz="1067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title" idx="2"/>
          </p:nvPr>
        </p:nvSpPr>
        <p:spPr>
          <a:xfrm>
            <a:off x="332933" y="2437067"/>
            <a:ext cx="3608400" cy="1270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title" idx="3"/>
          </p:nvPr>
        </p:nvSpPr>
        <p:spPr>
          <a:xfrm>
            <a:off x="332933" y="4243067"/>
            <a:ext cx="3608400" cy="1170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title" idx="4"/>
          </p:nvPr>
        </p:nvSpPr>
        <p:spPr>
          <a:xfrm>
            <a:off x="4206000" y="680867"/>
            <a:ext cx="3608400" cy="1270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title" idx="5"/>
          </p:nvPr>
        </p:nvSpPr>
        <p:spPr>
          <a:xfrm>
            <a:off x="4206000" y="2486867"/>
            <a:ext cx="3608400" cy="1270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1"/>
          <p:cNvSpPr txBox="1">
            <a:spLocks noGrp="1"/>
          </p:cNvSpPr>
          <p:nvPr>
            <p:ph type="title" idx="6"/>
          </p:nvPr>
        </p:nvSpPr>
        <p:spPr>
          <a:xfrm>
            <a:off x="4206000" y="4292867"/>
            <a:ext cx="3608400" cy="1170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title" idx="7"/>
          </p:nvPr>
        </p:nvSpPr>
        <p:spPr>
          <a:xfrm>
            <a:off x="8294700" y="629067"/>
            <a:ext cx="3608400" cy="1270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1"/>
          <p:cNvSpPr txBox="1">
            <a:spLocks noGrp="1"/>
          </p:cNvSpPr>
          <p:nvPr>
            <p:ph type="title" idx="8"/>
          </p:nvPr>
        </p:nvSpPr>
        <p:spPr>
          <a:xfrm>
            <a:off x="8294700" y="2435067"/>
            <a:ext cx="3608400" cy="1270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1"/>
          <p:cNvSpPr txBox="1">
            <a:spLocks noGrp="1"/>
          </p:cNvSpPr>
          <p:nvPr>
            <p:ph type="title" idx="9"/>
          </p:nvPr>
        </p:nvSpPr>
        <p:spPr>
          <a:xfrm>
            <a:off x="8294700" y="4241067"/>
            <a:ext cx="3608400" cy="1170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490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ubrik + Brödtext, ljus bakgrund, Kapitelmärkning">
  <p:cSld name="Rubrik + Brödtext, ljus bakgrund, Kapitelmärkning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"/>
          <p:cNvPicPr preferRelativeResize="0"/>
          <p:nvPr/>
        </p:nvPicPr>
        <p:blipFill rotWithShape="1">
          <a:blip r:embed="rId2">
            <a:alphaModFix/>
          </a:blip>
          <a:srcRect b="41548"/>
          <a:stretch/>
        </p:blipFill>
        <p:spPr>
          <a:xfrm>
            <a:off x="-8351" y="-3"/>
            <a:ext cx="12200355" cy="55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"/>
          <p:cNvSpPr txBox="1">
            <a:spLocks noGrp="1"/>
          </p:cNvSpPr>
          <p:nvPr>
            <p:ph type="body" idx="1"/>
          </p:nvPr>
        </p:nvSpPr>
        <p:spPr>
          <a:xfrm>
            <a:off x="1014104" y="765176"/>
            <a:ext cx="10272000" cy="7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609585" lvl="0" indent="-304792" algn="l">
              <a:spcBef>
                <a:spcPts val="80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0050A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lvl="1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body" idx="2"/>
          </p:nvPr>
        </p:nvSpPr>
        <p:spPr>
          <a:xfrm>
            <a:off x="1007533" y="1782359"/>
            <a:ext cx="10272000" cy="34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lvl="0" indent="-304792" algn="l">
              <a:spcBef>
                <a:spcPts val="80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lvl="1" indent="-304792" algn="l">
              <a:spcBef>
                <a:spcPts val="800"/>
              </a:spcBef>
              <a:spcAft>
                <a:spcPts val="0"/>
              </a:spcAft>
              <a:buSzPts val="1800"/>
              <a:buNone/>
              <a:defRPr/>
            </a:lvl2pPr>
            <a:lvl3pPr marL="1828754" lvl="2" indent="-304792" algn="l">
              <a:spcBef>
                <a:spcPts val="427"/>
              </a:spcBef>
              <a:spcAft>
                <a:spcPts val="0"/>
              </a:spcAft>
              <a:buSzPts val="1600"/>
              <a:buNone/>
              <a:defRPr/>
            </a:lvl3pPr>
            <a:lvl4pPr marL="2438339" lvl="3" indent="-304792" algn="l">
              <a:spcBef>
                <a:spcPts val="373"/>
              </a:spcBef>
              <a:spcAft>
                <a:spcPts val="0"/>
              </a:spcAft>
              <a:buSzPts val="1400"/>
              <a:buNone/>
              <a:defRPr/>
            </a:lvl4pPr>
            <a:lvl5pPr marL="3047924" lvl="4" indent="-304792" algn="l">
              <a:spcBef>
                <a:spcPts val="320"/>
              </a:spcBef>
              <a:spcAft>
                <a:spcPts val="0"/>
              </a:spcAft>
              <a:buSzPts val="1200"/>
              <a:buNone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body" idx="3"/>
          </p:nvPr>
        </p:nvSpPr>
        <p:spPr>
          <a:xfrm>
            <a:off x="527051" y="332111"/>
            <a:ext cx="10752800" cy="2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609585" lvl="0" indent="-304792" algn="l">
              <a:spcBef>
                <a:spcPts val="267"/>
              </a:spcBef>
              <a:spcAft>
                <a:spcPts val="0"/>
              </a:spcAft>
              <a:buSzPts val="1000"/>
              <a:buFont typeface="Calibri"/>
              <a:buNone/>
              <a:defRPr sz="1333" b="1">
                <a:solidFill>
                  <a:srgbClr val="0050A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lvl="1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25859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ubrikbild på bakgrundsplatts">
  <p:cSld name="Rubrikbild på bakgrundsplatts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 t="1" b="41032"/>
          <a:stretch/>
        </p:blipFill>
        <p:spPr>
          <a:xfrm>
            <a:off x="1" y="-3"/>
            <a:ext cx="12196889" cy="55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007533" y="1557339"/>
            <a:ext cx="10272000" cy="10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5867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AAF748C9-3C15-7E84-0E36-1578A5FA95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5095" y="5844991"/>
            <a:ext cx="2743200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1767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Rubrik + Brödtext, ljus bakgrund, Kapitelmärkning">
  <p:cSld name="1_Rubrik + Brödtext, ljus bakgrund, Kapitelmärkning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5"/>
          <p:cNvPicPr preferRelativeResize="0"/>
          <p:nvPr/>
        </p:nvPicPr>
        <p:blipFill rotWithShape="1">
          <a:blip r:embed="rId2">
            <a:alphaModFix/>
          </a:blip>
          <a:srcRect b="40957"/>
          <a:stretch/>
        </p:blipFill>
        <p:spPr>
          <a:xfrm>
            <a:off x="0" y="-4"/>
            <a:ext cx="12196800" cy="55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1014104" y="757767"/>
            <a:ext cx="10272000" cy="7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609585" lvl="0" indent="-304792" algn="l">
              <a:spcBef>
                <a:spcPts val="80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0050A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lvl="1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1007533" y="1782359"/>
            <a:ext cx="10272000" cy="34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lvl="0" indent="-304792" algn="l">
              <a:spcBef>
                <a:spcPts val="80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lvl="1" indent="-304792" algn="l">
              <a:spcBef>
                <a:spcPts val="800"/>
              </a:spcBef>
              <a:spcAft>
                <a:spcPts val="0"/>
              </a:spcAft>
              <a:buSzPts val="1800"/>
              <a:buNone/>
              <a:defRPr/>
            </a:lvl2pPr>
            <a:lvl3pPr marL="1828754" lvl="2" indent="-304792" algn="l">
              <a:spcBef>
                <a:spcPts val="427"/>
              </a:spcBef>
              <a:spcAft>
                <a:spcPts val="0"/>
              </a:spcAft>
              <a:buSzPts val="1600"/>
              <a:buNone/>
              <a:defRPr/>
            </a:lvl3pPr>
            <a:lvl4pPr marL="2438339" lvl="3" indent="-304792" algn="l">
              <a:spcBef>
                <a:spcPts val="373"/>
              </a:spcBef>
              <a:spcAft>
                <a:spcPts val="0"/>
              </a:spcAft>
              <a:buSzPts val="1400"/>
              <a:buNone/>
              <a:defRPr/>
            </a:lvl4pPr>
            <a:lvl5pPr marL="3047924" lvl="4" indent="-304792" algn="l">
              <a:spcBef>
                <a:spcPts val="320"/>
              </a:spcBef>
              <a:spcAft>
                <a:spcPts val="0"/>
              </a:spcAft>
              <a:buSzPts val="1200"/>
              <a:buNone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3"/>
          </p:nvPr>
        </p:nvSpPr>
        <p:spPr>
          <a:xfrm>
            <a:off x="527051" y="332111"/>
            <a:ext cx="10752800" cy="2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609585" lvl="0" indent="-304792" algn="l">
              <a:spcBef>
                <a:spcPts val="267"/>
              </a:spcBef>
              <a:spcAft>
                <a:spcPts val="0"/>
              </a:spcAft>
              <a:buSzPts val="1000"/>
              <a:buFont typeface="Calibri"/>
              <a:buNone/>
              <a:defRPr sz="1333" b="1">
                <a:solidFill>
                  <a:srgbClr val="0050A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lvl="1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7177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Rubrik + Brödtext, ljus bakgrund, Kapitelmärkning">
  <p:cSld name="3_Rubrik + Brödtext, ljus bakgrund, Kapitelmärkning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/>
          <p:nvPr/>
        </p:nvSpPr>
        <p:spPr>
          <a:xfrm>
            <a:off x="0" y="0"/>
            <a:ext cx="12192000" cy="5594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1"/>
          </p:nvPr>
        </p:nvSpPr>
        <p:spPr>
          <a:xfrm>
            <a:off x="1014104" y="757767"/>
            <a:ext cx="10272000" cy="7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609585" lvl="0" indent="-304792" algn="l">
              <a:spcBef>
                <a:spcPts val="80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0050A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lvl="1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body" idx="2"/>
          </p:nvPr>
        </p:nvSpPr>
        <p:spPr>
          <a:xfrm>
            <a:off x="1007533" y="1782359"/>
            <a:ext cx="10272000" cy="34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lvl="0" indent="-304792" algn="l">
              <a:spcBef>
                <a:spcPts val="80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lvl="1" indent="-304792" algn="l">
              <a:spcBef>
                <a:spcPts val="800"/>
              </a:spcBef>
              <a:spcAft>
                <a:spcPts val="0"/>
              </a:spcAft>
              <a:buSzPts val="1800"/>
              <a:buNone/>
              <a:defRPr/>
            </a:lvl2pPr>
            <a:lvl3pPr marL="1828754" lvl="2" indent="-304792" algn="l">
              <a:spcBef>
                <a:spcPts val="427"/>
              </a:spcBef>
              <a:spcAft>
                <a:spcPts val="0"/>
              </a:spcAft>
              <a:buSzPts val="1600"/>
              <a:buNone/>
              <a:defRPr/>
            </a:lvl3pPr>
            <a:lvl4pPr marL="2438339" lvl="3" indent="-304792" algn="l">
              <a:spcBef>
                <a:spcPts val="373"/>
              </a:spcBef>
              <a:spcAft>
                <a:spcPts val="0"/>
              </a:spcAft>
              <a:buSzPts val="1400"/>
              <a:buNone/>
              <a:defRPr/>
            </a:lvl4pPr>
            <a:lvl5pPr marL="3047924" lvl="4" indent="-304792" algn="l">
              <a:spcBef>
                <a:spcPts val="320"/>
              </a:spcBef>
              <a:spcAft>
                <a:spcPts val="0"/>
              </a:spcAft>
              <a:buSzPts val="1200"/>
              <a:buNone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body" idx="3"/>
          </p:nvPr>
        </p:nvSpPr>
        <p:spPr>
          <a:xfrm>
            <a:off x="527051" y="332111"/>
            <a:ext cx="10752800" cy="2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609585" lvl="0" indent="-304792" algn="l">
              <a:spcBef>
                <a:spcPts val="267"/>
              </a:spcBef>
              <a:spcAft>
                <a:spcPts val="0"/>
              </a:spcAft>
              <a:buSzPts val="1000"/>
              <a:buFont typeface="Calibri"/>
              <a:buNone/>
              <a:defRPr sz="1333" b="1">
                <a:solidFill>
                  <a:srgbClr val="0050A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lvl="1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46057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ubrik på Bild">
  <p:cSld name="Rubrik på Bild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5590117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8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5590000"/>
          </a:xfrm>
          <a:prstGeom prst="rect">
            <a:avLst/>
          </a:prstGeom>
          <a:noFill/>
          <a:ln>
            <a:noFill/>
          </a:ln>
        </p:spPr>
      </p:sp>
      <p:sp>
        <p:nvSpPr>
          <p:cNvPr id="41" name="Google Shape;41;p8"/>
          <p:cNvSpPr txBox="1">
            <a:spLocks noGrp="1"/>
          </p:cNvSpPr>
          <p:nvPr>
            <p:ph type="ctrTitle"/>
          </p:nvPr>
        </p:nvSpPr>
        <p:spPr>
          <a:xfrm>
            <a:off x="1016732" y="1557339"/>
            <a:ext cx="10272000" cy="10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5867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91794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ubrik, Brödtext, Bild, Kapitelmärkning">
  <p:cSld name="Rubrik, Brödtext, Bild, Kapitelmärkning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 txBox="1">
            <a:spLocks noGrp="1"/>
          </p:cNvSpPr>
          <p:nvPr>
            <p:ph type="body" idx="1"/>
          </p:nvPr>
        </p:nvSpPr>
        <p:spPr>
          <a:xfrm>
            <a:off x="1007533" y="765176"/>
            <a:ext cx="5088400" cy="7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609585" lvl="0" indent="-304792" algn="l">
              <a:spcBef>
                <a:spcPts val="80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0050A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lvl="1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1007533" y="1773480"/>
            <a:ext cx="5088400" cy="38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lvl="0" indent="-304792" algn="l">
              <a:spcBef>
                <a:spcPts val="80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lvl="1" indent="-304792" algn="l">
              <a:spcBef>
                <a:spcPts val="800"/>
              </a:spcBef>
              <a:spcAft>
                <a:spcPts val="0"/>
              </a:spcAft>
              <a:buSzPts val="1800"/>
              <a:buNone/>
              <a:defRPr/>
            </a:lvl2pPr>
            <a:lvl3pPr marL="1828754" lvl="2" indent="-304792" algn="l">
              <a:spcBef>
                <a:spcPts val="427"/>
              </a:spcBef>
              <a:spcAft>
                <a:spcPts val="0"/>
              </a:spcAft>
              <a:buSzPts val="1600"/>
              <a:buNone/>
              <a:defRPr/>
            </a:lvl3pPr>
            <a:lvl4pPr marL="2438339" lvl="3" indent="-304792" algn="l">
              <a:spcBef>
                <a:spcPts val="373"/>
              </a:spcBef>
              <a:spcAft>
                <a:spcPts val="0"/>
              </a:spcAft>
              <a:buSzPts val="1400"/>
              <a:buNone/>
              <a:defRPr/>
            </a:lvl4pPr>
            <a:lvl5pPr marL="3047924" lvl="4" indent="-304792" algn="l">
              <a:spcBef>
                <a:spcPts val="320"/>
              </a:spcBef>
              <a:spcAft>
                <a:spcPts val="0"/>
              </a:spcAft>
              <a:buSzPts val="1200"/>
              <a:buNone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9"/>
          <p:cNvSpPr>
            <a:spLocks noGrp="1"/>
          </p:cNvSpPr>
          <p:nvPr>
            <p:ph type="pic" idx="3"/>
          </p:nvPr>
        </p:nvSpPr>
        <p:spPr>
          <a:xfrm>
            <a:off x="6479717" y="765176"/>
            <a:ext cx="4800000" cy="4824400"/>
          </a:xfrm>
          <a:prstGeom prst="rect">
            <a:avLst/>
          </a:prstGeom>
          <a:noFill/>
          <a:ln>
            <a:noFill/>
          </a:ln>
        </p:spPr>
      </p:sp>
      <p:sp>
        <p:nvSpPr>
          <p:cNvPr id="46" name="Google Shape;46;p9"/>
          <p:cNvSpPr txBox="1">
            <a:spLocks noGrp="1"/>
          </p:cNvSpPr>
          <p:nvPr>
            <p:ph type="body" idx="4"/>
          </p:nvPr>
        </p:nvSpPr>
        <p:spPr>
          <a:xfrm>
            <a:off x="527051" y="332111"/>
            <a:ext cx="10752800" cy="2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609585" lvl="0" indent="-304792" algn="l">
              <a:spcBef>
                <a:spcPts val="267"/>
              </a:spcBef>
              <a:spcAft>
                <a:spcPts val="0"/>
              </a:spcAft>
              <a:buSzPts val="1000"/>
              <a:buFont typeface="Calibri"/>
              <a:buNone/>
              <a:defRPr sz="1333" b="1">
                <a:solidFill>
                  <a:srgbClr val="0050A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lvl="1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61229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ubrik + Brödtext, mörk bakgrund, Kapitelmärkning">
  <p:cSld name="Rubrik + Brödtext, mörk bakgrund, Kapitelmärkning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11"/>
          <p:cNvPicPr preferRelativeResize="0"/>
          <p:nvPr/>
        </p:nvPicPr>
        <p:blipFill rotWithShape="1">
          <a:blip r:embed="rId2">
            <a:alphaModFix/>
          </a:blip>
          <a:srcRect t="1" b="41032"/>
          <a:stretch/>
        </p:blipFill>
        <p:spPr>
          <a:xfrm>
            <a:off x="1" y="-3"/>
            <a:ext cx="12196889" cy="55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1"/>
          <p:cNvSpPr txBox="1">
            <a:spLocks noGrp="1"/>
          </p:cNvSpPr>
          <p:nvPr>
            <p:ph type="body" idx="1"/>
          </p:nvPr>
        </p:nvSpPr>
        <p:spPr>
          <a:xfrm>
            <a:off x="1007533" y="765176"/>
            <a:ext cx="10272000" cy="7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609585" lvl="0" indent="-304792" algn="l">
              <a:spcBef>
                <a:spcPts val="80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lvl="1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11"/>
          <p:cNvSpPr txBox="1">
            <a:spLocks noGrp="1"/>
          </p:cNvSpPr>
          <p:nvPr>
            <p:ph type="body" idx="2"/>
          </p:nvPr>
        </p:nvSpPr>
        <p:spPr>
          <a:xfrm>
            <a:off x="1007533" y="1767417"/>
            <a:ext cx="10272000" cy="34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lvl="0" indent="-304792" algn="l">
              <a:spcBef>
                <a:spcPts val="80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lvl="1" indent="-304792" algn="l">
              <a:spcBef>
                <a:spcPts val="800"/>
              </a:spcBef>
              <a:spcAft>
                <a:spcPts val="0"/>
              </a:spcAft>
              <a:buSzPts val="1800"/>
              <a:buNone/>
              <a:defRPr/>
            </a:lvl2pPr>
            <a:lvl3pPr marL="1828754" lvl="2" indent="-304792" algn="l">
              <a:spcBef>
                <a:spcPts val="427"/>
              </a:spcBef>
              <a:spcAft>
                <a:spcPts val="0"/>
              </a:spcAft>
              <a:buSzPts val="1600"/>
              <a:buNone/>
              <a:defRPr/>
            </a:lvl3pPr>
            <a:lvl4pPr marL="2438339" lvl="3" indent="-304792" algn="l">
              <a:spcBef>
                <a:spcPts val="373"/>
              </a:spcBef>
              <a:spcAft>
                <a:spcPts val="0"/>
              </a:spcAft>
              <a:buSzPts val="1400"/>
              <a:buNone/>
              <a:defRPr/>
            </a:lvl4pPr>
            <a:lvl5pPr marL="3047924" lvl="4" indent="-304792" algn="l">
              <a:spcBef>
                <a:spcPts val="320"/>
              </a:spcBef>
              <a:spcAft>
                <a:spcPts val="0"/>
              </a:spcAft>
              <a:buSzPts val="1200"/>
              <a:buNone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body" idx="3"/>
          </p:nvPr>
        </p:nvSpPr>
        <p:spPr>
          <a:xfrm>
            <a:off x="527051" y="327416"/>
            <a:ext cx="10752400" cy="2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609585" lvl="0" indent="-304792" algn="l">
              <a:spcBef>
                <a:spcPts val="267"/>
              </a:spcBef>
              <a:spcAft>
                <a:spcPts val="0"/>
              </a:spcAft>
              <a:buSzPts val="1000"/>
              <a:buFont typeface="Calibri"/>
              <a:buNone/>
              <a:defRPr sz="1333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lvl="1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83332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Rubrik + Brödtext, mörk bakgrund, Kapitelmärkning">
  <p:cSld name="1_Rubrik + Brödtext, mörk bakgrund, Kapitelmärkning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12"/>
          <p:cNvPicPr preferRelativeResize="0"/>
          <p:nvPr/>
        </p:nvPicPr>
        <p:blipFill rotWithShape="1">
          <a:blip r:embed="rId2">
            <a:alphaModFix/>
          </a:blip>
          <a:srcRect t="1" b="40931"/>
          <a:stretch/>
        </p:blipFill>
        <p:spPr>
          <a:xfrm>
            <a:off x="0" y="-4"/>
            <a:ext cx="12196800" cy="55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2"/>
          <p:cNvSpPr txBox="1">
            <a:spLocks noGrp="1"/>
          </p:cNvSpPr>
          <p:nvPr>
            <p:ph type="body" idx="1"/>
          </p:nvPr>
        </p:nvSpPr>
        <p:spPr>
          <a:xfrm>
            <a:off x="1007533" y="757767"/>
            <a:ext cx="102720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609585" lvl="0" indent="-304792" algn="l">
              <a:spcBef>
                <a:spcPts val="80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lvl="1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12"/>
          <p:cNvSpPr txBox="1">
            <a:spLocks noGrp="1"/>
          </p:cNvSpPr>
          <p:nvPr>
            <p:ph type="body" idx="2"/>
          </p:nvPr>
        </p:nvSpPr>
        <p:spPr>
          <a:xfrm>
            <a:off x="1007435" y="1773239"/>
            <a:ext cx="10272000" cy="3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lvl="0" indent="-304792" algn="l">
              <a:spcBef>
                <a:spcPts val="80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lvl="1" indent="-304792" algn="l">
              <a:spcBef>
                <a:spcPts val="800"/>
              </a:spcBef>
              <a:spcAft>
                <a:spcPts val="0"/>
              </a:spcAft>
              <a:buSzPts val="1800"/>
              <a:buNone/>
              <a:defRPr/>
            </a:lvl2pPr>
            <a:lvl3pPr marL="1828754" lvl="2" indent="-304792" algn="l">
              <a:spcBef>
                <a:spcPts val="427"/>
              </a:spcBef>
              <a:spcAft>
                <a:spcPts val="0"/>
              </a:spcAft>
              <a:buSzPts val="1600"/>
              <a:buNone/>
              <a:defRPr/>
            </a:lvl3pPr>
            <a:lvl4pPr marL="2438339" lvl="3" indent="-304792" algn="l">
              <a:spcBef>
                <a:spcPts val="373"/>
              </a:spcBef>
              <a:spcAft>
                <a:spcPts val="0"/>
              </a:spcAft>
              <a:buSzPts val="1400"/>
              <a:buNone/>
              <a:defRPr/>
            </a:lvl4pPr>
            <a:lvl5pPr marL="3047924" lvl="4" indent="-304792" algn="l">
              <a:spcBef>
                <a:spcPts val="320"/>
              </a:spcBef>
              <a:spcAft>
                <a:spcPts val="0"/>
              </a:spcAft>
              <a:buSzPts val="1200"/>
              <a:buNone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12"/>
          <p:cNvSpPr txBox="1">
            <a:spLocks noGrp="1"/>
          </p:cNvSpPr>
          <p:nvPr>
            <p:ph type="body" idx="3"/>
          </p:nvPr>
        </p:nvSpPr>
        <p:spPr>
          <a:xfrm>
            <a:off x="527051" y="327416"/>
            <a:ext cx="10752400" cy="2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609585" lvl="0" indent="-304792" algn="l">
              <a:spcBef>
                <a:spcPts val="267"/>
              </a:spcBef>
              <a:spcAft>
                <a:spcPts val="0"/>
              </a:spcAft>
              <a:buSzPts val="1000"/>
              <a:buFont typeface="Calibri"/>
              <a:buNone/>
              <a:defRPr sz="1333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lvl="1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0183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hoto + Title and text">
  <p:cSld name="Photo + Title and 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>
            <a:spLocks noGrp="1"/>
          </p:cNvSpPr>
          <p:nvPr>
            <p:ph type="pic" idx="2"/>
          </p:nvPr>
        </p:nvSpPr>
        <p:spPr>
          <a:xfrm>
            <a:off x="-6317" y="-641060"/>
            <a:ext cx="12204400" cy="81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2100"/>
              <a:buFont typeface="Arial"/>
              <a:buChar char="•"/>
              <a:defRPr sz="2267" b="0" i="0" u="none" strike="noStrike" cap="none">
                <a:solidFill>
                  <a:srgbClr val="11004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2100"/>
              <a:buFont typeface="Arial"/>
              <a:buChar char="•"/>
              <a:defRPr sz="2267" b="0" i="0" u="none" strike="noStrike" cap="none">
                <a:solidFill>
                  <a:srgbClr val="11004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2100"/>
              <a:buFont typeface="Arial"/>
              <a:buChar char="•"/>
              <a:defRPr sz="2267" b="0" i="0" u="none" strike="noStrike" cap="none">
                <a:solidFill>
                  <a:srgbClr val="11004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2100"/>
              <a:buFont typeface="Arial"/>
              <a:buChar char="•"/>
              <a:defRPr sz="2267" b="0" i="0" u="none" strike="noStrike" cap="none">
                <a:solidFill>
                  <a:srgbClr val="11004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2100"/>
              <a:buFont typeface="Arial"/>
              <a:buChar char="•"/>
              <a:defRPr sz="2267" b="0" i="0" u="none" strike="noStrike" cap="none">
                <a:solidFill>
                  <a:srgbClr val="11004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2400"/>
              <a:buFont typeface="Arial"/>
              <a:buChar char="•"/>
              <a:defRPr sz="2267" b="0" i="0" u="none" strike="noStrike" cap="none">
                <a:solidFill>
                  <a:srgbClr val="11004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2400"/>
              <a:buFont typeface="Arial"/>
              <a:buChar char="•"/>
              <a:defRPr sz="2267" b="0" i="0" u="none" strike="noStrike" cap="none">
                <a:solidFill>
                  <a:srgbClr val="11004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2400"/>
              <a:buFont typeface="Arial"/>
              <a:buChar char="•"/>
              <a:defRPr sz="2267" b="0" i="0" u="none" strike="noStrike" cap="none">
                <a:solidFill>
                  <a:srgbClr val="11004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2400"/>
              <a:buFont typeface="Arial"/>
              <a:buChar char="•"/>
              <a:defRPr sz="2267" b="0" i="0" u="none" strike="noStrike" cap="none">
                <a:solidFill>
                  <a:srgbClr val="11004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Google Shape;63;p13"/>
          <p:cNvSpPr/>
          <p:nvPr/>
        </p:nvSpPr>
        <p:spPr>
          <a:xfrm>
            <a:off x="-5577" y="-39575"/>
            <a:ext cx="5991600" cy="6937200"/>
          </a:xfrm>
          <a:prstGeom prst="roundRect">
            <a:avLst>
              <a:gd name="adj" fmla="val 0"/>
            </a:avLst>
          </a:prstGeom>
          <a:solidFill>
            <a:srgbClr val="F4F3F6"/>
          </a:solidFill>
          <a:ln>
            <a:noFill/>
          </a:ln>
        </p:spPr>
        <p:txBody>
          <a:bodyPr spcFirstLastPara="1" wrap="square" lIns="35700" tIns="35700" rIns="35700" bIns="3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/>
          </p:nvPr>
        </p:nvSpPr>
        <p:spPr>
          <a:xfrm>
            <a:off x="628152" y="1019647"/>
            <a:ext cx="4469600" cy="15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 b="1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body" idx="1"/>
          </p:nvPr>
        </p:nvSpPr>
        <p:spPr>
          <a:xfrm>
            <a:off x="628152" y="2802145"/>
            <a:ext cx="4469600" cy="45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1pPr>
            <a:lvl2pPr marL="1219170" lvl="1" indent="-304792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2pPr>
            <a:lvl3pPr marL="1828754" lvl="2" indent="-304792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3pPr>
            <a:lvl4pPr marL="2438339" lvl="3" indent="-304792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4pPr>
            <a:lvl5pPr marL="3047924" lvl="4" indent="-304792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5pPr>
            <a:lvl6pPr marL="3657509" lvl="5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6pPr>
            <a:lvl7pPr marL="4267093" lvl="6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7pPr>
            <a:lvl8pPr marL="4876678" lvl="7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8pPr>
            <a:lvl9pPr marL="5486263" lvl="8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5227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text columns">
  <p:cSld name="3 text columns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>
            <a:spLocks noGrp="1"/>
          </p:cNvSpPr>
          <p:nvPr>
            <p:ph type="body" idx="1"/>
          </p:nvPr>
        </p:nvSpPr>
        <p:spPr>
          <a:xfrm>
            <a:off x="4463315" y="2230040"/>
            <a:ext cx="30684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b" anchorCtr="0">
            <a:no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1600"/>
              <a:buFont typeface="Arial"/>
              <a:buNone/>
              <a:defRPr sz="2133">
                <a:latin typeface="Arial"/>
                <a:ea typeface="Arial"/>
                <a:cs typeface="Arial"/>
                <a:sym typeface="Arial"/>
              </a:defRPr>
            </a:lvl1pPr>
            <a:lvl2pPr marL="1219170" lvl="1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2pPr>
            <a:lvl3pPr marL="1828754" lvl="2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3pPr>
            <a:lvl4pPr marL="2438339" lvl="3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4pPr>
            <a:lvl5pPr marL="3047924" lvl="4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5pPr>
            <a:lvl6pPr marL="3657509" lvl="5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6pPr>
            <a:lvl7pPr marL="4267093" lvl="6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7pPr>
            <a:lvl8pPr marL="4876678" lvl="7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8pPr>
            <a:lvl9pPr marL="5486263" lvl="8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14"/>
          <p:cNvSpPr txBox="1">
            <a:spLocks noGrp="1"/>
          </p:cNvSpPr>
          <p:nvPr>
            <p:ph type="body" idx="2"/>
          </p:nvPr>
        </p:nvSpPr>
        <p:spPr>
          <a:xfrm>
            <a:off x="4463315" y="3072375"/>
            <a:ext cx="3068400" cy="29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>
            <a:lvl1pPr marL="609585" lvl="0" indent="-304792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Font typeface="Arial"/>
              <a:buNone/>
              <a:defRPr sz="1200"/>
            </a:lvl1pPr>
            <a:lvl2pPr marL="1219170" lvl="1" indent="-304792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Font typeface="Arial"/>
              <a:buNone/>
              <a:defRPr sz="1200"/>
            </a:lvl2pPr>
            <a:lvl3pPr marL="1828754" lvl="2" indent="-304792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Font typeface="Arial"/>
              <a:buNone/>
              <a:defRPr sz="1200"/>
            </a:lvl3pPr>
            <a:lvl4pPr marL="2438339" lvl="3" indent="-304792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Font typeface="Arial"/>
              <a:buNone/>
              <a:defRPr sz="1200"/>
            </a:lvl4pPr>
            <a:lvl5pPr marL="3047924" lvl="4" indent="-304792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Font typeface="Arial"/>
              <a:buNone/>
              <a:defRPr sz="1200"/>
            </a:lvl5pPr>
            <a:lvl6pPr marL="3657509" lvl="5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6pPr>
            <a:lvl7pPr marL="4267093" lvl="6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7pPr>
            <a:lvl8pPr marL="4876678" lvl="7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8pPr>
            <a:lvl9pPr marL="5486263" lvl="8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14"/>
          <p:cNvSpPr txBox="1">
            <a:spLocks noGrp="1"/>
          </p:cNvSpPr>
          <p:nvPr>
            <p:ph type="body" idx="3"/>
          </p:nvPr>
        </p:nvSpPr>
        <p:spPr>
          <a:xfrm>
            <a:off x="7978625" y="2230040"/>
            <a:ext cx="30684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b" anchorCtr="0">
            <a:no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1600"/>
              <a:buFont typeface="Arial"/>
              <a:buNone/>
              <a:defRPr sz="2133">
                <a:latin typeface="Arial"/>
                <a:ea typeface="Arial"/>
                <a:cs typeface="Arial"/>
                <a:sym typeface="Arial"/>
              </a:defRPr>
            </a:lvl1pPr>
            <a:lvl2pPr marL="1219170" lvl="1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2pPr>
            <a:lvl3pPr marL="1828754" lvl="2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3pPr>
            <a:lvl4pPr marL="2438339" lvl="3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4pPr>
            <a:lvl5pPr marL="3047924" lvl="4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5pPr>
            <a:lvl6pPr marL="3657509" lvl="5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6pPr>
            <a:lvl7pPr marL="4267093" lvl="6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7pPr>
            <a:lvl8pPr marL="4876678" lvl="7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8pPr>
            <a:lvl9pPr marL="5486263" lvl="8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body" idx="4"/>
          </p:nvPr>
        </p:nvSpPr>
        <p:spPr>
          <a:xfrm>
            <a:off x="7978625" y="3072375"/>
            <a:ext cx="3068400" cy="29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>
            <a:lvl1pPr marL="609585" lvl="0" indent="-304792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Font typeface="Arial"/>
              <a:buNone/>
              <a:defRPr sz="1200"/>
            </a:lvl1pPr>
            <a:lvl2pPr marL="1219170" lvl="1" indent="-304792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Font typeface="Arial"/>
              <a:buNone/>
              <a:defRPr sz="1200"/>
            </a:lvl2pPr>
            <a:lvl3pPr marL="1828754" lvl="2" indent="-304792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Font typeface="Arial"/>
              <a:buNone/>
              <a:defRPr sz="1200"/>
            </a:lvl3pPr>
            <a:lvl4pPr marL="2438339" lvl="3" indent="-304792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Font typeface="Arial"/>
              <a:buNone/>
              <a:defRPr sz="1200"/>
            </a:lvl4pPr>
            <a:lvl5pPr marL="3047924" lvl="4" indent="-304792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Font typeface="Arial"/>
              <a:buNone/>
              <a:defRPr sz="1200"/>
            </a:lvl5pPr>
            <a:lvl6pPr marL="3657509" lvl="5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6pPr>
            <a:lvl7pPr marL="4267093" lvl="6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7pPr>
            <a:lvl8pPr marL="4876678" lvl="7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8pPr>
            <a:lvl9pPr marL="5486263" lvl="8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body" idx="5"/>
          </p:nvPr>
        </p:nvSpPr>
        <p:spPr>
          <a:xfrm>
            <a:off x="948004" y="2230040"/>
            <a:ext cx="30684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b" anchorCtr="0">
            <a:no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1600"/>
              <a:buFont typeface="Arial"/>
              <a:buNone/>
              <a:defRPr sz="2133">
                <a:latin typeface="Arial"/>
                <a:ea typeface="Arial"/>
                <a:cs typeface="Arial"/>
                <a:sym typeface="Arial"/>
              </a:defRPr>
            </a:lvl1pPr>
            <a:lvl2pPr marL="1219170" lvl="1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2pPr>
            <a:lvl3pPr marL="1828754" lvl="2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3pPr>
            <a:lvl4pPr marL="2438339" lvl="3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4pPr>
            <a:lvl5pPr marL="3047924" lvl="4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5pPr>
            <a:lvl6pPr marL="3657509" lvl="5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6pPr>
            <a:lvl7pPr marL="4267093" lvl="6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7pPr>
            <a:lvl8pPr marL="4876678" lvl="7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8pPr>
            <a:lvl9pPr marL="5486263" lvl="8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body" idx="6"/>
          </p:nvPr>
        </p:nvSpPr>
        <p:spPr>
          <a:xfrm>
            <a:off x="948004" y="3072375"/>
            <a:ext cx="3068400" cy="29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>
            <a:lvl1pPr marL="609585" lvl="0" indent="-304792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Font typeface="Arial"/>
              <a:buNone/>
              <a:defRPr sz="1200"/>
            </a:lvl1pPr>
            <a:lvl2pPr marL="1219170" lvl="1" indent="-304792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Font typeface="Arial"/>
              <a:buNone/>
              <a:defRPr sz="1200"/>
            </a:lvl2pPr>
            <a:lvl3pPr marL="1828754" lvl="2" indent="-304792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Font typeface="Arial"/>
              <a:buNone/>
              <a:defRPr sz="1200"/>
            </a:lvl3pPr>
            <a:lvl4pPr marL="2438339" lvl="3" indent="-304792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Font typeface="Arial"/>
              <a:buNone/>
              <a:defRPr sz="1200"/>
            </a:lvl4pPr>
            <a:lvl5pPr marL="3047924" lvl="4" indent="-304792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Font typeface="Arial"/>
              <a:buNone/>
              <a:defRPr sz="1200"/>
            </a:lvl5pPr>
            <a:lvl6pPr marL="3657509" lvl="5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6pPr>
            <a:lvl7pPr marL="4267093" lvl="6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7pPr>
            <a:lvl8pPr marL="4876678" lvl="7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8pPr>
            <a:lvl9pPr marL="5486263" lvl="8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title"/>
          </p:nvPr>
        </p:nvSpPr>
        <p:spPr>
          <a:xfrm>
            <a:off x="946923" y="866377"/>
            <a:ext cx="9074000" cy="12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 b="1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80792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ext columns">
  <p:cSld name="2 text column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>
            <a:spLocks noGrp="1"/>
          </p:cNvSpPr>
          <p:nvPr>
            <p:ph type="body" idx="1"/>
          </p:nvPr>
        </p:nvSpPr>
        <p:spPr>
          <a:xfrm>
            <a:off x="5669815" y="2230040"/>
            <a:ext cx="42516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b" anchorCtr="0">
            <a:no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2300"/>
              <a:buFont typeface="Arial"/>
              <a:buNone/>
              <a:defRPr sz="3067">
                <a:latin typeface="Arial"/>
                <a:ea typeface="Arial"/>
                <a:cs typeface="Arial"/>
                <a:sym typeface="Arial"/>
              </a:defRPr>
            </a:lvl1pPr>
            <a:lvl2pPr marL="1219170" lvl="1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2pPr>
            <a:lvl3pPr marL="1828754" lvl="2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3pPr>
            <a:lvl4pPr marL="2438339" lvl="3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4pPr>
            <a:lvl5pPr marL="3047924" lvl="4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5pPr>
            <a:lvl6pPr marL="3657509" lvl="5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6pPr>
            <a:lvl7pPr marL="4267093" lvl="6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7pPr>
            <a:lvl8pPr marL="4876678" lvl="7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8pPr>
            <a:lvl9pPr marL="5486263" lvl="8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body" idx="2"/>
          </p:nvPr>
        </p:nvSpPr>
        <p:spPr>
          <a:xfrm>
            <a:off x="5669815" y="3072375"/>
            <a:ext cx="4251600" cy="29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>
            <a:lvl1pPr marL="609585" lvl="0" indent="-304792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200"/>
              <a:buFont typeface="Arial"/>
              <a:buNone/>
              <a:defRPr sz="1600"/>
            </a:lvl1pPr>
            <a:lvl2pPr marL="1219170" lvl="1" indent="-304792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200"/>
              <a:buFont typeface="Arial"/>
              <a:buNone/>
              <a:defRPr sz="1600"/>
            </a:lvl2pPr>
            <a:lvl3pPr marL="1828754" lvl="2" indent="-304792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200"/>
              <a:buFont typeface="Arial"/>
              <a:buNone/>
              <a:defRPr sz="1600"/>
            </a:lvl3pPr>
            <a:lvl4pPr marL="2438339" lvl="3" indent="-304792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200"/>
              <a:buFont typeface="Arial"/>
              <a:buNone/>
              <a:defRPr sz="1600"/>
            </a:lvl4pPr>
            <a:lvl5pPr marL="3047924" lvl="4" indent="-304792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200"/>
              <a:buFont typeface="Arial"/>
              <a:buNone/>
              <a:defRPr sz="1600"/>
            </a:lvl5pPr>
            <a:lvl6pPr marL="3657509" lvl="5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6pPr>
            <a:lvl7pPr marL="4267093" lvl="6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7pPr>
            <a:lvl8pPr marL="4876678" lvl="7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8pPr>
            <a:lvl9pPr marL="5486263" lvl="8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body" idx="3"/>
          </p:nvPr>
        </p:nvSpPr>
        <p:spPr>
          <a:xfrm>
            <a:off x="948004" y="2230040"/>
            <a:ext cx="42516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b" anchorCtr="0">
            <a:no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2300"/>
              <a:buFont typeface="Arial"/>
              <a:buNone/>
              <a:defRPr sz="3067">
                <a:latin typeface="Arial"/>
                <a:ea typeface="Arial"/>
                <a:cs typeface="Arial"/>
                <a:sym typeface="Arial"/>
              </a:defRPr>
            </a:lvl1pPr>
            <a:lvl2pPr marL="1219170" lvl="1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2pPr>
            <a:lvl3pPr marL="1828754" lvl="2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3pPr>
            <a:lvl4pPr marL="2438339" lvl="3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4pPr>
            <a:lvl5pPr marL="3047924" lvl="4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5pPr>
            <a:lvl6pPr marL="3657509" lvl="5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6pPr>
            <a:lvl7pPr marL="4267093" lvl="6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7pPr>
            <a:lvl8pPr marL="4876678" lvl="7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8pPr>
            <a:lvl9pPr marL="5486263" lvl="8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body" idx="4"/>
          </p:nvPr>
        </p:nvSpPr>
        <p:spPr>
          <a:xfrm>
            <a:off x="948004" y="3072375"/>
            <a:ext cx="4251600" cy="29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>
            <a:lvl1pPr marL="609585" lvl="0" indent="-304792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200"/>
              <a:buFont typeface="Arial"/>
              <a:buNone/>
              <a:defRPr sz="1600"/>
            </a:lvl1pPr>
            <a:lvl2pPr marL="1219170" lvl="1" indent="-304792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200"/>
              <a:buFont typeface="Arial"/>
              <a:buNone/>
              <a:defRPr sz="1600"/>
            </a:lvl2pPr>
            <a:lvl3pPr marL="1828754" lvl="2" indent="-304792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200"/>
              <a:buFont typeface="Arial"/>
              <a:buNone/>
              <a:defRPr sz="1600"/>
            </a:lvl3pPr>
            <a:lvl4pPr marL="2438339" lvl="3" indent="-304792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200"/>
              <a:buFont typeface="Arial"/>
              <a:buNone/>
              <a:defRPr sz="1600"/>
            </a:lvl4pPr>
            <a:lvl5pPr marL="3047924" lvl="4" indent="-304792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200"/>
              <a:buFont typeface="Arial"/>
              <a:buNone/>
              <a:defRPr sz="1600"/>
            </a:lvl5pPr>
            <a:lvl6pPr marL="3657509" lvl="5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6pPr>
            <a:lvl7pPr marL="4267093" lvl="6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7pPr>
            <a:lvl8pPr marL="4876678" lvl="7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8pPr>
            <a:lvl9pPr marL="5486263" lvl="8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title"/>
          </p:nvPr>
        </p:nvSpPr>
        <p:spPr>
          <a:xfrm>
            <a:off x="946923" y="866377"/>
            <a:ext cx="9074000" cy="12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sldNum" idx="12"/>
          </p:nvPr>
        </p:nvSpPr>
        <p:spPr>
          <a:xfrm>
            <a:off x="5977052" y="6536531"/>
            <a:ext cx="233200" cy="2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sv" smtClean="0"/>
              <a:pPr/>
              <a:t>‹#›</a:t>
            </a:fld>
            <a:endParaRPr lang="sv" sz="1867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8452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Rubrik + Brödtext, ljus bakgrund, Kapitelmärkning">
  <p:cSld name="2_Rubrik + Brödtext, ljus bakgrund, Kapitelmärkning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0"/>
            <a:ext cx="12192000" cy="559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1014104" y="765176"/>
            <a:ext cx="10272000" cy="7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609585" lvl="0" indent="-304792" algn="l">
              <a:spcBef>
                <a:spcPts val="80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0050A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lvl="1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2"/>
          </p:nvPr>
        </p:nvSpPr>
        <p:spPr>
          <a:xfrm>
            <a:off x="1007533" y="1782359"/>
            <a:ext cx="10272000" cy="34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lvl="0" indent="-304792" algn="l">
              <a:spcBef>
                <a:spcPts val="80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lvl="1" indent="-304792" algn="l">
              <a:spcBef>
                <a:spcPts val="800"/>
              </a:spcBef>
              <a:spcAft>
                <a:spcPts val="0"/>
              </a:spcAft>
              <a:buSzPts val="1800"/>
              <a:buNone/>
              <a:defRPr/>
            </a:lvl2pPr>
            <a:lvl3pPr marL="1828754" lvl="2" indent="-304792" algn="l">
              <a:spcBef>
                <a:spcPts val="427"/>
              </a:spcBef>
              <a:spcAft>
                <a:spcPts val="0"/>
              </a:spcAft>
              <a:buSzPts val="1600"/>
              <a:buNone/>
              <a:defRPr/>
            </a:lvl3pPr>
            <a:lvl4pPr marL="2438339" lvl="3" indent="-304792" algn="l">
              <a:spcBef>
                <a:spcPts val="373"/>
              </a:spcBef>
              <a:spcAft>
                <a:spcPts val="0"/>
              </a:spcAft>
              <a:buSzPts val="1400"/>
              <a:buNone/>
              <a:defRPr/>
            </a:lvl4pPr>
            <a:lvl5pPr marL="3047924" lvl="4" indent="-304792" algn="l">
              <a:spcBef>
                <a:spcPts val="320"/>
              </a:spcBef>
              <a:spcAft>
                <a:spcPts val="0"/>
              </a:spcAft>
              <a:buSzPts val="1200"/>
              <a:buNone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3"/>
          </p:nvPr>
        </p:nvSpPr>
        <p:spPr>
          <a:xfrm>
            <a:off x="527051" y="332111"/>
            <a:ext cx="10752800" cy="2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609585" lvl="0" indent="-304792" algn="l">
              <a:spcBef>
                <a:spcPts val="267"/>
              </a:spcBef>
              <a:spcAft>
                <a:spcPts val="0"/>
              </a:spcAft>
              <a:buSzPts val="1000"/>
              <a:buFont typeface="Calibri"/>
              <a:buNone/>
              <a:defRPr sz="1333" b="1">
                <a:solidFill>
                  <a:srgbClr val="0050A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lvl="1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2918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ubrik och innehåll" type="obj">
  <p:cSld name="Rubrik och innehåll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>
            <a:spLocks noGrp="1"/>
          </p:cNvSpPr>
          <p:nvPr>
            <p:ph type="title"/>
          </p:nvPr>
        </p:nvSpPr>
        <p:spPr>
          <a:xfrm>
            <a:off x="1191684" y="179919"/>
            <a:ext cx="9810800" cy="17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125" tIns="11125" rIns="11125" bIns="111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500"/>
              <a:buFont typeface="Arial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500"/>
              <a:buFont typeface="Arial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500"/>
              <a:buFont typeface="Arial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500"/>
              <a:buFont typeface="Arial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500"/>
              <a:buFont typeface="Arial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500"/>
              <a:buFont typeface="Arial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500"/>
              <a:buFont typeface="Arial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500"/>
              <a:buFont typeface="Arial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5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body" idx="1"/>
          </p:nvPr>
        </p:nvSpPr>
        <p:spPr>
          <a:xfrm>
            <a:off x="1191684" y="2290233"/>
            <a:ext cx="9810800" cy="40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125" tIns="11125" rIns="11125" bIns="11125" anchor="ctr" anchorCtr="0">
            <a:noAutofit/>
          </a:bodyPr>
          <a:lstStyle>
            <a:lvl1pPr marL="609585" lvl="0" indent="-364058" algn="l" rtl="0">
              <a:lnSpc>
                <a:spcPct val="100000"/>
              </a:lnSpc>
              <a:spcBef>
                <a:spcPts val="1867"/>
              </a:spcBef>
              <a:spcAft>
                <a:spcPts val="0"/>
              </a:spcAft>
              <a:buClr>
                <a:srgbClr val="3F2318"/>
              </a:buClr>
              <a:buSzPts val="700"/>
              <a:buFont typeface="Arial"/>
              <a:buChar char="•"/>
              <a:defRPr/>
            </a:lvl1pPr>
            <a:lvl2pPr marL="1219170" lvl="1" indent="-364058" algn="l" rtl="0">
              <a:lnSpc>
                <a:spcPct val="100000"/>
              </a:lnSpc>
              <a:spcBef>
                <a:spcPts val="1867"/>
              </a:spcBef>
              <a:spcAft>
                <a:spcPts val="0"/>
              </a:spcAft>
              <a:buClr>
                <a:srgbClr val="3F2318"/>
              </a:buClr>
              <a:buSzPts val="700"/>
              <a:buFont typeface="Arial"/>
              <a:buChar char="–"/>
              <a:defRPr/>
            </a:lvl2pPr>
            <a:lvl3pPr marL="1828754" lvl="2" indent="-364058" algn="l" rtl="0">
              <a:lnSpc>
                <a:spcPct val="100000"/>
              </a:lnSpc>
              <a:spcBef>
                <a:spcPts val="1867"/>
              </a:spcBef>
              <a:spcAft>
                <a:spcPts val="0"/>
              </a:spcAft>
              <a:buClr>
                <a:srgbClr val="3F2318"/>
              </a:buClr>
              <a:buSzPts val="700"/>
              <a:buFont typeface="Arial"/>
              <a:buChar char="▪"/>
              <a:defRPr/>
            </a:lvl3pPr>
            <a:lvl4pPr marL="2438339" lvl="3" indent="-364058" algn="l" rtl="0">
              <a:lnSpc>
                <a:spcPct val="100000"/>
              </a:lnSpc>
              <a:spcBef>
                <a:spcPts val="1867"/>
              </a:spcBef>
              <a:spcAft>
                <a:spcPts val="0"/>
              </a:spcAft>
              <a:buClr>
                <a:srgbClr val="3F2318"/>
              </a:buClr>
              <a:buSzPts val="700"/>
              <a:buFont typeface="Arial"/>
              <a:buChar char="•"/>
              <a:defRPr/>
            </a:lvl4pPr>
            <a:lvl5pPr marL="3047924" lvl="4" indent="-364058" algn="l" rtl="0">
              <a:lnSpc>
                <a:spcPct val="100000"/>
              </a:lnSpc>
              <a:spcBef>
                <a:spcPts val="1867"/>
              </a:spcBef>
              <a:spcAft>
                <a:spcPts val="0"/>
              </a:spcAft>
              <a:buClr>
                <a:srgbClr val="3F2318"/>
              </a:buClr>
              <a:buSzPts val="700"/>
              <a:buFont typeface="Arial"/>
              <a:buChar char="–"/>
              <a:defRPr/>
            </a:lvl5pPr>
            <a:lvl6pPr marL="3657509" lvl="5" indent="-406390" algn="l" rtl="0">
              <a:lnSpc>
                <a:spcPct val="100000"/>
              </a:lnSpc>
              <a:spcBef>
                <a:spcPts val="17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/>
            </a:lvl6pPr>
            <a:lvl7pPr marL="4267093" lvl="6" indent="-406390" algn="l" rtl="0">
              <a:lnSpc>
                <a:spcPct val="100000"/>
              </a:lnSpc>
              <a:spcBef>
                <a:spcPts val="17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/>
            </a:lvl7pPr>
            <a:lvl8pPr marL="4876678" lvl="7" indent="-406390" algn="l" rtl="0">
              <a:lnSpc>
                <a:spcPct val="100000"/>
              </a:lnSpc>
              <a:spcBef>
                <a:spcPts val="17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/>
            </a:lvl8pPr>
            <a:lvl9pPr marL="5486263" lvl="8" indent="-406390" algn="l" rtl="0">
              <a:lnSpc>
                <a:spcPct val="100000"/>
              </a:lnSpc>
              <a:spcBef>
                <a:spcPts val="17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16771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- Turquoise">
  <p:cSld name="Title - Turquoise">
    <p:bg>
      <p:bgPr>
        <a:solidFill>
          <a:srgbClr val="0BAAB8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>
            <a:spLocks noGrp="1"/>
          </p:cNvSpPr>
          <p:nvPr>
            <p:ph type="title"/>
          </p:nvPr>
        </p:nvSpPr>
        <p:spPr>
          <a:xfrm>
            <a:off x="1079235" y="1506140"/>
            <a:ext cx="8575600" cy="2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5600" b="1">
                <a:solidFill>
                  <a:srgbClr val="FFFFFF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9pPr>
          </a:lstStyle>
          <a:p>
            <a:endParaRPr/>
          </a:p>
        </p:txBody>
      </p:sp>
      <p:pic>
        <p:nvPicPr>
          <p:cNvPr id="86" name="Google Shape;86;p17" descr="Bil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90767" y="6369051"/>
            <a:ext cx="1041400" cy="2159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7"/>
          <p:cNvSpPr txBox="1">
            <a:spLocks noGrp="1"/>
          </p:cNvSpPr>
          <p:nvPr>
            <p:ph type="body" idx="1"/>
          </p:nvPr>
        </p:nvSpPr>
        <p:spPr>
          <a:xfrm>
            <a:off x="1079235" y="3926085"/>
            <a:ext cx="8898400" cy="17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defRPr sz="2267">
                <a:solidFill>
                  <a:srgbClr val="FFFFFF"/>
                </a:solidFill>
              </a:defRPr>
            </a:lvl1pPr>
            <a:lvl2pPr marL="1219170" lvl="1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2pPr>
            <a:lvl3pPr marL="1828754" lvl="2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3pPr>
            <a:lvl4pPr marL="2438339" lvl="3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4pPr>
            <a:lvl5pPr marL="3047924" lvl="4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5pPr>
            <a:lvl6pPr marL="3657509" lvl="5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6pPr>
            <a:lvl7pPr marL="4267093" lvl="6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7pPr>
            <a:lvl8pPr marL="4876678" lvl="7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8pPr>
            <a:lvl9pPr marL="5486263" lvl="8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22903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- Blue">
  <p:cSld name="Title - Blue">
    <p:bg>
      <p:bgPr>
        <a:solidFill>
          <a:srgbClr val="110046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>
            <a:spLocks noGrp="1"/>
          </p:cNvSpPr>
          <p:nvPr>
            <p:ph type="title"/>
          </p:nvPr>
        </p:nvSpPr>
        <p:spPr>
          <a:xfrm>
            <a:off x="1079235" y="1506140"/>
            <a:ext cx="8575600" cy="2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3B3"/>
              </a:buClr>
              <a:buSzPts val="4200"/>
              <a:buNone/>
              <a:defRPr sz="5600" b="1">
                <a:solidFill>
                  <a:srgbClr val="FFB3B3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9pPr>
          </a:lstStyle>
          <a:p>
            <a:endParaRPr/>
          </a:p>
        </p:txBody>
      </p:sp>
      <p:pic>
        <p:nvPicPr>
          <p:cNvPr id="90" name="Google Shape;90;p18" descr="Bil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89709" y="6369051"/>
            <a:ext cx="1034521" cy="2159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8"/>
          <p:cNvSpPr txBox="1">
            <a:spLocks noGrp="1"/>
          </p:cNvSpPr>
          <p:nvPr>
            <p:ph type="body" idx="1"/>
          </p:nvPr>
        </p:nvSpPr>
        <p:spPr>
          <a:xfrm>
            <a:off x="1068836" y="3929991"/>
            <a:ext cx="8919200" cy="12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defRPr sz="2267">
                <a:solidFill>
                  <a:srgbClr val="FFFFFF"/>
                </a:solidFill>
              </a:defRPr>
            </a:lvl1pPr>
            <a:lvl2pPr marL="1219170" lvl="1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defRPr sz="2267">
                <a:solidFill>
                  <a:srgbClr val="FFFFFF"/>
                </a:solidFill>
              </a:defRPr>
            </a:lvl2pPr>
            <a:lvl3pPr marL="1828754" lvl="2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defRPr sz="2267">
                <a:solidFill>
                  <a:srgbClr val="FFFFFF"/>
                </a:solidFill>
              </a:defRPr>
            </a:lvl3pPr>
            <a:lvl4pPr marL="2438339" lvl="3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defRPr sz="2267">
                <a:solidFill>
                  <a:srgbClr val="FFFFFF"/>
                </a:solidFill>
              </a:defRPr>
            </a:lvl4pPr>
            <a:lvl5pPr marL="3047924" lvl="4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defRPr sz="2267">
                <a:solidFill>
                  <a:srgbClr val="FFFFFF"/>
                </a:solidFill>
              </a:defRPr>
            </a:lvl5pPr>
            <a:lvl6pPr marL="3657509" lvl="5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6pPr>
            <a:lvl7pPr marL="4267093" lvl="6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7pPr>
            <a:lvl8pPr marL="4876678" lvl="7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8pPr>
            <a:lvl9pPr marL="5486263" lvl="8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62023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Gray 1">
  <p:cSld name="Title - Gray 1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9"/>
          <p:cNvSpPr txBox="1">
            <a:spLocks noGrp="1"/>
          </p:cNvSpPr>
          <p:nvPr>
            <p:ph type="title"/>
          </p:nvPr>
        </p:nvSpPr>
        <p:spPr>
          <a:xfrm>
            <a:off x="1079235" y="1506140"/>
            <a:ext cx="8575600" cy="2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4200"/>
              <a:buNone/>
              <a:defRPr sz="5600" b="1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body" idx="1"/>
          </p:nvPr>
        </p:nvSpPr>
        <p:spPr>
          <a:xfrm>
            <a:off x="1067181" y="3929991"/>
            <a:ext cx="8599600" cy="12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1700"/>
              <a:buFont typeface="Arial"/>
              <a:buNone/>
              <a:defRPr sz="2267"/>
            </a:lvl1pPr>
            <a:lvl2pPr marL="1219170" lvl="1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1700"/>
              <a:buFont typeface="Arial"/>
              <a:buNone/>
              <a:defRPr sz="2267"/>
            </a:lvl2pPr>
            <a:lvl3pPr marL="1828754" lvl="2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1700"/>
              <a:buFont typeface="Arial"/>
              <a:buNone/>
              <a:defRPr sz="2267"/>
            </a:lvl3pPr>
            <a:lvl4pPr marL="2438339" lvl="3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1700"/>
              <a:buFont typeface="Arial"/>
              <a:buNone/>
              <a:defRPr sz="2267"/>
            </a:lvl4pPr>
            <a:lvl5pPr marL="3047924" lvl="4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1700"/>
              <a:buFont typeface="Arial"/>
              <a:buNone/>
              <a:defRPr sz="2267"/>
            </a:lvl5pPr>
            <a:lvl6pPr marL="3657509" lvl="5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6pPr>
            <a:lvl7pPr marL="4267093" lvl="6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7pPr>
            <a:lvl8pPr marL="4876678" lvl="7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8pPr>
            <a:lvl9pPr marL="5486263" lvl="8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19"/>
          <p:cNvSpPr txBox="1">
            <a:spLocks noGrp="1"/>
          </p:cNvSpPr>
          <p:nvPr>
            <p:ph type="sldNum" idx="12"/>
          </p:nvPr>
        </p:nvSpPr>
        <p:spPr>
          <a:xfrm>
            <a:off x="5977052" y="6536531"/>
            <a:ext cx="233200" cy="2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sv" smtClean="0"/>
              <a:pPr/>
              <a:t>‹#›</a:t>
            </a:fld>
            <a:endParaRPr lang="sv" sz="1867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01480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1">
  <p:cSld name="BLANK_1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0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sv" smtClean="0"/>
              <a:pPr/>
              <a:t>‹#›</a:t>
            </a:fld>
            <a:endParaRPr lang="sv"/>
          </a:p>
        </p:txBody>
      </p:sp>
    </p:spTree>
    <p:extLst>
      <p:ext uri="{BB962C8B-B14F-4D97-AF65-F5344CB8AC3E}">
        <p14:creationId xmlns:p14="http://schemas.microsoft.com/office/powerpoint/2010/main" val="9381341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Rubrikbild">
  <p:cSld name="1_Rubrikbild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Google Shape;99;p21"/>
          <p:cNvGrpSpPr/>
          <p:nvPr/>
        </p:nvGrpSpPr>
        <p:grpSpPr>
          <a:xfrm>
            <a:off x="203201" y="203200"/>
            <a:ext cx="11699900" cy="5630501"/>
            <a:chOff x="152400" y="152400"/>
            <a:chExt cx="8774925" cy="4222876"/>
          </a:xfrm>
        </p:grpSpPr>
        <p:pic>
          <p:nvPicPr>
            <p:cNvPr id="100" name="Google Shape;100;p2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52400" y="152400"/>
              <a:ext cx="8706600" cy="42228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1" name="Google Shape;101;p21"/>
            <p:cNvSpPr txBox="1"/>
            <p:nvPr/>
          </p:nvSpPr>
          <p:spPr>
            <a:xfrm>
              <a:off x="283475" y="485415"/>
              <a:ext cx="2679600" cy="94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775" tIns="26775" rIns="26775" bIns="2677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67">
                <a:solidFill>
                  <a:srgbClr val="110046"/>
                </a:solidFill>
              </a:endParaRPr>
            </a:p>
          </p:txBody>
        </p:sp>
        <p:sp>
          <p:nvSpPr>
            <p:cNvPr id="102" name="Google Shape;102;p21"/>
            <p:cNvSpPr txBox="1"/>
            <p:nvPr/>
          </p:nvSpPr>
          <p:spPr>
            <a:xfrm>
              <a:off x="3165900" y="485415"/>
              <a:ext cx="2842800" cy="94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775" tIns="26775" rIns="26775" bIns="2677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67">
                <a:solidFill>
                  <a:srgbClr val="110046"/>
                </a:solidFill>
              </a:endParaRPr>
            </a:p>
          </p:txBody>
        </p:sp>
        <p:sp>
          <p:nvSpPr>
            <p:cNvPr id="103" name="Google Shape;103;p21"/>
            <p:cNvSpPr txBox="1"/>
            <p:nvPr/>
          </p:nvSpPr>
          <p:spPr>
            <a:xfrm>
              <a:off x="6152450" y="485415"/>
              <a:ext cx="2679600" cy="94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775" tIns="26775" rIns="26775" bIns="2677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67">
                <a:solidFill>
                  <a:srgbClr val="110046"/>
                </a:solidFill>
              </a:endParaRPr>
            </a:p>
          </p:txBody>
        </p:sp>
        <p:sp>
          <p:nvSpPr>
            <p:cNvPr id="104" name="Google Shape;104;p21"/>
            <p:cNvSpPr txBox="1"/>
            <p:nvPr/>
          </p:nvSpPr>
          <p:spPr>
            <a:xfrm>
              <a:off x="297713" y="1841523"/>
              <a:ext cx="2679600" cy="94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775" tIns="26775" rIns="26775" bIns="2677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67">
                <a:solidFill>
                  <a:srgbClr val="110046"/>
                </a:solidFill>
              </a:endParaRPr>
            </a:p>
          </p:txBody>
        </p:sp>
        <p:sp>
          <p:nvSpPr>
            <p:cNvPr id="105" name="Google Shape;105;p21"/>
            <p:cNvSpPr txBox="1"/>
            <p:nvPr/>
          </p:nvSpPr>
          <p:spPr>
            <a:xfrm>
              <a:off x="3180138" y="1841523"/>
              <a:ext cx="2842800" cy="94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775" tIns="26775" rIns="26775" bIns="2677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67">
                <a:solidFill>
                  <a:srgbClr val="110046"/>
                </a:solidFill>
              </a:endParaRPr>
            </a:p>
          </p:txBody>
        </p:sp>
        <p:sp>
          <p:nvSpPr>
            <p:cNvPr id="106" name="Google Shape;106;p21"/>
            <p:cNvSpPr txBox="1"/>
            <p:nvPr/>
          </p:nvSpPr>
          <p:spPr>
            <a:xfrm>
              <a:off x="6166688" y="1841523"/>
              <a:ext cx="2679600" cy="94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775" tIns="26775" rIns="26775" bIns="2677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67">
                <a:solidFill>
                  <a:srgbClr val="110046"/>
                </a:solidFill>
              </a:endParaRPr>
            </a:p>
          </p:txBody>
        </p:sp>
        <p:sp>
          <p:nvSpPr>
            <p:cNvPr id="107" name="Google Shape;107;p21"/>
            <p:cNvSpPr txBox="1"/>
            <p:nvPr/>
          </p:nvSpPr>
          <p:spPr>
            <a:xfrm>
              <a:off x="327250" y="3197631"/>
              <a:ext cx="2679600" cy="94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775" tIns="26775" rIns="26775" bIns="2677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67">
                <a:solidFill>
                  <a:srgbClr val="110046"/>
                </a:solidFill>
              </a:endParaRPr>
            </a:p>
          </p:txBody>
        </p:sp>
        <p:sp>
          <p:nvSpPr>
            <p:cNvPr id="108" name="Google Shape;108;p21"/>
            <p:cNvSpPr txBox="1"/>
            <p:nvPr/>
          </p:nvSpPr>
          <p:spPr>
            <a:xfrm>
              <a:off x="3209675" y="3197631"/>
              <a:ext cx="2842800" cy="94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775" tIns="26775" rIns="26775" bIns="2677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67">
                <a:solidFill>
                  <a:srgbClr val="110046"/>
                </a:solidFill>
              </a:endParaRPr>
            </a:p>
          </p:txBody>
        </p:sp>
        <p:sp>
          <p:nvSpPr>
            <p:cNvPr id="109" name="Google Shape;109;p21"/>
            <p:cNvSpPr txBox="1"/>
            <p:nvPr/>
          </p:nvSpPr>
          <p:spPr>
            <a:xfrm>
              <a:off x="6196225" y="3197631"/>
              <a:ext cx="2679600" cy="94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775" tIns="26775" rIns="26775" bIns="2677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67">
                <a:solidFill>
                  <a:srgbClr val="110046"/>
                </a:solidFill>
              </a:endParaRPr>
            </a:p>
          </p:txBody>
        </p:sp>
        <p:sp>
          <p:nvSpPr>
            <p:cNvPr id="110" name="Google Shape;110;p21"/>
            <p:cNvSpPr txBox="1"/>
            <p:nvPr/>
          </p:nvSpPr>
          <p:spPr>
            <a:xfrm>
              <a:off x="578650" y="1533725"/>
              <a:ext cx="2428200" cy="26163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sv" sz="1067" b="1">
                  <a:latin typeface="Calibri"/>
                  <a:ea typeface="Calibri"/>
                  <a:cs typeface="Calibri"/>
                  <a:sym typeface="Calibri"/>
                </a:rPr>
                <a:t>Arbetsflöden och arbetssätt</a:t>
              </a:r>
              <a:endParaRPr sz="1067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21"/>
            <p:cNvSpPr txBox="1"/>
            <p:nvPr/>
          </p:nvSpPr>
          <p:spPr>
            <a:xfrm>
              <a:off x="578650" y="2952375"/>
              <a:ext cx="2428200" cy="26163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sv" sz="1067" b="1">
                  <a:latin typeface="Calibri"/>
                  <a:ea typeface="Calibri"/>
                  <a:cs typeface="Calibri"/>
                  <a:sym typeface="Calibri"/>
                </a:rPr>
                <a:t>Erbjudande &amp; Finansieringssätt</a:t>
              </a:r>
              <a:endParaRPr sz="1067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21"/>
            <p:cNvSpPr txBox="1"/>
            <p:nvPr/>
          </p:nvSpPr>
          <p:spPr>
            <a:xfrm>
              <a:off x="593950" y="177625"/>
              <a:ext cx="2428200" cy="26163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sv" sz="1067" b="1">
                  <a:latin typeface="Calibri"/>
                  <a:ea typeface="Calibri"/>
                  <a:cs typeface="Calibri"/>
                  <a:sym typeface="Calibri"/>
                </a:rPr>
                <a:t>Normer, Värderingar, Mission, Vision</a:t>
              </a:r>
              <a:endParaRPr sz="1067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21"/>
            <p:cNvSpPr txBox="1"/>
            <p:nvPr/>
          </p:nvSpPr>
          <p:spPr>
            <a:xfrm>
              <a:off x="3416975" y="177625"/>
              <a:ext cx="2428200" cy="26163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sv" sz="1067" b="1">
                  <a:latin typeface="Calibri"/>
                  <a:ea typeface="Calibri"/>
                  <a:cs typeface="Calibri"/>
                  <a:sym typeface="Calibri"/>
                </a:rPr>
                <a:t>Strategiarbete &amp; Policyarbete</a:t>
              </a:r>
              <a:endParaRPr sz="1067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21"/>
            <p:cNvSpPr txBox="1"/>
            <p:nvPr/>
          </p:nvSpPr>
          <p:spPr>
            <a:xfrm>
              <a:off x="6499125" y="223625"/>
              <a:ext cx="2428200" cy="26163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sv" sz="1067" b="1">
                  <a:latin typeface="Calibri"/>
                  <a:ea typeface="Calibri"/>
                  <a:cs typeface="Calibri"/>
                  <a:sym typeface="Calibri"/>
                </a:rPr>
                <a:t>Ledarskap, Kultur, Kompetens, Organisering</a:t>
              </a:r>
              <a:endParaRPr sz="1067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21"/>
            <p:cNvSpPr txBox="1"/>
            <p:nvPr/>
          </p:nvSpPr>
          <p:spPr>
            <a:xfrm>
              <a:off x="3465575" y="1565000"/>
              <a:ext cx="2428200" cy="26163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sv" sz="1067" b="1">
                  <a:latin typeface="Calibri"/>
                  <a:ea typeface="Calibri"/>
                  <a:cs typeface="Calibri"/>
                  <a:sym typeface="Calibri"/>
                </a:rPr>
                <a:t>IT- Infrastruktur</a:t>
              </a:r>
              <a:endParaRPr sz="1067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21"/>
            <p:cNvSpPr txBox="1"/>
            <p:nvPr/>
          </p:nvSpPr>
          <p:spPr>
            <a:xfrm>
              <a:off x="6499125" y="1533725"/>
              <a:ext cx="2428200" cy="26163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sv" sz="1067" b="1">
                  <a:latin typeface="Calibri"/>
                  <a:ea typeface="Calibri"/>
                  <a:cs typeface="Calibri"/>
                  <a:sym typeface="Calibri"/>
                </a:rPr>
                <a:t>Data &amp; Analys</a:t>
              </a:r>
              <a:endParaRPr sz="1067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21"/>
            <p:cNvSpPr txBox="1"/>
            <p:nvPr/>
          </p:nvSpPr>
          <p:spPr>
            <a:xfrm>
              <a:off x="3416975" y="2952375"/>
              <a:ext cx="2428200" cy="26163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sv" sz="1067" b="1">
                  <a:latin typeface="Calibri"/>
                  <a:ea typeface="Calibri"/>
                  <a:cs typeface="Calibri"/>
                  <a:sym typeface="Calibri"/>
                </a:rPr>
                <a:t>Kontaktytor</a:t>
              </a:r>
              <a:endParaRPr sz="1067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21"/>
            <p:cNvSpPr txBox="1"/>
            <p:nvPr/>
          </p:nvSpPr>
          <p:spPr>
            <a:xfrm>
              <a:off x="6447625" y="2952375"/>
              <a:ext cx="2315400" cy="26163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sv" sz="1067" b="1">
                  <a:latin typeface="Calibri"/>
                  <a:ea typeface="Calibri"/>
                  <a:cs typeface="Calibri"/>
                  <a:sym typeface="Calibri"/>
                </a:rPr>
                <a:t>Relationer</a:t>
              </a:r>
              <a:endParaRPr sz="1067" b="1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9" name="Google Shape;119;p21"/>
          <p:cNvSpPr txBox="1">
            <a:spLocks noGrp="1"/>
          </p:cNvSpPr>
          <p:nvPr>
            <p:ph type="title"/>
          </p:nvPr>
        </p:nvSpPr>
        <p:spPr>
          <a:xfrm>
            <a:off x="332933" y="631067"/>
            <a:ext cx="3608400" cy="1270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800"/>
              <a:buNone/>
              <a:defRPr sz="1067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title" idx="2"/>
          </p:nvPr>
        </p:nvSpPr>
        <p:spPr>
          <a:xfrm>
            <a:off x="332933" y="2437067"/>
            <a:ext cx="3608400" cy="1270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title" idx="3"/>
          </p:nvPr>
        </p:nvSpPr>
        <p:spPr>
          <a:xfrm>
            <a:off x="332933" y="4243067"/>
            <a:ext cx="3608400" cy="1170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title" idx="4"/>
          </p:nvPr>
        </p:nvSpPr>
        <p:spPr>
          <a:xfrm>
            <a:off x="4206000" y="680867"/>
            <a:ext cx="3608400" cy="1270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title" idx="5"/>
          </p:nvPr>
        </p:nvSpPr>
        <p:spPr>
          <a:xfrm>
            <a:off x="4206000" y="2486867"/>
            <a:ext cx="3608400" cy="1270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1"/>
          <p:cNvSpPr txBox="1">
            <a:spLocks noGrp="1"/>
          </p:cNvSpPr>
          <p:nvPr>
            <p:ph type="title" idx="6"/>
          </p:nvPr>
        </p:nvSpPr>
        <p:spPr>
          <a:xfrm>
            <a:off x="4206000" y="4292867"/>
            <a:ext cx="3608400" cy="1170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title" idx="7"/>
          </p:nvPr>
        </p:nvSpPr>
        <p:spPr>
          <a:xfrm>
            <a:off x="8294700" y="629067"/>
            <a:ext cx="3608400" cy="1270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1"/>
          <p:cNvSpPr txBox="1">
            <a:spLocks noGrp="1"/>
          </p:cNvSpPr>
          <p:nvPr>
            <p:ph type="title" idx="8"/>
          </p:nvPr>
        </p:nvSpPr>
        <p:spPr>
          <a:xfrm>
            <a:off x="8294700" y="2435067"/>
            <a:ext cx="3608400" cy="1270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1"/>
          <p:cNvSpPr txBox="1">
            <a:spLocks noGrp="1"/>
          </p:cNvSpPr>
          <p:nvPr>
            <p:ph type="title" idx="9"/>
          </p:nvPr>
        </p:nvSpPr>
        <p:spPr>
          <a:xfrm>
            <a:off x="8294700" y="4241067"/>
            <a:ext cx="3608400" cy="1170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27241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>
  <p:cSld name="Title &amp; Bullets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2"/>
          <p:cNvSpPr txBox="1">
            <a:spLocks noGrp="1"/>
          </p:cNvSpPr>
          <p:nvPr>
            <p:ph type="title"/>
          </p:nvPr>
        </p:nvSpPr>
        <p:spPr>
          <a:xfrm>
            <a:off x="1079235" y="623093"/>
            <a:ext cx="7804400" cy="15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 b="1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2"/>
          <p:cNvSpPr txBox="1">
            <a:spLocks noGrp="1"/>
          </p:cNvSpPr>
          <p:nvPr>
            <p:ph type="body" idx="1"/>
          </p:nvPr>
        </p:nvSpPr>
        <p:spPr>
          <a:xfrm>
            <a:off x="1079235" y="2304256"/>
            <a:ext cx="7804400" cy="44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>
            <a:lvl1pPr marL="609585" lvl="0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1pPr>
            <a:lvl2pPr marL="1219170" lvl="1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2pPr>
            <a:lvl3pPr marL="1828754" lvl="2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3pPr>
            <a:lvl4pPr marL="2438339" lvl="3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4pPr>
            <a:lvl5pPr marL="3047924" lvl="4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5pPr>
            <a:lvl6pPr marL="3657509" lvl="5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6pPr>
            <a:lvl7pPr marL="4267093" lvl="6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7pPr>
            <a:lvl8pPr marL="4876678" lvl="7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8pPr>
            <a:lvl9pPr marL="5486263" lvl="8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9pPr>
          </a:lstStyle>
          <a:p>
            <a:endParaRPr/>
          </a:p>
        </p:txBody>
      </p:sp>
      <p:sp>
        <p:nvSpPr>
          <p:cNvPr id="131" name="Google Shape;131;p22"/>
          <p:cNvSpPr txBox="1">
            <a:spLocks noGrp="1"/>
          </p:cNvSpPr>
          <p:nvPr>
            <p:ph type="sldNum" idx="12"/>
          </p:nvPr>
        </p:nvSpPr>
        <p:spPr>
          <a:xfrm>
            <a:off x="5977052" y="6536531"/>
            <a:ext cx="233200" cy="2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sv" smtClean="0"/>
              <a:pPr/>
              <a:t>‹#›</a:t>
            </a:fld>
            <a:endParaRPr lang="sv" sz="1867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34661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&amp; Bullets">
  <p:cSld name="1_Title &amp; Bullets">
    <p:bg>
      <p:bgPr>
        <a:solidFill>
          <a:srgbClr val="F4F3F6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3"/>
          <p:cNvSpPr txBox="1">
            <a:spLocks noGrp="1"/>
          </p:cNvSpPr>
          <p:nvPr>
            <p:ph type="title"/>
          </p:nvPr>
        </p:nvSpPr>
        <p:spPr>
          <a:xfrm>
            <a:off x="1079235" y="623093"/>
            <a:ext cx="7804400" cy="15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b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3200"/>
              <a:buFont typeface="Arial"/>
              <a:buNone/>
              <a:defRPr sz="4267">
                <a:solidFill>
                  <a:srgbClr val="11004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2318"/>
              </a:buClr>
              <a:buSzPts val="7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2318"/>
              </a:buClr>
              <a:buSzPts val="7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2318"/>
              </a:buClr>
              <a:buSzPts val="7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2318"/>
              </a:buClr>
              <a:buSzPts val="7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2318"/>
              </a:buClr>
              <a:buSzPts val="7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2318"/>
              </a:buClr>
              <a:buSzPts val="7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2318"/>
              </a:buClr>
              <a:buSzPts val="7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2318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3"/>
          <p:cNvSpPr txBox="1">
            <a:spLocks noGrp="1"/>
          </p:cNvSpPr>
          <p:nvPr>
            <p:ph type="body" idx="1"/>
          </p:nvPr>
        </p:nvSpPr>
        <p:spPr>
          <a:xfrm>
            <a:off x="1079235" y="2304256"/>
            <a:ext cx="7804400" cy="44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rmAutofit/>
          </a:bodyPr>
          <a:lstStyle>
            <a:lvl1pPr marL="609585" lvl="0" indent="-482588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2100"/>
              <a:buFont typeface="Arial"/>
              <a:buChar char="•"/>
              <a:defRPr sz="2267">
                <a:solidFill>
                  <a:srgbClr val="11004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482588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2100"/>
              <a:buFont typeface="Arial"/>
              <a:buChar char="•"/>
              <a:defRPr sz="2267">
                <a:solidFill>
                  <a:srgbClr val="11004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lvl="2" indent="-482588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2100"/>
              <a:buFont typeface="Arial"/>
              <a:buChar char="•"/>
              <a:defRPr sz="2267">
                <a:solidFill>
                  <a:srgbClr val="11004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lvl="3" indent="-482588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2100"/>
              <a:buFont typeface="Arial"/>
              <a:buChar char="•"/>
              <a:defRPr sz="2267">
                <a:solidFill>
                  <a:srgbClr val="11004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lvl="4" indent="-482588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2100"/>
              <a:buFont typeface="Arial"/>
              <a:buChar char="•"/>
              <a:defRPr sz="2267">
                <a:solidFill>
                  <a:srgbClr val="11004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lvl="5" indent="-406390" algn="l" rtl="0">
              <a:lnSpc>
                <a:spcPct val="100000"/>
              </a:lnSpc>
              <a:spcBef>
                <a:spcPts val="1733"/>
              </a:spcBef>
              <a:spcAft>
                <a:spcPts val="0"/>
              </a:spcAft>
              <a:buClr>
                <a:srgbClr val="3F2318"/>
              </a:buClr>
              <a:buSzPts val="1200"/>
              <a:buChar char="•"/>
              <a:defRPr/>
            </a:lvl6pPr>
            <a:lvl7pPr marL="4267093" lvl="6" indent="-406390" algn="l" rtl="0">
              <a:lnSpc>
                <a:spcPct val="100000"/>
              </a:lnSpc>
              <a:spcBef>
                <a:spcPts val="1733"/>
              </a:spcBef>
              <a:spcAft>
                <a:spcPts val="0"/>
              </a:spcAft>
              <a:buClr>
                <a:srgbClr val="3F2318"/>
              </a:buClr>
              <a:buSzPts val="1200"/>
              <a:buChar char="•"/>
              <a:defRPr/>
            </a:lvl7pPr>
            <a:lvl8pPr marL="4876678" lvl="7" indent="-406390" algn="l" rtl="0">
              <a:lnSpc>
                <a:spcPct val="100000"/>
              </a:lnSpc>
              <a:spcBef>
                <a:spcPts val="1733"/>
              </a:spcBef>
              <a:spcAft>
                <a:spcPts val="0"/>
              </a:spcAft>
              <a:buClr>
                <a:srgbClr val="3F2318"/>
              </a:buClr>
              <a:buSzPts val="1200"/>
              <a:buChar char="•"/>
              <a:defRPr/>
            </a:lvl8pPr>
            <a:lvl9pPr marL="5486263" lvl="8" indent="-406390" algn="l" rtl="0">
              <a:lnSpc>
                <a:spcPct val="100000"/>
              </a:lnSpc>
              <a:spcBef>
                <a:spcPts val="1733"/>
              </a:spcBef>
              <a:spcAft>
                <a:spcPts val="0"/>
              </a:spcAft>
              <a:buClr>
                <a:srgbClr val="3F2318"/>
              </a:buClr>
              <a:buSzPts val="1200"/>
              <a:buChar char="•"/>
              <a:defRPr/>
            </a:lvl9pPr>
          </a:lstStyle>
          <a:p>
            <a:endParaRPr/>
          </a:p>
        </p:txBody>
      </p:sp>
      <p:pic>
        <p:nvPicPr>
          <p:cNvPr id="135" name="Google Shape;135;p23" descr="Bil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90767" y="6369051"/>
            <a:ext cx="1041400" cy="215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3"/>
          <p:cNvSpPr txBox="1">
            <a:spLocks noGrp="1"/>
          </p:cNvSpPr>
          <p:nvPr>
            <p:ph type="sldNum" idx="12"/>
          </p:nvPr>
        </p:nvSpPr>
        <p:spPr>
          <a:xfrm>
            <a:off x="5977052" y="6536531"/>
            <a:ext cx="233200" cy="218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sp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sv" smtClean="0"/>
              <a:pPr/>
              <a:t>‹#›</a:t>
            </a:fld>
            <a:endParaRPr lang="s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0450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&amp; Bullets blue">
  <p:cSld name="Title &amp; Bullets blue">
    <p:bg>
      <p:bgPr>
        <a:solidFill>
          <a:srgbClr val="110046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4"/>
          <p:cNvSpPr txBox="1">
            <a:spLocks noGrp="1"/>
          </p:cNvSpPr>
          <p:nvPr>
            <p:ph type="title"/>
          </p:nvPr>
        </p:nvSpPr>
        <p:spPr>
          <a:xfrm>
            <a:off x="1079235" y="623093"/>
            <a:ext cx="7804400" cy="15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3B3"/>
              </a:buClr>
              <a:buSzPts val="3200"/>
              <a:buFont typeface="Arial"/>
              <a:buNone/>
              <a:defRPr>
                <a:solidFill>
                  <a:srgbClr val="FFB3B3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body" idx="1"/>
          </p:nvPr>
        </p:nvSpPr>
        <p:spPr>
          <a:xfrm>
            <a:off x="1079235" y="2304256"/>
            <a:ext cx="7804400" cy="44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>
            <a:lvl1pPr marL="609585" lvl="0" indent="-482588" algn="l" rtl="0">
              <a:lnSpc>
                <a:spcPct val="100000"/>
              </a:lnSpc>
              <a:spcBef>
                <a:spcPts val="1733"/>
              </a:spcBef>
              <a:spcAft>
                <a:spcPts val="0"/>
              </a:spcAft>
              <a:buClr>
                <a:srgbClr val="FFB3B3"/>
              </a:buClr>
              <a:buSzPts val="2100"/>
              <a:buFont typeface="Arial"/>
              <a:buChar char="•"/>
              <a:defRPr>
                <a:solidFill>
                  <a:srgbClr val="FFB3B3"/>
                </a:solidFill>
              </a:defRPr>
            </a:lvl1pPr>
            <a:lvl2pPr marL="1219170" lvl="1" indent="-482588" algn="l" rtl="0">
              <a:lnSpc>
                <a:spcPct val="100000"/>
              </a:lnSpc>
              <a:spcBef>
                <a:spcPts val="1733"/>
              </a:spcBef>
              <a:spcAft>
                <a:spcPts val="0"/>
              </a:spcAft>
              <a:buClr>
                <a:srgbClr val="FFB3B3"/>
              </a:buClr>
              <a:buSzPts val="2100"/>
              <a:buFont typeface="Arial"/>
              <a:buChar char="•"/>
              <a:defRPr>
                <a:solidFill>
                  <a:srgbClr val="FFB3B3"/>
                </a:solidFill>
              </a:defRPr>
            </a:lvl2pPr>
            <a:lvl3pPr marL="1828754" lvl="2" indent="-482588" algn="l" rtl="0">
              <a:lnSpc>
                <a:spcPct val="100000"/>
              </a:lnSpc>
              <a:spcBef>
                <a:spcPts val="1733"/>
              </a:spcBef>
              <a:spcAft>
                <a:spcPts val="0"/>
              </a:spcAft>
              <a:buClr>
                <a:srgbClr val="FFB3B3"/>
              </a:buClr>
              <a:buSzPts val="2100"/>
              <a:buFont typeface="Arial"/>
              <a:buChar char="•"/>
              <a:defRPr>
                <a:solidFill>
                  <a:srgbClr val="FFB3B3"/>
                </a:solidFill>
              </a:defRPr>
            </a:lvl3pPr>
            <a:lvl4pPr marL="2438339" lvl="3" indent="-482588" algn="l" rtl="0">
              <a:lnSpc>
                <a:spcPct val="100000"/>
              </a:lnSpc>
              <a:spcBef>
                <a:spcPts val="1733"/>
              </a:spcBef>
              <a:spcAft>
                <a:spcPts val="0"/>
              </a:spcAft>
              <a:buClr>
                <a:srgbClr val="FFB3B3"/>
              </a:buClr>
              <a:buSzPts val="2100"/>
              <a:buFont typeface="Arial"/>
              <a:buChar char="•"/>
              <a:defRPr>
                <a:solidFill>
                  <a:srgbClr val="FFB3B3"/>
                </a:solidFill>
              </a:defRPr>
            </a:lvl4pPr>
            <a:lvl5pPr marL="3047924" lvl="4" indent="-482588" algn="l" rtl="0">
              <a:lnSpc>
                <a:spcPct val="100000"/>
              </a:lnSpc>
              <a:spcBef>
                <a:spcPts val="1733"/>
              </a:spcBef>
              <a:spcAft>
                <a:spcPts val="0"/>
              </a:spcAft>
              <a:buClr>
                <a:srgbClr val="FFB3B3"/>
              </a:buClr>
              <a:buSzPts val="2100"/>
              <a:buFont typeface="Arial"/>
              <a:buChar char="•"/>
              <a:defRPr>
                <a:solidFill>
                  <a:srgbClr val="FFB3B3"/>
                </a:solidFill>
              </a:defRPr>
            </a:lvl5pPr>
            <a:lvl6pPr marL="3657509" lvl="5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6pPr>
            <a:lvl7pPr marL="4267093" lvl="6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7pPr>
            <a:lvl8pPr marL="4876678" lvl="7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8pPr>
            <a:lvl9pPr marL="5486263" lvl="8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9pPr>
          </a:lstStyle>
          <a:p>
            <a:endParaRPr/>
          </a:p>
        </p:txBody>
      </p:sp>
      <p:pic>
        <p:nvPicPr>
          <p:cNvPr id="140" name="Google Shape;140;p24" descr="Bil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89709" y="6369051"/>
            <a:ext cx="1034521" cy="2159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4"/>
          <p:cNvSpPr txBox="1">
            <a:spLocks noGrp="1"/>
          </p:cNvSpPr>
          <p:nvPr>
            <p:ph type="sldNum" idx="12"/>
          </p:nvPr>
        </p:nvSpPr>
        <p:spPr>
          <a:xfrm>
            <a:off x="5977052" y="6536531"/>
            <a:ext cx="233200" cy="2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sv" smtClean="0"/>
              <a:pPr/>
              <a:t>‹#›</a:t>
            </a:fld>
            <a:endParaRPr lang="sv" sz="1867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30558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- Yellow">
  <p:cSld name="Title - Yellow">
    <p:bg>
      <p:bgPr>
        <a:solidFill>
          <a:srgbClr val="FFCB84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5"/>
          <p:cNvSpPr txBox="1">
            <a:spLocks noGrp="1"/>
          </p:cNvSpPr>
          <p:nvPr>
            <p:ph type="title"/>
          </p:nvPr>
        </p:nvSpPr>
        <p:spPr>
          <a:xfrm>
            <a:off x="1079235" y="1506140"/>
            <a:ext cx="8575600" cy="2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b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4200"/>
              <a:buFont typeface="Arial"/>
              <a:buNone/>
              <a:defRPr sz="56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9pPr>
          </a:lstStyle>
          <a:p>
            <a:endParaRPr/>
          </a:p>
        </p:txBody>
      </p:sp>
      <p:pic>
        <p:nvPicPr>
          <p:cNvPr id="144" name="Google Shape;144;p25" descr="Bil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90767" y="6369051"/>
            <a:ext cx="1041400" cy="2159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5"/>
          <p:cNvSpPr txBox="1">
            <a:spLocks noGrp="1"/>
          </p:cNvSpPr>
          <p:nvPr>
            <p:ph type="body" idx="1"/>
          </p:nvPr>
        </p:nvSpPr>
        <p:spPr>
          <a:xfrm>
            <a:off x="1071183" y="3929991"/>
            <a:ext cx="8898400" cy="12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1700"/>
              <a:buFont typeface="Arial"/>
              <a:buNone/>
              <a:defRPr sz="2267"/>
            </a:lvl1pPr>
            <a:lvl2pPr marL="1219170" lvl="1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1700"/>
              <a:buFont typeface="Arial"/>
              <a:buNone/>
              <a:defRPr sz="2267"/>
            </a:lvl2pPr>
            <a:lvl3pPr marL="1828754" lvl="2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1700"/>
              <a:buFont typeface="Arial"/>
              <a:buNone/>
              <a:defRPr sz="2267"/>
            </a:lvl3pPr>
            <a:lvl4pPr marL="2438339" lvl="3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1700"/>
              <a:buFont typeface="Arial"/>
              <a:buNone/>
              <a:defRPr sz="2267"/>
            </a:lvl4pPr>
            <a:lvl5pPr marL="3047924" lvl="4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1700"/>
              <a:buFont typeface="Arial"/>
              <a:buNone/>
              <a:defRPr sz="2267"/>
            </a:lvl5pPr>
            <a:lvl6pPr marL="3657509" lvl="5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6pPr>
            <a:lvl7pPr marL="4267093" lvl="6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7pPr>
            <a:lvl8pPr marL="4876678" lvl="7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8pPr>
            <a:lvl9pPr marL="5486263" lvl="8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sldNum" idx="12"/>
          </p:nvPr>
        </p:nvSpPr>
        <p:spPr>
          <a:xfrm>
            <a:off x="5977052" y="6536531"/>
            <a:ext cx="233200" cy="218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sp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sv" smtClean="0"/>
              <a:pPr/>
              <a:t>‹#›</a:t>
            </a:fld>
            <a:endParaRPr lang="sv" sz="1867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2739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Rubrik + Brödtext, ljus bakgrund, Kapitelmärkning">
  <p:cSld name="1_Rubrik + Brödtext, ljus bakgrund, Kapitelmärkning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5"/>
          <p:cNvPicPr preferRelativeResize="0"/>
          <p:nvPr/>
        </p:nvPicPr>
        <p:blipFill rotWithShape="1">
          <a:blip r:embed="rId2">
            <a:alphaModFix/>
          </a:blip>
          <a:srcRect b="40957"/>
          <a:stretch/>
        </p:blipFill>
        <p:spPr>
          <a:xfrm>
            <a:off x="0" y="-4"/>
            <a:ext cx="12196800" cy="55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1014104" y="757767"/>
            <a:ext cx="10272000" cy="7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609585" lvl="0" indent="-304792" algn="l">
              <a:spcBef>
                <a:spcPts val="80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0050A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lvl="1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1007533" y="1782359"/>
            <a:ext cx="10272000" cy="34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lvl="0" indent="-304792" algn="l">
              <a:spcBef>
                <a:spcPts val="80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lvl="1" indent="-304792" algn="l">
              <a:spcBef>
                <a:spcPts val="800"/>
              </a:spcBef>
              <a:spcAft>
                <a:spcPts val="0"/>
              </a:spcAft>
              <a:buSzPts val="1800"/>
              <a:buNone/>
              <a:defRPr/>
            </a:lvl2pPr>
            <a:lvl3pPr marL="1828754" lvl="2" indent="-304792" algn="l">
              <a:spcBef>
                <a:spcPts val="427"/>
              </a:spcBef>
              <a:spcAft>
                <a:spcPts val="0"/>
              </a:spcAft>
              <a:buSzPts val="1600"/>
              <a:buNone/>
              <a:defRPr/>
            </a:lvl3pPr>
            <a:lvl4pPr marL="2438339" lvl="3" indent="-304792" algn="l">
              <a:spcBef>
                <a:spcPts val="373"/>
              </a:spcBef>
              <a:spcAft>
                <a:spcPts val="0"/>
              </a:spcAft>
              <a:buSzPts val="1400"/>
              <a:buNone/>
              <a:defRPr/>
            </a:lvl4pPr>
            <a:lvl5pPr marL="3047924" lvl="4" indent="-304792" algn="l">
              <a:spcBef>
                <a:spcPts val="320"/>
              </a:spcBef>
              <a:spcAft>
                <a:spcPts val="0"/>
              </a:spcAft>
              <a:buSzPts val="1200"/>
              <a:buNone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3"/>
          </p:nvPr>
        </p:nvSpPr>
        <p:spPr>
          <a:xfrm>
            <a:off x="527051" y="332111"/>
            <a:ext cx="10752800" cy="2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609585" lvl="0" indent="-304792" algn="l">
              <a:spcBef>
                <a:spcPts val="267"/>
              </a:spcBef>
              <a:spcAft>
                <a:spcPts val="0"/>
              </a:spcAft>
              <a:buSzPts val="1000"/>
              <a:buFont typeface="Calibri"/>
              <a:buNone/>
              <a:defRPr sz="1333" b="1">
                <a:solidFill>
                  <a:srgbClr val="0050A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lvl="1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08288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Y">
  <p:cSld name="DIY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>
            <a:spLocks noGrp="1"/>
          </p:cNvSpPr>
          <p:nvPr>
            <p:ph type="sldNum" idx="12"/>
          </p:nvPr>
        </p:nvSpPr>
        <p:spPr>
          <a:xfrm>
            <a:off x="5977052" y="6536531"/>
            <a:ext cx="233200" cy="218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sp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sv" smtClean="0"/>
              <a:pPr/>
              <a:t>‹#›</a:t>
            </a:fld>
            <a:endParaRPr lang="sv" sz="1867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61585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rgbClr val="FFB3B3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8"/>
          <p:cNvSpPr txBox="1">
            <a:spLocks noGrp="1"/>
          </p:cNvSpPr>
          <p:nvPr>
            <p:ph type="body" idx="1"/>
          </p:nvPr>
        </p:nvSpPr>
        <p:spPr>
          <a:xfrm>
            <a:off x="2416968" y="4473773"/>
            <a:ext cx="7358000" cy="300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spAutoFit/>
          </a:bodyPr>
          <a:lstStyle>
            <a:lvl1pPr marL="609585" lvl="0" indent="-30479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1200"/>
              <a:buFont typeface="Arial"/>
              <a:buNone/>
              <a:defRPr sz="1600" i="1">
                <a:solidFill>
                  <a:srgbClr val="11004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364058" algn="l" rtl="0">
              <a:lnSpc>
                <a:spcPct val="100000"/>
              </a:lnSpc>
              <a:spcBef>
                <a:spcPts val="1733"/>
              </a:spcBef>
              <a:spcAft>
                <a:spcPts val="0"/>
              </a:spcAft>
              <a:buClr>
                <a:srgbClr val="3F2318"/>
              </a:buClr>
              <a:buSzPts val="700"/>
              <a:buChar char="–"/>
              <a:defRPr/>
            </a:lvl2pPr>
            <a:lvl3pPr marL="1828754" lvl="2" indent="-364058" algn="l" rtl="0">
              <a:lnSpc>
                <a:spcPct val="100000"/>
              </a:lnSpc>
              <a:spcBef>
                <a:spcPts val="1733"/>
              </a:spcBef>
              <a:spcAft>
                <a:spcPts val="0"/>
              </a:spcAft>
              <a:buClr>
                <a:srgbClr val="3F2318"/>
              </a:buClr>
              <a:buSzPts val="700"/>
              <a:buChar char="▪"/>
              <a:defRPr/>
            </a:lvl3pPr>
            <a:lvl4pPr marL="2438339" lvl="3" indent="-364058" algn="l" rtl="0">
              <a:lnSpc>
                <a:spcPct val="100000"/>
              </a:lnSpc>
              <a:spcBef>
                <a:spcPts val="1733"/>
              </a:spcBef>
              <a:spcAft>
                <a:spcPts val="0"/>
              </a:spcAft>
              <a:buClr>
                <a:srgbClr val="3F2318"/>
              </a:buClr>
              <a:buSzPts val="700"/>
              <a:buChar char="•"/>
              <a:defRPr/>
            </a:lvl4pPr>
            <a:lvl5pPr marL="3047924" lvl="4" indent="-364058" algn="l" rtl="0">
              <a:lnSpc>
                <a:spcPct val="100000"/>
              </a:lnSpc>
              <a:spcBef>
                <a:spcPts val="1733"/>
              </a:spcBef>
              <a:spcAft>
                <a:spcPts val="0"/>
              </a:spcAft>
              <a:buClr>
                <a:srgbClr val="3F2318"/>
              </a:buClr>
              <a:buSzPts val="700"/>
              <a:buChar char="–"/>
              <a:defRPr/>
            </a:lvl5pPr>
            <a:lvl6pPr marL="3657509" lvl="5" indent="-406390" algn="l" rtl="0">
              <a:lnSpc>
                <a:spcPct val="100000"/>
              </a:lnSpc>
              <a:spcBef>
                <a:spcPts val="1733"/>
              </a:spcBef>
              <a:spcAft>
                <a:spcPts val="0"/>
              </a:spcAft>
              <a:buClr>
                <a:srgbClr val="3F2318"/>
              </a:buClr>
              <a:buSzPts val="1200"/>
              <a:buChar char="•"/>
              <a:defRPr/>
            </a:lvl6pPr>
            <a:lvl7pPr marL="4267093" lvl="6" indent="-406390" algn="l" rtl="0">
              <a:lnSpc>
                <a:spcPct val="100000"/>
              </a:lnSpc>
              <a:spcBef>
                <a:spcPts val="1733"/>
              </a:spcBef>
              <a:spcAft>
                <a:spcPts val="0"/>
              </a:spcAft>
              <a:buClr>
                <a:srgbClr val="3F2318"/>
              </a:buClr>
              <a:buSzPts val="1200"/>
              <a:buChar char="•"/>
              <a:defRPr/>
            </a:lvl7pPr>
            <a:lvl8pPr marL="4876678" lvl="7" indent="-406390" algn="l" rtl="0">
              <a:lnSpc>
                <a:spcPct val="100000"/>
              </a:lnSpc>
              <a:spcBef>
                <a:spcPts val="1733"/>
              </a:spcBef>
              <a:spcAft>
                <a:spcPts val="0"/>
              </a:spcAft>
              <a:buClr>
                <a:srgbClr val="3F2318"/>
              </a:buClr>
              <a:buSzPts val="1200"/>
              <a:buChar char="•"/>
              <a:defRPr/>
            </a:lvl8pPr>
            <a:lvl9pPr marL="5486263" lvl="8" indent="-406390" algn="l" rtl="0">
              <a:lnSpc>
                <a:spcPct val="100000"/>
              </a:lnSpc>
              <a:spcBef>
                <a:spcPts val="1733"/>
              </a:spcBef>
              <a:spcAft>
                <a:spcPts val="0"/>
              </a:spcAft>
              <a:buClr>
                <a:srgbClr val="3F2318"/>
              </a:buClr>
              <a:buSzPts val="1200"/>
              <a:buChar char="•"/>
              <a:defRPr/>
            </a:lvl9pPr>
          </a:lstStyle>
          <a:p>
            <a:endParaRPr/>
          </a:p>
        </p:txBody>
      </p:sp>
      <p:sp>
        <p:nvSpPr>
          <p:cNvPr id="157" name="Google Shape;157;p28"/>
          <p:cNvSpPr txBox="1">
            <a:spLocks noGrp="1"/>
          </p:cNvSpPr>
          <p:nvPr>
            <p:ph type="body" idx="2"/>
          </p:nvPr>
        </p:nvSpPr>
        <p:spPr>
          <a:xfrm>
            <a:off x="2416968" y="2860330"/>
            <a:ext cx="7358000" cy="708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ctr" anchorCtr="0">
            <a:spAutoFit/>
          </a:bodyPr>
          <a:lstStyle>
            <a:lvl1pPr marL="609585" lvl="0" indent="-304792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2900"/>
              <a:buFont typeface="Arial"/>
              <a:buNone/>
              <a:defRPr sz="3867">
                <a:solidFill>
                  <a:srgbClr val="11004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364058" algn="l" rtl="0">
              <a:lnSpc>
                <a:spcPct val="100000"/>
              </a:lnSpc>
              <a:spcBef>
                <a:spcPts val="1733"/>
              </a:spcBef>
              <a:spcAft>
                <a:spcPts val="0"/>
              </a:spcAft>
              <a:buClr>
                <a:srgbClr val="3F2318"/>
              </a:buClr>
              <a:buSzPts val="700"/>
              <a:buChar char="–"/>
              <a:defRPr/>
            </a:lvl2pPr>
            <a:lvl3pPr marL="1828754" lvl="2" indent="-364058" algn="l" rtl="0">
              <a:lnSpc>
                <a:spcPct val="100000"/>
              </a:lnSpc>
              <a:spcBef>
                <a:spcPts val="1733"/>
              </a:spcBef>
              <a:spcAft>
                <a:spcPts val="0"/>
              </a:spcAft>
              <a:buClr>
                <a:srgbClr val="3F2318"/>
              </a:buClr>
              <a:buSzPts val="700"/>
              <a:buChar char="▪"/>
              <a:defRPr/>
            </a:lvl3pPr>
            <a:lvl4pPr marL="2438339" lvl="3" indent="-364058" algn="l" rtl="0">
              <a:lnSpc>
                <a:spcPct val="100000"/>
              </a:lnSpc>
              <a:spcBef>
                <a:spcPts val="1733"/>
              </a:spcBef>
              <a:spcAft>
                <a:spcPts val="0"/>
              </a:spcAft>
              <a:buClr>
                <a:srgbClr val="3F2318"/>
              </a:buClr>
              <a:buSzPts val="700"/>
              <a:buChar char="•"/>
              <a:defRPr/>
            </a:lvl4pPr>
            <a:lvl5pPr marL="3047924" lvl="4" indent="-364058" algn="l" rtl="0">
              <a:lnSpc>
                <a:spcPct val="100000"/>
              </a:lnSpc>
              <a:spcBef>
                <a:spcPts val="1733"/>
              </a:spcBef>
              <a:spcAft>
                <a:spcPts val="0"/>
              </a:spcAft>
              <a:buClr>
                <a:srgbClr val="3F2318"/>
              </a:buClr>
              <a:buSzPts val="700"/>
              <a:buChar char="–"/>
              <a:defRPr/>
            </a:lvl5pPr>
            <a:lvl6pPr marL="3657509" lvl="5" indent="-406390" algn="l" rtl="0">
              <a:lnSpc>
                <a:spcPct val="100000"/>
              </a:lnSpc>
              <a:spcBef>
                <a:spcPts val="1733"/>
              </a:spcBef>
              <a:spcAft>
                <a:spcPts val="0"/>
              </a:spcAft>
              <a:buClr>
                <a:srgbClr val="3F2318"/>
              </a:buClr>
              <a:buSzPts val="1200"/>
              <a:buChar char="•"/>
              <a:defRPr/>
            </a:lvl6pPr>
            <a:lvl7pPr marL="4267093" lvl="6" indent="-406390" algn="l" rtl="0">
              <a:lnSpc>
                <a:spcPct val="100000"/>
              </a:lnSpc>
              <a:spcBef>
                <a:spcPts val="1733"/>
              </a:spcBef>
              <a:spcAft>
                <a:spcPts val="0"/>
              </a:spcAft>
              <a:buClr>
                <a:srgbClr val="3F2318"/>
              </a:buClr>
              <a:buSzPts val="1200"/>
              <a:buChar char="•"/>
              <a:defRPr/>
            </a:lvl7pPr>
            <a:lvl8pPr marL="4876678" lvl="7" indent="-406390" algn="l" rtl="0">
              <a:lnSpc>
                <a:spcPct val="100000"/>
              </a:lnSpc>
              <a:spcBef>
                <a:spcPts val="1733"/>
              </a:spcBef>
              <a:spcAft>
                <a:spcPts val="0"/>
              </a:spcAft>
              <a:buClr>
                <a:srgbClr val="3F2318"/>
              </a:buClr>
              <a:buSzPts val="1200"/>
              <a:buChar char="•"/>
              <a:defRPr/>
            </a:lvl8pPr>
            <a:lvl9pPr marL="5486263" lvl="8" indent="-406390" algn="l" rtl="0">
              <a:lnSpc>
                <a:spcPct val="100000"/>
              </a:lnSpc>
              <a:spcBef>
                <a:spcPts val="1733"/>
              </a:spcBef>
              <a:spcAft>
                <a:spcPts val="0"/>
              </a:spcAft>
              <a:buClr>
                <a:srgbClr val="3F2318"/>
              </a:buClr>
              <a:buSzPts val="1200"/>
              <a:buChar char="•"/>
              <a:defRPr/>
            </a:lvl9pPr>
          </a:lstStyle>
          <a:p>
            <a:endParaRPr/>
          </a:p>
        </p:txBody>
      </p:sp>
      <p:pic>
        <p:nvPicPr>
          <p:cNvPr id="158" name="Google Shape;158;p28" descr="Bil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90767" y="6369051"/>
            <a:ext cx="1041400" cy="2159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8"/>
          <p:cNvSpPr txBox="1">
            <a:spLocks noGrp="1"/>
          </p:cNvSpPr>
          <p:nvPr>
            <p:ph type="sldNum" idx="12"/>
          </p:nvPr>
        </p:nvSpPr>
        <p:spPr>
          <a:xfrm>
            <a:off x="5977052" y="6536531"/>
            <a:ext cx="233200" cy="218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sv" smtClean="0"/>
              <a:pPr/>
              <a:t>‹#›</a:t>
            </a:fld>
            <a:endParaRPr lang="sv"/>
          </a:p>
        </p:txBody>
      </p:sp>
    </p:spTree>
    <p:extLst>
      <p:ext uri="{BB962C8B-B14F-4D97-AF65-F5344CB8AC3E}">
        <p14:creationId xmlns:p14="http://schemas.microsoft.com/office/powerpoint/2010/main" val="33625683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 1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067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sv" smtClean="0"/>
              <a:pPr/>
              <a:t>‹#›</a:t>
            </a:fld>
            <a:endParaRPr lang="sv"/>
          </a:p>
        </p:txBody>
      </p:sp>
    </p:spTree>
    <p:extLst>
      <p:ext uri="{BB962C8B-B14F-4D97-AF65-F5344CB8AC3E}">
        <p14:creationId xmlns:p14="http://schemas.microsoft.com/office/powerpoint/2010/main" val="6673577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ubrikbild" type="title">
  <p:cSld name="Rubrikbild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0"/>
          <p:cNvSpPr txBox="1">
            <a:spLocks noGrp="1"/>
          </p:cNvSpPr>
          <p:nvPr>
            <p:ph type="ctrTitle"/>
          </p:nvPr>
        </p:nvSpPr>
        <p:spPr>
          <a:xfrm>
            <a:off x="914400" y="2130028"/>
            <a:ext cx="10363200" cy="14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30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2100"/>
              <a:buFont typeface="Arial"/>
              <a:buNone/>
              <a:defRPr/>
            </a:lvl1pPr>
            <a:lvl2pPr lvl="1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2100"/>
              <a:buFont typeface="Arial"/>
              <a:buNone/>
              <a:defRPr/>
            </a:lvl2pPr>
            <a:lvl3pPr lvl="2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2100"/>
              <a:buFont typeface="Arial"/>
              <a:buNone/>
              <a:defRPr/>
            </a:lvl3pPr>
            <a:lvl4pPr lvl="3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2100"/>
              <a:buFont typeface="Arial"/>
              <a:buNone/>
              <a:defRPr/>
            </a:lvl4pPr>
            <a:lvl5pPr lvl="4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2100"/>
              <a:buFont typeface="Arial"/>
              <a:buNone/>
              <a:defRPr/>
            </a:lvl5pPr>
            <a:lvl6pPr lvl="5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2400"/>
              <a:buFont typeface="Arial"/>
              <a:buNone/>
              <a:defRPr/>
            </a:lvl6pPr>
            <a:lvl7pPr lvl="6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2400"/>
              <a:buFont typeface="Arial"/>
              <a:buNone/>
              <a:defRPr/>
            </a:lvl7pPr>
            <a:lvl8pPr lvl="7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2400"/>
              <a:buFont typeface="Arial"/>
              <a:buNone/>
              <a:defRPr/>
            </a:lvl8pPr>
            <a:lvl9pPr lvl="8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2400"/>
              <a:buFont typeface="Arial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29908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 you">
  <p:cSld name="Thank you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1"/>
          <p:cNvSpPr txBox="1">
            <a:spLocks noGrp="1"/>
          </p:cNvSpPr>
          <p:nvPr>
            <p:ph type="body" idx="1"/>
          </p:nvPr>
        </p:nvSpPr>
        <p:spPr>
          <a:xfrm>
            <a:off x="1129719" y="5645252"/>
            <a:ext cx="2809200" cy="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>
            <a:lvl1pPr marL="609585" lvl="0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1pPr>
            <a:lvl2pPr marL="1219170" lvl="1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2pPr>
            <a:lvl3pPr marL="1828754" lvl="2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3pPr>
            <a:lvl4pPr marL="2438339" lvl="3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4pPr>
            <a:lvl5pPr marL="3047924" lvl="4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5pPr>
            <a:lvl6pPr marL="3657509" lvl="5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6pPr>
            <a:lvl7pPr marL="4267093" lvl="6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7pPr>
            <a:lvl8pPr marL="4876678" lvl="7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8pPr>
            <a:lvl9pPr marL="5486263" lvl="8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9pPr>
          </a:lstStyle>
          <a:p>
            <a:endParaRPr/>
          </a:p>
        </p:txBody>
      </p:sp>
      <p:sp>
        <p:nvSpPr>
          <p:cNvPr id="167" name="Google Shape;167;p31"/>
          <p:cNvSpPr txBox="1">
            <a:spLocks noGrp="1"/>
          </p:cNvSpPr>
          <p:nvPr>
            <p:ph type="body" idx="2"/>
          </p:nvPr>
        </p:nvSpPr>
        <p:spPr>
          <a:xfrm>
            <a:off x="1129719" y="5296607"/>
            <a:ext cx="2809200" cy="3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>
            <a:lvl1pPr marL="609585" lvl="0" indent="-304792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1200"/>
              <a:buFont typeface="Arial"/>
              <a:buNone/>
              <a:defRPr sz="1600">
                <a:latin typeface="Arial"/>
                <a:ea typeface="Arial"/>
                <a:cs typeface="Arial"/>
                <a:sym typeface="Arial"/>
              </a:defRPr>
            </a:lvl1pPr>
            <a:lvl2pPr marL="1219170" lvl="1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2pPr>
            <a:lvl3pPr marL="1828754" lvl="2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3pPr>
            <a:lvl4pPr marL="2438339" lvl="3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4pPr>
            <a:lvl5pPr marL="3047924" lvl="4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5pPr>
            <a:lvl6pPr marL="3657509" lvl="5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6pPr>
            <a:lvl7pPr marL="4267093" lvl="6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7pPr>
            <a:lvl8pPr marL="4876678" lvl="7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8pPr>
            <a:lvl9pPr marL="5486263" lvl="8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9pPr>
          </a:lstStyle>
          <a:p>
            <a:endParaRPr/>
          </a:p>
        </p:txBody>
      </p:sp>
      <p:sp>
        <p:nvSpPr>
          <p:cNvPr id="168" name="Google Shape;168;p31"/>
          <p:cNvSpPr txBox="1">
            <a:spLocks noGrp="1"/>
          </p:cNvSpPr>
          <p:nvPr>
            <p:ph type="body" idx="3"/>
          </p:nvPr>
        </p:nvSpPr>
        <p:spPr>
          <a:xfrm>
            <a:off x="1129719" y="2901703"/>
            <a:ext cx="7358000" cy="9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4200"/>
              <a:buFont typeface="Arial"/>
              <a:buNone/>
              <a:defRPr sz="5600">
                <a:latin typeface="Arial"/>
                <a:ea typeface="Arial"/>
                <a:cs typeface="Arial"/>
                <a:sym typeface="Arial"/>
              </a:defRPr>
            </a:lvl1pPr>
            <a:lvl2pPr marL="1219170" lvl="1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2pPr>
            <a:lvl3pPr marL="1828754" lvl="2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3pPr>
            <a:lvl4pPr marL="2438339" lvl="3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4pPr>
            <a:lvl5pPr marL="3047924" lvl="4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5pPr>
            <a:lvl6pPr marL="3657509" lvl="5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6pPr>
            <a:lvl7pPr marL="4267093" lvl="6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7pPr>
            <a:lvl8pPr marL="4876678" lvl="7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8pPr>
            <a:lvl9pPr marL="5486263" lvl="8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9pPr>
          </a:lstStyle>
          <a:p>
            <a:endParaRPr/>
          </a:p>
        </p:txBody>
      </p:sp>
      <p:pic>
        <p:nvPicPr>
          <p:cNvPr id="169" name="Google Shape;169;p31" descr="Bil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14067" y="822097"/>
            <a:ext cx="1246379" cy="258396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31"/>
          <p:cNvSpPr txBox="1">
            <a:spLocks noGrp="1"/>
          </p:cNvSpPr>
          <p:nvPr>
            <p:ph type="body" idx="4"/>
          </p:nvPr>
        </p:nvSpPr>
        <p:spPr>
          <a:xfrm>
            <a:off x="4867988" y="5645252"/>
            <a:ext cx="2809200" cy="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>
            <a:lvl1pPr marL="609585" lvl="0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1pPr>
            <a:lvl2pPr marL="1219170" lvl="1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2pPr>
            <a:lvl3pPr marL="1828754" lvl="2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3pPr>
            <a:lvl4pPr marL="2438339" lvl="3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4pPr>
            <a:lvl5pPr marL="3047924" lvl="4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5pPr>
            <a:lvl6pPr marL="3657509" lvl="5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6pPr>
            <a:lvl7pPr marL="4267093" lvl="6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7pPr>
            <a:lvl8pPr marL="4876678" lvl="7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8pPr>
            <a:lvl9pPr marL="5486263" lvl="8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9pPr>
          </a:lstStyle>
          <a:p>
            <a:endParaRPr/>
          </a:p>
        </p:txBody>
      </p:sp>
      <p:sp>
        <p:nvSpPr>
          <p:cNvPr id="171" name="Google Shape;171;p31"/>
          <p:cNvSpPr txBox="1">
            <a:spLocks noGrp="1"/>
          </p:cNvSpPr>
          <p:nvPr>
            <p:ph type="body" idx="5"/>
          </p:nvPr>
        </p:nvSpPr>
        <p:spPr>
          <a:xfrm>
            <a:off x="4867988" y="5296607"/>
            <a:ext cx="2809200" cy="3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>
            <a:lvl1pPr marL="609585" lvl="0" indent="-304792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10046"/>
              </a:buClr>
              <a:buSzPts val="1200"/>
              <a:buFont typeface="Arial"/>
              <a:buNone/>
              <a:defRPr sz="1600">
                <a:latin typeface="Arial"/>
                <a:ea typeface="Arial"/>
                <a:cs typeface="Arial"/>
                <a:sym typeface="Arial"/>
              </a:defRPr>
            </a:lvl1pPr>
            <a:lvl2pPr marL="1219170" lvl="1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2pPr>
            <a:lvl3pPr marL="1828754" lvl="2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3pPr>
            <a:lvl4pPr marL="2438339" lvl="3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4pPr>
            <a:lvl5pPr marL="3047924" lvl="4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900"/>
              <a:buChar char="•"/>
              <a:defRPr/>
            </a:lvl5pPr>
            <a:lvl6pPr marL="3657509" lvl="5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6pPr>
            <a:lvl7pPr marL="4267093" lvl="6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7pPr>
            <a:lvl8pPr marL="4876678" lvl="7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8pPr>
            <a:lvl9pPr marL="5486263" lvl="8" indent="-389457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10046"/>
              </a:buClr>
              <a:buSzPts val="1000"/>
              <a:buChar char="•"/>
              <a:defRPr/>
            </a:lvl9pPr>
          </a:lstStyle>
          <a:p>
            <a:endParaRPr/>
          </a:p>
        </p:txBody>
      </p:sp>
      <p:sp>
        <p:nvSpPr>
          <p:cNvPr id="172" name="Google Shape;172;p31"/>
          <p:cNvSpPr/>
          <p:nvPr/>
        </p:nvSpPr>
        <p:spPr>
          <a:xfrm>
            <a:off x="7793816" y="-30865"/>
            <a:ext cx="4508389" cy="5787216"/>
          </a:xfrm>
          <a:custGeom>
            <a:avLst/>
            <a:gdLst/>
            <a:ahLst/>
            <a:cxnLst/>
            <a:rect l="l" t="t" r="r" b="b"/>
            <a:pathLst>
              <a:path w="20791" h="21600" extrusionOk="0">
                <a:moveTo>
                  <a:pt x="260" y="95"/>
                </a:moveTo>
                <a:cubicBezTo>
                  <a:pt x="-809" y="5842"/>
                  <a:pt x="1455" y="11668"/>
                  <a:pt x="6396" y="15886"/>
                </a:cubicBezTo>
                <a:cubicBezTo>
                  <a:pt x="10192" y="19126"/>
                  <a:pt x="15301" y="21154"/>
                  <a:pt x="20791" y="21600"/>
                </a:cubicBezTo>
                <a:lnTo>
                  <a:pt x="20234" y="0"/>
                </a:lnTo>
                <a:lnTo>
                  <a:pt x="260" y="95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35700" tIns="35700" rIns="35700" bIns="3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31"/>
          <p:cNvSpPr txBox="1">
            <a:spLocks noGrp="1"/>
          </p:cNvSpPr>
          <p:nvPr>
            <p:ph type="sldNum" idx="12"/>
          </p:nvPr>
        </p:nvSpPr>
        <p:spPr>
          <a:xfrm>
            <a:off x="5977052" y="6536531"/>
            <a:ext cx="233200" cy="2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sv" smtClean="0"/>
              <a:pPr/>
              <a:t>‹#›</a:t>
            </a:fld>
            <a:endParaRPr lang="sv" sz="1067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1102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Rubrik och punktlista + kapitelmärk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Bildobjekt 5" descr="Bildobjekt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9506" y="6007591"/>
            <a:ext cx="1920215" cy="434663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Titeltext"/>
          <p:cNvSpPr txBox="1">
            <a:spLocks noGrp="1"/>
          </p:cNvSpPr>
          <p:nvPr>
            <p:ph type="title"/>
          </p:nvPr>
        </p:nvSpPr>
        <p:spPr>
          <a:xfrm>
            <a:off x="1015420" y="765176"/>
            <a:ext cx="10272187" cy="783555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t>Titeltext</a:t>
            </a:r>
          </a:p>
        </p:txBody>
      </p:sp>
      <p:sp>
        <p:nvSpPr>
          <p:cNvPr id="206" name="Brödtext nivå ett…"/>
          <p:cNvSpPr txBox="1">
            <a:spLocks noGrp="1"/>
          </p:cNvSpPr>
          <p:nvPr>
            <p:ph type="body" idx="1"/>
          </p:nvPr>
        </p:nvSpPr>
        <p:spPr>
          <a:xfrm>
            <a:off x="1000957" y="1773240"/>
            <a:ext cx="10272185" cy="3479965"/>
          </a:xfrm>
          <a:prstGeom prst="rect">
            <a:avLst/>
          </a:prstGeom>
        </p:spPr>
        <p:txBody>
          <a:bodyPr>
            <a:normAutofit/>
          </a:bodyPr>
          <a:lstStyle>
            <a:lvl1pPr marL="411470" indent="-411470">
              <a:defRPr sz="2400"/>
            </a:lvl1pPr>
            <a:lvl2pPr marL="609585" indent="-380990">
              <a:defRPr sz="2400"/>
            </a:lvl2pPr>
            <a:lvl3pPr marL="800080" indent="-342891">
              <a:defRPr sz="2400"/>
            </a:lvl3pPr>
            <a:lvl4pPr marL="1077660" indent="-391877">
              <a:defRPr sz="2400"/>
            </a:lvl4pPr>
            <a:lvl5pPr marL="1371566" indent="-457189">
              <a:defRPr sz="2400"/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pic>
        <p:nvPicPr>
          <p:cNvPr id="207" name="EU_flagga_EurSocfond_cmyk arial_700.jpeg" descr="EU_flagga_EurSocfond_cmyk arial_700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5659" y="5958117"/>
            <a:ext cx="745351" cy="695319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3448543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Rubrik och punktlista + kapitelmärk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015421" y="765175"/>
            <a:ext cx="10272185" cy="779992"/>
          </a:xfrm>
        </p:spPr>
        <p:txBody>
          <a:bodyPr>
            <a:noAutofit/>
          </a:bodyPr>
          <a:lstStyle>
            <a:lvl1pPr algn="l">
              <a:defRPr sz="4000">
                <a:solidFill>
                  <a:srgbClr val="0050A0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0"/>
          </p:nvPr>
        </p:nvSpPr>
        <p:spPr>
          <a:xfrm>
            <a:off x="1015420" y="1773239"/>
            <a:ext cx="10264297" cy="3479964"/>
          </a:xfrm>
        </p:spPr>
        <p:txBody>
          <a:bodyPr>
            <a:noAutofit/>
          </a:bodyPr>
          <a:lstStyle>
            <a:lvl1pPr>
              <a:buClr>
                <a:srgbClr val="0050A0"/>
              </a:buClr>
              <a:defRPr sz="2667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990575" indent="-380990">
              <a:buClr>
                <a:srgbClr val="0050A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2pPr>
            <a:lvl3pPr marL="1523962" indent="-304792">
              <a:buClr>
                <a:srgbClr val="0050A0"/>
              </a:buClr>
              <a:buFont typeface="Arial" panose="020B0604020202020204" pitchFamily="34" charset="0"/>
              <a:buChar char="•"/>
              <a:defRPr sz="2133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3pPr>
            <a:lvl4pPr marL="2133547" indent="-304792">
              <a:buClr>
                <a:srgbClr val="0050A0"/>
              </a:buClr>
              <a:buFont typeface="Arial" panose="020B0604020202020204" pitchFamily="34" charset="0"/>
              <a:buChar char="•"/>
              <a:defRPr sz="1867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4pPr>
            <a:lvl5pPr marL="2743131" indent="-304792">
              <a:buClr>
                <a:srgbClr val="0050A0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1"/>
          </p:nvPr>
        </p:nvSpPr>
        <p:spPr>
          <a:xfrm>
            <a:off x="528001" y="331201"/>
            <a:ext cx="10751716" cy="2149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333" b="1">
                <a:solidFill>
                  <a:srgbClr val="0050A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0605240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text, logo">
    <p:bg>
      <p:bgPr>
        <a:solidFill>
          <a:srgbClr val="143C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itRuta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577879"/>
            <a:ext cx="12192000" cy="228012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sv-SE" sz="2200">
              <a:solidFill>
                <a:srgbClr val="FFFFFF"/>
              </a:solidFill>
            </a:endParaRP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ADF8871B-D1E0-4796-8288-D3756DE7EF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69010" y="5735100"/>
            <a:ext cx="1565428" cy="502211"/>
          </a:xfrm>
          <a:prstGeom prst="rect">
            <a:avLst/>
          </a:prstGeom>
        </p:spPr>
      </p:pic>
      <p:sp>
        <p:nvSpPr>
          <p:cNvPr id="4" name="Platshållare för text 3"/>
          <p:cNvSpPr>
            <a:spLocks noGrp="1"/>
          </p:cNvSpPr>
          <p:nvPr>
            <p:ph type="body" sz="quarter" idx="11" hasCustomPrompt="1"/>
          </p:nvPr>
        </p:nvSpPr>
        <p:spPr>
          <a:xfrm>
            <a:off x="719669" y="5805264"/>
            <a:ext cx="6049433" cy="288032"/>
          </a:xfrm>
        </p:spPr>
        <p:txBody>
          <a:bodyPr/>
          <a:lstStyle>
            <a:lvl1pPr>
              <a:defRPr sz="1000" baseline="0">
                <a:solidFill>
                  <a:srgbClr val="000000"/>
                </a:solidFill>
                <a:latin typeface="+mj-lt"/>
              </a:defRPr>
            </a:lvl1pPr>
            <a:lvl2pPr>
              <a:defRPr sz="1000">
                <a:latin typeface="+mj-lt"/>
              </a:defRPr>
            </a:lvl2pPr>
            <a:lvl3pPr>
              <a:defRPr sz="1000">
                <a:solidFill>
                  <a:schemeClr val="tx1"/>
                </a:solidFill>
                <a:latin typeface="+mj-lt"/>
              </a:defRPr>
            </a:lvl3pPr>
            <a:lvl4pPr>
              <a:defRPr sz="1000">
                <a:solidFill>
                  <a:schemeClr val="tx1"/>
                </a:solidFill>
                <a:latin typeface="+mj-lt"/>
              </a:defRPr>
            </a:lvl4pPr>
            <a:lvl5pPr>
              <a:defRPr sz="1000">
                <a:solidFill>
                  <a:srgbClr val="000000"/>
                </a:solidFill>
                <a:latin typeface="+mj-lt"/>
              </a:defRPr>
            </a:lvl5pPr>
          </a:lstStyle>
          <a:p>
            <a:pPr lvl="0"/>
            <a:r>
              <a:rPr lang="sv-SE"/>
              <a:t>Klicka här för att lägga till text</a:t>
            </a:r>
          </a:p>
          <a:p>
            <a:pPr lvl="4"/>
            <a:endParaRPr lang="sv-SE"/>
          </a:p>
        </p:txBody>
      </p:sp>
      <p:sp>
        <p:nvSpPr>
          <p:cNvPr id="9" name="Text"/>
          <p:cNvSpPr>
            <a:spLocks noGrp="1"/>
          </p:cNvSpPr>
          <p:nvPr>
            <p:ph type="body" sz="quarter" idx="10"/>
          </p:nvPr>
        </p:nvSpPr>
        <p:spPr>
          <a:xfrm>
            <a:off x="609600" y="1874839"/>
            <a:ext cx="10972800" cy="2274242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"/>
          <p:cNvSpPr>
            <a:spLocks noGrp="1"/>
          </p:cNvSpPr>
          <p:nvPr>
            <p:ph type="title" hasCustomPrompt="1"/>
          </p:nvPr>
        </p:nvSpPr>
        <p:spPr>
          <a:xfrm>
            <a:off x="609600" y="731520"/>
            <a:ext cx="10972800" cy="1143000"/>
          </a:xfrm>
        </p:spPr>
        <p:txBody>
          <a:bodyPr>
            <a:noAutofit/>
          </a:bodyPr>
          <a:lstStyle>
            <a:lvl1pPr algn="l">
              <a:defRPr sz="3000" baseline="0">
                <a:solidFill>
                  <a:srgbClr val="FFFFFF"/>
                </a:solidFill>
                <a:latin typeface="Open Sans Extrabold"/>
                <a:cs typeface="Open Sans Extrabold"/>
              </a:defRPr>
            </a:lvl1pPr>
          </a:lstStyle>
          <a:p>
            <a:r>
              <a:rPr lang="sv-SE"/>
              <a:t>Klicka här för att lägga till rubrik</a:t>
            </a:r>
          </a:p>
        </p:txBody>
      </p:sp>
    </p:spTree>
    <p:extLst>
      <p:ext uri="{BB962C8B-B14F-4D97-AF65-F5344CB8AC3E}">
        <p14:creationId xmlns:p14="http://schemas.microsoft.com/office/powerpoint/2010/main" val="21503266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text, bild, logo">
    <p:bg>
      <p:bgPr>
        <a:solidFill>
          <a:srgbClr val="143C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itRuta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577879"/>
            <a:ext cx="12192000" cy="228012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sv-SE" sz="2200">
              <a:solidFill>
                <a:srgbClr val="FFFFFF"/>
              </a:solidFill>
            </a:endParaRP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8B27D262-E41D-4C88-9059-0B4710DCE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69010" y="5735100"/>
            <a:ext cx="1565428" cy="502211"/>
          </a:xfrm>
          <a:prstGeom prst="rect">
            <a:avLst/>
          </a:prstGeom>
        </p:spPr>
      </p:pic>
      <p:sp>
        <p:nvSpPr>
          <p:cNvPr id="4" name="Platshållare för text 3"/>
          <p:cNvSpPr>
            <a:spLocks noGrp="1"/>
          </p:cNvSpPr>
          <p:nvPr>
            <p:ph type="body" sz="quarter" idx="11" hasCustomPrompt="1"/>
          </p:nvPr>
        </p:nvSpPr>
        <p:spPr>
          <a:xfrm>
            <a:off x="719669" y="5805264"/>
            <a:ext cx="6049433" cy="288032"/>
          </a:xfrm>
        </p:spPr>
        <p:txBody>
          <a:bodyPr/>
          <a:lstStyle>
            <a:lvl1pPr>
              <a:defRPr sz="1000" baseline="0">
                <a:solidFill>
                  <a:srgbClr val="000000"/>
                </a:solidFill>
                <a:latin typeface="+mj-lt"/>
              </a:defRPr>
            </a:lvl1pPr>
            <a:lvl2pPr>
              <a:defRPr sz="1000">
                <a:latin typeface="+mj-lt"/>
              </a:defRPr>
            </a:lvl2pPr>
            <a:lvl3pPr>
              <a:defRPr sz="1000">
                <a:solidFill>
                  <a:schemeClr val="tx1"/>
                </a:solidFill>
                <a:latin typeface="+mj-lt"/>
              </a:defRPr>
            </a:lvl3pPr>
            <a:lvl4pPr>
              <a:defRPr sz="1000">
                <a:solidFill>
                  <a:schemeClr val="tx1"/>
                </a:solidFill>
                <a:latin typeface="+mj-lt"/>
              </a:defRPr>
            </a:lvl4pPr>
            <a:lvl5pPr>
              <a:defRPr sz="1000">
                <a:solidFill>
                  <a:srgbClr val="000000"/>
                </a:solidFill>
                <a:latin typeface="+mj-lt"/>
              </a:defRPr>
            </a:lvl5pPr>
          </a:lstStyle>
          <a:p>
            <a:pPr lvl="0"/>
            <a:r>
              <a:rPr lang="sv-SE"/>
              <a:t>Klicka här för att lägga till text</a:t>
            </a:r>
          </a:p>
          <a:p>
            <a:pPr lvl="4"/>
            <a:endParaRPr lang="sv-SE"/>
          </a:p>
        </p:txBody>
      </p:sp>
      <p:sp>
        <p:nvSpPr>
          <p:cNvPr id="10" name="Bild"/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4574880"/>
          </a:xfrm>
        </p:spPr>
        <p:txBody>
          <a:bodyPr anchor="ctr">
            <a:normAutofit/>
          </a:bodyPr>
          <a:lstStyle>
            <a:lvl1pPr algn="ctr">
              <a:defRPr sz="1400">
                <a:latin typeface="Open Sans Light"/>
                <a:cs typeface="Open Sans Light"/>
              </a:defRPr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9" name="Text"/>
          <p:cNvSpPr>
            <a:spLocks noGrp="1"/>
          </p:cNvSpPr>
          <p:nvPr>
            <p:ph type="body" sz="quarter" idx="10"/>
          </p:nvPr>
        </p:nvSpPr>
        <p:spPr>
          <a:xfrm>
            <a:off x="609600" y="1484787"/>
            <a:ext cx="5102357" cy="2664297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"/>
          <p:cNvSpPr>
            <a:spLocks noGrp="1"/>
          </p:cNvSpPr>
          <p:nvPr>
            <p:ph type="title" hasCustomPrompt="1"/>
          </p:nvPr>
        </p:nvSpPr>
        <p:spPr>
          <a:xfrm>
            <a:off x="609600" y="404664"/>
            <a:ext cx="5102357" cy="1041380"/>
          </a:xfrm>
        </p:spPr>
        <p:txBody>
          <a:bodyPr>
            <a:noAutofit/>
          </a:bodyPr>
          <a:lstStyle>
            <a:lvl1pPr algn="l">
              <a:defRPr sz="2400" baseline="0">
                <a:solidFill>
                  <a:srgbClr val="FFFFFF"/>
                </a:solidFill>
                <a:latin typeface="Open Sans Extrabold"/>
                <a:cs typeface="Open Sans Extrabold"/>
              </a:defRPr>
            </a:lvl1pPr>
          </a:lstStyle>
          <a:p>
            <a:r>
              <a:rPr lang="sv-SE"/>
              <a:t>Klicka här för att lägga till rubrik</a:t>
            </a:r>
          </a:p>
        </p:txBody>
      </p:sp>
    </p:spTree>
    <p:extLst>
      <p:ext uri="{BB962C8B-B14F-4D97-AF65-F5344CB8AC3E}">
        <p14:creationId xmlns:p14="http://schemas.microsoft.com/office/powerpoint/2010/main" val="41369265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kel textsida, logo">
    <p:bg>
      <p:bgPr>
        <a:solidFill>
          <a:srgbClr val="143C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ogotyp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8306" y="5745600"/>
            <a:ext cx="1568111" cy="489600"/>
          </a:xfrm>
          <a:prstGeom prst="rect">
            <a:avLst/>
          </a:prstGeom>
        </p:spPr>
      </p:pic>
      <p:sp>
        <p:nvSpPr>
          <p:cNvPr id="9" name="Text"/>
          <p:cNvSpPr>
            <a:spLocks noGrp="1"/>
          </p:cNvSpPr>
          <p:nvPr>
            <p:ph type="body" sz="quarter" idx="10"/>
          </p:nvPr>
        </p:nvSpPr>
        <p:spPr>
          <a:xfrm>
            <a:off x="609600" y="1874838"/>
            <a:ext cx="10972800" cy="3641725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"/>
          <p:cNvSpPr>
            <a:spLocks noGrp="1"/>
          </p:cNvSpPr>
          <p:nvPr>
            <p:ph type="title" hasCustomPrompt="1"/>
          </p:nvPr>
        </p:nvSpPr>
        <p:spPr>
          <a:xfrm>
            <a:off x="609600" y="731520"/>
            <a:ext cx="10972800" cy="1143000"/>
          </a:xfrm>
        </p:spPr>
        <p:txBody>
          <a:bodyPr>
            <a:noAutofit/>
          </a:bodyPr>
          <a:lstStyle>
            <a:lvl1pPr algn="l">
              <a:defRPr sz="3000" baseline="0">
                <a:solidFill>
                  <a:srgbClr val="FFFFFF"/>
                </a:solidFill>
                <a:latin typeface="Open Sans Extrabold"/>
                <a:cs typeface="Open Sans Extrabold"/>
              </a:defRPr>
            </a:lvl1pPr>
          </a:lstStyle>
          <a:p>
            <a:r>
              <a:rPr lang="sv-SE"/>
              <a:t>Klicka här för att lägga till rubrik</a:t>
            </a:r>
          </a:p>
        </p:txBody>
      </p:sp>
    </p:spTree>
    <p:extLst>
      <p:ext uri="{BB962C8B-B14F-4D97-AF65-F5344CB8AC3E}">
        <p14:creationId xmlns:p14="http://schemas.microsoft.com/office/powerpoint/2010/main" val="2435165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Rubrik + Brödtext, ljus bakgrund, Kapitelmärkning">
  <p:cSld name="3_Rubrik + Brödtext, ljus bakgrund, Kapitelmärkning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/>
          <p:nvPr/>
        </p:nvSpPr>
        <p:spPr>
          <a:xfrm>
            <a:off x="0" y="0"/>
            <a:ext cx="12192000" cy="5594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1"/>
          </p:nvPr>
        </p:nvSpPr>
        <p:spPr>
          <a:xfrm>
            <a:off x="1014104" y="757767"/>
            <a:ext cx="10272000" cy="7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609585" lvl="0" indent="-304792" algn="l">
              <a:spcBef>
                <a:spcPts val="80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0050A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lvl="1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body" idx="2"/>
          </p:nvPr>
        </p:nvSpPr>
        <p:spPr>
          <a:xfrm>
            <a:off x="1007533" y="1782359"/>
            <a:ext cx="10272000" cy="34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lvl="0" indent="-304792" algn="l">
              <a:spcBef>
                <a:spcPts val="80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lvl="1" indent="-304792" algn="l">
              <a:spcBef>
                <a:spcPts val="800"/>
              </a:spcBef>
              <a:spcAft>
                <a:spcPts val="0"/>
              </a:spcAft>
              <a:buSzPts val="1800"/>
              <a:buNone/>
              <a:defRPr/>
            </a:lvl2pPr>
            <a:lvl3pPr marL="1828754" lvl="2" indent="-304792" algn="l">
              <a:spcBef>
                <a:spcPts val="427"/>
              </a:spcBef>
              <a:spcAft>
                <a:spcPts val="0"/>
              </a:spcAft>
              <a:buSzPts val="1600"/>
              <a:buNone/>
              <a:defRPr/>
            </a:lvl3pPr>
            <a:lvl4pPr marL="2438339" lvl="3" indent="-304792" algn="l">
              <a:spcBef>
                <a:spcPts val="373"/>
              </a:spcBef>
              <a:spcAft>
                <a:spcPts val="0"/>
              </a:spcAft>
              <a:buSzPts val="1400"/>
              <a:buNone/>
              <a:defRPr/>
            </a:lvl4pPr>
            <a:lvl5pPr marL="3047924" lvl="4" indent="-304792" algn="l">
              <a:spcBef>
                <a:spcPts val="320"/>
              </a:spcBef>
              <a:spcAft>
                <a:spcPts val="0"/>
              </a:spcAft>
              <a:buSzPts val="1200"/>
              <a:buNone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body" idx="3"/>
          </p:nvPr>
        </p:nvSpPr>
        <p:spPr>
          <a:xfrm>
            <a:off x="527051" y="332111"/>
            <a:ext cx="10752800" cy="2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609585" lvl="0" indent="-304792" algn="l">
              <a:spcBef>
                <a:spcPts val="267"/>
              </a:spcBef>
              <a:spcAft>
                <a:spcPts val="0"/>
              </a:spcAft>
              <a:buSzPts val="1000"/>
              <a:buFont typeface="Calibri"/>
              <a:buNone/>
              <a:defRPr sz="1333" b="1">
                <a:solidFill>
                  <a:srgbClr val="0050A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lvl="1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47268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text">
    <p:bg>
      <p:bgPr>
        <a:solidFill>
          <a:srgbClr val="143C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itRuta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577879"/>
            <a:ext cx="12192000" cy="228012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sv-SE" sz="2200">
              <a:solidFill>
                <a:srgbClr val="FFFFFF"/>
              </a:solidFill>
            </a:endParaRP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quarter" idx="11" hasCustomPrompt="1"/>
          </p:nvPr>
        </p:nvSpPr>
        <p:spPr>
          <a:xfrm>
            <a:off x="719669" y="5805264"/>
            <a:ext cx="6049433" cy="288032"/>
          </a:xfrm>
        </p:spPr>
        <p:txBody>
          <a:bodyPr/>
          <a:lstStyle>
            <a:lvl1pPr>
              <a:defRPr sz="1000" baseline="0">
                <a:solidFill>
                  <a:srgbClr val="000000"/>
                </a:solidFill>
                <a:latin typeface="+mj-lt"/>
              </a:defRPr>
            </a:lvl1pPr>
            <a:lvl2pPr>
              <a:defRPr sz="1000">
                <a:latin typeface="+mj-lt"/>
              </a:defRPr>
            </a:lvl2pPr>
            <a:lvl3pPr>
              <a:defRPr sz="1000">
                <a:solidFill>
                  <a:schemeClr val="tx1"/>
                </a:solidFill>
                <a:latin typeface="+mj-lt"/>
              </a:defRPr>
            </a:lvl3pPr>
            <a:lvl4pPr>
              <a:defRPr sz="1000">
                <a:solidFill>
                  <a:schemeClr val="tx1"/>
                </a:solidFill>
                <a:latin typeface="+mj-lt"/>
              </a:defRPr>
            </a:lvl4pPr>
            <a:lvl5pPr>
              <a:defRPr sz="1000">
                <a:solidFill>
                  <a:srgbClr val="000000"/>
                </a:solidFill>
                <a:latin typeface="+mj-lt"/>
              </a:defRPr>
            </a:lvl5pPr>
          </a:lstStyle>
          <a:p>
            <a:pPr lvl="0"/>
            <a:r>
              <a:rPr lang="sv-SE"/>
              <a:t>Klicka här för att lägga till text</a:t>
            </a:r>
          </a:p>
          <a:p>
            <a:pPr lvl="4"/>
            <a:endParaRPr lang="sv-SE"/>
          </a:p>
        </p:txBody>
      </p:sp>
      <p:sp>
        <p:nvSpPr>
          <p:cNvPr id="9" name="Text"/>
          <p:cNvSpPr>
            <a:spLocks noGrp="1"/>
          </p:cNvSpPr>
          <p:nvPr>
            <p:ph type="body" sz="quarter" idx="10"/>
          </p:nvPr>
        </p:nvSpPr>
        <p:spPr>
          <a:xfrm>
            <a:off x="609600" y="1874839"/>
            <a:ext cx="10972800" cy="2274242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"/>
          <p:cNvSpPr>
            <a:spLocks noGrp="1"/>
          </p:cNvSpPr>
          <p:nvPr>
            <p:ph type="title" hasCustomPrompt="1"/>
          </p:nvPr>
        </p:nvSpPr>
        <p:spPr>
          <a:xfrm>
            <a:off x="609600" y="731520"/>
            <a:ext cx="10972800" cy="1143000"/>
          </a:xfrm>
        </p:spPr>
        <p:txBody>
          <a:bodyPr>
            <a:noAutofit/>
          </a:bodyPr>
          <a:lstStyle>
            <a:lvl1pPr algn="l">
              <a:defRPr sz="3000" baseline="0">
                <a:solidFill>
                  <a:srgbClr val="FFFFFF"/>
                </a:solidFill>
                <a:latin typeface="Open Sans Extrabold"/>
                <a:cs typeface="Open Sans Extrabold"/>
              </a:defRPr>
            </a:lvl1pPr>
          </a:lstStyle>
          <a:p>
            <a:r>
              <a:rPr lang="sv-SE"/>
              <a:t>Klicka här för att lägga till rubrik</a:t>
            </a:r>
          </a:p>
        </p:txBody>
      </p:sp>
    </p:spTree>
    <p:extLst>
      <p:ext uri="{BB962C8B-B14F-4D97-AF65-F5344CB8AC3E}">
        <p14:creationId xmlns:p14="http://schemas.microsoft.com/office/powerpoint/2010/main" val="36110178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text, bild">
    <p:bg>
      <p:bgPr>
        <a:solidFill>
          <a:srgbClr val="143C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itRuta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577879"/>
            <a:ext cx="12192000" cy="228012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sv-SE" sz="2200">
              <a:solidFill>
                <a:srgbClr val="FFFFFF"/>
              </a:solidFill>
            </a:endParaRP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quarter" idx="11" hasCustomPrompt="1"/>
          </p:nvPr>
        </p:nvSpPr>
        <p:spPr>
          <a:xfrm>
            <a:off x="719669" y="5805264"/>
            <a:ext cx="6049433" cy="288032"/>
          </a:xfrm>
        </p:spPr>
        <p:txBody>
          <a:bodyPr/>
          <a:lstStyle>
            <a:lvl1pPr>
              <a:defRPr sz="1000" baseline="0">
                <a:solidFill>
                  <a:srgbClr val="000000"/>
                </a:solidFill>
                <a:latin typeface="+mj-lt"/>
              </a:defRPr>
            </a:lvl1pPr>
            <a:lvl2pPr>
              <a:defRPr sz="1000">
                <a:latin typeface="+mj-lt"/>
              </a:defRPr>
            </a:lvl2pPr>
            <a:lvl3pPr>
              <a:defRPr sz="1000">
                <a:solidFill>
                  <a:schemeClr val="tx1"/>
                </a:solidFill>
                <a:latin typeface="+mj-lt"/>
              </a:defRPr>
            </a:lvl3pPr>
            <a:lvl4pPr>
              <a:defRPr sz="1000">
                <a:solidFill>
                  <a:schemeClr val="tx1"/>
                </a:solidFill>
                <a:latin typeface="+mj-lt"/>
              </a:defRPr>
            </a:lvl4pPr>
            <a:lvl5pPr>
              <a:defRPr sz="1000">
                <a:solidFill>
                  <a:srgbClr val="000000"/>
                </a:solidFill>
                <a:latin typeface="+mj-lt"/>
              </a:defRPr>
            </a:lvl5pPr>
          </a:lstStyle>
          <a:p>
            <a:pPr lvl="0"/>
            <a:r>
              <a:rPr lang="sv-SE"/>
              <a:t>Klicka här för att lägga till text</a:t>
            </a:r>
          </a:p>
          <a:p>
            <a:pPr lvl="4"/>
            <a:endParaRPr lang="sv-SE"/>
          </a:p>
        </p:txBody>
      </p:sp>
      <p:sp>
        <p:nvSpPr>
          <p:cNvPr id="10" name="Bild"/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4574880"/>
          </a:xfrm>
        </p:spPr>
        <p:txBody>
          <a:bodyPr anchor="ctr">
            <a:normAutofit/>
          </a:bodyPr>
          <a:lstStyle>
            <a:lvl1pPr algn="ctr">
              <a:defRPr sz="1400">
                <a:latin typeface="Open Sans Light"/>
                <a:cs typeface="Open Sans Light"/>
              </a:defRPr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9" name="Text"/>
          <p:cNvSpPr>
            <a:spLocks noGrp="1"/>
          </p:cNvSpPr>
          <p:nvPr>
            <p:ph type="body" sz="quarter" idx="10"/>
          </p:nvPr>
        </p:nvSpPr>
        <p:spPr>
          <a:xfrm>
            <a:off x="609600" y="1484787"/>
            <a:ext cx="5102357" cy="2664297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"/>
          <p:cNvSpPr>
            <a:spLocks noGrp="1"/>
          </p:cNvSpPr>
          <p:nvPr>
            <p:ph type="title" hasCustomPrompt="1"/>
          </p:nvPr>
        </p:nvSpPr>
        <p:spPr>
          <a:xfrm>
            <a:off x="609600" y="404664"/>
            <a:ext cx="5102357" cy="1041380"/>
          </a:xfrm>
        </p:spPr>
        <p:txBody>
          <a:bodyPr>
            <a:noAutofit/>
          </a:bodyPr>
          <a:lstStyle>
            <a:lvl1pPr algn="l">
              <a:defRPr sz="2400" baseline="0">
                <a:solidFill>
                  <a:srgbClr val="FFFFFF"/>
                </a:solidFill>
                <a:latin typeface="Open Sans Extrabold"/>
                <a:cs typeface="Open Sans Extrabold"/>
              </a:defRPr>
            </a:lvl1pPr>
          </a:lstStyle>
          <a:p>
            <a:r>
              <a:rPr lang="sv-SE"/>
              <a:t>Klicka här för att lägga till rubrik</a:t>
            </a:r>
          </a:p>
        </p:txBody>
      </p:sp>
    </p:spTree>
    <p:extLst>
      <p:ext uri="{BB962C8B-B14F-4D97-AF65-F5344CB8AC3E}">
        <p14:creationId xmlns:p14="http://schemas.microsoft.com/office/powerpoint/2010/main" val="40957263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kel textsida">
    <p:bg>
      <p:bgPr>
        <a:solidFill>
          <a:srgbClr val="143C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"/>
          <p:cNvSpPr>
            <a:spLocks noGrp="1"/>
          </p:cNvSpPr>
          <p:nvPr>
            <p:ph type="body" sz="quarter" idx="10"/>
          </p:nvPr>
        </p:nvSpPr>
        <p:spPr>
          <a:xfrm>
            <a:off x="609600" y="1874838"/>
            <a:ext cx="10972800" cy="3641725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"/>
          <p:cNvSpPr>
            <a:spLocks noGrp="1"/>
          </p:cNvSpPr>
          <p:nvPr>
            <p:ph type="title" hasCustomPrompt="1"/>
          </p:nvPr>
        </p:nvSpPr>
        <p:spPr>
          <a:xfrm>
            <a:off x="609600" y="731520"/>
            <a:ext cx="10972800" cy="1143000"/>
          </a:xfrm>
        </p:spPr>
        <p:txBody>
          <a:bodyPr>
            <a:noAutofit/>
          </a:bodyPr>
          <a:lstStyle>
            <a:lvl1pPr algn="l">
              <a:defRPr sz="3000" baseline="0">
                <a:solidFill>
                  <a:srgbClr val="FFFFFF"/>
                </a:solidFill>
                <a:latin typeface="Open Sans Extrabold"/>
                <a:cs typeface="Open Sans Extrabold"/>
              </a:defRPr>
            </a:lvl1pPr>
          </a:lstStyle>
          <a:p>
            <a:r>
              <a:rPr lang="sv-SE"/>
              <a:t>Klicka här för att lägga till rubrik</a:t>
            </a:r>
          </a:p>
        </p:txBody>
      </p:sp>
    </p:spTree>
    <p:extLst>
      <p:ext uri="{BB962C8B-B14F-4D97-AF65-F5344CB8AC3E}">
        <p14:creationId xmlns:p14="http://schemas.microsoft.com/office/powerpoint/2010/main" val="28254222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sida, skog">
    <p:bg>
      <p:bgPr>
        <a:solidFill>
          <a:srgbClr val="143C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ogotyp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8306" y="5745600"/>
            <a:ext cx="1568111" cy="489600"/>
          </a:xfrm>
          <a:prstGeom prst="rect">
            <a:avLst/>
          </a:prstGeom>
        </p:spPr>
      </p:pic>
      <p:sp>
        <p:nvSpPr>
          <p:cNvPr id="8" name="Platshållare för text 3"/>
          <p:cNvSpPr>
            <a:spLocks noGrp="1"/>
          </p:cNvSpPr>
          <p:nvPr>
            <p:ph type="body" sz="quarter" idx="11" hasCustomPrompt="1"/>
          </p:nvPr>
        </p:nvSpPr>
        <p:spPr>
          <a:xfrm>
            <a:off x="623392" y="4264064"/>
            <a:ext cx="10813025" cy="677104"/>
          </a:xfrm>
        </p:spPr>
        <p:txBody>
          <a:bodyPr/>
          <a:lstStyle>
            <a:lvl1pPr algn="ctr">
              <a:defRPr sz="2800" baseline="0">
                <a:solidFill>
                  <a:srgbClr val="FFFFF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 sz="1000">
                <a:latin typeface="+mj-lt"/>
              </a:defRPr>
            </a:lvl2pPr>
            <a:lvl3pPr>
              <a:defRPr sz="1000">
                <a:solidFill>
                  <a:schemeClr val="tx1"/>
                </a:solidFill>
                <a:latin typeface="+mj-lt"/>
              </a:defRPr>
            </a:lvl3pPr>
            <a:lvl4pPr>
              <a:defRPr sz="1000">
                <a:solidFill>
                  <a:schemeClr val="tx1"/>
                </a:solidFill>
                <a:latin typeface="+mj-lt"/>
              </a:defRPr>
            </a:lvl4pPr>
            <a:lvl5pPr>
              <a:defRPr sz="1000">
                <a:solidFill>
                  <a:srgbClr val="FFFFFF"/>
                </a:solidFill>
                <a:latin typeface="+mj-lt"/>
              </a:defRPr>
            </a:lvl5pPr>
          </a:lstStyle>
          <a:p>
            <a:pPr lvl="0"/>
            <a:r>
              <a:rPr lang="sv-SE"/>
              <a:t>Klicka här för att lägga till underrubrik</a:t>
            </a:r>
          </a:p>
        </p:txBody>
      </p:sp>
      <p:sp>
        <p:nvSpPr>
          <p:cNvPr id="7" name="Rubrik 1"/>
          <p:cNvSpPr>
            <a:spLocks noGrp="1"/>
          </p:cNvSpPr>
          <p:nvPr>
            <p:ph type="title" hasCustomPrompt="1"/>
          </p:nvPr>
        </p:nvSpPr>
        <p:spPr>
          <a:xfrm>
            <a:off x="623392" y="1411200"/>
            <a:ext cx="10813025" cy="2700000"/>
          </a:xfrm>
        </p:spPr>
        <p:txBody>
          <a:bodyPr anchor="b" anchorCtr="0"/>
          <a:lstStyle>
            <a:lvl1pPr algn="ctr">
              <a:defRPr sz="7200" baseline="0">
                <a:solidFill>
                  <a:srgbClr val="FFFFFF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sv-SE" i="0"/>
              <a:t>Klicka här för att lägga till h</a:t>
            </a:r>
            <a:r>
              <a:rPr lang="sv-SE"/>
              <a:t>uvudrubrik</a:t>
            </a:r>
          </a:p>
        </p:txBody>
      </p:sp>
    </p:spTree>
    <p:extLst>
      <p:ext uri="{BB962C8B-B14F-4D97-AF65-F5344CB8AC3E}">
        <p14:creationId xmlns:p14="http://schemas.microsoft.com/office/powerpoint/2010/main" val="41109988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text, logo">
    <p:bg>
      <p:bgPr>
        <a:solidFill>
          <a:srgbClr val="0041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itRuta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577879"/>
            <a:ext cx="12192000" cy="228012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sv-SE" sz="2200">
              <a:solidFill>
                <a:srgbClr val="FFFFFF"/>
              </a:solidFill>
            </a:endParaRP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CEF9F053-DD82-4533-8A8B-F8BA238E3B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69010" y="5735100"/>
            <a:ext cx="1565428" cy="502211"/>
          </a:xfrm>
          <a:prstGeom prst="rect">
            <a:avLst/>
          </a:prstGeom>
        </p:spPr>
      </p:pic>
      <p:sp>
        <p:nvSpPr>
          <p:cNvPr id="4" name="Platshållare för text 3"/>
          <p:cNvSpPr>
            <a:spLocks noGrp="1"/>
          </p:cNvSpPr>
          <p:nvPr>
            <p:ph type="body" sz="quarter" idx="11" hasCustomPrompt="1"/>
          </p:nvPr>
        </p:nvSpPr>
        <p:spPr>
          <a:xfrm>
            <a:off x="719669" y="5805264"/>
            <a:ext cx="6049433" cy="288032"/>
          </a:xfrm>
        </p:spPr>
        <p:txBody>
          <a:bodyPr/>
          <a:lstStyle>
            <a:lvl1pPr>
              <a:defRPr sz="1000" baseline="0">
                <a:solidFill>
                  <a:srgbClr val="000000"/>
                </a:solidFill>
                <a:latin typeface="+mj-lt"/>
              </a:defRPr>
            </a:lvl1pPr>
            <a:lvl2pPr>
              <a:defRPr sz="1000">
                <a:latin typeface="+mj-lt"/>
              </a:defRPr>
            </a:lvl2pPr>
            <a:lvl3pPr>
              <a:defRPr sz="1000">
                <a:solidFill>
                  <a:schemeClr val="tx1"/>
                </a:solidFill>
                <a:latin typeface="+mj-lt"/>
              </a:defRPr>
            </a:lvl3pPr>
            <a:lvl4pPr>
              <a:defRPr sz="1000">
                <a:solidFill>
                  <a:schemeClr val="tx1"/>
                </a:solidFill>
                <a:latin typeface="+mj-lt"/>
              </a:defRPr>
            </a:lvl4pPr>
            <a:lvl5pPr>
              <a:defRPr sz="1000">
                <a:solidFill>
                  <a:srgbClr val="000000"/>
                </a:solidFill>
                <a:latin typeface="+mj-lt"/>
              </a:defRPr>
            </a:lvl5pPr>
          </a:lstStyle>
          <a:p>
            <a:pPr lvl="0"/>
            <a:r>
              <a:rPr lang="sv-SE"/>
              <a:t>Klicka här för att lägga till text</a:t>
            </a:r>
          </a:p>
          <a:p>
            <a:pPr lvl="4"/>
            <a:endParaRPr lang="sv-SE"/>
          </a:p>
        </p:txBody>
      </p:sp>
      <p:sp>
        <p:nvSpPr>
          <p:cNvPr id="9" name="Text"/>
          <p:cNvSpPr>
            <a:spLocks noGrp="1"/>
          </p:cNvSpPr>
          <p:nvPr>
            <p:ph type="body" sz="quarter" idx="10"/>
          </p:nvPr>
        </p:nvSpPr>
        <p:spPr>
          <a:xfrm>
            <a:off x="609600" y="1874839"/>
            <a:ext cx="10972800" cy="2274242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"/>
          <p:cNvSpPr>
            <a:spLocks noGrp="1"/>
          </p:cNvSpPr>
          <p:nvPr>
            <p:ph type="title" hasCustomPrompt="1"/>
          </p:nvPr>
        </p:nvSpPr>
        <p:spPr>
          <a:xfrm>
            <a:off x="609600" y="731520"/>
            <a:ext cx="10972800" cy="1143000"/>
          </a:xfrm>
        </p:spPr>
        <p:txBody>
          <a:bodyPr>
            <a:noAutofit/>
          </a:bodyPr>
          <a:lstStyle>
            <a:lvl1pPr algn="l">
              <a:defRPr sz="3000" baseline="0">
                <a:solidFill>
                  <a:srgbClr val="FFFFFF"/>
                </a:solidFill>
                <a:latin typeface="Open Sans Extrabold"/>
                <a:cs typeface="Open Sans Extrabold"/>
              </a:defRPr>
            </a:lvl1pPr>
          </a:lstStyle>
          <a:p>
            <a:r>
              <a:rPr lang="sv-SE"/>
              <a:t>Klicka här för att lägga till rubrik</a:t>
            </a:r>
          </a:p>
        </p:txBody>
      </p:sp>
    </p:spTree>
    <p:extLst>
      <p:ext uri="{BB962C8B-B14F-4D97-AF65-F5344CB8AC3E}">
        <p14:creationId xmlns:p14="http://schemas.microsoft.com/office/powerpoint/2010/main" val="7771704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text, bild, logo">
    <p:bg>
      <p:bgPr>
        <a:solidFill>
          <a:srgbClr val="0041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itRuta"/>
          <p:cNvSpPr/>
          <p:nvPr userDrawn="1"/>
        </p:nvSpPr>
        <p:spPr>
          <a:xfrm>
            <a:off x="0" y="4577879"/>
            <a:ext cx="12192000" cy="228012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sv-SE" sz="2200">
              <a:solidFill>
                <a:srgbClr val="FFFFFF"/>
              </a:solidFill>
            </a:endParaRP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BA070A1E-78D0-4324-A251-15AAB397F0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69010" y="5735100"/>
            <a:ext cx="1565428" cy="502211"/>
          </a:xfrm>
          <a:prstGeom prst="rect">
            <a:avLst/>
          </a:prstGeom>
        </p:spPr>
      </p:pic>
      <p:sp>
        <p:nvSpPr>
          <p:cNvPr id="4" name="Platshållare för text 3"/>
          <p:cNvSpPr>
            <a:spLocks noGrp="1"/>
          </p:cNvSpPr>
          <p:nvPr>
            <p:ph type="body" sz="quarter" idx="11" hasCustomPrompt="1"/>
          </p:nvPr>
        </p:nvSpPr>
        <p:spPr>
          <a:xfrm>
            <a:off x="719669" y="5805264"/>
            <a:ext cx="6049433" cy="288032"/>
          </a:xfrm>
        </p:spPr>
        <p:txBody>
          <a:bodyPr/>
          <a:lstStyle>
            <a:lvl1pPr>
              <a:defRPr sz="1000" baseline="0">
                <a:solidFill>
                  <a:srgbClr val="000000"/>
                </a:solidFill>
                <a:latin typeface="+mj-lt"/>
              </a:defRPr>
            </a:lvl1pPr>
            <a:lvl2pPr>
              <a:defRPr sz="1000">
                <a:latin typeface="+mj-lt"/>
              </a:defRPr>
            </a:lvl2pPr>
            <a:lvl3pPr>
              <a:defRPr sz="1000">
                <a:solidFill>
                  <a:schemeClr val="tx1"/>
                </a:solidFill>
                <a:latin typeface="+mj-lt"/>
              </a:defRPr>
            </a:lvl3pPr>
            <a:lvl4pPr>
              <a:defRPr sz="1000">
                <a:solidFill>
                  <a:schemeClr val="tx1"/>
                </a:solidFill>
                <a:latin typeface="+mj-lt"/>
              </a:defRPr>
            </a:lvl4pPr>
            <a:lvl5pPr>
              <a:defRPr sz="1000">
                <a:solidFill>
                  <a:srgbClr val="000000"/>
                </a:solidFill>
                <a:latin typeface="+mj-lt"/>
              </a:defRPr>
            </a:lvl5pPr>
          </a:lstStyle>
          <a:p>
            <a:pPr lvl="0"/>
            <a:r>
              <a:rPr lang="sv-SE"/>
              <a:t>Klicka här för att lägga till text</a:t>
            </a:r>
          </a:p>
          <a:p>
            <a:pPr lvl="4"/>
            <a:endParaRPr lang="sv-SE"/>
          </a:p>
        </p:txBody>
      </p:sp>
      <p:sp>
        <p:nvSpPr>
          <p:cNvPr id="10" name="Bild"/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4574880"/>
          </a:xfrm>
        </p:spPr>
        <p:txBody>
          <a:bodyPr anchor="ctr">
            <a:normAutofit/>
          </a:bodyPr>
          <a:lstStyle>
            <a:lvl1pPr algn="ctr">
              <a:defRPr sz="1400">
                <a:latin typeface="Open Sans Light"/>
                <a:cs typeface="Open Sans Light"/>
              </a:defRPr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9" name="Text"/>
          <p:cNvSpPr>
            <a:spLocks noGrp="1"/>
          </p:cNvSpPr>
          <p:nvPr>
            <p:ph type="body" sz="quarter" idx="10"/>
          </p:nvPr>
        </p:nvSpPr>
        <p:spPr>
          <a:xfrm>
            <a:off x="609600" y="1484787"/>
            <a:ext cx="5102357" cy="2664297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"/>
          <p:cNvSpPr>
            <a:spLocks noGrp="1"/>
          </p:cNvSpPr>
          <p:nvPr>
            <p:ph type="title" hasCustomPrompt="1"/>
          </p:nvPr>
        </p:nvSpPr>
        <p:spPr>
          <a:xfrm>
            <a:off x="609600" y="404664"/>
            <a:ext cx="5102357" cy="1041380"/>
          </a:xfrm>
        </p:spPr>
        <p:txBody>
          <a:bodyPr>
            <a:noAutofit/>
          </a:bodyPr>
          <a:lstStyle>
            <a:lvl1pPr algn="l">
              <a:defRPr sz="2400" baseline="0">
                <a:solidFill>
                  <a:srgbClr val="FFFFFF"/>
                </a:solidFill>
                <a:latin typeface="Open Sans Extrabold"/>
                <a:cs typeface="Open Sans Extrabold"/>
              </a:defRPr>
            </a:lvl1pPr>
          </a:lstStyle>
          <a:p>
            <a:r>
              <a:rPr lang="sv-SE"/>
              <a:t>Klicka här för att lägga till rubrik</a:t>
            </a:r>
          </a:p>
        </p:txBody>
      </p:sp>
    </p:spTree>
    <p:extLst>
      <p:ext uri="{BB962C8B-B14F-4D97-AF65-F5344CB8AC3E}">
        <p14:creationId xmlns:p14="http://schemas.microsoft.com/office/powerpoint/2010/main" val="26256083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kel textsida, logo">
    <p:bg>
      <p:bgPr>
        <a:solidFill>
          <a:srgbClr val="0041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ogotyp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8306" y="5745600"/>
            <a:ext cx="1568111" cy="489600"/>
          </a:xfrm>
          <a:prstGeom prst="rect">
            <a:avLst/>
          </a:prstGeom>
        </p:spPr>
      </p:pic>
      <p:sp>
        <p:nvSpPr>
          <p:cNvPr id="9" name="Text"/>
          <p:cNvSpPr>
            <a:spLocks noGrp="1"/>
          </p:cNvSpPr>
          <p:nvPr>
            <p:ph type="body" sz="quarter" idx="10"/>
          </p:nvPr>
        </p:nvSpPr>
        <p:spPr>
          <a:xfrm>
            <a:off x="609600" y="1874838"/>
            <a:ext cx="10972800" cy="3641725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"/>
          <p:cNvSpPr>
            <a:spLocks noGrp="1"/>
          </p:cNvSpPr>
          <p:nvPr>
            <p:ph type="title" hasCustomPrompt="1"/>
          </p:nvPr>
        </p:nvSpPr>
        <p:spPr>
          <a:xfrm>
            <a:off x="609600" y="731520"/>
            <a:ext cx="10972800" cy="1143000"/>
          </a:xfrm>
        </p:spPr>
        <p:txBody>
          <a:bodyPr>
            <a:noAutofit/>
          </a:bodyPr>
          <a:lstStyle>
            <a:lvl1pPr algn="l">
              <a:defRPr sz="3000" baseline="0">
                <a:solidFill>
                  <a:srgbClr val="FFFFFF"/>
                </a:solidFill>
                <a:latin typeface="Open Sans Extrabold"/>
                <a:cs typeface="Open Sans Extrabold"/>
              </a:defRPr>
            </a:lvl1pPr>
          </a:lstStyle>
          <a:p>
            <a:r>
              <a:rPr lang="sv-SE"/>
              <a:t>Klicka här för att lägga till rubrik</a:t>
            </a:r>
          </a:p>
        </p:txBody>
      </p:sp>
    </p:spTree>
    <p:extLst>
      <p:ext uri="{BB962C8B-B14F-4D97-AF65-F5344CB8AC3E}">
        <p14:creationId xmlns:p14="http://schemas.microsoft.com/office/powerpoint/2010/main" val="362435659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text">
    <p:bg>
      <p:bgPr>
        <a:solidFill>
          <a:srgbClr val="0041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itRuta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577879"/>
            <a:ext cx="12192000" cy="228012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sv-SE" sz="2200">
              <a:solidFill>
                <a:srgbClr val="FFFFFF"/>
              </a:solidFill>
            </a:endParaRP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quarter" idx="11" hasCustomPrompt="1"/>
          </p:nvPr>
        </p:nvSpPr>
        <p:spPr>
          <a:xfrm>
            <a:off x="719669" y="5805264"/>
            <a:ext cx="6049433" cy="288032"/>
          </a:xfrm>
        </p:spPr>
        <p:txBody>
          <a:bodyPr/>
          <a:lstStyle>
            <a:lvl1pPr>
              <a:defRPr sz="1000" baseline="0">
                <a:solidFill>
                  <a:srgbClr val="000000"/>
                </a:solidFill>
                <a:latin typeface="+mj-lt"/>
              </a:defRPr>
            </a:lvl1pPr>
            <a:lvl2pPr>
              <a:defRPr sz="1000">
                <a:latin typeface="+mj-lt"/>
              </a:defRPr>
            </a:lvl2pPr>
            <a:lvl3pPr>
              <a:defRPr sz="1000">
                <a:solidFill>
                  <a:schemeClr val="tx1"/>
                </a:solidFill>
                <a:latin typeface="+mj-lt"/>
              </a:defRPr>
            </a:lvl3pPr>
            <a:lvl4pPr>
              <a:defRPr sz="1000">
                <a:solidFill>
                  <a:schemeClr val="tx1"/>
                </a:solidFill>
                <a:latin typeface="+mj-lt"/>
              </a:defRPr>
            </a:lvl4pPr>
            <a:lvl5pPr>
              <a:defRPr sz="1000">
                <a:solidFill>
                  <a:srgbClr val="000000"/>
                </a:solidFill>
                <a:latin typeface="+mj-lt"/>
              </a:defRPr>
            </a:lvl5pPr>
          </a:lstStyle>
          <a:p>
            <a:pPr lvl="0"/>
            <a:r>
              <a:rPr lang="sv-SE"/>
              <a:t>Klicka här för att lägga till text</a:t>
            </a:r>
          </a:p>
          <a:p>
            <a:pPr lvl="4"/>
            <a:endParaRPr lang="sv-SE"/>
          </a:p>
        </p:txBody>
      </p:sp>
      <p:sp>
        <p:nvSpPr>
          <p:cNvPr id="9" name="Text"/>
          <p:cNvSpPr>
            <a:spLocks noGrp="1"/>
          </p:cNvSpPr>
          <p:nvPr>
            <p:ph type="body" sz="quarter" idx="10"/>
          </p:nvPr>
        </p:nvSpPr>
        <p:spPr>
          <a:xfrm>
            <a:off x="609600" y="1874839"/>
            <a:ext cx="10972800" cy="2274242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"/>
          <p:cNvSpPr>
            <a:spLocks noGrp="1"/>
          </p:cNvSpPr>
          <p:nvPr>
            <p:ph type="title" hasCustomPrompt="1"/>
          </p:nvPr>
        </p:nvSpPr>
        <p:spPr>
          <a:xfrm>
            <a:off x="609600" y="731520"/>
            <a:ext cx="10972800" cy="1143000"/>
          </a:xfrm>
        </p:spPr>
        <p:txBody>
          <a:bodyPr>
            <a:noAutofit/>
          </a:bodyPr>
          <a:lstStyle>
            <a:lvl1pPr algn="l">
              <a:defRPr sz="3000" baseline="0">
                <a:solidFill>
                  <a:srgbClr val="FFFFFF"/>
                </a:solidFill>
                <a:latin typeface="Open Sans Extrabold"/>
                <a:cs typeface="Open Sans Extrabold"/>
              </a:defRPr>
            </a:lvl1pPr>
          </a:lstStyle>
          <a:p>
            <a:r>
              <a:rPr lang="sv-SE"/>
              <a:t>Klicka här för att lägga till rubrik</a:t>
            </a:r>
          </a:p>
        </p:txBody>
      </p:sp>
    </p:spTree>
    <p:extLst>
      <p:ext uri="{BB962C8B-B14F-4D97-AF65-F5344CB8AC3E}">
        <p14:creationId xmlns:p14="http://schemas.microsoft.com/office/powerpoint/2010/main" val="205278583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text, bild">
    <p:bg>
      <p:bgPr>
        <a:solidFill>
          <a:srgbClr val="0041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itRuta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0927" y="4574880"/>
            <a:ext cx="12192000" cy="228012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sv-SE" sz="2200">
              <a:solidFill>
                <a:srgbClr val="FFFFFF"/>
              </a:solidFill>
            </a:endParaRP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quarter" idx="11" hasCustomPrompt="1"/>
          </p:nvPr>
        </p:nvSpPr>
        <p:spPr>
          <a:xfrm>
            <a:off x="719669" y="5805264"/>
            <a:ext cx="6049433" cy="288032"/>
          </a:xfrm>
        </p:spPr>
        <p:txBody>
          <a:bodyPr/>
          <a:lstStyle>
            <a:lvl1pPr>
              <a:defRPr sz="1000" baseline="0">
                <a:solidFill>
                  <a:srgbClr val="000000"/>
                </a:solidFill>
                <a:latin typeface="+mj-lt"/>
              </a:defRPr>
            </a:lvl1pPr>
            <a:lvl2pPr>
              <a:defRPr sz="1000">
                <a:latin typeface="+mj-lt"/>
              </a:defRPr>
            </a:lvl2pPr>
            <a:lvl3pPr>
              <a:defRPr sz="1000">
                <a:solidFill>
                  <a:schemeClr val="tx1"/>
                </a:solidFill>
                <a:latin typeface="+mj-lt"/>
              </a:defRPr>
            </a:lvl3pPr>
            <a:lvl4pPr>
              <a:defRPr sz="1000">
                <a:solidFill>
                  <a:schemeClr val="tx1"/>
                </a:solidFill>
                <a:latin typeface="+mj-lt"/>
              </a:defRPr>
            </a:lvl4pPr>
            <a:lvl5pPr>
              <a:defRPr sz="1000">
                <a:solidFill>
                  <a:srgbClr val="000000"/>
                </a:solidFill>
                <a:latin typeface="+mj-lt"/>
              </a:defRPr>
            </a:lvl5pPr>
          </a:lstStyle>
          <a:p>
            <a:pPr lvl="0"/>
            <a:r>
              <a:rPr lang="sv-SE"/>
              <a:t>Klicka här för att lägga till text</a:t>
            </a:r>
          </a:p>
          <a:p>
            <a:pPr lvl="4"/>
            <a:endParaRPr lang="sv-SE"/>
          </a:p>
        </p:txBody>
      </p:sp>
      <p:sp>
        <p:nvSpPr>
          <p:cNvPr id="10" name="Bild"/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4574880"/>
          </a:xfrm>
        </p:spPr>
        <p:txBody>
          <a:bodyPr anchor="ctr">
            <a:normAutofit/>
          </a:bodyPr>
          <a:lstStyle>
            <a:lvl1pPr algn="ctr">
              <a:defRPr sz="1400">
                <a:latin typeface="Open Sans Light"/>
                <a:cs typeface="Open Sans Light"/>
              </a:defRPr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9" name="Text"/>
          <p:cNvSpPr>
            <a:spLocks noGrp="1"/>
          </p:cNvSpPr>
          <p:nvPr>
            <p:ph type="body" sz="quarter" idx="10"/>
          </p:nvPr>
        </p:nvSpPr>
        <p:spPr>
          <a:xfrm>
            <a:off x="609600" y="1484787"/>
            <a:ext cx="5102357" cy="2664297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"/>
          <p:cNvSpPr>
            <a:spLocks noGrp="1"/>
          </p:cNvSpPr>
          <p:nvPr>
            <p:ph type="title" hasCustomPrompt="1"/>
          </p:nvPr>
        </p:nvSpPr>
        <p:spPr>
          <a:xfrm>
            <a:off x="609600" y="404664"/>
            <a:ext cx="5102357" cy="1041380"/>
          </a:xfrm>
        </p:spPr>
        <p:txBody>
          <a:bodyPr>
            <a:noAutofit/>
          </a:bodyPr>
          <a:lstStyle>
            <a:lvl1pPr algn="l">
              <a:defRPr sz="2400" baseline="0">
                <a:solidFill>
                  <a:srgbClr val="FFFFFF"/>
                </a:solidFill>
                <a:latin typeface="Open Sans Extrabold"/>
                <a:cs typeface="Open Sans Extrabold"/>
              </a:defRPr>
            </a:lvl1pPr>
          </a:lstStyle>
          <a:p>
            <a:r>
              <a:rPr lang="sv-SE"/>
              <a:t>Klicka här för att lägga till rubrik</a:t>
            </a:r>
          </a:p>
        </p:txBody>
      </p:sp>
    </p:spTree>
    <p:extLst>
      <p:ext uri="{BB962C8B-B14F-4D97-AF65-F5344CB8AC3E}">
        <p14:creationId xmlns:p14="http://schemas.microsoft.com/office/powerpoint/2010/main" val="837729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kel textsida">
    <p:bg>
      <p:bgPr>
        <a:solidFill>
          <a:srgbClr val="0041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"/>
          <p:cNvSpPr>
            <a:spLocks noGrp="1"/>
          </p:cNvSpPr>
          <p:nvPr>
            <p:ph type="body" sz="quarter" idx="10"/>
          </p:nvPr>
        </p:nvSpPr>
        <p:spPr>
          <a:xfrm>
            <a:off x="609600" y="1874838"/>
            <a:ext cx="10972800" cy="3641725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"/>
          <p:cNvSpPr>
            <a:spLocks noGrp="1"/>
          </p:cNvSpPr>
          <p:nvPr>
            <p:ph type="title" hasCustomPrompt="1"/>
          </p:nvPr>
        </p:nvSpPr>
        <p:spPr>
          <a:xfrm>
            <a:off x="609600" y="731520"/>
            <a:ext cx="10972800" cy="1143000"/>
          </a:xfrm>
        </p:spPr>
        <p:txBody>
          <a:bodyPr>
            <a:noAutofit/>
          </a:bodyPr>
          <a:lstStyle>
            <a:lvl1pPr algn="l">
              <a:defRPr sz="3000" baseline="0">
                <a:solidFill>
                  <a:srgbClr val="FFFFFF"/>
                </a:solidFill>
                <a:latin typeface="Open Sans Extrabold"/>
                <a:cs typeface="Open Sans Extrabold"/>
              </a:defRPr>
            </a:lvl1pPr>
          </a:lstStyle>
          <a:p>
            <a:r>
              <a:rPr lang="sv-SE"/>
              <a:t>Klicka här för att lägga till rubrik</a:t>
            </a:r>
          </a:p>
        </p:txBody>
      </p:sp>
    </p:spTree>
    <p:extLst>
      <p:ext uri="{BB962C8B-B14F-4D97-AF65-F5344CB8AC3E}">
        <p14:creationId xmlns:p14="http://schemas.microsoft.com/office/powerpoint/2010/main" val="2132791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Rubrik och punktlista + kapitelmärkning">
  <p:cSld name="1_Rubrik och punktlista + kapitelmärkning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"/>
          <p:cNvSpPr txBox="1">
            <a:spLocks noGrp="1"/>
          </p:cNvSpPr>
          <p:nvPr>
            <p:ph type="title"/>
          </p:nvPr>
        </p:nvSpPr>
        <p:spPr>
          <a:xfrm>
            <a:off x="1015420" y="765175"/>
            <a:ext cx="10272000" cy="7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50A0"/>
              </a:buClr>
              <a:buSzPts val="3000"/>
              <a:buFont typeface="Calibri"/>
              <a:buNone/>
              <a:defRPr sz="4000">
                <a:solidFill>
                  <a:srgbClr val="0050A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1"/>
          </p:nvPr>
        </p:nvSpPr>
        <p:spPr>
          <a:xfrm>
            <a:off x="1015419" y="1773239"/>
            <a:ext cx="10264400" cy="3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lvl="0" indent="-474121" algn="l">
              <a:spcBef>
                <a:spcPts val="533"/>
              </a:spcBef>
              <a:spcAft>
                <a:spcPts val="0"/>
              </a:spcAft>
              <a:buClr>
                <a:srgbClr val="0050A0"/>
              </a:buClr>
              <a:buSzPts val="2000"/>
              <a:buChar char="•"/>
              <a:defRPr sz="26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lvl="1" indent="-457189" algn="l">
              <a:spcBef>
                <a:spcPts val="480"/>
              </a:spcBef>
              <a:spcAft>
                <a:spcPts val="0"/>
              </a:spcAft>
              <a:buClr>
                <a:srgbClr val="0050A0"/>
              </a:buClr>
              <a:buSzPts val="1800"/>
              <a:buFont typeface="Arial"/>
              <a:buChar char="•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lvl="2" indent="-440256" algn="l">
              <a:spcBef>
                <a:spcPts val="427"/>
              </a:spcBef>
              <a:spcAft>
                <a:spcPts val="0"/>
              </a:spcAft>
              <a:buClr>
                <a:srgbClr val="0050A0"/>
              </a:buClr>
              <a:buSzPts val="1600"/>
              <a:buFont typeface="Arial"/>
              <a:buChar char="•"/>
              <a:defRPr sz="21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lvl="3" indent="-423323" algn="l">
              <a:spcBef>
                <a:spcPts val="373"/>
              </a:spcBef>
              <a:spcAft>
                <a:spcPts val="0"/>
              </a:spcAft>
              <a:buClr>
                <a:srgbClr val="0050A0"/>
              </a:buClr>
              <a:buSzPts val="1400"/>
              <a:buFont typeface="Arial"/>
              <a:buChar char="•"/>
              <a:def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lvl="4" indent="-406390" algn="l">
              <a:spcBef>
                <a:spcPts val="320"/>
              </a:spcBef>
              <a:spcAft>
                <a:spcPts val="0"/>
              </a:spcAft>
              <a:buClr>
                <a:srgbClr val="0050A0"/>
              </a:buClr>
              <a:buSzPts val="1200"/>
              <a:buFont typeface="Arial"/>
              <a:buChar char="•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2"/>
          </p:nvPr>
        </p:nvSpPr>
        <p:spPr>
          <a:xfrm>
            <a:off x="528000" y="331200"/>
            <a:ext cx="10751600" cy="2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609585" lvl="0" indent="-304792" algn="l">
              <a:spcBef>
                <a:spcPts val="267"/>
              </a:spcBef>
              <a:spcAft>
                <a:spcPts val="0"/>
              </a:spcAft>
              <a:buSzPts val="1000"/>
              <a:buFont typeface="Calibri"/>
              <a:buNone/>
              <a:defRPr sz="1333" b="1">
                <a:solidFill>
                  <a:srgbClr val="0050A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lvl="1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D79425D0-E7B0-4F2C-D71B-D8DF779195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5095" y="5844991"/>
            <a:ext cx="2743200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722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ubrik på Bild">
  <p:cSld name="Rubrik på Bild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5590117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8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5590000"/>
          </a:xfrm>
          <a:prstGeom prst="rect">
            <a:avLst/>
          </a:prstGeom>
          <a:noFill/>
          <a:ln>
            <a:noFill/>
          </a:ln>
        </p:spPr>
      </p:sp>
      <p:sp>
        <p:nvSpPr>
          <p:cNvPr id="41" name="Google Shape;41;p8"/>
          <p:cNvSpPr txBox="1">
            <a:spLocks noGrp="1"/>
          </p:cNvSpPr>
          <p:nvPr>
            <p:ph type="ctrTitle"/>
          </p:nvPr>
        </p:nvSpPr>
        <p:spPr>
          <a:xfrm>
            <a:off x="1016732" y="1557339"/>
            <a:ext cx="10272000" cy="10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5867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4251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ubrik, Brödtext, Bild, Kapitelmärkning">
  <p:cSld name="Rubrik, Brödtext, Bild, Kapitelmärkning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 txBox="1">
            <a:spLocks noGrp="1"/>
          </p:cNvSpPr>
          <p:nvPr>
            <p:ph type="body" idx="1"/>
          </p:nvPr>
        </p:nvSpPr>
        <p:spPr>
          <a:xfrm>
            <a:off x="1007533" y="765176"/>
            <a:ext cx="5088400" cy="7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609585" lvl="0" indent="-304792" algn="l">
              <a:spcBef>
                <a:spcPts val="80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0050A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lvl="1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1007533" y="1773480"/>
            <a:ext cx="5088400" cy="38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lvl="0" indent="-304792" algn="l">
              <a:spcBef>
                <a:spcPts val="80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lvl="1" indent="-304792" algn="l">
              <a:spcBef>
                <a:spcPts val="800"/>
              </a:spcBef>
              <a:spcAft>
                <a:spcPts val="0"/>
              </a:spcAft>
              <a:buSzPts val="1800"/>
              <a:buNone/>
              <a:defRPr/>
            </a:lvl2pPr>
            <a:lvl3pPr marL="1828754" lvl="2" indent="-304792" algn="l">
              <a:spcBef>
                <a:spcPts val="427"/>
              </a:spcBef>
              <a:spcAft>
                <a:spcPts val="0"/>
              </a:spcAft>
              <a:buSzPts val="1600"/>
              <a:buNone/>
              <a:defRPr/>
            </a:lvl3pPr>
            <a:lvl4pPr marL="2438339" lvl="3" indent="-304792" algn="l">
              <a:spcBef>
                <a:spcPts val="373"/>
              </a:spcBef>
              <a:spcAft>
                <a:spcPts val="0"/>
              </a:spcAft>
              <a:buSzPts val="1400"/>
              <a:buNone/>
              <a:defRPr/>
            </a:lvl4pPr>
            <a:lvl5pPr marL="3047924" lvl="4" indent="-304792" algn="l">
              <a:spcBef>
                <a:spcPts val="320"/>
              </a:spcBef>
              <a:spcAft>
                <a:spcPts val="0"/>
              </a:spcAft>
              <a:buSzPts val="1200"/>
              <a:buNone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9"/>
          <p:cNvSpPr>
            <a:spLocks noGrp="1"/>
          </p:cNvSpPr>
          <p:nvPr>
            <p:ph type="pic" idx="3"/>
          </p:nvPr>
        </p:nvSpPr>
        <p:spPr>
          <a:xfrm>
            <a:off x="6479717" y="765176"/>
            <a:ext cx="4800000" cy="4824400"/>
          </a:xfrm>
          <a:prstGeom prst="rect">
            <a:avLst/>
          </a:prstGeom>
          <a:noFill/>
          <a:ln>
            <a:noFill/>
          </a:ln>
        </p:spPr>
      </p:sp>
      <p:sp>
        <p:nvSpPr>
          <p:cNvPr id="46" name="Google Shape;46;p9"/>
          <p:cNvSpPr txBox="1">
            <a:spLocks noGrp="1"/>
          </p:cNvSpPr>
          <p:nvPr>
            <p:ph type="body" idx="4"/>
          </p:nvPr>
        </p:nvSpPr>
        <p:spPr>
          <a:xfrm>
            <a:off x="527051" y="332111"/>
            <a:ext cx="10752800" cy="2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609585" lvl="0" indent="-304792" algn="l">
              <a:spcBef>
                <a:spcPts val="267"/>
              </a:spcBef>
              <a:spcAft>
                <a:spcPts val="0"/>
              </a:spcAft>
              <a:buSzPts val="1000"/>
              <a:buFont typeface="Calibri"/>
              <a:buNone/>
              <a:defRPr sz="1333" b="1">
                <a:solidFill>
                  <a:srgbClr val="0050A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lvl="1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4941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ubrik + Bild, Kapitelmärkning">
  <p:cSld name="Rubrik + Bild, Kapitelmärkning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0"/>
          <p:cNvSpPr txBox="1">
            <a:spLocks noGrp="1"/>
          </p:cNvSpPr>
          <p:nvPr>
            <p:ph type="body" idx="1"/>
          </p:nvPr>
        </p:nvSpPr>
        <p:spPr>
          <a:xfrm>
            <a:off x="1007533" y="765176"/>
            <a:ext cx="10272000" cy="7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609585" lvl="0" indent="-304792" algn="l">
              <a:spcBef>
                <a:spcPts val="80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0050A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lvl="1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0"/>
          <p:cNvSpPr>
            <a:spLocks noGrp="1"/>
          </p:cNvSpPr>
          <p:nvPr>
            <p:ph type="pic" idx="2"/>
          </p:nvPr>
        </p:nvSpPr>
        <p:spPr>
          <a:xfrm>
            <a:off x="1007533" y="1772819"/>
            <a:ext cx="10272000" cy="3480800"/>
          </a:xfrm>
          <a:prstGeom prst="rect">
            <a:avLst/>
          </a:prstGeom>
          <a:noFill/>
          <a:ln>
            <a:noFill/>
          </a:ln>
        </p:spPr>
      </p:sp>
      <p:sp>
        <p:nvSpPr>
          <p:cNvPr id="50" name="Google Shape;50;p10"/>
          <p:cNvSpPr txBox="1">
            <a:spLocks noGrp="1"/>
          </p:cNvSpPr>
          <p:nvPr>
            <p:ph type="body" idx="3"/>
          </p:nvPr>
        </p:nvSpPr>
        <p:spPr>
          <a:xfrm>
            <a:off x="527051" y="332656"/>
            <a:ext cx="10752800" cy="2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609585" lvl="0" indent="-304792" algn="l">
              <a:spcBef>
                <a:spcPts val="267"/>
              </a:spcBef>
              <a:spcAft>
                <a:spcPts val="0"/>
              </a:spcAft>
              <a:buSzPts val="1000"/>
              <a:buFont typeface="Calibri"/>
              <a:buNone/>
              <a:defRPr sz="1333" b="1">
                <a:solidFill>
                  <a:srgbClr val="0050A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lvl="1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5606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26" Type="http://schemas.openxmlformats.org/officeDocument/2006/relationships/slideLayout" Target="../slideLayouts/slideLayout45.xml"/><Relationship Id="rId3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40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5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24" Type="http://schemas.openxmlformats.org/officeDocument/2006/relationships/slideLayout" Target="../slideLayouts/slideLayout43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42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41.xml"/><Relationship Id="rId27" Type="http://schemas.openxmlformats.org/officeDocument/2006/relationships/slideLayout" Target="../slideLayouts/slideLayout46.xml"/><Relationship Id="rId30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07535" y="274639"/>
            <a:ext cx="102720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0050A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50A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07535" y="1600201"/>
            <a:ext cx="10272000" cy="35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spcBef>
                <a:spcPts val="400"/>
              </a:spcBef>
              <a:spcAft>
                <a:spcPts val="0"/>
              </a:spcAft>
              <a:buClr>
                <a:srgbClr val="0050A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spcBef>
                <a:spcPts val="360"/>
              </a:spcBef>
              <a:spcAft>
                <a:spcPts val="0"/>
              </a:spcAft>
              <a:buClr>
                <a:srgbClr val="0050A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rgbClr val="0050A0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0050A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spcBef>
                <a:spcPts val="240"/>
              </a:spcBef>
              <a:spcAft>
                <a:spcPts val="0"/>
              </a:spcAft>
              <a:buClr>
                <a:srgbClr val="0050A0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8" name="Google Shape;8;p1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9359506" y="6007591"/>
            <a:ext cx="1920215" cy="434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;p1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8304246" y="5925278"/>
            <a:ext cx="750857" cy="70080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1"/>
          <p:cNvSpPr txBox="1"/>
          <p:nvPr/>
        </p:nvSpPr>
        <p:spPr>
          <a:xfrm>
            <a:off x="162400" y="5967867"/>
            <a:ext cx="4000000" cy="574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1067">
                <a:solidFill>
                  <a:srgbClr val="110046"/>
                </a:solidFill>
              </a:rPr>
              <a:t>Copyright DigJourney </a:t>
            </a:r>
            <a:endParaRPr sz="1067">
              <a:solidFill>
                <a:srgbClr val="11004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1067">
                <a:solidFill>
                  <a:srgbClr val="110046"/>
                </a:solidFill>
              </a:rPr>
              <a:t>Licencierat av Region Västerbotten</a:t>
            </a:r>
            <a:endParaRPr sz="1067">
              <a:solidFill>
                <a:srgbClr val="1100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3049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  <p:sldLayoutId id="2147483944" r:id="rId9"/>
    <p:sldLayoutId id="2147483945" r:id="rId10"/>
    <p:sldLayoutId id="2147483946" r:id="rId11"/>
    <p:sldLayoutId id="2147483947" r:id="rId12"/>
    <p:sldLayoutId id="2147483948" r:id="rId13"/>
    <p:sldLayoutId id="2147483949" r:id="rId14"/>
    <p:sldLayoutId id="2147483951" r:id="rId15"/>
    <p:sldLayoutId id="2147483952" r:id="rId16"/>
    <p:sldLayoutId id="2147483953" r:id="rId17"/>
    <p:sldLayoutId id="2147483954" r:id="rId18"/>
    <p:sldLayoutId id="2147483955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643">
          <p15:clr>
            <a:srgbClr val="F26B43"/>
          </p15:clr>
        </p15:guide>
        <p15:guide id="2" pos="476">
          <p15:clr>
            <a:srgbClr val="F26B43"/>
          </p15:clr>
        </p15:guide>
        <p15:guide id="3" orient="horz" pos="158">
          <p15:clr>
            <a:srgbClr val="F26B43"/>
          </p15:clr>
        </p15:guide>
        <p15:guide id="4" orient="horz" pos="259">
          <p15:clr>
            <a:srgbClr val="F26B43"/>
          </p15:clr>
        </p15:guide>
        <p15:guide id="5" orient="horz" pos="835">
          <p15:clr>
            <a:srgbClr val="F26B43"/>
          </p15:clr>
        </p15:guide>
        <p15:guide id="6" orient="horz" pos="730">
          <p15:clr>
            <a:srgbClr val="F26B43"/>
          </p15:clr>
        </p15:guide>
        <p15:guide id="7" pos="5329">
          <p15:clr>
            <a:srgbClr val="F26B43"/>
          </p15:clr>
        </p15:guide>
        <p15:guide id="8" pos="249">
          <p15:clr>
            <a:srgbClr val="F26B43"/>
          </p15:clr>
        </p15:guide>
        <p15:guide id="9" orient="horz" pos="2482">
          <p15:clr>
            <a:srgbClr val="F26B43"/>
          </p15:clr>
        </p15:guide>
        <p15:guide id="10" orient="horz" pos="358">
          <p15:clr>
            <a:srgbClr val="F26B43"/>
          </p15:clr>
        </p15:guide>
        <p15:guide id="11" orient="horz" pos="2835">
          <p15:clr>
            <a:srgbClr val="F26B43"/>
          </p15:clr>
        </p15:guide>
        <p15:guide id="12" orient="horz" pos="3044">
          <p15:clr>
            <a:srgbClr val="F26B43"/>
          </p15:clr>
        </p15:guide>
        <p15:guide id="13" pos="2880">
          <p15:clr>
            <a:srgbClr val="F26B43"/>
          </p15:clr>
        </p15:guide>
        <p15:guide id="14" pos="306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07535" y="274639"/>
            <a:ext cx="102720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0050A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50A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07535" y="1600201"/>
            <a:ext cx="10272000" cy="35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spcBef>
                <a:spcPts val="400"/>
              </a:spcBef>
              <a:spcAft>
                <a:spcPts val="0"/>
              </a:spcAft>
              <a:buClr>
                <a:srgbClr val="0050A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spcBef>
                <a:spcPts val="360"/>
              </a:spcBef>
              <a:spcAft>
                <a:spcPts val="0"/>
              </a:spcAft>
              <a:buClr>
                <a:srgbClr val="0050A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rgbClr val="0050A0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0050A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spcBef>
                <a:spcPts val="240"/>
              </a:spcBef>
              <a:spcAft>
                <a:spcPts val="0"/>
              </a:spcAft>
              <a:buClr>
                <a:srgbClr val="0050A0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8" name="Google Shape;8;p1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9359506" y="6007591"/>
            <a:ext cx="1920215" cy="434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;p1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8304246" y="5925278"/>
            <a:ext cx="750857" cy="70080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1"/>
          <p:cNvSpPr txBox="1"/>
          <p:nvPr/>
        </p:nvSpPr>
        <p:spPr>
          <a:xfrm>
            <a:off x="162400" y="5967867"/>
            <a:ext cx="4000000" cy="574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1067">
                <a:solidFill>
                  <a:srgbClr val="110046"/>
                </a:solidFill>
              </a:rPr>
              <a:t>Copyright DigJourney. </a:t>
            </a:r>
            <a:endParaRPr sz="1067">
              <a:solidFill>
                <a:srgbClr val="11004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1067">
                <a:solidFill>
                  <a:srgbClr val="110046"/>
                </a:solidFill>
              </a:rPr>
              <a:t>Licencierat av Region Västerbotten</a:t>
            </a:r>
            <a:endParaRPr sz="1067">
              <a:solidFill>
                <a:srgbClr val="1100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9156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4" r:id="rId6"/>
    <p:sldLayoutId id="2147483965" r:id="rId7"/>
    <p:sldLayoutId id="2147483966" r:id="rId8"/>
    <p:sldLayoutId id="2147483967" r:id="rId9"/>
    <p:sldLayoutId id="2147483968" r:id="rId10"/>
    <p:sldLayoutId id="2147483969" r:id="rId11"/>
    <p:sldLayoutId id="2147483970" r:id="rId12"/>
    <p:sldLayoutId id="2147483971" r:id="rId13"/>
    <p:sldLayoutId id="2147483972" r:id="rId14"/>
    <p:sldLayoutId id="2147483973" r:id="rId15"/>
    <p:sldLayoutId id="2147483974" r:id="rId16"/>
    <p:sldLayoutId id="2147483975" r:id="rId17"/>
    <p:sldLayoutId id="2147483976" r:id="rId18"/>
    <p:sldLayoutId id="2147483977" r:id="rId19"/>
    <p:sldLayoutId id="2147483978" r:id="rId20"/>
    <p:sldLayoutId id="2147483979" r:id="rId21"/>
    <p:sldLayoutId id="2147483980" r:id="rId22"/>
    <p:sldLayoutId id="2147483981" r:id="rId23"/>
    <p:sldLayoutId id="2147483982" r:id="rId24"/>
    <p:sldLayoutId id="2147483983" r:id="rId25"/>
    <p:sldLayoutId id="2147483984" r:id="rId26"/>
    <p:sldLayoutId id="2147483985" r:id="rId2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643">
          <p15:clr>
            <a:srgbClr val="F26B43"/>
          </p15:clr>
        </p15:guide>
        <p15:guide id="2" pos="476">
          <p15:clr>
            <a:srgbClr val="F26B43"/>
          </p15:clr>
        </p15:guide>
        <p15:guide id="3" orient="horz" pos="158">
          <p15:clr>
            <a:srgbClr val="F26B43"/>
          </p15:clr>
        </p15:guide>
        <p15:guide id="4" orient="horz" pos="259">
          <p15:clr>
            <a:srgbClr val="F26B43"/>
          </p15:clr>
        </p15:guide>
        <p15:guide id="5" orient="horz" pos="835">
          <p15:clr>
            <a:srgbClr val="F26B43"/>
          </p15:clr>
        </p15:guide>
        <p15:guide id="6" orient="horz" pos="730">
          <p15:clr>
            <a:srgbClr val="F26B43"/>
          </p15:clr>
        </p15:guide>
        <p15:guide id="7" pos="5329">
          <p15:clr>
            <a:srgbClr val="F26B43"/>
          </p15:clr>
        </p15:guide>
        <p15:guide id="8" pos="249">
          <p15:clr>
            <a:srgbClr val="F26B43"/>
          </p15:clr>
        </p15:guide>
        <p15:guide id="9" orient="horz" pos="2482">
          <p15:clr>
            <a:srgbClr val="F26B43"/>
          </p15:clr>
        </p15:guide>
        <p15:guide id="10" orient="horz" pos="358">
          <p15:clr>
            <a:srgbClr val="F26B43"/>
          </p15:clr>
        </p15:guide>
        <p15:guide id="11" orient="horz" pos="2835">
          <p15:clr>
            <a:srgbClr val="F26B43"/>
          </p15:clr>
        </p15:guide>
        <p15:guide id="12" orient="horz" pos="3044">
          <p15:clr>
            <a:srgbClr val="F26B43"/>
          </p15:clr>
        </p15:guide>
        <p15:guide id="13" pos="2880">
          <p15:clr>
            <a:srgbClr val="F26B43"/>
          </p15:clr>
        </p15:guide>
        <p15:guide id="14" pos="306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43C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idnummer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C01A26-2D80-0E46-9B4D-60A1952FE66D}" type="slidenum">
              <a:rPr lang="sv-SE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sv-S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idfot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Datum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6BA79-F2AE-9145-9209-1674DACC0F18}" type="datetimeFigureOut">
              <a:rPr lang="sv-SE" smtClean="0">
                <a:solidFill>
                  <a:srgbClr val="000000">
                    <a:tint val="75000"/>
                  </a:srgbClr>
                </a:solidFill>
              </a:rPr>
              <a:pPr/>
              <a:t>2025-04-17</a:t>
            </a:fld>
            <a:endParaRPr lang="sv-S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Text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/>
              <a:t>Klicka här för att lägga till 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  <a:p>
            <a:pPr lvl="5"/>
            <a:r>
              <a:rPr lang="sv-SE"/>
              <a:t>Nivå sex</a:t>
            </a:r>
          </a:p>
          <a:p>
            <a:pPr lvl="6"/>
            <a:r>
              <a:rPr lang="sv-SE"/>
              <a:t>Nivå 7</a:t>
            </a:r>
          </a:p>
          <a:p>
            <a:pPr lvl="7"/>
            <a:r>
              <a:rPr lang="sv-SE"/>
              <a:t>Nivå 8</a:t>
            </a:r>
          </a:p>
          <a:p>
            <a:pPr lvl="8"/>
            <a:r>
              <a:rPr lang="sv-SE"/>
              <a:t>Nivå nio</a:t>
            </a:r>
          </a:p>
        </p:txBody>
      </p:sp>
      <p:sp>
        <p:nvSpPr>
          <p:cNvPr id="2" name="Rubrik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sv-SE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363743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929" r:id="rId7"/>
  </p:sldLayoutIdLst>
  <p:txStyles>
    <p:titleStyle>
      <a:lvl1pPr algn="l" defTabSz="457200" rtl="0" eaLnBrk="1" latinLnBrk="0" hangingPunct="1">
        <a:spcBef>
          <a:spcPct val="0"/>
        </a:spcBef>
        <a:buNone/>
        <a:defRPr sz="30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spcAft>
          <a:spcPts val="500"/>
        </a:spcAft>
        <a:buFont typeface="Arial"/>
        <a:buNone/>
        <a:defRPr sz="2200" kern="1200">
          <a:solidFill>
            <a:srgbClr val="FFFFFF"/>
          </a:solidFill>
          <a:latin typeface="+mn-lt"/>
          <a:ea typeface="+mn-ea"/>
          <a:cs typeface="+mn-cs"/>
        </a:defRPr>
      </a:lvl1pPr>
      <a:lvl2pPr marL="719138" indent="-363538" algn="l" defTabSz="457200" rtl="0" eaLnBrk="1" latinLnBrk="0" hangingPunct="1">
        <a:spcBef>
          <a:spcPct val="20000"/>
        </a:spcBef>
        <a:spcAft>
          <a:spcPts val="500"/>
        </a:spcAft>
        <a:buFont typeface="Arial"/>
        <a:buChar char="–"/>
        <a:defRPr sz="2000" kern="1200">
          <a:solidFill>
            <a:srgbClr val="FFFFFF"/>
          </a:solidFill>
          <a:latin typeface="+mn-lt"/>
          <a:ea typeface="+mn-ea"/>
          <a:cs typeface="+mn-cs"/>
        </a:defRPr>
      </a:lvl2pPr>
      <a:lvl3pPr marL="1074738" indent="-355600" algn="l" defTabSz="457200" rtl="0" eaLnBrk="1" latinLnBrk="0" hangingPunct="1">
        <a:spcBef>
          <a:spcPct val="20000"/>
        </a:spcBef>
        <a:spcAft>
          <a:spcPts val="500"/>
        </a:spcAft>
        <a:buFont typeface="Arial"/>
        <a:buChar char="•"/>
        <a:defRPr sz="1800" kern="1200">
          <a:solidFill>
            <a:srgbClr val="FFFFFF"/>
          </a:solidFill>
          <a:latin typeface="+mn-lt"/>
          <a:ea typeface="+mn-ea"/>
          <a:cs typeface="+mn-cs"/>
        </a:defRPr>
      </a:lvl3pPr>
      <a:lvl4pPr marL="1346200" indent="-271463" algn="l" defTabSz="457200" rtl="0" eaLnBrk="1" latinLnBrk="0" hangingPunct="1">
        <a:spcBef>
          <a:spcPct val="20000"/>
        </a:spcBef>
        <a:spcAft>
          <a:spcPts val="500"/>
        </a:spcAft>
        <a:buFont typeface="Arial"/>
        <a:buChar char="–"/>
        <a:defRPr sz="1600" kern="1200">
          <a:solidFill>
            <a:srgbClr val="FFFFFF"/>
          </a:solidFill>
          <a:latin typeface="+mn-lt"/>
          <a:ea typeface="+mn-ea"/>
          <a:cs typeface="+mn-cs"/>
        </a:defRPr>
      </a:lvl4pPr>
      <a:lvl5pPr marL="1617663" indent="-271463" algn="l" defTabSz="457200" rtl="0" eaLnBrk="1" latinLnBrk="0" hangingPunct="1">
        <a:spcBef>
          <a:spcPct val="20000"/>
        </a:spcBef>
        <a:spcAft>
          <a:spcPts val="500"/>
        </a:spcAft>
        <a:buFont typeface="Arial" panose="020B0604020202020204" pitchFamily="34" charset="0"/>
        <a:buChar char="•"/>
        <a:defRPr sz="1400" kern="1200">
          <a:solidFill>
            <a:srgbClr val="FFFFFF"/>
          </a:solidFill>
          <a:latin typeface="+mn-lt"/>
          <a:ea typeface="+mn-ea"/>
          <a:cs typeface="+mn-cs"/>
        </a:defRPr>
      </a:lvl5pPr>
      <a:lvl6pPr marL="1795463" indent="-177800" algn="l" defTabSz="457200" rtl="0" eaLnBrk="1" latinLnBrk="0" hangingPunct="1">
        <a:spcBef>
          <a:spcPct val="20000"/>
        </a:spcBef>
        <a:spcAft>
          <a:spcPts val="500"/>
        </a:spcAft>
        <a:buFont typeface="Open Sans" panose="020B0606030504020204" pitchFamily="34" charset="0"/>
        <a:buChar char="–"/>
        <a:defRPr sz="1200" kern="1200">
          <a:solidFill>
            <a:srgbClr val="FFFFFF"/>
          </a:solidFill>
          <a:latin typeface="+mn-lt"/>
          <a:ea typeface="+mn-ea"/>
          <a:cs typeface="+mn-cs"/>
        </a:defRPr>
      </a:lvl6pPr>
      <a:lvl7pPr marL="1973263" indent="-177800" algn="l" defTabSz="457200" rtl="0" eaLnBrk="1" latinLnBrk="0" hangingPunct="1">
        <a:spcBef>
          <a:spcPct val="20000"/>
        </a:spcBef>
        <a:spcAft>
          <a:spcPts val="500"/>
        </a:spcAft>
        <a:buFont typeface="Arial"/>
        <a:buChar char="•"/>
        <a:defRPr sz="1000" kern="1200" baseline="0">
          <a:solidFill>
            <a:srgbClr val="FFFFFF"/>
          </a:solidFill>
          <a:latin typeface="+mn-lt"/>
          <a:ea typeface="+mn-ea"/>
          <a:cs typeface="+mn-cs"/>
        </a:defRPr>
      </a:lvl7pPr>
      <a:lvl8pPr marL="2151063" indent="-177800" algn="l" defTabSz="457200" rtl="0" eaLnBrk="1" latinLnBrk="0" hangingPunct="1">
        <a:spcBef>
          <a:spcPct val="20000"/>
        </a:spcBef>
        <a:spcAft>
          <a:spcPts val="500"/>
        </a:spcAft>
        <a:buFont typeface="Open Sans" panose="020B0606030504020204" pitchFamily="34" charset="0"/>
        <a:buChar char="–"/>
        <a:defRPr sz="800" kern="1200" baseline="0">
          <a:solidFill>
            <a:srgbClr val="FFFFFF"/>
          </a:solidFill>
          <a:latin typeface="+mn-lt"/>
          <a:ea typeface="+mn-ea"/>
          <a:cs typeface="+mn-cs"/>
        </a:defRPr>
      </a:lvl8pPr>
      <a:lvl9pPr marL="2328863" indent="-177800" algn="l" defTabSz="457200" rtl="0" eaLnBrk="1" latinLnBrk="0" hangingPunct="1">
        <a:spcBef>
          <a:spcPct val="20000"/>
        </a:spcBef>
        <a:spcAft>
          <a:spcPts val="500"/>
        </a:spcAft>
        <a:buFont typeface="Arial"/>
        <a:buChar char="•"/>
        <a:defRPr sz="600" kern="1200" baseline="0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41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idnummer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C01A26-2D80-0E46-9B4D-60A1952FE66D}" type="slidenum">
              <a:rPr lang="sv-SE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sv-S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idfot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Datum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6BA79-F2AE-9145-9209-1674DACC0F18}" type="datetimeFigureOut">
              <a:rPr lang="sv-SE" smtClean="0">
                <a:solidFill>
                  <a:srgbClr val="000000">
                    <a:tint val="75000"/>
                  </a:srgbClr>
                </a:solidFill>
              </a:rPr>
              <a:pPr/>
              <a:t>2025-04-17</a:t>
            </a:fld>
            <a:endParaRPr lang="sv-S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Text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/>
              <a:t>Klicka här för att lägga till 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  <a:p>
            <a:pPr lvl="5"/>
            <a:r>
              <a:rPr lang="sv-SE"/>
              <a:t>Nivå sex</a:t>
            </a:r>
          </a:p>
          <a:p>
            <a:pPr lvl="6"/>
            <a:r>
              <a:rPr lang="sv-SE"/>
              <a:t>Nivå 7</a:t>
            </a:r>
          </a:p>
          <a:p>
            <a:pPr lvl="7"/>
            <a:r>
              <a:rPr lang="sv-SE"/>
              <a:t>Nivå 8</a:t>
            </a:r>
          </a:p>
          <a:p>
            <a:pPr lvl="8"/>
            <a:r>
              <a:rPr lang="sv-SE"/>
              <a:t>Nivå nio</a:t>
            </a:r>
          </a:p>
        </p:txBody>
      </p:sp>
      <p:sp>
        <p:nvSpPr>
          <p:cNvPr id="2" name="Rubrik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sv-SE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1113071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</p:sldLayoutIdLst>
  <p:txStyles>
    <p:titleStyle>
      <a:lvl1pPr algn="l" defTabSz="457200" rtl="0" eaLnBrk="1" latinLnBrk="0" hangingPunct="1">
        <a:spcBef>
          <a:spcPct val="0"/>
        </a:spcBef>
        <a:buNone/>
        <a:defRPr sz="30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spcAft>
          <a:spcPts val="500"/>
        </a:spcAft>
        <a:buFont typeface="Arial"/>
        <a:buNone/>
        <a:defRPr sz="2200" kern="1200">
          <a:solidFill>
            <a:srgbClr val="FFFFFF"/>
          </a:solidFill>
          <a:latin typeface="+mn-lt"/>
          <a:ea typeface="+mn-ea"/>
          <a:cs typeface="+mn-cs"/>
        </a:defRPr>
      </a:lvl1pPr>
      <a:lvl2pPr marL="719138" indent="-363538" algn="l" defTabSz="457200" rtl="0" eaLnBrk="1" latinLnBrk="0" hangingPunct="1">
        <a:spcBef>
          <a:spcPct val="20000"/>
        </a:spcBef>
        <a:spcAft>
          <a:spcPts val="500"/>
        </a:spcAft>
        <a:buFont typeface="Arial"/>
        <a:buChar char="–"/>
        <a:defRPr sz="2000" kern="1200">
          <a:solidFill>
            <a:srgbClr val="FFFFFF"/>
          </a:solidFill>
          <a:latin typeface="+mn-lt"/>
          <a:ea typeface="+mn-ea"/>
          <a:cs typeface="+mn-cs"/>
        </a:defRPr>
      </a:lvl2pPr>
      <a:lvl3pPr marL="1074738" indent="-355600" algn="l" defTabSz="457200" rtl="0" eaLnBrk="1" latinLnBrk="0" hangingPunct="1">
        <a:spcBef>
          <a:spcPct val="20000"/>
        </a:spcBef>
        <a:spcAft>
          <a:spcPts val="500"/>
        </a:spcAft>
        <a:buFont typeface="Arial"/>
        <a:buChar char="•"/>
        <a:defRPr sz="1800" kern="1200">
          <a:solidFill>
            <a:srgbClr val="FFFFFF"/>
          </a:solidFill>
          <a:latin typeface="+mn-lt"/>
          <a:ea typeface="+mn-ea"/>
          <a:cs typeface="+mn-cs"/>
        </a:defRPr>
      </a:lvl3pPr>
      <a:lvl4pPr marL="1346200" indent="-271463" algn="l" defTabSz="457200" rtl="0" eaLnBrk="1" latinLnBrk="0" hangingPunct="1">
        <a:spcBef>
          <a:spcPct val="20000"/>
        </a:spcBef>
        <a:spcAft>
          <a:spcPts val="500"/>
        </a:spcAft>
        <a:buFont typeface="Arial"/>
        <a:buChar char="–"/>
        <a:defRPr sz="1600" kern="1200">
          <a:solidFill>
            <a:srgbClr val="FFFFFF"/>
          </a:solidFill>
          <a:latin typeface="+mn-lt"/>
          <a:ea typeface="+mn-ea"/>
          <a:cs typeface="+mn-cs"/>
        </a:defRPr>
      </a:lvl4pPr>
      <a:lvl5pPr marL="1617663" indent="-271463" algn="l" defTabSz="457200" rtl="0" eaLnBrk="1" latinLnBrk="0" hangingPunct="1">
        <a:spcBef>
          <a:spcPct val="20000"/>
        </a:spcBef>
        <a:spcAft>
          <a:spcPts val="500"/>
        </a:spcAft>
        <a:buFont typeface="Arial" panose="020B0604020202020204" pitchFamily="34" charset="0"/>
        <a:buChar char="•"/>
        <a:defRPr sz="1400" kern="1200">
          <a:solidFill>
            <a:srgbClr val="FFFFFF"/>
          </a:solidFill>
          <a:latin typeface="+mn-lt"/>
          <a:ea typeface="+mn-ea"/>
          <a:cs typeface="+mn-cs"/>
        </a:defRPr>
      </a:lvl5pPr>
      <a:lvl6pPr marL="1795463" indent="-177800" algn="l" defTabSz="457200" rtl="0" eaLnBrk="1" latinLnBrk="0" hangingPunct="1">
        <a:spcBef>
          <a:spcPct val="20000"/>
        </a:spcBef>
        <a:spcAft>
          <a:spcPts val="500"/>
        </a:spcAft>
        <a:buFont typeface="Open Sans" panose="020B0606030504020204" pitchFamily="34" charset="0"/>
        <a:buChar char="–"/>
        <a:defRPr sz="1200" kern="1200">
          <a:solidFill>
            <a:srgbClr val="FFFFFF"/>
          </a:solidFill>
          <a:latin typeface="+mn-lt"/>
          <a:ea typeface="+mn-ea"/>
          <a:cs typeface="+mn-cs"/>
        </a:defRPr>
      </a:lvl6pPr>
      <a:lvl7pPr marL="1973263" indent="-177800" algn="l" defTabSz="457200" rtl="0" eaLnBrk="1" latinLnBrk="0" hangingPunct="1">
        <a:spcBef>
          <a:spcPct val="20000"/>
        </a:spcBef>
        <a:spcAft>
          <a:spcPts val="500"/>
        </a:spcAft>
        <a:buFont typeface="Arial"/>
        <a:buChar char="•"/>
        <a:defRPr sz="1000" kern="1200" baseline="0">
          <a:solidFill>
            <a:srgbClr val="FFFFFF"/>
          </a:solidFill>
          <a:latin typeface="+mn-lt"/>
          <a:ea typeface="+mn-ea"/>
          <a:cs typeface="+mn-cs"/>
        </a:defRPr>
      </a:lvl7pPr>
      <a:lvl8pPr marL="2151063" indent="-177800" algn="l" defTabSz="457200" rtl="0" eaLnBrk="1" latinLnBrk="0" hangingPunct="1">
        <a:spcBef>
          <a:spcPct val="20000"/>
        </a:spcBef>
        <a:spcAft>
          <a:spcPts val="500"/>
        </a:spcAft>
        <a:buFont typeface="Open Sans" panose="020B0606030504020204" pitchFamily="34" charset="0"/>
        <a:buChar char="–"/>
        <a:defRPr sz="800" kern="1200" baseline="0">
          <a:solidFill>
            <a:srgbClr val="FFFFFF"/>
          </a:solidFill>
          <a:latin typeface="+mn-lt"/>
          <a:ea typeface="+mn-ea"/>
          <a:cs typeface="+mn-cs"/>
        </a:defRPr>
      </a:lvl8pPr>
      <a:lvl9pPr marL="2328863" indent="-177800" algn="l" defTabSz="457200" rtl="0" eaLnBrk="1" latinLnBrk="0" hangingPunct="1">
        <a:spcBef>
          <a:spcPct val="20000"/>
        </a:spcBef>
        <a:spcAft>
          <a:spcPts val="500"/>
        </a:spcAft>
        <a:buFont typeface="Arial"/>
        <a:buChar char="•"/>
        <a:defRPr sz="600" kern="1200" baseline="0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11" Type="http://schemas.openxmlformats.org/officeDocument/2006/relationships/image" Target="../media/image28.sv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1109CB3A-334C-4A61-9F52-BBFD696EA02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/>
              <a:t>Välkommen!</a:t>
            </a:r>
          </a:p>
        </p:txBody>
      </p:sp>
      <p:pic>
        <p:nvPicPr>
          <p:cNvPr id="2" name="Bildobjekt 2">
            <a:extLst>
              <a:ext uri="{FF2B5EF4-FFF2-40B4-BE49-F238E27FC236}">
                <a16:creationId xmlns:a16="http://schemas.microsoft.com/office/drawing/2014/main" id="{E86D20DF-013A-1C5F-AA43-A95859CF2F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981" y="5946591"/>
            <a:ext cx="2743200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4381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E927D06F-D57F-5413-B886-ED8CE3F54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9864" y="270100"/>
            <a:ext cx="8105772" cy="780000"/>
          </a:xfrm>
        </p:spPr>
        <p:txBody>
          <a:bodyPr/>
          <a:lstStyle/>
          <a:p>
            <a:r>
              <a:rPr lang="sv-SE" b="1"/>
              <a:t>Diskussion i grupp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EB3B0D4-8F1A-C6B4-75E3-74041ED439FF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007533" y="1782359"/>
            <a:ext cx="10631312" cy="3470800"/>
          </a:xfrm>
        </p:spPr>
        <p:txBody>
          <a:bodyPr/>
          <a:lstStyle/>
          <a:p>
            <a:pPr marL="0" indent="0"/>
            <a:r>
              <a:rPr lang="sv-SE" sz="2000" dirty="0"/>
              <a:t>Dela med er till varandra  om era upplevelser från att testa servicen.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sz="2000" dirty="0"/>
          </a:p>
          <a:p>
            <a:pPr marL="1123935" lvl="1" indent="-514350">
              <a:buSzPts val="2000"/>
              <a:buFont typeface="+mj-lt"/>
              <a:buAutoNum type="arabicPeriod"/>
              <a:defRPr/>
            </a:pPr>
            <a:r>
              <a:rPr kumimoji="0" lang="sv-SE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rPr>
              <a:t>Kunde du hitta, förstå och göra det du ville göra?</a:t>
            </a:r>
          </a:p>
          <a:p>
            <a:pPr marL="1123935" lvl="1" indent="-514350">
              <a:buSzPts val="2000"/>
              <a:buFont typeface="+mj-lt"/>
              <a:buAutoNum type="arabicPeriod"/>
              <a:defRPr/>
            </a:pPr>
            <a:r>
              <a:rPr kumimoji="0" lang="sv-SE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rPr>
              <a:t>Uppstod det något oväntat? </a:t>
            </a:r>
            <a:r>
              <a:rPr kumimoji="0" lang="sv-SE" sz="200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rPr>
              <a:t>Tex. Jag förstod inte vad jag skulle göra, saknade uppgifter som efterfrågades?</a:t>
            </a:r>
            <a:endParaRPr kumimoji="0" lang="sv-SE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  <a:p>
            <a:pPr marL="1123935" lvl="1" indent="-514350">
              <a:buSzPts val="2000"/>
              <a:buFont typeface="+mj-lt"/>
              <a:buAutoNum type="arabicPeriod"/>
              <a:defRPr/>
            </a:pPr>
            <a:r>
              <a:rPr kumimoji="0" lang="sv-SE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rPr>
              <a:t>Hur kändes det?</a:t>
            </a:r>
            <a:r>
              <a:rPr kumimoji="0" lang="sv-SE" sz="200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rPr>
              <a:t> (glädje, nöjdhet, irritation, frustration, trötthet, oklart)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FD5EFF82-AC49-2192-3CCF-15B9A26E0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4928" y="270100"/>
            <a:ext cx="776457" cy="742100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E87DF783-28C9-D022-4BB7-284959A50F10}"/>
              </a:ext>
            </a:extLst>
          </p:cNvPr>
          <p:cNvSpPr txBox="1"/>
          <p:nvPr/>
        </p:nvSpPr>
        <p:spPr>
          <a:xfrm>
            <a:off x="9485636" y="380171"/>
            <a:ext cx="1159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>
                <a:solidFill>
                  <a:srgbClr val="00A01E"/>
                </a:solidFill>
              </a:rPr>
              <a:t>10 min</a:t>
            </a:r>
          </a:p>
        </p:txBody>
      </p:sp>
      <p:sp>
        <p:nvSpPr>
          <p:cNvPr id="7" name="Ellips 6">
            <a:extLst>
              <a:ext uri="{FF2B5EF4-FFF2-40B4-BE49-F238E27FC236}">
                <a16:creationId xmlns:a16="http://schemas.microsoft.com/office/drawing/2014/main" id="{7D291B69-87C9-FC1B-CA30-2ECB6765ECDC}"/>
              </a:ext>
            </a:extLst>
          </p:cNvPr>
          <p:cNvSpPr/>
          <p:nvPr/>
        </p:nvSpPr>
        <p:spPr>
          <a:xfrm>
            <a:off x="409816" y="161233"/>
            <a:ext cx="720000" cy="72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000" b="1">
                <a:solidFill>
                  <a:schemeClr val="bg2"/>
                </a:solidFill>
              </a:rPr>
              <a:t>1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8BBD2B29-0775-074B-0B6A-25C0C3964E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981" y="5946591"/>
            <a:ext cx="2743200" cy="600075"/>
          </a:xfrm>
          <a:prstGeom prst="rect">
            <a:avLst/>
          </a:prstGeom>
        </p:spPr>
      </p:pic>
      <p:sp>
        <p:nvSpPr>
          <p:cNvPr id="10" name="Rektangel: rundade hörn 9">
            <a:extLst>
              <a:ext uri="{FF2B5EF4-FFF2-40B4-BE49-F238E27FC236}">
                <a16:creationId xmlns:a16="http://schemas.microsoft.com/office/drawing/2014/main" id="{20702675-9FB0-86B7-A934-9E3AC705AE43}"/>
              </a:ext>
            </a:extLst>
          </p:cNvPr>
          <p:cNvSpPr/>
          <p:nvPr/>
        </p:nvSpPr>
        <p:spPr>
          <a:xfrm>
            <a:off x="8311116" y="5954232"/>
            <a:ext cx="3127744" cy="63795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072302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0E13E383-060A-C979-FD2E-6DD3E202E5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3872" y="373681"/>
            <a:ext cx="9192468" cy="693119"/>
          </a:xfrm>
        </p:spPr>
        <p:txBody>
          <a:bodyPr/>
          <a:lstStyle/>
          <a:p>
            <a:r>
              <a:rPr lang="sv-SE" sz="3600" b="1"/>
              <a:t>Dela med dig av goda exempel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856932AA-4512-F05C-5B6F-68BE2EAF5E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6319" y="1850959"/>
            <a:ext cx="645176" cy="619108"/>
          </a:xfrm>
          <a:prstGeom prst="rect">
            <a:avLst/>
          </a:prstGeom>
          <a:solidFill>
            <a:srgbClr val="DCE7F6"/>
          </a:solidFill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6EAAA3EA-5CC7-7EF1-02E4-D6C8351ECC9E}"/>
              </a:ext>
            </a:extLst>
          </p:cNvPr>
          <p:cNvSpPr txBox="1"/>
          <p:nvPr/>
        </p:nvSpPr>
        <p:spPr>
          <a:xfrm>
            <a:off x="1278335" y="2396459"/>
            <a:ext cx="9877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>
                <a:solidFill>
                  <a:srgbClr val="00A01E"/>
                </a:solidFill>
              </a:rPr>
              <a:t>5 min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2EEEA709-6FBF-5016-1918-AEAC3B0020DE}"/>
              </a:ext>
            </a:extLst>
          </p:cNvPr>
          <p:cNvSpPr txBox="1">
            <a:spLocks/>
          </p:cNvSpPr>
          <p:nvPr/>
        </p:nvSpPr>
        <p:spPr>
          <a:xfrm>
            <a:off x="2128394" y="1458744"/>
            <a:ext cx="9596246" cy="3753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30479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50A0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30479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50A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050A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304792" algn="l" rtl="0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rgbClr val="0050A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30479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50A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04793" indent="0"/>
            <a:r>
              <a:rPr lang="sv-SE" b="1" kern="0" dirty="0"/>
              <a:t>Steg 1: Individuellt</a:t>
            </a:r>
          </a:p>
          <a:p>
            <a:pPr marL="590543" indent="-285750">
              <a:buFont typeface="Arial" panose="020B0604020202020204" pitchFamily="34" charset="0"/>
              <a:buChar char="•"/>
            </a:pPr>
            <a:r>
              <a:rPr lang="sv-SE" sz="2400" kern="0" dirty="0"/>
              <a:t>Fundera på en service/tjänst som du tycker fungerar väldigt bra.</a:t>
            </a:r>
          </a:p>
          <a:p>
            <a:pPr marL="590543" indent="-285750">
              <a:buFont typeface="Arial" panose="020B0604020202020204" pitchFamily="34" charset="0"/>
              <a:buChar char="•"/>
            </a:pPr>
            <a:r>
              <a:rPr lang="sv-SE" sz="2400" kern="0" dirty="0"/>
              <a:t>Fundera på </a:t>
            </a:r>
            <a:r>
              <a:rPr lang="sv-SE" sz="2400" b="1" i="1" kern="0" dirty="0"/>
              <a:t>varför</a:t>
            </a:r>
            <a:r>
              <a:rPr lang="sv-SE" sz="2400" kern="0" dirty="0"/>
              <a:t> du tycker att det är bra?</a:t>
            </a:r>
          </a:p>
          <a:p>
            <a:pPr marL="761993" indent="-457200">
              <a:buFont typeface="Arial" panose="020B0604020202020204" pitchFamily="34" charset="0"/>
              <a:buChar char="•"/>
            </a:pPr>
            <a:endParaRPr lang="sv-SE" kern="0" dirty="0"/>
          </a:p>
          <a:p>
            <a:pPr marL="304793" indent="0"/>
            <a:r>
              <a:rPr lang="sv-SE" b="1" kern="0" dirty="0"/>
              <a:t>Steg 2: I gruppen</a:t>
            </a:r>
            <a:endParaRPr lang="sv-SE" sz="1800" b="1" kern="0" dirty="0"/>
          </a:p>
          <a:p>
            <a:pPr marL="590543" indent="-285750">
              <a:buFont typeface="Arial" panose="020B0604020202020204" pitchFamily="34" charset="0"/>
              <a:buChar char="•"/>
            </a:pPr>
            <a:r>
              <a:rPr lang="sv-SE" sz="2400" kern="0" dirty="0"/>
              <a:t>Berätta/visa de andra i gruppen den </a:t>
            </a:r>
            <a:r>
              <a:rPr lang="sv-SE" sz="2400" dirty="0"/>
              <a:t>tjänst som du tycker fungerar väl.</a:t>
            </a:r>
          </a:p>
          <a:p>
            <a:pPr marL="590543" indent="-285750">
              <a:buFont typeface="Arial" panose="020B0604020202020204" pitchFamily="34" charset="0"/>
              <a:buChar char="•"/>
            </a:pPr>
            <a:r>
              <a:rPr lang="sv-SE" sz="2400" dirty="0"/>
              <a:t>Motivera </a:t>
            </a:r>
            <a:r>
              <a:rPr lang="sv-SE" sz="2400" i="1" dirty="0"/>
              <a:t>varför</a:t>
            </a:r>
            <a:r>
              <a:rPr lang="sv-SE" sz="2400" dirty="0"/>
              <a:t> du tycker att den är bra.</a:t>
            </a:r>
            <a:endParaRPr lang="sv-SE" sz="2400" kern="0" dirty="0"/>
          </a:p>
          <a:p>
            <a:endParaRPr lang="sv-SE" kern="0" dirty="0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0CBA3C60-09AE-9CCA-4758-3495915DFB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3872" y="3816857"/>
            <a:ext cx="647771" cy="619108"/>
          </a:xfrm>
          <a:prstGeom prst="rect">
            <a:avLst/>
          </a:prstGeom>
        </p:spPr>
      </p:pic>
      <p:sp>
        <p:nvSpPr>
          <p:cNvPr id="11" name="textruta 10">
            <a:extLst>
              <a:ext uri="{FF2B5EF4-FFF2-40B4-BE49-F238E27FC236}">
                <a16:creationId xmlns:a16="http://schemas.microsoft.com/office/drawing/2014/main" id="{3EF21264-7BCA-FC13-B225-27DE13816989}"/>
              </a:ext>
            </a:extLst>
          </p:cNvPr>
          <p:cNvSpPr txBox="1"/>
          <p:nvPr/>
        </p:nvSpPr>
        <p:spPr>
          <a:xfrm>
            <a:off x="1140623" y="4423249"/>
            <a:ext cx="9877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>
                <a:solidFill>
                  <a:srgbClr val="00A01E"/>
                </a:solidFill>
              </a:rPr>
              <a:t>7 min</a:t>
            </a:r>
          </a:p>
        </p:txBody>
      </p:sp>
      <p:sp>
        <p:nvSpPr>
          <p:cNvPr id="8" name="Ellips 7">
            <a:extLst>
              <a:ext uri="{FF2B5EF4-FFF2-40B4-BE49-F238E27FC236}">
                <a16:creationId xmlns:a16="http://schemas.microsoft.com/office/drawing/2014/main" id="{B81AC005-7DE8-24F8-2756-D8FF1D7CEDBF}"/>
              </a:ext>
            </a:extLst>
          </p:cNvPr>
          <p:cNvSpPr/>
          <p:nvPr/>
        </p:nvSpPr>
        <p:spPr>
          <a:xfrm>
            <a:off x="409816" y="161233"/>
            <a:ext cx="720000" cy="72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b="1">
                <a:solidFill>
                  <a:schemeClr val="bg2"/>
                </a:solidFill>
              </a:rPr>
              <a:t>2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6809405D-1047-F59F-F4CF-3ADA507EF2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981" y="5946591"/>
            <a:ext cx="2743200" cy="600075"/>
          </a:xfrm>
          <a:prstGeom prst="rect">
            <a:avLst/>
          </a:prstGeom>
        </p:spPr>
      </p:pic>
      <p:sp>
        <p:nvSpPr>
          <p:cNvPr id="12" name="Rektangel: rundade hörn 11">
            <a:extLst>
              <a:ext uri="{FF2B5EF4-FFF2-40B4-BE49-F238E27FC236}">
                <a16:creationId xmlns:a16="http://schemas.microsoft.com/office/drawing/2014/main" id="{FC77D1A9-F00D-03E8-8188-A3D549B38B9A}"/>
              </a:ext>
            </a:extLst>
          </p:cNvPr>
          <p:cNvSpPr/>
          <p:nvPr/>
        </p:nvSpPr>
        <p:spPr>
          <a:xfrm>
            <a:off x="8311116" y="5954232"/>
            <a:ext cx="3127744" cy="63795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206500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A78418F9-B679-29CD-7F91-6397265DE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535" y="721632"/>
            <a:ext cx="10835566" cy="780000"/>
          </a:xfrm>
        </p:spPr>
        <p:txBody>
          <a:bodyPr/>
          <a:lstStyle/>
          <a:p>
            <a:r>
              <a:rPr lang="sv-SE" sz="4000" dirty="0"/>
              <a:t>Metoder för att testa och utvärdera användbarhet</a:t>
            </a:r>
            <a:endParaRPr lang="sv-SE" dirty="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4C1FB4D9-F662-5827-C79F-4F17A3B17741}"/>
              </a:ext>
            </a:extLst>
          </p:cNvPr>
          <p:cNvSpPr/>
          <p:nvPr/>
        </p:nvSpPr>
        <p:spPr>
          <a:xfrm>
            <a:off x="3576118" y="3965421"/>
            <a:ext cx="2417275" cy="1794140"/>
          </a:xfrm>
          <a:custGeom>
            <a:avLst/>
            <a:gdLst>
              <a:gd name="connsiteX0" fmla="*/ 0 w 2417275"/>
              <a:gd name="connsiteY0" fmla="*/ 0 h 1794140"/>
              <a:gd name="connsiteX1" fmla="*/ 2417275 w 2417275"/>
              <a:gd name="connsiteY1" fmla="*/ 0 h 1794140"/>
              <a:gd name="connsiteX2" fmla="*/ 2417275 w 2417275"/>
              <a:gd name="connsiteY2" fmla="*/ 1794140 h 1794140"/>
              <a:gd name="connsiteX3" fmla="*/ 0 w 2417275"/>
              <a:gd name="connsiteY3" fmla="*/ 1794140 h 1794140"/>
              <a:gd name="connsiteX4" fmla="*/ 0 w 2417275"/>
              <a:gd name="connsiteY4" fmla="*/ 0 h 1794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17275" h="1794140" fill="none" extrusionOk="0">
                <a:moveTo>
                  <a:pt x="0" y="0"/>
                </a:moveTo>
                <a:cubicBezTo>
                  <a:pt x="984563" y="40793"/>
                  <a:pt x="1274926" y="91514"/>
                  <a:pt x="2417275" y="0"/>
                </a:cubicBezTo>
                <a:cubicBezTo>
                  <a:pt x="2503241" y="429928"/>
                  <a:pt x="2505510" y="1370639"/>
                  <a:pt x="2417275" y="1794140"/>
                </a:cubicBezTo>
                <a:cubicBezTo>
                  <a:pt x="1334695" y="1929976"/>
                  <a:pt x="806672" y="1694541"/>
                  <a:pt x="0" y="1794140"/>
                </a:cubicBezTo>
                <a:cubicBezTo>
                  <a:pt x="89542" y="1402433"/>
                  <a:pt x="114100" y="213797"/>
                  <a:pt x="0" y="0"/>
                </a:cubicBezTo>
                <a:close/>
              </a:path>
              <a:path w="2417275" h="1794140" stroke="0" extrusionOk="0">
                <a:moveTo>
                  <a:pt x="0" y="0"/>
                </a:moveTo>
                <a:cubicBezTo>
                  <a:pt x="753115" y="151740"/>
                  <a:pt x="2058972" y="145853"/>
                  <a:pt x="2417275" y="0"/>
                </a:cubicBezTo>
                <a:cubicBezTo>
                  <a:pt x="2362310" y="708752"/>
                  <a:pt x="2419553" y="983654"/>
                  <a:pt x="2417275" y="1794140"/>
                </a:cubicBezTo>
                <a:cubicBezTo>
                  <a:pt x="1571588" y="1949820"/>
                  <a:pt x="1111987" y="1932110"/>
                  <a:pt x="0" y="1794140"/>
                </a:cubicBezTo>
                <a:cubicBezTo>
                  <a:pt x="66283" y="1349340"/>
                  <a:pt x="71360" y="476554"/>
                  <a:pt x="0" y="0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65703824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5EA49209-F75E-305C-E934-11E80E6E543D}"/>
              </a:ext>
            </a:extLst>
          </p:cNvPr>
          <p:cNvSpPr/>
          <p:nvPr/>
        </p:nvSpPr>
        <p:spPr>
          <a:xfrm>
            <a:off x="1158843" y="4753072"/>
            <a:ext cx="2417275" cy="1006489"/>
          </a:xfrm>
          <a:custGeom>
            <a:avLst/>
            <a:gdLst>
              <a:gd name="connsiteX0" fmla="*/ 0 w 2417275"/>
              <a:gd name="connsiteY0" fmla="*/ 0 h 1006489"/>
              <a:gd name="connsiteX1" fmla="*/ 2417275 w 2417275"/>
              <a:gd name="connsiteY1" fmla="*/ 0 h 1006489"/>
              <a:gd name="connsiteX2" fmla="*/ 2417275 w 2417275"/>
              <a:gd name="connsiteY2" fmla="*/ 1006489 h 1006489"/>
              <a:gd name="connsiteX3" fmla="*/ 0 w 2417275"/>
              <a:gd name="connsiteY3" fmla="*/ 1006489 h 1006489"/>
              <a:gd name="connsiteX4" fmla="*/ 0 w 2417275"/>
              <a:gd name="connsiteY4" fmla="*/ 0 h 1006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17275" h="1006489" fill="none" extrusionOk="0">
                <a:moveTo>
                  <a:pt x="0" y="0"/>
                </a:moveTo>
                <a:cubicBezTo>
                  <a:pt x="680640" y="-98510"/>
                  <a:pt x="1613907" y="-58444"/>
                  <a:pt x="2417275" y="0"/>
                </a:cubicBezTo>
                <a:cubicBezTo>
                  <a:pt x="2436847" y="147073"/>
                  <a:pt x="2364818" y="538853"/>
                  <a:pt x="2417275" y="1006489"/>
                </a:cubicBezTo>
                <a:cubicBezTo>
                  <a:pt x="1281519" y="1105960"/>
                  <a:pt x="831948" y="1143377"/>
                  <a:pt x="0" y="1006489"/>
                </a:cubicBezTo>
                <a:cubicBezTo>
                  <a:pt x="45165" y="656353"/>
                  <a:pt x="-7538" y="224653"/>
                  <a:pt x="0" y="0"/>
                </a:cubicBezTo>
                <a:close/>
              </a:path>
              <a:path w="2417275" h="1006489" stroke="0" extrusionOk="0">
                <a:moveTo>
                  <a:pt x="0" y="0"/>
                </a:moveTo>
                <a:cubicBezTo>
                  <a:pt x="437759" y="-152955"/>
                  <a:pt x="1816482" y="-59615"/>
                  <a:pt x="2417275" y="0"/>
                </a:cubicBezTo>
                <a:cubicBezTo>
                  <a:pt x="2431108" y="437797"/>
                  <a:pt x="2460702" y="725858"/>
                  <a:pt x="2417275" y="1006489"/>
                </a:cubicBezTo>
                <a:cubicBezTo>
                  <a:pt x="1905924" y="1113248"/>
                  <a:pt x="249946" y="995484"/>
                  <a:pt x="0" y="1006489"/>
                </a:cubicBezTo>
                <a:cubicBezTo>
                  <a:pt x="14517" y="668235"/>
                  <a:pt x="-43726" y="238793"/>
                  <a:pt x="0" y="0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1831507354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9471D70C-4DE0-D5DA-4D88-2F9A9AB0A1C0}"/>
              </a:ext>
            </a:extLst>
          </p:cNvPr>
          <p:cNvSpPr txBox="1"/>
          <p:nvPr/>
        </p:nvSpPr>
        <p:spPr>
          <a:xfrm>
            <a:off x="1673520" y="5071650"/>
            <a:ext cx="1156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>
                <a:solidFill>
                  <a:schemeClr val="bg1"/>
                </a:solidFill>
              </a:rPr>
              <a:t>Testa själv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9BA2E522-189D-5569-F545-26FA4D316131}"/>
              </a:ext>
            </a:extLst>
          </p:cNvPr>
          <p:cNvSpPr txBox="1"/>
          <p:nvPr/>
        </p:nvSpPr>
        <p:spPr>
          <a:xfrm>
            <a:off x="3831126" y="4123827"/>
            <a:ext cx="197384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>
                <a:solidFill>
                  <a:schemeClr val="bg1"/>
                </a:solidFill>
              </a:rPr>
              <a:t>Punktinsats: </a:t>
            </a:r>
          </a:p>
          <a:p>
            <a:r>
              <a:rPr lang="sv-SE" sz="1600" dirty="0">
                <a:solidFill>
                  <a:schemeClr val="bg1"/>
                </a:solidFill>
              </a:rPr>
              <a:t>Ta fram användningsfall som testas av potentiella användare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18F999FC-A769-8916-A3FC-169B80AC88DB}"/>
              </a:ext>
            </a:extLst>
          </p:cNvPr>
          <p:cNvSpPr/>
          <p:nvPr/>
        </p:nvSpPr>
        <p:spPr>
          <a:xfrm>
            <a:off x="5993393" y="3304518"/>
            <a:ext cx="2417275" cy="2455042"/>
          </a:xfrm>
          <a:custGeom>
            <a:avLst/>
            <a:gdLst>
              <a:gd name="connsiteX0" fmla="*/ 0 w 2417275"/>
              <a:gd name="connsiteY0" fmla="*/ 0 h 2455042"/>
              <a:gd name="connsiteX1" fmla="*/ 2417275 w 2417275"/>
              <a:gd name="connsiteY1" fmla="*/ 0 h 2455042"/>
              <a:gd name="connsiteX2" fmla="*/ 2417275 w 2417275"/>
              <a:gd name="connsiteY2" fmla="*/ 2455042 h 2455042"/>
              <a:gd name="connsiteX3" fmla="*/ 0 w 2417275"/>
              <a:gd name="connsiteY3" fmla="*/ 2455042 h 2455042"/>
              <a:gd name="connsiteX4" fmla="*/ 0 w 2417275"/>
              <a:gd name="connsiteY4" fmla="*/ 0 h 2455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17275" h="2455042" fill="none" extrusionOk="0">
                <a:moveTo>
                  <a:pt x="0" y="0"/>
                </a:moveTo>
                <a:cubicBezTo>
                  <a:pt x="868016" y="51912"/>
                  <a:pt x="1239901" y="166048"/>
                  <a:pt x="2417275" y="0"/>
                </a:cubicBezTo>
                <a:cubicBezTo>
                  <a:pt x="2426857" y="1223182"/>
                  <a:pt x="2563037" y="1294551"/>
                  <a:pt x="2417275" y="2455042"/>
                </a:cubicBezTo>
                <a:cubicBezTo>
                  <a:pt x="1661433" y="2358622"/>
                  <a:pt x="1031159" y="2595520"/>
                  <a:pt x="0" y="2455042"/>
                </a:cubicBezTo>
                <a:cubicBezTo>
                  <a:pt x="-112641" y="2164245"/>
                  <a:pt x="-107312" y="941499"/>
                  <a:pt x="0" y="0"/>
                </a:cubicBezTo>
                <a:close/>
              </a:path>
              <a:path w="2417275" h="2455042" stroke="0" extrusionOk="0">
                <a:moveTo>
                  <a:pt x="0" y="0"/>
                </a:moveTo>
                <a:cubicBezTo>
                  <a:pt x="1027853" y="161575"/>
                  <a:pt x="2155793" y="119044"/>
                  <a:pt x="2417275" y="0"/>
                </a:cubicBezTo>
                <a:cubicBezTo>
                  <a:pt x="2353556" y="1154136"/>
                  <a:pt x="2450770" y="2094078"/>
                  <a:pt x="2417275" y="2455042"/>
                </a:cubicBezTo>
                <a:cubicBezTo>
                  <a:pt x="1378086" y="2610684"/>
                  <a:pt x="1083402" y="2403570"/>
                  <a:pt x="0" y="2455042"/>
                </a:cubicBezTo>
                <a:cubicBezTo>
                  <a:pt x="70953" y="1345191"/>
                  <a:pt x="-149642" y="902866"/>
                  <a:pt x="0" y="0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27201661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A56FE697-CA09-872D-14E7-5972DB30D884}"/>
              </a:ext>
            </a:extLst>
          </p:cNvPr>
          <p:cNvSpPr/>
          <p:nvPr/>
        </p:nvSpPr>
        <p:spPr>
          <a:xfrm>
            <a:off x="8410668" y="2335797"/>
            <a:ext cx="2417275" cy="3423763"/>
          </a:xfrm>
          <a:custGeom>
            <a:avLst/>
            <a:gdLst>
              <a:gd name="connsiteX0" fmla="*/ 0 w 2417275"/>
              <a:gd name="connsiteY0" fmla="*/ 0 h 3423763"/>
              <a:gd name="connsiteX1" fmla="*/ 2417275 w 2417275"/>
              <a:gd name="connsiteY1" fmla="*/ 0 h 3423763"/>
              <a:gd name="connsiteX2" fmla="*/ 2417275 w 2417275"/>
              <a:gd name="connsiteY2" fmla="*/ 3423763 h 3423763"/>
              <a:gd name="connsiteX3" fmla="*/ 0 w 2417275"/>
              <a:gd name="connsiteY3" fmla="*/ 3423763 h 3423763"/>
              <a:gd name="connsiteX4" fmla="*/ 0 w 2417275"/>
              <a:gd name="connsiteY4" fmla="*/ 0 h 3423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17275" h="3423763" fill="none" extrusionOk="0">
                <a:moveTo>
                  <a:pt x="0" y="0"/>
                </a:moveTo>
                <a:cubicBezTo>
                  <a:pt x="261349" y="103267"/>
                  <a:pt x="1931040" y="-43734"/>
                  <a:pt x="2417275" y="0"/>
                </a:cubicBezTo>
                <a:cubicBezTo>
                  <a:pt x="2372225" y="678101"/>
                  <a:pt x="2387255" y="1967806"/>
                  <a:pt x="2417275" y="3423763"/>
                </a:cubicBezTo>
                <a:cubicBezTo>
                  <a:pt x="2007508" y="3256157"/>
                  <a:pt x="615676" y="3404709"/>
                  <a:pt x="0" y="3423763"/>
                </a:cubicBezTo>
                <a:cubicBezTo>
                  <a:pt x="79695" y="3058622"/>
                  <a:pt x="125669" y="1398596"/>
                  <a:pt x="0" y="0"/>
                </a:cubicBezTo>
                <a:close/>
              </a:path>
              <a:path w="2417275" h="3423763" stroke="0" extrusionOk="0">
                <a:moveTo>
                  <a:pt x="0" y="0"/>
                </a:moveTo>
                <a:cubicBezTo>
                  <a:pt x="307660" y="153089"/>
                  <a:pt x="1498456" y="161873"/>
                  <a:pt x="2417275" y="0"/>
                </a:cubicBezTo>
                <a:cubicBezTo>
                  <a:pt x="2501671" y="1097940"/>
                  <a:pt x="2370092" y="2758580"/>
                  <a:pt x="2417275" y="3423763"/>
                </a:cubicBezTo>
                <a:cubicBezTo>
                  <a:pt x="1680211" y="3490574"/>
                  <a:pt x="459376" y="3585105"/>
                  <a:pt x="0" y="3423763"/>
                </a:cubicBezTo>
                <a:cubicBezTo>
                  <a:pt x="-30264" y="2813939"/>
                  <a:pt x="140197" y="1626442"/>
                  <a:pt x="0" y="0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1251783275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0" name="textruta 19">
            <a:extLst>
              <a:ext uri="{FF2B5EF4-FFF2-40B4-BE49-F238E27FC236}">
                <a16:creationId xmlns:a16="http://schemas.microsoft.com/office/drawing/2014/main" id="{D920CA15-1D33-BE77-7EF6-DFB4FF01FD8A}"/>
              </a:ext>
            </a:extLst>
          </p:cNvPr>
          <p:cNvSpPr txBox="1"/>
          <p:nvPr/>
        </p:nvSpPr>
        <p:spPr>
          <a:xfrm>
            <a:off x="6498665" y="3858571"/>
            <a:ext cx="15679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>
                <a:solidFill>
                  <a:schemeClr val="bg1"/>
                </a:solidFill>
              </a:rPr>
              <a:t>Kontinuerlig </a:t>
            </a:r>
          </a:p>
          <a:p>
            <a:r>
              <a:rPr lang="sv-SE" b="1">
                <a:solidFill>
                  <a:schemeClr val="bg1"/>
                </a:solidFill>
              </a:rPr>
              <a:t>utvärdering och förbättring</a:t>
            </a:r>
          </a:p>
        </p:txBody>
      </p:sp>
      <p:sp>
        <p:nvSpPr>
          <p:cNvPr id="21" name="textruta 20">
            <a:extLst>
              <a:ext uri="{FF2B5EF4-FFF2-40B4-BE49-F238E27FC236}">
                <a16:creationId xmlns:a16="http://schemas.microsoft.com/office/drawing/2014/main" id="{973B0B9A-681A-9F63-9F9C-82005B217ADA}"/>
              </a:ext>
            </a:extLst>
          </p:cNvPr>
          <p:cNvSpPr txBox="1"/>
          <p:nvPr/>
        </p:nvSpPr>
        <p:spPr>
          <a:xfrm>
            <a:off x="8580623" y="2440030"/>
            <a:ext cx="2077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>
                <a:solidFill>
                  <a:schemeClr val="bg1"/>
                </a:solidFill>
              </a:rPr>
              <a:t>Användarcentrerad </a:t>
            </a:r>
          </a:p>
          <a:p>
            <a:r>
              <a:rPr lang="sv-SE" b="1">
                <a:solidFill>
                  <a:schemeClr val="bg1"/>
                </a:solidFill>
              </a:rPr>
              <a:t>utveckling</a:t>
            </a:r>
          </a:p>
        </p:txBody>
      </p:sp>
      <p:pic>
        <p:nvPicPr>
          <p:cNvPr id="22" name="Picture 4" descr="Användbarhet, användarcentrerat arbetssätt och tjänstedesign - Vägledning  för webbutveckling">
            <a:extLst>
              <a:ext uri="{FF2B5EF4-FFF2-40B4-BE49-F238E27FC236}">
                <a16:creationId xmlns:a16="http://schemas.microsoft.com/office/drawing/2014/main" id="{52D44217-D842-2324-78B7-CD7623560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4565" y="3535403"/>
            <a:ext cx="1568106" cy="136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E8123BA5-D028-A56E-59AE-A6F6014E3B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981" y="5946591"/>
            <a:ext cx="2743200" cy="600075"/>
          </a:xfrm>
          <a:prstGeom prst="rect">
            <a:avLst/>
          </a:prstGeom>
        </p:spPr>
      </p:pic>
      <p:sp>
        <p:nvSpPr>
          <p:cNvPr id="7" name="Rektangel: rundade hörn 6">
            <a:extLst>
              <a:ext uri="{FF2B5EF4-FFF2-40B4-BE49-F238E27FC236}">
                <a16:creationId xmlns:a16="http://schemas.microsoft.com/office/drawing/2014/main" id="{7D9AB2A5-D596-16D3-FE9F-164040BBCE6E}"/>
              </a:ext>
            </a:extLst>
          </p:cNvPr>
          <p:cNvSpPr/>
          <p:nvPr/>
        </p:nvSpPr>
        <p:spPr>
          <a:xfrm>
            <a:off x="8311116" y="5954232"/>
            <a:ext cx="3127744" cy="63795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37684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8F92DF7-A94F-C535-B1D3-13EDC7DE4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470" y="498475"/>
            <a:ext cx="10272000" cy="780000"/>
          </a:xfrm>
        </p:spPr>
        <p:txBody>
          <a:bodyPr/>
          <a:lstStyle/>
          <a:p>
            <a:r>
              <a:rPr lang="sv-SE" sz="4000" dirty="0"/>
              <a:t>Tips till dig som chef – lönsam </a:t>
            </a:r>
            <a:r>
              <a:rPr lang="sv-SE" sz="4000" dirty="0" err="1"/>
              <a:t>e-service</a:t>
            </a:r>
            <a:endParaRPr lang="sv-SE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D009CF1-2ED8-7499-32C2-7A1D976346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419" y="1300246"/>
            <a:ext cx="10264400" cy="5165869"/>
          </a:xfrm>
        </p:spPr>
        <p:txBody>
          <a:bodyPr/>
          <a:lstStyle/>
          <a:p>
            <a:r>
              <a:rPr lang="sv-SE" sz="1800" dirty="0"/>
              <a:t>Förstå och bry dig om hur användare av er </a:t>
            </a:r>
            <a:r>
              <a:rPr lang="sv-SE" sz="1800" dirty="0" err="1"/>
              <a:t>e-service</a:t>
            </a:r>
            <a:r>
              <a:rPr lang="sv-SE" sz="1800" dirty="0"/>
              <a:t> har det – hur deras användarresa oftast ser ut (före, under och efter kontakt med er </a:t>
            </a:r>
            <a:r>
              <a:rPr lang="sv-SE" sz="1800" dirty="0" err="1"/>
              <a:t>e-service</a:t>
            </a:r>
            <a:r>
              <a:rPr lang="sv-SE" sz="1800" dirty="0"/>
              <a:t>)</a:t>
            </a:r>
          </a:p>
          <a:p>
            <a:endParaRPr lang="sv-SE" sz="1800" dirty="0"/>
          </a:p>
          <a:p>
            <a:r>
              <a:rPr lang="sv-SE" sz="1800" b="1" dirty="0"/>
              <a:t>Den enda </a:t>
            </a:r>
            <a:r>
              <a:rPr lang="sv-SE" sz="1800" b="1" dirty="0" err="1"/>
              <a:t>e-service</a:t>
            </a:r>
            <a:r>
              <a:rPr lang="sv-SE" sz="1800" b="1" dirty="0"/>
              <a:t> som är lönsam/återbetalar sig, är den som ger </a:t>
            </a:r>
            <a:r>
              <a:rPr lang="sv-SE" sz="1800" b="1" i="1" u="sng" dirty="0"/>
              <a:t>mer</a:t>
            </a:r>
            <a:r>
              <a:rPr lang="sv-SE" sz="1800" b="1" dirty="0"/>
              <a:t> värde åt användaren än en personlig service. Då underlättas beteendeförändring</a:t>
            </a:r>
          </a:p>
          <a:p>
            <a:pPr marL="135464" indent="0">
              <a:buNone/>
            </a:pPr>
            <a:r>
              <a:rPr lang="sv-SE" sz="1800" b="1" dirty="0"/>
              <a:t>	(från personlig service </a:t>
            </a:r>
            <a:r>
              <a:rPr lang="sv-SE" sz="1800" b="1" dirty="0">
                <a:sym typeface="Wingdings" panose="05000000000000000000" pitchFamily="2" charset="2"/>
              </a:rPr>
              <a:t> till </a:t>
            </a:r>
            <a:r>
              <a:rPr lang="sv-SE" sz="1800" b="1" dirty="0" err="1">
                <a:sym typeface="Wingdings" panose="05000000000000000000" pitchFamily="2" charset="2"/>
              </a:rPr>
              <a:t>e-service</a:t>
            </a:r>
            <a:r>
              <a:rPr lang="sv-SE" sz="1800" b="1" dirty="0">
                <a:sym typeface="Wingdings" panose="05000000000000000000" pitchFamily="2" charset="2"/>
              </a:rPr>
              <a:t>)</a:t>
            </a:r>
          </a:p>
          <a:p>
            <a:pPr marL="135464" indent="0">
              <a:buNone/>
            </a:pPr>
            <a:endParaRPr lang="sv-SE" sz="1800" b="1" dirty="0"/>
          </a:p>
          <a:p>
            <a:r>
              <a:rPr lang="sv-SE" sz="1800" dirty="0"/>
              <a:t>Värden som gör vardagen enklare för användaren:</a:t>
            </a:r>
          </a:p>
          <a:p>
            <a:pPr lvl="1"/>
            <a:r>
              <a:rPr lang="sv-SE" sz="1600" dirty="0"/>
              <a:t>När informationen i e-servicen är enkel att hitta och förstå utifrån användarens behov och avsikt med besöket</a:t>
            </a:r>
          </a:p>
          <a:p>
            <a:pPr lvl="1"/>
            <a:r>
              <a:rPr lang="sv-SE" sz="1600" dirty="0"/>
              <a:t>När e-servicen kan initieras och levereras dygnet runt alla dagar</a:t>
            </a:r>
          </a:p>
          <a:p>
            <a:pPr lvl="1"/>
            <a:r>
              <a:rPr lang="sv-SE" sz="1600" dirty="0"/>
              <a:t>När e-servicen ger snabbare svar/resultat än personlig service</a:t>
            </a:r>
          </a:p>
          <a:p>
            <a:pPr lvl="1"/>
            <a:endParaRPr lang="sv-SE" sz="1600" b="1" dirty="0"/>
          </a:p>
          <a:p>
            <a:r>
              <a:rPr lang="sv-SE" sz="1800" dirty="0"/>
              <a:t>Arbeta med </a:t>
            </a:r>
            <a:r>
              <a:rPr lang="sv-SE" sz="1800" dirty="0" err="1"/>
              <a:t>e-service</a:t>
            </a:r>
            <a:r>
              <a:rPr lang="sv-SE" sz="1800" dirty="0"/>
              <a:t> och tillgänglighet som en ständig förbättring, sätt mål och följ upp</a:t>
            </a:r>
          </a:p>
          <a:p>
            <a:r>
              <a:rPr lang="sv-SE" sz="1800" dirty="0"/>
              <a:t>Visa medarbetarna att det här är prioriterade frågor – för hjälp till självhjälp – för att klara kompetensförsörjningen och för att kunna fortsätta leverera samhällsservice</a:t>
            </a:r>
          </a:p>
          <a:p>
            <a:endParaRPr lang="sv-SE" sz="2000" dirty="0"/>
          </a:p>
        </p:txBody>
      </p:sp>
      <p:sp>
        <p:nvSpPr>
          <p:cNvPr id="8" name="Rektangel: rundade hörn 7">
            <a:extLst>
              <a:ext uri="{FF2B5EF4-FFF2-40B4-BE49-F238E27FC236}">
                <a16:creationId xmlns:a16="http://schemas.microsoft.com/office/drawing/2014/main" id="{71AE3D24-F1EB-E4E4-CF9B-A1C670642AEF}"/>
              </a:ext>
            </a:extLst>
          </p:cNvPr>
          <p:cNvSpPr/>
          <p:nvPr/>
        </p:nvSpPr>
        <p:spPr>
          <a:xfrm>
            <a:off x="8311116" y="5954232"/>
            <a:ext cx="3127744" cy="63795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32728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8F92DF7-A94F-C535-B1D3-13EDC7DE4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Minns du de tre frågorna?</a:t>
            </a:r>
          </a:p>
        </p:txBody>
      </p:sp>
      <p:sp>
        <p:nvSpPr>
          <p:cNvPr id="19" name="Rubrik 1">
            <a:extLst>
              <a:ext uri="{FF2B5EF4-FFF2-40B4-BE49-F238E27FC236}">
                <a16:creationId xmlns:a16="http://schemas.microsoft.com/office/drawing/2014/main" id="{6E2F683E-0850-4EED-4361-0DDFA0313891}"/>
              </a:ext>
            </a:extLst>
          </p:cNvPr>
          <p:cNvSpPr txBox="1">
            <a:spLocks/>
          </p:cNvSpPr>
          <p:nvPr/>
        </p:nvSpPr>
        <p:spPr>
          <a:xfrm>
            <a:off x="6055360" y="1984790"/>
            <a:ext cx="3644118" cy="47683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None/>
              <a:defRPr sz="4267" b="0" kern="1200">
                <a:solidFill>
                  <a:schemeClr val="bg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sv-SE" sz="2400" i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</a:rPr>
              <a:t>Kunde du göra det du ville?</a:t>
            </a:r>
            <a:endParaRPr lang="sv-SE" sz="3200" i="1">
              <a:solidFill>
                <a:schemeClr val="tx1">
                  <a:lumMod val="65000"/>
                  <a:lumOff val="35000"/>
                </a:schemeClr>
              </a:solidFill>
              <a:latin typeface="Calibri"/>
            </a:endParaRP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A2C771DC-F7E4-AB11-4724-7C91656DB5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000" y="1505025"/>
            <a:ext cx="1436368" cy="1436368"/>
          </a:xfrm>
          <a:prstGeom prst="rect">
            <a:avLst/>
          </a:prstGeom>
          <a:solidFill>
            <a:schemeClr val="bg2"/>
          </a:solidFill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7FE5E5F5-9303-81FE-8730-A3E06E3DC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000" y="2811457"/>
            <a:ext cx="1436368" cy="1436368"/>
          </a:xfrm>
          <a:prstGeom prst="rect">
            <a:avLst/>
          </a:prstGeom>
          <a:solidFill>
            <a:schemeClr val="bg2"/>
          </a:solidFill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D993AB5F-E189-81C4-ED7B-E37E52D931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000" y="4001222"/>
            <a:ext cx="1436368" cy="1436368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69CD7235-6336-50FD-5FB3-DB843AB20AD8}"/>
              </a:ext>
            </a:extLst>
          </p:cNvPr>
          <p:cNvSpPr txBox="1">
            <a:spLocks/>
          </p:cNvSpPr>
          <p:nvPr/>
        </p:nvSpPr>
        <p:spPr>
          <a:xfrm>
            <a:off x="1964368" y="1764350"/>
            <a:ext cx="3268032" cy="881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400" kern="1200">
                <a:solidFill>
                  <a:srgbClr val="555555"/>
                </a:solidFill>
                <a:latin typeface="+mj-lt"/>
                <a:ea typeface="+mn-ea"/>
                <a:cs typeface="Arial" pitchFamily="34" charset="0"/>
              </a:defRPr>
            </a:lvl1pPr>
            <a:lvl2pPr marL="609585" indent="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1600" kern="1200">
                <a:solidFill>
                  <a:srgbClr val="555555"/>
                </a:solidFill>
                <a:latin typeface="+mj-lt"/>
                <a:ea typeface="+mn-ea"/>
                <a:cs typeface="Arial" pitchFamily="34" charset="0"/>
              </a:defRPr>
            </a:lvl2pPr>
            <a:lvl3pPr marL="1219170" indent="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1333" kern="1200">
                <a:solidFill>
                  <a:srgbClr val="555555"/>
                </a:solidFill>
                <a:latin typeface="+mj-lt"/>
                <a:ea typeface="+mn-ea"/>
                <a:cs typeface="Arial" pitchFamily="34" charset="0"/>
              </a:defRPr>
            </a:lvl3pPr>
            <a:lvl4pPr marL="1828754" indent="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1200" kern="1200">
                <a:solidFill>
                  <a:srgbClr val="555555"/>
                </a:solidFill>
                <a:latin typeface="+mj-lt"/>
                <a:ea typeface="+mn-ea"/>
                <a:cs typeface="Arial" pitchFamily="34" charset="0"/>
              </a:defRPr>
            </a:lvl4pPr>
            <a:lvl5pPr marL="2438339" indent="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1200" kern="1200">
                <a:solidFill>
                  <a:srgbClr val="555555"/>
                </a:solidFill>
                <a:latin typeface="+mj-lt"/>
                <a:ea typeface="+mn-ea"/>
                <a:cs typeface="Arial" pitchFamily="34" charset="0"/>
              </a:defRPr>
            </a:lvl5pPr>
            <a:lvl6pPr marL="304792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>
              <a:spcAft>
                <a:spcPts val="0"/>
              </a:spcAft>
            </a:pPr>
            <a:r>
              <a:rPr lang="sv-SE" b="1" dirty="0">
                <a:latin typeface="Calibri" panose="020F0502020204030204" pitchFamily="34" charset="0"/>
              </a:rPr>
              <a:t>Relevans</a:t>
            </a:r>
            <a:r>
              <a:rPr lang="sv-SE" sz="1800" dirty="0">
                <a:latin typeface="Calibri" panose="020F0502020204030204" pitchFamily="34" charset="0"/>
              </a:rPr>
              <a:t> </a:t>
            </a:r>
          </a:p>
          <a:p>
            <a:pPr fontAlgn="ctr">
              <a:spcAft>
                <a:spcPts val="0"/>
              </a:spcAft>
            </a:pPr>
            <a:r>
              <a:rPr lang="sv-SE" sz="1800" dirty="0">
                <a:latin typeface="Calibri" panose="020F0502020204030204" pitchFamily="34" charset="0"/>
              </a:rPr>
              <a:t>(Förmåga att lösa uppgiften)</a:t>
            </a:r>
          </a:p>
        </p:txBody>
      </p:sp>
      <p:sp>
        <p:nvSpPr>
          <p:cNvPr id="8" name="Platshållare för text 4">
            <a:extLst>
              <a:ext uri="{FF2B5EF4-FFF2-40B4-BE49-F238E27FC236}">
                <a16:creationId xmlns:a16="http://schemas.microsoft.com/office/drawing/2014/main" id="{048D9E1C-1A86-05E6-9038-DA8757395ED2}"/>
              </a:ext>
            </a:extLst>
          </p:cNvPr>
          <p:cNvSpPr txBox="1">
            <a:spLocks/>
          </p:cNvSpPr>
          <p:nvPr/>
        </p:nvSpPr>
        <p:spPr>
          <a:xfrm>
            <a:off x="1964368" y="2882786"/>
            <a:ext cx="3268032" cy="881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400" kern="1200">
                <a:solidFill>
                  <a:srgbClr val="555555"/>
                </a:solidFill>
                <a:latin typeface="+mj-lt"/>
                <a:ea typeface="+mn-ea"/>
                <a:cs typeface="Arial" pitchFamily="34" charset="0"/>
              </a:defRPr>
            </a:lvl1pPr>
            <a:lvl2pPr marL="609585" indent="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1600" kern="1200">
                <a:solidFill>
                  <a:srgbClr val="555555"/>
                </a:solidFill>
                <a:latin typeface="+mj-lt"/>
                <a:ea typeface="+mn-ea"/>
                <a:cs typeface="Arial" pitchFamily="34" charset="0"/>
              </a:defRPr>
            </a:lvl2pPr>
            <a:lvl3pPr marL="1219170" indent="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1333" kern="1200">
                <a:solidFill>
                  <a:srgbClr val="555555"/>
                </a:solidFill>
                <a:latin typeface="+mj-lt"/>
                <a:ea typeface="+mn-ea"/>
                <a:cs typeface="Arial" pitchFamily="34" charset="0"/>
              </a:defRPr>
            </a:lvl3pPr>
            <a:lvl4pPr marL="1828754" indent="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1200" kern="1200">
                <a:solidFill>
                  <a:srgbClr val="555555"/>
                </a:solidFill>
                <a:latin typeface="+mj-lt"/>
                <a:ea typeface="+mn-ea"/>
                <a:cs typeface="Arial" pitchFamily="34" charset="0"/>
              </a:defRPr>
            </a:lvl4pPr>
            <a:lvl5pPr marL="2438339" indent="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1200" kern="1200">
                <a:solidFill>
                  <a:srgbClr val="555555"/>
                </a:solidFill>
                <a:latin typeface="+mj-lt"/>
                <a:ea typeface="+mn-ea"/>
                <a:cs typeface="Arial" pitchFamily="34" charset="0"/>
              </a:defRPr>
            </a:lvl5pPr>
            <a:lvl6pPr marL="304792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>
              <a:spcAft>
                <a:spcPts val="0"/>
              </a:spcAft>
            </a:pPr>
            <a:r>
              <a:rPr lang="sv-SE" b="1" dirty="0">
                <a:latin typeface="Calibri" panose="020F0502020204030204" pitchFamily="34" charset="0"/>
              </a:rPr>
              <a:t>Användarens insats</a:t>
            </a:r>
            <a:endParaRPr lang="sv-SE" sz="1800" dirty="0">
              <a:latin typeface="Calibri" panose="020F0502020204030204" pitchFamily="34" charset="0"/>
            </a:endParaRPr>
          </a:p>
          <a:p>
            <a:pPr fontAlgn="ctr">
              <a:spcAft>
                <a:spcPts val="0"/>
              </a:spcAft>
            </a:pPr>
            <a:r>
              <a:rPr lang="sv-SE" sz="1800" dirty="0">
                <a:latin typeface="Calibri" panose="020F0502020204030204" pitchFamily="34" charset="0"/>
              </a:rPr>
              <a:t>(Insatsen för att lösa uppgiften)</a:t>
            </a:r>
          </a:p>
        </p:txBody>
      </p:sp>
      <p:sp>
        <p:nvSpPr>
          <p:cNvPr id="9" name="Platshållare för text 4">
            <a:extLst>
              <a:ext uri="{FF2B5EF4-FFF2-40B4-BE49-F238E27FC236}">
                <a16:creationId xmlns:a16="http://schemas.microsoft.com/office/drawing/2014/main" id="{13D53018-DF57-7CB0-2AFF-B42954211721}"/>
              </a:ext>
            </a:extLst>
          </p:cNvPr>
          <p:cNvSpPr txBox="1">
            <a:spLocks/>
          </p:cNvSpPr>
          <p:nvPr/>
        </p:nvSpPr>
        <p:spPr>
          <a:xfrm>
            <a:off x="1964368" y="4185691"/>
            <a:ext cx="3644118" cy="881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400" kern="1200">
                <a:solidFill>
                  <a:srgbClr val="555555"/>
                </a:solidFill>
                <a:latin typeface="+mj-lt"/>
                <a:ea typeface="+mn-ea"/>
                <a:cs typeface="Arial" pitchFamily="34" charset="0"/>
              </a:defRPr>
            </a:lvl1pPr>
            <a:lvl2pPr marL="609585" indent="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1600" kern="1200">
                <a:solidFill>
                  <a:srgbClr val="555555"/>
                </a:solidFill>
                <a:latin typeface="+mj-lt"/>
                <a:ea typeface="+mn-ea"/>
                <a:cs typeface="Arial" pitchFamily="34" charset="0"/>
              </a:defRPr>
            </a:lvl2pPr>
            <a:lvl3pPr marL="1219170" indent="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1333" kern="1200">
                <a:solidFill>
                  <a:srgbClr val="555555"/>
                </a:solidFill>
                <a:latin typeface="+mj-lt"/>
                <a:ea typeface="+mn-ea"/>
                <a:cs typeface="Arial" pitchFamily="34" charset="0"/>
              </a:defRPr>
            </a:lvl3pPr>
            <a:lvl4pPr marL="1828754" indent="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1200" kern="1200">
                <a:solidFill>
                  <a:srgbClr val="555555"/>
                </a:solidFill>
                <a:latin typeface="+mj-lt"/>
                <a:ea typeface="+mn-ea"/>
                <a:cs typeface="Arial" pitchFamily="34" charset="0"/>
              </a:defRPr>
            </a:lvl4pPr>
            <a:lvl5pPr marL="2438339" indent="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1200" kern="1200">
                <a:solidFill>
                  <a:srgbClr val="555555"/>
                </a:solidFill>
                <a:latin typeface="+mj-lt"/>
                <a:ea typeface="+mn-ea"/>
                <a:cs typeface="Arial" pitchFamily="34" charset="0"/>
              </a:defRPr>
            </a:lvl5pPr>
            <a:lvl6pPr marL="304792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>
              <a:spcAft>
                <a:spcPts val="0"/>
              </a:spcAft>
            </a:pPr>
            <a:r>
              <a:rPr lang="sv-SE" b="1" dirty="0">
                <a:latin typeface="Calibri" panose="020F0502020204030204" pitchFamily="34" charset="0"/>
              </a:rPr>
              <a:t>Användarens upplevelse</a:t>
            </a:r>
            <a:endParaRPr lang="sv-SE" sz="1800" dirty="0">
              <a:latin typeface="Calibri" panose="020F0502020204030204" pitchFamily="34" charset="0"/>
            </a:endParaRPr>
          </a:p>
          <a:p>
            <a:pPr fontAlgn="ctr">
              <a:spcAft>
                <a:spcPts val="0"/>
              </a:spcAft>
            </a:pPr>
            <a:r>
              <a:rPr lang="sv-SE" sz="1800" dirty="0">
                <a:latin typeface="Calibri" panose="020F0502020204030204" pitchFamily="34" charset="0"/>
              </a:rPr>
              <a:t>(Upplevelse och tillfredsställelse)</a:t>
            </a:r>
          </a:p>
        </p:txBody>
      </p:sp>
      <p:sp>
        <p:nvSpPr>
          <p:cNvPr id="10" name="Pil: höger 9">
            <a:extLst>
              <a:ext uri="{FF2B5EF4-FFF2-40B4-BE49-F238E27FC236}">
                <a16:creationId xmlns:a16="http://schemas.microsoft.com/office/drawing/2014/main" id="{9308D345-6F32-A633-DE69-B89536AFC0A4}"/>
              </a:ext>
            </a:extLst>
          </p:cNvPr>
          <p:cNvSpPr/>
          <p:nvPr/>
        </p:nvSpPr>
        <p:spPr>
          <a:xfrm>
            <a:off x="5335903" y="2004922"/>
            <a:ext cx="633845" cy="444864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A01E"/>
              </a:solidFill>
            </a:endParaRPr>
          </a:p>
        </p:txBody>
      </p:sp>
      <p:sp>
        <p:nvSpPr>
          <p:cNvPr id="11" name="Rubrik 1">
            <a:extLst>
              <a:ext uri="{FF2B5EF4-FFF2-40B4-BE49-F238E27FC236}">
                <a16:creationId xmlns:a16="http://schemas.microsoft.com/office/drawing/2014/main" id="{3B8C82CF-10BD-85C9-09B4-F27A92D5CB1A}"/>
              </a:ext>
            </a:extLst>
          </p:cNvPr>
          <p:cNvSpPr txBox="1">
            <a:spLocks/>
          </p:cNvSpPr>
          <p:nvPr/>
        </p:nvSpPr>
        <p:spPr>
          <a:xfrm>
            <a:off x="6056800" y="3295753"/>
            <a:ext cx="4032079" cy="47683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None/>
              <a:defRPr sz="4267" b="0" kern="1200">
                <a:solidFill>
                  <a:schemeClr val="bg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sv-SE" sz="2400" i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</a:rPr>
              <a:t>Uppstod det något oväntat?</a:t>
            </a:r>
          </a:p>
        </p:txBody>
      </p:sp>
      <p:sp>
        <p:nvSpPr>
          <p:cNvPr id="12" name="Pil: höger 11">
            <a:extLst>
              <a:ext uri="{FF2B5EF4-FFF2-40B4-BE49-F238E27FC236}">
                <a16:creationId xmlns:a16="http://schemas.microsoft.com/office/drawing/2014/main" id="{99316ED4-5760-EA3B-5C59-BF693B8BF952}"/>
              </a:ext>
            </a:extLst>
          </p:cNvPr>
          <p:cNvSpPr/>
          <p:nvPr/>
        </p:nvSpPr>
        <p:spPr>
          <a:xfrm>
            <a:off x="5337344" y="3315885"/>
            <a:ext cx="633845" cy="444864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A01E"/>
              </a:solidFill>
            </a:endParaRPr>
          </a:p>
        </p:txBody>
      </p:sp>
      <p:sp>
        <p:nvSpPr>
          <p:cNvPr id="13" name="Rubrik 1">
            <a:extLst>
              <a:ext uri="{FF2B5EF4-FFF2-40B4-BE49-F238E27FC236}">
                <a16:creationId xmlns:a16="http://schemas.microsoft.com/office/drawing/2014/main" id="{760DBF8A-D130-8342-A95F-EB8EA736B72B}"/>
              </a:ext>
            </a:extLst>
          </p:cNvPr>
          <p:cNvSpPr txBox="1">
            <a:spLocks/>
          </p:cNvSpPr>
          <p:nvPr/>
        </p:nvSpPr>
        <p:spPr>
          <a:xfrm>
            <a:off x="7761262" y="7358376"/>
            <a:ext cx="2942912" cy="56514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None/>
              <a:defRPr sz="4267" b="0" kern="1200">
                <a:solidFill>
                  <a:schemeClr val="bg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sv-SE" sz="2800">
                <a:solidFill>
                  <a:schemeClr val="tx1"/>
                </a:solidFill>
                <a:latin typeface="Calibri"/>
              </a:rPr>
              <a:t>Hur kändes det?</a:t>
            </a:r>
            <a:endParaRPr lang="sv-SE" sz="110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14" name="Rubrik 1">
            <a:extLst>
              <a:ext uri="{FF2B5EF4-FFF2-40B4-BE49-F238E27FC236}">
                <a16:creationId xmlns:a16="http://schemas.microsoft.com/office/drawing/2014/main" id="{A23ED7A4-7EE5-93BC-99CB-7ED240068F39}"/>
              </a:ext>
            </a:extLst>
          </p:cNvPr>
          <p:cNvSpPr txBox="1">
            <a:spLocks/>
          </p:cNvSpPr>
          <p:nvPr/>
        </p:nvSpPr>
        <p:spPr>
          <a:xfrm>
            <a:off x="6055360" y="4360260"/>
            <a:ext cx="3644118" cy="47683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None/>
              <a:defRPr sz="4267" b="0" kern="1200">
                <a:solidFill>
                  <a:schemeClr val="bg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sv-SE" sz="2400" i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</a:rPr>
              <a:t>Hur kändes det?</a:t>
            </a:r>
          </a:p>
        </p:txBody>
      </p:sp>
      <p:sp>
        <p:nvSpPr>
          <p:cNvPr id="15" name="Pil: höger 14">
            <a:extLst>
              <a:ext uri="{FF2B5EF4-FFF2-40B4-BE49-F238E27FC236}">
                <a16:creationId xmlns:a16="http://schemas.microsoft.com/office/drawing/2014/main" id="{DFD86BEB-4F09-998B-2E75-E285289E0992}"/>
              </a:ext>
            </a:extLst>
          </p:cNvPr>
          <p:cNvSpPr/>
          <p:nvPr/>
        </p:nvSpPr>
        <p:spPr>
          <a:xfrm>
            <a:off x="5335903" y="4380392"/>
            <a:ext cx="633845" cy="444864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A01E"/>
              </a:solidFill>
            </a:endParaRPr>
          </a:p>
        </p:txBody>
      </p:sp>
      <p:pic>
        <p:nvPicPr>
          <p:cNvPr id="18" name="Bildobjekt 17">
            <a:extLst>
              <a:ext uri="{FF2B5EF4-FFF2-40B4-BE49-F238E27FC236}">
                <a16:creationId xmlns:a16="http://schemas.microsoft.com/office/drawing/2014/main" id="{DA270A64-2A6B-3FC8-6831-133A3CB69F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981" y="5946591"/>
            <a:ext cx="2371061" cy="600075"/>
          </a:xfrm>
          <a:prstGeom prst="rect">
            <a:avLst/>
          </a:prstGeom>
        </p:spPr>
      </p:pic>
      <p:sp>
        <p:nvSpPr>
          <p:cNvPr id="21" name="Rektangel: rundade hörn 20">
            <a:extLst>
              <a:ext uri="{FF2B5EF4-FFF2-40B4-BE49-F238E27FC236}">
                <a16:creationId xmlns:a16="http://schemas.microsoft.com/office/drawing/2014/main" id="{4171328E-883A-E3F1-9981-944A56C62668}"/>
              </a:ext>
            </a:extLst>
          </p:cNvPr>
          <p:cNvSpPr/>
          <p:nvPr/>
        </p:nvSpPr>
        <p:spPr>
          <a:xfrm>
            <a:off x="8311116" y="5945372"/>
            <a:ext cx="3065721" cy="6468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520478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1109CB3A-334C-4A61-9F52-BBFD696EA02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sz="5850"/>
              <a:t>Tack!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76227431-68FB-FA26-1297-263408902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981" y="5946591"/>
            <a:ext cx="2743200" cy="600075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38C3B90D-6E01-F07E-E32F-51BA5240C591}"/>
              </a:ext>
            </a:extLst>
          </p:cNvPr>
          <p:cNvSpPr txBox="1"/>
          <p:nvPr/>
        </p:nvSpPr>
        <p:spPr>
          <a:xfrm>
            <a:off x="511628" y="5657671"/>
            <a:ext cx="395781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Jenny Lindgren</a:t>
            </a:r>
          </a:p>
          <a:p>
            <a:r>
              <a:rPr lang="sv-SE" sz="1600" dirty="0"/>
              <a:t>Arkitektur &amp; Samverkan</a:t>
            </a:r>
          </a:p>
          <a:p>
            <a:r>
              <a:rPr lang="sv-SE" sz="1600" dirty="0"/>
              <a:t>Digital omställning och IT, Umeå kommun</a:t>
            </a:r>
          </a:p>
          <a:p>
            <a:r>
              <a:rPr lang="sv-SE" sz="1600" dirty="0"/>
              <a:t>jenny.lindgren.2@umea.se</a:t>
            </a:r>
          </a:p>
        </p:txBody>
      </p:sp>
    </p:spTree>
    <p:extLst>
      <p:ext uri="{BB962C8B-B14F-4D97-AF65-F5344CB8AC3E}">
        <p14:creationId xmlns:p14="http://schemas.microsoft.com/office/powerpoint/2010/main" val="14808239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1109CB3A-334C-4A61-9F52-BBFD696EA0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2733" y="933450"/>
            <a:ext cx="10272000" cy="2705100"/>
          </a:xfrm>
        </p:spPr>
        <p:txBody>
          <a:bodyPr/>
          <a:lstStyle/>
          <a:p>
            <a:r>
              <a:rPr lang="sv-SE" sz="5400" dirty="0"/>
              <a:t>Vandra i kundens </a:t>
            </a:r>
            <a:br>
              <a:rPr lang="sv-SE" sz="5400" dirty="0"/>
            </a:br>
            <a:r>
              <a:rPr lang="sv-SE" sz="5400" dirty="0"/>
              <a:t>digitala skor 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EEB0F5D3-AF57-4503-A306-89EB7833683D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263352" y="476672"/>
            <a:ext cx="10271125" cy="787400"/>
          </a:xfrm>
        </p:spPr>
        <p:txBody>
          <a:bodyPr/>
          <a:lstStyle/>
          <a:p>
            <a:r>
              <a:rPr lang="sv-SE" sz="3600" dirty="0" err="1">
                <a:solidFill>
                  <a:schemeClr val="bg1"/>
                </a:solidFill>
              </a:rPr>
              <a:t>Lärlabb</a:t>
            </a:r>
            <a:endParaRPr lang="sv-SE" sz="3600" dirty="0">
              <a:solidFill>
                <a:schemeClr val="bg1"/>
              </a:solidFill>
            </a:endParaRP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0BD76A89-4E5D-291D-A2B5-97F14A9CA7D8}"/>
              </a:ext>
            </a:extLst>
          </p:cNvPr>
          <p:cNvSpPr txBox="1"/>
          <p:nvPr/>
        </p:nvSpPr>
        <p:spPr>
          <a:xfrm>
            <a:off x="652994" y="3309577"/>
            <a:ext cx="10543325" cy="196977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endParaRPr lang="sv-SE" b="0" dirty="0">
              <a:solidFill>
                <a:schemeClr val="bg1"/>
              </a:solidFill>
              <a:effectLst/>
              <a:latin typeface="Calibri"/>
              <a:cs typeface="Calibri"/>
            </a:endParaRPr>
          </a:p>
          <a:p>
            <a:r>
              <a:rPr lang="sv-SE" b="1" dirty="0">
                <a:solidFill>
                  <a:schemeClr val="bg1"/>
                </a:solidFill>
                <a:ea typeface="+mn-lt"/>
                <a:cs typeface="+mn-lt"/>
              </a:rPr>
              <a:t>Syfte: </a:t>
            </a:r>
            <a:r>
              <a:rPr lang="sv-SE" sz="1600" dirty="0">
                <a:solidFill>
                  <a:schemeClr val="bg1"/>
                </a:solidFill>
                <a:ea typeface="+mn-lt"/>
                <a:cs typeface="+mn-lt"/>
              </a:rPr>
              <a:t>På detta </a:t>
            </a:r>
            <a:r>
              <a:rPr lang="sv-SE" sz="1600" dirty="0" err="1">
                <a:solidFill>
                  <a:schemeClr val="bg1"/>
                </a:solidFill>
                <a:ea typeface="+mn-lt"/>
                <a:cs typeface="+mn-lt"/>
              </a:rPr>
              <a:t>lärlabb</a:t>
            </a:r>
            <a:r>
              <a:rPr lang="sv-SE" sz="1600" dirty="0">
                <a:solidFill>
                  <a:schemeClr val="bg1"/>
                </a:solidFill>
                <a:ea typeface="+mn-lt"/>
                <a:cs typeface="+mn-lt"/>
              </a:rPr>
              <a:t> testar vi varandras och egna självservicelösningar utifrån ett användarperspektiv och reflekterar över det vi ser. </a:t>
            </a:r>
            <a:r>
              <a:rPr lang="sv-SE" sz="1600" i="1" dirty="0">
                <a:solidFill>
                  <a:schemeClr val="bg1"/>
                </a:solidFill>
                <a:ea typeface="+mn-lt"/>
                <a:cs typeface="+mn-lt"/>
              </a:rPr>
              <a:t>Vad upplever användaren? Hur skulle upplevelsen kunna bli bättre? </a:t>
            </a:r>
          </a:p>
          <a:p>
            <a:endParaRPr lang="sv-SE" sz="1600" dirty="0">
              <a:solidFill>
                <a:schemeClr val="bg1"/>
              </a:solidFill>
              <a:cs typeface="Arial"/>
            </a:endParaRPr>
          </a:p>
          <a:p>
            <a:r>
              <a:rPr lang="sv-SE" b="1" dirty="0">
                <a:solidFill>
                  <a:schemeClr val="bg1"/>
                </a:solidFill>
                <a:ea typeface="+mn-lt"/>
                <a:cs typeface="+mn-lt"/>
              </a:rPr>
              <a:t>Ambition: </a:t>
            </a:r>
            <a:r>
              <a:rPr lang="sv-SE" sz="1600" dirty="0">
                <a:solidFill>
                  <a:schemeClr val="bg1"/>
                </a:solidFill>
                <a:ea typeface="+mn-lt"/>
                <a:cs typeface="+mn-lt"/>
              </a:rPr>
              <a:t>Nyfiket testa och träna på metod/er för utvecklingsarbete där vi utforskar digitaliseringens möjligheter</a:t>
            </a:r>
            <a:endParaRPr lang="sv-SE" dirty="0">
              <a:solidFill>
                <a:schemeClr val="bg1"/>
              </a:solidFill>
            </a:endParaRPr>
          </a:p>
          <a:p>
            <a:br>
              <a:rPr lang="sv-SE" dirty="0"/>
            </a:br>
            <a:endParaRPr lang="sv-SE" dirty="0">
              <a:cs typeface="Arial"/>
            </a:endParaRP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13D57648-0CD0-AEEF-7FBE-CF4D87C8A8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981" y="5946591"/>
            <a:ext cx="2743200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601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9C0712-C5D3-A0D0-D032-2EACF7F546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D02659B7-4A7E-5FE5-4F8A-F4F290C2E7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3600" dirty="0">
                <a:solidFill>
                  <a:schemeClr val="tx1"/>
                </a:solidFill>
              </a:rPr>
              <a:t>Skillnaden mellan produkt och tjänst?</a:t>
            </a:r>
          </a:p>
        </p:txBody>
      </p:sp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A6420320-384C-CB14-F162-236F793F2166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007532" y="1782359"/>
            <a:ext cx="10803467" cy="3470800"/>
          </a:xfrm>
        </p:spPr>
        <p:txBody>
          <a:bodyPr/>
          <a:lstStyle/>
          <a:p>
            <a:pPr marL="761993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dirty="0"/>
              <a:t>En produkt kan man se - att ändra värdet produkten bidrar med kräver oftast planering och kompetens</a:t>
            </a:r>
          </a:p>
          <a:p>
            <a:pPr marL="761993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dirty="0"/>
              <a:t>En tjänst </a:t>
            </a:r>
            <a:r>
              <a:rPr lang="sv-SE" i="1" dirty="0"/>
              <a:t>upplevs</a:t>
            </a:r>
            <a:r>
              <a:rPr lang="sv-SE" dirty="0"/>
              <a:t> – värdet som tjänsten levererar </a:t>
            </a:r>
            <a:r>
              <a:rPr lang="sv-SE" i="1" dirty="0"/>
              <a:t>kan</a:t>
            </a:r>
            <a:r>
              <a:rPr lang="sv-SE" dirty="0"/>
              <a:t> ändras i realtid</a:t>
            </a:r>
          </a:p>
          <a:p>
            <a:pPr marL="761993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dirty="0"/>
              <a:t>Produkter är oftast verktyg för att stödja förmågan att leverera en tjänst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FA069F0B-7D04-91AF-2245-EAD4A471C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981" y="5946591"/>
            <a:ext cx="2743200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0444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A78418F9-B679-29CD-7F91-6397265DE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Vad upplever användaren av er </a:t>
            </a:r>
            <a:r>
              <a:rPr lang="sv-SE" dirty="0" err="1"/>
              <a:t>e-service</a:t>
            </a:r>
            <a:r>
              <a:rPr lang="sv-SE" dirty="0"/>
              <a:t>?</a:t>
            </a:r>
          </a:p>
        </p:txBody>
      </p:sp>
      <p:pic>
        <p:nvPicPr>
          <p:cNvPr id="7" name="Bildobjekt 6" descr="Businessman tummen upp">
            <a:extLst>
              <a:ext uri="{FF2B5EF4-FFF2-40B4-BE49-F238E27FC236}">
                <a16:creationId xmlns:a16="http://schemas.microsoft.com/office/drawing/2014/main" id="{15D324FD-BF48-9303-A937-7043D7EFA5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232" y="817232"/>
            <a:ext cx="1122798" cy="3435304"/>
          </a:xfrm>
          <a:prstGeom prst="rect">
            <a:avLst/>
          </a:prstGeom>
        </p:spPr>
      </p:pic>
      <p:pic>
        <p:nvPicPr>
          <p:cNvPr id="8" name="Bildobjekt 7" descr="Gympaskor kvinnaa armar aktiverade">
            <a:extLst>
              <a:ext uri="{FF2B5EF4-FFF2-40B4-BE49-F238E27FC236}">
                <a16:creationId xmlns:a16="http://schemas.microsoft.com/office/drawing/2014/main" id="{DA6BA66A-860D-7119-8C21-13EC9006D3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141" y="2349111"/>
            <a:ext cx="1139910" cy="3435303"/>
          </a:xfrm>
          <a:prstGeom prst="rect">
            <a:avLst/>
          </a:prstGeom>
        </p:spPr>
      </p:pic>
      <p:pic>
        <p:nvPicPr>
          <p:cNvPr id="9" name="Bildobjekt 8" descr="Affärs man som glädjeerar å ena sidan">
            <a:extLst>
              <a:ext uri="{FF2B5EF4-FFF2-40B4-BE49-F238E27FC236}">
                <a16:creationId xmlns:a16="http://schemas.microsoft.com/office/drawing/2014/main" id="{4CFEF592-F8E2-EF0C-B935-AC76060767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524" y="1360575"/>
            <a:ext cx="1348707" cy="3435304"/>
          </a:xfrm>
          <a:prstGeom prst="rect">
            <a:avLst/>
          </a:prstGeom>
        </p:spPr>
      </p:pic>
      <p:pic>
        <p:nvPicPr>
          <p:cNvPr id="10" name="Bildobjekt 9" descr="Gamla kvinna tummen ned">
            <a:extLst>
              <a:ext uri="{FF2B5EF4-FFF2-40B4-BE49-F238E27FC236}">
                <a16:creationId xmlns:a16="http://schemas.microsoft.com/office/drawing/2014/main" id="{9E29BFAA-EB6A-5443-EC79-56DF9D5C69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949" y="2534883"/>
            <a:ext cx="1397080" cy="3435305"/>
          </a:xfrm>
          <a:prstGeom prst="rect">
            <a:avLst/>
          </a:prstGeom>
        </p:spPr>
      </p:pic>
      <p:pic>
        <p:nvPicPr>
          <p:cNvPr id="11" name="Bildobjekt 10" descr="Unga affärs kvinna med händerna på huvudet">
            <a:extLst>
              <a:ext uri="{FF2B5EF4-FFF2-40B4-BE49-F238E27FC236}">
                <a16:creationId xmlns:a16="http://schemas.microsoft.com/office/drawing/2014/main" id="{57DE033D-C988-2D1B-D8DE-396275A2F6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84" y="1711347"/>
            <a:ext cx="1037469" cy="3435305"/>
          </a:xfrm>
          <a:prstGeom prst="rect">
            <a:avLst/>
          </a:prstGeom>
        </p:spPr>
      </p:pic>
      <p:pic>
        <p:nvPicPr>
          <p:cNvPr id="12" name="Bildobjekt 11" descr="Businessman handen på bak Sidan">
            <a:extLst>
              <a:ext uri="{FF2B5EF4-FFF2-40B4-BE49-F238E27FC236}">
                <a16:creationId xmlns:a16="http://schemas.microsoft.com/office/drawing/2014/main" id="{EDC6E930-4ABC-0935-F613-21363114AA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271" y="1545175"/>
            <a:ext cx="1145835" cy="3435305"/>
          </a:xfrm>
          <a:prstGeom prst="rect">
            <a:avLst/>
          </a:prstGeom>
        </p:spPr>
      </p:pic>
      <p:sp>
        <p:nvSpPr>
          <p:cNvPr id="13" name="textruta 12">
            <a:extLst>
              <a:ext uri="{FF2B5EF4-FFF2-40B4-BE49-F238E27FC236}">
                <a16:creationId xmlns:a16="http://schemas.microsoft.com/office/drawing/2014/main" id="{8F131F98-2AA7-4069-D059-4344ACEB1973}"/>
              </a:ext>
            </a:extLst>
          </p:cNvPr>
          <p:cNvSpPr txBox="1"/>
          <p:nvPr/>
        </p:nvSpPr>
        <p:spPr>
          <a:xfrm>
            <a:off x="4181013" y="5599748"/>
            <a:ext cx="598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/>
              <a:t>Från</a:t>
            </a:r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8260B42A-7BD1-8468-AFD3-D784097F5B66}"/>
              </a:ext>
            </a:extLst>
          </p:cNvPr>
          <p:cNvSpPr txBox="1"/>
          <p:nvPr/>
        </p:nvSpPr>
        <p:spPr>
          <a:xfrm>
            <a:off x="7174633" y="5600856"/>
            <a:ext cx="455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/>
              <a:t>Till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5F8F26E4-2F7D-07D7-E528-0221CFAED9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8981" y="5946591"/>
            <a:ext cx="2743200" cy="600075"/>
          </a:xfrm>
          <a:prstGeom prst="rect">
            <a:avLst/>
          </a:prstGeom>
        </p:spPr>
      </p:pic>
      <p:sp>
        <p:nvSpPr>
          <p:cNvPr id="6" name="Rektangel: rundade hörn 5">
            <a:extLst>
              <a:ext uri="{FF2B5EF4-FFF2-40B4-BE49-F238E27FC236}">
                <a16:creationId xmlns:a16="http://schemas.microsoft.com/office/drawing/2014/main" id="{E243C097-46F0-5EFD-FA39-60E88AA9BB46}"/>
              </a:ext>
            </a:extLst>
          </p:cNvPr>
          <p:cNvSpPr/>
          <p:nvPr/>
        </p:nvSpPr>
        <p:spPr>
          <a:xfrm>
            <a:off x="8311116" y="5954232"/>
            <a:ext cx="3127744" cy="63795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9" name="Bild 18" descr="Tummen upp med hel fyllning">
            <a:extLst>
              <a:ext uri="{FF2B5EF4-FFF2-40B4-BE49-F238E27FC236}">
                <a16:creationId xmlns:a16="http://schemas.microsoft.com/office/drawing/2014/main" id="{C79E63C9-CA51-2280-D14A-CA17F9D9AED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584437" y="5178425"/>
            <a:ext cx="914400" cy="914400"/>
          </a:xfrm>
          <a:prstGeom prst="rect">
            <a:avLst/>
          </a:prstGeom>
        </p:spPr>
      </p:pic>
      <p:pic>
        <p:nvPicPr>
          <p:cNvPr id="21" name="Bild 20" descr="Tummen ned med hel fyllning">
            <a:extLst>
              <a:ext uri="{FF2B5EF4-FFF2-40B4-BE49-F238E27FC236}">
                <a16:creationId xmlns:a16="http://schemas.microsoft.com/office/drawing/2014/main" id="{8B236CDE-D0E4-DA1E-48BE-CD4D28A3A26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796109" y="543104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2229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nvändarresa mall">
            <a:extLst>
              <a:ext uri="{FF2B5EF4-FFF2-40B4-BE49-F238E27FC236}">
                <a16:creationId xmlns:a16="http://schemas.microsoft.com/office/drawing/2014/main" id="{6DA54F4E-4FB2-8B13-B56D-1F1092577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181" y="1132113"/>
            <a:ext cx="7959075" cy="562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B1A8AA15-1917-EB10-8808-7E780D9B32AC}"/>
              </a:ext>
            </a:extLst>
          </p:cNvPr>
          <p:cNvSpPr txBox="1">
            <a:spLocks/>
          </p:cNvSpPr>
          <p:nvPr/>
        </p:nvSpPr>
        <p:spPr>
          <a:xfrm>
            <a:off x="543705" y="2085296"/>
            <a:ext cx="3389666" cy="1906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050A0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50A0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050A0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23323" algn="l" rtl="0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rgbClr val="0050A0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0639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50A0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35464" indent="0">
              <a:buFont typeface="Arial"/>
              <a:buNone/>
            </a:pPr>
            <a:r>
              <a:rPr lang="sv-SE" sz="2000" kern="0" dirty="0"/>
              <a:t>Vilka värden skulle skapas i samhället om vi utformar våra tjänster utifrån </a:t>
            </a:r>
            <a:r>
              <a:rPr lang="sv-SE" sz="2000" b="1" kern="0" dirty="0"/>
              <a:t>användarens perspektiv</a:t>
            </a:r>
            <a:r>
              <a:rPr lang="sv-SE" sz="2000" kern="0" dirty="0"/>
              <a:t>?</a:t>
            </a:r>
          </a:p>
          <a:p>
            <a:pPr marL="135464" indent="0">
              <a:buFont typeface="Arial"/>
              <a:buNone/>
            </a:pPr>
            <a:r>
              <a:rPr lang="sv-SE" sz="2000" kern="0" dirty="0"/>
              <a:t>”Jag behöver, önskar, vill..”</a:t>
            </a:r>
          </a:p>
          <a:p>
            <a:pPr marL="135464" indent="0">
              <a:buFont typeface="Arial"/>
              <a:buNone/>
            </a:pPr>
            <a:endParaRPr lang="sv-SE" sz="2000" kern="0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CCDDD0E8-BDA5-81B6-D94B-21BDF800A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47429" y="1947411"/>
            <a:ext cx="2032000" cy="1913390"/>
          </a:xfrm>
        </p:spPr>
        <p:txBody>
          <a:bodyPr/>
          <a:lstStyle/>
          <a:p>
            <a:pPr marL="135464" indent="0">
              <a:buNone/>
            </a:pPr>
            <a:r>
              <a:rPr lang="sv-SE" sz="1800" dirty="0"/>
              <a:t>Vi beskriver våra tjänster/processer utifrån verksamhetens perspektiv:</a:t>
            </a:r>
          </a:p>
          <a:p>
            <a:pPr marL="135464" indent="0">
              <a:buNone/>
            </a:pPr>
            <a:r>
              <a:rPr lang="sv-SE" sz="1800" dirty="0"/>
              <a:t>”Det här gör vi”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F9CFC6F-F1AB-437D-0AA3-39455E39A757}"/>
              </a:ext>
            </a:extLst>
          </p:cNvPr>
          <p:cNvSpPr/>
          <p:nvPr/>
        </p:nvSpPr>
        <p:spPr>
          <a:xfrm>
            <a:off x="7402286" y="1494970"/>
            <a:ext cx="2162628" cy="5007429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D1C43870-DEED-C4CC-29B3-E1E43A0648F0}"/>
              </a:ext>
            </a:extLst>
          </p:cNvPr>
          <p:cNvSpPr/>
          <p:nvPr/>
        </p:nvSpPr>
        <p:spPr>
          <a:xfrm>
            <a:off x="290286" y="1059543"/>
            <a:ext cx="11596914" cy="5588000"/>
          </a:xfrm>
          <a:prstGeom prst="rect">
            <a:avLst/>
          </a:prstGeom>
          <a:noFill/>
          <a:ln w="76200" cap="flat" cmpd="sng" algn="ctr">
            <a:solidFill>
              <a:srgbClr val="00CC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23267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build="p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0DD08-6C3A-858C-D24C-84416FC706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1FB3F8D-FAB4-5D75-390B-BA8FBCBA6B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2204" y="365126"/>
            <a:ext cx="10854046" cy="780000"/>
          </a:xfrm>
        </p:spPr>
        <p:txBody>
          <a:bodyPr/>
          <a:lstStyle/>
          <a:p>
            <a:r>
              <a:rPr lang="sv-SE" sz="3600" dirty="0">
                <a:solidFill>
                  <a:schemeClr val="tx1"/>
                </a:solidFill>
              </a:rPr>
              <a:t>Digital service/ </a:t>
            </a:r>
            <a:r>
              <a:rPr lang="sv-SE" sz="3600" dirty="0" err="1">
                <a:solidFill>
                  <a:schemeClr val="tx1"/>
                </a:solidFill>
              </a:rPr>
              <a:t>e-service</a:t>
            </a:r>
            <a:r>
              <a:rPr lang="sv-SE" sz="3600" dirty="0">
                <a:solidFill>
                  <a:schemeClr val="tx1"/>
                </a:solidFill>
              </a:rPr>
              <a:t> är en helhet för användaren</a:t>
            </a:r>
          </a:p>
        </p:txBody>
      </p:sp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20318756-3735-824E-4212-A898A00FDE4F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47701" y="1782358"/>
            <a:ext cx="4857750" cy="4161241"/>
          </a:xfrm>
        </p:spPr>
        <p:txBody>
          <a:bodyPr/>
          <a:lstStyle/>
          <a:p>
            <a:pPr marL="761993" indent="-4572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b="1" dirty="0"/>
              <a:t>Hitta</a:t>
            </a:r>
            <a:r>
              <a:rPr lang="sv-SE" dirty="0"/>
              <a:t> (struktur utifrån användarens behov)</a:t>
            </a:r>
          </a:p>
          <a:p>
            <a:pPr marL="761993" indent="-4572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b="1" dirty="0"/>
              <a:t>Förstå varför och hur </a:t>
            </a:r>
            <a:r>
              <a:rPr lang="sv-SE" dirty="0"/>
              <a:t>(information utifrån användarens behov)</a:t>
            </a:r>
          </a:p>
          <a:p>
            <a:pPr marL="761993" indent="-4572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b="1" dirty="0"/>
              <a:t>Använda/ göra </a:t>
            </a:r>
            <a:r>
              <a:rPr lang="sv-SE" dirty="0"/>
              <a:t>(funktion utifrån användarens behov)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297BC0BB-CF73-BF76-829E-F3D950697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981" y="5946591"/>
            <a:ext cx="2743200" cy="600075"/>
          </a:xfrm>
          <a:prstGeom prst="rect">
            <a:avLst/>
          </a:prstGeom>
        </p:spPr>
      </p:pic>
      <p:sp>
        <p:nvSpPr>
          <p:cNvPr id="4" name="Platshållare för text 1">
            <a:extLst>
              <a:ext uri="{FF2B5EF4-FFF2-40B4-BE49-F238E27FC236}">
                <a16:creationId xmlns:a16="http://schemas.microsoft.com/office/drawing/2014/main" id="{020D5665-CAE6-9F21-20D8-8FC03F424024}"/>
              </a:ext>
            </a:extLst>
          </p:cNvPr>
          <p:cNvSpPr txBox="1">
            <a:spLocks/>
          </p:cNvSpPr>
          <p:nvPr/>
        </p:nvSpPr>
        <p:spPr>
          <a:xfrm>
            <a:off x="5429249" y="1828800"/>
            <a:ext cx="6762751" cy="4210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30479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50A0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30479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50A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050A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304792" algn="l" rtl="0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rgbClr val="0050A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30479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50A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761993" indent="-4572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kern="0" dirty="0"/>
              <a:t>”</a:t>
            </a:r>
            <a:r>
              <a:rPr lang="sv-SE" i="1" kern="0" dirty="0"/>
              <a:t>Jag vet inte vilka </a:t>
            </a:r>
            <a:r>
              <a:rPr lang="sv-SE" kern="0" dirty="0"/>
              <a:t>som ansvarar för den här tjänsten men </a:t>
            </a:r>
            <a:r>
              <a:rPr lang="sv-SE" i="1" kern="0" dirty="0"/>
              <a:t>jag hittar ändå </a:t>
            </a:r>
            <a:r>
              <a:rPr lang="sv-SE" kern="0" dirty="0"/>
              <a:t>informationen och e-tjänster”</a:t>
            </a:r>
          </a:p>
          <a:p>
            <a:pPr marL="761993" indent="-4572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kern="0" dirty="0"/>
              <a:t>”Jag upplever det tydligt om vad jag kan förvänta mig, jag känner mig trygg”</a:t>
            </a:r>
          </a:p>
          <a:p>
            <a:pPr marL="761993" indent="-4572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kern="0" dirty="0"/>
              <a:t>”Det kändes lätt att göra rätt”</a:t>
            </a:r>
          </a:p>
        </p:txBody>
      </p:sp>
    </p:spTree>
    <p:extLst>
      <p:ext uri="{BB962C8B-B14F-4D97-AF65-F5344CB8AC3E}">
        <p14:creationId xmlns:p14="http://schemas.microsoft.com/office/powerpoint/2010/main" val="11040893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A78418F9-B679-29CD-7F91-6397265DE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Tre värden för användaren</a:t>
            </a:r>
          </a:p>
        </p:txBody>
      </p:sp>
      <p:pic>
        <p:nvPicPr>
          <p:cNvPr id="7" name="Bildobjekt 6" descr="Businessman tummen upp">
            <a:extLst>
              <a:ext uri="{FF2B5EF4-FFF2-40B4-BE49-F238E27FC236}">
                <a16:creationId xmlns:a16="http://schemas.microsoft.com/office/drawing/2014/main" id="{15D324FD-BF48-9303-A937-7043D7EFA5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232" y="817232"/>
            <a:ext cx="1122798" cy="3435304"/>
          </a:xfrm>
          <a:prstGeom prst="rect">
            <a:avLst/>
          </a:prstGeom>
        </p:spPr>
      </p:pic>
      <p:pic>
        <p:nvPicPr>
          <p:cNvPr id="8" name="Bildobjekt 7" descr="Gympaskor kvinnaa armar aktiverade">
            <a:extLst>
              <a:ext uri="{FF2B5EF4-FFF2-40B4-BE49-F238E27FC236}">
                <a16:creationId xmlns:a16="http://schemas.microsoft.com/office/drawing/2014/main" id="{DA6BA66A-860D-7119-8C21-13EC9006D3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141" y="2349111"/>
            <a:ext cx="1139910" cy="3435303"/>
          </a:xfrm>
          <a:prstGeom prst="rect">
            <a:avLst/>
          </a:prstGeom>
        </p:spPr>
      </p:pic>
      <p:pic>
        <p:nvPicPr>
          <p:cNvPr id="9" name="Bildobjekt 8" descr="Affärs man som glädjeerar å ena sidan">
            <a:extLst>
              <a:ext uri="{FF2B5EF4-FFF2-40B4-BE49-F238E27FC236}">
                <a16:creationId xmlns:a16="http://schemas.microsoft.com/office/drawing/2014/main" id="{4CFEF592-F8E2-EF0C-B935-AC76060767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524" y="1360575"/>
            <a:ext cx="1348707" cy="3435304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1CD196A4-2DF3-3C5C-5397-11A9366057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694" y="1474957"/>
            <a:ext cx="1436368" cy="1436368"/>
          </a:xfrm>
          <a:prstGeom prst="rect">
            <a:avLst/>
          </a:prstGeom>
          <a:solidFill>
            <a:schemeClr val="bg2"/>
          </a:solidFill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BABC7FD4-7721-BEC5-FAFE-2719F422A4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694" y="2781389"/>
            <a:ext cx="1436368" cy="1436368"/>
          </a:xfrm>
          <a:prstGeom prst="rect">
            <a:avLst/>
          </a:prstGeom>
          <a:solidFill>
            <a:schemeClr val="bg2"/>
          </a:solidFill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99688DF1-BC14-519B-43B0-6C30474A47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694" y="3971154"/>
            <a:ext cx="1436368" cy="1436368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15" name="Platshållare för text 4">
            <a:extLst>
              <a:ext uri="{FF2B5EF4-FFF2-40B4-BE49-F238E27FC236}">
                <a16:creationId xmlns:a16="http://schemas.microsoft.com/office/drawing/2014/main" id="{AE3A5E71-3D1A-0439-7A59-5BFF05810295}"/>
              </a:ext>
            </a:extLst>
          </p:cNvPr>
          <p:cNvSpPr txBox="1">
            <a:spLocks/>
          </p:cNvSpPr>
          <p:nvPr/>
        </p:nvSpPr>
        <p:spPr>
          <a:xfrm>
            <a:off x="1643062" y="1734282"/>
            <a:ext cx="5092500" cy="881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400" kern="1200">
                <a:solidFill>
                  <a:srgbClr val="555555"/>
                </a:solidFill>
                <a:latin typeface="+mj-lt"/>
                <a:ea typeface="+mn-ea"/>
                <a:cs typeface="Arial" pitchFamily="34" charset="0"/>
              </a:defRPr>
            </a:lvl1pPr>
            <a:lvl2pPr marL="609585" indent="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1600" kern="1200">
                <a:solidFill>
                  <a:srgbClr val="555555"/>
                </a:solidFill>
                <a:latin typeface="+mj-lt"/>
                <a:ea typeface="+mn-ea"/>
                <a:cs typeface="Arial" pitchFamily="34" charset="0"/>
              </a:defRPr>
            </a:lvl2pPr>
            <a:lvl3pPr marL="1219170" indent="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1333" kern="1200">
                <a:solidFill>
                  <a:srgbClr val="555555"/>
                </a:solidFill>
                <a:latin typeface="+mj-lt"/>
                <a:ea typeface="+mn-ea"/>
                <a:cs typeface="Arial" pitchFamily="34" charset="0"/>
              </a:defRPr>
            </a:lvl3pPr>
            <a:lvl4pPr marL="1828754" indent="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1200" kern="1200">
                <a:solidFill>
                  <a:srgbClr val="555555"/>
                </a:solidFill>
                <a:latin typeface="+mj-lt"/>
                <a:ea typeface="+mn-ea"/>
                <a:cs typeface="Arial" pitchFamily="34" charset="0"/>
              </a:defRPr>
            </a:lvl4pPr>
            <a:lvl5pPr marL="2438339" indent="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1200" kern="1200">
                <a:solidFill>
                  <a:srgbClr val="555555"/>
                </a:solidFill>
                <a:latin typeface="+mj-lt"/>
                <a:ea typeface="+mn-ea"/>
                <a:cs typeface="Arial" pitchFamily="34" charset="0"/>
              </a:defRPr>
            </a:lvl5pPr>
            <a:lvl6pPr marL="304792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>
              <a:spcAft>
                <a:spcPts val="0"/>
              </a:spcAft>
            </a:pPr>
            <a:r>
              <a:rPr lang="sv-SE" b="1" dirty="0">
                <a:latin typeface="Calibri" panose="020F0502020204030204" pitchFamily="34" charset="0"/>
              </a:rPr>
              <a:t>Relevans</a:t>
            </a:r>
            <a:r>
              <a:rPr lang="sv-SE" sz="1800" dirty="0">
                <a:latin typeface="Calibri" panose="020F0502020204030204" pitchFamily="34" charset="0"/>
              </a:rPr>
              <a:t> </a:t>
            </a:r>
          </a:p>
          <a:p>
            <a:pPr fontAlgn="ctr">
              <a:spcAft>
                <a:spcPts val="0"/>
              </a:spcAft>
            </a:pPr>
            <a:r>
              <a:rPr lang="sv-SE" sz="1800" dirty="0">
                <a:latin typeface="Calibri" panose="020F0502020204030204" pitchFamily="34" charset="0"/>
              </a:rPr>
              <a:t>(förmåga att lösa uppgiften)</a:t>
            </a:r>
          </a:p>
        </p:txBody>
      </p:sp>
      <p:sp>
        <p:nvSpPr>
          <p:cNvPr id="16" name="Platshållare för text 4">
            <a:extLst>
              <a:ext uri="{FF2B5EF4-FFF2-40B4-BE49-F238E27FC236}">
                <a16:creationId xmlns:a16="http://schemas.microsoft.com/office/drawing/2014/main" id="{5E9FEC43-6304-ADAB-18DB-24B4BB3C6725}"/>
              </a:ext>
            </a:extLst>
          </p:cNvPr>
          <p:cNvSpPr txBox="1">
            <a:spLocks/>
          </p:cNvSpPr>
          <p:nvPr/>
        </p:nvSpPr>
        <p:spPr>
          <a:xfrm>
            <a:off x="1643062" y="2852718"/>
            <a:ext cx="5092500" cy="881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400" kern="1200">
                <a:solidFill>
                  <a:srgbClr val="555555"/>
                </a:solidFill>
                <a:latin typeface="+mj-lt"/>
                <a:ea typeface="+mn-ea"/>
                <a:cs typeface="Arial" pitchFamily="34" charset="0"/>
              </a:defRPr>
            </a:lvl1pPr>
            <a:lvl2pPr marL="609585" indent="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1600" kern="1200">
                <a:solidFill>
                  <a:srgbClr val="555555"/>
                </a:solidFill>
                <a:latin typeface="+mj-lt"/>
                <a:ea typeface="+mn-ea"/>
                <a:cs typeface="Arial" pitchFamily="34" charset="0"/>
              </a:defRPr>
            </a:lvl2pPr>
            <a:lvl3pPr marL="1219170" indent="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1333" kern="1200">
                <a:solidFill>
                  <a:srgbClr val="555555"/>
                </a:solidFill>
                <a:latin typeface="+mj-lt"/>
                <a:ea typeface="+mn-ea"/>
                <a:cs typeface="Arial" pitchFamily="34" charset="0"/>
              </a:defRPr>
            </a:lvl3pPr>
            <a:lvl4pPr marL="1828754" indent="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1200" kern="1200">
                <a:solidFill>
                  <a:srgbClr val="555555"/>
                </a:solidFill>
                <a:latin typeface="+mj-lt"/>
                <a:ea typeface="+mn-ea"/>
                <a:cs typeface="Arial" pitchFamily="34" charset="0"/>
              </a:defRPr>
            </a:lvl4pPr>
            <a:lvl5pPr marL="2438339" indent="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1200" kern="1200">
                <a:solidFill>
                  <a:srgbClr val="555555"/>
                </a:solidFill>
                <a:latin typeface="+mj-lt"/>
                <a:ea typeface="+mn-ea"/>
                <a:cs typeface="Arial" pitchFamily="34" charset="0"/>
              </a:defRPr>
            </a:lvl5pPr>
            <a:lvl6pPr marL="304792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>
              <a:spcAft>
                <a:spcPts val="0"/>
              </a:spcAft>
            </a:pPr>
            <a:r>
              <a:rPr lang="sv-SE" b="1" dirty="0">
                <a:latin typeface="Calibri" panose="020F0502020204030204" pitchFamily="34" charset="0"/>
              </a:rPr>
              <a:t>Användarens insats</a:t>
            </a:r>
            <a:endParaRPr lang="sv-SE" sz="1800" dirty="0">
              <a:latin typeface="Calibri" panose="020F0502020204030204" pitchFamily="34" charset="0"/>
            </a:endParaRPr>
          </a:p>
          <a:p>
            <a:pPr fontAlgn="ctr">
              <a:spcAft>
                <a:spcPts val="0"/>
              </a:spcAft>
            </a:pPr>
            <a:r>
              <a:rPr lang="sv-SE" sz="1800" dirty="0">
                <a:latin typeface="Calibri" panose="020F0502020204030204" pitchFamily="34" charset="0"/>
              </a:rPr>
              <a:t>(Insatsen för att lösa uppgiften)</a:t>
            </a:r>
          </a:p>
        </p:txBody>
      </p:sp>
      <p:sp>
        <p:nvSpPr>
          <p:cNvPr id="17" name="Platshållare för text 4">
            <a:extLst>
              <a:ext uri="{FF2B5EF4-FFF2-40B4-BE49-F238E27FC236}">
                <a16:creationId xmlns:a16="http://schemas.microsoft.com/office/drawing/2014/main" id="{77E6A39C-1B0A-65E6-465D-BE8FBA413CE9}"/>
              </a:ext>
            </a:extLst>
          </p:cNvPr>
          <p:cNvSpPr txBox="1">
            <a:spLocks/>
          </p:cNvSpPr>
          <p:nvPr/>
        </p:nvSpPr>
        <p:spPr>
          <a:xfrm>
            <a:off x="1643062" y="4155623"/>
            <a:ext cx="5092500" cy="881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400" kern="1200">
                <a:solidFill>
                  <a:srgbClr val="555555"/>
                </a:solidFill>
                <a:latin typeface="+mj-lt"/>
                <a:ea typeface="+mn-ea"/>
                <a:cs typeface="Arial" pitchFamily="34" charset="0"/>
              </a:defRPr>
            </a:lvl1pPr>
            <a:lvl2pPr marL="609585" indent="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1600" kern="1200">
                <a:solidFill>
                  <a:srgbClr val="555555"/>
                </a:solidFill>
                <a:latin typeface="+mj-lt"/>
                <a:ea typeface="+mn-ea"/>
                <a:cs typeface="Arial" pitchFamily="34" charset="0"/>
              </a:defRPr>
            </a:lvl2pPr>
            <a:lvl3pPr marL="1219170" indent="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1333" kern="1200">
                <a:solidFill>
                  <a:srgbClr val="555555"/>
                </a:solidFill>
                <a:latin typeface="+mj-lt"/>
                <a:ea typeface="+mn-ea"/>
                <a:cs typeface="Arial" pitchFamily="34" charset="0"/>
              </a:defRPr>
            </a:lvl3pPr>
            <a:lvl4pPr marL="1828754" indent="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1200" kern="1200">
                <a:solidFill>
                  <a:srgbClr val="555555"/>
                </a:solidFill>
                <a:latin typeface="+mj-lt"/>
                <a:ea typeface="+mn-ea"/>
                <a:cs typeface="Arial" pitchFamily="34" charset="0"/>
              </a:defRPr>
            </a:lvl4pPr>
            <a:lvl5pPr marL="2438339" indent="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1200" kern="1200">
                <a:solidFill>
                  <a:srgbClr val="555555"/>
                </a:solidFill>
                <a:latin typeface="+mj-lt"/>
                <a:ea typeface="+mn-ea"/>
                <a:cs typeface="Arial" pitchFamily="34" charset="0"/>
              </a:defRPr>
            </a:lvl5pPr>
            <a:lvl6pPr marL="304792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>
              <a:spcAft>
                <a:spcPts val="0"/>
              </a:spcAft>
            </a:pPr>
            <a:r>
              <a:rPr lang="sv-SE" b="1" dirty="0">
                <a:latin typeface="Calibri" panose="020F0502020204030204" pitchFamily="34" charset="0"/>
              </a:rPr>
              <a:t>Användarens upplevelse</a:t>
            </a:r>
            <a:endParaRPr lang="sv-SE" sz="1800" dirty="0">
              <a:latin typeface="Calibri" panose="020F0502020204030204" pitchFamily="34" charset="0"/>
            </a:endParaRPr>
          </a:p>
          <a:p>
            <a:pPr fontAlgn="ctr">
              <a:spcAft>
                <a:spcPts val="0"/>
              </a:spcAft>
            </a:pPr>
            <a:r>
              <a:rPr lang="sv-SE" sz="1800" dirty="0">
                <a:latin typeface="Calibri" panose="020F0502020204030204" pitchFamily="34" charset="0"/>
              </a:rPr>
              <a:t>(Upplevelse och tillfredsställelse)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AF574A02-399D-91EA-540E-A869EEA342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981" y="5955451"/>
            <a:ext cx="2335619" cy="591215"/>
          </a:xfrm>
          <a:prstGeom prst="rect">
            <a:avLst/>
          </a:prstGeom>
        </p:spPr>
      </p:pic>
      <p:sp>
        <p:nvSpPr>
          <p:cNvPr id="18" name="textruta 17">
            <a:extLst>
              <a:ext uri="{FF2B5EF4-FFF2-40B4-BE49-F238E27FC236}">
                <a16:creationId xmlns:a16="http://schemas.microsoft.com/office/drawing/2014/main" id="{1242FF9E-6C97-B55F-71B5-A591B9A77FE1}"/>
              </a:ext>
            </a:extLst>
          </p:cNvPr>
          <p:cNvSpPr txBox="1"/>
          <p:nvPr/>
        </p:nvSpPr>
        <p:spPr>
          <a:xfrm>
            <a:off x="685800" y="5863579"/>
            <a:ext cx="73660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b="1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Källa: </a:t>
            </a:r>
            <a:r>
              <a:rPr lang="sv-SE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Användbarhet definieras enligt ISO standarden 9241-11 som följande: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b="0" i="1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Den grad i</a:t>
            </a:r>
            <a:r>
              <a:rPr lang="sv-SE" sz="1200" b="1" i="1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 </a:t>
            </a:r>
            <a:r>
              <a:rPr lang="sv-SE" sz="1200" i="1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vilken användare i ett givet sammanhang kan bruka en produkt för att uppnå specifika mål på ett ändamålsenligt, effektivt och för användaren tillfredsställande sätt.</a:t>
            </a:r>
            <a:endParaRPr lang="sv-SE" sz="1200" i="1" dirty="0"/>
          </a:p>
        </p:txBody>
      </p:sp>
      <p:sp>
        <p:nvSpPr>
          <p:cNvPr id="12" name="Rektangel: rundade hörn 11">
            <a:extLst>
              <a:ext uri="{FF2B5EF4-FFF2-40B4-BE49-F238E27FC236}">
                <a16:creationId xmlns:a16="http://schemas.microsoft.com/office/drawing/2014/main" id="{7FF3EC3D-E86D-9BB6-1B81-B4984A5C1A55}"/>
              </a:ext>
            </a:extLst>
          </p:cNvPr>
          <p:cNvSpPr/>
          <p:nvPr/>
        </p:nvSpPr>
        <p:spPr>
          <a:xfrm>
            <a:off x="8311116" y="5954232"/>
            <a:ext cx="3127744" cy="63795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198694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 9">
            <a:extLst>
              <a:ext uri="{FF2B5EF4-FFF2-40B4-BE49-F238E27FC236}">
                <a16:creationId xmlns:a16="http://schemas.microsoft.com/office/drawing/2014/main" id="{9D1C3F84-8BB1-9E90-D14F-47F8B10193C8}"/>
              </a:ext>
            </a:extLst>
          </p:cNvPr>
          <p:cNvGrpSpPr/>
          <p:nvPr/>
        </p:nvGrpSpPr>
        <p:grpSpPr>
          <a:xfrm>
            <a:off x="5933440" y="1545167"/>
            <a:ext cx="3434080" cy="3311313"/>
            <a:chOff x="5933440" y="1545167"/>
            <a:chExt cx="3434080" cy="3311313"/>
          </a:xfrm>
        </p:grpSpPr>
        <p:sp>
          <p:nvSpPr>
            <p:cNvPr id="8" name="Rektangel: rundade hörn 7">
              <a:extLst>
                <a:ext uri="{FF2B5EF4-FFF2-40B4-BE49-F238E27FC236}">
                  <a16:creationId xmlns:a16="http://schemas.microsoft.com/office/drawing/2014/main" id="{38D52B25-5C0E-9345-BCD2-C044FACCF954}"/>
                </a:ext>
              </a:extLst>
            </p:cNvPr>
            <p:cNvSpPr/>
            <p:nvPr/>
          </p:nvSpPr>
          <p:spPr>
            <a:xfrm>
              <a:off x="5933440" y="1545167"/>
              <a:ext cx="3434080" cy="3311313"/>
            </a:xfrm>
            <a:prstGeom prst="roundRect">
              <a:avLst/>
            </a:prstGeom>
            <a:solidFill>
              <a:schemeClr val="tx2">
                <a:lumMod val="9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" name="Ellips 3">
              <a:extLst>
                <a:ext uri="{FF2B5EF4-FFF2-40B4-BE49-F238E27FC236}">
                  <a16:creationId xmlns:a16="http://schemas.microsoft.com/office/drawing/2014/main" id="{0BB1809D-639E-036C-47CB-CBD2200CD9D6}"/>
                </a:ext>
              </a:extLst>
            </p:cNvPr>
            <p:cNvSpPr/>
            <p:nvPr/>
          </p:nvSpPr>
          <p:spPr>
            <a:xfrm>
              <a:off x="8577984" y="1613480"/>
              <a:ext cx="468000" cy="466513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>
                  <a:solidFill>
                    <a:sysClr val="windowText" lastClr="000000"/>
                  </a:solidFill>
                </a:rPr>
                <a:t>2</a:t>
              </a:r>
            </a:p>
          </p:txBody>
        </p:sp>
      </p:grpSp>
      <p:grpSp>
        <p:nvGrpSpPr>
          <p:cNvPr id="5" name="Grupp 4">
            <a:extLst>
              <a:ext uri="{FF2B5EF4-FFF2-40B4-BE49-F238E27FC236}">
                <a16:creationId xmlns:a16="http://schemas.microsoft.com/office/drawing/2014/main" id="{CD0A0DB7-FEA1-BFDD-BA2A-5612691C33CB}"/>
              </a:ext>
            </a:extLst>
          </p:cNvPr>
          <p:cNvGrpSpPr/>
          <p:nvPr/>
        </p:nvGrpSpPr>
        <p:grpSpPr>
          <a:xfrm>
            <a:off x="2377440" y="1545167"/>
            <a:ext cx="3180080" cy="3311313"/>
            <a:chOff x="2377440" y="1545167"/>
            <a:chExt cx="3180080" cy="3311313"/>
          </a:xfrm>
        </p:grpSpPr>
        <p:sp>
          <p:nvSpPr>
            <p:cNvPr id="7" name="Rektangel: rundade hörn 6">
              <a:extLst>
                <a:ext uri="{FF2B5EF4-FFF2-40B4-BE49-F238E27FC236}">
                  <a16:creationId xmlns:a16="http://schemas.microsoft.com/office/drawing/2014/main" id="{DB75916B-E380-51BF-C2AC-07327E6F4C8A}"/>
                </a:ext>
              </a:extLst>
            </p:cNvPr>
            <p:cNvSpPr/>
            <p:nvPr/>
          </p:nvSpPr>
          <p:spPr>
            <a:xfrm>
              <a:off x="2377440" y="1545167"/>
              <a:ext cx="3180080" cy="3311313"/>
            </a:xfrm>
            <a:prstGeom prst="roundRect">
              <a:avLst/>
            </a:prstGeom>
            <a:solidFill>
              <a:schemeClr val="tx2">
                <a:lumMod val="95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" name="Ellips 2">
              <a:extLst>
                <a:ext uri="{FF2B5EF4-FFF2-40B4-BE49-F238E27FC236}">
                  <a16:creationId xmlns:a16="http://schemas.microsoft.com/office/drawing/2014/main" id="{F34C2875-3397-C778-B02A-B6C113C39798}"/>
                </a:ext>
              </a:extLst>
            </p:cNvPr>
            <p:cNvSpPr/>
            <p:nvPr/>
          </p:nvSpPr>
          <p:spPr>
            <a:xfrm>
              <a:off x="4837589" y="1613480"/>
              <a:ext cx="468000" cy="466513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>
                  <a:solidFill>
                    <a:sysClr val="windowText" lastClr="000000"/>
                  </a:solidFill>
                </a:rPr>
                <a:t>1</a:t>
              </a:r>
            </a:p>
          </p:txBody>
        </p:sp>
      </p:grpSp>
      <p:sp>
        <p:nvSpPr>
          <p:cNvPr id="9" name="Rektangel: rundade hörn 8">
            <a:extLst>
              <a:ext uri="{FF2B5EF4-FFF2-40B4-BE49-F238E27FC236}">
                <a16:creationId xmlns:a16="http://schemas.microsoft.com/office/drawing/2014/main" id="{414D18E6-99AA-4F57-9D75-FEC1660B67E5}"/>
              </a:ext>
            </a:extLst>
          </p:cNvPr>
          <p:cNvSpPr/>
          <p:nvPr/>
        </p:nvSpPr>
        <p:spPr>
          <a:xfrm>
            <a:off x="9562736" y="1613480"/>
            <a:ext cx="1893568" cy="3141400"/>
          </a:xfrm>
          <a:prstGeom prst="roundRect">
            <a:avLst/>
          </a:prstGeom>
          <a:solidFill>
            <a:schemeClr val="tx2">
              <a:lumMod val="95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14" name="Bildobjekt 113">
            <a:extLst>
              <a:ext uri="{FF2B5EF4-FFF2-40B4-BE49-F238E27FC236}">
                <a16:creationId xmlns:a16="http://schemas.microsoft.com/office/drawing/2014/main" id="{6825A3B3-9838-CC05-A462-419466C7E5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350" y="1617289"/>
            <a:ext cx="11491956" cy="4212701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15CF8D-A4F3-A0D3-EE8D-280DB4FF5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828" y="501446"/>
            <a:ext cx="10272185" cy="779992"/>
          </a:xfrm>
        </p:spPr>
        <p:txBody>
          <a:bodyPr/>
          <a:lstStyle/>
          <a:p>
            <a:r>
              <a:rPr lang="sv-SE" b="1" i="0">
                <a:solidFill>
                  <a:srgbClr val="0050A0"/>
                </a:solidFill>
                <a:effectLst/>
                <a:latin typeface="Calibri" panose="020F0502020204030204" pitchFamily="34" charset="0"/>
              </a:rPr>
              <a:t>Agenda för dagens </a:t>
            </a:r>
            <a:r>
              <a:rPr lang="sv-SE" b="1" i="0" err="1">
                <a:solidFill>
                  <a:srgbClr val="0050A0"/>
                </a:solidFill>
                <a:effectLst/>
                <a:latin typeface="Calibri" panose="020F0502020204030204" pitchFamily="34" charset="0"/>
              </a:rPr>
              <a:t>lärlabb</a:t>
            </a:r>
            <a:endParaRPr lang="sv-SE"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4891CF7B-ADC1-E946-4B14-63B6B71B5F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981" y="5946591"/>
            <a:ext cx="2743200" cy="600075"/>
          </a:xfrm>
          <a:prstGeom prst="rect">
            <a:avLst/>
          </a:prstGeom>
        </p:spPr>
      </p:pic>
      <p:sp>
        <p:nvSpPr>
          <p:cNvPr id="14" name="Rektangel: rundade hörn 13">
            <a:extLst>
              <a:ext uri="{FF2B5EF4-FFF2-40B4-BE49-F238E27FC236}">
                <a16:creationId xmlns:a16="http://schemas.microsoft.com/office/drawing/2014/main" id="{0920C6E3-43FE-3394-5ED0-7BF76CD71E32}"/>
              </a:ext>
            </a:extLst>
          </p:cNvPr>
          <p:cNvSpPr/>
          <p:nvPr/>
        </p:nvSpPr>
        <p:spPr>
          <a:xfrm>
            <a:off x="8311116" y="5954232"/>
            <a:ext cx="3127744" cy="63795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66618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09FDB279-478F-9016-4298-3F3D259885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3247" y="94616"/>
            <a:ext cx="6716273" cy="780000"/>
          </a:xfrm>
        </p:spPr>
        <p:txBody>
          <a:bodyPr/>
          <a:lstStyle/>
          <a:p>
            <a:r>
              <a:rPr lang="sv-SE" sz="3200"/>
              <a:t>Testa en samhällstjänst</a:t>
            </a:r>
          </a:p>
        </p:txBody>
      </p:sp>
      <p:sp>
        <p:nvSpPr>
          <p:cNvPr id="5" name="Rektangel: rundade hörn 4">
            <a:extLst>
              <a:ext uri="{FF2B5EF4-FFF2-40B4-BE49-F238E27FC236}">
                <a16:creationId xmlns:a16="http://schemas.microsoft.com/office/drawing/2014/main" id="{E84BB483-1868-CCB5-A22C-EF67AC5A951D}"/>
              </a:ext>
            </a:extLst>
          </p:cNvPr>
          <p:cNvSpPr/>
          <p:nvPr/>
        </p:nvSpPr>
        <p:spPr>
          <a:xfrm>
            <a:off x="1651035" y="1032720"/>
            <a:ext cx="1992052" cy="2624879"/>
          </a:xfrm>
          <a:prstGeom prst="roundRect">
            <a:avLst/>
          </a:prstGeom>
          <a:solidFill>
            <a:srgbClr val="FFC0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sv-SE" sz="1600" b="1" dirty="0">
                <a:solidFill>
                  <a:schemeClr val="tx1"/>
                </a:solidFill>
              </a:rPr>
              <a:t>Felanmälan</a:t>
            </a:r>
          </a:p>
          <a:p>
            <a:pPr algn="ctr"/>
            <a:endParaRPr lang="sv-SE" sz="1600" b="1" dirty="0">
              <a:solidFill>
                <a:schemeClr val="tx1"/>
              </a:solidFill>
            </a:endParaRPr>
          </a:p>
          <a:p>
            <a:pPr algn="ctr"/>
            <a:r>
              <a:rPr lang="sv-SE" sz="1400" b="1" dirty="0">
                <a:solidFill>
                  <a:schemeClr val="tx1"/>
                </a:solidFill>
              </a:rPr>
              <a:t>”Jag vill hjälpa/rätta till”</a:t>
            </a:r>
          </a:p>
          <a:p>
            <a:pPr algn="ctr"/>
            <a:endParaRPr lang="sv-SE" sz="1400" b="1" dirty="0">
              <a:solidFill>
                <a:schemeClr val="tx1"/>
              </a:solidFill>
            </a:endParaRPr>
          </a:p>
          <a:p>
            <a:pPr algn="ctr"/>
            <a:endParaRPr lang="sv-SE" sz="1400" b="1" dirty="0">
              <a:solidFill>
                <a:schemeClr val="tx1"/>
              </a:solidFill>
            </a:endParaRP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Överfull/ trasig </a:t>
            </a: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sopkorg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 en park du känner till</a:t>
            </a: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Simulera en felanmälan</a:t>
            </a:r>
          </a:p>
          <a:p>
            <a:pPr algn="ctr"/>
            <a:endParaRPr lang="sv-SE" sz="1600" b="1" dirty="0">
              <a:solidFill>
                <a:schemeClr val="tx1"/>
              </a:solidFill>
            </a:endParaRPr>
          </a:p>
        </p:txBody>
      </p:sp>
      <p:sp>
        <p:nvSpPr>
          <p:cNvPr id="6" name="Rektangel: rundade hörn 5">
            <a:extLst>
              <a:ext uri="{FF2B5EF4-FFF2-40B4-BE49-F238E27FC236}">
                <a16:creationId xmlns:a16="http://schemas.microsoft.com/office/drawing/2014/main" id="{5E3AA39A-9712-0EA3-8088-F495D17893C4}"/>
              </a:ext>
            </a:extLst>
          </p:cNvPr>
          <p:cNvSpPr/>
          <p:nvPr/>
        </p:nvSpPr>
        <p:spPr>
          <a:xfrm>
            <a:off x="3930999" y="1032720"/>
            <a:ext cx="2063401" cy="2624879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sv-SE" sz="1600" b="1" dirty="0">
                <a:solidFill>
                  <a:schemeClr val="tx1"/>
                </a:solidFill>
              </a:rPr>
              <a:t>Bilda familj</a:t>
            </a:r>
          </a:p>
          <a:p>
            <a:pPr algn="ctr"/>
            <a:endParaRPr lang="sv-SE" sz="1600" b="1" dirty="0">
              <a:solidFill>
                <a:schemeClr val="tx1"/>
              </a:solidFill>
            </a:endParaRPr>
          </a:p>
          <a:p>
            <a:pPr algn="ctr"/>
            <a:endParaRPr lang="sv-SE" sz="1600" b="1" dirty="0">
              <a:solidFill>
                <a:schemeClr val="tx1"/>
              </a:solidFill>
            </a:endParaRPr>
          </a:p>
          <a:p>
            <a:pPr algn="ctr"/>
            <a:r>
              <a:rPr lang="sv-SE" sz="1400" b="1" dirty="0">
                <a:solidFill>
                  <a:schemeClr val="tx1"/>
                </a:solidFill>
              </a:rPr>
              <a:t>”Vi vill gifta oss”</a:t>
            </a:r>
          </a:p>
          <a:p>
            <a:pPr algn="ctr"/>
            <a:endParaRPr lang="sv-SE" sz="1400" b="1" dirty="0">
              <a:solidFill>
                <a:schemeClr val="tx1"/>
              </a:solidFill>
            </a:endParaRPr>
          </a:p>
          <a:p>
            <a:pPr algn="ctr"/>
            <a:endParaRPr lang="sv-SE" sz="1400" b="1" dirty="0">
              <a:solidFill>
                <a:schemeClr val="tx1"/>
              </a:solidFill>
            </a:endParaRP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Borgerlig vigsel</a:t>
            </a: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sz="1400" dirty="0">
                <a:solidFill>
                  <a:srgbClr val="000000"/>
                </a:solidFill>
                <a:latin typeface="Arial"/>
              </a:rPr>
              <a:t>Simulera en bokning</a:t>
            </a: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algn="ctr"/>
            <a:endParaRPr lang="sv-SE" sz="1600" b="1" dirty="0">
              <a:solidFill>
                <a:schemeClr val="tx1"/>
              </a:solidFill>
            </a:endParaRPr>
          </a:p>
        </p:txBody>
      </p:sp>
      <p:sp>
        <p:nvSpPr>
          <p:cNvPr id="7" name="Rektangel: rundade hörn 6">
            <a:extLst>
              <a:ext uri="{FF2B5EF4-FFF2-40B4-BE49-F238E27FC236}">
                <a16:creationId xmlns:a16="http://schemas.microsoft.com/office/drawing/2014/main" id="{19113FC3-E51A-4DB5-11D9-A2E0DE5DA97C}"/>
              </a:ext>
            </a:extLst>
          </p:cNvPr>
          <p:cNvSpPr/>
          <p:nvPr/>
        </p:nvSpPr>
        <p:spPr>
          <a:xfrm>
            <a:off x="6210964" y="1032721"/>
            <a:ext cx="2076693" cy="2658138"/>
          </a:xfrm>
          <a:prstGeom prst="roundRect">
            <a:avLst/>
          </a:prstGeom>
          <a:solidFill>
            <a:srgbClr val="00B0F0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sv-SE" sz="1600" b="1" dirty="0">
                <a:solidFill>
                  <a:schemeClr val="tx1"/>
                </a:solidFill>
              </a:rPr>
              <a:t>Är du rätt målgrupp?</a:t>
            </a:r>
          </a:p>
          <a:p>
            <a:pPr algn="ctr"/>
            <a:endParaRPr lang="sv-SE" sz="1600" b="1" dirty="0">
              <a:solidFill>
                <a:schemeClr val="tx1"/>
              </a:solidFill>
            </a:endParaRPr>
          </a:p>
          <a:p>
            <a:pPr algn="ctr"/>
            <a:r>
              <a:rPr lang="sv-SE" sz="1400" b="1" dirty="0">
                <a:solidFill>
                  <a:schemeClr val="tx1"/>
                </a:solidFill>
              </a:rPr>
              <a:t>”Jag vill ha ett handikapptillstånd för parkering”</a:t>
            </a:r>
          </a:p>
          <a:p>
            <a:pPr algn="ctr"/>
            <a:endParaRPr lang="sv-SE" sz="1400" b="1" dirty="0">
              <a:solidFill>
                <a:schemeClr val="tx1"/>
              </a:solidFill>
            </a:endParaRP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Ta reda på vilka villkor som gäller</a:t>
            </a: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Simulera en ansökan”</a:t>
            </a:r>
          </a:p>
          <a:p>
            <a:pPr algn="ctr"/>
            <a:endParaRPr lang="sv-SE" sz="1600" b="1" dirty="0">
              <a:solidFill>
                <a:schemeClr val="tx1"/>
              </a:solidFill>
            </a:endParaRPr>
          </a:p>
        </p:txBody>
      </p:sp>
      <p:sp>
        <p:nvSpPr>
          <p:cNvPr id="8" name="Rektangel: rundade hörn 7">
            <a:extLst>
              <a:ext uri="{FF2B5EF4-FFF2-40B4-BE49-F238E27FC236}">
                <a16:creationId xmlns:a16="http://schemas.microsoft.com/office/drawing/2014/main" id="{CDB45675-1DFE-F449-775D-B99F22F6EF19}"/>
              </a:ext>
            </a:extLst>
          </p:cNvPr>
          <p:cNvSpPr/>
          <p:nvPr/>
        </p:nvSpPr>
        <p:spPr>
          <a:xfrm>
            <a:off x="8490929" y="1032720"/>
            <a:ext cx="1944843" cy="269139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5F5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sv-SE" sz="1600" b="1" dirty="0">
                <a:solidFill>
                  <a:schemeClr val="tx1"/>
                </a:solidFill>
              </a:rPr>
              <a:t>Hitta meny</a:t>
            </a:r>
          </a:p>
          <a:p>
            <a:pPr algn="ctr"/>
            <a:endParaRPr lang="sv-SE" sz="1600" b="1" dirty="0">
              <a:solidFill>
                <a:schemeClr val="tx1"/>
              </a:solidFill>
            </a:endParaRPr>
          </a:p>
          <a:p>
            <a:pPr algn="ctr"/>
            <a:r>
              <a:rPr lang="sv-SE" sz="1400" b="1" dirty="0">
                <a:solidFill>
                  <a:schemeClr val="tx1"/>
                </a:solidFill>
              </a:rPr>
              <a:t>”Jag vill planera familjens middagar”</a:t>
            </a:r>
            <a:endParaRPr lang="sv-SE" sz="1400" b="1" dirty="0">
              <a:solidFill>
                <a:schemeClr val="tx1"/>
              </a:solidFill>
              <a:latin typeface="Arial"/>
            </a:endParaRPr>
          </a:p>
          <a:p>
            <a:pPr algn="ctr"/>
            <a:endParaRPr lang="sv-SE" sz="1400" dirty="0">
              <a:solidFill>
                <a:srgbClr val="000000"/>
              </a:solidFill>
              <a:latin typeface="Arial"/>
            </a:endParaRP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sz="1400" dirty="0">
                <a:solidFill>
                  <a:srgbClr val="000000"/>
                </a:solidFill>
                <a:latin typeface="Arial"/>
              </a:rPr>
              <a:t>Ta reda på vad ditt barn får för mat idag och på tisdag nästa vecka.</a:t>
            </a: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algn="ctr"/>
            <a:endParaRPr lang="sv-SE" sz="1600" b="1" dirty="0">
              <a:solidFill>
                <a:schemeClr val="tx1"/>
              </a:solidFill>
            </a:endParaRPr>
          </a:p>
        </p:txBody>
      </p:sp>
      <p:sp>
        <p:nvSpPr>
          <p:cNvPr id="15" name="Platshållare för text 2">
            <a:extLst>
              <a:ext uri="{FF2B5EF4-FFF2-40B4-BE49-F238E27FC236}">
                <a16:creationId xmlns:a16="http://schemas.microsoft.com/office/drawing/2014/main" id="{F6D7396A-7C07-3695-FF2E-556488223ACF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46350" y="4027715"/>
            <a:ext cx="4648164" cy="2281530"/>
          </a:xfrm>
        </p:spPr>
        <p:txBody>
          <a:bodyPr/>
          <a:lstStyle/>
          <a:p>
            <a:pPr marL="761993" indent="-457200">
              <a:buFont typeface="+mj-lt"/>
              <a:buAutoNum type="arabicPeriod"/>
            </a:pPr>
            <a:r>
              <a:rPr lang="sv-SE" sz="2000" dirty="0"/>
              <a:t>Välj en av samhällstjänsterna</a:t>
            </a:r>
          </a:p>
          <a:p>
            <a:pPr marL="761993" indent="-457200">
              <a:buFont typeface="+mj-lt"/>
              <a:buAutoNum type="arabicPeriod"/>
            </a:pPr>
            <a:r>
              <a:rPr lang="sv-SE" sz="2000" dirty="0"/>
              <a:t>Testa att genomföra den</a:t>
            </a:r>
          </a:p>
          <a:p>
            <a:pPr marL="761993" indent="-457200">
              <a:buFont typeface="+mj-lt"/>
              <a:buAutoNum type="arabicPeriod"/>
            </a:pPr>
            <a:r>
              <a:rPr lang="sv-SE" sz="2000" dirty="0"/>
              <a:t>Reflektera utifrån dessa tre frågor</a:t>
            </a:r>
          </a:p>
          <a:p>
            <a:pPr marL="304793" indent="0"/>
            <a:endParaRPr lang="sv-SE" sz="1800" dirty="0"/>
          </a:p>
        </p:txBody>
      </p:sp>
      <p:sp>
        <p:nvSpPr>
          <p:cNvPr id="16" name="Ellips 15">
            <a:extLst>
              <a:ext uri="{FF2B5EF4-FFF2-40B4-BE49-F238E27FC236}">
                <a16:creationId xmlns:a16="http://schemas.microsoft.com/office/drawing/2014/main" id="{3C626B45-9B30-9C09-891C-739D154D9BD3}"/>
              </a:ext>
            </a:extLst>
          </p:cNvPr>
          <p:cNvSpPr/>
          <p:nvPr/>
        </p:nvSpPr>
        <p:spPr>
          <a:xfrm>
            <a:off x="1392790" y="935576"/>
            <a:ext cx="540000" cy="618683"/>
          </a:xfrm>
          <a:prstGeom prst="ellipse">
            <a:avLst/>
          </a:prstGeom>
          <a:solidFill>
            <a:srgbClr val="FFC0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/>
              <a:t>i</a:t>
            </a:r>
          </a:p>
        </p:txBody>
      </p:sp>
      <p:sp>
        <p:nvSpPr>
          <p:cNvPr id="17" name="Ellips 16">
            <a:extLst>
              <a:ext uri="{FF2B5EF4-FFF2-40B4-BE49-F238E27FC236}">
                <a16:creationId xmlns:a16="http://schemas.microsoft.com/office/drawing/2014/main" id="{C1986610-B7C0-91C7-8588-3C9194B15A07}"/>
              </a:ext>
            </a:extLst>
          </p:cNvPr>
          <p:cNvSpPr/>
          <p:nvPr/>
        </p:nvSpPr>
        <p:spPr>
          <a:xfrm>
            <a:off x="3731390" y="935576"/>
            <a:ext cx="540000" cy="618683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/>
              <a:t>ii</a:t>
            </a:r>
          </a:p>
        </p:txBody>
      </p:sp>
      <p:sp>
        <p:nvSpPr>
          <p:cNvPr id="18" name="Ellips 17">
            <a:extLst>
              <a:ext uri="{FF2B5EF4-FFF2-40B4-BE49-F238E27FC236}">
                <a16:creationId xmlns:a16="http://schemas.microsoft.com/office/drawing/2014/main" id="{1FBA8D6F-B613-C4AB-1D33-D521F8A249FB}"/>
              </a:ext>
            </a:extLst>
          </p:cNvPr>
          <p:cNvSpPr/>
          <p:nvPr/>
        </p:nvSpPr>
        <p:spPr>
          <a:xfrm>
            <a:off x="6069990" y="935576"/>
            <a:ext cx="540000" cy="618683"/>
          </a:xfrm>
          <a:prstGeom prst="ellipse">
            <a:avLst/>
          </a:prstGeom>
          <a:solidFill>
            <a:srgbClr val="00B0F0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/>
              <a:t>iii</a:t>
            </a:r>
          </a:p>
        </p:txBody>
      </p:sp>
      <p:sp>
        <p:nvSpPr>
          <p:cNvPr id="19" name="Ellips 18">
            <a:extLst>
              <a:ext uri="{FF2B5EF4-FFF2-40B4-BE49-F238E27FC236}">
                <a16:creationId xmlns:a16="http://schemas.microsoft.com/office/drawing/2014/main" id="{06EF813D-7F7E-F182-8EAD-44DFCA04E157}"/>
              </a:ext>
            </a:extLst>
          </p:cNvPr>
          <p:cNvSpPr/>
          <p:nvPr/>
        </p:nvSpPr>
        <p:spPr>
          <a:xfrm>
            <a:off x="8355901" y="935576"/>
            <a:ext cx="540000" cy="618683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5F5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iv</a:t>
            </a:r>
          </a:p>
        </p:txBody>
      </p:sp>
      <p:sp>
        <p:nvSpPr>
          <p:cNvPr id="27" name="textruta 26">
            <a:extLst>
              <a:ext uri="{FF2B5EF4-FFF2-40B4-BE49-F238E27FC236}">
                <a16:creationId xmlns:a16="http://schemas.microsoft.com/office/drawing/2014/main" id="{B109DC66-A0B4-5D8A-FD61-62EB05449169}"/>
              </a:ext>
            </a:extLst>
          </p:cNvPr>
          <p:cNvSpPr txBox="1"/>
          <p:nvPr/>
        </p:nvSpPr>
        <p:spPr>
          <a:xfrm>
            <a:off x="5765190" y="3997872"/>
            <a:ext cx="6101080" cy="1497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50A0"/>
              </a:buClr>
              <a:buSzPts val="2000"/>
              <a:buFont typeface="+mj-lt"/>
              <a:buAutoNum type="arabicPeriod"/>
              <a:tabLst/>
              <a:defRPr/>
            </a:pPr>
            <a:r>
              <a:rPr kumimoji="0" lang="sv-SE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Kunde du hitta,</a:t>
            </a:r>
            <a:r>
              <a:rPr kumimoji="0" lang="sv-SE" sz="2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förstå och </a:t>
            </a:r>
            <a:r>
              <a:rPr kumimoji="0" lang="sv-SE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göra det du ville göra?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50A0"/>
              </a:buClr>
              <a:buSzPts val="2000"/>
              <a:buFont typeface="+mj-lt"/>
              <a:buAutoNum type="arabicPeriod"/>
              <a:tabLst/>
              <a:defRPr/>
            </a:pPr>
            <a:r>
              <a:rPr kumimoji="0" lang="sv-SE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Uppstod det något oväntat? </a:t>
            </a:r>
            <a:r>
              <a:rPr kumimoji="0" lang="sv-SE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Tex. Jag förstod inte vad jag skulle göra, saknade uppgifter som efterfrågades?</a:t>
            </a:r>
          </a:p>
          <a:p>
            <a:pPr marL="514350" indent="-514350">
              <a:spcBef>
                <a:spcPts val="800"/>
              </a:spcBef>
              <a:buClr>
                <a:srgbClr val="0050A0"/>
              </a:buClr>
              <a:buSzPts val="2000"/>
              <a:buFont typeface="+mj-lt"/>
              <a:buAutoNum type="arabicPeriod"/>
              <a:defRPr/>
            </a:pPr>
            <a:r>
              <a:rPr kumimoji="0" lang="sv-SE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Hur kändes det? </a:t>
            </a:r>
            <a:r>
              <a:rPr kumimoji="0" lang="sv-SE" sz="20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(Hitta, förstå</a:t>
            </a:r>
            <a:r>
              <a:rPr kumimoji="0" lang="sv-SE" sz="200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och göra)</a:t>
            </a:r>
            <a:endParaRPr kumimoji="0" lang="sv-SE" sz="28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8" name="Vänster klammerparentes 27">
            <a:extLst>
              <a:ext uri="{FF2B5EF4-FFF2-40B4-BE49-F238E27FC236}">
                <a16:creationId xmlns:a16="http://schemas.microsoft.com/office/drawing/2014/main" id="{63194058-28AE-E87B-9462-B955AB583D2D}"/>
              </a:ext>
            </a:extLst>
          </p:cNvPr>
          <p:cNvSpPr/>
          <p:nvPr/>
        </p:nvSpPr>
        <p:spPr>
          <a:xfrm>
            <a:off x="4958161" y="4029720"/>
            <a:ext cx="540000" cy="1495581"/>
          </a:xfrm>
          <a:prstGeom prst="leftBrace">
            <a:avLst>
              <a:gd name="adj1" fmla="val 8333"/>
              <a:gd name="adj2" fmla="val 7464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29" name="Bildobjekt 28">
            <a:extLst>
              <a:ext uri="{FF2B5EF4-FFF2-40B4-BE49-F238E27FC236}">
                <a16:creationId xmlns:a16="http://schemas.microsoft.com/office/drawing/2014/main" id="{0381AF19-6A73-4641-232E-0A17FA464F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4928" y="180621"/>
            <a:ext cx="858536" cy="823847"/>
          </a:xfrm>
          <a:prstGeom prst="rect">
            <a:avLst/>
          </a:prstGeom>
        </p:spPr>
      </p:pic>
      <p:sp>
        <p:nvSpPr>
          <p:cNvPr id="30" name="textruta 29">
            <a:extLst>
              <a:ext uri="{FF2B5EF4-FFF2-40B4-BE49-F238E27FC236}">
                <a16:creationId xmlns:a16="http://schemas.microsoft.com/office/drawing/2014/main" id="{1292E640-BC64-D531-66E9-5064724B7CD8}"/>
              </a:ext>
            </a:extLst>
          </p:cNvPr>
          <p:cNvSpPr txBox="1"/>
          <p:nvPr/>
        </p:nvSpPr>
        <p:spPr>
          <a:xfrm>
            <a:off x="9485636" y="380171"/>
            <a:ext cx="1159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>
                <a:solidFill>
                  <a:srgbClr val="00A01E"/>
                </a:solidFill>
              </a:rPr>
              <a:t>10 min</a:t>
            </a:r>
          </a:p>
        </p:txBody>
      </p:sp>
      <p:sp>
        <p:nvSpPr>
          <p:cNvPr id="3" name="Ellips 2">
            <a:extLst>
              <a:ext uri="{FF2B5EF4-FFF2-40B4-BE49-F238E27FC236}">
                <a16:creationId xmlns:a16="http://schemas.microsoft.com/office/drawing/2014/main" id="{103C8777-DC7A-6505-0DB1-5400BB93DB06}"/>
              </a:ext>
            </a:extLst>
          </p:cNvPr>
          <p:cNvSpPr/>
          <p:nvPr/>
        </p:nvSpPr>
        <p:spPr>
          <a:xfrm>
            <a:off x="409816" y="161233"/>
            <a:ext cx="720000" cy="72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b="1">
                <a:solidFill>
                  <a:schemeClr val="bg2"/>
                </a:solidFill>
              </a:rPr>
              <a:t>1</a:t>
            </a:r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6470E789-3F75-5AF7-3C84-B761D9830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981" y="5946591"/>
            <a:ext cx="2743200" cy="600075"/>
          </a:xfrm>
          <a:prstGeom prst="rect">
            <a:avLst/>
          </a:prstGeom>
        </p:spPr>
      </p:pic>
      <p:sp>
        <p:nvSpPr>
          <p:cNvPr id="22" name="Rektangel: rundade hörn 21">
            <a:extLst>
              <a:ext uri="{FF2B5EF4-FFF2-40B4-BE49-F238E27FC236}">
                <a16:creationId xmlns:a16="http://schemas.microsoft.com/office/drawing/2014/main" id="{7D66A252-279C-0DAD-410E-18DADF3D14D2}"/>
              </a:ext>
            </a:extLst>
          </p:cNvPr>
          <p:cNvSpPr/>
          <p:nvPr/>
        </p:nvSpPr>
        <p:spPr>
          <a:xfrm>
            <a:off x="8311116" y="5954232"/>
            <a:ext cx="3127744" cy="63795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287441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Region Västerbotten">
      <a:dk1>
        <a:srgbClr val="000000"/>
      </a:dk1>
      <a:lt1>
        <a:srgbClr val="FFFFFF"/>
      </a:lt1>
      <a:dk2>
        <a:srgbClr val="0050A0"/>
      </a:dk2>
      <a:lt2>
        <a:srgbClr val="FFFFFF"/>
      </a:lt2>
      <a:accent1>
        <a:srgbClr val="0050A0"/>
      </a:accent1>
      <a:accent2>
        <a:srgbClr val="F59076"/>
      </a:accent2>
      <a:accent3>
        <a:srgbClr val="DCE7F6"/>
      </a:accent3>
      <a:accent4>
        <a:srgbClr val="F05933"/>
      </a:accent4>
      <a:accent5>
        <a:srgbClr val="FCDED6"/>
      </a:accent5>
      <a:accent6>
        <a:srgbClr val="80A7D0"/>
      </a:accent6>
      <a:hlink>
        <a:srgbClr val="0050A0"/>
      </a:hlink>
      <a:folHlink>
        <a:srgbClr val="0050A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-tema">
  <a:themeElements>
    <a:clrScheme name="Region Västerbotten">
      <a:dk1>
        <a:srgbClr val="000000"/>
      </a:dk1>
      <a:lt1>
        <a:srgbClr val="FFFFFF"/>
      </a:lt1>
      <a:dk2>
        <a:srgbClr val="0050A0"/>
      </a:dk2>
      <a:lt2>
        <a:srgbClr val="FFFFFF"/>
      </a:lt2>
      <a:accent1>
        <a:srgbClr val="0050A0"/>
      </a:accent1>
      <a:accent2>
        <a:srgbClr val="F59076"/>
      </a:accent2>
      <a:accent3>
        <a:srgbClr val="DCE7F6"/>
      </a:accent3>
      <a:accent4>
        <a:srgbClr val="F05933"/>
      </a:accent4>
      <a:accent5>
        <a:srgbClr val="FCDED6"/>
      </a:accent5>
      <a:accent6>
        <a:srgbClr val="80A7D0"/>
      </a:accent6>
      <a:hlink>
        <a:srgbClr val="0050A0"/>
      </a:hlink>
      <a:folHlink>
        <a:srgbClr val="0050A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Undersida, Skog">
  <a:themeElements>
    <a:clrScheme name="Skog">
      <a:dk1>
        <a:srgbClr val="FFFFFF"/>
      </a:dk1>
      <a:lt1>
        <a:srgbClr val="FEFFFF"/>
      </a:lt1>
      <a:dk2>
        <a:srgbClr val="143C1E"/>
      </a:dk2>
      <a:lt2>
        <a:srgbClr val="143C1E"/>
      </a:lt2>
      <a:accent1>
        <a:srgbClr val="72AD9F"/>
      </a:accent1>
      <a:accent2>
        <a:srgbClr val="CB501B"/>
      </a:accent2>
      <a:accent3>
        <a:srgbClr val="EFC924"/>
      </a:accent3>
      <a:accent4>
        <a:srgbClr val="8F2970"/>
      </a:accent4>
      <a:accent5>
        <a:srgbClr val="FFFFFF"/>
      </a:accent5>
      <a:accent6>
        <a:srgbClr val="000000"/>
      </a:accent6>
      <a:hlink>
        <a:srgbClr val="FFFFFF"/>
      </a:hlink>
      <a:folHlink>
        <a:srgbClr val="FFFFFF"/>
      </a:folHlink>
    </a:clrScheme>
    <a:fontScheme name="Open Sans">
      <a:majorFont>
        <a:latin typeface="Open Sans Extra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kellefteå kommun_mall_NY.potx" id="{BC3D26CB-1A04-4F66-9F0C-B016DB450DA7}" vid="{912B3E53-1E20-4FB6-9020-48B83DC82473}"/>
    </a:ext>
  </a:extLst>
</a:theme>
</file>

<file path=ppt/theme/theme4.xml><?xml version="1.0" encoding="utf-8"?>
<a:theme xmlns:a="http://schemas.openxmlformats.org/drawingml/2006/main" name="Undersida, Vinternatt">
  <a:themeElements>
    <a:clrScheme name="Vinternatt">
      <a:dk1>
        <a:srgbClr val="FFFFFF"/>
      </a:dk1>
      <a:lt1>
        <a:srgbClr val="FEFFFF"/>
      </a:lt1>
      <a:dk2>
        <a:srgbClr val="13557C"/>
      </a:dk2>
      <a:lt2>
        <a:srgbClr val="13557C"/>
      </a:lt2>
      <a:accent1>
        <a:srgbClr val="64A0C8"/>
      </a:accent1>
      <a:accent2>
        <a:srgbClr val="EFC924"/>
      </a:accent2>
      <a:accent3>
        <a:srgbClr val="72AD9F"/>
      </a:accent3>
      <a:accent4>
        <a:srgbClr val="FFFFFF"/>
      </a:accent4>
      <a:accent5>
        <a:srgbClr val="8F286F"/>
      </a:accent5>
      <a:accent6>
        <a:srgbClr val="000000"/>
      </a:accent6>
      <a:hlink>
        <a:srgbClr val="FFFFFF"/>
      </a:hlink>
      <a:folHlink>
        <a:srgbClr val="FFFFFF"/>
      </a:folHlink>
    </a:clrScheme>
    <a:fontScheme name="Open Sans">
      <a:majorFont>
        <a:latin typeface="Open Sans Extra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kellefteå kommun_mall_NY.potx" id="{BC3D26CB-1A04-4F66-9F0C-B016DB450DA7}" vid="{01F36C7A-C4EC-4F36-B9DB-4774F622F6CB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Basdokument Region Västerbotten" ma:contentTypeID="0x01010036F999449BE542DAA8A32B6CA622072200ED519413E3D61D4CB46389CBDAFB303F" ma:contentTypeVersion="26" ma:contentTypeDescription="Innehållstyp för basdokument för Region Västerbotten" ma:contentTypeScope="" ma:versionID="19d14bc98238cb4f36ada87113e529ef">
  <xsd:schema xmlns:xsd="http://www.w3.org/2001/XMLSchema" xmlns:xs="http://www.w3.org/2001/XMLSchema" xmlns:p="http://schemas.microsoft.com/office/2006/metadata/properties" xmlns:ns2="fe0251b5-18ca-4cca-957e-4e8d6623cbda" xmlns:ns3="deaad6fb-f8b9-4adf-843c-de495c9f02ef" xmlns:ns4="fe0251b5-18ca-4cca-957e-4e8d6623cbda" xmlns:ns5="420b75d0-8429-47aa-a39d-cfa209076d13" targetNamespace="http://schemas.microsoft.com/office/2006/metadata/properties" ma:root="true" ma:fieldsID="1c768652a91a25459e4b3314a6230c72" ns4:_="" ns3:_="" ns5:_="">
    <xsd:import namespace="fe0251b5-18ca-4cca-957e-4e8d6623cbda"/>
    <xsd:import namespace="deaad6fb-f8b9-4adf-843c-de495c9f02ef"/>
    <xsd:import namespace="fe0251b5-18ca-4cca-957e-4e8d6623cbda"/>
    <xsd:import namespace="420b75d0-8429-47aa-a39d-cfa209076d13"/>
    <xsd:element name="properties">
      <xsd:complexType>
        <xsd:sequence>
          <xsd:element name="documentManagement">
            <xsd:complexType>
              <xsd:all>
                <xsd:element ref="ns3:lf0596c7ee5a47018c43c34c33526af9" minOccurs="0"/>
                <xsd:element ref="ns3:lebff28af96841218f87aa57015526a3" minOccurs="0"/>
                <xsd:element ref="ns3:e6bb563068ec40c6a3cac3c001bd9e53" minOccurs="0"/>
                <xsd:element ref="ns4:DocumentOwner" minOccurs="0"/>
                <xsd:element ref="ns2:TaxCatchAll" minOccurs="0"/>
                <xsd:element ref="ns2:TaxCatchAllLabel" minOccurs="0"/>
                <xsd:element ref="ns5:lcf76f155ced4ddcb4097134ff3c332f" minOccurs="0"/>
                <xsd:element ref="ns5:MediaServiceMetadata" minOccurs="0"/>
                <xsd:element ref="ns5:MediaServiceFastMetadata" minOccurs="0"/>
                <xsd:element ref="ns5:MediaServiceSearchProperties" minOccurs="0"/>
                <xsd:element ref="ns5:MediaServiceObjectDetectorVersions" minOccurs="0"/>
                <xsd:element ref="ns5:MediaServiceOCR" minOccurs="0"/>
                <xsd:element ref="ns5:MediaServiceGenerationTime" minOccurs="0"/>
                <xsd:element ref="ns5:MediaServiceEventHashCode" minOccurs="0"/>
                <xsd:element ref="ns2:SharedWithUsers" minOccurs="0"/>
                <xsd:element ref="ns2:SharedWithDetails" minOccurs="0"/>
                <xsd:element ref="ns5:MediaServiceDateTaken" minOccurs="0"/>
                <xsd:element ref="ns5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0251b5-18ca-4cca-957e-4e8d6623cbda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41c69eca-e2a8-4b3c-ba62-65e6c1b9b17a}" ma:internalName="TaxCatchAll" ma:showField="CatchAllData" ma:web="fe0251b5-18ca-4cca-957e-4e8d6623cbd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6" nillable="true" ma:displayName="Taxonomy Catch All Column1" ma:hidden="true" ma:list="{41c69eca-e2a8-4b3c-ba62-65e6c1b9b17a}" ma:internalName="TaxCatchAllLabel" ma:readOnly="true" ma:showField="CatchAllDataLabel" ma:web="fe0251b5-18ca-4cca-957e-4e8d6623cbd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6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7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aad6fb-f8b9-4adf-843c-de495c9f02ef" elementFormDefault="qualified">
    <xsd:import namespace="http://schemas.microsoft.com/office/2006/documentManagement/types"/>
    <xsd:import namespace="http://schemas.microsoft.com/office/infopath/2007/PartnerControls"/>
    <xsd:element name="lf0596c7ee5a47018c43c34c33526af9" ma:index="8" nillable="true" ma:taxonomy="true" ma:internalName="lf0596c7ee5a47018c43c34c33526af9" ma:taxonomyFieldName="HsaUnit" ma:displayName="Enhet (HSA)" ma:default="" ma:fieldId="{5f0596c7-ee5a-4701-8c43-c34c33526af9}" ma:taxonomyMulti="true" ma:sspId="76f01679-147b-433d-bdef-1970141a7dae" ma:termSetId="d215a4a6-82eb-4191-85de-eeb3007e298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lebff28af96841218f87aa57015526a3" ma:index="10" nillable="true" ma:taxonomy="true" ma:internalName="lebff28af96841218f87aa57015526a3" ma:taxonomyFieldName="EconomyUnit" ma:displayName="Enhet (ekonomi)" ma:default="" ma:fieldId="{5ebff28a-f968-4121-8f87-aa57015526a3}" ma:taxonomyMulti="true" ma:sspId="76f01679-147b-433d-bdef-1970141a7dae" ma:termSetId="c743c3ce-41c9-4361-b9ff-d1e54475aa5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6bb563068ec40c6a3cac3c001bd9e53" ma:index="12" nillable="true" ma:taxonomy="true" ma:internalName="e6bb563068ec40c6a3cac3c001bd9e53" ma:taxonomyFieldName="DocumentCategory" ma:displayName="Dokumentkategori" ma:fieldId="{e6bb5630-68ec-40c6-a3ca-c3c001bd9e53}" ma:taxonomyMulti="true" ma:sspId="76f01679-147b-433d-bdef-1970141a7dae" ma:termSetId="6b6d138c-9fe4-4c7e-8453-7591c88063af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0251b5-18ca-4cca-957e-4e8d6623cbda" elementFormDefault="qualified">
    <xsd:import namespace="http://schemas.microsoft.com/office/2006/documentManagement/types"/>
    <xsd:import namespace="http://schemas.microsoft.com/office/infopath/2007/PartnerControls"/>
    <xsd:element name="DocumentOwner" ma:index="14" nillable="true" ma:displayName="Dokumentägare" ma:list="UserInfo" ma:SharePointGroup="0" ma:internalName="DocumentOwner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0b75d0-8429-47aa-a39d-cfa209076d13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18" nillable="true" ma:taxonomy="true" ma:internalName="lcf76f155ced4ddcb4097134ff3c332f" ma:taxonomyFieldName="MediaServiceImageTags" ma:displayName="Bildmarkeringar" ma:readOnly="false" ma:fieldId="{5cf76f15-5ced-4ddc-b409-7134ff3c332f}" ma:taxonomyMulti="true" ma:sspId="76f01679-147b-433d-bdef-1970141a7da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Innehållstyp"/>
        <xsd:element ref="dc:title" minOccurs="0" maxOccurs="1" ma:index="0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e6bb563068ec40c6a3cac3c001bd9e53 xmlns="deaad6fb-f8b9-4adf-843c-de495c9f02ef">
      <Terms xmlns="http://schemas.microsoft.com/office/infopath/2007/PartnerControls"/>
    </e6bb563068ec40c6a3cac3c001bd9e53>
    <lf0596c7ee5a47018c43c34c33526af9 xmlns="deaad6fb-f8b9-4adf-843c-de495c9f02ef">
      <Terms xmlns="http://schemas.microsoft.com/office/infopath/2007/PartnerControls"/>
    </lf0596c7ee5a47018c43c34c33526af9>
    <lebff28af96841218f87aa57015526a3 xmlns="deaad6fb-f8b9-4adf-843c-de495c9f02ef">
      <Terms xmlns="http://schemas.microsoft.com/office/infopath/2007/PartnerControls"/>
    </lebff28af96841218f87aa57015526a3>
    <DocumentOwner xmlns="fe0251b5-18ca-4cca-957e-4e8d6623cbda">
      <UserInfo>
        <DisplayName/>
        <AccountId xsi:nil="true"/>
        <AccountType/>
      </UserInfo>
    </DocumentOwner>
    <TaxCatchAll xmlns="fe0251b5-18ca-4cca-957e-4e8d6623cbda" xsi:nil="true"/>
    <SharedWithUsers xmlns="fe0251b5-18ca-4cca-957e-4e8d6623cbda">
      <UserInfo>
        <DisplayName/>
        <AccountId xsi:nil="true"/>
        <AccountType/>
      </UserInfo>
    </SharedWithUsers>
    <lcf76f155ced4ddcb4097134ff3c332f xmlns="420b75d0-8429-47aa-a39d-cfa209076d13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E1065FD-56CA-483C-AE79-A6BD1C2823A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e0251b5-18ca-4cca-957e-4e8d6623cbda"/>
    <ds:schemaRef ds:uri="deaad6fb-f8b9-4adf-843c-de495c9f02ef"/>
    <ds:schemaRef ds:uri="420b75d0-8429-47aa-a39d-cfa209076d1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51D42C2-F0C8-41F6-87CA-C3074874E10F}">
  <ds:schemaRefs>
    <ds:schemaRef ds:uri="http://purl.org/dc/terms/"/>
    <ds:schemaRef ds:uri="http://purl.org/dc/elements/1.1/"/>
    <ds:schemaRef ds:uri="fe0251b5-18ca-4cca-957e-4e8d6623cbda"/>
    <ds:schemaRef ds:uri="http://schemas.microsoft.com/office/2006/documentManagement/types"/>
    <ds:schemaRef ds:uri="420b75d0-8429-47aa-a39d-cfa209076d13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deaad6fb-f8b9-4adf-843c-de495c9f02ef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67AA144-B8E4-4E6B-AD79-2BC05018B1B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792</TotalTime>
  <Words>862</Words>
  <Application>Microsoft Macintosh PowerPoint</Application>
  <PresentationFormat>Bredbild</PresentationFormat>
  <Paragraphs>148</Paragraphs>
  <Slides>15</Slides>
  <Notes>15</Notes>
  <HiddenSlides>0</HiddenSlides>
  <MMClips>0</MMClips>
  <ScaleCrop>false</ScaleCrop>
  <HeadingPairs>
    <vt:vector size="6" baseType="variant">
      <vt:variant>
        <vt:lpstr>Använt teckensnitt</vt:lpstr>
      </vt:variant>
      <vt:variant>
        <vt:i4>10</vt:i4>
      </vt:variant>
      <vt:variant>
        <vt:lpstr>Tema</vt:lpstr>
      </vt:variant>
      <vt:variant>
        <vt:i4>4</vt:i4>
      </vt:variant>
      <vt:variant>
        <vt:lpstr>Bildrubriker</vt:lpstr>
      </vt:variant>
      <vt:variant>
        <vt:i4>15</vt:i4>
      </vt:variant>
    </vt:vector>
  </HeadingPairs>
  <TitlesOfParts>
    <vt:vector size="29" baseType="lpstr">
      <vt:lpstr>-apple-system</vt:lpstr>
      <vt:lpstr>Arial</vt:lpstr>
      <vt:lpstr>Calibri</vt:lpstr>
      <vt:lpstr>Helvetica Neue</vt:lpstr>
      <vt:lpstr>Helvetica Neue Light</vt:lpstr>
      <vt:lpstr>Open Sans</vt:lpstr>
      <vt:lpstr>Open Sans Extrabold</vt:lpstr>
      <vt:lpstr>Open Sans Light</vt:lpstr>
      <vt:lpstr>Roboto</vt:lpstr>
      <vt:lpstr>Wingdings</vt:lpstr>
      <vt:lpstr>Office-tema</vt:lpstr>
      <vt:lpstr>1_Office-tema</vt:lpstr>
      <vt:lpstr>Undersida, Skog</vt:lpstr>
      <vt:lpstr>Undersida, Vinternatt</vt:lpstr>
      <vt:lpstr>Välkommen!</vt:lpstr>
      <vt:lpstr>Vandra i kundens  digitala skor </vt:lpstr>
      <vt:lpstr>PowerPoint-presentation</vt:lpstr>
      <vt:lpstr>Vad upplever användaren av er e-service?</vt:lpstr>
      <vt:lpstr>PowerPoint-presentation</vt:lpstr>
      <vt:lpstr>PowerPoint-presentation</vt:lpstr>
      <vt:lpstr>Tre värden för användaren</vt:lpstr>
      <vt:lpstr>Agenda för dagens lärlabb</vt:lpstr>
      <vt:lpstr>PowerPoint-presentation</vt:lpstr>
      <vt:lpstr>PowerPoint-presentation</vt:lpstr>
      <vt:lpstr>PowerPoint-presentation</vt:lpstr>
      <vt:lpstr>Metoder för att testa och utvärdera användbarhet</vt:lpstr>
      <vt:lpstr>Tips till dig som chef – lönsam e-service</vt:lpstr>
      <vt:lpstr>Minns du de tre frågorna?</vt:lpstr>
      <vt:lpstr>Tack!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Lärlabb</dc:title>
  <dc:creator>Rebecka Janols;jenny.lindgren.2@umea.se</dc:creator>
  <cp:lastModifiedBy>Mats G Johansson</cp:lastModifiedBy>
  <cp:revision>2</cp:revision>
  <cp:lastPrinted>2025-04-10T11:49:07Z</cp:lastPrinted>
  <dcterms:created xsi:type="dcterms:W3CDTF">2022-10-11T06:18:11Z</dcterms:created>
  <dcterms:modified xsi:type="dcterms:W3CDTF">2025-04-17T07:18:00Z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0x01010036F999449BE542DAA8A32B6CA6220722003A7F86A47D2FC841AB7434ECA1638372</vt:lpwstr>
  </property>
  <property fmtid="{D5CDD505-2E9C-101B-9397-08002B2CF9AE}" pid="3" name="DocumentCategory">
    <vt:lpwstr/>
  </property>
  <property fmtid="{D5CDD505-2E9C-101B-9397-08002B2CF9AE}" pid="4" name="HsaUnit">
    <vt:lpwstr/>
  </property>
  <property fmtid="{D5CDD505-2E9C-101B-9397-08002B2CF9AE}" pid="5" name="EconomyUnit">
    <vt:lpwstr/>
  </property>
  <property fmtid="{D5CDD505-2E9C-101B-9397-08002B2CF9AE}" pid="6" name="MediaServiceImageTags">
    <vt:lpwstr/>
  </property>
  <property fmtid="{D5CDD505-2E9C-101B-9397-08002B2CF9AE}" pid="7" name="Order">
    <vt:lpwstr>38700.0000000000</vt:lpwstr>
  </property>
  <property fmtid="{D5CDD505-2E9C-101B-9397-08002B2CF9AE}" pid="8" name="xd_ProgID">
    <vt:lpwstr/>
  </property>
  <property fmtid="{D5CDD505-2E9C-101B-9397-08002B2CF9AE}" pid="9" name="ComplianceAssetId">
    <vt:lpwstr/>
  </property>
  <property fmtid="{D5CDD505-2E9C-101B-9397-08002B2CF9AE}" pid="10" name="TemplateUrl">
    <vt:lpwstr/>
  </property>
  <property fmtid="{D5CDD505-2E9C-101B-9397-08002B2CF9AE}" pid="11" name="_ExtendedDescription">
    <vt:lpwstr/>
  </property>
  <property fmtid="{D5CDD505-2E9C-101B-9397-08002B2CF9AE}" pid="12" name="TriggerFlowInfo">
    <vt:lpwstr/>
  </property>
  <property fmtid="{D5CDD505-2E9C-101B-9397-08002B2CF9AE}" pid="13" name="xd_Signature">
    <vt:lpwstr/>
  </property>
</Properties>
</file>