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Helvetica Neue Light"/>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11B7D6F-EBA0-455F-83A7-BCB65B59CFBB}">
  <a:tblStyle styleId="{011B7D6F-EBA0-455F-83A7-BCB65B59CFB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HelveticaNeueLight-bold.fntdata"/><Relationship Id="rId16" Type="http://schemas.openxmlformats.org/officeDocument/2006/relationships/font" Target="fonts/HelveticaNeueLight-regular.fntdata"/><Relationship Id="rId5" Type="http://schemas.openxmlformats.org/officeDocument/2006/relationships/slideMaster" Target="slideMasters/slideMaster1.xml"/><Relationship Id="rId19" Type="http://schemas.openxmlformats.org/officeDocument/2006/relationships/font" Target="fonts/HelveticaNeueLight-boldItalic.fntdata"/><Relationship Id="rId6" Type="http://schemas.openxmlformats.org/officeDocument/2006/relationships/notesMaster" Target="notesMasters/notesMaster1.xml"/><Relationship Id="rId18" Type="http://schemas.openxmlformats.org/officeDocument/2006/relationships/font" Target="fonts/HelveticaNeueLight-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932a4b6af5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932a4b6af5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e113a478d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e113a478d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932a4b6af5_1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932a4b6af5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155885300a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155885300a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e113a478d0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e113a478d0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932a4b6af5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932a4b6af5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f1a3c75daa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f1a3c75da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20ca4be32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20ca4be32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246a2e9dae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246a2e9dae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på bakgrundsplatts">
  <p:cSld name="Rubrikbild på bakgrundsplatts">
    <p:spTree>
      <p:nvGrpSpPr>
        <p:cNvPr id="1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b="41032" l="0" r="0" t="1"/>
          <a:stretch/>
        </p:blipFill>
        <p:spPr>
          <a:xfrm>
            <a:off x="0" y="-2"/>
            <a:ext cx="9147667" cy="4194000"/>
          </a:xfrm>
          <a:prstGeom prst="rect">
            <a:avLst/>
          </a:prstGeom>
          <a:noFill/>
          <a:ln>
            <a:noFill/>
          </a:ln>
        </p:spPr>
      </p:pic>
      <p:sp>
        <p:nvSpPr>
          <p:cNvPr id="13" name="Google Shape;13;p2"/>
          <p:cNvSpPr txBox="1"/>
          <p:nvPr>
            <p:ph type="ctrTitle"/>
          </p:nvPr>
        </p:nvSpPr>
        <p:spPr>
          <a:xfrm>
            <a:off x="755650" y="1168004"/>
            <a:ext cx="7704000" cy="756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lt1"/>
              </a:buClr>
              <a:buSzPts val="4400"/>
              <a:buFont typeface="Calibri"/>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 Brödtext, mörk bakgrund, Kapitelmärkning">
  <p:cSld name="Rubrik + Brödtext, mörk bakgrund, Kapitelmärkning">
    <p:spTree>
      <p:nvGrpSpPr>
        <p:cNvPr id="51" name="Shape 51"/>
        <p:cNvGrpSpPr/>
        <p:nvPr/>
      </p:nvGrpSpPr>
      <p:grpSpPr>
        <a:xfrm>
          <a:off x="0" y="0"/>
          <a:ext cx="0" cy="0"/>
          <a:chOff x="0" y="0"/>
          <a:chExt cx="0" cy="0"/>
        </a:xfrm>
      </p:grpSpPr>
      <p:pic>
        <p:nvPicPr>
          <p:cNvPr id="52" name="Google Shape;52;p11"/>
          <p:cNvPicPr preferRelativeResize="0"/>
          <p:nvPr/>
        </p:nvPicPr>
        <p:blipFill rotWithShape="1">
          <a:blip r:embed="rId2">
            <a:alphaModFix/>
          </a:blip>
          <a:srcRect b="41032" l="0" r="0" t="1"/>
          <a:stretch/>
        </p:blipFill>
        <p:spPr>
          <a:xfrm>
            <a:off x="0" y="-2"/>
            <a:ext cx="9147667" cy="4194000"/>
          </a:xfrm>
          <a:prstGeom prst="rect">
            <a:avLst/>
          </a:prstGeom>
          <a:noFill/>
          <a:ln>
            <a:noFill/>
          </a:ln>
        </p:spPr>
      </p:pic>
      <p:sp>
        <p:nvSpPr>
          <p:cNvPr id="53" name="Google Shape;53;p11"/>
          <p:cNvSpPr txBox="1"/>
          <p:nvPr>
            <p:ph idx="1" type="body"/>
          </p:nvPr>
        </p:nvSpPr>
        <p:spPr>
          <a:xfrm>
            <a:off x="755650" y="573882"/>
            <a:ext cx="7704000" cy="5850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chemeClr val="lt1"/>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4" name="Google Shape;54;p11"/>
          <p:cNvSpPr txBox="1"/>
          <p:nvPr>
            <p:ph idx="2" type="body"/>
          </p:nvPr>
        </p:nvSpPr>
        <p:spPr>
          <a:xfrm>
            <a:off x="755650" y="1325563"/>
            <a:ext cx="7704000" cy="26142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lt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5" name="Google Shape;55;p11"/>
          <p:cNvSpPr txBox="1"/>
          <p:nvPr>
            <p:ph idx="3" type="body"/>
          </p:nvPr>
        </p:nvSpPr>
        <p:spPr>
          <a:xfrm>
            <a:off x="395288" y="245562"/>
            <a:ext cx="8064300" cy="1641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chemeClr val="lt1"/>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ubrik + Brödtext, mörk bakgrund, Kapitelmärkning">
  <p:cSld name="1_Rubrik + Brödtext, mörk bakgrund, Kapitelmärkning">
    <p:spTree>
      <p:nvGrpSpPr>
        <p:cNvPr id="56" name="Shape 56"/>
        <p:cNvGrpSpPr/>
        <p:nvPr/>
      </p:nvGrpSpPr>
      <p:grpSpPr>
        <a:xfrm>
          <a:off x="0" y="0"/>
          <a:ext cx="0" cy="0"/>
          <a:chOff x="0" y="0"/>
          <a:chExt cx="0" cy="0"/>
        </a:xfrm>
      </p:grpSpPr>
      <p:pic>
        <p:nvPicPr>
          <p:cNvPr id="57" name="Google Shape;57;p12"/>
          <p:cNvPicPr preferRelativeResize="0"/>
          <p:nvPr/>
        </p:nvPicPr>
        <p:blipFill rotWithShape="1">
          <a:blip r:embed="rId2">
            <a:alphaModFix/>
          </a:blip>
          <a:srcRect b="40931" l="0" r="0" t="1"/>
          <a:stretch/>
        </p:blipFill>
        <p:spPr>
          <a:xfrm>
            <a:off x="0" y="-3"/>
            <a:ext cx="9147600" cy="4194000"/>
          </a:xfrm>
          <a:prstGeom prst="rect">
            <a:avLst/>
          </a:prstGeom>
          <a:noFill/>
          <a:ln>
            <a:noFill/>
          </a:ln>
        </p:spPr>
      </p:pic>
      <p:sp>
        <p:nvSpPr>
          <p:cNvPr id="58" name="Google Shape;58;p12"/>
          <p:cNvSpPr txBox="1"/>
          <p:nvPr>
            <p:ph idx="1" type="body"/>
          </p:nvPr>
        </p:nvSpPr>
        <p:spPr>
          <a:xfrm>
            <a:off x="755650" y="568325"/>
            <a:ext cx="7704000" cy="5904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chemeClr val="lt1"/>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9" name="Google Shape;59;p12"/>
          <p:cNvSpPr txBox="1"/>
          <p:nvPr>
            <p:ph idx="2" type="body"/>
          </p:nvPr>
        </p:nvSpPr>
        <p:spPr>
          <a:xfrm>
            <a:off x="755576" y="1329929"/>
            <a:ext cx="7704000" cy="26100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lt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0" name="Google Shape;60;p12"/>
          <p:cNvSpPr txBox="1"/>
          <p:nvPr>
            <p:ph idx="3" type="body"/>
          </p:nvPr>
        </p:nvSpPr>
        <p:spPr>
          <a:xfrm>
            <a:off x="395288" y="245562"/>
            <a:ext cx="8064300" cy="1641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chemeClr val="lt1"/>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text columns">
  <p:cSld name="3 text columns">
    <p:spTree>
      <p:nvGrpSpPr>
        <p:cNvPr id="61" name="Shape 61"/>
        <p:cNvGrpSpPr/>
        <p:nvPr/>
      </p:nvGrpSpPr>
      <p:grpSpPr>
        <a:xfrm>
          <a:off x="0" y="0"/>
          <a:ext cx="0" cy="0"/>
          <a:chOff x="0" y="0"/>
          <a:chExt cx="0" cy="0"/>
        </a:xfrm>
      </p:grpSpPr>
      <p:sp>
        <p:nvSpPr>
          <p:cNvPr id="62" name="Google Shape;62;p13"/>
          <p:cNvSpPr txBox="1"/>
          <p:nvPr>
            <p:ph idx="1" type="body"/>
          </p:nvPr>
        </p:nvSpPr>
        <p:spPr>
          <a:xfrm>
            <a:off x="3347486" y="1672530"/>
            <a:ext cx="2301300" cy="540000"/>
          </a:xfrm>
          <a:prstGeom prst="rect">
            <a:avLst/>
          </a:prstGeom>
          <a:noFill/>
          <a:ln>
            <a:noFill/>
          </a:ln>
        </p:spPr>
        <p:txBody>
          <a:bodyPr anchorCtr="0" anchor="b" bIns="26775" lIns="26775" spcFirstLastPara="1" rIns="26775" wrap="square" tIns="26775">
            <a:noAutofit/>
          </a:bodyPr>
          <a:lstStyle>
            <a:lvl1pPr indent="-228600" lvl="0" marL="457200" rtl="0" algn="l">
              <a:lnSpc>
                <a:spcPct val="100000"/>
              </a:lnSpc>
              <a:spcBef>
                <a:spcPts val="0"/>
              </a:spcBef>
              <a:spcAft>
                <a:spcPts val="0"/>
              </a:spcAft>
              <a:buClr>
                <a:srgbClr val="110046"/>
              </a:buClr>
              <a:buSzPts val="1600"/>
              <a:buFont typeface="Arial"/>
              <a:buNone/>
              <a:defRPr sz="1600">
                <a:latin typeface="Arial"/>
                <a:ea typeface="Arial"/>
                <a:cs typeface="Arial"/>
                <a:sym typeface="Arial"/>
              </a:defRPr>
            </a:lvl1pPr>
            <a:lvl2pPr indent="-285750" lvl="1" marL="914400" rtl="0" algn="l">
              <a:lnSpc>
                <a:spcPct val="100000"/>
              </a:lnSpc>
              <a:spcBef>
                <a:spcPts val="800"/>
              </a:spcBef>
              <a:spcAft>
                <a:spcPts val="0"/>
              </a:spcAft>
              <a:buClr>
                <a:srgbClr val="110046"/>
              </a:buClr>
              <a:buSzPts val="900"/>
              <a:buChar char="•"/>
              <a:defRPr/>
            </a:lvl2pPr>
            <a:lvl3pPr indent="-285750" lvl="2" marL="1371600" rtl="0" algn="l">
              <a:lnSpc>
                <a:spcPct val="100000"/>
              </a:lnSpc>
              <a:spcBef>
                <a:spcPts val="800"/>
              </a:spcBef>
              <a:spcAft>
                <a:spcPts val="0"/>
              </a:spcAft>
              <a:buClr>
                <a:srgbClr val="110046"/>
              </a:buClr>
              <a:buSzPts val="900"/>
              <a:buChar char="•"/>
              <a:defRPr/>
            </a:lvl3pPr>
            <a:lvl4pPr indent="-285750" lvl="3" marL="1828800" rtl="0" algn="l">
              <a:lnSpc>
                <a:spcPct val="100000"/>
              </a:lnSpc>
              <a:spcBef>
                <a:spcPts val="800"/>
              </a:spcBef>
              <a:spcAft>
                <a:spcPts val="0"/>
              </a:spcAft>
              <a:buClr>
                <a:srgbClr val="110046"/>
              </a:buClr>
              <a:buSzPts val="900"/>
              <a:buChar char="•"/>
              <a:defRPr/>
            </a:lvl4pPr>
            <a:lvl5pPr indent="-285750" lvl="4" marL="2286000" rtl="0" algn="l">
              <a:lnSpc>
                <a:spcPct val="100000"/>
              </a:lnSpc>
              <a:spcBef>
                <a:spcPts val="800"/>
              </a:spcBef>
              <a:spcAft>
                <a:spcPts val="0"/>
              </a:spcAft>
              <a:buClr>
                <a:srgbClr val="110046"/>
              </a:buClr>
              <a:buSzPts val="900"/>
              <a:buChar char="•"/>
              <a:defRPr/>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3" name="Google Shape;63;p13"/>
          <p:cNvSpPr txBox="1"/>
          <p:nvPr>
            <p:ph idx="2" type="body"/>
          </p:nvPr>
        </p:nvSpPr>
        <p:spPr>
          <a:xfrm>
            <a:off x="3347486" y="2304281"/>
            <a:ext cx="2301300" cy="2225400"/>
          </a:xfrm>
          <a:prstGeom prst="rect">
            <a:avLst/>
          </a:prstGeom>
          <a:noFill/>
          <a:ln>
            <a:noFill/>
          </a:ln>
        </p:spPr>
        <p:txBody>
          <a:bodyPr anchorCtr="0" anchor="t" bIns="26775" lIns="26775" spcFirstLastPara="1" rIns="26775" wrap="square" tIns="26775">
            <a:noAutofit/>
          </a:bodyPr>
          <a:lstStyle>
            <a:lvl1pPr indent="-228600" lvl="0" marL="457200" rtl="0" algn="l">
              <a:lnSpc>
                <a:spcPct val="110000"/>
              </a:lnSpc>
              <a:spcBef>
                <a:spcPts val="800"/>
              </a:spcBef>
              <a:spcAft>
                <a:spcPts val="0"/>
              </a:spcAft>
              <a:buClr>
                <a:srgbClr val="110046"/>
              </a:buClr>
              <a:buSzPts val="900"/>
              <a:buFont typeface="Arial"/>
              <a:buNone/>
              <a:defRPr sz="900"/>
            </a:lvl1pPr>
            <a:lvl2pPr indent="-228600" lvl="1" marL="914400" rtl="0" algn="l">
              <a:lnSpc>
                <a:spcPct val="110000"/>
              </a:lnSpc>
              <a:spcBef>
                <a:spcPts val="800"/>
              </a:spcBef>
              <a:spcAft>
                <a:spcPts val="0"/>
              </a:spcAft>
              <a:buClr>
                <a:srgbClr val="110046"/>
              </a:buClr>
              <a:buSzPts val="900"/>
              <a:buFont typeface="Arial"/>
              <a:buNone/>
              <a:defRPr sz="900"/>
            </a:lvl2pPr>
            <a:lvl3pPr indent="-228600" lvl="2" marL="1371600" rtl="0" algn="l">
              <a:lnSpc>
                <a:spcPct val="110000"/>
              </a:lnSpc>
              <a:spcBef>
                <a:spcPts val="800"/>
              </a:spcBef>
              <a:spcAft>
                <a:spcPts val="0"/>
              </a:spcAft>
              <a:buClr>
                <a:srgbClr val="110046"/>
              </a:buClr>
              <a:buSzPts val="900"/>
              <a:buFont typeface="Arial"/>
              <a:buNone/>
              <a:defRPr sz="900"/>
            </a:lvl3pPr>
            <a:lvl4pPr indent="-228600" lvl="3" marL="1828800" rtl="0" algn="l">
              <a:lnSpc>
                <a:spcPct val="110000"/>
              </a:lnSpc>
              <a:spcBef>
                <a:spcPts val="800"/>
              </a:spcBef>
              <a:spcAft>
                <a:spcPts val="0"/>
              </a:spcAft>
              <a:buClr>
                <a:srgbClr val="110046"/>
              </a:buClr>
              <a:buSzPts val="900"/>
              <a:buFont typeface="Arial"/>
              <a:buNone/>
              <a:defRPr sz="900"/>
            </a:lvl4pPr>
            <a:lvl5pPr indent="-228600" lvl="4" marL="2286000" rtl="0" algn="l">
              <a:lnSpc>
                <a:spcPct val="110000"/>
              </a:lnSpc>
              <a:spcBef>
                <a:spcPts val="800"/>
              </a:spcBef>
              <a:spcAft>
                <a:spcPts val="0"/>
              </a:spcAft>
              <a:buClr>
                <a:srgbClr val="110046"/>
              </a:buClr>
              <a:buSzPts val="900"/>
              <a:buFont typeface="Arial"/>
              <a:buNone/>
              <a:defRPr sz="900"/>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4" name="Google Shape;64;p13"/>
          <p:cNvSpPr txBox="1"/>
          <p:nvPr>
            <p:ph idx="3" type="body"/>
          </p:nvPr>
        </p:nvSpPr>
        <p:spPr>
          <a:xfrm>
            <a:off x="5983969" y="1672530"/>
            <a:ext cx="2301300" cy="540000"/>
          </a:xfrm>
          <a:prstGeom prst="rect">
            <a:avLst/>
          </a:prstGeom>
          <a:noFill/>
          <a:ln>
            <a:noFill/>
          </a:ln>
        </p:spPr>
        <p:txBody>
          <a:bodyPr anchorCtr="0" anchor="b" bIns="26775" lIns="26775" spcFirstLastPara="1" rIns="26775" wrap="square" tIns="26775">
            <a:noAutofit/>
          </a:bodyPr>
          <a:lstStyle>
            <a:lvl1pPr indent="-228600" lvl="0" marL="457200" rtl="0" algn="l">
              <a:lnSpc>
                <a:spcPct val="100000"/>
              </a:lnSpc>
              <a:spcBef>
                <a:spcPts val="0"/>
              </a:spcBef>
              <a:spcAft>
                <a:spcPts val="0"/>
              </a:spcAft>
              <a:buClr>
                <a:srgbClr val="110046"/>
              </a:buClr>
              <a:buSzPts val="1600"/>
              <a:buFont typeface="Arial"/>
              <a:buNone/>
              <a:defRPr sz="1600">
                <a:latin typeface="Arial"/>
                <a:ea typeface="Arial"/>
                <a:cs typeface="Arial"/>
                <a:sym typeface="Arial"/>
              </a:defRPr>
            </a:lvl1pPr>
            <a:lvl2pPr indent="-285750" lvl="1" marL="914400" rtl="0" algn="l">
              <a:lnSpc>
                <a:spcPct val="100000"/>
              </a:lnSpc>
              <a:spcBef>
                <a:spcPts val="800"/>
              </a:spcBef>
              <a:spcAft>
                <a:spcPts val="0"/>
              </a:spcAft>
              <a:buClr>
                <a:srgbClr val="110046"/>
              </a:buClr>
              <a:buSzPts val="900"/>
              <a:buChar char="•"/>
              <a:defRPr/>
            </a:lvl2pPr>
            <a:lvl3pPr indent="-285750" lvl="2" marL="1371600" rtl="0" algn="l">
              <a:lnSpc>
                <a:spcPct val="100000"/>
              </a:lnSpc>
              <a:spcBef>
                <a:spcPts val="800"/>
              </a:spcBef>
              <a:spcAft>
                <a:spcPts val="0"/>
              </a:spcAft>
              <a:buClr>
                <a:srgbClr val="110046"/>
              </a:buClr>
              <a:buSzPts val="900"/>
              <a:buChar char="•"/>
              <a:defRPr/>
            </a:lvl3pPr>
            <a:lvl4pPr indent="-285750" lvl="3" marL="1828800" rtl="0" algn="l">
              <a:lnSpc>
                <a:spcPct val="100000"/>
              </a:lnSpc>
              <a:spcBef>
                <a:spcPts val="800"/>
              </a:spcBef>
              <a:spcAft>
                <a:spcPts val="0"/>
              </a:spcAft>
              <a:buClr>
                <a:srgbClr val="110046"/>
              </a:buClr>
              <a:buSzPts val="900"/>
              <a:buChar char="•"/>
              <a:defRPr/>
            </a:lvl4pPr>
            <a:lvl5pPr indent="-285750" lvl="4" marL="2286000" rtl="0" algn="l">
              <a:lnSpc>
                <a:spcPct val="100000"/>
              </a:lnSpc>
              <a:spcBef>
                <a:spcPts val="800"/>
              </a:spcBef>
              <a:spcAft>
                <a:spcPts val="0"/>
              </a:spcAft>
              <a:buClr>
                <a:srgbClr val="110046"/>
              </a:buClr>
              <a:buSzPts val="900"/>
              <a:buChar char="•"/>
              <a:defRPr/>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5" name="Google Shape;65;p13"/>
          <p:cNvSpPr txBox="1"/>
          <p:nvPr>
            <p:ph idx="4" type="body"/>
          </p:nvPr>
        </p:nvSpPr>
        <p:spPr>
          <a:xfrm>
            <a:off x="5983969" y="2304281"/>
            <a:ext cx="2301300" cy="2225400"/>
          </a:xfrm>
          <a:prstGeom prst="rect">
            <a:avLst/>
          </a:prstGeom>
          <a:noFill/>
          <a:ln>
            <a:noFill/>
          </a:ln>
        </p:spPr>
        <p:txBody>
          <a:bodyPr anchorCtr="0" anchor="t" bIns="26775" lIns="26775" spcFirstLastPara="1" rIns="26775" wrap="square" tIns="26775">
            <a:noAutofit/>
          </a:bodyPr>
          <a:lstStyle>
            <a:lvl1pPr indent="-228600" lvl="0" marL="457200" rtl="0" algn="l">
              <a:lnSpc>
                <a:spcPct val="110000"/>
              </a:lnSpc>
              <a:spcBef>
                <a:spcPts val="800"/>
              </a:spcBef>
              <a:spcAft>
                <a:spcPts val="0"/>
              </a:spcAft>
              <a:buClr>
                <a:srgbClr val="110046"/>
              </a:buClr>
              <a:buSzPts val="900"/>
              <a:buFont typeface="Arial"/>
              <a:buNone/>
              <a:defRPr sz="900"/>
            </a:lvl1pPr>
            <a:lvl2pPr indent="-228600" lvl="1" marL="914400" rtl="0" algn="l">
              <a:lnSpc>
                <a:spcPct val="110000"/>
              </a:lnSpc>
              <a:spcBef>
                <a:spcPts val="800"/>
              </a:spcBef>
              <a:spcAft>
                <a:spcPts val="0"/>
              </a:spcAft>
              <a:buClr>
                <a:srgbClr val="110046"/>
              </a:buClr>
              <a:buSzPts val="900"/>
              <a:buFont typeface="Arial"/>
              <a:buNone/>
              <a:defRPr sz="900"/>
            </a:lvl2pPr>
            <a:lvl3pPr indent="-228600" lvl="2" marL="1371600" rtl="0" algn="l">
              <a:lnSpc>
                <a:spcPct val="110000"/>
              </a:lnSpc>
              <a:spcBef>
                <a:spcPts val="800"/>
              </a:spcBef>
              <a:spcAft>
                <a:spcPts val="0"/>
              </a:spcAft>
              <a:buClr>
                <a:srgbClr val="110046"/>
              </a:buClr>
              <a:buSzPts val="900"/>
              <a:buFont typeface="Arial"/>
              <a:buNone/>
              <a:defRPr sz="900"/>
            </a:lvl3pPr>
            <a:lvl4pPr indent="-228600" lvl="3" marL="1828800" rtl="0" algn="l">
              <a:lnSpc>
                <a:spcPct val="110000"/>
              </a:lnSpc>
              <a:spcBef>
                <a:spcPts val="800"/>
              </a:spcBef>
              <a:spcAft>
                <a:spcPts val="0"/>
              </a:spcAft>
              <a:buClr>
                <a:srgbClr val="110046"/>
              </a:buClr>
              <a:buSzPts val="900"/>
              <a:buFont typeface="Arial"/>
              <a:buNone/>
              <a:defRPr sz="900"/>
            </a:lvl4pPr>
            <a:lvl5pPr indent="-228600" lvl="4" marL="2286000" rtl="0" algn="l">
              <a:lnSpc>
                <a:spcPct val="110000"/>
              </a:lnSpc>
              <a:spcBef>
                <a:spcPts val="800"/>
              </a:spcBef>
              <a:spcAft>
                <a:spcPts val="0"/>
              </a:spcAft>
              <a:buClr>
                <a:srgbClr val="110046"/>
              </a:buClr>
              <a:buSzPts val="900"/>
              <a:buFont typeface="Arial"/>
              <a:buNone/>
              <a:defRPr sz="900"/>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6" name="Google Shape;66;p13"/>
          <p:cNvSpPr txBox="1"/>
          <p:nvPr>
            <p:ph idx="5" type="body"/>
          </p:nvPr>
        </p:nvSpPr>
        <p:spPr>
          <a:xfrm>
            <a:off x="711003" y="1672530"/>
            <a:ext cx="2301300" cy="540000"/>
          </a:xfrm>
          <a:prstGeom prst="rect">
            <a:avLst/>
          </a:prstGeom>
          <a:noFill/>
          <a:ln>
            <a:noFill/>
          </a:ln>
        </p:spPr>
        <p:txBody>
          <a:bodyPr anchorCtr="0" anchor="b" bIns="26775" lIns="26775" spcFirstLastPara="1" rIns="26775" wrap="square" tIns="26775">
            <a:noAutofit/>
          </a:bodyPr>
          <a:lstStyle>
            <a:lvl1pPr indent="-228600" lvl="0" marL="457200" rtl="0" algn="l">
              <a:lnSpc>
                <a:spcPct val="100000"/>
              </a:lnSpc>
              <a:spcBef>
                <a:spcPts val="0"/>
              </a:spcBef>
              <a:spcAft>
                <a:spcPts val="0"/>
              </a:spcAft>
              <a:buClr>
                <a:srgbClr val="110046"/>
              </a:buClr>
              <a:buSzPts val="1600"/>
              <a:buFont typeface="Arial"/>
              <a:buNone/>
              <a:defRPr sz="1600">
                <a:latin typeface="Arial"/>
                <a:ea typeface="Arial"/>
                <a:cs typeface="Arial"/>
                <a:sym typeface="Arial"/>
              </a:defRPr>
            </a:lvl1pPr>
            <a:lvl2pPr indent="-285750" lvl="1" marL="914400" rtl="0" algn="l">
              <a:lnSpc>
                <a:spcPct val="100000"/>
              </a:lnSpc>
              <a:spcBef>
                <a:spcPts val="800"/>
              </a:spcBef>
              <a:spcAft>
                <a:spcPts val="0"/>
              </a:spcAft>
              <a:buClr>
                <a:srgbClr val="110046"/>
              </a:buClr>
              <a:buSzPts val="900"/>
              <a:buChar char="•"/>
              <a:defRPr/>
            </a:lvl2pPr>
            <a:lvl3pPr indent="-285750" lvl="2" marL="1371600" rtl="0" algn="l">
              <a:lnSpc>
                <a:spcPct val="100000"/>
              </a:lnSpc>
              <a:spcBef>
                <a:spcPts val="800"/>
              </a:spcBef>
              <a:spcAft>
                <a:spcPts val="0"/>
              </a:spcAft>
              <a:buClr>
                <a:srgbClr val="110046"/>
              </a:buClr>
              <a:buSzPts val="900"/>
              <a:buChar char="•"/>
              <a:defRPr/>
            </a:lvl3pPr>
            <a:lvl4pPr indent="-285750" lvl="3" marL="1828800" rtl="0" algn="l">
              <a:lnSpc>
                <a:spcPct val="100000"/>
              </a:lnSpc>
              <a:spcBef>
                <a:spcPts val="800"/>
              </a:spcBef>
              <a:spcAft>
                <a:spcPts val="0"/>
              </a:spcAft>
              <a:buClr>
                <a:srgbClr val="110046"/>
              </a:buClr>
              <a:buSzPts val="900"/>
              <a:buChar char="•"/>
              <a:defRPr/>
            </a:lvl4pPr>
            <a:lvl5pPr indent="-285750" lvl="4" marL="2286000" rtl="0" algn="l">
              <a:lnSpc>
                <a:spcPct val="100000"/>
              </a:lnSpc>
              <a:spcBef>
                <a:spcPts val="800"/>
              </a:spcBef>
              <a:spcAft>
                <a:spcPts val="0"/>
              </a:spcAft>
              <a:buClr>
                <a:srgbClr val="110046"/>
              </a:buClr>
              <a:buSzPts val="900"/>
              <a:buChar char="•"/>
              <a:defRPr/>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7" name="Google Shape;67;p13"/>
          <p:cNvSpPr txBox="1"/>
          <p:nvPr>
            <p:ph idx="6" type="body"/>
          </p:nvPr>
        </p:nvSpPr>
        <p:spPr>
          <a:xfrm>
            <a:off x="711003" y="2304281"/>
            <a:ext cx="2301300" cy="2225400"/>
          </a:xfrm>
          <a:prstGeom prst="rect">
            <a:avLst/>
          </a:prstGeom>
          <a:noFill/>
          <a:ln>
            <a:noFill/>
          </a:ln>
        </p:spPr>
        <p:txBody>
          <a:bodyPr anchorCtr="0" anchor="t" bIns="26775" lIns="26775" spcFirstLastPara="1" rIns="26775" wrap="square" tIns="26775">
            <a:noAutofit/>
          </a:bodyPr>
          <a:lstStyle>
            <a:lvl1pPr indent="-228600" lvl="0" marL="457200" rtl="0" algn="l">
              <a:lnSpc>
                <a:spcPct val="110000"/>
              </a:lnSpc>
              <a:spcBef>
                <a:spcPts val="800"/>
              </a:spcBef>
              <a:spcAft>
                <a:spcPts val="0"/>
              </a:spcAft>
              <a:buClr>
                <a:srgbClr val="110046"/>
              </a:buClr>
              <a:buSzPts val="900"/>
              <a:buFont typeface="Arial"/>
              <a:buNone/>
              <a:defRPr sz="900"/>
            </a:lvl1pPr>
            <a:lvl2pPr indent="-228600" lvl="1" marL="914400" rtl="0" algn="l">
              <a:lnSpc>
                <a:spcPct val="110000"/>
              </a:lnSpc>
              <a:spcBef>
                <a:spcPts val="800"/>
              </a:spcBef>
              <a:spcAft>
                <a:spcPts val="0"/>
              </a:spcAft>
              <a:buClr>
                <a:srgbClr val="110046"/>
              </a:buClr>
              <a:buSzPts val="900"/>
              <a:buFont typeface="Arial"/>
              <a:buNone/>
              <a:defRPr sz="900"/>
            </a:lvl2pPr>
            <a:lvl3pPr indent="-228600" lvl="2" marL="1371600" rtl="0" algn="l">
              <a:lnSpc>
                <a:spcPct val="110000"/>
              </a:lnSpc>
              <a:spcBef>
                <a:spcPts val="800"/>
              </a:spcBef>
              <a:spcAft>
                <a:spcPts val="0"/>
              </a:spcAft>
              <a:buClr>
                <a:srgbClr val="110046"/>
              </a:buClr>
              <a:buSzPts val="900"/>
              <a:buFont typeface="Arial"/>
              <a:buNone/>
              <a:defRPr sz="900"/>
            </a:lvl3pPr>
            <a:lvl4pPr indent="-228600" lvl="3" marL="1828800" rtl="0" algn="l">
              <a:lnSpc>
                <a:spcPct val="110000"/>
              </a:lnSpc>
              <a:spcBef>
                <a:spcPts val="800"/>
              </a:spcBef>
              <a:spcAft>
                <a:spcPts val="0"/>
              </a:spcAft>
              <a:buClr>
                <a:srgbClr val="110046"/>
              </a:buClr>
              <a:buSzPts val="900"/>
              <a:buFont typeface="Arial"/>
              <a:buNone/>
              <a:defRPr sz="900"/>
            </a:lvl4pPr>
            <a:lvl5pPr indent="-228600" lvl="4" marL="2286000" rtl="0" algn="l">
              <a:lnSpc>
                <a:spcPct val="110000"/>
              </a:lnSpc>
              <a:spcBef>
                <a:spcPts val="800"/>
              </a:spcBef>
              <a:spcAft>
                <a:spcPts val="0"/>
              </a:spcAft>
              <a:buClr>
                <a:srgbClr val="110046"/>
              </a:buClr>
              <a:buSzPts val="900"/>
              <a:buFont typeface="Arial"/>
              <a:buNone/>
              <a:defRPr sz="900"/>
            </a:lvl5pPr>
            <a:lvl6pPr indent="-292100" lvl="5" marL="2743200" rtl="0" algn="l">
              <a:lnSpc>
                <a:spcPct val="100000"/>
              </a:lnSpc>
              <a:spcBef>
                <a:spcPts val="800"/>
              </a:spcBef>
              <a:spcAft>
                <a:spcPts val="0"/>
              </a:spcAft>
              <a:buClr>
                <a:srgbClr val="110046"/>
              </a:buClr>
              <a:buSzPts val="1000"/>
              <a:buChar char="•"/>
              <a:defRPr/>
            </a:lvl6pPr>
            <a:lvl7pPr indent="-292100" lvl="6" marL="3200400" rtl="0" algn="l">
              <a:lnSpc>
                <a:spcPct val="100000"/>
              </a:lnSpc>
              <a:spcBef>
                <a:spcPts val="800"/>
              </a:spcBef>
              <a:spcAft>
                <a:spcPts val="0"/>
              </a:spcAft>
              <a:buClr>
                <a:srgbClr val="110046"/>
              </a:buClr>
              <a:buSzPts val="1000"/>
              <a:buChar char="•"/>
              <a:defRPr/>
            </a:lvl7pPr>
            <a:lvl8pPr indent="-292100" lvl="7" marL="3657600" rtl="0" algn="l">
              <a:lnSpc>
                <a:spcPct val="100000"/>
              </a:lnSpc>
              <a:spcBef>
                <a:spcPts val="800"/>
              </a:spcBef>
              <a:spcAft>
                <a:spcPts val="0"/>
              </a:spcAft>
              <a:buClr>
                <a:srgbClr val="110046"/>
              </a:buClr>
              <a:buSzPts val="1000"/>
              <a:buChar char="•"/>
              <a:defRPr/>
            </a:lvl8pPr>
            <a:lvl9pPr indent="-292100" lvl="8" marL="4114800" rtl="0" algn="l">
              <a:lnSpc>
                <a:spcPct val="100000"/>
              </a:lnSpc>
              <a:spcBef>
                <a:spcPts val="800"/>
              </a:spcBef>
              <a:spcAft>
                <a:spcPts val="0"/>
              </a:spcAft>
              <a:buClr>
                <a:srgbClr val="110046"/>
              </a:buClr>
              <a:buSzPts val="1000"/>
              <a:buChar char="•"/>
              <a:defRPr/>
            </a:lvl9pPr>
          </a:lstStyle>
          <a:p/>
        </p:txBody>
      </p:sp>
      <p:sp>
        <p:nvSpPr>
          <p:cNvPr id="68" name="Google Shape;68;p13"/>
          <p:cNvSpPr txBox="1"/>
          <p:nvPr>
            <p:ph type="title"/>
          </p:nvPr>
        </p:nvSpPr>
        <p:spPr>
          <a:xfrm>
            <a:off x="710192" y="649783"/>
            <a:ext cx="6805500" cy="931200"/>
          </a:xfrm>
          <a:prstGeom prst="rect">
            <a:avLst/>
          </a:prstGeom>
          <a:noFill/>
          <a:ln>
            <a:noFill/>
          </a:ln>
        </p:spPr>
        <p:txBody>
          <a:bodyPr anchorCtr="0" anchor="b" bIns="26775" lIns="26775" spcFirstLastPara="1" rIns="26775" wrap="square" tIns="26775">
            <a:noAutofit/>
          </a:bodyPr>
          <a:lstStyle>
            <a:lvl1pPr lvl="0" rtl="0" algn="l">
              <a:lnSpc>
                <a:spcPct val="100000"/>
              </a:lnSpc>
              <a:spcBef>
                <a:spcPts val="0"/>
              </a:spcBef>
              <a:spcAft>
                <a:spcPts val="0"/>
              </a:spcAft>
              <a:buClr>
                <a:srgbClr val="110046"/>
              </a:buClr>
              <a:buSzPts val="700"/>
              <a:buNone/>
              <a:defRPr/>
            </a:lvl1pPr>
            <a:lvl2pPr lvl="1" rtl="0" algn="l">
              <a:lnSpc>
                <a:spcPct val="100000"/>
              </a:lnSpc>
              <a:spcBef>
                <a:spcPts val="0"/>
              </a:spcBef>
              <a:spcAft>
                <a:spcPts val="0"/>
              </a:spcAft>
              <a:buClr>
                <a:srgbClr val="110046"/>
              </a:buClr>
              <a:buSzPts val="700"/>
              <a:buNone/>
              <a:defRPr/>
            </a:lvl2pPr>
            <a:lvl3pPr lvl="2" rtl="0" algn="l">
              <a:lnSpc>
                <a:spcPct val="100000"/>
              </a:lnSpc>
              <a:spcBef>
                <a:spcPts val="0"/>
              </a:spcBef>
              <a:spcAft>
                <a:spcPts val="0"/>
              </a:spcAft>
              <a:buClr>
                <a:srgbClr val="110046"/>
              </a:buClr>
              <a:buSzPts val="700"/>
              <a:buNone/>
              <a:defRPr/>
            </a:lvl3pPr>
            <a:lvl4pPr lvl="3" rtl="0" algn="l">
              <a:lnSpc>
                <a:spcPct val="100000"/>
              </a:lnSpc>
              <a:spcBef>
                <a:spcPts val="0"/>
              </a:spcBef>
              <a:spcAft>
                <a:spcPts val="0"/>
              </a:spcAft>
              <a:buClr>
                <a:srgbClr val="110046"/>
              </a:buClr>
              <a:buSzPts val="700"/>
              <a:buNone/>
              <a:defRPr/>
            </a:lvl4pPr>
            <a:lvl5pPr lvl="4" rtl="0" algn="l">
              <a:lnSpc>
                <a:spcPct val="100000"/>
              </a:lnSpc>
              <a:spcBef>
                <a:spcPts val="0"/>
              </a:spcBef>
              <a:spcAft>
                <a:spcPts val="0"/>
              </a:spcAft>
              <a:buClr>
                <a:srgbClr val="110046"/>
              </a:buClr>
              <a:buSzPts val="700"/>
              <a:buNone/>
              <a:defRPr/>
            </a:lvl5pPr>
            <a:lvl6pPr lvl="5" rtl="0" algn="l">
              <a:lnSpc>
                <a:spcPct val="100000"/>
              </a:lnSpc>
              <a:spcBef>
                <a:spcPts val="0"/>
              </a:spcBef>
              <a:spcAft>
                <a:spcPts val="0"/>
              </a:spcAft>
              <a:buClr>
                <a:srgbClr val="110046"/>
              </a:buClr>
              <a:buSzPts val="700"/>
              <a:buNone/>
              <a:defRPr/>
            </a:lvl6pPr>
            <a:lvl7pPr lvl="6" rtl="0" algn="l">
              <a:lnSpc>
                <a:spcPct val="100000"/>
              </a:lnSpc>
              <a:spcBef>
                <a:spcPts val="0"/>
              </a:spcBef>
              <a:spcAft>
                <a:spcPts val="0"/>
              </a:spcAft>
              <a:buClr>
                <a:srgbClr val="110046"/>
              </a:buClr>
              <a:buSzPts val="700"/>
              <a:buNone/>
              <a:defRPr/>
            </a:lvl7pPr>
            <a:lvl8pPr lvl="7" rtl="0" algn="l">
              <a:lnSpc>
                <a:spcPct val="100000"/>
              </a:lnSpc>
              <a:spcBef>
                <a:spcPts val="0"/>
              </a:spcBef>
              <a:spcAft>
                <a:spcPts val="0"/>
              </a:spcAft>
              <a:buClr>
                <a:srgbClr val="110046"/>
              </a:buClr>
              <a:buSzPts val="700"/>
              <a:buNone/>
              <a:defRPr/>
            </a:lvl8pPr>
            <a:lvl9pPr lvl="8" rtl="0" algn="l">
              <a:lnSpc>
                <a:spcPct val="100000"/>
              </a:lnSpc>
              <a:spcBef>
                <a:spcPts val="0"/>
              </a:spcBef>
              <a:spcAft>
                <a:spcPts val="0"/>
              </a:spcAft>
              <a:buClr>
                <a:srgbClr val="110046"/>
              </a:buClr>
              <a:buSzPts val="700"/>
              <a:buNone/>
              <a:defRPr/>
            </a:lvl9pPr>
          </a:lstStyle>
          <a:p/>
        </p:txBody>
      </p:sp>
      <p:sp>
        <p:nvSpPr>
          <p:cNvPr id="69" name="Google Shape;69;p13"/>
          <p:cNvSpPr txBox="1"/>
          <p:nvPr>
            <p:ph idx="12" type="sldNum"/>
          </p:nvPr>
        </p:nvSpPr>
        <p:spPr>
          <a:xfrm>
            <a:off x="4482789" y="4902398"/>
            <a:ext cx="174900" cy="179100"/>
          </a:xfrm>
          <a:prstGeom prst="rect">
            <a:avLst/>
          </a:prstGeom>
          <a:noFill/>
          <a:ln>
            <a:noFill/>
          </a:ln>
        </p:spPr>
        <p:txBody>
          <a:bodyPr anchorCtr="0" anchor="t" bIns="26775" lIns="26775" spcFirstLastPara="1" rIns="26775" wrap="square" tIns="26775">
            <a:noAutofit/>
          </a:bodyPr>
          <a:lstStyle>
            <a:lvl1pPr indent="0" lvl="0"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1pPr>
            <a:lvl2pPr indent="0" lvl="1"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2pPr>
            <a:lvl3pPr indent="0" lvl="2"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3pPr>
            <a:lvl4pPr indent="0" lvl="3"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4pPr>
            <a:lvl5pPr indent="0" lvl="4"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5pPr>
            <a:lvl6pPr indent="0" lvl="5"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6pPr>
            <a:lvl7pPr indent="0" lvl="6"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7pPr>
            <a:lvl8pPr indent="0" lvl="7"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8pPr>
            <a:lvl9pPr indent="0" lvl="8" marL="0" marR="0" rtl="0" algn="ctr">
              <a:lnSpc>
                <a:spcPct val="100000"/>
              </a:lnSpc>
              <a:spcBef>
                <a:spcPts val="0"/>
              </a:spcBef>
              <a:spcAft>
                <a:spcPts val="0"/>
              </a:spcAft>
              <a:buClr>
                <a:srgbClr val="000000"/>
              </a:buClr>
              <a:buSzPts val="800"/>
              <a:buFont typeface="Helvetica Neue Light"/>
              <a:buNone/>
              <a:defRPr b="0" i="0" sz="800" u="none" cap="none" strike="noStrike">
                <a:solidFill>
                  <a:srgbClr val="000000"/>
                </a:solidFill>
                <a:latin typeface="Helvetica Neue Light"/>
                <a:ea typeface="Helvetica Neue Light"/>
                <a:cs typeface="Helvetica Neue Light"/>
                <a:sym typeface="Helvetica Neue Light"/>
              </a:defRPr>
            </a:lvl9pPr>
          </a:lstStyle>
          <a:p>
            <a:pPr indent="0" lvl="0" marL="0" rtl="0" algn="ct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 Brödtext, ljus bakgrund, Kapitelmärkning">
  <p:cSld name="Rubrik + Brödtext, ljus bakgrund, Kapitelmärkning">
    <p:spTree>
      <p:nvGrpSpPr>
        <p:cNvPr id="14" name="Shape 14"/>
        <p:cNvGrpSpPr/>
        <p:nvPr/>
      </p:nvGrpSpPr>
      <p:grpSpPr>
        <a:xfrm>
          <a:off x="0" y="0"/>
          <a:ext cx="0" cy="0"/>
          <a:chOff x="0" y="0"/>
          <a:chExt cx="0" cy="0"/>
        </a:xfrm>
      </p:grpSpPr>
      <p:pic>
        <p:nvPicPr>
          <p:cNvPr id="15" name="Google Shape;15;p3"/>
          <p:cNvPicPr preferRelativeResize="0"/>
          <p:nvPr/>
        </p:nvPicPr>
        <p:blipFill rotWithShape="1">
          <a:blip r:embed="rId2">
            <a:alphaModFix/>
          </a:blip>
          <a:srcRect b="41548" l="0" r="0" t="0"/>
          <a:stretch/>
        </p:blipFill>
        <p:spPr>
          <a:xfrm>
            <a:off x="-6263" y="-2"/>
            <a:ext cx="9150266" cy="4194000"/>
          </a:xfrm>
          <a:prstGeom prst="rect">
            <a:avLst/>
          </a:prstGeom>
          <a:noFill/>
          <a:ln>
            <a:noFill/>
          </a:ln>
        </p:spPr>
      </p:pic>
      <p:sp>
        <p:nvSpPr>
          <p:cNvPr id="16" name="Google Shape;16;p3"/>
          <p:cNvSpPr txBox="1"/>
          <p:nvPr>
            <p:ph idx="1" type="body"/>
          </p:nvPr>
        </p:nvSpPr>
        <p:spPr>
          <a:xfrm>
            <a:off x="760578" y="573882"/>
            <a:ext cx="7704000" cy="5850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7" name="Google Shape;17;p3"/>
          <p:cNvSpPr txBox="1"/>
          <p:nvPr>
            <p:ph idx="2" type="body"/>
          </p:nvPr>
        </p:nvSpPr>
        <p:spPr>
          <a:xfrm>
            <a:off x="755650" y="1336769"/>
            <a:ext cx="7704000" cy="26031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dk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8" name="Google Shape;18;p3"/>
          <p:cNvSpPr txBox="1"/>
          <p:nvPr>
            <p:ph idx="3" type="body"/>
          </p:nvPr>
        </p:nvSpPr>
        <p:spPr>
          <a:xfrm>
            <a:off x="395288" y="249083"/>
            <a:ext cx="8064600" cy="1605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ubrik + Brödtext, ljus bakgrund, Kapitelmärkning">
  <p:cSld name="2_Rubrik + Brödtext, ljus bakgrund, Kapitelmärkning">
    <p:spTree>
      <p:nvGrpSpPr>
        <p:cNvPr id="19" name="Shape 19"/>
        <p:cNvGrpSpPr/>
        <p:nvPr/>
      </p:nvGrpSpPr>
      <p:grpSpPr>
        <a:xfrm>
          <a:off x="0" y="0"/>
          <a:ext cx="0" cy="0"/>
          <a:chOff x="0" y="0"/>
          <a:chExt cx="0" cy="0"/>
        </a:xfrm>
      </p:grpSpPr>
      <p:sp>
        <p:nvSpPr>
          <p:cNvPr id="20" name="Google Shape;20;p4"/>
          <p:cNvSpPr/>
          <p:nvPr/>
        </p:nvSpPr>
        <p:spPr>
          <a:xfrm>
            <a:off x="0" y="0"/>
            <a:ext cx="9144000" cy="41958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txBox="1"/>
          <p:nvPr>
            <p:ph idx="1" type="body"/>
          </p:nvPr>
        </p:nvSpPr>
        <p:spPr>
          <a:xfrm>
            <a:off x="760578" y="573882"/>
            <a:ext cx="7704000" cy="5850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4"/>
          <p:cNvSpPr txBox="1"/>
          <p:nvPr>
            <p:ph idx="2" type="body"/>
          </p:nvPr>
        </p:nvSpPr>
        <p:spPr>
          <a:xfrm>
            <a:off x="755650" y="1336769"/>
            <a:ext cx="7704000" cy="26031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dk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3" name="Google Shape;23;p4"/>
          <p:cNvSpPr txBox="1"/>
          <p:nvPr>
            <p:ph idx="3" type="body"/>
          </p:nvPr>
        </p:nvSpPr>
        <p:spPr>
          <a:xfrm>
            <a:off x="395288" y="249083"/>
            <a:ext cx="8064600" cy="1605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ubrik + Brödtext, ljus bakgrund, Kapitelmärkning">
  <p:cSld name="1_Rubrik + Brödtext, ljus bakgrund, Kapitelmärkning">
    <p:spTree>
      <p:nvGrpSpPr>
        <p:cNvPr id="24" name="Shape 24"/>
        <p:cNvGrpSpPr/>
        <p:nvPr/>
      </p:nvGrpSpPr>
      <p:grpSpPr>
        <a:xfrm>
          <a:off x="0" y="0"/>
          <a:ext cx="0" cy="0"/>
          <a:chOff x="0" y="0"/>
          <a:chExt cx="0" cy="0"/>
        </a:xfrm>
      </p:grpSpPr>
      <p:pic>
        <p:nvPicPr>
          <p:cNvPr id="25" name="Google Shape;25;p5"/>
          <p:cNvPicPr preferRelativeResize="0"/>
          <p:nvPr/>
        </p:nvPicPr>
        <p:blipFill rotWithShape="1">
          <a:blip r:embed="rId2">
            <a:alphaModFix/>
          </a:blip>
          <a:srcRect b="40957" l="0" r="0" t="0"/>
          <a:stretch/>
        </p:blipFill>
        <p:spPr>
          <a:xfrm>
            <a:off x="0" y="-3"/>
            <a:ext cx="9147600" cy="4194000"/>
          </a:xfrm>
          <a:prstGeom prst="rect">
            <a:avLst/>
          </a:prstGeom>
          <a:noFill/>
          <a:ln>
            <a:noFill/>
          </a:ln>
        </p:spPr>
      </p:pic>
      <p:sp>
        <p:nvSpPr>
          <p:cNvPr id="26" name="Google Shape;26;p5"/>
          <p:cNvSpPr txBox="1"/>
          <p:nvPr>
            <p:ph idx="1" type="body"/>
          </p:nvPr>
        </p:nvSpPr>
        <p:spPr>
          <a:xfrm>
            <a:off x="760578" y="568325"/>
            <a:ext cx="7704000" cy="5907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7" name="Google Shape;27;p5"/>
          <p:cNvSpPr txBox="1"/>
          <p:nvPr>
            <p:ph idx="2" type="body"/>
          </p:nvPr>
        </p:nvSpPr>
        <p:spPr>
          <a:xfrm>
            <a:off x="755650" y="1336769"/>
            <a:ext cx="7704000" cy="26031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dk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5"/>
          <p:cNvSpPr txBox="1"/>
          <p:nvPr>
            <p:ph idx="3" type="body"/>
          </p:nvPr>
        </p:nvSpPr>
        <p:spPr>
          <a:xfrm>
            <a:off x="395288" y="249083"/>
            <a:ext cx="8064600" cy="1605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ubrik + Brödtext, ljus bakgrund, Kapitelmärkning">
  <p:cSld name="3_Rubrik + Brödtext, ljus bakgrund, Kapitelmärkning">
    <p:spTree>
      <p:nvGrpSpPr>
        <p:cNvPr id="29" name="Shape 29"/>
        <p:cNvGrpSpPr/>
        <p:nvPr/>
      </p:nvGrpSpPr>
      <p:grpSpPr>
        <a:xfrm>
          <a:off x="0" y="0"/>
          <a:ext cx="0" cy="0"/>
          <a:chOff x="0" y="0"/>
          <a:chExt cx="0" cy="0"/>
        </a:xfrm>
      </p:grpSpPr>
      <p:sp>
        <p:nvSpPr>
          <p:cNvPr id="30" name="Google Shape;30;p6"/>
          <p:cNvSpPr/>
          <p:nvPr/>
        </p:nvSpPr>
        <p:spPr>
          <a:xfrm>
            <a:off x="0" y="0"/>
            <a:ext cx="9144000" cy="41958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 name="Google Shape;31;p6"/>
          <p:cNvSpPr txBox="1"/>
          <p:nvPr>
            <p:ph idx="1" type="body"/>
          </p:nvPr>
        </p:nvSpPr>
        <p:spPr>
          <a:xfrm>
            <a:off x="760578" y="568325"/>
            <a:ext cx="7704000" cy="5907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6"/>
          <p:cNvSpPr txBox="1"/>
          <p:nvPr>
            <p:ph idx="2" type="body"/>
          </p:nvPr>
        </p:nvSpPr>
        <p:spPr>
          <a:xfrm>
            <a:off x="755650" y="1336769"/>
            <a:ext cx="7704000" cy="26031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dk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6"/>
          <p:cNvSpPr txBox="1"/>
          <p:nvPr>
            <p:ph idx="3" type="body"/>
          </p:nvPr>
        </p:nvSpPr>
        <p:spPr>
          <a:xfrm>
            <a:off x="395288" y="249083"/>
            <a:ext cx="8064600" cy="1605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ubrik och punktlista + kapitelmärkning">
  <p:cSld name="1_Rubrik och punktlista + kapitelmärkning">
    <p:spTree>
      <p:nvGrpSpPr>
        <p:cNvPr id="34" name="Shape 34"/>
        <p:cNvGrpSpPr/>
        <p:nvPr/>
      </p:nvGrpSpPr>
      <p:grpSpPr>
        <a:xfrm>
          <a:off x="0" y="0"/>
          <a:ext cx="0" cy="0"/>
          <a:chOff x="0" y="0"/>
          <a:chExt cx="0" cy="0"/>
        </a:xfrm>
      </p:grpSpPr>
      <p:sp>
        <p:nvSpPr>
          <p:cNvPr id="35" name="Google Shape;35;p7"/>
          <p:cNvSpPr txBox="1"/>
          <p:nvPr>
            <p:ph type="title"/>
          </p:nvPr>
        </p:nvSpPr>
        <p:spPr>
          <a:xfrm>
            <a:off x="761565" y="573881"/>
            <a:ext cx="7704000" cy="585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rgbClr val="0050A0"/>
              </a:buClr>
              <a:buSzPts val="3000"/>
              <a:buFont typeface="Calibri"/>
              <a:buNone/>
              <a:defRPr sz="3000">
                <a:solidFill>
                  <a:srgbClr val="0050A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7"/>
          <p:cNvSpPr txBox="1"/>
          <p:nvPr>
            <p:ph idx="1" type="body"/>
          </p:nvPr>
        </p:nvSpPr>
        <p:spPr>
          <a:xfrm>
            <a:off x="761564" y="1329929"/>
            <a:ext cx="7698300" cy="2610000"/>
          </a:xfrm>
          <a:prstGeom prst="rect">
            <a:avLst/>
          </a:prstGeom>
          <a:noFill/>
          <a:ln>
            <a:noFill/>
          </a:ln>
        </p:spPr>
        <p:txBody>
          <a:bodyPr anchorCtr="0" anchor="t" bIns="45700" lIns="91425" spcFirstLastPara="1" rIns="91425" wrap="square" tIns="45700">
            <a:noAutofit/>
          </a:bodyPr>
          <a:lstStyle>
            <a:lvl1pPr indent="-355600" lvl="0" marL="457200" algn="l">
              <a:spcBef>
                <a:spcPts val="400"/>
              </a:spcBef>
              <a:spcAft>
                <a:spcPts val="0"/>
              </a:spcAft>
              <a:buClr>
                <a:srgbClr val="0050A0"/>
              </a:buClr>
              <a:buSzPts val="2000"/>
              <a:buChar char="•"/>
              <a:defRPr sz="2000">
                <a:solidFill>
                  <a:schemeClr val="dk1"/>
                </a:solidFill>
                <a:latin typeface="Calibri"/>
                <a:ea typeface="Calibri"/>
                <a:cs typeface="Calibri"/>
                <a:sym typeface="Calibri"/>
              </a:defRPr>
            </a:lvl1pPr>
            <a:lvl2pPr indent="-342900" lvl="1" marL="914400" algn="l">
              <a:spcBef>
                <a:spcPts val="360"/>
              </a:spcBef>
              <a:spcAft>
                <a:spcPts val="0"/>
              </a:spcAft>
              <a:buClr>
                <a:srgbClr val="0050A0"/>
              </a:buClr>
              <a:buSzPts val="1800"/>
              <a:buFont typeface="Arial"/>
              <a:buChar char="•"/>
              <a:defRPr sz="1800">
                <a:solidFill>
                  <a:schemeClr val="dk1"/>
                </a:solidFill>
                <a:latin typeface="Calibri"/>
                <a:ea typeface="Calibri"/>
                <a:cs typeface="Calibri"/>
                <a:sym typeface="Calibri"/>
              </a:defRPr>
            </a:lvl2pPr>
            <a:lvl3pPr indent="-330200" lvl="2" marL="1371600" algn="l">
              <a:spcBef>
                <a:spcPts val="320"/>
              </a:spcBef>
              <a:spcAft>
                <a:spcPts val="0"/>
              </a:spcAft>
              <a:buClr>
                <a:srgbClr val="0050A0"/>
              </a:buClr>
              <a:buSzPts val="1600"/>
              <a:buFont typeface="Arial"/>
              <a:buChar char="•"/>
              <a:defRPr sz="1600">
                <a:solidFill>
                  <a:schemeClr val="dk1"/>
                </a:solidFill>
                <a:latin typeface="Calibri"/>
                <a:ea typeface="Calibri"/>
                <a:cs typeface="Calibri"/>
                <a:sym typeface="Calibri"/>
              </a:defRPr>
            </a:lvl3pPr>
            <a:lvl4pPr indent="-317500" lvl="3" marL="1828800" algn="l">
              <a:spcBef>
                <a:spcPts val="280"/>
              </a:spcBef>
              <a:spcAft>
                <a:spcPts val="0"/>
              </a:spcAft>
              <a:buClr>
                <a:srgbClr val="0050A0"/>
              </a:buClr>
              <a:buSzPts val="1400"/>
              <a:buFont typeface="Arial"/>
              <a:buChar char="•"/>
              <a:defRPr sz="1400">
                <a:solidFill>
                  <a:schemeClr val="dk1"/>
                </a:solidFill>
                <a:latin typeface="Calibri"/>
                <a:ea typeface="Calibri"/>
                <a:cs typeface="Calibri"/>
                <a:sym typeface="Calibri"/>
              </a:defRPr>
            </a:lvl4pPr>
            <a:lvl5pPr indent="-304800" lvl="4" marL="2286000" algn="l">
              <a:spcBef>
                <a:spcPts val="240"/>
              </a:spcBef>
              <a:spcAft>
                <a:spcPts val="0"/>
              </a:spcAft>
              <a:buClr>
                <a:srgbClr val="0050A0"/>
              </a:buClr>
              <a:buSzPts val="1200"/>
              <a:buFont typeface="Arial"/>
              <a:buChar char="•"/>
              <a:defRPr sz="1200">
                <a:solidFill>
                  <a:schemeClr val="dk1"/>
                </a:solidFill>
                <a:latin typeface="Calibri"/>
                <a:ea typeface="Calibri"/>
                <a:cs typeface="Calibri"/>
                <a:sym typeface="Calibri"/>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7" name="Google Shape;37;p7"/>
          <p:cNvSpPr txBox="1"/>
          <p:nvPr>
            <p:ph idx="2" type="body"/>
          </p:nvPr>
        </p:nvSpPr>
        <p:spPr>
          <a:xfrm>
            <a:off x="396000" y="248400"/>
            <a:ext cx="8063700" cy="1611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på Bild">
  <p:cSld name="Rubrik på Bild">
    <p:spTree>
      <p:nvGrpSpPr>
        <p:cNvPr id="38" name="Shape 38"/>
        <p:cNvGrpSpPr/>
        <p:nvPr/>
      </p:nvGrpSpPr>
      <p:grpSpPr>
        <a:xfrm>
          <a:off x="0" y="0"/>
          <a:ext cx="0" cy="0"/>
          <a:chOff x="0" y="0"/>
          <a:chExt cx="0" cy="0"/>
        </a:xfrm>
      </p:grpSpPr>
      <p:pic>
        <p:nvPicPr>
          <p:cNvPr id="39" name="Google Shape;39;p8"/>
          <p:cNvPicPr preferRelativeResize="0"/>
          <p:nvPr/>
        </p:nvPicPr>
        <p:blipFill rotWithShape="1">
          <a:blip r:embed="rId2">
            <a:alphaModFix/>
          </a:blip>
          <a:srcRect b="0" l="0" r="0" t="0"/>
          <a:stretch/>
        </p:blipFill>
        <p:spPr>
          <a:xfrm>
            <a:off x="0" y="0"/>
            <a:ext cx="9144000" cy="4192588"/>
          </a:xfrm>
          <a:prstGeom prst="rect">
            <a:avLst/>
          </a:prstGeom>
          <a:noFill/>
          <a:ln>
            <a:noFill/>
          </a:ln>
        </p:spPr>
      </p:pic>
      <p:sp>
        <p:nvSpPr>
          <p:cNvPr id="40" name="Google Shape;40;p8"/>
          <p:cNvSpPr/>
          <p:nvPr>
            <p:ph idx="2" type="pic"/>
          </p:nvPr>
        </p:nvSpPr>
        <p:spPr>
          <a:xfrm>
            <a:off x="0" y="1"/>
            <a:ext cx="9144000" cy="4192500"/>
          </a:xfrm>
          <a:prstGeom prst="rect">
            <a:avLst/>
          </a:prstGeom>
          <a:noFill/>
          <a:ln>
            <a:noFill/>
          </a:ln>
        </p:spPr>
      </p:sp>
      <p:sp>
        <p:nvSpPr>
          <p:cNvPr id="41" name="Google Shape;41;p8"/>
          <p:cNvSpPr txBox="1"/>
          <p:nvPr>
            <p:ph type="ctrTitle"/>
          </p:nvPr>
        </p:nvSpPr>
        <p:spPr>
          <a:xfrm>
            <a:off x="762549" y="1168004"/>
            <a:ext cx="7704000" cy="756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lt1"/>
              </a:buClr>
              <a:buSzPts val="4400"/>
              <a:buFont typeface="Calibri"/>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Brödtext, Bild, Kapitelmärkning">
  <p:cSld name="Rubrik, Brödtext, Bild, Kapitelmärkning">
    <p:spTree>
      <p:nvGrpSpPr>
        <p:cNvPr id="42" name="Shape 42"/>
        <p:cNvGrpSpPr/>
        <p:nvPr/>
      </p:nvGrpSpPr>
      <p:grpSpPr>
        <a:xfrm>
          <a:off x="0" y="0"/>
          <a:ext cx="0" cy="0"/>
          <a:chOff x="0" y="0"/>
          <a:chExt cx="0" cy="0"/>
        </a:xfrm>
      </p:grpSpPr>
      <p:sp>
        <p:nvSpPr>
          <p:cNvPr id="43" name="Google Shape;43;p9"/>
          <p:cNvSpPr txBox="1"/>
          <p:nvPr>
            <p:ph idx="1" type="body"/>
          </p:nvPr>
        </p:nvSpPr>
        <p:spPr>
          <a:xfrm>
            <a:off x="755650" y="573882"/>
            <a:ext cx="3816300" cy="5850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4" name="Google Shape;44;p9"/>
          <p:cNvSpPr txBox="1"/>
          <p:nvPr>
            <p:ph idx="2" type="body"/>
          </p:nvPr>
        </p:nvSpPr>
        <p:spPr>
          <a:xfrm>
            <a:off x="755650" y="1330110"/>
            <a:ext cx="3816300" cy="2862000"/>
          </a:xfrm>
          <a:prstGeom prst="rect">
            <a:avLst/>
          </a:prstGeom>
          <a:noFill/>
          <a:ln>
            <a:noFill/>
          </a:ln>
        </p:spPr>
        <p:txBody>
          <a:bodyPr anchorCtr="0" anchor="t" bIns="45700" lIns="91425" spcFirstLastPara="1" rIns="91425" wrap="square" tIns="45700">
            <a:noAutofit/>
          </a:bodyPr>
          <a:lstStyle>
            <a:lvl1pPr indent="-228600" lvl="0" marL="457200" algn="l">
              <a:spcBef>
                <a:spcPts val="600"/>
              </a:spcBef>
              <a:spcAft>
                <a:spcPts val="0"/>
              </a:spcAft>
              <a:buSzPts val="2000"/>
              <a:buNone/>
              <a:defRPr sz="2000">
                <a:solidFill>
                  <a:schemeClr val="dk1"/>
                </a:solidFill>
                <a:latin typeface="Calibri"/>
                <a:ea typeface="Calibri"/>
                <a:cs typeface="Calibri"/>
                <a:sym typeface="Calibri"/>
              </a:defRPr>
            </a:lvl1pPr>
            <a:lvl2pPr indent="-228600" lvl="1" marL="914400" algn="l">
              <a:spcBef>
                <a:spcPts val="600"/>
              </a:spcBef>
              <a:spcAft>
                <a:spcPts val="0"/>
              </a:spcAft>
              <a:buSzPts val="1800"/>
              <a:buNone/>
              <a:defRPr/>
            </a:lvl2pPr>
            <a:lvl3pPr indent="-228600" lvl="2" marL="1371600" algn="l">
              <a:spcBef>
                <a:spcPts val="320"/>
              </a:spcBef>
              <a:spcAft>
                <a:spcPts val="0"/>
              </a:spcAft>
              <a:buSzPts val="1600"/>
              <a:buNone/>
              <a:defRPr/>
            </a:lvl3pPr>
            <a:lvl4pPr indent="-228600" lvl="3" marL="1828800" algn="l">
              <a:spcBef>
                <a:spcPts val="280"/>
              </a:spcBef>
              <a:spcAft>
                <a:spcPts val="0"/>
              </a:spcAft>
              <a:buSzPts val="1400"/>
              <a:buNone/>
              <a:defRPr/>
            </a:lvl4pPr>
            <a:lvl5pPr indent="-228600" lvl="4" marL="2286000" algn="l">
              <a:spcBef>
                <a:spcPts val="240"/>
              </a:spcBef>
              <a:spcAft>
                <a:spcPts val="0"/>
              </a:spcAft>
              <a:buSzPts val="1200"/>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9"/>
          <p:cNvSpPr/>
          <p:nvPr>
            <p:ph idx="3" type="pic"/>
          </p:nvPr>
        </p:nvSpPr>
        <p:spPr>
          <a:xfrm>
            <a:off x="4859788" y="573882"/>
            <a:ext cx="3600000" cy="3618300"/>
          </a:xfrm>
          <a:prstGeom prst="rect">
            <a:avLst/>
          </a:prstGeom>
          <a:noFill/>
          <a:ln>
            <a:noFill/>
          </a:ln>
        </p:spPr>
      </p:sp>
      <p:sp>
        <p:nvSpPr>
          <p:cNvPr id="46" name="Google Shape;46;p9"/>
          <p:cNvSpPr txBox="1"/>
          <p:nvPr>
            <p:ph idx="4" type="body"/>
          </p:nvPr>
        </p:nvSpPr>
        <p:spPr>
          <a:xfrm>
            <a:off x="395288" y="249083"/>
            <a:ext cx="8064600" cy="1605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 Bild, Kapitelmärkning">
  <p:cSld name="Rubrik + Bild, Kapitelmärkning">
    <p:spTree>
      <p:nvGrpSpPr>
        <p:cNvPr id="47" name="Shape 47"/>
        <p:cNvGrpSpPr/>
        <p:nvPr/>
      </p:nvGrpSpPr>
      <p:grpSpPr>
        <a:xfrm>
          <a:off x="0" y="0"/>
          <a:ext cx="0" cy="0"/>
          <a:chOff x="0" y="0"/>
          <a:chExt cx="0" cy="0"/>
        </a:xfrm>
      </p:grpSpPr>
      <p:sp>
        <p:nvSpPr>
          <p:cNvPr id="48" name="Google Shape;48;p10"/>
          <p:cNvSpPr txBox="1"/>
          <p:nvPr>
            <p:ph idx="1" type="body"/>
          </p:nvPr>
        </p:nvSpPr>
        <p:spPr>
          <a:xfrm>
            <a:off x="755650" y="573882"/>
            <a:ext cx="7704000" cy="585000"/>
          </a:xfrm>
          <a:prstGeom prst="rect">
            <a:avLst/>
          </a:prstGeom>
          <a:noFill/>
          <a:ln>
            <a:noFill/>
          </a:ln>
        </p:spPr>
        <p:txBody>
          <a:bodyPr anchorCtr="0" anchor="ctr" bIns="45700" lIns="91425" spcFirstLastPara="1" rIns="91425" wrap="square" tIns="45700">
            <a:noAutofit/>
          </a:bodyPr>
          <a:lstStyle>
            <a:lvl1pPr indent="-228600" lvl="0" marL="457200" algn="l">
              <a:spcBef>
                <a:spcPts val="600"/>
              </a:spcBef>
              <a:spcAft>
                <a:spcPts val="0"/>
              </a:spcAft>
              <a:buSzPts val="3000"/>
              <a:buNone/>
              <a:defRPr sz="3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9" name="Google Shape;49;p10"/>
          <p:cNvSpPr/>
          <p:nvPr>
            <p:ph idx="2" type="pic"/>
          </p:nvPr>
        </p:nvSpPr>
        <p:spPr>
          <a:xfrm>
            <a:off x="755650" y="1329614"/>
            <a:ext cx="7704000" cy="2610600"/>
          </a:xfrm>
          <a:prstGeom prst="rect">
            <a:avLst/>
          </a:prstGeom>
          <a:noFill/>
          <a:ln>
            <a:noFill/>
          </a:ln>
        </p:spPr>
      </p:sp>
      <p:sp>
        <p:nvSpPr>
          <p:cNvPr id="50" name="Google Shape;50;p10"/>
          <p:cNvSpPr txBox="1"/>
          <p:nvPr>
            <p:ph idx="3" type="body"/>
          </p:nvPr>
        </p:nvSpPr>
        <p:spPr>
          <a:xfrm>
            <a:off x="395288" y="249492"/>
            <a:ext cx="8064600" cy="160200"/>
          </a:xfrm>
          <a:prstGeom prst="rect">
            <a:avLst/>
          </a:prstGeom>
          <a:noFill/>
          <a:ln>
            <a:noFill/>
          </a:ln>
        </p:spPr>
        <p:txBody>
          <a:bodyPr anchorCtr="0" anchor="ctr" bIns="45700" lIns="91425" spcFirstLastPara="1" rIns="91425" wrap="square" tIns="45700">
            <a:noAutofit/>
          </a:bodyPr>
          <a:lstStyle>
            <a:lvl1pPr indent="-228600" lvl="0" marL="457200" algn="l">
              <a:spcBef>
                <a:spcPts val="200"/>
              </a:spcBef>
              <a:spcAft>
                <a:spcPts val="0"/>
              </a:spcAft>
              <a:buSzPts val="1000"/>
              <a:buFont typeface="Calibri"/>
              <a:buNone/>
              <a:defRPr b="1" sz="1000">
                <a:solidFill>
                  <a:srgbClr val="0050A0"/>
                </a:solidFill>
                <a:latin typeface="Calibri"/>
                <a:ea typeface="Calibri"/>
                <a:cs typeface="Calibri"/>
                <a:sym typeface="Calibri"/>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55651" y="205979"/>
            <a:ext cx="7704000" cy="8574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0050A0"/>
              </a:buClr>
              <a:buSzPts val="4400"/>
              <a:buFont typeface="Calibri"/>
              <a:buNone/>
              <a:defRPr b="0" i="0" sz="4400" u="none" cap="none" strike="noStrike">
                <a:solidFill>
                  <a:srgbClr val="0050A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755651" y="1200151"/>
            <a:ext cx="7704000" cy="2667600"/>
          </a:xfrm>
          <a:prstGeom prst="rect">
            <a:avLst/>
          </a:prstGeom>
          <a:noFill/>
          <a:ln>
            <a:noFill/>
          </a:ln>
        </p:spPr>
        <p:txBody>
          <a:bodyPr anchorCtr="0" anchor="t" bIns="45700" lIns="91425" spcFirstLastPara="1" rIns="91425" wrap="square" tIns="45700">
            <a:noAutofit/>
          </a:bodyPr>
          <a:lstStyle>
            <a:lvl1pPr indent="-355600" lvl="0" marL="457200" marR="0" rtl="0" algn="l">
              <a:spcBef>
                <a:spcPts val="400"/>
              </a:spcBef>
              <a:spcAft>
                <a:spcPts val="0"/>
              </a:spcAft>
              <a:buClr>
                <a:srgbClr val="0050A0"/>
              </a:buClr>
              <a:buSzPts val="2000"/>
              <a:buFont typeface="Arial"/>
              <a:buChar char="•"/>
              <a:defRPr b="0" i="0" sz="2000" u="none" cap="none" strike="noStrike">
                <a:solidFill>
                  <a:schemeClr val="dk1"/>
                </a:solidFill>
                <a:latin typeface="Calibri"/>
                <a:ea typeface="Calibri"/>
                <a:cs typeface="Calibri"/>
                <a:sym typeface="Calibri"/>
              </a:defRPr>
            </a:lvl1pPr>
            <a:lvl2pPr indent="-342900" lvl="1" marL="914400" marR="0" rtl="0" algn="l">
              <a:spcBef>
                <a:spcPts val="360"/>
              </a:spcBef>
              <a:spcAft>
                <a:spcPts val="0"/>
              </a:spcAft>
              <a:buClr>
                <a:srgbClr val="0050A0"/>
              </a:buClr>
              <a:buSzPts val="1800"/>
              <a:buFont typeface="Arial"/>
              <a:buChar char="•"/>
              <a:defRPr b="0" i="0" sz="1800" u="none" cap="none" strike="noStrike">
                <a:solidFill>
                  <a:schemeClr val="dk1"/>
                </a:solidFill>
                <a:latin typeface="Calibri"/>
                <a:ea typeface="Calibri"/>
                <a:cs typeface="Calibri"/>
                <a:sym typeface="Calibri"/>
              </a:defRPr>
            </a:lvl2pPr>
            <a:lvl3pPr indent="-330200" lvl="2" marL="1371600" marR="0" rtl="0" algn="l">
              <a:spcBef>
                <a:spcPts val="320"/>
              </a:spcBef>
              <a:spcAft>
                <a:spcPts val="0"/>
              </a:spcAft>
              <a:buClr>
                <a:srgbClr val="0050A0"/>
              </a:buClr>
              <a:buSzPts val="1600"/>
              <a:buFont typeface="Arial"/>
              <a:buChar char="•"/>
              <a:defRPr b="0" i="0" sz="1600" u="none" cap="none" strike="noStrike">
                <a:solidFill>
                  <a:schemeClr val="dk1"/>
                </a:solidFill>
                <a:latin typeface="Calibri"/>
                <a:ea typeface="Calibri"/>
                <a:cs typeface="Calibri"/>
                <a:sym typeface="Calibri"/>
              </a:defRPr>
            </a:lvl3pPr>
            <a:lvl4pPr indent="-317500" lvl="3" marL="1828800" marR="0" rtl="0" algn="l">
              <a:spcBef>
                <a:spcPts val="280"/>
              </a:spcBef>
              <a:spcAft>
                <a:spcPts val="0"/>
              </a:spcAft>
              <a:buClr>
                <a:srgbClr val="0050A0"/>
              </a:buClr>
              <a:buSzPts val="1400"/>
              <a:buFont typeface="Arial"/>
              <a:buChar char="•"/>
              <a:defRPr b="0" i="0" sz="1400" u="none" cap="none" strike="noStrike">
                <a:solidFill>
                  <a:schemeClr val="dk1"/>
                </a:solidFill>
                <a:latin typeface="Calibri"/>
                <a:ea typeface="Calibri"/>
                <a:cs typeface="Calibri"/>
                <a:sym typeface="Calibri"/>
              </a:defRPr>
            </a:lvl4pPr>
            <a:lvl5pPr indent="-304800" lvl="4" marL="2286000" marR="0" rtl="0" algn="l">
              <a:spcBef>
                <a:spcPts val="240"/>
              </a:spcBef>
              <a:spcAft>
                <a:spcPts val="0"/>
              </a:spcAft>
              <a:buClr>
                <a:srgbClr val="0050A0"/>
              </a:buClr>
              <a:buSzPts val="1200"/>
              <a:buFont typeface="Arial"/>
              <a:buChar char="•"/>
              <a:defRPr b="0" i="0" sz="12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pic>
        <p:nvPicPr>
          <p:cNvPr id="8" name="Google Shape;8;p1"/>
          <p:cNvPicPr preferRelativeResize="0"/>
          <p:nvPr/>
        </p:nvPicPr>
        <p:blipFill rotWithShape="1">
          <a:blip r:embed="rId1">
            <a:alphaModFix/>
          </a:blip>
          <a:srcRect b="0" l="0" r="0" t="0"/>
          <a:stretch/>
        </p:blipFill>
        <p:spPr>
          <a:xfrm>
            <a:off x="7019629" y="4505693"/>
            <a:ext cx="1440161" cy="325996"/>
          </a:xfrm>
          <a:prstGeom prst="rect">
            <a:avLst/>
          </a:prstGeom>
          <a:noFill/>
          <a:ln>
            <a:noFill/>
          </a:ln>
        </p:spPr>
      </p:pic>
      <p:pic>
        <p:nvPicPr>
          <p:cNvPr id="9" name="Google Shape;9;p1"/>
          <p:cNvPicPr preferRelativeResize="0"/>
          <p:nvPr/>
        </p:nvPicPr>
        <p:blipFill rotWithShape="1">
          <a:blip r:embed="rId2">
            <a:alphaModFix/>
          </a:blip>
          <a:srcRect b="0" l="0" r="0" t="0"/>
          <a:stretch/>
        </p:blipFill>
        <p:spPr>
          <a:xfrm>
            <a:off x="6228184" y="4443958"/>
            <a:ext cx="563143" cy="525601"/>
          </a:xfrm>
          <a:prstGeom prst="rect">
            <a:avLst/>
          </a:prstGeom>
          <a:noFill/>
          <a:ln>
            <a:noFill/>
          </a:ln>
        </p:spPr>
      </p:pic>
      <p:sp>
        <p:nvSpPr>
          <p:cNvPr id="10" name="Google Shape;10;p1"/>
          <p:cNvSpPr txBox="1"/>
          <p:nvPr/>
        </p:nvSpPr>
        <p:spPr>
          <a:xfrm>
            <a:off x="121800" y="4475900"/>
            <a:ext cx="30000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sv" sz="800">
                <a:solidFill>
                  <a:srgbClr val="110046"/>
                </a:solidFill>
              </a:rPr>
              <a:t>Copyright DigJourney. </a:t>
            </a:r>
            <a:endParaRPr sz="800">
              <a:solidFill>
                <a:srgbClr val="110046"/>
              </a:solidFill>
            </a:endParaRPr>
          </a:p>
          <a:p>
            <a:pPr indent="0" lvl="0" marL="0" rtl="0" algn="l">
              <a:spcBef>
                <a:spcPts val="0"/>
              </a:spcBef>
              <a:spcAft>
                <a:spcPts val="0"/>
              </a:spcAft>
              <a:buNone/>
            </a:pPr>
            <a:r>
              <a:rPr lang="sv" sz="800">
                <a:solidFill>
                  <a:srgbClr val="110046"/>
                </a:solidFill>
              </a:rPr>
              <a:t>Licencierat av Region Västerbotten</a:t>
            </a:r>
            <a:endParaRPr sz="800">
              <a:solidFill>
                <a:srgbClr val="110046"/>
              </a:solidFill>
            </a:endParaRP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643">
          <p15:clr>
            <a:srgbClr val="F26B43"/>
          </p15:clr>
        </p15:guide>
        <p15:guide id="2" pos="476">
          <p15:clr>
            <a:srgbClr val="F26B43"/>
          </p15:clr>
        </p15:guide>
        <p15:guide id="3" orient="horz" pos="158">
          <p15:clr>
            <a:srgbClr val="F26B43"/>
          </p15:clr>
        </p15:guide>
        <p15:guide id="4" orient="horz" pos="259">
          <p15:clr>
            <a:srgbClr val="F26B43"/>
          </p15:clr>
        </p15:guide>
        <p15:guide id="5" orient="horz" pos="835">
          <p15:clr>
            <a:srgbClr val="F26B43"/>
          </p15:clr>
        </p15:guide>
        <p15:guide id="6" orient="horz" pos="730">
          <p15:clr>
            <a:srgbClr val="F26B43"/>
          </p15:clr>
        </p15:guide>
        <p15:guide id="7" pos="5329">
          <p15:clr>
            <a:srgbClr val="F26B43"/>
          </p15:clr>
        </p15:guide>
        <p15:guide id="8" pos="249">
          <p15:clr>
            <a:srgbClr val="F26B43"/>
          </p15:clr>
        </p15:guide>
        <p15:guide id="9" orient="horz" pos="2482">
          <p15:clr>
            <a:srgbClr val="F26B43"/>
          </p15:clr>
        </p15:guide>
        <p15:guide id="10" orient="horz" pos="358">
          <p15:clr>
            <a:srgbClr val="F26B43"/>
          </p15:clr>
        </p15:guide>
        <p15:guide id="11" orient="horz" pos="2835">
          <p15:clr>
            <a:srgbClr val="F26B43"/>
          </p15:clr>
        </p15:guide>
        <p15:guide id="12" orient="horz" pos="3044">
          <p15:clr>
            <a:srgbClr val="F26B43"/>
          </p15:clr>
        </p15:guide>
        <p15:guide id="13" pos="2880">
          <p15:clr>
            <a:srgbClr val="F26B43"/>
          </p15:clr>
        </p15:guide>
        <p15:guide id="14" pos="306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hyperlink" Target="https://www.menti.com/5dnja6dkjw" TargetMode="External"/><Relationship Id="rId4" Type="http://schemas.openxmlformats.org/officeDocument/2006/relationships/hyperlink" Target="https://www.mentimeter.com/s/c17b21eeec4e31949ab8e23e5061581f/ddde106bacb8" TargetMode="External"/><Relationship Id="rId5"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hyperlink" Target="https://www.menti.com/x2os32prta" TargetMode="External"/><Relationship Id="rId4" Type="http://schemas.openxmlformats.org/officeDocument/2006/relationships/hyperlink" Target="https://www.mentimeter.com/s/213fd41998bdcf66df30bc0c07462147/611b04389f87" TargetMode="External"/><Relationship Id="rId5"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ctrTitle"/>
          </p:nvPr>
        </p:nvSpPr>
        <p:spPr>
          <a:xfrm>
            <a:off x="755650" y="1168004"/>
            <a:ext cx="7704000" cy="7560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sv"/>
              <a:t>Min arbetsbok om temaområde Därför är det stort fokus på digital transformation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5"/>
          <p:cNvSpPr txBox="1"/>
          <p:nvPr>
            <p:ph idx="2" type="body"/>
          </p:nvPr>
        </p:nvSpPr>
        <p:spPr>
          <a:xfrm>
            <a:off x="755650" y="1325563"/>
            <a:ext cx="7704000" cy="2614200"/>
          </a:xfrm>
          <a:prstGeom prst="rect">
            <a:avLst/>
          </a:prstGeom>
        </p:spPr>
        <p:txBody>
          <a:bodyPr anchorCtr="0" anchor="t" bIns="45700" lIns="91425" spcFirstLastPara="1" rIns="91425" wrap="square" tIns="45700">
            <a:noAutofit/>
          </a:bodyPr>
          <a:lstStyle/>
          <a:p>
            <a:pPr indent="-355600" lvl="0" marL="457200" rtl="0" algn="l">
              <a:spcBef>
                <a:spcPts val="600"/>
              </a:spcBef>
              <a:spcAft>
                <a:spcPts val="0"/>
              </a:spcAft>
              <a:buClr>
                <a:schemeClr val="lt1"/>
              </a:buClr>
              <a:buSzPts val="2000"/>
              <a:buChar char="●"/>
            </a:pPr>
            <a:r>
              <a:rPr lang="sv"/>
              <a:t>Diskussionsuppgift: Digitaliseringen användningsområden</a:t>
            </a:r>
            <a:endParaRPr/>
          </a:p>
          <a:p>
            <a:pPr indent="-355600" lvl="0" marL="457200" rtl="0" algn="l">
              <a:spcBef>
                <a:spcPts val="0"/>
              </a:spcBef>
              <a:spcAft>
                <a:spcPts val="0"/>
              </a:spcAft>
              <a:buClr>
                <a:schemeClr val="lt1"/>
              </a:buClr>
              <a:buSzPts val="2000"/>
              <a:buChar char="●"/>
            </a:pPr>
            <a:r>
              <a:rPr lang="sv"/>
              <a:t>Uppgift: Vad är digital transformation?</a:t>
            </a:r>
            <a:endParaRPr/>
          </a:p>
          <a:p>
            <a:pPr indent="-355600" lvl="0" marL="457200" rtl="0" algn="l">
              <a:spcBef>
                <a:spcPts val="0"/>
              </a:spcBef>
              <a:spcAft>
                <a:spcPts val="0"/>
              </a:spcAft>
              <a:buClr>
                <a:schemeClr val="lt1"/>
              </a:buClr>
              <a:buSzPts val="2000"/>
              <a:buChar char="●"/>
            </a:pPr>
            <a:r>
              <a:rPr lang="sv"/>
              <a:t>Diskussionsuppgift: Samhällsförändringar och digitalisering </a:t>
            </a:r>
            <a:endParaRPr/>
          </a:p>
          <a:p>
            <a:pPr indent="-355600" lvl="0" marL="457200" rtl="0" algn="l">
              <a:spcBef>
                <a:spcPts val="0"/>
              </a:spcBef>
              <a:spcAft>
                <a:spcPts val="0"/>
              </a:spcAft>
              <a:buClr>
                <a:schemeClr val="lt1"/>
              </a:buClr>
              <a:buSzPts val="2000"/>
              <a:buChar char="●"/>
            </a:pPr>
            <a:r>
              <a:rPr lang="sv"/>
              <a:t>Diskussionsuppgift: Digitaliseringens tre nivåer</a:t>
            </a:r>
            <a:endParaRPr/>
          </a:p>
          <a:p>
            <a:pPr indent="-355600" lvl="0" marL="457200" rtl="0" algn="l">
              <a:spcBef>
                <a:spcPts val="0"/>
              </a:spcBef>
              <a:spcAft>
                <a:spcPts val="0"/>
              </a:spcAft>
              <a:buClr>
                <a:schemeClr val="lt1"/>
              </a:buClr>
              <a:buSzPts val="2000"/>
              <a:buChar char="●"/>
            </a:pPr>
            <a:r>
              <a:rPr lang="sv"/>
              <a:t>Diskussionsuppgift: Din enhets mål på tre till fem års sikt</a:t>
            </a:r>
            <a:endParaRPr/>
          </a:p>
          <a:p>
            <a:pPr indent="-355600" lvl="0" marL="457200" rtl="0" algn="l">
              <a:spcBef>
                <a:spcPts val="0"/>
              </a:spcBef>
              <a:spcAft>
                <a:spcPts val="0"/>
              </a:spcAft>
              <a:buClr>
                <a:schemeClr val="lt1"/>
              </a:buClr>
              <a:buSzPts val="2000"/>
              <a:buChar char="●"/>
            </a:pPr>
            <a:r>
              <a:rPr lang="sv"/>
              <a:t>Diskussionsuppgift: Kommunens roll i samhället</a:t>
            </a:r>
            <a:endParaRPr/>
          </a:p>
        </p:txBody>
      </p:sp>
      <p:sp>
        <p:nvSpPr>
          <p:cNvPr id="80" name="Google Shape;80;p15"/>
          <p:cNvSpPr txBox="1"/>
          <p:nvPr>
            <p:ph idx="1" type="body"/>
          </p:nvPr>
        </p:nvSpPr>
        <p:spPr>
          <a:xfrm>
            <a:off x="755650" y="573882"/>
            <a:ext cx="7704000" cy="585000"/>
          </a:xfrm>
          <a:prstGeom prst="rect">
            <a:avLst/>
          </a:prstGeom>
        </p:spPr>
        <p:txBody>
          <a:bodyPr anchorCtr="0" anchor="ctr" bIns="45700" lIns="91425" spcFirstLastPara="1" rIns="91425" wrap="square" tIns="45700">
            <a:noAutofit/>
          </a:bodyPr>
          <a:lstStyle/>
          <a:p>
            <a:pPr indent="0" lvl="0" marL="0" rtl="0" algn="l">
              <a:spcBef>
                <a:spcPts val="600"/>
              </a:spcBef>
              <a:spcAft>
                <a:spcPts val="0"/>
              </a:spcAft>
              <a:buNone/>
            </a:pPr>
            <a:r>
              <a:rPr lang="sv"/>
              <a:t>Arbetsuppgifter under utbildningen</a:t>
            </a:r>
            <a:endParaRPr/>
          </a:p>
        </p:txBody>
      </p:sp>
      <p:sp>
        <p:nvSpPr>
          <p:cNvPr id="81" name="Google Shape;81;p15"/>
          <p:cNvSpPr txBox="1"/>
          <p:nvPr>
            <p:ph idx="3" type="body"/>
          </p:nvPr>
        </p:nvSpPr>
        <p:spPr>
          <a:xfrm>
            <a:off x="395288" y="245562"/>
            <a:ext cx="8064300" cy="164100"/>
          </a:xfrm>
          <a:prstGeom prst="rect">
            <a:avLst/>
          </a:prstGeom>
        </p:spPr>
        <p:txBody>
          <a:bodyPr anchorCtr="0" anchor="ctr" bIns="45700" lIns="91425" spcFirstLastPara="1" rIns="91425" wrap="square" tIns="45700">
            <a:noAutofit/>
          </a:bodyPr>
          <a:lstStyle/>
          <a:p>
            <a:pPr indent="0" lvl="0" marL="0" rtl="0" algn="l">
              <a:spcBef>
                <a:spcPts val="20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graphicFrame>
        <p:nvGraphicFramePr>
          <p:cNvPr id="86" name="Google Shape;86;p16"/>
          <p:cNvGraphicFramePr/>
          <p:nvPr/>
        </p:nvGraphicFramePr>
        <p:xfrm>
          <a:off x="665000" y="1443925"/>
          <a:ext cx="3000000" cy="3000000"/>
        </p:xfrm>
        <a:graphic>
          <a:graphicData uri="http://schemas.openxmlformats.org/drawingml/2006/table">
            <a:tbl>
              <a:tblPr>
                <a:noFill/>
                <a:tableStyleId>{011B7D6F-EBA0-455F-83A7-BCB65B59CFBB}</a:tableStyleId>
              </a:tblPr>
              <a:tblGrid>
                <a:gridCol w="1514850"/>
                <a:gridCol w="1514850"/>
                <a:gridCol w="1514850"/>
                <a:gridCol w="1514850"/>
                <a:gridCol w="1514850"/>
              </a:tblGrid>
              <a:tr h="514275">
                <a:tc>
                  <a:txBody>
                    <a:bodyPr/>
                    <a:lstStyle/>
                    <a:p>
                      <a:pPr indent="0" lvl="0" marL="0" rtl="0" algn="ctr">
                        <a:spcBef>
                          <a:spcPts val="0"/>
                        </a:spcBef>
                        <a:spcAft>
                          <a:spcPts val="0"/>
                        </a:spcAft>
                        <a:buNone/>
                      </a:pPr>
                      <a:r>
                        <a:rPr lang="sv" sz="1100"/>
                        <a:t>i ditt privatliv</a:t>
                      </a:r>
                      <a:endParaRPr sz="1100"/>
                    </a:p>
                  </a:txBody>
                  <a:tcPr marT="91425" marB="91425" marR="91425" marL="91425">
                    <a:solidFill>
                      <a:srgbClr val="FFCB84"/>
                    </a:solidFill>
                  </a:tcPr>
                </a:tc>
                <a:tc>
                  <a:txBody>
                    <a:bodyPr/>
                    <a:lstStyle/>
                    <a:p>
                      <a:pPr indent="0" lvl="0" marL="0" rtl="0" algn="ctr">
                        <a:spcBef>
                          <a:spcPts val="0"/>
                        </a:spcBef>
                        <a:spcAft>
                          <a:spcPts val="0"/>
                        </a:spcAft>
                        <a:buNone/>
                      </a:pPr>
                      <a:r>
                        <a:rPr lang="sv" sz="1100"/>
                        <a:t>i din yrkesroll</a:t>
                      </a:r>
                      <a:endParaRPr sz="1100"/>
                    </a:p>
                  </a:txBody>
                  <a:tcPr marT="91425" marB="91425" marR="91425" marL="91425">
                    <a:solidFill>
                      <a:srgbClr val="FFCB84"/>
                    </a:solidFill>
                  </a:tcPr>
                </a:tc>
                <a:tc>
                  <a:txBody>
                    <a:bodyPr/>
                    <a:lstStyle/>
                    <a:p>
                      <a:pPr indent="0" lvl="0" marL="0" rtl="0" algn="ctr">
                        <a:spcBef>
                          <a:spcPts val="0"/>
                        </a:spcBef>
                        <a:spcAft>
                          <a:spcPts val="0"/>
                        </a:spcAft>
                        <a:buNone/>
                      </a:pPr>
                      <a:r>
                        <a:rPr lang="sv" sz="1100"/>
                        <a:t>i kommunen</a:t>
                      </a:r>
                      <a:endParaRPr sz="1100"/>
                    </a:p>
                  </a:txBody>
                  <a:tcPr marT="91425" marB="91425" marR="91425" marL="91425">
                    <a:solidFill>
                      <a:srgbClr val="FFCB84"/>
                    </a:solidFill>
                  </a:tcPr>
                </a:tc>
                <a:tc>
                  <a:txBody>
                    <a:bodyPr/>
                    <a:lstStyle/>
                    <a:p>
                      <a:pPr indent="0" lvl="0" marL="0" rtl="0" algn="ctr">
                        <a:spcBef>
                          <a:spcPts val="0"/>
                        </a:spcBef>
                        <a:spcAft>
                          <a:spcPts val="0"/>
                        </a:spcAft>
                        <a:buNone/>
                      </a:pPr>
                      <a:r>
                        <a:rPr lang="sv" sz="1100"/>
                        <a:t>i samhället</a:t>
                      </a:r>
                      <a:endParaRPr sz="1100"/>
                    </a:p>
                  </a:txBody>
                  <a:tcPr marT="91425" marB="91425" marR="91425" marL="91425">
                    <a:solidFill>
                      <a:srgbClr val="FFCB84"/>
                    </a:solidFill>
                  </a:tcPr>
                </a:tc>
                <a:tc>
                  <a:txBody>
                    <a:bodyPr/>
                    <a:lstStyle/>
                    <a:p>
                      <a:pPr indent="0" lvl="0" marL="0" rtl="0" algn="ctr">
                        <a:spcBef>
                          <a:spcPts val="0"/>
                        </a:spcBef>
                        <a:spcAft>
                          <a:spcPts val="0"/>
                        </a:spcAft>
                        <a:buNone/>
                      </a:pPr>
                      <a:r>
                        <a:rPr lang="sv" sz="1100"/>
                        <a:t>för planeten</a:t>
                      </a:r>
                      <a:endParaRPr sz="1100"/>
                    </a:p>
                  </a:txBody>
                  <a:tcPr marT="91425" marB="91425" marR="91425" marL="91425">
                    <a:solidFill>
                      <a:srgbClr val="FFCB84"/>
                    </a:solidFill>
                  </a:tcPr>
                </a:tc>
              </a:tr>
              <a:tr h="202545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87" name="Google Shape;87;p16"/>
          <p:cNvSpPr txBox="1"/>
          <p:nvPr>
            <p:ph type="title"/>
          </p:nvPr>
        </p:nvSpPr>
        <p:spPr>
          <a:xfrm>
            <a:off x="710200" y="22225"/>
            <a:ext cx="7529100" cy="1330200"/>
          </a:xfrm>
          <a:prstGeom prst="rect">
            <a:avLst/>
          </a:prstGeom>
        </p:spPr>
        <p:txBody>
          <a:bodyPr anchorCtr="0" anchor="b" bIns="26775" lIns="26775" spcFirstLastPara="1" rIns="26775" wrap="square" tIns="26775">
            <a:noAutofit/>
          </a:bodyPr>
          <a:lstStyle/>
          <a:p>
            <a:pPr indent="0" lvl="0" marL="0" marR="0" rtl="0" algn="l">
              <a:lnSpc>
                <a:spcPct val="100000"/>
              </a:lnSpc>
              <a:spcBef>
                <a:spcPts val="0"/>
              </a:spcBef>
              <a:spcAft>
                <a:spcPts val="0"/>
              </a:spcAft>
              <a:buNone/>
            </a:pPr>
            <a:r>
              <a:rPr lang="sv" sz="2000"/>
              <a:t>Diskussionsuppgift: Digitaliseringens användningsområden</a:t>
            </a:r>
            <a:endParaRPr sz="2000"/>
          </a:p>
          <a:p>
            <a:pPr indent="0" lvl="0" marL="0" marR="0" rtl="0" algn="l">
              <a:lnSpc>
                <a:spcPct val="100000"/>
              </a:lnSpc>
              <a:spcBef>
                <a:spcPts val="0"/>
              </a:spcBef>
              <a:spcAft>
                <a:spcPts val="0"/>
              </a:spcAft>
              <a:buNone/>
            </a:pPr>
            <a:r>
              <a:rPr lang="sv" sz="2000"/>
              <a:t>Fundera</a:t>
            </a:r>
            <a:r>
              <a:rPr b="1" lang="sv" sz="2000"/>
              <a:t> </a:t>
            </a:r>
            <a:r>
              <a:rPr lang="sv" sz="2000"/>
              <a:t>över och diskutera hur digitalisering används:</a:t>
            </a:r>
            <a:endParaRPr sz="2000"/>
          </a:p>
          <a:p>
            <a:pPr indent="0" lvl="0" marL="0" rtl="0" algn="l">
              <a:spcBef>
                <a:spcPts val="0"/>
              </a:spcBef>
              <a:spcAft>
                <a:spcPts val="0"/>
              </a:spcAft>
              <a:buNone/>
            </a:pPr>
            <a:r>
              <a:t/>
            </a:r>
            <a:endParaRPr sz="1200">
              <a:solidFill>
                <a:srgbClr val="434343"/>
              </a:solidFill>
            </a:endParaRPr>
          </a:p>
          <a:p>
            <a:pPr indent="0" lvl="0" marL="0" rtl="0" algn="l">
              <a:spcBef>
                <a:spcPts val="0"/>
              </a:spcBef>
              <a:spcAft>
                <a:spcPts val="0"/>
              </a:spcAft>
              <a:buNone/>
            </a:pPr>
            <a:r>
              <a:rPr lang="sv" sz="1000">
                <a:solidFill>
                  <a:srgbClr val="434343"/>
                </a:solidFill>
              </a:rPr>
              <a:t>Tidsåtgång: 15 minuter. Nivå 2 - Förståelse. 		Temaområde: Därför är det stort fokus på digital transformation</a:t>
            </a:r>
            <a:endParaRPr sz="1000">
              <a:solidFill>
                <a:srgbClr val="43434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7"/>
          <p:cNvSpPr txBox="1"/>
          <p:nvPr>
            <p:ph idx="1" type="body"/>
          </p:nvPr>
        </p:nvSpPr>
        <p:spPr>
          <a:xfrm>
            <a:off x="755650" y="573875"/>
            <a:ext cx="3816300" cy="1443900"/>
          </a:xfrm>
          <a:prstGeom prst="rect">
            <a:avLst/>
          </a:prstGeom>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lang="sv" sz="2000">
                <a:solidFill>
                  <a:schemeClr val="dk2"/>
                </a:solidFill>
              </a:rPr>
              <a:t>Uppgift: Fråga dina kollegor, vad är digital transformation för dig, just nu?</a:t>
            </a:r>
            <a:endParaRPr sz="200">
              <a:solidFill>
                <a:srgbClr val="434343"/>
              </a:solidFill>
            </a:endParaRPr>
          </a:p>
          <a:p>
            <a:pPr indent="0" lvl="0" marL="0" rtl="0" algn="l">
              <a:spcBef>
                <a:spcPts val="0"/>
              </a:spcBef>
              <a:spcAft>
                <a:spcPts val="0"/>
              </a:spcAft>
              <a:buNone/>
            </a:pPr>
            <a:r>
              <a:t/>
            </a:r>
            <a:endParaRPr sz="1200">
              <a:solidFill>
                <a:srgbClr val="434343"/>
              </a:solidFill>
            </a:endParaRPr>
          </a:p>
          <a:p>
            <a:pPr indent="0" lvl="0" marL="0" rtl="0" algn="l">
              <a:spcBef>
                <a:spcPts val="0"/>
              </a:spcBef>
              <a:spcAft>
                <a:spcPts val="0"/>
              </a:spcAft>
              <a:buNone/>
            </a:pPr>
            <a:r>
              <a:rPr lang="sv" sz="1000">
                <a:solidFill>
                  <a:srgbClr val="434343"/>
                </a:solidFill>
              </a:rPr>
              <a:t>Tidsåtgång: 7 minuter. Nivå 2 - Förståelse. 		</a:t>
            </a:r>
            <a:endParaRPr sz="1000">
              <a:solidFill>
                <a:srgbClr val="434343"/>
              </a:solidFill>
            </a:endParaRPr>
          </a:p>
          <a:p>
            <a:pPr indent="0" lvl="0" marL="0" rtl="0" algn="l">
              <a:spcBef>
                <a:spcPts val="0"/>
              </a:spcBef>
              <a:spcAft>
                <a:spcPts val="0"/>
              </a:spcAft>
              <a:buClr>
                <a:schemeClr val="dk1"/>
              </a:buClr>
              <a:buSzPts val="1100"/>
              <a:buFont typeface="Arial"/>
              <a:buNone/>
            </a:pPr>
            <a:r>
              <a:rPr lang="sv" sz="1000">
                <a:solidFill>
                  <a:srgbClr val="434343"/>
                </a:solidFill>
              </a:rPr>
              <a:t>Temaområde: Därför är det stort fokus på digital transformation</a:t>
            </a:r>
            <a:endParaRPr sz="1000">
              <a:solidFill>
                <a:schemeClr val="dk2"/>
              </a:solidFill>
            </a:endParaRPr>
          </a:p>
        </p:txBody>
      </p:sp>
      <p:sp>
        <p:nvSpPr>
          <p:cNvPr id="93" name="Google Shape;93;p17"/>
          <p:cNvSpPr txBox="1"/>
          <p:nvPr>
            <p:ph idx="2" type="body"/>
          </p:nvPr>
        </p:nvSpPr>
        <p:spPr>
          <a:xfrm>
            <a:off x="711000" y="1970352"/>
            <a:ext cx="3816300" cy="22218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sv" sz="1400"/>
              <a:t>Utifrån din enhet och dina arbetskollegor, berätta att du går detta ledarprogram och att du önskar deras hjälp med att förstå vad är digital transformation för dem, just nu. </a:t>
            </a:r>
            <a:endParaRPr sz="1400"/>
          </a:p>
          <a:p>
            <a:pPr indent="0" lvl="0" marL="0" rtl="0" algn="l">
              <a:spcBef>
                <a:spcPts val="0"/>
              </a:spcBef>
              <a:spcAft>
                <a:spcPts val="0"/>
              </a:spcAft>
              <a:buNone/>
            </a:pPr>
            <a:r>
              <a:t/>
            </a:r>
            <a:endParaRPr sz="1400"/>
          </a:p>
          <a:p>
            <a:pPr indent="0" lvl="0" marL="0" rtl="0" algn="l">
              <a:spcBef>
                <a:spcPts val="0"/>
              </a:spcBef>
              <a:spcAft>
                <a:spcPts val="0"/>
              </a:spcAft>
              <a:buClr>
                <a:schemeClr val="dk1"/>
              </a:buClr>
              <a:buSzPts val="1100"/>
              <a:buFont typeface="Arial"/>
              <a:buNone/>
            </a:pPr>
            <a:r>
              <a:rPr lang="sv" sz="1400"/>
              <a:t>Dela denna mentilänk, </a:t>
            </a:r>
            <a:r>
              <a:rPr lang="sv" sz="1400" u="sng">
                <a:solidFill>
                  <a:srgbClr val="1155CC"/>
                </a:solidFill>
                <a:hlinkClick r:id="rId3">
                  <a:extLst>
                    <a:ext uri="{A12FA001-AC4F-418D-AE19-62706E023703}">
                      <ahyp:hlinkClr val="tx"/>
                    </a:ext>
                  </a:extLst>
                </a:hlinkClick>
              </a:rPr>
              <a:t>https://www.menti.com/5dnja6dkjw</a:t>
            </a:r>
            <a:r>
              <a:rPr lang="sv" sz="1400"/>
              <a:t>. </a:t>
            </a:r>
            <a:endParaRPr sz="1400"/>
          </a:p>
          <a:p>
            <a:pPr indent="0" lvl="0" marL="0" rtl="0" algn="l">
              <a:spcBef>
                <a:spcPts val="0"/>
              </a:spcBef>
              <a:spcAft>
                <a:spcPts val="0"/>
              </a:spcAft>
              <a:buClr>
                <a:schemeClr val="dk1"/>
              </a:buClr>
              <a:buSzPts val="1100"/>
              <a:buFont typeface="Arial"/>
              <a:buNone/>
            </a:pPr>
            <a:r>
              <a:t/>
            </a:r>
            <a:endParaRPr sz="1400"/>
          </a:p>
          <a:p>
            <a:pPr indent="0" lvl="0" marL="0" rtl="0" algn="l">
              <a:spcBef>
                <a:spcPts val="0"/>
              </a:spcBef>
              <a:spcAft>
                <a:spcPts val="0"/>
              </a:spcAft>
              <a:buNone/>
            </a:pPr>
            <a:r>
              <a:rPr lang="sv" sz="1400" u="sng">
                <a:solidFill>
                  <a:srgbClr val="1155CC"/>
                </a:solidFill>
                <a:hlinkClick r:id="rId4">
                  <a:extLst>
                    <a:ext uri="{A12FA001-AC4F-418D-AE19-62706E023703}">
                      <ahyp:hlinkClr val="tx"/>
                    </a:ext>
                  </a:extLst>
                </a:hlinkClick>
              </a:rPr>
              <a:t>Här kan du se det samlade svaret</a:t>
            </a:r>
            <a:r>
              <a:rPr lang="sv" sz="1400"/>
              <a:t>.</a:t>
            </a:r>
            <a:endParaRPr sz="1400"/>
          </a:p>
        </p:txBody>
      </p:sp>
      <p:pic>
        <p:nvPicPr>
          <p:cNvPr id="94" name="Google Shape;94;p17"/>
          <p:cNvPicPr preferRelativeResize="0"/>
          <p:nvPr>
            <p:ph idx="3" type="pic"/>
          </p:nvPr>
        </p:nvPicPr>
        <p:blipFill rotWithShape="1">
          <a:blip r:embed="rId5">
            <a:alphaModFix/>
          </a:blip>
          <a:srcRect b="-111260" l="-3112" r="-3101" t="-16685"/>
          <a:stretch/>
        </p:blipFill>
        <p:spPr>
          <a:xfrm>
            <a:off x="4859788" y="573882"/>
            <a:ext cx="3600000" cy="3618300"/>
          </a:xfrm>
          <a:prstGeom prst="rect">
            <a:avLst/>
          </a:prstGeom>
          <a:ln cap="flat" cmpd="sng" w="9525">
            <a:solidFill>
              <a:srgbClr val="9E9E9E"/>
            </a:solidFill>
            <a:prstDash val="solid"/>
            <a:round/>
            <a:headEnd len="sm" w="sm" type="none"/>
            <a:tailEnd len="sm" w="sm" type="none"/>
          </a:ln>
          <a:effectLst>
            <a:outerShdw blurRad="57150" rotWithShape="0" algn="bl" dir="5400000" dist="19050">
              <a:srgbClr val="000000">
                <a:alpha val="50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710201" y="268775"/>
            <a:ext cx="7574400" cy="931200"/>
          </a:xfrm>
          <a:prstGeom prst="rect">
            <a:avLst/>
          </a:prstGeom>
        </p:spPr>
        <p:txBody>
          <a:bodyPr anchorCtr="0" anchor="b" bIns="26775" lIns="26775" spcFirstLastPara="1" rIns="26775" wrap="square" tIns="26775">
            <a:noAutofit/>
          </a:bodyPr>
          <a:lstStyle/>
          <a:p>
            <a:pPr indent="0" lvl="0" marL="0" marR="0" rtl="0" algn="l">
              <a:lnSpc>
                <a:spcPct val="100000"/>
              </a:lnSpc>
              <a:spcBef>
                <a:spcPts val="0"/>
              </a:spcBef>
              <a:spcAft>
                <a:spcPts val="0"/>
              </a:spcAft>
              <a:buNone/>
            </a:pPr>
            <a:r>
              <a:rPr lang="sv" sz="2000">
                <a:solidFill>
                  <a:schemeClr val="dk2"/>
                </a:solidFill>
              </a:rPr>
              <a:t>Diskussionsuppgift: S</a:t>
            </a:r>
            <a:r>
              <a:rPr lang="sv" sz="2000">
                <a:solidFill>
                  <a:schemeClr val="dk2"/>
                </a:solidFill>
              </a:rPr>
              <a:t>amhällsförändringar och digitalisering</a:t>
            </a:r>
            <a:endParaRPr sz="2000">
              <a:solidFill>
                <a:schemeClr val="dk2"/>
              </a:solidFill>
            </a:endParaRPr>
          </a:p>
          <a:p>
            <a:pPr indent="0" lvl="0" marL="0" marR="0" rtl="0" algn="l">
              <a:lnSpc>
                <a:spcPct val="100000"/>
              </a:lnSpc>
              <a:spcBef>
                <a:spcPts val="0"/>
              </a:spcBef>
              <a:spcAft>
                <a:spcPts val="0"/>
              </a:spcAft>
              <a:buNone/>
            </a:pPr>
            <a:r>
              <a:t/>
            </a:r>
            <a:endParaRPr sz="2000">
              <a:solidFill>
                <a:schemeClr val="dk2"/>
              </a:solidFill>
            </a:endParaRPr>
          </a:p>
          <a:p>
            <a:pPr indent="0" lvl="0" marL="0" rtl="0" algn="l">
              <a:spcBef>
                <a:spcPts val="0"/>
              </a:spcBef>
              <a:spcAft>
                <a:spcPts val="0"/>
              </a:spcAft>
              <a:buClr>
                <a:schemeClr val="dk1"/>
              </a:buClr>
              <a:buSzPts val="1100"/>
              <a:buFont typeface="Arial"/>
              <a:buNone/>
            </a:pPr>
            <a:r>
              <a:rPr lang="sv" sz="1000">
                <a:solidFill>
                  <a:srgbClr val="434343"/>
                </a:solidFill>
              </a:rPr>
              <a:t>Tidsåtgång: 12 + 12 minuter. Nivå 2 - Förståelse. 		Temaområde: Därför är det stort fokus på digital transformation</a:t>
            </a:r>
            <a:endParaRPr sz="1000">
              <a:solidFill>
                <a:srgbClr val="434343"/>
              </a:solidFill>
            </a:endParaRPr>
          </a:p>
        </p:txBody>
      </p:sp>
      <p:graphicFrame>
        <p:nvGraphicFramePr>
          <p:cNvPr id="100" name="Google Shape;100;p18"/>
          <p:cNvGraphicFramePr/>
          <p:nvPr/>
        </p:nvGraphicFramePr>
        <p:xfrm>
          <a:off x="710200" y="1372985"/>
          <a:ext cx="3000000" cy="3000000"/>
        </p:xfrm>
        <a:graphic>
          <a:graphicData uri="http://schemas.openxmlformats.org/drawingml/2006/table">
            <a:tbl>
              <a:tblPr>
                <a:noFill/>
                <a:tableStyleId>{011B7D6F-EBA0-455F-83A7-BCB65B59CFBB}</a:tableStyleId>
              </a:tblPr>
              <a:tblGrid>
                <a:gridCol w="2989075"/>
                <a:gridCol w="4585325"/>
              </a:tblGrid>
              <a:tr h="1030000">
                <a:tc>
                  <a:txBody>
                    <a:bodyPr/>
                    <a:lstStyle/>
                    <a:p>
                      <a:pPr indent="0" lvl="0" marL="0" rtl="0" algn="ctr">
                        <a:spcBef>
                          <a:spcPts val="0"/>
                        </a:spcBef>
                        <a:spcAft>
                          <a:spcPts val="0"/>
                        </a:spcAft>
                        <a:buNone/>
                      </a:pPr>
                      <a:r>
                        <a:rPr lang="sv" sz="1100">
                          <a:solidFill>
                            <a:schemeClr val="dk1"/>
                          </a:solidFill>
                        </a:rPr>
                        <a:t>DEL 1. SAMHÄLLSFÖRÄNDRINGAR</a:t>
                      </a:r>
                      <a:endParaRPr sz="1100">
                        <a:solidFill>
                          <a:schemeClr val="dk1"/>
                        </a:solidFill>
                      </a:endParaRPr>
                    </a:p>
                    <a:p>
                      <a:pPr indent="0" lvl="0" marL="0" rtl="0" algn="ctr">
                        <a:spcBef>
                          <a:spcPts val="0"/>
                        </a:spcBef>
                        <a:spcAft>
                          <a:spcPts val="0"/>
                        </a:spcAft>
                        <a:buNone/>
                      </a:pPr>
                      <a:r>
                        <a:t/>
                      </a:r>
                      <a:endParaRPr sz="1100">
                        <a:solidFill>
                          <a:schemeClr val="dk1"/>
                        </a:solidFill>
                      </a:endParaRPr>
                    </a:p>
                    <a:p>
                      <a:pPr indent="0" lvl="0" marL="0" rtl="0" algn="ctr">
                        <a:lnSpc>
                          <a:spcPct val="115000"/>
                        </a:lnSpc>
                        <a:spcBef>
                          <a:spcPts val="0"/>
                        </a:spcBef>
                        <a:spcAft>
                          <a:spcPts val="0"/>
                        </a:spcAft>
                        <a:buNone/>
                      </a:pPr>
                      <a:r>
                        <a:rPr i="1" lang="sv" sz="800">
                          <a:solidFill>
                            <a:schemeClr val="dk1"/>
                          </a:solidFill>
                        </a:rPr>
                        <a:t>Börja med att diskutera vilka stora samhällsförändringar som ni upplever. Skriv ned dessa. </a:t>
                      </a:r>
                      <a:endParaRPr i="1" sz="8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i="1" sz="800">
                        <a:solidFill>
                          <a:schemeClr val="dk1"/>
                        </a:solidFill>
                      </a:endParaRPr>
                    </a:p>
                  </a:txBody>
                  <a:tcPr marT="91425" marB="91425" marR="91425" marL="91425" anchor="ctr">
                    <a:solidFill>
                      <a:srgbClr val="FFCB84"/>
                    </a:solidFill>
                  </a:tcPr>
                </a:tc>
                <a:tc>
                  <a:txBody>
                    <a:bodyPr/>
                    <a:lstStyle/>
                    <a:p>
                      <a:pPr indent="0" lvl="0" marL="0" rtl="0" algn="ctr">
                        <a:spcBef>
                          <a:spcPts val="0"/>
                        </a:spcBef>
                        <a:spcAft>
                          <a:spcPts val="0"/>
                        </a:spcAft>
                        <a:buNone/>
                      </a:pPr>
                      <a:r>
                        <a:rPr lang="sv" sz="1100">
                          <a:solidFill>
                            <a:schemeClr val="dk1"/>
                          </a:solidFill>
                        </a:rPr>
                        <a:t>DEL 2. VAR KOMMER DIGITALISERINGEN IN?</a:t>
                      </a:r>
                      <a:endParaRPr sz="1100">
                        <a:solidFill>
                          <a:schemeClr val="dk1"/>
                        </a:solidFill>
                      </a:endParaRPr>
                    </a:p>
                    <a:p>
                      <a:pPr indent="0" lvl="0" marL="0" rtl="0" algn="ctr">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i="1" lang="sv" sz="800">
                          <a:solidFill>
                            <a:schemeClr val="dk1"/>
                          </a:solidFill>
                        </a:rPr>
                        <a:t>Utgå från de samhällsförändringar ni noterat och diskutera för var och en av dem om och i så fall var kommer digitaliseringen in i dem, är det digitaliseringen som driver samhällsförändringen eller är digitaliseringen ett medel för att lösa effekter av samhällsförändringen?</a:t>
                      </a:r>
                      <a:endParaRPr sz="1100">
                        <a:solidFill>
                          <a:schemeClr val="dk1"/>
                        </a:solidFill>
                      </a:endParaRPr>
                    </a:p>
                  </a:txBody>
                  <a:tcPr marT="91425" marB="91425" marR="91425" marL="91425" anchor="ctr">
                    <a:solidFill>
                      <a:srgbClr val="FFCB84"/>
                    </a:solidFill>
                  </a:tcPr>
                </a:tc>
              </a:tr>
              <a:tr h="2059625">
                <a:tc>
                  <a:txBody>
                    <a:bodyPr/>
                    <a:lstStyle/>
                    <a:p>
                      <a:pPr indent="0" lvl="0" marL="0" rtl="0" algn="l">
                        <a:lnSpc>
                          <a:spcPct val="115000"/>
                        </a:lnSpc>
                        <a:spcBef>
                          <a:spcPts val="0"/>
                        </a:spcBef>
                        <a:spcAft>
                          <a:spcPts val="0"/>
                        </a:spcAft>
                        <a:buNone/>
                      </a:pPr>
                      <a:r>
                        <a:t/>
                      </a:r>
                      <a:endParaRPr sz="900"/>
                    </a:p>
                  </a:txBody>
                  <a:tcPr marT="91425" marB="91425" marR="91425" marL="91425"/>
                </a:tc>
                <a:tc>
                  <a:txBody>
                    <a:bodyPr/>
                    <a:lstStyle/>
                    <a:p>
                      <a:pPr indent="0" lvl="0" marL="0" rtl="0" algn="l">
                        <a:lnSpc>
                          <a:spcPct val="115000"/>
                        </a:lnSpc>
                        <a:spcBef>
                          <a:spcPts val="0"/>
                        </a:spcBef>
                        <a:spcAft>
                          <a:spcPts val="0"/>
                        </a:spcAft>
                        <a:buNone/>
                      </a:pPr>
                      <a:r>
                        <a:t/>
                      </a:r>
                      <a:endParaRPr sz="900">
                        <a:solidFill>
                          <a:schemeClr val="dk1"/>
                        </a:solidFill>
                      </a:endParaRPr>
                    </a:p>
                  </a:txBody>
                  <a:tcPr marT="91425" marB="91425" marR="91425" marL="91425"/>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aphicFrame>
        <p:nvGraphicFramePr>
          <p:cNvPr id="105" name="Google Shape;105;p19"/>
          <p:cNvGraphicFramePr/>
          <p:nvPr/>
        </p:nvGraphicFramePr>
        <p:xfrm>
          <a:off x="671875" y="1557335"/>
          <a:ext cx="3000000" cy="3000000"/>
        </p:xfrm>
        <a:graphic>
          <a:graphicData uri="http://schemas.openxmlformats.org/drawingml/2006/table">
            <a:tbl>
              <a:tblPr>
                <a:noFill/>
                <a:tableStyleId>{011B7D6F-EBA0-455F-83A7-BCB65B59CFBB}</a:tableStyleId>
              </a:tblPr>
              <a:tblGrid>
                <a:gridCol w="2524750"/>
                <a:gridCol w="2524750"/>
                <a:gridCol w="2524750"/>
              </a:tblGrid>
              <a:tr h="502450">
                <a:tc>
                  <a:txBody>
                    <a:bodyPr/>
                    <a:lstStyle/>
                    <a:p>
                      <a:pPr indent="0" lvl="0" marL="0" rtl="0" algn="ctr">
                        <a:lnSpc>
                          <a:spcPct val="115000"/>
                        </a:lnSpc>
                        <a:spcBef>
                          <a:spcPts val="0"/>
                        </a:spcBef>
                        <a:spcAft>
                          <a:spcPts val="0"/>
                        </a:spcAft>
                        <a:buNone/>
                      </a:pPr>
                      <a:r>
                        <a:rPr lang="sv" sz="1100">
                          <a:solidFill>
                            <a:schemeClr val="dk1"/>
                          </a:solidFill>
                        </a:rPr>
                        <a:t>Teknik och infrastruktur</a:t>
                      </a:r>
                      <a:endParaRPr sz="1100">
                        <a:solidFill>
                          <a:schemeClr val="dk1"/>
                        </a:solidFill>
                      </a:endParaRPr>
                    </a:p>
                  </a:txBody>
                  <a:tcPr marT="91425" marB="91425" marR="91425" marL="91425">
                    <a:solidFill>
                      <a:srgbClr val="FFCB84"/>
                    </a:solidFill>
                  </a:tcPr>
                </a:tc>
                <a:tc>
                  <a:txBody>
                    <a:bodyPr/>
                    <a:lstStyle/>
                    <a:p>
                      <a:pPr indent="0" lvl="0" marL="0" rtl="0" algn="ctr">
                        <a:lnSpc>
                          <a:spcPct val="115000"/>
                        </a:lnSpc>
                        <a:spcBef>
                          <a:spcPts val="0"/>
                        </a:spcBef>
                        <a:spcAft>
                          <a:spcPts val="0"/>
                        </a:spcAft>
                        <a:buNone/>
                      </a:pPr>
                      <a:r>
                        <a:rPr lang="sv" sz="1100">
                          <a:solidFill>
                            <a:schemeClr val="dk1"/>
                          </a:solidFill>
                        </a:rPr>
                        <a:t>Produkter och tjänster </a:t>
                      </a:r>
                      <a:endParaRPr sz="1100">
                        <a:solidFill>
                          <a:schemeClr val="dk1"/>
                        </a:solidFill>
                      </a:endParaRPr>
                    </a:p>
                  </a:txBody>
                  <a:tcPr marT="91425" marB="91425" marR="91425" marL="91425">
                    <a:solidFill>
                      <a:srgbClr val="FFCB84"/>
                    </a:solidFill>
                  </a:tcPr>
                </a:tc>
                <a:tc>
                  <a:txBody>
                    <a:bodyPr/>
                    <a:lstStyle/>
                    <a:p>
                      <a:pPr indent="0" lvl="0" marL="0" rtl="0" algn="ctr">
                        <a:lnSpc>
                          <a:spcPct val="115000"/>
                        </a:lnSpc>
                        <a:spcBef>
                          <a:spcPts val="0"/>
                        </a:spcBef>
                        <a:spcAft>
                          <a:spcPts val="0"/>
                        </a:spcAft>
                        <a:buNone/>
                      </a:pPr>
                      <a:r>
                        <a:rPr lang="sv" sz="1100">
                          <a:solidFill>
                            <a:schemeClr val="dk1"/>
                          </a:solidFill>
                        </a:rPr>
                        <a:t>Beteende, värderingar och attityder </a:t>
                      </a:r>
                      <a:endParaRPr sz="1100">
                        <a:solidFill>
                          <a:schemeClr val="dk1"/>
                        </a:solidFill>
                      </a:endParaRPr>
                    </a:p>
                  </a:txBody>
                  <a:tcPr marT="91425" marB="91425" marR="91425" marL="91425">
                    <a:solidFill>
                      <a:srgbClr val="FFCB84"/>
                    </a:solidFill>
                  </a:tcPr>
                </a:tc>
              </a:tr>
              <a:tr h="2366325">
                <a:tc>
                  <a:txBody>
                    <a:bodyPr/>
                    <a:lstStyle/>
                    <a:p>
                      <a:pPr indent="0" lvl="0" marL="0" rtl="0" algn="l">
                        <a:spcBef>
                          <a:spcPts val="0"/>
                        </a:spcBef>
                        <a:spcAft>
                          <a:spcPts val="0"/>
                        </a:spcAft>
                        <a:buNone/>
                      </a:pPr>
                      <a:r>
                        <a:rPr i="1" lang="sv" sz="800"/>
                        <a:t>Internet</a:t>
                      </a:r>
                      <a:endParaRPr i="1" sz="800"/>
                    </a:p>
                  </a:txBody>
                  <a:tcPr marT="91425" marB="91425" marR="91425" marL="91425"/>
                </a:tc>
                <a:tc>
                  <a:txBody>
                    <a:bodyPr/>
                    <a:lstStyle/>
                    <a:p>
                      <a:pPr indent="0" lvl="0" marL="0" rtl="0" algn="l">
                        <a:spcBef>
                          <a:spcPts val="0"/>
                        </a:spcBef>
                        <a:spcAft>
                          <a:spcPts val="0"/>
                        </a:spcAft>
                        <a:buNone/>
                      </a:pPr>
                      <a:r>
                        <a:rPr i="1" lang="sv" sz="800"/>
                        <a:t>Zoom - videomöten</a:t>
                      </a:r>
                      <a:endParaRPr i="1" sz="800"/>
                    </a:p>
                  </a:txBody>
                  <a:tcPr marT="91425" marB="91425" marR="91425" marL="91425"/>
                </a:tc>
                <a:tc>
                  <a:txBody>
                    <a:bodyPr/>
                    <a:lstStyle/>
                    <a:p>
                      <a:pPr indent="0" lvl="0" marL="0" rtl="0" algn="l">
                        <a:spcBef>
                          <a:spcPts val="0"/>
                        </a:spcBef>
                        <a:spcAft>
                          <a:spcPts val="0"/>
                        </a:spcAft>
                        <a:buNone/>
                      </a:pPr>
                      <a:r>
                        <a:rPr i="1" lang="sv" sz="800"/>
                        <a:t>Jag vill inte resa långväga för korta möten!</a:t>
                      </a:r>
                      <a:endParaRPr i="1" sz="800"/>
                    </a:p>
                  </a:txBody>
                  <a:tcPr marT="91425" marB="91425" marR="91425" marL="91425"/>
                </a:tc>
              </a:tr>
            </a:tbl>
          </a:graphicData>
        </a:graphic>
      </p:graphicFrame>
      <p:sp>
        <p:nvSpPr>
          <p:cNvPr id="106" name="Google Shape;106;p19"/>
          <p:cNvSpPr txBox="1"/>
          <p:nvPr>
            <p:ph type="title"/>
          </p:nvPr>
        </p:nvSpPr>
        <p:spPr>
          <a:xfrm>
            <a:off x="710200" y="258775"/>
            <a:ext cx="7536000" cy="1169700"/>
          </a:xfrm>
          <a:prstGeom prst="rect">
            <a:avLst/>
          </a:prstGeom>
        </p:spPr>
        <p:txBody>
          <a:bodyPr anchorCtr="0" anchor="b" bIns="26775" lIns="26775" spcFirstLastPara="1" rIns="26775" wrap="square" tIns="26775">
            <a:noAutofit/>
          </a:bodyPr>
          <a:lstStyle/>
          <a:p>
            <a:pPr indent="0" lvl="0" marL="0" rtl="0" algn="l">
              <a:lnSpc>
                <a:spcPct val="100000"/>
              </a:lnSpc>
              <a:spcBef>
                <a:spcPts val="0"/>
              </a:spcBef>
              <a:spcAft>
                <a:spcPts val="0"/>
              </a:spcAft>
              <a:buNone/>
            </a:pPr>
            <a:r>
              <a:rPr lang="sv" sz="2000">
                <a:solidFill>
                  <a:schemeClr val="dk2"/>
                </a:solidFill>
              </a:rPr>
              <a:t>Diskussionsuppgift: Digitaliseringens tre nivåer. Hur hänger de tre nivåerna ihop? Försök att hitta exempel från din arbetsplats.</a:t>
            </a:r>
            <a:endParaRPr sz="2000">
              <a:solidFill>
                <a:schemeClr val="dk2"/>
              </a:solidFill>
            </a:endParaRPr>
          </a:p>
          <a:p>
            <a:pPr indent="0" lvl="0" marL="0" rtl="0" algn="l">
              <a:lnSpc>
                <a:spcPct val="100000"/>
              </a:lnSpc>
              <a:spcBef>
                <a:spcPts val="0"/>
              </a:spcBef>
              <a:spcAft>
                <a:spcPts val="0"/>
              </a:spcAft>
              <a:buNone/>
            </a:pPr>
            <a:r>
              <a:t/>
            </a:r>
            <a:endParaRPr sz="2000">
              <a:solidFill>
                <a:schemeClr val="dk2"/>
              </a:solidFill>
            </a:endParaRPr>
          </a:p>
          <a:p>
            <a:pPr indent="0" lvl="0" marL="0" rtl="0" algn="l">
              <a:spcBef>
                <a:spcPts val="0"/>
              </a:spcBef>
              <a:spcAft>
                <a:spcPts val="0"/>
              </a:spcAft>
              <a:buNone/>
            </a:pPr>
            <a:r>
              <a:rPr lang="sv" sz="1000">
                <a:solidFill>
                  <a:srgbClr val="434343"/>
                </a:solidFill>
              </a:rPr>
              <a:t>Tidsåtgång: 12 + 12 minuter. Nivå 2 - Förståelse. 		Temaområde: Därför är det stort fokus på digital transformation</a:t>
            </a:r>
            <a:endParaRPr sz="1000">
              <a:solidFill>
                <a:srgbClr val="43434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0"/>
          <p:cNvSpPr txBox="1"/>
          <p:nvPr>
            <p:ph type="title"/>
          </p:nvPr>
        </p:nvSpPr>
        <p:spPr>
          <a:xfrm>
            <a:off x="710938" y="992025"/>
            <a:ext cx="7574400" cy="931200"/>
          </a:xfrm>
          <a:prstGeom prst="rect">
            <a:avLst/>
          </a:prstGeom>
        </p:spPr>
        <p:txBody>
          <a:bodyPr anchorCtr="0" anchor="b" bIns="26775" lIns="26775" spcFirstLastPara="1" rIns="26775" wrap="square" tIns="26775">
            <a:noAutofit/>
          </a:bodyPr>
          <a:lstStyle/>
          <a:p>
            <a:pPr indent="0" lvl="0" marL="0" rtl="0" algn="l">
              <a:spcBef>
                <a:spcPts val="0"/>
              </a:spcBef>
              <a:spcAft>
                <a:spcPts val="0"/>
              </a:spcAft>
              <a:buNone/>
            </a:pPr>
            <a:r>
              <a:rPr lang="sv" sz="2000">
                <a:solidFill>
                  <a:schemeClr val="dk2"/>
                </a:solidFill>
              </a:rPr>
              <a:t>Diskussionsuppgift: Verksamhetens mål på tre till fem års sikt. Med den digitala transformationen som bakgrund och som förändringskraft vilka är de viktigaste målen för ditt enhet de närmaste tre till fem åren skulle kunna vara?</a:t>
            </a:r>
            <a:endParaRPr sz="2000">
              <a:solidFill>
                <a:schemeClr val="dk2"/>
              </a:solidFill>
            </a:endParaRPr>
          </a:p>
          <a:p>
            <a:pPr indent="0" lvl="0" marL="0" rtl="0" algn="l">
              <a:spcBef>
                <a:spcPts val="0"/>
              </a:spcBef>
              <a:spcAft>
                <a:spcPts val="0"/>
              </a:spcAft>
              <a:buNone/>
            </a:pPr>
            <a:r>
              <a:t/>
            </a:r>
            <a:endParaRPr sz="2000">
              <a:solidFill>
                <a:schemeClr val="dk2"/>
              </a:solidFill>
            </a:endParaRPr>
          </a:p>
          <a:p>
            <a:pPr indent="0" lvl="0" marL="0" rtl="0" algn="l">
              <a:spcBef>
                <a:spcPts val="0"/>
              </a:spcBef>
              <a:spcAft>
                <a:spcPts val="0"/>
              </a:spcAft>
              <a:buNone/>
            </a:pPr>
            <a:r>
              <a:rPr lang="sv" sz="1000">
                <a:solidFill>
                  <a:srgbClr val="434343"/>
                </a:solidFill>
              </a:rPr>
              <a:t>Tidsåtgång: 12 + 12 minuter. Nivå 2 - Förståelse. 		Temaområde: Därför är det stort fokus på digital transformation</a:t>
            </a:r>
            <a:endParaRPr sz="1000">
              <a:solidFill>
                <a:srgbClr val="434343"/>
              </a:solidFill>
            </a:endParaRPr>
          </a:p>
        </p:txBody>
      </p:sp>
      <p:graphicFrame>
        <p:nvGraphicFramePr>
          <p:cNvPr id="112" name="Google Shape;112;p20"/>
          <p:cNvGraphicFramePr/>
          <p:nvPr/>
        </p:nvGraphicFramePr>
        <p:xfrm>
          <a:off x="711000" y="2024525"/>
          <a:ext cx="3000000" cy="3000000"/>
        </p:xfrm>
        <a:graphic>
          <a:graphicData uri="http://schemas.openxmlformats.org/drawingml/2006/table">
            <a:tbl>
              <a:tblPr>
                <a:noFill/>
                <a:tableStyleId>{011B7D6F-EBA0-455F-83A7-BCB65B59CFBB}</a:tableStyleId>
              </a:tblPr>
              <a:tblGrid>
                <a:gridCol w="7574275"/>
              </a:tblGrid>
              <a:tr h="2303275">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1"/>
          <p:cNvSpPr txBox="1"/>
          <p:nvPr>
            <p:ph idx="4294967295" type="title"/>
          </p:nvPr>
        </p:nvSpPr>
        <p:spPr>
          <a:xfrm>
            <a:off x="710200" y="421175"/>
            <a:ext cx="3921900" cy="988800"/>
          </a:xfrm>
          <a:prstGeom prst="rect">
            <a:avLst/>
          </a:prstGeom>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lang="sv" sz="2000">
                <a:solidFill>
                  <a:schemeClr val="dk2"/>
                </a:solidFill>
              </a:rPr>
              <a:t>Diskussionsu</a:t>
            </a:r>
            <a:r>
              <a:rPr lang="sv" sz="2000">
                <a:solidFill>
                  <a:schemeClr val="dk2"/>
                </a:solidFill>
              </a:rPr>
              <a:t>ppgift: Kommunens roll i samhället</a:t>
            </a:r>
            <a:endParaRPr sz="2000">
              <a:solidFill>
                <a:schemeClr val="dk2"/>
              </a:solidFill>
            </a:endParaRPr>
          </a:p>
          <a:p>
            <a:pPr indent="0" lvl="0" marL="0" rtl="0" algn="l">
              <a:spcBef>
                <a:spcPts val="0"/>
              </a:spcBef>
              <a:spcAft>
                <a:spcPts val="0"/>
              </a:spcAft>
              <a:buNone/>
            </a:pPr>
            <a:r>
              <a:t/>
            </a:r>
            <a:endParaRPr sz="1000">
              <a:solidFill>
                <a:srgbClr val="434343"/>
              </a:solidFill>
            </a:endParaRPr>
          </a:p>
          <a:p>
            <a:pPr indent="0" lvl="0" marL="0" rtl="0" algn="l">
              <a:spcBef>
                <a:spcPts val="0"/>
              </a:spcBef>
              <a:spcAft>
                <a:spcPts val="0"/>
              </a:spcAft>
              <a:buClr>
                <a:schemeClr val="dk1"/>
              </a:buClr>
              <a:buSzPts val="1100"/>
              <a:buFont typeface="Arial"/>
              <a:buNone/>
            </a:pPr>
            <a:r>
              <a:rPr lang="sv" sz="1000">
                <a:solidFill>
                  <a:srgbClr val="434343"/>
                </a:solidFill>
              </a:rPr>
              <a:t>Tidsåtgång: 12 + 12 minuter. Nivå 2 - Förståelse. 		Temaområde: Därför är det stort fokus på digital transformation</a:t>
            </a:r>
            <a:endParaRPr sz="1000">
              <a:solidFill>
                <a:schemeClr val="dk2"/>
              </a:solidFill>
            </a:endParaRPr>
          </a:p>
        </p:txBody>
      </p:sp>
      <p:sp>
        <p:nvSpPr>
          <p:cNvPr id="118" name="Google Shape;118;p21"/>
          <p:cNvSpPr txBox="1"/>
          <p:nvPr>
            <p:ph idx="2" type="body"/>
          </p:nvPr>
        </p:nvSpPr>
        <p:spPr>
          <a:xfrm>
            <a:off x="710200" y="1554600"/>
            <a:ext cx="3816300" cy="2637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sv" sz="1400"/>
              <a:t>Reflektera kring dessa påståenden. Välj ut ett par av dessa och diskutera med din lärkompis i hur stor grad dessa är sanna för kommunen idag och vad de innebär kommunövergripande, för din förvaltning/avdelning, för ditt team och för dig.      </a:t>
            </a:r>
            <a:endParaRPr sz="1400"/>
          </a:p>
          <a:p>
            <a:pPr indent="0" lvl="0" marL="0" rtl="0" algn="l">
              <a:spcBef>
                <a:spcPts val="400"/>
              </a:spcBef>
              <a:spcAft>
                <a:spcPts val="0"/>
              </a:spcAft>
              <a:buClr>
                <a:schemeClr val="dk1"/>
              </a:buClr>
              <a:buSzPts val="1100"/>
              <a:buFont typeface="Arial"/>
              <a:buNone/>
            </a:pPr>
            <a:r>
              <a:t/>
            </a:r>
            <a:endParaRPr sz="1400"/>
          </a:p>
          <a:p>
            <a:pPr indent="0" lvl="0" marL="0" rtl="0" algn="l">
              <a:spcBef>
                <a:spcPts val="0"/>
              </a:spcBef>
              <a:spcAft>
                <a:spcPts val="0"/>
              </a:spcAft>
              <a:buClr>
                <a:schemeClr val="dk1"/>
              </a:buClr>
              <a:buSzPts val="1100"/>
              <a:buFont typeface="Arial"/>
              <a:buNone/>
            </a:pPr>
            <a:r>
              <a:rPr lang="sv" sz="1400"/>
              <a:t>Efter ert samtal. Gå gärna in på </a:t>
            </a:r>
            <a:r>
              <a:rPr lang="sv" sz="1400" u="sng">
                <a:solidFill>
                  <a:srgbClr val="1155CC"/>
                </a:solidFill>
                <a:hlinkClick r:id="rId3">
                  <a:extLst>
                    <a:ext uri="{A12FA001-AC4F-418D-AE19-62706E023703}">
                      <ahyp:hlinkClr val="tx"/>
                    </a:ext>
                  </a:extLst>
                </a:hlinkClick>
              </a:rPr>
              <a:t>Mentimeter</a:t>
            </a:r>
            <a:r>
              <a:rPr lang="sv" sz="1400"/>
              <a:t> och berätta hur du upplever påståendena för just din verksamhet. </a:t>
            </a:r>
            <a:endParaRPr b="1" sz="1400"/>
          </a:p>
          <a:p>
            <a:pPr indent="0" lvl="0" marL="0" rtl="0" algn="l">
              <a:spcBef>
                <a:spcPts val="0"/>
              </a:spcBef>
              <a:spcAft>
                <a:spcPts val="0"/>
              </a:spcAft>
              <a:buNone/>
            </a:pPr>
            <a:r>
              <a:rPr lang="sv" sz="1400"/>
              <a:t>Här kan du ta del av </a:t>
            </a:r>
            <a:r>
              <a:rPr lang="sv" sz="1400" u="sng">
                <a:solidFill>
                  <a:srgbClr val="1155CC"/>
                </a:solidFill>
                <a:hlinkClick r:id="rId4">
                  <a:extLst>
                    <a:ext uri="{A12FA001-AC4F-418D-AE19-62706E023703}">
                      <ahyp:hlinkClr val="tx"/>
                    </a:ext>
                  </a:extLst>
                </a:hlinkClick>
              </a:rPr>
              <a:t>allas syn på påståendena.</a:t>
            </a:r>
            <a:endParaRPr sz="1400"/>
          </a:p>
        </p:txBody>
      </p:sp>
      <p:pic>
        <p:nvPicPr>
          <p:cNvPr id="119" name="Google Shape;119;p21"/>
          <p:cNvPicPr preferRelativeResize="0"/>
          <p:nvPr>
            <p:ph idx="3" type="pic"/>
          </p:nvPr>
        </p:nvPicPr>
        <p:blipFill rotWithShape="1">
          <a:blip r:embed="rId5">
            <a:alphaModFix/>
          </a:blip>
          <a:srcRect b="-38627" l="-2891" r="-1492" t="-40039"/>
          <a:stretch/>
        </p:blipFill>
        <p:spPr>
          <a:xfrm>
            <a:off x="4859788" y="573882"/>
            <a:ext cx="3599999" cy="361831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710200" y="649775"/>
            <a:ext cx="5435400" cy="931200"/>
          </a:xfrm>
          <a:prstGeom prst="rect">
            <a:avLst/>
          </a:prstGeom>
        </p:spPr>
        <p:txBody>
          <a:bodyPr anchorCtr="0" anchor="b" bIns="26775" lIns="26775" spcFirstLastPara="1" rIns="26775" wrap="square" tIns="26775">
            <a:noAutofit/>
          </a:bodyPr>
          <a:lstStyle/>
          <a:p>
            <a:pPr indent="0" lvl="0" marL="0" marR="0" rtl="0" algn="l">
              <a:lnSpc>
                <a:spcPct val="100000"/>
              </a:lnSpc>
              <a:spcBef>
                <a:spcPts val="0"/>
              </a:spcBef>
              <a:spcAft>
                <a:spcPts val="0"/>
              </a:spcAft>
              <a:buClr>
                <a:schemeClr val="dk1"/>
              </a:buClr>
              <a:buSzPts val="1100"/>
              <a:buFont typeface="Arial"/>
              <a:buNone/>
            </a:pPr>
            <a:r>
              <a:rPr lang="sv" sz="2000">
                <a:solidFill>
                  <a:schemeClr val="dk2"/>
                </a:solidFill>
              </a:rPr>
              <a:t>Att göra lista:</a:t>
            </a:r>
            <a:endParaRPr sz="2000">
              <a:solidFill>
                <a:schemeClr val="dk2"/>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sv" sz="1200">
                <a:solidFill>
                  <a:schemeClr val="dk1"/>
                </a:solidFill>
              </a:rPr>
              <a:t>Ett bra sätt att ta tillvara på ny kunskap är att snabbt göra något med den. </a:t>
            </a:r>
            <a:endParaRPr sz="1200">
              <a:solidFill>
                <a:schemeClr val="dk1"/>
              </a:solidFill>
            </a:endParaRPr>
          </a:p>
          <a:p>
            <a:pPr indent="0" lvl="0" marL="0" rtl="0" algn="l">
              <a:spcBef>
                <a:spcPts val="0"/>
              </a:spcBef>
              <a:spcAft>
                <a:spcPts val="0"/>
              </a:spcAft>
              <a:buClr>
                <a:schemeClr val="dk1"/>
              </a:buClr>
              <a:buSzPts val="1100"/>
              <a:buFont typeface="Arial"/>
              <a:buNone/>
            </a:pPr>
            <a:r>
              <a:rPr lang="sv" sz="1200">
                <a:solidFill>
                  <a:schemeClr val="dk1"/>
                </a:solidFill>
              </a:rPr>
              <a:t>Vad ska du börja göra? Vad ska du sluta göra?</a:t>
            </a:r>
            <a:endParaRPr b="0" sz="1200">
              <a:solidFill>
                <a:schemeClr val="dk1"/>
              </a:solidFill>
            </a:endParaRPr>
          </a:p>
        </p:txBody>
      </p:sp>
      <p:graphicFrame>
        <p:nvGraphicFramePr>
          <p:cNvPr id="125" name="Google Shape;125;p22"/>
          <p:cNvGraphicFramePr/>
          <p:nvPr/>
        </p:nvGraphicFramePr>
        <p:xfrm>
          <a:off x="710200" y="1676035"/>
          <a:ext cx="3000000" cy="3000000"/>
        </p:xfrm>
        <a:graphic>
          <a:graphicData uri="http://schemas.openxmlformats.org/drawingml/2006/table">
            <a:tbl>
              <a:tblPr>
                <a:noFill/>
                <a:tableStyleId>{011B7D6F-EBA0-455F-83A7-BCB65B59CFBB}</a:tableStyleId>
              </a:tblPr>
              <a:tblGrid>
                <a:gridCol w="3053125"/>
                <a:gridCol w="932800"/>
                <a:gridCol w="2986825"/>
                <a:gridCol w="870150"/>
              </a:tblGrid>
              <a:tr h="128125">
                <a:tc>
                  <a:txBody>
                    <a:bodyPr/>
                    <a:lstStyle/>
                    <a:p>
                      <a:pPr indent="0" lvl="0" marL="0" rtl="0" algn="ctr">
                        <a:spcBef>
                          <a:spcPts val="0"/>
                        </a:spcBef>
                        <a:spcAft>
                          <a:spcPts val="0"/>
                        </a:spcAft>
                        <a:buNone/>
                      </a:pPr>
                      <a:r>
                        <a:rPr b="1" lang="sv" sz="1100">
                          <a:solidFill>
                            <a:schemeClr val="dk1"/>
                          </a:solidFill>
                        </a:rPr>
                        <a:t>Detta ska jag börja göra!</a:t>
                      </a:r>
                      <a:endParaRPr b="1" sz="1100">
                        <a:solidFill>
                          <a:schemeClr val="dk1"/>
                        </a:solidFill>
                      </a:endParaRPr>
                    </a:p>
                  </a:txBody>
                  <a:tcPr marT="91425" marB="91425" marR="91425" marL="91425">
                    <a:solidFill>
                      <a:srgbClr val="B6D7A8"/>
                    </a:solidFill>
                  </a:tcPr>
                </a:tc>
                <a:tc>
                  <a:txBody>
                    <a:bodyPr/>
                    <a:lstStyle/>
                    <a:p>
                      <a:pPr indent="0" lvl="0" marL="0" rtl="0" algn="ctr">
                        <a:spcBef>
                          <a:spcPts val="0"/>
                        </a:spcBef>
                        <a:spcAft>
                          <a:spcPts val="0"/>
                        </a:spcAft>
                        <a:buNone/>
                      </a:pPr>
                      <a:r>
                        <a:rPr b="1" lang="sv" sz="1100">
                          <a:solidFill>
                            <a:schemeClr val="dk1"/>
                          </a:solidFill>
                        </a:rPr>
                        <a:t>När</a:t>
                      </a:r>
                      <a:endParaRPr b="1" sz="1100">
                        <a:solidFill>
                          <a:schemeClr val="dk1"/>
                        </a:solidFill>
                      </a:endParaRPr>
                    </a:p>
                  </a:txBody>
                  <a:tcPr marT="91425" marB="91425" marR="91425" marL="91425">
                    <a:solidFill>
                      <a:srgbClr val="B6D7A8"/>
                    </a:solidFill>
                  </a:tcPr>
                </a:tc>
                <a:tc>
                  <a:txBody>
                    <a:bodyPr/>
                    <a:lstStyle/>
                    <a:p>
                      <a:pPr indent="0" lvl="0" marL="0" rtl="0" algn="ctr">
                        <a:spcBef>
                          <a:spcPts val="0"/>
                        </a:spcBef>
                        <a:spcAft>
                          <a:spcPts val="0"/>
                        </a:spcAft>
                        <a:buNone/>
                      </a:pPr>
                      <a:r>
                        <a:rPr b="1" lang="sv" sz="1100">
                          <a:solidFill>
                            <a:schemeClr val="dk1"/>
                          </a:solidFill>
                        </a:rPr>
                        <a:t>Detta ska jag sluta göra!</a:t>
                      </a:r>
                      <a:endParaRPr b="1" sz="1100">
                        <a:solidFill>
                          <a:schemeClr val="dk1"/>
                        </a:solidFill>
                      </a:endParaRPr>
                    </a:p>
                  </a:txBody>
                  <a:tcPr marT="91425" marB="91425" marR="91425" marL="91425">
                    <a:solidFill>
                      <a:srgbClr val="F9CB9C"/>
                    </a:solidFill>
                  </a:tcPr>
                </a:tc>
                <a:tc>
                  <a:txBody>
                    <a:bodyPr/>
                    <a:lstStyle/>
                    <a:p>
                      <a:pPr indent="0" lvl="0" marL="0" rtl="0" algn="ctr">
                        <a:spcBef>
                          <a:spcPts val="0"/>
                        </a:spcBef>
                        <a:spcAft>
                          <a:spcPts val="0"/>
                        </a:spcAft>
                        <a:buNone/>
                      </a:pPr>
                      <a:r>
                        <a:rPr b="1" lang="sv" sz="1100">
                          <a:solidFill>
                            <a:schemeClr val="dk1"/>
                          </a:solidFill>
                        </a:rPr>
                        <a:t>När?</a:t>
                      </a:r>
                      <a:endParaRPr b="1" sz="1100">
                        <a:solidFill>
                          <a:schemeClr val="dk1"/>
                        </a:solidFill>
                      </a:endParaRPr>
                    </a:p>
                  </a:txBody>
                  <a:tcPr marT="91425" marB="91425" marR="91425" marL="91425">
                    <a:solidFill>
                      <a:srgbClr val="F9CB9C"/>
                    </a:solidFill>
                  </a:tcPr>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r h="176050">
                <a:tc>
                  <a:txBody>
                    <a:bodyPr/>
                    <a:lstStyle/>
                    <a:p>
                      <a:pPr indent="0" lvl="0" marL="0" rtl="0" algn="l">
                        <a:lnSpc>
                          <a:spcPct val="115000"/>
                        </a:lnSpc>
                        <a:spcBef>
                          <a:spcPts val="0"/>
                        </a:spcBef>
                        <a:spcAft>
                          <a:spcPts val="0"/>
                        </a:spcAft>
                        <a:buNone/>
                      </a:pPr>
                      <a:r>
                        <a:t/>
                      </a:r>
                      <a:endParaRPr sz="1000"/>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c>
                  <a:txBody>
                    <a:bodyPr/>
                    <a:lstStyle/>
                    <a:p>
                      <a:pPr indent="0" lvl="0" marL="0" rtl="0" algn="l">
                        <a:lnSpc>
                          <a:spcPct val="115000"/>
                        </a:lnSpc>
                        <a:spcBef>
                          <a:spcPts val="0"/>
                        </a:spcBef>
                        <a:spcAft>
                          <a:spcPts val="0"/>
                        </a:spcAft>
                        <a:buNone/>
                      </a:pPr>
                      <a:r>
                        <a:t/>
                      </a:r>
                      <a:endParaRPr sz="1000">
                        <a:solidFill>
                          <a:schemeClr val="dk1"/>
                        </a:solidFill>
                      </a:endParaRPr>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tema">
  <a:themeElements>
    <a:clrScheme name="Region Västerbotten">
      <a:dk1>
        <a:srgbClr val="000000"/>
      </a:dk1>
      <a:lt1>
        <a:srgbClr val="FFFFFF"/>
      </a:lt1>
      <a:dk2>
        <a:srgbClr val="0050A0"/>
      </a:dk2>
      <a:lt2>
        <a:srgbClr val="FFFFFF"/>
      </a:lt2>
      <a:accent1>
        <a:srgbClr val="0050A0"/>
      </a:accent1>
      <a:accent2>
        <a:srgbClr val="F59076"/>
      </a:accent2>
      <a:accent3>
        <a:srgbClr val="DCE7F6"/>
      </a:accent3>
      <a:accent4>
        <a:srgbClr val="F05933"/>
      </a:accent4>
      <a:accent5>
        <a:srgbClr val="FCDED6"/>
      </a:accent5>
      <a:accent6>
        <a:srgbClr val="80A7D0"/>
      </a:accent6>
      <a:hlink>
        <a:srgbClr val="0050A0"/>
      </a:hlink>
      <a:folHlink>
        <a:srgbClr val="005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