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2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3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4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5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5" r:id="rId4"/>
    <p:sldMasterId id="2147483957" r:id="rId5"/>
    <p:sldMasterId id="2147483875" r:id="rId6"/>
    <p:sldMasterId id="2147483854" r:id="rId7"/>
    <p:sldMasterId id="2147483889" r:id="rId8"/>
    <p:sldMasterId id="2147483985" r:id="rId9"/>
  </p:sldMasterIdLst>
  <p:notesMasterIdLst>
    <p:notesMasterId r:id="rId26"/>
  </p:notesMasterIdLst>
  <p:sldIdLst>
    <p:sldId id="258" r:id="rId10"/>
    <p:sldId id="266" r:id="rId11"/>
    <p:sldId id="325" r:id="rId12"/>
    <p:sldId id="329" r:id="rId13"/>
    <p:sldId id="327" r:id="rId14"/>
    <p:sldId id="328" r:id="rId15"/>
    <p:sldId id="3383" r:id="rId16"/>
    <p:sldId id="326" r:id="rId17"/>
    <p:sldId id="331" r:id="rId18"/>
    <p:sldId id="332" r:id="rId19"/>
    <p:sldId id="2147479455" r:id="rId20"/>
    <p:sldId id="2147471070" r:id="rId21"/>
    <p:sldId id="334" r:id="rId22"/>
    <p:sldId id="333" r:id="rId23"/>
    <p:sldId id="335" r:id="rId24"/>
    <p:sldId id="324" r:id="rId25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59273"/>
  </p:normalViewPr>
  <p:slideViewPr>
    <p:cSldViewPr snapToGrid="0">
      <p:cViewPr varScale="1">
        <p:scale>
          <a:sx n="93" d="100"/>
          <a:sy n="93" d="100"/>
        </p:scale>
        <p:origin x="1864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2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viewProps" Target="viewProp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ts G Johansson" userId="87d8a795-08f0-48d4-8de1-3683630a1edc" providerId="ADAL" clId="{5FCE62EE-A56B-7543-9F43-253A652D5008}"/>
    <pc:docChg chg="modSld">
      <pc:chgData name="Mats G Johansson" userId="87d8a795-08f0-48d4-8de1-3683630a1edc" providerId="ADAL" clId="{5FCE62EE-A56B-7543-9F43-253A652D5008}" dt="2025-03-25T11:20:30.171" v="15" actId="20577"/>
      <pc:docMkLst>
        <pc:docMk/>
      </pc:docMkLst>
      <pc:sldChg chg="modNotesTx">
        <pc:chgData name="Mats G Johansson" userId="87d8a795-08f0-48d4-8de1-3683630a1edc" providerId="ADAL" clId="{5FCE62EE-A56B-7543-9F43-253A652D5008}" dt="2025-03-25T11:19:44.271" v="0" actId="20577"/>
        <pc:sldMkLst>
          <pc:docMk/>
          <pc:sldMk cId="2623601096" sldId="258"/>
        </pc:sldMkLst>
      </pc:sldChg>
      <pc:sldChg chg="modNotesTx">
        <pc:chgData name="Mats G Johansson" userId="87d8a795-08f0-48d4-8de1-3683630a1edc" providerId="ADAL" clId="{5FCE62EE-A56B-7543-9F43-253A652D5008}" dt="2025-03-25T11:19:48.498" v="1" actId="20577"/>
        <pc:sldMkLst>
          <pc:docMk/>
          <pc:sldMk cId="3632438101" sldId="266"/>
        </pc:sldMkLst>
      </pc:sldChg>
      <pc:sldChg chg="modNotesTx">
        <pc:chgData name="Mats G Johansson" userId="87d8a795-08f0-48d4-8de1-3683630a1edc" providerId="ADAL" clId="{5FCE62EE-A56B-7543-9F43-253A652D5008}" dt="2025-03-25T11:20:30.171" v="15" actId="20577"/>
        <pc:sldMkLst>
          <pc:docMk/>
          <pc:sldMk cId="1480823917" sldId="324"/>
        </pc:sldMkLst>
      </pc:sldChg>
      <pc:sldChg chg="modNotesTx">
        <pc:chgData name="Mats G Johansson" userId="87d8a795-08f0-48d4-8de1-3683630a1edc" providerId="ADAL" clId="{5FCE62EE-A56B-7543-9F43-253A652D5008}" dt="2025-03-25T11:19:52.630" v="2" actId="20577"/>
        <pc:sldMkLst>
          <pc:docMk/>
          <pc:sldMk cId="3116269105" sldId="325"/>
        </pc:sldMkLst>
      </pc:sldChg>
      <pc:sldChg chg="modNotesTx">
        <pc:chgData name="Mats G Johansson" userId="87d8a795-08f0-48d4-8de1-3683630a1edc" providerId="ADAL" clId="{5FCE62EE-A56B-7543-9F43-253A652D5008}" dt="2025-03-25T11:20:05.816" v="7" actId="20577"/>
        <pc:sldMkLst>
          <pc:docMk/>
          <pc:sldMk cId="3938775657" sldId="326"/>
        </pc:sldMkLst>
      </pc:sldChg>
      <pc:sldChg chg="modNotesTx">
        <pc:chgData name="Mats G Johansson" userId="87d8a795-08f0-48d4-8de1-3683630a1edc" providerId="ADAL" clId="{5FCE62EE-A56B-7543-9F43-253A652D5008}" dt="2025-03-25T11:19:58.570" v="4" actId="20577"/>
        <pc:sldMkLst>
          <pc:docMk/>
          <pc:sldMk cId="842803698" sldId="327"/>
        </pc:sldMkLst>
      </pc:sldChg>
      <pc:sldChg chg="modNotesTx">
        <pc:chgData name="Mats G Johansson" userId="87d8a795-08f0-48d4-8de1-3683630a1edc" providerId="ADAL" clId="{5FCE62EE-A56B-7543-9F43-253A652D5008}" dt="2025-03-25T11:20:01.103" v="5" actId="20577"/>
        <pc:sldMkLst>
          <pc:docMk/>
          <pc:sldMk cId="2665694599" sldId="328"/>
        </pc:sldMkLst>
      </pc:sldChg>
      <pc:sldChg chg="modNotesTx">
        <pc:chgData name="Mats G Johansson" userId="87d8a795-08f0-48d4-8de1-3683630a1edc" providerId="ADAL" clId="{5FCE62EE-A56B-7543-9F43-253A652D5008}" dt="2025-03-25T11:19:56.149" v="3" actId="20577"/>
        <pc:sldMkLst>
          <pc:docMk/>
          <pc:sldMk cId="3970444352" sldId="329"/>
        </pc:sldMkLst>
      </pc:sldChg>
      <pc:sldChg chg="modNotesTx">
        <pc:chgData name="Mats G Johansson" userId="87d8a795-08f0-48d4-8de1-3683630a1edc" providerId="ADAL" clId="{5FCE62EE-A56B-7543-9F43-253A652D5008}" dt="2025-03-25T11:20:10.157" v="8" actId="20577"/>
        <pc:sldMkLst>
          <pc:docMk/>
          <pc:sldMk cId="2366198764" sldId="331"/>
        </pc:sldMkLst>
      </pc:sldChg>
      <pc:sldChg chg="modNotesTx">
        <pc:chgData name="Mats G Johansson" userId="87d8a795-08f0-48d4-8de1-3683630a1edc" providerId="ADAL" clId="{5FCE62EE-A56B-7543-9F43-253A652D5008}" dt="2025-03-25T11:20:12.890" v="9" actId="20577"/>
        <pc:sldMkLst>
          <pc:docMk/>
          <pc:sldMk cId="3454467932" sldId="332"/>
        </pc:sldMkLst>
      </pc:sldChg>
      <pc:sldChg chg="modNotesTx">
        <pc:chgData name="Mats G Johansson" userId="87d8a795-08f0-48d4-8de1-3683630a1edc" providerId="ADAL" clId="{5FCE62EE-A56B-7543-9F43-253A652D5008}" dt="2025-03-25T11:20:25.445" v="13" actId="20577"/>
        <pc:sldMkLst>
          <pc:docMk/>
          <pc:sldMk cId="1922506977" sldId="333"/>
        </pc:sldMkLst>
      </pc:sldChg>
      <pc:sldChg chg="modNotesTx">
        <pc:chgData name="Mats G Johansson" userId="87d8a795-08f0-48d4-8de1-3683630a1edc" providerId="ADAL" clId="{5FCE62EE-A56B-7543-9F43-253A652D5008}" dt="2025-03-25T11:20:22.893" v="12" actId="20577"/>
        <pc:sldMkLst>
          <pc:docMk/>
          <pc:sldMk cId="338848129" sldId="334"/>
        </pc:sldMkLst>
      </pc:sldChg>
      <pc:sldChg chg="modNotesTx">
        <pc:chgData name="Mats G Johansson" userId="87d8a795-08f0-48d4-8de1-3683630a1edc" providerId="ADAL" clId="{5FCE62EE-A56B-7543-9F43-253A652D5008}" dt="2025-03-25T11:20:27.819" v="14" actId="20577"/>
        <pc:sldMkLst>
          <pc:docMk/>
          <pc:sldMk cId="2099697559" sldId="335"/>
        </pc:sldMkLst>
      </pc:sldChg>
      <pc:sldChg chg="modNotesTx">
        <pc:chgData name="Mats G Johansson" userId="87d8a795-08f0-48d4-8de1-3683630a1edc" providerId="ADAL" clId="{5FCE62EE-A56B-7543-9F43-253A652D5008}" dt="2025-03-25T11:20:03.504" v="6" actId="20577"/>
        <pc:sldMkLst>
          <pc:docMk/>
          <pc:sldMk cId="724797705" sldId="3383"/>
        </pc:sldMkLst>
      </pc:sldChg>
      <pc:sldChg chg="modNotesTx">
        <pc:chgData name="Mats G Johansson" userId="87d8a795-08f0-48d4-8de1-3683630a1edc" providerId="ADAL" clId="{5FCE62EE-A56B-7543-9F43-253A652D5008}" dt="2025-03-25T11:20:18.179" v="11" actId="20577"/>
        <pc:sldMkLst>
          <pc:docMk/>
          <pc:sldMk cId="1839926553" sldId="2147471070"/>
        </pc:sldMkLst>
      </pc:sldChg>
      <pc:sldChg chg="modNotesTx">
        <pc:chgData name="Mats G Johansson" userId="87d8a795-08f0-48d4-8de1-3683630a1edc" providerId="ADAL" clId="{5FCE62EE-A56B-7543-9F43-253A652D5008}" dt="2025-03-25T11:20:15.445" v="10" actId="20577"/>
        <pc:sldMkLst>
          <pc:docMk/>
          <pc:sldMk cId="870455332" sldId="214747945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BBD3C4-7169-40DA-9E0A-F2118C2602E6}" type="datetimeFigureOut">
              <a:t>2025-03-25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722BC7-608E-4D82-9E75-615FB1830C8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287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>
              <a:ea typeface="Calibri"/>
              <a:cs typeface="Calibri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7307B5-53E0-410B-9BE0-8C5E15048987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937893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722BC7-608E-4D82-9E75-615FB1830C85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591391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E2BBE1-A5EA-4261-8AA5-8D470A41565D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270239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56CE4E-E75E-48D9-88FC-8D09A4C446AD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15046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722BC7-608E-4D82-9E75-615FB1830C85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912990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722BC7-608E-4D82-9E75-615FB1830C85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523159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722BC7-608E-4D82-9E75-615FB1830C85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0520492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>
              <a:solidFill>
                <a:srgbClr val="5B5FC7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7307B5-53E0-410B-9BE0-8C5E15048987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83114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>
              <a:ea typeface="Calibri"/>
              <a:cs typeface="Calibri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7307B5-53E0-410B-9BE0-8C5E15048987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1794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7307B5-53E0-410B-9BE0-8C5E15048987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936676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722BC7-608E-4D82-9E75-615FB1830C85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337423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722BC7-608E-4D82-9E75-615FB1830C85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905770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722BC7-608E-4D82-9E75-615FB1830C85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845957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550342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722BC7-608E-4D82-9E75-615FB1830C85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52309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722BC7-608E-4D82-9E75-615FB1830C85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558839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bild på bakgrundsplatts">
  <p:cSld name="Rubrikbild på bakgrundsplatts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2"/>
          <p:cNvPicPr preferRelativeResize="0"/>
          <p:nvPr/>
        </p:nvPicPr>
        <p:blipFill rotWithShape="1">
          <a:blip r:embed="rId2">
            <a:alphaModFix/>
          </a:blip>
          <a:srcRect t="1" b="41032"/>
          <a:stretch/>
        </p:blipFill>
        <p:spPr>
          <a:xfrm>
            <a:off x="1" y="-3"/>
            <a:ext cx="12196889" cy="559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1007533" y="1557339"/>
            <a:ext cx="10272000" cy="10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None/>
              <a:defRPr sz="5867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49846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+ Brödtext, mörk bakgrund, Kapitelmärkning">
  <p:cSld name="Rubrik + Brödtext, mörk bakgrund, Kapitelmärkning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Google Shape;52;p11"/>
          <p:cNvPicPr preferRelativeResize="0"/>
          <p:nvPr/>
        </p:nvPicPr>
        <p:blipFill rotWithShape="1">
          <a:blip r:embed="rId2">
            <a:alphaModFix/>
          </a:blip>
          <a:srcRect t="1" b="41032"/>
          <a:stretch/>
        </p:blipFill>
        <p:spPr>
          <a:xfrm>
            <a:off x="1" y="-3"/>
            <a:ext cx="12196889" cy="5592000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11"/>
          <p:cNvSpPr txBox="1">
            <a:spLocks noGrp="1"/>
          </p:cNvSpPr>
          <p:nvPr>
            <p:ph type="body" idx="1"/>
          </p:nvPr>
        </p:nvSpPr>
        <p:spPr>
          <a:xfrm>
            <a:off x="1007533" y="765176"/>
            <a:ext cx="10272000" cy="7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800"/>
              </a:spcBef>
              <a:spcAft>
                <a:spcPts val="0"/>
              </a:spcAft>
              <a:buSzPts val="3000"/>
              <a:buNone/>
              <a:defRPr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" name="Google Shape;54;p11"/>
          <p:cNvSpPr txBox="1">
            <a:spLocks noGrp="1"/>
          </p:cNvSpPr>
          <p:nvPr>
            <p:ph type="body" idx="2"/>
          </p:nvPr>
        </p:nvSpPr>
        <p:spPr>
          <a:xfrm>
            <a:off x="1007533" y="1767417"/>
            <a:ext cx="10272000" cy="348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lvl="0" indent="-304792" algn="l">
              <a:spcBef>
                <a:spcPts val="800"/>
              </a:spcBef>
              <a:spcAft>
                <a:spcPts val="0"/>
              </a:spcAft>
              <a:buSzPts val="2000"/>
              <a:buNone/>
              <a:defRPr sz="2667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304792" algn="l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2pPr>
            <a:lvl3pPr marL="1828754" lvl="2" indent="-304792" algn="l">
              <a:spcBef>
                <a:spcPts val="427"/>
              </a:spcBef>
              <a:spcAft>
                <a:spcPts val="0"/>
              </a:spcAft>
              <a:buSzPts val="1600"/>
              <a:buNone/>
              <a:defRPr/>
            </a:lvl3pPr>
            <a:lvl4pPr marL="2438339" lvl="3" indent="-304792" algn="l">
              <a:spcBef>
                <a:spcPts val="373"/>
              </a:spcBef>
              <a:spcAft>
                <a:spcPts val="0"/>
              </a:spcAft>
              <a:buSzPts val="1400"/>
              <a:buNone/>
              <a:defRPr/>
            </a:lvl4pPr>
            <a:lvl5pPr marL="3047924" lvl="4" indent="-304792" algn="l">
              <a:spcBef>
                <a:spcPts val="320"/>
              </a:spcBef>
              <a:spcAft>
                <a:spcPts val="0"/>
              </a:spcAft>
              <a:buSzPts val="1200"/>
              <a:buNone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" name="Google Shape;55;p11"/>
          <p:cNvSpPr txBox="1">
            <a:spLocks noGrp="1"/>
          </p:cNvSpPr>
          <p:nvPr>
            <p:ph type="body" idx="3"/>
          </p:nvPr>
        </p:nvSpPr>
        <p:spPr>
          <a:xfrm>
            <a:off x="527051" y="327416"/>
            <a:ext cx="10752400" cy="21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267"/>
              </a:spcBef>
              <a:spcAft>
                <a:spcPts val="0"/>
              </a:spcAft>
              <a:buSzPts val="1000"/>
              <a:buFont typeface="Calibri"/>
              <a:buNone/>
              <a:defRPr sz="1333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8548198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Rubrik + Brödtext, ljus bakgrund, Kapitelmärk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5FB7DD71-2BB3-E140-86D0-C985F652F9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958"/>
          <a:stretch/>
        </p:blipFill>
        <p:spPr bwMode="auto">
          <a:xfrm>
            <a:off x="0" y="-2"/>
            <a:ext cx="12196800" cy="5592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Platshållare för text 5"/>
          <p:cNvSpPr>
            <a:spLocks noGrp="1"/>
          </p:cNvSpPr>
          <p:nvPr>
            <p:ph type="body" sz="quarter" idx="13"/>
          </p:nvPr>
        </p:nvSpPr>
        <p:spPr>
          <a:xfrm>
            <a:off x="527052" y="332112"/>
            <a:ext cx="10752667" cy="21398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333" b="1">
                <a:solidFill>
                  <a:srgbClr val="0050A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CC13DEE-A758-DBEA-99AB-8F8293E688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7533" y="740703"/>
            <a:ext cx="10272184" cy="787213"/>
          </a:xfrm>
        </p:spPr>
        <p:txBody>
          <a:bodyPr/>
          <a:lstStyle>
            <a:lvl1pPr algn="l">
              <a:defRPr sz="4000"/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5" name="Platshållare för text 5"/>
          <p:cNvSpPr>
            <a:spLocks noGrp="1"/>
          </p:cNvSpPr>
          <p:nvPr>
            <p:ph type="body" sz="quarter" idx="11"/>
          </p:nvPr>
        </p:nvSpPr>
        <p:spPr>
          <a:xfrm>
            <a:off x="1007536" y="1782360"/>
            <a:ext cx="10272185" cy="3470845"/>
          </a:xfrm>
        </p:spPr>
        <p:txBody>
          <a:bodyPr>
            <a:noAutofit/>
          </a:bodyPr>
          <a:lstStyle>
            <a:lvl1pPr marL="0" indent="0">
              <a:spcBef>
                <a:spcPts val="800"/>
              </a:spcBef>
              <a:spcAft>
                <a:spcPts val="800"/>
              </a:spcAft>
              <a:buNone/>
              <a:defRPr sz="2667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  <a:lvl2pPr marL="609570" indent="0">
              <a:buNone/>
              <a:defRPr/>
            </a:lvl2pPr>
            <a:lvl3pPr marL="1219140" indent="0">
              <a:buNone/>
              <a:defRPr/>
            </a:lvl3pPr>
            <a:lvl4pPr marL="1828709" indent="0">
              <a:buNone/>
              <a:defRPr/>
            </a:lvl4pPr>
            <a:lvl5pPr marL="2438278" indent="0"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2206630114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Rubrik + Brödtext, ljus bakgrund, Kapitelmärk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AACED7FC-43C7-894A-A901-859E163D61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2"/>
            <a:ext cx="12192000" cy="559435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400"/>
          </a:p>
        </p:txBody>
      </p:sp>
      <p:sp>
        <p:nvSpPr>
          <p:cNvPr id="6" name="Platshållare för text 5"/>
          <p:cNvSpPr>
            <a:spLocks noGrp="1"/>
          </p:cNvSpPr>
          <p:nvPr>
            <p:ph type="body" sz="quarter" idx="13"/>
          </p:nvPr>
        </p:nvSpPr>
        <p:spPr>
          <a:xfrm>
            <a:off x="527052" y="332112"/>
            <a:ext cx="10752667" cy="21398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333" b="1">
                <a:solidFill>
                  <a:srgbClr val="0050A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845513DC-645E-5E31-D8F6-CCDCDB9AC5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7533" y="740704"/>
            <a:ext cx="10272184" cy="787401"/>
          </a:xfrm>
        </p:spPr>
        <p:txBody>
          <a:bodyPr/>
          <a:lstStyle>
            <a:lvl1pPr algn="l">
              <a:defRPr sz="4000"/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5" name="Platshållare för text 5"/>
          <p:cNvSpPr>
            <a:spLocks noGrp="1"/>
          </p:cNvSpPr>
          <p:nvPr>
            <p:ph type="body" sz="quarter" idx="11"/>
          </p:nvPr>
        </p:nvSpPr>
        <p:spPr>
          <a:xfrm>
            <a:off x="1007536" y="1782360"/>
            <a:ext cx="10272185" cy="3470845"/>
          </a:xfrm>
        </p:spPr>
        <p:txBody>
          <a:bodyPr>
            <a:noAutofit/>
          </a:bodyPr>
          <a:lstStyle>
            <a:lvl1pPr marL="0" indent="0">
              <a:spcBef>
                <a:spcPts val="800"/>
              </a:spcBef>
              <a:spcAft>
                <a:spcPts val="800"/>
              </a:spcAft>
              <a:buNone/>
              <a:defRPr sz="2667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  <a:lvl2pPr marL="609570" indent="0">
              <a:buNone/>
              <a:defRPr/>
            </a:lvl2pPr>
            <a:lvl3pPr marL="1219140" indent="0">
              <a:buNone/>
              <a:defRPr/>
            </a:lvl3pPr>
            <a:lvl4pPr marL="1828709" indent="0">
              <a:buNone/>
              <a:defRPr/>
            </a:lvl4pPr>
            <a:lvl5pPr marL="2438278" indent="0"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550319785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079340ED-1984-448A-86EC-9C9E9DD814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D96B4-7D01-7F42-8315-024E61ECDD3D}" type="datetimeFigureOut">
              <a:rPr lang="sv-SE" smtClean="0"/>
              <a:t>2025-03-25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6335BC87-5BFC-158F-5BC4-F2F5D71E4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3FDE99A5-9629-88B1-0085-55F7C2BC6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424EB-7AA5-8543-9923-8E0DA8042C3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3808219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Rubrik + Bild, Kapitelmärk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3"/>
          <p:cNvSpPr>
            <a:spLocks noGrp="1"/>
          </p:cNvSpPr>
          <p:nvPr>
            <p:ph type="body" sz="quarter" idx="10"/>
          </p:nvPr>
        </p:nvSpPr>
        <p:spPr>
          <a:xfrm>
            <a:off x="1007537" y="765179"/>
            <a:ext cx="10272185" cy="779991"/>
          </a:xfrm>
        </p:spPr>
        <p:txBody>
          <a:bodyPr anchor="ctr">
            <a:noAutofit/>
          </a:bodyPr>
          <a:lstStyle>
            <a:lvl1pPr marL="0" indent="0" algn="l">
              <a:buNone/>
              <a:defRPr sz="4000">
                <a:solidFill>
                  <a:srgbClr val="0050A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9" name="Platshållare för bild 8"/>
          <p:cNvSpPr>
            <a:spLocks noGrp="1" noChangeAspect="1"/>
          </p:cNvSpPr>
          <p:nvPr>
            <p:ph type="pic" sz="quarter" idx="12"/>
          </p:nvPr>
        </p:nvSpPr>
        <p:spPr>
          <a:xfrm>
            <a:off x="1007537" y="1772820"/>
            <a:ext cx="10272185" cy="348074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text 5"/>
          <p:cNvSpPr>
            <a:spLocks noGrp="1"/>
          </p:cNvSpPr>
          <p:nvPr>
            <p:ph type="body" sz="quarter" idx="13"/>
          </p:nvPr>
        </p:nvSpPr>
        <p:spPr>
          <a:xfrm>
            <a:off x="527053" y="332658"/>
            <a:ext cx="10752667" cy="21344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333" b="1">
                <a:solidFill>
                  <a:srgbClr val="0050A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18374367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Rubrik + Brödtext, mörk bakgrund, Kapitelmärk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BFFC75E9-C109-AB40-B376-00003B10B30D}"/>
              </a:ext>
            </a:extLst>
          </p:cNvPr>
          <p:cNvPicPr>
            <a:picLocks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41032"/>
          <a:stretch/>
        </p:blipFill>
        <p:spPr bwMode="auto">
          <a:xfrm>
            <a:off x="0" y="-3"/>
            <a:ext cx="12196893" cy="559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latshållare för text 3"/>
          <p:cNvSpPr>
            <a:spLocks noGrp="1"/>
          </p:cNvSpPr>
          <p:nvPr>
            <p:ph type="body" sz="quarter" idx="10"/>
          </p:nvPr>
        </p:nvSpPr>
        <p:spPr>
          <a:xfrm>
            <a:off x="1007536" y="765178"/>
            <a:ext cx="10272185" cy="779991"/>
          </a:xfrm>
        </p:spPr>
        <p:txBody>
          <a:bodyPr anchor="ctr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text 5"/>
          <p:cNvSpPr>
            <a:spLocks noGrp="1"/>
          </p:cNvSpPr>
          <p:nvPr>
            <p:ph type="body" sz="quarter" idx="11"/>
          </p:nvPr>
        </p:nvSpPr>
        <p:spPr>
          <a:xfrm>
            <a:off x="1007535" y="1767417"/>
            <a:ext cx="10272087" cy="3485787"/>
          </a:xfrm>
        </p:spPr>
        <p:txBody>
          <a:bodyPr>
            <a:noAutofit/>
          </a:bodyPr>
          <a:lstStyle>
            <a:lvl1pPr marL="0" indent="0">
              <a:spcBef>
                <a:spcPts val="800"/>
              </a:spcBef>
              <a:spcAft>
                <a:spcPts val="800"/>
              </a:spcAft>
              <a:buNone/>
              <a:defRPr sz="2667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marL="609570" indent="0">
              <a:buNone/>
              <a:defRPr/>
            </a:lvl2pPr>
            <a:lvl3pPr marL="1219140" indent="0">
              <a:buNone/>
              <a:defRPr/>
            </a:lvl3pPr>
            <a:lvl4pPr marL="1828709" indent="0">
              <a:buNone/>
              <a:defRPr/>
            </a:lvl4pPr>
            <a:lvl5pPr marL="2438278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text 5"/>
          <p:cNvSpPr>
            <a:spLocks noGrp="1"/>
          </p:cNvSpPr>
          <p:nvPr>
            <p:ph type="body" sz="quarter" idx="13"/>
          </p:nvPr>
        </p:nvSpPr>
        <p:spPr>
          <a:xfrm>
            <a:off x="527053" y="327416"/>
            <a:ext cx="10752569" cy="218685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333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362332534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Rubrik och punktlista + kapitelmärkning">
  <p:cSld name="3_Rubrik och punktlista + kapitelmärkning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7"/>
          <p:cNvSpPr txBox="1">
            <a:spLocks noGrp="1"/>
          </p:cNvSpPr>
          <p:nvPr>
            <p:ph type="title"/>
          </p:nvPr>
        </p:nvSpPr>
        <p:spPr>
          <a:xfrm>
            <a:off x="1015420" y="765175"/>
            <a:ext cx="10272000" cy="7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rgbClr val="0050A0"/>
              </a:buClr>
              <a:buSzPts val="4000"/>
              <a:buFont typeface="Calibri"/>
              <a:buNone/>
              <a:defRPr sz="4000">
                <a:solidFill>
                  <a:srgbClr val="0050A0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27"/>
          <p:cNvSpPr txBox="1">
            <a:spLocks noGrp="1"/>
          </p:cNvSpPr>
          <p:nvPr>
            <p:ph type="body" idx="1"/>
          </p:nvPr>
        </p:nvSpPr>
        <p:spPr>
          <a:xfrm>
            <a:off x="1015419" y="1773239"/>
            <a:ext cx="10264500" cy="34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/>
          <a:lstStyle>
            <a:lvl1pPr marL="457167" lvl="0" indent="-400021" algn="l" rtl="0">
              <a:spcBef>
                <a:spcPts val="500"/>
              </a:spcBef>
              <a:spcAft>
                <a:spcPts val="0"/>
              </a:spcAft>
              <a:buClr>
                <a:srgbClr val="0050A0"/>
              </a:buClr>
              <a:buSzPts val="2700"/>
              <a:buChar char="•"/>
              <a:defRPr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332" lvl="1" indent="-380972" algn="l" rtl="0">
              <a:spcBef>
                <a:spcPts val="500"/>
              </a:spcBef>
              <a:spcAft>
                <a:spcPts val="0"/>
              </a:spcAft>
              <a:buClr>
                <a:srgbClr val="0050A0"/>
              </a:buClr>
              <a:buSzPts val="2400"/>
              <a:buFont typeface="Arial"/>
              <a:buChar char="•"/>
              <a:def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498" lvl="2" indent="-361926" algn="l" rtl="0">
              <a:spcBef>
                <a:spcPts val="400"/>
              </a:spcBef>
              <a:spcAft>
                <a:spcPts val="0"/>
              </a:spcAft>
              <a:buClr>
                <a:srgbClr val="0050A0"/>
              </a:buClr>
              <a:buSzPts val="2100"/>
              <a:buFont typeface="Arial"/>
              <a:buChar char="•"/>
              <a:defRPr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664" lvl="3" indent="-349226" algn="l" rtl="0">
              <a:spcBef>
                <a:spcPts val="400"/>
              </a:spcBef>
              <a:spcAft>
                <a:spcPts val="0"/>
              </a:spcAft>
              <a:buClr>
                <a:srgbClr val="0050A0"/>
              </a:buClr>
              <a:buSzPts val="1900"/>
              <a:buFont typeface="Arial"/>
              <a:buChar char="•"/>
              <a:defRPr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5830" lvl="4" indent="-330176" algn="l" rtl="0">
              <a:spcBef>
                <a:spcPts val="300"/>
              </a:spcBef>
              <a:spcAft>
                <a:spcPts val="0"/>
              </a:spcAft>
              <a:buClr>
                <a:srgbClr val="0050A0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2994" lvl="5" indent="-380972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6pPr>
            <a:lvl7pPr marL="3200160" lvl="6" indent="-380972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7pPr>
            <a:lvl8pPr marL="3657327" lvl="7" indent="-380972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8pPr>
            <a:lvl9pPr marL="4114492" lvl="8" indent="-380972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9pPr>
          </a:lstStyle>
          <a:p>
            <a:endParaRPr/>
          </a:p>
        </p:txBody>
      </p:sp>
      <p:sp>
        <p:nvSpPr>
          <p:cNvPr id="143" name="Google Shape;143;p27"/>
          <p:cNvSpPr txBox="1">
            <a:spLocks noGrp="1"/>
          </p:cNvSpPr>
          <p:nvPr>
            <p:ph type="body" idx="2"/>
          </p:nvPr>
        </p:nvSpPr>
        <p:spPr>
          <a:xfrm>
            <a:off x="528003" y="331200"/>
            <a:ext cx="10751700" cy="2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/>
          <a:lstStyle>
            <a:lvl1pPr marL="457167" lvl="0" indent="-228584" algn="l" rtl="0">
              <a:spcBef>
                <a:spcPts val="300"/>
              </a:spcBef>
              <a:spcAft>
                <a:spcPts val="0"/>
              </a:spcAft>
              <a:buSzPts val="1300"/>
              <a:buFont typeface="Calibri"/>
              <a:buNone/>
              <a:defRPr sz="1300" b="1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332" lvl="1" indent="-380972" algn="l" rtl="0"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498" lvl="2" indent="-380972" algn="l" rtl="0"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3pPr>
            <a:lvl4pPr marL="1828664" lvl="3" indent="-380972" algn="l" rtl="0"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4pPr>
            <a:lvl5pPr marL="2285830" lvl="4" indent="-380972" algn="l" rtl="0"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5pPr>
            <a:lvl6pPr marL="2742994" lvl="5" indent="-380972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6pPr>
            <a:lvl7pPr marL="3200160" lvl="6" indent="-380972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7pPr>
            <a:lvl8pPr marL="3657327" lvl="7" indent="-380972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8pPr>
            <a:lvl9pPr marL="4114492" lvl="8" indent="-380972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53595709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Rubrik + Brödtext, ljus bakgrund, Kapitelmärk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5FB7DD71-2BB3-E140-86D0-C985F652F900}"/>
              </a:ext>
            </a:extLst>
          </p:cNvPr>
          <p:cNvPicPr>
            <a:picLocks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958"/>
          <a:stretch/>
        </p:blipFill>
        <p:spPr bwMode="auto">
          <a:xfrm>
            <a:off x="0" y="-3"/>
            <a:ext cx="12196800" cy="5592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latshållare för text 3"/>
          <p:cNvSpPr>
            <a:spLocks noGrp="1"/>
          </p:cNvSpPr>
          <p:nvPr>
            <p:ph type="body" sz="quarter" idx="10"/>
          </p:nvPr>
        </p:nvSpPr>
        <p:spPr>
          <a:xfrm>
            <a:off x="1014105" y="757768"/>
            <a:ext cx="10272185" cy="787401"/>
          </a:xfrm>
        </p:spPr>
        <p:txBody>
          <a:bodyPr anchor="ctr">
            <a:noAutofit/>
          </a:bodyPr>
          <a:lstStyle>
            <a:lvl1pPr marL="0" indent="0" algn="l">
              <a:buNone/>
              <a:defRPr sz="4000">
                <a:solidFill>
                  <a:srgbClr val="0050A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text 5"/>
          <p:cNvSpPr>
            <a:spLocks noGrp="1"/>
          </p:cNvSpPr>
          <p:nvPr>
            <p:ph type="body" sz="quarter" idx="11"/>
          </p:nvPr>
        </p:nvSpPr>
        <p:spPr>
          <a:xfrm>
            <a:off x="1007534" y="1782359"/>
            <a:ext cx="10272185" cy="3470845"/>
          </a:xfrm>
        </p:spPr>
        <p:txBody>
          <a:bodyPr>
            <a:noAutofit/>
          </a:bodyPr>
          <a:lstStyle>
            <a:lvl1pPr marL="0" indent="0">
              <a:spcBef>
                <a:spcPts val="800"/>
              </a:spcBef>
              <a:spcAft>
                <a:spcPts val="800"/>
              </a:spcAft>
              <a:buNone/>
              <a:defRPr sz="2667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  <a:lvl2pPr marL="609585" indent="0">
              <a:buNone/>
              <a:defRPr/>
            </a:lvl2pPr>
            <a:lvl3pPr marL="1219170" indent="0">
              <a:buNone/>
              <a:defRPr/>
            </a:lvl3pPr>
            <a:lvl4pPr marL="1828754" indent="0">
              <a:buNone/>
              <a:defRPr/>
            </a:lvl4pPr>
            <a:lvl5pPr marL="2438339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text 5"/>
          <p:cNvSpPr>
            <a:spLocks noGrp="1"/>
          </p:cNvSpPr>
          <p:nvPr>
            <p:ph type="body" sz="quarter" idx="13"/>
          </p:nvPr>
        </p:nvSpPr>
        <p:spPr>
          <a:xfrm>
            <a:off x="527051" y="332111"/>
            <a:ext cx="10752667" cy="21398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333" b="1">
                <a:solidFill>
                  <a:srgbClr val="0050A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515421316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421F8EE-1251-49B9-98A4-66AFF00CEA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713AF5DC-DFE0-4EF0-9FF5-CEC67558C8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747D007-4FAB-4F47-B52E-1AC176784A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C4479-8398-4C35-A348-E2D4A671C9EB}" type="datetimeFigureOut">
              <a:rPr lang="sv-SE" smtClean="0"/>
              <a:t>2025-03-25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75EEECD-1381-4681-A13E-7581A0E3C4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52A4517-784A-441F-9F2F-C49E933CE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FECEC-2463-4A5A-A0E5-09B2DDA803A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7372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Rubrik + Brödtext, mörk bakgrund, Kapitelmärk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BFFC75E9-C109-AB40-B376-00003B10B30D}"/>
              </a:ext>
            </a:extLst>
          </p:cNvPr>
          <p:cNvPicPr>
            <a:picLocks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41032"/>
          <a:stretch/>
        </p:blipFill>
        <p:spPr bwMode="auto">
          <a:xfrm>
            <a:off x="0" y="-3"/>
            <a:ext cx="12196893" cy="559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latshållare för text 3"/>
          <p:cNvSpPr>
            <a:spLocks noGrp="1"/>
          </p:cNvSpPr>
          <p:nvPr>
            <p:ph type="body" sz="quarter" idx="10"/>
          </p:nvPr>
        </p:nvSpPr>
        <p:spPr>
          <a:xfrm>
            <a:off x="1007538" y="765181"/>
            <a:ext cx="10272185" cy="779991"/>
          </a:xfrm>
        </p:spPr>
        <p:txBody>
          <a:bodyPr anchor="ctr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text 5"/>
          <p:cNvSpPr>
            <a:spLocks noGrp="1"/>
          </p:cNvSpPr>
          <p:nvPr>
            <p:ph type="body" sz="quarter" idx="11"/>
          </p:nvPr>
        </p:nvSpPr>
        <p:spPr>
          <a:xfrm>
            <a:off x="1007538" y="1767417"/>
            <a:ext cx="10272087" cy="3485787"/>
          </a:xfrm>
        </p:spPr>
        <p:txBody>
          <a:bodyPr>
            <a:noAutofit/>
          </a:bodyPr>
          <a:lstStyle>
            <a:lvl1pPr marL="0" indent="0">
              <a:spcBef>
                <a:spcPts val="800"/>
              </a:spcBef>
              <a:spcAft>
                <a:spcPts val="800"/>
              </a:spcAft>
              <a:buNone/>
              <a:defRPr sz="2667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marL="609539" indent="0">
              <a:buNone/>
              <a:defRPr/>
            </a:lvl2pPr>
            <a:lvl3pPr marL="1219080" indent="0">
              <a:buNone/>
              <a:defRPr/>
            </a:lvl3pPr>
            <a:lvl4pPr marL="1828618" indent="0">
              <a:buNone/>
              <a:defRPr/>
            </a:lvl4pPr>
            <a:lvl5pPr marL="2438158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text 5"/>
          <p:cNvSpPr>
            <a:spLocks noGrp="1"/>
          </p:cNvSpPr>
          <p:nvPr>
            <p:ph type="body" sz="quarter" idx="13"/>
          </p:nvPr>
        </p:nvSpPr>
        <p:spPr>
          <a:xfrm>
            <a:off x="527056" y="327416"/>
            <a:ext cx="10752569" cy="218685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333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1986430723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Rubrik och punktlista + kapitelmärkning">
  <p:cSld name="3_Rubrik och punktlista + kapitelmärkning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7"/>
          <p:cNvSpPr txBox="1">
            <a:spLocks noGrp="1"/>
          </p:cNvSpPr>
          <p:nvPr>
            <p:ph type="title"/>
          </p:nvPr>
        </p:nvSpPr>
        <p:spPr>
          <a:xfrm>
            <a:off x="1015420" y="765175"/>
            <a:ext cx="10272000" cy="7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rgbClr val="0050A0"/>
              </a:buClr>
              <a:buSzPts val="4000"/>
              <a:buFont typeface="Calibri"/>
              <a:buNone/>
              <a:defRPr sz="4000">
                <a:solidFill>
                  <a:srgbClr val="0050A0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27"/>
          <p:cNvSpPr txBox="1">
            <a:spLocks noGrp="1"/>
          </p:cNvSpPr>
          <p:nvPr>
            <p:ph type="body" idx="1"/>
          </p:nvPr>
        </p:nvSpPr>
        <p:spPr>
          <a:xfrm>
            <a:off x="1015419" y="1773239"/>
            <a:ext cx="10264500" cy="34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/>
          <a:lstStyle>
            <a:lvl1pPr marL="457155" lvl="0" indent="-400011" algn="l" rtl="0">
              <a:spcBef>
                <a:spcPts val="500"/>
              </a:spcBef>
              <a:spcAft>
                <a:spcPts val="0"/>
              </a:spcAft>
              <a:buClr>
                <a:srgbClr val="0050A0"/>
              </a:buClr>
              <a:buSzPts val="2700"/>
              <a:buChar char="•"/>
              <a:defRPr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309" lvl="1" indent="-380962" algn="l" rtl="0">
              <a:spcBef>
                <a:spcPts val="500"/>
              </a:spcBef>
              <a:spcAft>
                <a:spcPts val="0"/>
              </a:spcAft>
              <a:buClr>
                <a:srgbClr val="0050A0"/>
              </a:buClr>
              <a:buSzPts val="2400"/>
              <a:buFont typeface="Arial"/>
              <a:buChar char="•"/>
              <a:def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464" lvl="2" indent="-361918" algn="l" rtl="0">
              <a:spcBef>
                <a:spcPts val="400"/>
              </a:spcBef>
              <a:spcAft>
                <a:spcPts val="0"/>
              </a:spcAft>
              <a:buClr>
                <a:srgbClr val="0050A0"/>
              </a:buClr>
              <a:buSzPts val="2100"/>
              <a:buFont typeface="Arial"/>
              <a:buChar char="•"/>
              <a:defRPr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618" lvl="3" indent="-349218" algn="l" rtl="0">
              <a:spcBef>
                <a:spcPts val="400"/>
              </a:spcBef>
              <a:spcAft>
                <a:spcPts val="0"/>
              </a:spcAft>
              <a:buClr>
                <a:srgbClr val="0050A0"/>
              </a:buClr>
              <a:buSzPts val="1900"/>
              <a:buFont typeface="Arial"/>
              <a:buChar char="•"/>
              <a:defRPr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5774" lvl="4" indent="-330168" algn="l" rtl="0">
              <a:spcBef>
                <a:spcPts val="300"/>
              </a:spcBef>
              <a:spcAft>
                <a:spcPts val="0"/>
              </a:spcAft>
              <a:buClr>
                <a:srgbClr val="0050A0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2926" lvl="5" indent="-380962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6pPr>
            <a:lvl7pPr marL="3200080" lvl="6" indent="-380962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7pPr>
            <a:lvl8pPr marL="3657235" lvl="7" indent="-380962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8pPr>
            <a:lvl9pPr marL="4114389" lvl="8" indent="-380962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9pPr>
          </a:lstStyle>
          <a:p>
            <a:endParaRPr/>
          </a:p>
        </p:txBody>
      </p:sp>
      <p:sp>
        <p:nvSpPr>
          <p:cNvPr id="143" name="Google Shape;143;p27"/>
          <p:cNvSpPr txBox="1">
            <a:spLocks noGrp="1"/>
          </p:cNvSpPr>
          <p:nvPr>
            <p:ph type="body" idx="2"/>
          </p:nvPr>
        </p:nvSpPr>
        <p:spPr>
          <a:xfrm>
            <a:off x="528003" y="331200"/>
            <a:ext cx="10751700" cy="2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/>
          <a:lstStyle>
            <a:lvl1pPr marL="457155" lvl="0" indent="-228578" algn="l" rtl="0">
              <a:spcBef>
                <a:spcPts val="300"/>
              </a:spcBef>
              <a:spcAft>
                <a:spcPts val="0"/>
              </a:spcAft>
              <a:buSzPts val="1300"/>
              <a:buFont typeface="Calibri"/>
              <a:buNone/>
              <a:defRPr sz="1300" b="1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309" lvl="1" indent="-380962" algn="l" rtl="0"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464" lvl="2" indent="-380962" algn="l" rtl="0"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3pPr>
            <a:lvl4pPr marL="1828618" lvl="3" indent="-380962" algn="l" rtl="0"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4pPr>
            <a:lvl5pPr marL="2285774" lvl="4" indent="-380962" algn="l" rtl="0"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5pPr>
            <a:lvl6pPr marL="2742926" lvl="5" indent="-380962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6pPr>
            <a:lvl7pPr marL="3200080" lvl="6" indent="-380962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7pPr>
            <a:lvl8pPr marL="3657235" lvl="7" indent="-380962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8pPr>
            <a:lvl9pPr marL="4114389" lvl="8" indent="-380962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939799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Rubrik + Brödtext, mörk bakgrund, Kapitelmärkning">
  <p:cSld name="1_Rubrik + Brödtext, mörk bakgrund, Kapitelmärkning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oogle Shape;57;p12"/>
          <p:cNvPicPr preferRelativeResize="0"/>
          <p:nvPr/>
        </p:nvPicPr>
        <p:blipFill rotWithShape="1">
          <a:blip r:embed="rId2">
            <a:alphaModFix/>
          </a:blip>
          <a:srcRect t="1" b="40931"/>
          <a:stretch/>
        </p:blipFill>
        <p:spPr>
          <a:xfrm>
            <a:off x="0" y="-4"/>
            <a:ext cx="12196800" cy="559200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2"/>
          <p:cNvSpPr txBox="1">
            <a:spLocks noGrp="1"/>
          </p:cNvSpPr>
          <p:nvPr>
            <p:ph type="body" idx="1"/>
          </p:nvPr>
        </p:nvSpPr>
        <p:spPr>
          <a:xfrm>
            <a:off x="1007533" y="757767"/>
            <a:ext cx="10272000" cy="7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800"/>
              </a:spcBef>
              <a:spcAft>
                <a:spcPts val="0"/>
              </a:spcAft>
              <a:buSzPts val="3000"/>
              <a:buNone/>
              <a:defRPr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9" name="Google Shape;59;p12"/>
          <p:cNvSpPr txBox="1">
            <a:spLocks noGrp="1"/>
          </p:cNvSpPr>
          <p:nvPr>
            <p:ph type="body" idx="2"/>
          </p:nvPr>
        </p:nvSpPr>
        <p:spPr>
          <a:xfrm>
            <a:off x="1007435" y="1773239"/>
            <a:ext cx="10272000" cy="34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lvl="0" indent="-304792" algn="l">
              <a:spcBef>
                <a:spcPts val="800"/>
              </a:spcBef>
              <a:spcAft>
                <a:spcPts val="0"/>
              </a:spcAft>
              <a:buSzPts val="2000"/>
              <a:buNone/>
              <a:defRPr sz="2667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304792" algn="l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2pPr>
            <a:lvl3pPr marL="1828754" lvl="2" indent="-304792" algn="l">
              <a:spcBef>
                <a:spcPts val="427"/>
              </a:spcBef>
              <a:spcAft>
                <a:spcPts val="0"/>
              </a:spcAft>
              <a:buSzPts val="1600"/>
              <a:buNone/>
              <a:defRPr/>
            </a:lvl3pPr>
            <a:lvl4pPr marL="2438339" lvl="3" indent="-304792" algn="l">
              <a:spcBef>
                <a:spcPts val="373"/>
              </a:spcBef>
              <a:spcAft>
                <a:spcPts val="0"/>
              </a:spcAft>
              <a:buSzPts val="1400"/>
              <a:buNone/>
              <a:defRPr/>
            </a:lvl4pPr>
            <a:lvl5pPr marL="3047924" lvl="4" indent="-304792" algn="l">
              <a:spcBef>
                <a:spcPts val="320"/>
              </a:spcBef>
              <a:spcAft>
                <a:spcPts val="0"/>
              </a:spcAft>
              <a:buSzPts val="1200"/>
              <a:buNone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0" name="Google Shape;60;p12"/>
          <p:cNvSpPr txBox="1">
            <a:spLocks noGrp="1"/>
          </p:cNvSpPr>
          <p:nvPr>
            <p:ph type="body" idx="3"/>
          </p:nvPr>
        </p:nvSpPr>
        <p:spPr>
          <a:xfrm>
            <a:off x="527051" y="327416"/>
            <a:ext cx="10752400" cy="21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267"/>
              </a:spcBef>
              <a:spcAft>
                <a:spcPts val="0"/>
              </a:spcAft>
              <a:buSzPts val="1000"/>
              <a:buFont typeface="Calibri"/>
              <a:buNone/>
              <a:defRPr sz="1333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66842883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Rubrik och punktlista + kapitelmärk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text 5"/>
          <p:cNvSpPr>
            <a:spLocks noGrp="1"/>
          </p:cNvSpPr>
          <p:nvPr>
            <p:ph type="body" sz="quarter" idx="11"/>
          </p:nvPr>
        </p:nvSpPr>
        <p:spPr>
          <a:xfrm>
            <a:off x="528003" y="331203"/>
            <a:ext cx="10751716" cy="2149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333" b="1">
                <a:solidFill>
                  <a:srgbClr val="0050A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15424" y="765175"/>
            <a:ext cx="10272185" cy="779992"/>
          </a:xfrm>
        </p:spPr>
        <p:txBody>
          <a:bodyPr>
            <a:noAutofit/>
          </a:bodyPr>
          <a:lstStyle>
            <a:lvl1pPr algn="l">
              <a:defRPr sz="4000">
                <a:solidFill>
                  <a:srgbClr val="0050A0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8" name="Platshållare för text 7"/>
          <p:cNvSpPr>
            <a:spLocks noGrp="1"/>
          </p:cNvSpPr>
          <p:nvPr>
            <p:ph type="body" sz="quarter" idx="10"/>
          </p:nvPr>
        </p:nvSpPr>
        <p:spPr>
          <a:xfrm>
            <a:off x="1015422" y="1773239"/>
            <a:ext cx="10264297" cy="3479964"/>
          </a:xfrm>
        </p:spPr>
        <p:txBody>
          <a:bodyPr>
            <a:noAutofit/>
          </a:bodyPr>
          <a:lstStyle>
            <a:lvl1pPr>
              <a:buClr>
                <a:srgbClr val="0050A0"/>
              </a:buClr>
              <a:defRPr sz="2667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  <a:lvl2pPr marL="990526" indent="-380972">
              <a:buClr>
                <a:srgbClr val="0050A0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2pPr>
            <a:lvl3pPr marL="1523887" indent="-304776">
              <a:buClr>
                <a:srgbClr val="0050A0"/>
              </a:buClr>
              <a:buFont typeface="Arial" panose="020B0604020202020204" pitchFamily="34" charset="0"/>
              <a:buChar char="•"/>
              <a:defRPr sz="2133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3pPr>
            <a:lvl4pPr marL="2133440" indent="-304776">
              <a:buClr>
                <a:srgbClr val="0050A0"/>
              </a:buClr>
              <a:buFont typeface="Arial" panose="020B0604020202020204" pitchFamily="34" charset="0"/>
              <a:buChar char="•"/>
              <a:defRPr sz="1867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4pPr>
            <a:lvl5pPr marL="2742994" indent="-304776">
              <a:buClr>
                <a:srgbClr val="0050A0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725057863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+ Bild, Kapitelmärkning">
  <p:cSld name="3_Rubrik + Bild, Kapitelmärkning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0"/>
          <p:cNvSpPr txBox="1">
            <a:spLocks noGrp="1"/>
          </p:cNvSpPr>
          <p:nvPr>
            <p:ph type="body" idx="1"/>
          </p:nvPr>
        </p:nvSpPr>
        <p:spPr>
          <a:xfrm>
            <a:off x="1007536" y="765178"/>
            <a:ext cx="10272185" cy="779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609570" lvl="0" indent="-304784" algn="l">
              <a:spcBef>
                <a:spcPts val="800"/>
              </a:spcBef>
              <a:spcAft>
                <a:spcPts val="0"/>
              </a:spcAft>
              <a:buSzPts val="3000"/>
              <a:buNone/>
              <a:defRPr sz="4000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40" lvl="1" indent="-457178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09" lvl="2" indent="-457178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278" lvl="3" indent="-457178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848" lvl="4" indent="-457178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418" lvl="5" indent="-457178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6987" lvl="6" indent="-457178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557" lvl="7" indent="-457178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126" lvl="8" indent="-457178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6" name="Google Shape;126;p30"/>
          <p:cNvSpPr>
            <a:spLocks noGrp="1"/>
          </p:cNvSpPr>
          <p:nvPr>
            <p:ph type="pic" idx="2"/>
          </p:nvPr>
        </p:nvSpPr>
        <p:spPr>
          <a:xfrm>
            <a:off x="1007536" y="1772820"/>
            <a:ext cx="10272185" cy="3480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533"/>
              </a:spcBef>
              <a:spcAft>
                <a:spcPts val="0"/>
              </a:spcAft>
              <a:buClr>
                <a:srgbClr val="0050A0"/>
              </a:buClr>
              <a:buSzPts val="2000"/>
              <a:buFont typeface="Arial"/>
              <a:buNone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480"/>
              </a:spcBef>
              <a:spcAft>
                <a:spcPts val="0"/>
              </a:spcAft>
              <a:buClr>
                <a:srgbClr val="0050A0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427"/>
              </a:spcBef>
              <a:spcAft>
                <a:spcPts val="0"/>
              </a:spcAft>
              <a:buClr>
                <a:srgbClr val="0050A0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373"/>
              </a:spcBef>
              <a:spcAft>
                <a:spcPts val="0"/>
              </a:spcAft>
              <a:buClr>
                <a:srgbClr val="0050A0"/>
              </a:buClr>
              <a:buSzPts val="1400"/>
              <a:buFont typeface="Arial"/>
              <a:buChar char="•"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320"/>
              </a:spcBef>
              <a:spcAft>
                <a:spcPts val="0"/>
              </a:spcAft>
              <a:buClr>
                <a:srgbClr val="0050A0"/>
              </a:buClr>
              <a:buSzPts val="12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7" name="Google Shape;127;p30"/>
          <p:cNvSpPr txBox="1">
            <a:spLocks noGrp="1"/>
          </p:cNvSpPr>
          <p:nvPr>
            <p:ph type="body" idx="3"/>
          </p:nvPr>
        </p:nvSpPr>
        <p:spPr>
          <a:xfrm>
            <a:off x="527052" y="332658"/>
            <a:ext cx="10752667" cy="213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609570" lvl="0" indent="-304784" algn="l">
              <a:spcBef>
                <a:spcPts val="267"/>
              </a:spcBef>
              <a:spcAft>
                <a:spcPts val="0"/>
              </a:spcAft>
              <a:buSzPts val="1000"/>
              <a:buFont typeface="Calibri"/>
              <a:buNone/>
              <a:defRPr sz="1333" b="1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40" lvl="1" indent="-457178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09" lvl="2" indent="-457178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278" lvl="3" indent="-457178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848" lvl="4" indent="-457178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418" lvl="5" indent="-457178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6987" lvl="6" indent="-457178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557" lvl="7" indent="-457178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126" lvl="8" indent="-457178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27854211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2F7FAF6-9347-A8E1-05D3-4FDC8EA95E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099FC69-248D-AF3E-F3F6-43DA7F5601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B9D137F-5C43-13F2-8266-1CDF81B0B2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4460F-FCEE-9442-9E63-CE4A83D3EADA}" type="datetimeFigureOut">
              <a:rPr lang="sv-SE" smtClean="0"/>
              <a:t>2025-03-25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8ECD0DA-F881-5254-BD5B-45467AFAE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244E679-928D-38B3-6258-DCB145D57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5CC64-9836-7E4F-9928-9A94E3369AA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46552041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Rubrik + Bild, Kapitelmärk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3"/>
          <p:cNvSpPr>
            <a:spLocks noGrp="1"/>
          </p:cNvSpPr>
          <p:nvPr>
            <p:ph type="body" sz="quarter" idx="10"/>
          </p:nvPr>
        </p:nvSpPr>
        <p:spPr>
          <a:xfrm>
            <a:off x="1007534" y="765177"/>
            <a:ext cx="10272185" cy="779991"/>
          </a:xfrm>
        </p:spPr>
        <p:txBody>
          <a:bodyPr anchor="ctr">
            <a:noAutofit/>
          </a:bodyPr>
          <a:lstStyle>
            <a:lvl1pPr marL="0" indent="0" algn="l">
              <a:buNone/>
              <a:defRPr sz="4000">
                <a:solidFill>
                  <a:srgbClr val="0050A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sv-SE"/>
              <a:t>Redigera format för bakgrundstext
Nivå två
Nivå tre
Nivå fyra
Nivå fem</a:t>
            </a:r>
          </a:p>
        </p:txBody>
      </p:sp>
      <p:sp>
        <p:nvSpPr>
          <p:cNvPr id="9" name="Platshållare för bild 8"/>
          <p:cNvSpPr>
            <a:spLocks noGrp="1" noChangeAspect="1"/>
          </p:cNvSpPr>
          <p:nvPr>
            <p:ph type="pic" sz="quarter" idx="12"/>
          </p:nvPr>
        </p:nvSpPr>
        <p:spPr>
          <a:xfrm>
            <a:off x="1007534" y="1772819"/>
            <a:ext cx="10272185" cy="348074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text 5"/>
          <p:cNvSpPr>
            <a:spLocks noGrp="1"/>
          </p:cNvSpPr>
          <p:nvPr>
            <p:ph type="body" sz="quarter" idx="13"/>
          </p:nvPr>
        </p:nvSpPr>
        <p:spPr>
          <a:xfrm>
            <a:off x="527051" y="332657"/>
            <a:ext cx="10752667" cy="21344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333" b="1">
                <a:solidFill>
                  <a:srgbClr val="0050A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sv-SE"/>
              <a:t>Redigera format för bakgrundstext
Nivå två
Nivå tre
Nivå fyra
Nivå fem</a:t>
            </a:r>
          </a:p>
        </p:txBody>
      </p:sp>
    </p:spTree>
    <p:extLst>
      <p:ext uri="{BB962C8B-B14F-4D97-AF65-F5344CB8AC3E}">
        <p14:creationId xmlns:p14="http://schemas.microsoft.com/office/powerpoint/2010/main" val="3348792853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+ Bild, Kapitelmärkning">
  <p:cSld name="4_Rubrik + Bild, Kapitelmärkning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3"/>
          <p:cNvSpPr txBox="1">
            <a:spLocks noGrp="1"/>
          </p:cNvSpPr>
          <p:nvPr>
            <p:ph type="body" idx="1"/>
          </p:nvPr>
        </p:nvSpPr>
        <p:spPr>
          <a:xfrm>
            <a:off x="1007533" y="765176"/>
            <a:ext cx="10272000" cy="7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/>
          <a:lstStyle>
            <a:lvl1pPr marL="457189" lvl="0" indent="-228594" algn="l" rtl="0">
              <a:spcBef>
                <a:spcPts val="800"/>
              </a:spcBef>
              <a:spcAft>
                <a:spcPts val="0"/>
              </a:spcAft>
              <a:buSzPts val="4000"/>
              <a:buNone/>
              <a:defRPr sz="4000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377" lvl="1" indent="-380990" algn="l" rtl="0"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566" lvl="2" indent="-380990" algn="l" rtl="0"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3pPr>
            <a:lvl4pPr marL="1828754" lvl="3" indent="-380990" algn="l" rtl="0"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4pPr>
            <a:lvl5pPr marL="2285943" lvl="4" indent="-380990" algn="l" rtl="0"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5pPr>
            <a:lvl6pPr marL="2743131" lvl="5" indent="-38099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6pPr>
            <a:lvl7pPr marL="3200320" lvl="6" indent="-38099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7pPr>
            <a:lvl8pPr marL="3657509" lvl="7" indent="-38099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8pPr>
            <a:lvl9pPr marL="4114697" lvl="8" indent="-38099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9pPr>
          </a:lstStyle>
          <a:p>
            <a:endParaRPr/>
          </a:p>
        </p:txBody>
      </p:sp>
      <p:sp>
        <p:nvSpPr>
          <p:cNvPr id="69" name="Google Shape;69;p13"/>
          <p:cNvSpPr>
            <a:spLocks noGrp="1"/>
          </p:cNvSpPr>
          <p:nvPr>
            <p:ph type="pic" idx="2"/>
          </p:nvPr>
        </p:nvSpPr>
        <p:spPr>
          <a:xfrm>
            <a:off x="1007533" y="1772819"/>
            <a:ext cx="10272000" cy="34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/>
          <a:lstStyle>
            <a:lvl1pPr marR="0" lvl="0" algn="l" rtl="0">
              <a:spcBef>
                <a:spcPts val="500"/>
              </a:spcBef>
              <a:spcAft>
                <a:spcPts val="0"/>
              </a:spcAft>
              <a:buClr>
                <a:srgbClr val="0050A0"/>
              </a:buClr>
              <a:buSzPts val="2700"/>
              <a:buFont typeface="Arial"/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500"/>
              </a:spcBef>
              <a:spcAft>
                <a:spcPts val="0"/>
              </a:spcAft>
              <a:buClr>
                <a:srgbClr val="0050A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400"/>
              </a:spcBef>
              <a:spcAft>
                <a:spcPts val="0"/>
              </a:spcAft>
              <a:buClr>
                <a:srgbClr val="0050A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rgbClr val="0050A0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300"/>
              </a:spcBef>
              <a:spcAft>
                <a:spcPts val="0"/>
              </a:spcAft>
              <a:buClr>
                <a:srgbClr val="0050A0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body" idx="3"/>
          </p:nvPr>
        </p:nvSpPr>
        <p:spPr>
          <a:xfrm>
            <a:off x="527051" y="332656"/>
            <a:ext cx="10752900" cy="2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/>
          <a:lstStyle>
            <a:lvl1pPr marL="457189" lvl="0" indent="-228594" algn="l" rtl="0">
              <a:spcBef>
                <a:spcPts val="300"/>
              </a:spcBef>
              <a:spcAft>
                <a:spcPts val="0"/>
              </a:spcAft>
              <a:buSzPts val="1300"/>
              <a:buFont typeface="Calibri"/>
              <a:buNone/>
              <a:defRPr sz="1300" b="1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377" lvl="1" indent="-380990" algn="l" rtl="0"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566" lvl="2" indent="-380990" algn="l" rtl="0"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3pPr>
            <a:lvl4pPr marL="1828754" lvl="3" indent="-380990" algn="l" rtl="0"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4pPr>
            <a:lvl5pPr marL="2285943" lvl="4" indent="-380990" algn="l" rtl="0"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5pPr>
            <a:lvl6pPr marL="2743131" lvl="5" indent="-38099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6pPr>
            <a:lvl7pPr marL="3200320" lvl="6" indent="-38099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7pPr>
            <a:lvl8pPr marL="3657509" lvl="7" indent="-38099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8pPr>
            <a:lvl9pPr marL="4114697" lvl="8" indent="-38099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829057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hoto + Title and text">
  <p:cSld name="Photo + Title and 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3"/>
          <p:cNvSpPr>
            <a:spLocks noGrp="1"/>
          </p:cNvSpPr>
          <p:nvPr>
            <p:ph type="pic" idx="2"/>
          </p:nvPr>
        </p:nvSpPr>
        <p:spPr>
          <a:xfrm>
            <a:off x="-6317" y="-641060"/>
            <a:ext cx="12204400" cy="81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Char char="•"/>
              <a:defRPr sz="2267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Char char="•"/>
              <a:defRPr sz="2267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Char char="•"/>
              <a:defRPr sz="2267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Char char="•"/>
              <a:defRPr sz="2267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Char char="•"/>
              <a:defRPr sz="2267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400"/>
              <a:buFont typeface="Arial"/>
              <a:buChar char="•"/>
              <a:defRPr sz="2267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400"/>
              <a:buFont typeface="Arial"/>
              <a:buChar char="•"/>
              <a:defRPr sz="2267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400"/>
              <a:buFont typeface="Arial"/>
              <a:buChar char="•"/>
              <a:defRPr sz="2267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400"/>
              <a:buFont typeface="Arial"/>
              <a:buChar char="•"/>
              <a:defRPr sz="2267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3" name="Google Shape;63;p13"/>
          <p:cNvSpPr/>
          <p:nvPr/>
        </p:nvSpPr>
        <p:spPr>
          <a:xfrm>
            <a:off x="-5577" y="-39575"/>
            <a:ext cx="5991600" cy="6937200"/>
          </a:xfrm>
          <a:prstGeom prst="roundRect">
            <a:avLst>
              <a:gd name="adj" fmla="val 0"/>
            </a:avLst>
          </a:prstGeom>
          <a:solidFill>
            <a:srgbClr val="F4F3F6"/>
          </a:solidFill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Helvetica Neue"/>
              <a:buNone/>
            </a:pP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p13"/>
          <p:cNvSpPr txBox="1">
            <a:spLocks noGrp="1"/>
          </p:cNvSpPr>
          <p:nvPr>
            <p:ph type="title"/>
          </p:nvPr>
        </p:nvSpPr>
        <p:spPr>
          <a:xfrm>
            <a:off x="628152" y="1019647"/>
            <a:ext cx="4469600" cy="15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 b="1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3"/>
          <p:cNvSpPr txBox="1">
            <a:spLocks noGrp="1"/>
          </p:cNvSpPr>
          <p:nvPr>
            <p:ph type="body" idx="1"/>
          </p:nvPr>
        </p:nvSpPr>
        <p:spPr>
          <a:xfrm>
            <a:off x="628152" y="2802145"/>
            <a:ext cx="4469600" cy="45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1pPr>
            <a:lvl2pPr marL="1219170" lvl="1" indent="-304792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2pPr>
            <a:lvl3pPr marL="1828754" lvl="2" indent="-304792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3pPr>
            <a:lvl4pPr marL="2438339" lvl="3" indent="-304792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4pPr>
            <a:lvl5pPr marL="3047924" lvl="4" indent="-304792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025075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text columns">
  <p:cSld name="3 text columns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4"/>
          <p:cNvSpPr txBox="1">
            <a:spLocks noGrp="1"/>
          </p:cNvSpPr>
          <p:nvPr>
            <p:ph type="body" idx="1"/>
          </p:nvPr>
        </p:nvSpPr>
        <p:spPr>
          <a:xfrm>
            <a:off x="4463315" y="2230040"/>
            <a:ext cx="30684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600"/>
              <a:buFont typeface="Arial"/>
              <a:buNone/>
              <a:defRPr sz="2133">
                <a:latin typeface="Arial"/>
                <a:ea typeface="Arial"/>
                <a:cs typeface="Arial"/>
                <a:sym typeface="Arial"/>
              </a:defRPr>
            </a:lvl1pPr>
            <a:lvl2pPr marL="1219170" lvl="1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2pPr>
            <a:lvl3pPr marL="1828754" lvl="2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3pPr>
            <a:lvl4pPr marL="2438339" lvl="3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4pPr>
            <a:lvl5pPr marL="3047924" lvl="4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68" name="Google Shape;68;p14"/>
          <p:cNvSpPr txBox="1">
            <a:spLocks noGrp="1"/>
          </p:cNvSpPr>
          <p:nvPr>
            <p:ph type="body" idx="2"/>
          </p:nvPr>
        </p:nvSpPr>
        <p:spPr>
          <a:xfrm>
            <a:off x="4463315" y="3072375"/>
            <a:ext cx="3068400" cy="29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1pPr>
            <a:lvl2pPr marL="1219170" lvl="1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2pPr>
            <a:lvl3pPr marL="1828754" lvl="2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3pPr>
            <a:lvl4pPr marL="2438339" lvl="3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4pPr>
            <a:lvl5pPr marL="3047924" lvl="4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69" name="Google Shape;69;p14"/>
          <p:cNvSpPr txBox="1">
            <a:spLocks noGrp="1"/>
          </p:cNvSpPr>
          <p:nvPr>
            <p:ph type="body" idx="3"/>
          </p:nvPr>
        </p:nvSpPr>
        <p:spPr>
          <a:xfrm>
            <a:off x="7978625" y="2230040"/>
            <a:ext cx="30684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600"/>
              <a:buFont typeface="Arial"/>
              <a:buNone/>
              <a:defRPr sz="2133">
                <a:latin typeface="Arial"/>
                <a:ea typeface="Arial"/>
                <a:cs typeface="Arial"/>
                <a:sym typeface="Arial"/>
              </a:defRPr>
            </a:lvl1pPr>
            <a:lvl2pPr marL="1219170" lvl="1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2pPr>
            <a:lvl3pPr marL="1828754" lvl="2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3pPr>
            <a:lvl4pPr marL="2438339" lvl="3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4pPr>
            <a:lvl5pPr marL="3047924" lvl="4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70" name="Google Shape;70;p14"/>
          <p:cNvSpPr txBox="1">
            <a:spLocks noGrp="1"/>
          </p:cNvSpPr>
          <p:nvPr>
            <p:ph type="body" idx="4"/>
          </p:nvPr>
        </p:nvSpPr>
        <p:spPr>
          <a:xfrm>
            <a:off x="7978625" y="3072375"/>
            <a:ext cx="3068400" cy="29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1pPr>
            <a:lvl2pPr marL="1219170" lvl="1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2pPr>
            <a:lvl3pPr marL="1828754" lvl="2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3pPr>
            <a:lvl4pPr marL="2438339" lvl="3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4pPr>
            <a:lvl5pPr marL="3047924" lvl="4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4"/>
          <p:cNvSpPr txBox="1">
            <a:spLocks noGrp="1"/>
          </p:cNvSpPr>
          <p:nvPr>
            <p:ph type="body" idx="5"/>
          </p:nvPr>
        </p:nvSpPr>
        <p:spPr>
          <a:xfrm>
            <a:off x="948004" y="2230040"/>
            <a:ext cx="30684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600"/>
              <a:buFont typeface="Arial"/>
              <a:buNone/>
              <a:defRPr sz="2133">
                <a:latin typeface="Arial"/>
                <a:ea typeface="Arial"/>
                <a:cs typeface="Arial"/>
                <a:sym typeface="Arial"/>
              </a:defRPr>
            </a:lvl1pPr>
            <a:lvl2pPr marL="1219170" lvl="1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2pPr>
            <a:lvl3pPr marL="1828754" lvl="2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3pPr>
            <a:lvl4pPr marL="2438339" lvl="3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4pPr>
            <a:lvl5pPr marL="3047924" lvl="4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72" name="Google Shape;72;p14"/>
          <p:cNvSpPr txBox="1">
            <a:spLocks noGrp="1"/>
          </p:cNvSpPr>
          <p:nvPr>
            <p:ph type="body" idx="6"/>
          </p:nvPr>
        </p:nvSpPr>
        <p:spPr>
          <a:xfrm>
            <a:off x="948004" y="3072375"/>
            <a:ext cx="3068400" cy="29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1pPr>
            <a:lvl2pPr marL="1219170" lvl="1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2pPr>
            <a:lvl3pPr marL="1828754" lvl="2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3pPr>
            <a:lvl4pPr marL="2438339" lvl="3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4pPr>
            <a:lvl5pPr marL="3047924" lvl="4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73" name="Google Shape;73;p14"/>
          <p:cNvSpPr txBox="1">
            <a:spLocks noGrp="1"/>
          </p:cNvSpPr>
          <p:nvPr>
            <p:ph type="title"/>
          </p:nvPr>
        </p:nvSpPr>
        <p:spPr>
          <a:xfrm>
            <a:off x="946923" y="866377"/>
            <a:ext cx="9074000" cy="12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 b="1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964521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text columns">
  <p:cSld name="2 text columns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5"/>
          <p:cNvSpPr txBox="1">
            <a:spLocks noGrp="1"/>
          </p:cNvSpPr>
          <p:nvPr>
            <p:ph type="body" idx="1"/>
          </p:nvPr>
        </p:nvSpPr>
        <p:spPr>
          <a:xfrm>
            <a:off x="5669815" y="2230040"/>
            <a:ext cx="42516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2300"/>
              <a:buFont typeface="Arial"/>
              <a:buNone/>
              <a:defRPr sz="3067">
                <a:latin typeface="Arial"/>
                <a:ea typeface="Arial"/>
                <a:cs typeface="Arial"/>
                <a:sym typeface="Arial"/>
              </a:defRPr>
            </a:lvl1pPr>
            <a:lvl2pPr marL="1219170" lvl="1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2pPr>
            <a:lvl3pPr marL="1828754" lvl="2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3pPr>
            <a:lvl4pPr marL="2438339" lvl="3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4pPr>
            <a:lvl5pPr marL="3047924" lvl="4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15"/>
          <p:cNvSpPr txBox="1">
            <a:spLocks noGrp="1"/>
          </p:cNvSpPr>
          <p:nvPr>
            <p:ph type="body" idx="2"/>
          </p:nvPr>
        </p:nvSpPr>
        <p:spPr>
          <a:xfrm>
            <a:off x="5669815" y="3072375"/>
            <a:ext cx="4251600" cy="29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600"/>
            </a:lvl1pPr>
            <a:lvl2pPr marL="1219170" lvl="1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600"/>
            </a:lvl2pPr>
            <a:lvl3pPr marL="1828754" lvl="2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600"/>
            </a:lvl3pPr>
            <a:lvl4pPr marL="2438339" lvl="3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600"/>
            </a:lvl4pPr>
            <a:lvl5pPr marL="3047924" lvl="4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600"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5"/>
          <p:cNvSpPr txBox="1">
            <a:spLocks noGrp="1"/>
          </p:cNvSpPr>
          <p:nvPr>
            <p:ph type="body" idx="3"/>
          </p:nvPr>
        </p:nvSpPr>
        <p:spPr>
          <a:xfrm>
            <a:off x="948004" y="2230040"/>
            <a:ext cx="42516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2300"/>
              <a:buFont typeface="Arial"/>
              <a:buNone/>
              <a:defRPr sz="3067">
                <a:latin typeface="Arial"/>
                <a:ea typeface="Arial"/>
                <a:cs typeface="Arial"/>
                <a:sym typeface="Arial"/>
              </a:defRPr>
            </a:lvl1pPr>
            <a:lvl2pPr marL="1219170" lvl="1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2pPr>
            <a:lvl3pPr marL="1828754" lvl="2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3pPr>
            <a:lvl4pPr marL="2438339" lvl="3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4pPr>
            <a:lvl5pPr marL="3047924" lvl="4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15"/>
          <p:cNvSpPr txBox="1">
            <a:spLocks noGrp="1"/>
          </p:cNvSpPr>
          <p:nvPr>
            <p:ph type="body" idx="4"/>
          </p:nvPr>
        </p:nvSpPr>
        <p:spPr>
          <a:xfrm>
            <a:off x="948004" y="3072375"/>
            <a:ext cx="4251600" cy="29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600"/>
            </a:lvl1pPr>
            <a:lvl2pPr marL="1219170" lvl="1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600"/>
            </a:lvl2pPr>
            <a:lvl3pPr marL="1828754" lvl="2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600"/>
            </a:lvl3pPr>
            <a:lvl4pPr marL="2438339" lvl="3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600"/>
            </a:lvl4pPr>
            <a:lvl5pPr marL="3047924" lvl="4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600"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5"/>
          <p:cNvSpPr txBox="1">
            <a:spLocks noGrp="1"/>
          </p:cNvSpPr>
          <p:nvPr>
            <p:ph type="title"/>
          </p:nvPr>
        </p:nvSpPr>
        <p:spPr>
          <a:xfrm>
            <a:off x="946923" y="866377"/>
            <a:ext cx="9074000" cy="12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5"/>
          <p:cNvSpPr txBox="1">
            <a:spLocks noGrp="1"/>
          </p:cNvSpPr>
          <p:nvPr>
            <p:ph type="sldNum" idx="12"/>
          </p:nvPr>
        </p:nvSpPr>
        <p:spPr>
          <a:xfrm>
            <a:off x="5977052" y="6536531"/>
            <a:ext cx="233200" cy="2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fld id="{00000000-1234-1234-1234-123412341234}" type="slidenum">
              <a:rPr lang="sv" smtClean="0"/>
              <a:pPr/>
              <a:t>‹#›</a:t>
            </a:fld>
            <a:endParaRPr lang="sv" sz="1867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18617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och innehåll" type="obj">
  <p:cSld name="Rubrik och innehåll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6"/>
          <p:cNvSpPr txBox="1">
            <a:spLocks noGrp="1"/>
          </p:cNvSpPr>
          <p:nvPr>
            <p:ph type="title"/>
          </p:nvPr>
        </p:nvSpPr>
        <p:spPr>
          <a:xfrm>
            <a:off x="1191684" y="179919"/>
            <a:ext cx="9810800" cy="17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125" tIns="11125" rIns="11125" bIns="111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500"/>
              <a:buFont typeface="Arial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500"/>
              <a:buFont typeface="Arial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500"/>
              <a:buFont typeface="Arial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500"/>
              <a:buFont typeface="Arial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500"/>
              <a:buFont typeface="Arial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500"/>
              <a:buFont typeface="Arial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500"/>
              <a:buFont typeface="Arial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500"/>
              <a:buFont typeface="Arial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500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6"/>
          <p:cNvSpPr txBox="1">
            <a:spLocks noGrp="1"/>
          </p:cNvSpPr>
          <p:nvPr>
            <p:ph type="body" idx="1"/>
          </p:nvPr>
        </p:nvSpPr>
        <p:spPr>
          <a:xfrm>
            <a:off x="1191684" y="2290233"/>
            <a:ext cx="9810800" cy="40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125" tIns="11125" rIns="11125" bIns="11125" anchor="ctr" anchorCtr="0">
            <a:noAutofit/>
          </a:bodyPr>
          <a:lstStyle>
            <a:lvl1pPr marL="609585" lvl="0" indent="-364058" algn="l" rtl="0">
              <a:lnSpc>
                <a:spcPct val="100000"/>
              </a:lnSpc>
              <a:spcBef>
                <a:spcPts val="1867"/>
              </a:spcBef>
              <a:spcAft>
                <a:spcPts val="0"/>
              </a:spcAft>
              <a:buClr>
                <a:srgbClr val="3F2318"/>
              </a:buClr>
              <a:buSzPts val="700"/>
              <a:buFont typeface="Arial"/>
              <a:buChar char="•"/>
              <a:defRPr/>
            </a:lvl1pPr>
            <a:lvl2pPr marL="1219170" lvl="1" indent="-364058" algn="l" rtl="0">
              <a:lnSpc>
                <a:spcPct val="100000"/>
              </a:lnSpc>
              <a:spcBef>
                <a:spcPts val="1867"/>
              </a:spcBef>
              <a:spcAft>
                <a:spcPts val="0"/>
              </a:spcAft>
              <a:buClr>
                <a:srgbClr val="3F2318"/>
              </a:buClr>
              <a:buSzPts val="700"/>
              <a:buFont typeface="Arial"/>
              <a:buChar char="–"/>
              <a:defRPr/>
            </a:lvl2pPr>
            <a:lvl3pPr marL="1828754" lvl="2" indent="-364058" algn="l" rtl="0">
              <a:lnSpc>
                <a:spcPct val="100000"/>
              </a:lnSpc>
              <a:spcBef>
                <a:spcPts val="1867"/>
              </a:spcBef>
              <a:spcAft>
                <a:spcPts val="0"/>
              </a:spcAft>
              <a:buClr>
                <a:srgbClr val="3F2318"/>
              </a:buClr>
              <a:buSzPts val="700"/>
              <a:buFont typeface="Arial"/>
              <a:buChar char="▪"/>
              <a:defRPr/>
            </a:lvl3pPr>
            <a:lvl4pPr marL="2438339" lvl="3" indent="-364058" algn="l" rtl="0">
              <a:lnSpc>
                <a:spcPct val="100000"/>
              </a:lnSpc>
              <a:spcBef>
                <a:spcPts val="1867"/>
              </a:spcBef>
              <a:spcAft>
                <a:spcPts val="0"/>
              </a:spcAft>
              <a:buClr>
                <a:srgbClr val="3F2318"/>
              </a:buClr>
              <a:buSzPts val="700"/>
              <a:buFont typeface="Arial"/>
              <a:buChar char="•"/>
              <a:defRPr/>
            </a:lvl4pPr>
            <a:lvl5pPr marL="3047924" lvl="4" indent="-364058" algn="l" rtl="0">
              <a:lnSpc>
                <a:spcPct val="100000"/>
              </a:lnSpc>
              <a:spcBef>
                <a:spcPts val="1867"/>
              </a:spcBef>
              <a:spcAft>
                <a:spcPts val="0"/>
              </a:spcAft>
              <a:buClr>
                <a:srgbClr val="3F2318"/>
              </a:buClr>
              <a:buSzPts val="700"/>
              <a:buFont typeface="Arial"/>
              <a:buChar char="–"/>
              <a:defRPr/>
            </a:lvl5pPr>
            <a:lvl6pPr marL="3657509" lvl="5" indent="-406390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/>
            </a:lvl6pPr>
            <a:lvl7pPr marL="4267093" lvl="6" indent="-406390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/>
            </a:lvl7pPr>
            <a:lvl8pPr marL="4876678" lvl="7" indent="-406390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/>
            </a:lvl8pPr>
            <a:lvl9pPr marL="5486263" lvl="8" indent="-406390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863057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- Turquoise">
  <p:cSld name="Title - Turquoise">
    <p:bg>
      <p:bgPr>
        <a:solidFill>
          <a:srgbClr val="0BAAB8"/>
        </a:soli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7"/>
          <p:cNvSpPr txBox="1">
            <a:spLocks noGrp="1"/>
          </p:cNvSpPr>
          <p:nvPr>
            <p:ph type="title"/>
          </p:nvPr>
        </p:nvSpPr>
        <p:spPr>
          <a:xfrm>
            <a:off x="1079235" y="1506140"/>
            <a:ext cx="8575600" cy="23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5600" b="1">
                <a:solidFill>
                  <a:srgbClr val="FFFFFF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9pPr>
          </a:lstStyle>
          <a:p>
            <a:endParaRPr/>
          </a:p>
        </p:txBody>
      </p:sp>
      <p:pic>
        <p:nvPicPr>
          <p:cNvPr id="86" name="Google Shape;86;p17" descr="Bil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790767" y="6369051"/>
            <a:ext cx="1041400" cy="215900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7"/>
          <p:cNvSpPr txBox="1">
            <a:spLocks noGrp="1"/>
          </p:cNvSpPr>
          <p:nvPr>
            <p:ph type="body" idx="1"/>
          </p:nvPr>
        </p:nvSpPr>
        <p:spPr>
          <a:xfrm>
            <a:off x="1079235" y="3926085"/>
            <a:ext cx="8898400" cy="173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  <a:defRPr sz="2267">
                <a:solidFill>
                  <a:srgbClr val="FFFFFF"/>
                </a:solidFill>
              </a:defRPr>
            </a:lvl1pPr>
            <a:lvl2pPr marL="1219170" lvl="1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2pPr>
            <a:lvl3pPr marL="1828754" lvl="2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3pPr>
            <a:lvl4pPr marL="2438339" lvl="3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4pPr>
            <a:lvl5pPr marL="3047924" lvl="4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522702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- Blue">
  <p:cSld name="Title - Blue">
    <p:bg>
      <p:bgPr>
        <a:solidFill>
          <a:srgbClr val="110046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8"/>
          <p:cNvSpPr txBox="1">
            <a:spLocks noGrp="1"/>
          </p:cNvSpPr>
          <p:nvPr>
            <p:ph type="title"/>
          </p:nvPr>
        </p:nvSpPr>
        <p:spPr>
          <a:xfrm>
            <a:off x="1079235" y="1506140"/>
            <a:ext cx="8575600" cy="23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B3B3"/>
              </a:buClr>
              <a:buSzPts val="4200"/>
              <a:buNone/>
              <a:defRPr sz="5600" b="1">
                <a:solidFill>
                  <a:srgbClr val="FFB3B3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9pPr>
          </a:lstStyle>
          <a:p>
            <a:endParaRPr/>
          </a:p>
        </p:txBody>
      </p:sp>
      <p:pic>
        <p:nvPicPr>
          <p:cNvPr id="90" name="Google Shape;90;p18" descr="Bil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789709" y="6369051"/>
            <a:ext cx="1034521" cy="21590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8"/>
          <p:cNvSpPr txBox="1">
            <a:spLocks noGrp="1"/>
          </p:cNvSpPr>
          <p:nvPr>
            <p:ph type="body" idx="1"/>
          </p:nvPr>
        </p:nvSpPr>
        <p:spPr>
          <a:xfrm>
            <a:off x="1068836" y="3929991"/>
            <a:ext cx="8919200" cy="12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  <a:defRPr sz="2267">
                <a:solidFill>
                  <a:srgbClr val="FFFFFF"/>
                </a:solidFill>
              </a:defRPr>
            </a:lvl1pPr>
            <a:lvl2pPr marL="1219170" lvl="1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  <a:defRPr sz="2267">
                <a:solidFill>
                  <a:srgbClr val="FFFFFF"/>
                </a:solidFill>
              </a:defRPr>
            </a:lvl2pPr>
            <a:lvl3pPr marL="1828754" lvl="2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  <a:defRPr sz="2267">
                <a:solidFill>
                  <a:srgbClr val="FFFFFF"/>
                </a:solidFill>
              </a:defRPr>
            </a:lvl3pPr>
            <a:lvl4pPr marL="2438339" lvl="3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  <a:defRPr sz="2267">
                <a:solidFill>
                  <a:srgbClr val="FFFFFF"/>
                </a:solidFill>
              </a:defRPr>
            </a:lvl4pPr>
            <a:lvl5pPr marL="3047924" lvl="4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  <a:defRPr sz="2267">
                <a:solidFill>
                  <a:srgbClr val="FFFFFF"/>
                </a:solidFill>
              </a:defRPr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773077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- Gray 1">
  <p:cSld name="Title - Gray 1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1079235" y="1506140"/>
            <a:ext cx="8575600" cy="23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4200"/>
              <a:buNone/>
              <a:defRPr sz="5600" b="1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body" idx="1"/>
          </p:nvPr>
        </p:nvSpPr>
        <p:spPr>
          <a:xfrm>
            <a:off x="1067181" y="3929991"/>
            <a:ext cx="8599600" cy="12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700"/>
              <a:buFont typeface="Arial"/>
              <a:buNone/>
              <a:defRPr sz="2267"/>
            </a:lvl1pPr>
            <a:lvl2pPr marL="1219170" lvl="1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700"/>
              <a:buFont typeface="Arial"/>
              <a:buNone/>
              <a:defRPr sz="2267"/>
            </a:lvl2pPr>
            <a:lvl3pPr marL="1828754" lvl="2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700"/>
              <a:buFont typeface="Arial"/>
              <a:buNone/>
              <a:defRPr sz="2267"/>
            </a:lvl3pPr>
            <a:lvl4pPr marL="2438339" lvl="3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700"/>
              <a:buFont typeface="Arial"/>
              <a:buNone/>
              <a:defRPr sz="2267"/>
            </a:lvl4pPr>
            <a:lvl5pPr marL="3047924" lvl="4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700"/>
              <a:buFont typeface="Arial"/>
              <a:buNone/>
              <a:defRPr sz="2267"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sldNum" idx="12"/>
          </p:nvPr>
        </p:nvSpPr>
        <p:spPr>
          <a:xfrm>
            <a:off x="5977052" y="6536531"/>
            <a:ext cx="233200" cy="2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fld id="{00000000-1234-1234-1234-123412341234}" type="slidenum">
              <a:rPr lang="sv" smtClean="0"/>
              <a:pPr/>
              <a:t>‹#›</a:t>
            </a:fld>
            <a:endParaRPr lang="sv" sz="1867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933832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_1">
  <p:cSld name="BLANK_1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0"/>
          <p:cNvSpPr txBox="1">
            <a:spLocks noGrp="1"/>
          </p:cNvSpPr>
          <p:nvPr>
            <p:ph type="sldNum" idx="12"/>
          </p:nvPr>
        </p:nvSpPr>
        <p:spPr>
          <a:xfrm>
            <a:off x="11381736" y="6333135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sv" smtClean="0"/>
              <a:pPr/>
              <a:t>‹#›</a:t>
            </a:fld>
            <a:endParaRPr lang="sv"/>
          </a:p>
        </p:txBody>
      </p:sp>
    </p:spTree>
    <p:extLst>
      <p:ext uri="{BB962C8B-B14F-4D97-AF65-F5344CB8AC3E}">
        <p14:creationId xmlns:p14="http://schemas.microsoft.com/office/powerpoint/2010/main" val="37539923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+ Brödtext, ljus bakgrund, Kapitelmärkning">
  <p:cSld name="Rubrik + Brödtext, ljus bakgrund, Kapitelmärkning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5;p3"/>
          <p:cNvPicPr preferRelativeResize="0"/>
          <p:nvPr/>
        </p:nvPicPr>
        <p:blipFill rotWithShape="1">
          <a:blip r:embed="rId2">
            <a:alphaModFix/>
          </a:blip>
          <a:srcRect b="41548"/>
          <a:stretch/>
        </p:blipFill>
        <p:spPr>
          <a:xfrm>
            <a:off x="-8351" y="-3"/>
            <a:ext cx="12200355" cy="559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3"/>
          <p:cNvSpPr txBox="1">
            <a:spLocks noGrp="1"/>
          </p:cNvSpPr>
          <p:nvPr>
            <p:ph type="body" idx="1"/>
          </p:nvPr>
        </p:nvSpPr>
        <p:spPr>
          <a:xfrm>
            <a:off x="1014104" y="765176"/>
            <a:ext cx="10272000" cy="7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800"/>
              </a:spcBef>
              <a:spcAft>
                <a:spcPts val="0"/>
              </a:spcAft>
              <a:buSzPts val="3000"/>
              <a:buNone/>
              <a:defRPr sz="4000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body" idx="2"/>
          </p:nvPr>
        </p:nvSpPr>
        <p:spPr>
          <a:xfrm>
            <a:off x="1007533" y="1782359"/>
            <a:ext cx="10272000" cy="347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lvl="0" indent="-304792" algn="l">
              <a:spcBef>
                <a:spcPts val="800"/>
              </a:spcBef>
              <a:spcAft>
                <a:spcPts val="0"/>
              </a:spcAft>
              <a:buSzPts val="2000"/>
              <a:buNone/>
              <a:defRPr sz="2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304792" algn="l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2pPr>
            <a:lvl3pPr marL="1828754" lvl="2" indent="-304792" algn="l">
              <a:spcBef>
                <a:spcPts val="427"/>
              </a:spcBef>
              <a:spcAft>
                <a:spcPts val="0"/>
              </a:spcAft>
              <a:buSzPts val="1600"/>
              <a:buNone/>
              <a:defRPr/>
            </a:lvl3pPr>
            <a:lvl4pPr marL="2438339" lvl="3" indent="-304792" algn="l">
              <a:spcBef>
                <a:spcPts val="373"/>
              </a:spcBef>
              <a:spcAft>
                <a:spcPts val="0"/>
              </a:spcAft>
              <a:buSzPts val="1400"/>
              <a:buNone/>
              <a:defRPr/>
            </a:lvl4pPr>
            <a:lvl5pPr marL="3047924" lvl="4" indent="-304792" algn="l">
              <a:spcBef>
                <a:spcPts val="320"/>
              </a:spcBef>
              <a:spcAft>
                <a:spcPts val="0"/>
              </a:spcAft>
              <a:buSzPts val="1200"/>
              <a:buNone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body" idx="3"/>
          </p:nvPr>
        </p:nvSpPr>
        <p:spPr>
          <a:xfrm>
            <a:off x="527051" y="332111"/>
            <a:ext cx="10752800" cy="2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267"/>
              </a:spcBef>
              <a:spcAft>
                <a:spcPts val="0"/>
              </a:spcAft>
              <a:buSzPts val="1000"/>
              <a:buFont typeface="Calibri"/>
              <a:buNone/>
              <a:defRPr sz="1333" b="1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5258594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Rubrikbild">
  <p:cSld name="1_Rubrikbild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" name="Google Shape;99;p21"/>
          <p:cNvGrpSpPr/>
          <p:nvPr/>
        </p:nvGrpSpPr>
        <p:grpSpPr>
          <a:xfrm>
            <a:off x="203201" y="203200"/>
            <a:ext cx="11699900" cy="5630501"/>
            <a:chOff x="152400" y="152400"/>
            <a:chExt cx="8774925" cy="4222876"/>
          </a:xfrm>
        </p:grpSpPr>
        <p:pic>
          <p:nvPicPr>
            <p:cNvPr id="100" name="Google Shape;100;p21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152400" y="152400"/>
              <a:ext cx="8706600" cy="42228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1" name="Google Shape;101;p21"/>
            <p:cNvSpPr txBox="1"/>
            <p:nvPr/>
          </p:nvSpPr>
          <p:spPr>
            <a:xfrm>
              <a:off x="283475" y="485415"/>
              <a:ext cx="2679600" cy="9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775" tIns="26775" rIns="26775" bIns="267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67">
                <a:solidFill>
                  <a:srgbClr val="110046"/>
                </a:solidFill>
              </a:endParaRPr>
            </a:p>
          </p:txBody>
        </p:sp>
        <p:sp>
          <p:nvSpPr>
            <p:cNvPr id="102" name="Google Shape;102;p21"/>
            <p:cNvSpPr txBox="1"/>
            <p:nvPr/>
          </p:nvSpPr>
          <p:spPr>
            <a:xfrm>
              <a:off x="3165900" y="485415"/>
              <a:ext cx="2842800" cy="9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775" tIns="26775" rIns="26775" bIns="267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67">
                <a:solidFill>
                  <a:srgbClr val="110046"/>
                </a:solidFill>
              </a:endParaRPr>
            </a:p>
          </p:txBody>
        </p:sp>
        <p:sp>
          <p:nvSpPr>
            <p:cNvPr id="103" name="Google Shape;103;p21"/>
            <p:cNvSpPr txBox="1"/>
            <p:nvPr/>
          </p:nvSpPr>
          <p:spPr>
            <a:xfrm>
              <a:off x="6152450" y="485415"/>
              <a:ext cx="2679600" cy="9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775" tIns="26775" rIns="26775" bIns="267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67">
                <a:solidFill>
                  <a:srgbClr val="110046"/>
                </a:solidFill>
              </a:endParaRPr>
            </a:p>
          </p:txBody>
        </p:sp>
        <p:sp>
          <p:nvSpPr>
            <p:cNvPr id="104" name="Google Shape;104;p21"/>
            <p:cNvSpPr txBox="1"/>
            <p:nvPr/>
          </p:nvSpPr>
          <p:spPr>
            <a:xfrm>
              <a:off x="297713" y="1841523"/>
              <a:ext cx="2679600" cy="9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775" tIns="26775" rIns="26775" bIns="267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67">
                <a:solidFill>
                  <a:srgbClr val="110046"/>
                </a:solidFill>
              </a:endParaRPr>
            </a:p>
          </p:txBody>
        </p:sp>
        <p:sp>
          <p:nvSpPr>
            <p:cNvPr id="105" name="Google Shape;105;p21"/>
            <p:cNvSpPr txBox="1"/>
            <p:nvPr/>
          </p:nvSpPr>
          <p:spPr>
            <a:xfrm>
              <a:off x="3180138" y="1841523"/>
              <a:ext cx="2842800" cy="9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775" tIns="26775" rIns="26775" bIns="267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67">
                <a:solidFill>
                  <a:srgbClr val="110046"/>
                </a:solidFill>
              </a:endParaRPr>
            </a:p>
          </p:txBody>
        </p:sp>
        <p:sp>
          <p:nvSpPr>
            <p:cNvPr id="106" name="Google Shape;106;p21"/>
            <p:cNvSpPr txBox="1"/>
            <p:nvPr/>
          </p:nvSpPr>
          <p:spPr>
            <a:xfrm>
              <a:off x="6166688" y="1841523"/>
              <a:ext cx="2679600" cy="9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775" tIns="26775" rIns="26775" bIns="267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67">
                <a:solidFill>
                  <a:srgbClr val="110046"/>
                </a:solidFill>
              </a:endParaRPr>
            </a:p>
          </p:txBody>
        </p:sp>
        <p:sp>
          <p:nvSpPr>
            <p:cNvPr id="107" name="Google Shape;107;p21"/>
            <p:cNvSpPr txBox="1"/>
            <p:nvPr/>
          </p:nvSpPr>
          <p:spPr>
            <a:xfrm>
              <a:off x="327250" y="3197631"/>
              <a:ext cx="2679600" cy="9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775" tIns="26775" rIns="26775" bIns="267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67">
                <a:solidFill>
                  <a:srgbClr val="110046"/>
                </a:solidFill>
              </a:endParaRPr>
            </a:p>
          </p:txBody>
        </p:sp>
        <p:sp>
          <p:nvSpPr>
            <p:cNvPr id="108" name="Google Shape;108;p21"/>
            <p:cNvSpPr txBox="1"/>
            <p:nvPr/>
          </p:nvSpPr>
          <p:spPr>
            <a:xfrm>
              <a:off x="3209675" y="3197631"/>
              <a:ext cx="2842800" cy="9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775" tIns="26775" rIns="26775" bIns="267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67">
                <a:solidFill>
                  <a:srgbClr val="110046"/>
                </a:solidFill>
              </a:endParaRPr>
            </a:p>
          </p:txBody>
        </p:sp>
        <p:sp>
          <p:nvSpPr>
            <p:cNvPr id="109" name="Google Shape;109;p21"/>
            <p:cNvSpPr txBox="1"/>
            <p:nvPr/>
          </p:nvSpPr>
          <p:spPr>
            <a:xfrm>
              <a:off x="6196225" y="3197631"/>
              <a:ext cx="2679600" cy="9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775" tIns="26775" rIns="26775" bIns="267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67">
                <a:solidFill>
                  <a:srgbClr val="110046"/>
                </a:solidFill>
              </a:endParaRPr>
            </a:p>
          </p:txBody>
        </p:sp>
        <p:sp>
          <p:nvSpPr>
            <p:cNvPr id="110" name="Google Shape;110;p21"/>
            <p:cNvSpPr txBox="1"/>
            <p:nvPr/>
          </p:nvSpPr>
          <p:spPr>
            <a:xfrm>
              <a:off x="578650" y="1533725"/>
              <a:ext cx="2428200" cy="26163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v" sz="1067" b="1">
                  <a:latin typeface="Calibri"/>
                  <a:ea typeface="Calibri"/>
                  <a:cs typeface="Calibri"/>
                  <a:sym typeface="Calibri"/>
                </a:rPr>
                <a:t>Arbetsflöden och arbetssätt</a:t>
              </a:r>
              <a:endParaRPr sz="1067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" name="Google Shape;111;p21"/>
            <p:cNvSpPr txBox="1"/>
            <p:nvPr/>
          </p:nvSpPr>
          <p:spPr>
            <a:xfrm>
              <a:off x="578650" y="2952375"/>
              <a:ext cx="2428200" cy="26163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v" sz="1067" b="1">
                  <a:latin typeface="Calibri"/>
                  <a:ea typeface="Calibri"/>
                  <a:cs typeface="Calibri"/>
                  <a:sym typeface="Calibri"/>
                </a:rPr>
                <a:t>Erbjudande &amp; Finansieringssätt</a:t>
              </a:r>
              <a:endParaRPr sz="1067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" name="Google Shape;112;p21"/>
            <p:cNvSpPr txBox="1"/>
            <p:nvPr/>
          </p:nvSpPr>
          <p:spPr>
            <a:xfrm>
              <a:off x="593950" y="177625"/>
              <a:ext cx="2428200" cy="26163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v" sz="1067" b="1">
                  <a:latin typeface="Calibri"/>
                  <a:ea typeface="Calibri"/>
                  <a:cs typeface="Calibri"/>
                  <a:sym typeface="Calibri"/>
                </a:rPr>
                <a:t>Normer, Värderingar, Mission, Vision</a:t>
              </a:r>
              <a:endParaRPr sz="1067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" name="Google Shape;113;p21"/>
            <p:cNvSpPr txBox="1"/>
            <p:nvPr/>
          </p:nvSpPr>
          <p:spPr>
            <a:xfrm>
              <a:off x="3416975" y="177625"/>
              <a:ext cx="2428200" cy="26163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v" sz="1067" b="1">
                  <a:latin typeface="Calibri"/>
                  <a:ea typeface="Calibri"/>
                  <a:cs typeface="Calibri"/>
                  <a:sym typeface="Calibri"/>
                </a:rPr>
                <a:t>Strategiarbete &amp; Policyarbete</a:t>
              </a:r>
              <a:endParaRPr sz="1067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" name="Google Shape;114;p21"/>
            <p:cNvSpPr txBox="1"/>
            <p:nvPr/>
          </p:nvSpPr>
          <p:spPr>
            <a:xfrm>
              <a:off x="6499125" y="177625"/>
              <a:ext cx="2428200" cy="384794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v" sz="1067" b="1">
                  <a:latin typeface="Calibri"/>
                  <a:ea typeface="Calibri"/>
                  <a:cs typeface="Calibri"/>
                  <a:sym typeface="Calibri"/>
                </a:rPr>
                <a:t>Ledarskap, Kultur, Kompetens, Organisering</a:t>
              </a:r>
              <a:endParaRPr sz="1067" b="1">
                <a:latin typeface="Calibri"/>
                <a:ea typeface="Calibri"/>
                <a:cs typeface="Calibri"/>
                <a:sym typeface="Calibri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67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" name="Google Shape;115;p21"/>
            <p:cNvSpPr txBox="1"/>
            <p:nvPr/>
          </p:nvSpPr>
          <p:spPr>
            <a:xfrm>
              <a:off x="3465575" y="1565000"/>
              <a:ext cx="2428200" cy="26163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v" sz="1067" b="1">
                  <a:latin typeface="Calibri"/>
                  <a:ea typeface="Calibri"/>
                  <a:cs typeface="Calibri"/>
                  <a:sym typeface="Calibri"/>
                </a:rPr>
                <a:t>IT- Infrastruktur</a:t>
              </a:r>
              <a:endParaRPr sz="1067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" name="Google Shape;116;p21"/>
            <p:cNvSpPr txBox="1"/>
            <p:nvPr/>
          </p:nvSpPr>
          <p:spPr>
            <a:xfrm>
              <a:off x="6499125" y="1533725"/>
              <a:ext cx="2428200" cy="26163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v" sz="1067" b="1">
                  <a:latin typeface="Calibri"/>
                  <a:ea typeface="Calibri"/>
                  <a:cs typeface="Calibri"/>
                  <a:sym typeface="Calibri"/>
                </a:rPr>
                <a:t>Data &amp; Analys</a:t>
              </a:r>
              <a:endParaRPr sz="1067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" name="Google Shape;117;p21"/>
            <p:cNvSpPr txBox="1"/>
            <p:nvPr/>
          </p:nvSpPr>
          <p:spPr>
            <a:xfrm>
              <a:off x="3416975" y="2952375"/>
              <a:ext cx="2428200" cy="26163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v" sz="1067" b="1">
                  <a:latin typeface="Calibri"/>
                  <a:ea typeface="Calibri"/>
                  <a:cs typeface="Calibri"/>
                  <a:sym typeface="Calibri"/>
                </a:rPr>
                <a:t>Kontaktytor</a:t>
              </a:r>
              <a:endParaRPr sz="1067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" name="Google Shape;118;p21"/>
            <p:cNvSpPr txBox="1"/>
            <p:nvPr/>
          </p:nvSpPr>
          <p:spPr>
            <a:xfrm>
              <a:off x="6447625" y="2952375"/>
              <a:ext cx="2315400" cy="26163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v" sz="1067" b="1">
                  <a:latin typeface="Calibri"/>
                  <a:ea typeface="Calibri"/>
                  <a:cs typeface="Calibri"/>
                  <a:sym typeface="Calibri"/>
                </a:rPr>
                <a:t>Invånare och intressenter</a:t>
              </a:r>
              <a:endParaRPr sz="1067" b="1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9" name="Google Shape;119;p21"/>
          <p:cNvSpPr txBox="1">
            <a:spLocks noGrp="1"/>
          </p:cNvSpPr>
          <p:nvPr>
            <p:ph type="title"/>
          </p:nvPr>
        </p:nvSpPr>
        <p:spPr>
          <a:xfrm>
            <a:off x="332933" y="631067"/>
            <a:ext cx="3608400" cy="1270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 sz="1067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1"/>
          <p:cNvSpPr txBox="1">
            <a:spLocks noGrp="1"/>
          </p:cNvSpPr>
          <p:nvPr>
            <p:ph type="title" idx="2"/>
          </p:nvPr>
        </p:nvSpPr>
        <p:spPr>
          <a:xfrm>
            <a:off x="332933" y="2437067"/>
            <a:ext cx="3608400" cy="1270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800"/>
              <a:buNone/>
              <a:defRPr sz="1067" b="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21"/>
          <p:cNvSpPr txBox="1">
            <a:spLocks noGrp="1"/>
          </p:cNvSpPr>
          <p:nvPr>
            <p:ph type="title" idx="3"/>
          </p:nvPr>
        </p:nvSpPr>
        <p:spPr>
          <a:xfrm>
            <a:off x="332933" y="4243067"/>
            <a:ext cx="3608400" cy="1170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800"/>
              <a:buNone/>
              <a:defRPr sz="1067" b="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21"/>
          <p:cNvSpPr txBox="1">
            <a:spLocks noGrp="1"/>
          </p:cNvSpPr>
          <p:nvPr>
            <p:ph type="title" idx="4"/>
          </p:nvPr>
        </p:nvSpPr>
        <p:spPr>
          <a:xfrm>
            <a:off x="4206000" y="680867"/>
            <a:ext cx="3608400" cy="1270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800"/>
              <a:buNone/>
              <a:defRPr sz="1067" b="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1"/>
          <p:cNvSpPr txBox="1">
            <a:spLocks noGrp="1"/>
          </p:cNvSpPr>
          <p:nvPr>
            <p:ph type="title" idx="5"/>
          </p:nvPr>
        </p:nvSpPr>
        <p:spPr>
          <a:xfrm>
            <a:off x="4206000" y="2486867"/>
            <a:ext cx="3608400" cy="1270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800"/>
              <a:buNone/>
              <a:defRPr sz="1067" b="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21"/>
          <p:cNvSpPr txBox="1">
            <a:spLocks noGrp="1"/>
          </p:cNvSpPr>
          <p:nvPr>
            <p:ph type="title" idx="6"/>
          </p:nvPr>
        </p:nvSpPr>
        <p:spPr>
          <a:xfrm>
            <a:off x="4206000" y="4292867"/>
            <a:ext cx="3608400" cy="1170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800"/>
              <a:buNone/>
              <a:defRPr sz="1067" b="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1"/>
          <p:cNvSpPr txBox="1">
            <a:spLocks noGrp="1"/>
          </p:cNvSpPr>
          <p:nvPr>
            <p:ph type="title" idx="7"/>
          </p:nvPr>
        </p:nvSpPr>
        <p:spPr>
          <a:xfrm>
            <a:off x="8294700" y="629067"/>
            <a:ext cx="3608400" cy="1270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800"/>
              <a:buNone/>
              <a:defRPr sz="1067" b="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1"/>
          <p:cNvSpPr txBox="1">
            <a:spLocks noGrp="1"/>
          </p:cNvSpPr>
          <p:nvPr>
            <p:ph type="title" idx="8"/>
          </p:nvPr>
        </p:nvSpPr>
        <p:spPr>
          <a:xfrm>
            <a:off x="8294700" y="2435067"/>
            <a:ext cx="3608400" cy="1270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800"/>
              <a:buNone/>
              <a:defRPr sz="1067" b="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21"/>
          <p:cNvSpPr txBox="1">
            <a:spLocks noGrp="1"/>
          </p:cNvSpPr>
          <p:nvPr>
            <p:ph type="title" idx="9"/>
          </p:nvPr>
        </p:nvSpPr>
        <p:spPr>
          <a:xfrm>
            <a:off x="8294700" y="4241067"/>
            <a:ext cx="3608400" cy="1170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800"/>
              <a:buNone/>
              <a:defRPr sz="1067" b="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14906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Bullets">
  <p:cSld name="Title &amp; Bullets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2"/>
          <p:cNvSpPr txBox="1">
            <a:spLocks noGrp="1"/>
          </p:cNvSpPr>
          <p:nvPr>
            <p:ph type="title"/>
          </p:nvPr>
        </p:nvSpPr>
        <p:spPr>
          <a:xfrm>
            <a:off x="1079235" y="623093"/>
            <a:ext cx="7804400" cy="15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 b="1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22"/>
          <p:cNvSpPr txBox="1">
            <a:spLocks noGrp="1"/>
          </p:cNvSpPr>
          <p:nvPr>
            <p:ph type="body" idx="1"/>
          </p:nvPr>
        </p:nvSpPr>
        <p:spPr>
          <a:xfrm>
            <a:off x="1079235" y="2304256"/>
            <a:ext cx="7804400" cy="442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1pPr>
            <a:lvl2pPr marL="1219170" lvl="1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2pPr>
            <a:lvl3pPr marL="1828754" lvl="2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3pPr>
            <a:lvl4pPr marL="2438339" lvl="3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4pPr>
            <a:lvl5pPr marL="3047924" lvl="4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131" name="Google Shape;131;p22"/>
          <p:cNvSpPr txBox="1">
            <a:spLocks noGrp="1"/>
          </p:cNvSpPr>
          <p:nvPr>
            <p:ph type="sldNum" idx="12"/>
          </p:nvPr>
        </p:nvSpPr>
        <p:spPr>
          <a:xfrm>
            <a:off x="5977052" y="6536531"/>
            <a:ext cx="233200" cy="2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fld id="{00000000-1234-1234-1234-123412341234}" type="slidenum">
              <a:rPr lang="sv" smtClean="0"/>
              <a:pPr/>
              <a:t>‹#›</a:t>
            </a:fld>
            <a:endParaRPr lang="sv" sz="1867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856892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Rubrik och punktlista + kapitelmärk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text 5"/>
          <p:cNvSpPr>
            <a:spLocks noGrp="1"/>
          </p:cNvSpPr>
          <p:nvPr>
            <p:ph type="body" sz="quarter" idx="11"/>
          </p:nvPr>
        </p:nvSpPr>
        <p:spPr>
          <a:xfrm>
            <a:off x="528001" y="331201"/>
            <a:ext cx="10751716" cy="2149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333" b="1">
                <a:solidFill>
                  <a:srgbClr val="0050A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15421" y="765175"/>
            <a:ext cx="10272185" cy="779992"/>
          </a:xfrm>
        </p:spPr>
        <p:txBody>
          <a:bodyPr>
            <a:noAutofit/>
          </a:bodyPr>
          <a:lstStyle>
            <a:lvl1pPr algn="l">
              <a:defRPr sz="4000">
                <a:solidFill>
                  <a:srgbClr val="0050A0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8" name="Platshållare för text 7"/>
          <p:cNvSpPr>
            <a:spLocks noGrp="1"/>
          </p:cNvSpPr>
          <p:nvPr>
            <p:ph type="body" sz="quarter" idx="10"/>
          </p:nvPr>
        </p:nvSpPr>
        <p:spPr>
          <a:xfrm>
            <a:off x="1015420" y="1773239"/>
            <a:ext cx="10264297" cy="3479964"/>
          </a:xfrm>
        </p:spPr>
        <p:txBody>
          <a:bodyPr>
            <a:noAutofit/>
          </a:bodyPr>
          <a:lstStyle>
            <a:lvl1pPr>
              <a:buClr>
                <a:srgbClr val="0050A0"/>
              </a:buClr>
              <a:defRPr sz="2667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  <a:lvl2pPr marL="990575" indent="-380990">
              <a:buClr>
                <a:srgbClr val="0050A0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2pPr>
            <a:lvl3pPr marL="1523962" indent="-304792">
              <a:buClr>
                <a:srgbClr val="0050A0"/>
              </a:buClr>
              <a:buFont typeface="Arial" panose="020B0604020202020204" pitchFamily="34" charset="0"/>
              <a:buChar char="•"/>
              <a:defRPr sz="2133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3pPr>
            <a:lvl4pPr marL="2133547" indent="-304792">
              <a:buClr>
                <a:srgbClr val="0050A0"/>
              </a:buClr>
              <a:buFont typeface="Arial" panose="020B0604020202020204" pitchFamily="34" charset="0"/>
              <a:buChar char="•"/>
              <a:defRPr sz="1867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4pPr>
            <a:lvl5pPr marL="2743131" indent="-304792">
              <a:buClr>
                <a:srgbClr val="0050A0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27518632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bild på bakgrundsplatts">
  <p:cSld name="Rubrikbild på bakgrundsplatts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2"/>
          <p:cNvPicPr preferRelativeResize="0"/>
          <p:nvPr/>
        </p:nvPicPr>
        <p:blipFill rotWithShape="1">
          <a:blip r:embed="rId2">
            <a:alphaModFix/>
          </a:blip>
          <a:srcRect t="1" b="41032"/>
          <a:stretch/>
        </p:blipFill>
        <p:spPr>
          <a:xfrm>
            <a:off x="1" y="-3"/>
            <a:ext cx="12196889" cy="559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1007533" y="1557339"/>
            <a:ext cx="10272000" cy="10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None/>
              <a:defRPr sz="5867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5917677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Rubrik + Brödtext, ljus bakgrund, Kapitelmärkning">
  <p:cSld name="1_Rubrik + Brödtext, ljus bakgrund, Kapitelmärkning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oogle Shape;25;p5"/>
          <p:cNvPicPr preferRelativeResize="0"/>
          <p:nvPr/>
        </p:nvPicPr>
        <p:blipFill rotWithShape="1">
          <a:blip r:embed="rId2">
            <a:alphaModFix/>
          </a:blip>
          <a:srcRect b="40957"/>
          <a:stretch/>
        </p:blipFill>
        <p:spPr>
          <a:xfrm>
            <a:off x="0" y="-4"/>
            <a:ext cx="12196800" cy="5592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1014104" y="757767"/>
            <a:ext cx="10272000" cy="7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800"/>
              </a:spcBef>
              <a:spcAft>
                <a:spcPts val="0"/>
              </a:spcAft>
              <a:buSzPts val="3000"/>
              <a:buNone/>
              <a:defRPr sz="4000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2"/>
          </p:nvPr>
        </p:nvSpPr>
        <p:spPr>
          <a:xfrm>
            <a:off x="1007533" y="1782359"/>
            <a:ext cx="10272000" cy="347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lvl="0" indent="-304792" algn="l">
              <a:spcBef>
                <a:spcPts val="800"/>
              </a:spcBef>
              <a:spcAft>
                <a:spcPts val="0"/>
              </a:spcAft>
              <a:buSzPts val="2000"/>
              <a:buNone/>
              <a:defRPr sz="2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304792" algn="l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2pPr>
            <a:lvl3pPr marL="1828754" lvl="2" indent="-304792" algn="l">
              <a:spcBef>
                <a:spcPts val="427"/>
              </a:spcBef>
              <a:spcAft>
                <a:spcPts val="0"/>
              </a:spcAft>
              <a:buSzPts val="1600"/>
              <a:buNone/>
              <a:defRPr/>
            </a:lvl3pPr>
            <a:lvl4pPr marL="2438339" lvl="3" indent="-304792" algn="l">
              <a:spcBef>
                <a:spcPts val="373"/>
              </a:spcBef>
              <a:spcAft>
                <a:spcPts val="0"/>
              </a:spcAft>
              <a:buSzPts val="1400"/>
              <a:buNone/>
              <a:defRPr/>
            </a:lvl4pPr>
            <a:lvl5pPr marL="3047924" lvl="4" indent="-304792" algn="l">
              <a:spcBef>
                <a:spcPts val="320"/>
              </a:spcBef>
              <a:spcAft>
                <a:spcPts val="0"/>
              </a:spcAft>
              <a:buSzPts val="1200"/>
              <a:buNone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3"/>
          </p:nvPr>
        </p:nvSpPr>
        <p:spPr>
          <a:xfrm>
            <a:off x="527051" y="332111"/>
            <a:ext cx="10752800" cy="2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267"/>
              </a:spcBef>
              <a:spcAft>
                <a:spcPts val="0"/>
              </a:spcAft>
              <a:buSzPts val="1000"/>
              <a:buFont typeface="Calibri"/>
              <a:buNone/>
              <a:defRPr sz="1333" b="1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07177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Rubrik + Brödtext, ljus bakgrund, Kapitelmärkning">
  <p:cSld name="3_Rubrik + Brödtext, ljus bakgrund, Kapitelmärkning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/>
          <p:nvPr/>
        </p:nvSpPr>
        <p:spPr>
          <a:xfrm>
            <a:off x="0" y="0"/>
            <a:ext cx="12192000" cy="5594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6"/>
          <p:cNvSpPr txBox="1">
            <a:spLocks noGrp="1"/>
          </p:cNvSpPr>
          <p:nvPr>
            <p:ph type="body" idx="1"/>
          </p:nvPr>
        </p:nvSpPr>
        <p:spPr>
          <a:xfrm>
            <a:off x="1014104" y="757767"/>
            <a:ext cx="10272000" cy="7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800"/>
              </a:spcBef>
              <a:spcAft>
                <a:spcPts val="0"/>
              </a:spcAft>
              <a:buSzPts val="3000"/>
              <a:buNone/>
              <a:defRPr sz="4000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body" idx="2"/>
          </p:nvPr>
        </p:nvSpPr>
        <p:spPr>
          <a:xfrm>
            <a:off x="1007533" y="1782359"/>
            <a:ext cx="10272000" cy="347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lvl="0" indent="-304792" algn="l">
              <a:spcBef>
                <a:spcPts val="800"/>
              </a:spcBef>
              <a:spcAft>
                <a:spcPts val="0"/>
              </a:spcAft>
              <a:buSzPts val="2000"/>
              <a:buNone/>
              <a:defRPr sz="2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304792" algn="l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2pPr>
            <a:lvl3pPr marL="1828754" lvl="2" indent="-304792" algn="l">
              <a:spcBef>
                <a:spcPts val="427"/>
              </a:spcBef>
              <a:spcAft>
                <a:spcPts val="0"/>
              </a:spcAft>
              <a:buSzPts val="1600"/>
              <a:buNone/>
              <a:defRPr/>
            </a:lvl3pPr>
            <a:lvl4pPr marL="2438339" lvl="3" indent="-304792" algn="l">
              <a:spcBef>
                <a:spcPts val="373"/>
              </a:spcBef>
              <a:spcAft>
                <a:spcPts val="0"/>
              </a:spcAft>
              <a:buSzPts val="1400"/>
              <a:buNone/>
              <a:defRPr/>
            </a:lvl4pPr>
            <a:lvl5pPr marL="3047924" lvl="4" indent="-304792" algn="l">
              <a:spcBef>
                <a:spcPts val="320"/>
              </a:spcBef>
              <a:spcAft>
                <a:spcPts val="0"/>
              </a:spcAft>
              <a:buSzPts val="1200"/>
              <a:buNone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body" idx="3"/>
          </p:nvPr>
        </p:nvSpPr>
        <p:spPr>
          <a:xfrm>
            <a:off x="527051" y="332111"/>
            <a:ext cx="10752800" cy="2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267"/>
              </a:spcBef>
              <a:spcAft>
                <a:spcPts val="0"/>
              </a:spcAft>
              <a:buSzPts val="1000"/>
              <a:buFont typeface="Calibri"/>
              <a:buNone/>
              <a:defRPr sz="1333" b="1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646057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på Bild">
  <p:cSld name="Rubrik på Bild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Google Shape;39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5590117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8"/>
          <p:cNvSpPr>
            <a:spLocks noGrp="1"/>
          </p:cNvSpPr>
          <p:nvPr>
            <p:ph type="pic" idx="2"/>
          </p:nvPr>
        </p:nvSpPr>
        <p:spPr>
          <a:xfrm>
            <a:off x="0" y="1"/>
            <a:ext cx="12192000" cy="5590000"/>
          </a:xfrm>
          <a:prstGeom prst="rect">
            <a:avLst/>
          </a:prstGeom>
          <a:noFill/>
          <a:ln>
            <a:noFill/>
          </a:ln>
        </p:spPr>
      </p:sp>
      <p:sp>
        <p:nvSpPr>
          <p:cNvPr id="41" name="Google Shape;41;p8"/>
          <p:cNvSpPr txBox="1">
            <a:spLocks noGrp="1"/>
          </p:cNvSpPr>
          <p:nvPr>
            <p:ph type="ctrTitle"/>
          </p:nvPr>
        </p:nvSpPr>
        <p:spPr>
          <a:xfrm>
            <a:off x="1016732" y="1557339"/>
            <a:ext cx="10272000" cy="10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 sz="5867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1917947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, Brödtext, Bild, Kapitelmärkning">
  <p:cSld name="Rubrik, Brödtext, Bild, Kapitelmärkning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9"/>
          <p:cNvSpPr txBox="1">
            <a:spLocks noGrp="1"/>
          </p:cNvSpPr>
          <p:nvPr>
            <p:ph type="body" idx="1"/>
          </p:nvPr>
        </p:nvSpPr>
        <p:spPr>
          <a:xfrm>
            <a:off x="1007533" y="765176"/>
            <a:ext cx="5088400" cy="7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800"/>
              </a:spcBef>
              <a:spcAft>
                <a:spcPts val="0"/>
              </a:spcAft>
              <a:buSzPts val="3000"/>
              <a:buNone/>
              <a:defRPr sz="4000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body" idx="2"/>
          </p:nvPr>
        </p:nvSpPr>
        <p:spPr>
          <a:xfrm>
            <a:off x="1007533" y="1773480"/>
            <a:ext cx="5088400" cy="38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lvl="0" indent="-304792" algn="l">
              <a:spcBef>
                <a:spcPts val="800"/>
              </a:spcBef>
              <a:spcAft>
                <a:spcPts val="0"/>
              </a:spcAft>
              <a:buSzPts val="2000"/>
              <a:buNone/>
              <a:defRPr sz="2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304792" algn="l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2pPr>
            <a:lvl3pPr marL="1828754" lvl="2" indent="-304792" algn="l">
              <a:spcBef>
                <a:spcPts val="427"/>
              </a:spcBef>
              <a:spcAft>
                <a:spcPts val="0"/>
              </a:spcAft>
              <a:buSzPts val="1600"/>
              <a:buNone/>
              <a:defRPr/>
            </a:lvl3pPr>
            <a:lvl4pPr marL="2438339" lvl="3" indent="-304792" algn="l">
              <a:spcBef>
                <a:spcPts val="373"/>
              </a:spcBef>
              <a:spcAft>
                <a:spcPts val="0"/>
              </a:spcAft>
              <a:buSzPts val="1400"/>
              <a:buNone/>
              <a:defRPr/>
            </a:lvl4pPr>
            <a:lvl5pPr marL="3047924" lvl="4" indent="-304792" algn="l">
              <a:spcBef>
                <a:spcPts val="320"/>
              </a:spcBef>
              <a:spcAft>
                <a:spcPts val="0"/>
              </a:spcAft>
              <a:buSzPts val="1200"/>
              <a:buNone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9"/>
          <p:cNvSpPr>
            <a:spLocks noGrp="1"/>
          </p:cNvSpPr>
          <p:nvPr>
            <p:ph type="pic" idx="3"/>
          </p:nvPr>
        </p:nvSpPr>
        <p:spPr>
          <a:xfrm>
            <a:off x="6479717" y="765176"/>
            <a:ext cx="4800000" cy="4824400"/>
          </a:xfrm>
          <a:prstGeom prst="rect">
            <a:avLst/>
          </a:prstGeom>
          <a:noFill/>
          <a:ln>
            <a:noFill/>
          </a:ln>
        </p:spPr>
      </p:sp>
      <p:sp>
        <p:nvSpPr>
          <p:cNvPr id="46" name="Google Shape;46;p9"/>
          <p:cNvSpPr txBox="1">
            <a:spLocks noGrp="1"/>
          </p:cNvSpPr>
          <p:nvPr>
            <p:ph type="body" idx="4"/>
          </p:nvPr>
        </p:nvSpPr>
        <p:spPr>
          <a:xfrm>
            <a:off x="527051" y="332111"/>
            <a:ext cx="10752800" cy="2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267"/>
              </a:spcBef>
              <a:spcAft>
                <a:spcPts val="0"/>
              </a:spcAft>
              <a:buSzPts val="1000"/>
              <a:buFont typeface="Calibri"/>
              <a:buNone/>
              <a:defRPr sz="1333" b="1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0612292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+ Brödtext, mörk bakgrund, Kapitelmärkning">
  <p:cSld name="Rubrik + Brödtext, mörk bakgrund, Kapitelmärkning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Google Shape;52;p11"/>
          <p:cNvPicPr preferRelativeResize="0"/>
          <p:nvPr/>
        </p:nvPicPr>
        <p:blipFill rotWithShape="1">
          <a:blip r:embed="rId2">
            <a:alphaModFix/>
          </a:blip>
          <a:srcRect t="1" b="41032"/>
          <a:stretch/>
        </p:blipFill>
        <p:spPr>
          <a:xfrm>
            <a:off x="1" y="-3"/>
            <a:ext cx="12196889" cy="5592000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11"/>
          <p:cNvSpPr txBox="1">
            <a:spLocks noGrp="1"/>
          </p:cNvSpPr>
          <p:nvPr>
            <p:ph type="body" idx="1"/>
          </p:nvPr>
        </p:nvSpPr>
        <p:spPr>
          <a:xfrm>
            <a:off x="1007533" y="765176"/>
            <a:ext cx="10272000" cy="7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800"/>
              </a:spcBef>
              <a:spcAft>
                <a:spcPts val="0"/>
              </a:spcAft>
              <a:buSzPts val="3000"/>
              <a:buNone/>
              <a:defRPr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" name="Google Shape;54;p11"/>
          <p:cNvSpPr txBox="1">
            <a:spLocks noGrp="1"/>
          </p:cNvSpPr>
          <p:nvPr>
            <p:ph type="body" idx="2"/>
          </p:nvPr>
        </p:nvSpPr>
        <p:spPr>
          <a:xfrm>
            <a:off x="1007533" y="1767417"/>
            <a:ext cx="10272000" cy="348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lvl="0" indent="-304792" algn="l">
              <a:spcBef>
                <a:spcPts val="800"/>
              </a:spcBef>
              <a:spcAft>
                <a:spcPts val="0"/>
              </a:spcAft>
              <a:buSzPts val="2000"/>
              <a:buNone/>
              <a:defRPr sz="2667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304792" algn="l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2pPr>
            <a:lvl3pPr marL="1828754" lvl="2" indent="-304792" algn="l">
              <a:spcBef>
                <a:spcPts val="427"/>
              </a:spcBef>
              <a:spcAft>
                <a:spcPts val="0"/>
              </a:spcAft>
              <a:buSzPts val="1600"/>
              <a:buNone/>
              <a:defRPr/>
            </a:lvl3pPr>
            <a:lvl4pPr marL="2438339" lvl="3" indent="-304792" algn="l">
              <a:spcBef>
                <a:spcPts val="373"/>
              </a:spcBef>
              <a:spcAft>
                <a:spcPts val="0"/>
              </a:spcAft>
              <a:buSzPts val="1400"/>
              <a:buNone/>
              <a:defRPr/>
            </a:lvl4pPr>
            <a:lvl5pPr marL="3047924" lvl="4" indent="-304792" algn="l">
              <a:spcBef>
                <a:spcPts val="320"/>
              </a:spcBef>
              <a:spcAft>
                <a:spcPts val="0"/>
              </a:spcAft>
              <a:buSzPts val="1200"/>
              <a:buNone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" name="Google Shape;55;p11"/>
          <p:cNvSpPr txBox="1">
            <a:spLocks noGrp="1"/>
          </p:cNvSpPr>
          <p:nvPr>
            <p:ph type="body" idx="3"/>
          </p:nvPr>
        </p:nvSpPr>
        <p:spPr>
          <a:xfrm>
            <a:off x="527051" y="327416"/>
            <a:ext cx="10752400" cy="21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267"/>
              </a:spcBef>
              <a:spcAft>
                <a:spcPts val="0"/>
              </a:spcAft>
              <a:buSzPts val="1000"/>
              <a:buFont typeface="Calibri"/>
              <a:buNone/>
              <a:defRPr sz="1333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783332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Rubrik + Brödtext, mörk bakgrund, Kapitelmärkning">
  <p:cSld name="1_Rubrik + Brödtext, mörk bakgrund, Kapitelmärkning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oogle Shape;57;p12"/>
          <p:cNvPicPr preferRelativeResize="0"/>
          <p:nvPr/>
        </p:nvPicPr>
        <p:blipFill rotWithShape="1">
          <a:blip r:embed="rId2">
            <a:alphaModFix/>
          </a:blip>
          <a:srcRect t="1" b="40931"/>
          <a:stretch/>
        </p:blipFill>
        <p:spPr>
          <a:xfrm>
            <a:off x="0" y="-4"/>
            <a:ext cx="12196800" cy="559200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2"/>
          <p:cNvSpPr txBox="1">
            <a:spLocks noGrp="1"/>
          </p:cNvSpPr>
          <p:nvPr>
            <p:ph type="body" idx="1"/>
          </p:nvPr>
        </p:nvSpPr>
        <p:spPr>
          <a:xfrm>
            <a:off x="1007533" y="757767"/>
            <a:ext cx="10272000" cy="7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800"/>
              </a:spcBef>
              <a:spcAft>
                <a:spcPts val="0"/>
              </a:spcAft>
              <a:buSzPts val="3000"/>
              <a:buNone/>
              <a:defRPr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9" name="Google Shape;59;p12"/>
          <p:cNvSpPr txBox="1">
            <a:spLocks noGrp="1"/>
          </p:cNvSpPr>
          <p:nvPr>
            <p:ph type="body" idx="2"/>
          </p:nvPr>
        </p:nvSpPr>
        <p:spPr>
          <a:xfrm>
            <a:off x="1007435" y="1773239"/>
            <a:ext cx="10272000" cy="34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lvl="0" indent="-304792" algn="l">
              <a:spcBef>
                <a:spcPts val="800"/>
              </a:spcBef>
              <a:spcAft>
                <a:spcPts val="0"/>
              </a:spcAft>
              <a:buSzPts val="2000"/>
              <a:buNone/>
              <a:defRPr sz="2667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304792" algn="l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2pPr>
            <a:lvl3pPr marL="1828754" lvl="2" indent="-304792" algn="l">
              <a:spcBef>
                <a:spcPts val="427"/>
              </a:spcBef>
              <a:spcAft>
                <a:spcPts val="0"/>
              </a:spcAft>
              <a:buSzPts val="1600"/>
              <a:buNone/>
              <a:defRPr/>
            </a:lvl3pPr>
            <a:lvl4pPr marL="2438339" lvl="3" indent="-304792" algn="l">
              <a:spcBef>
                <a:spcPts val="373"/>
              </a:spcBef>
              <a:spcAft>
                <a:spcPts val="0"/>
              </a:spcAft>
              <a:buSzPts val="1400"/>
              <a:buNone/>
              <a:defRPr/>
            </a:lvl4pPr>
            <a:lvl5pPr marL="3047924" lvl="4" indent="-304792" algn="l">
              <a:spcBef>
                <a:spcPts val="320"/>
              </a:spcBef>
              <a:spcAft>
                <a:spcPts val="0"/>
              </a:spcAft>
              <a:buSzPts val="1200"/>
              <a:buNone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0" name="Google Shape;60;p12"/>
          <p:cNvSpPr txBox="1">
            <a:spLocks noGrp="1"/>
          </p:cNvSpPr>
          <p:nvPr>
            <p:ph type="body" idx="3"/>
          </p:nvPr>
        </p:nvSpPr>
        <p:spPr>
          <a:xfrm>
            <a:off x="527051" y="327416"/>
            <a:ext cx="10752400" cy="21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267"/>
              </a:spcBef>
              <a:spcAft>
                <a:spcPts val="0"/>
              </a:spcAft>
              <a:buSzPts val="1000"/>
              <a:buFont typeface="Calibri"/>
              <a:buNone/>
              <a:defRPr sz="1333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40183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Rubrik + Brödtext, ljus bakgrund, Kapitelmärkning">
  <p:cSld name="2_Rubrik + Brödtext, ljus bakgrund, Kapitelmärkning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/>
          <p:nvPr/>
        </p:nvSpPr>
        <p:spPr>
          <a:xfrm>
            <a:off x="0" y="0"/>
            <a:ext cx="12192000" cy="5594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4"/>
          <p:cNvSpPr txBox="1">
            <a:spLocks noGrp="1"/>
          </p:cNvSpPr>
          <p:nvPr>
            <p:ph type="body" idx="1"/>
          </p:nvPr>
        </p:nvSpPr>
        <p:spPr>
          <a:xfrm>
            <a:off x="1014104" y="765176"/>
            <a:ext cx="10272000" cy="7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800"/>
              </a:spcBef>
              <a:spcAft>
                <a:spcPts val="0"/>
              </a:spcAft>
              <a:buSzPts val="3000"/>
              <a:buNone/>
              <a:defRPr sz="4000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2"/>
          </p:nvPr>
        </p:nvSpPr>
        <p:spPr>
          <a:xfrm>
            <a:off x="1007533" y="1782359"/>
            <a:ext cx="10272000" cy="347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lvl="0" indent="-304792" algn="l">
              <a:spcBef>
                <a:spcPts val="800"/>
              </a:spcBef>
              <a:spcAft>
                <a:spcPts val="0"/>
              </a:spcAft>
              <a:buSzPts val="2000"/>
              <a:buNone/>
              <a:defRPr sz="2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304792" algn="l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2pPr>
            <a:lvl3pPr marL="1828754" lvl="2" indent="-304792" algn="l">
              <a:spcBef>
                <a:spcPts val="427"/>
              </a:spcBef>
              <a:spcAft>
                <a:spcPts val="0"/>
              </a:spcAft>
              <a:buSzPts val="1600"/>
              <a:buNone/>
              <a:defRPr/>
            </a:lvl3pPr>
            <a:lvl4pPr marL="2438339" lvl="3" indent="-304792" algn="l">
              <a:spcBef>
                <a:spcPts val="373"/>
              </a:spcBef>
              <a:spcAft>
                <a:spcPts val="0"/>
              </a:spcAft>
              <a:buSzPts val="1400"/>
              <a:buNone/>
              <a:defRPr/>
            </a:lvl4pPr>
            <a:lvl5pPr marL="3047924" lvl="4" indent="-304792" algn="l">
              <a:spcBef>
                <a:spcPts val="320"/>
              </a:spcBef>
              <a:spcAft>
                <a:spcPts val="0"/>
              </a:spcAft>
              <a:buSzPts val="1200"/>
              <a:buNone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3"/>
          </p:nvPr>
        </p:nvSpPr>
        <p:spPr>
          <a:xfrm>
            <a:off x="527051" y="332111"/>
            <a:ext cx="10752800" cy="2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267"/>
              </a:spcBef>
              <a:spcAft>
                <a:spcPts val="0"/>
              </a:spcAft>
              <a:buSzPts val="1000"/>
              <a:buFont typeface="Calibri"/>
              <a:buNone/>
              <a:defRPr sz="1333" b="1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429181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hoto + Title and text">
  <p:cSld name="Photo + Title and 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3"/>
          <p:cNvSpPr>
            <a:spLocks noGrp="1"/>
          </p:cNvSpPr>
          <p:nvPr>
            <p:ph type="pic" idx="2"/>
          </p:nvPr>
        </p:nvSpPr>
        <p:spPr>
          <a:xfrm>
            <a:off x="-6317" y="-641060"/>
            <a:ext cx="12204400" cy="81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Char char="•"/>
              <a:defRPr sz="2267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Char char="•"/>
              <a:defRPr sz="2267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Char char="•"/>
              <a:defRPr sz="2267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Char char="•"/>
              <a:defRPr sz="2267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Char char="•"/>
              <a:defRPr sz="2267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400"/>
              <a:buFont typeface="Arial"/>
              <a:buChar char="•"/>
              <a:defRPr sz="2267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400"/>
              <a:buFont typeface="Arial"/>
              <a:buChar char="•"/>
              <a:defRPr sz="2267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400"/>
              <a:buFont typeface="Arial"/>
              <a:buChar char="•"/>
              <a:defRPr sz="2267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400"/>
              <a:buFont typeface="Arial"/>
              <a:buChar char="•"/>
              <a:defRPr sz="2267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3" name="Google Shape;63;p13"/>
          <p:cNvSpPr/>
          <p:nvPr/>
        </p:nvSpPr>
        <p:spPr>
          <a:xfrm>
            <a:off x="-5577" y="-39575"/>
            <a:ext cx="5991600" cy="6937200"/>
          </a:xfrm>
          <a:prstGeom prst="roundRect">
            <a:avLst>
              <a:gd name="adj" fmla="val 0"/>
            </a:avLst>
          </a:prstGeom>
          <a:solidFill>
            <a:srgbClr val="F4F3F6"/>
          </a:solidFill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Helvetica Neue"/>
              <a:buNone/>
            </a:pP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p13"/>
          <p:cNvSpPr txBox="1">
            <a:spLocks noGrp="1"/>
          </p:cNvSpPr>
          <p:nvPr>
            <p:ph type="title"/>
          </p:nvPr>
        </p:nvSpPr>
        <p:spPr>
          <a:xfrm>
            <a:off x="628152" y="1019647"/>
            <a:ext cx="4469600" cy="15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 b="1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3"/>
          <p:cNvSpPr txBox="1">
            <a:spLocks noGrp="1"/>
          </p:cNvSpPr>
          <p:nvPr>
            <p:ph type="body" idx="1"/>
          </p:nvPr>
        </p:nvSpPr>
        <p:spPr>
          <a:xfrm>
            <a:off x="628152" y="2802145"/>
            <a:ext cx="4469600" cy="45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1pPr>
            <a:lvl2pPr marL="1219170" lvl="1" indent="-304792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2pPr>
            <a:lvl3pPr marL="1828754" lvl="2" indent="-304792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3pPr>
            <a:lvl4pPr marL="2438339" lvl="3" indent="-304792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4pPr>
            <a:lvl5pPr marL="3047924" lvl="4" indent="-304792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352276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text columns">
  <p:cSld name="3 text columns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4"/>
          <p:cNvSpPr txBox="1">
            <a:spLocks noGrp="1"/>
          </p:cNvSpPr>
          <p:nvPr>
            <p:ph type="body" idx="1"/>
          </p:nvPr>
        </p:nvSpPr>
        <p:spPr>
          <a:xfrm>
            <a:off x="4463315" y="2230040"/>
            <a:ext cx="30684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600"/>
              <a:buFont typeface="Arial"/>
              <a:buNone/>
              <a:defRPr sz="2133">
                <a:latin typeface="Arial"/>
                <a:ea typeface="Arial"/>
                <a:cs typeface="Arial"/>
                <a:sym typeface="Arial"/>
              </a:defRPr>
            </a:lvl1pPr>
            <a:lvl2pPr marL="1219170" lvl="1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2pPr>
            <a:lvl3pPr marL="1828754" lvl="2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3pPr>
            <a:lvl4pPr marL="2438339" lvl="3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4pPr>
            <a:lvl5pPr marL="3047924" lvl="4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68" name="Google Shape;68;p14"/>
          <p:cNvSpPr txBox="1">
            <a:spLocks noGrp="1"/>
          </p:cNvSpPr>
          <p:nvPr>
            <p:ph type="body" idx="2"/>
          </p:nvPr>
        </p:nvSpPr>
        <p:spPr>
          <a:xfrm>
            <a:off x="4463315" y="3072375"/>
            <a:ext cx="3068400" cy="29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1pPr>
            <a:lvl2pPr marL="1219170" lvl="1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2pPr>
            <a:lvl3pPr marL="1828754" lvl="2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3pPr>
            <a:lvl4pPr marL="2438339" lvl="3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4pPr>
            <a:lvl5pPr marL="3047924" lvl="4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69" name="Google Shape;69;p14"/>
          <p:cNvSpPr txBox="1">
            <a:spLocks noGrp="1"/>
          </p:cNvSpPr>
          <p:nvPr>
            <p:ph type="body" idx="3"/>
          </p:nvPr>
        </p:nvSpPr>
        <p:spPr>
          <a:xfrm>
            <a:off x="7978625" y="2230040"/>
            <a:ext cx="30684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600"/>
              <a:buFont typeface="Arial"/>
              <a:buNone/>
              <a:defRPr sz="2133">
                <a:latin typeface="Arial"/>
                <a:ea typeface="Arial"/>
                <a:cs typeface="Arial"/>
                <a:sym typeface="Arial"/>
              </a:defRPr>
            </a:lvl1pPr>
            <a:lvl2pPr marL="1219170" lvl="1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2pPr>
            <a:lvl3pPr marL="1828754" lvl="2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3pPr>
            <a:lvl4pPr marL="2438339" lvl="3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4pPr>
            <a:lvl5pPr marL="3047924" lvl="4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70" name="Google Shape;70;p14"/>
          <p:cNvSpPr txBox="1">
            <a:spLocks noGrp="1"/>
          </p:cNvSpPr>
          <p:nvPr>
            <p:ph type="body" idx="4"/>
          </p:nvPr>
        </p:nvSpPr>
        <p:spPr>
          <a:xfrm>
            <a:off x="7978625" y="3072375"/>
            <a:ext cx="3068400" cy="29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1pPr>
            <a:lvl2pPr marL="1219170" lvl="1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2pPr>
            <a:lvl3pPr marL="1828754" lvl="2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3pPr>
            <a:lvl4pPr marL="2438339" lvl="3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4pPr>
            <a:lvl5pPr marL="3047924" lvl="4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4"/>
          <p:cNvSpPr txBox="1">
            <a:spLocks noGrp="1"/>
          </p:cNvSpPr>
          <p:nvPr>
            <p:ph type="body" idx="5"/>
          </p:nvPr>
        </p:nvSpPr>
        <p:spPr>
          <a:xfrm>
            <a:off x="948004" y="2230040"/>
            <a:ext cx="30684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600"/>
              <a:buFont typeface="Arial"/>
              <a:buNone/>
              <a:defRPr sz="2133">
                <a:latin typeface="Arial"/>
                <a:ea typeface="Arial"/>
                <a:cs typeface="Arial"/>
                <a:sym typeface="Arial"/>
              </a:defRPr>
            </a:lvl1pPr>
            <a:lvl2pPr marL="1219170" lvl="1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2pPr>
            <a:lvl3pPr marL="1828754" lvl="2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3pPr>
            <a:lvl4pPr marL="2438339" lvl="3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4pPr>
            <a:lvl5pPr marL="3047924" lvl="4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72" name="Google Shape;72;p14"/>
          <p:cNvSpPr txBox="1">
            <a:spLocks noGrp="1"/>
          </p:cNvSpPr>
          <p:nvPr>
            <p:ph type="body" idx="6"/>
          </p:nvPr>
        </p:nvSpPr>
        <p:spPr>
          <a:xfrm>
            <a:off x="948004" y="3072375"/>
            <a:ext cx="3068400" cy="29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1pPr>
            <a:lvl2pPr marL="1219170" lvl="1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2pPr>
            <a:lvl3pPr marL="1828754" lvl="2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3pPr>
            <a:lvl4pPr marL="2438339" lvl="3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4pPr>
            <a:lvl5pPr marL="3047924" lvl="4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73" name="Google Shape;73;p14"/>
          <p:cNvSpPr txBox="1">
            <a:spLocks noGrp="1"/>
          </p:cNvSpPr>
          <p:nvPr>
            <p:ph type="title"/>
          </p:nvPr>
        </p:nvSpPr>
        <p:spPr>
          <a:xfrm>
            <a:off x="946923" y="866377"/>
            <a:ext cx="9074000" cy="12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 b="1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2807924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text columns">
  <p:cSld name="2 text columns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5"/>
          <p:cNvSpPr txBox="1">
            <a:spLocks noGrp="1"/>
          </p:cNvSpPr>
          <p:nvPr>
            <p:ph type="body" idx="1"/>
          </p:nvPr>
        </p:nvSpPr>
        <p:spPr>
          <a:xfrm>
            <a:off x="5669815" y="2230040"/>
            <a:ext cx="42516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2300"/>
              <a:buFont typeface="Arial"/>
              <a:buNone/>
              <a:defRPr sz="3067">
                <a:latin typeface="Arial"/>
                <a:ea typeface="Arial"/>
                <a:cs typeface="Arial"/>
                <a:sym typeface="Arial"/>
              </a:defRPr>
            </a:lvl1pPr>
            <a:lvl2pPr marL="1219170" lvl="1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2pPr>
            <a:lvl3pPr marL="1828754" lvl="2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3pPr>
            <a:lvl4pPr marL="2438339" lvl="3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4pPr>
            <a:lvl5pPr marL="3047924" lvl="4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15"/>
          <p:cNvSpPr txBox="1">
            <a:spLocks noGrp="1"/>
          </p:cNvSpPr>
          <p:nvPr>
            <p:ph type="body" idx="2"/>
          </p:nvPr>
        </p:nvSpPr>
        <p:spPr>
          <a:xfrm>
            <a:off x="5669815" y="3072375"/>
            <a:ext cx="4251600" cy="29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600"/>
            </a:lvl1pPr>
            <a:lvl2pPr marL="1219170" lvl="1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600"/>
            </a:lvl2pPr>
            <a:lvl3pPr marL="1828754" lvl="2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600"/>
            </a:lvl3pPr>
            <a:lvl4pPr marL="2438339" lvl="3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600"/>
            </a:lvl4pPr>
            <a:lvl5pPr marL="3047924" lvl="4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600"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5"/>
          <p:cNvSpPr txBox="1">
            <a:spLocks noGrp="1"/>
          </p:cNvSpPr>
          <p:nvPr>
            <p:ph type="body" idx="3"/>
          </p:nvPr>
        </p:nvSpPr>
        <p:spPr>
          <a:xfrm>
            <a:off x="948004" y="2230040"/>
            <a:ext cx="42516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2300"/>
              <a:buFont typeface="Arial"/>
              <a:buNone/>
              <a:defRPr sz="3067">
                <a:latin typeface="Arial"/>
                <a:ea typeface="Arial"/>
                <a:cs typeface="Arial"/>
                <a:sym typeface="Arial"/>
              </a:defRPr>
            </a:lvl1pPr>
            <a:lvl2pPr marL="1219170" lvl="1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2pPr>
            <a:lvl3pPr marL="1828754" lvl="2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3pPr>
            <a:lvl4pPr marL="2438339" lvl="3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4pPr>
            <a:lvl5pPr marL="3047924" lvl="4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15"/>
          <p:cNvSpPr txBox="1">
            <a:spLocks noGrp="1"/>
          </p:cNvSpPr>
          <p:nvPr>
            <p:ph type="body" idx="4"/>
          </p:nvPr>
        </p:nvSpPr>
        <p:spPr>
          <a:xfrm>
            <a:off x="948004" y="3072375"/>
            <a:ext cx="4251600" cy="29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600"/>
            </a:lvl1pPr>
            <a:lvl2pPr marL="1219170" lvl="1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600"/>
            </a:lvl2pPr>
            <a:lvl3pPr marL="1828754" lvl="2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600"/>
            </a:lvl3pPr>
            <a:lvl4pPr marL="2438339" lvl="3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600"/>
            </a:lvl4pPr>
            <a:lvl5pPr marL="3047924" lvl="4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600"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5"/>
          <p:cNvSpPr txBox="1">
            <a:spLocks noGrp="1"/>
          </p:cNvSpPr>
          <p:nvPr>
            <p:ph type="title"/>
          </p:nvPr>
        </p:nvSpPr>
        <p:spPr>
          <a:xfrm>
            <a:off x="946923" y="866377"/>
            <a:ext cx="9074000" cy="12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5"/>
          <p:cNvSpPr txBox="1">
            <a:spLocks noGrp="1"/>
          </p:cNvSpPr>
          <p:nvPr>
            <p:ph type="sldNum" idx="12"/>
          </p:nvPr>
        </p:nvSpPr>
        <p:spPr>
          <a:xfrm>
            <a:off x="5977052" y="6536531"/>
            <a:ext cx="233200" cy="2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fld id="{00000000-1234-1234-1234-123412341234}" type="slidenum">
              <a:rPr lang="sv" smtClean="0"/>
              <a:pPr/>
              <a:t>‹#›</a:t>
            </a:fld>
            <a:endParaRPr lang="sv" sz="1867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1845283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och innehåll" type="obj">
  <p:cSld name="Rubrik och innehåll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6"/>
          <p:cNvSpPr txBox="1">
            <a:spLocks noGrp="1"/>
          </p:cNvSpPr>
          <p:nvPr>
            <p:ph type="title"/>
          </p:nvPr>
        </p:nvSpPr>
        <p:spPr>
          <a:xfrm>
            <a:off x="1191684" y="179919"/>
            <a:ext cx="9810800" cy="17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125" tIns="11125" rIns="11125" bIns="111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500"/>
              <a:buFont typeface="Arial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500"/>
              <a:buFont typeface="Arial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500"/>
              <a:buFont typeface="Arial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500"/>
              <a:buFont typeface="Arial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500"/>
              <a:buFont typeface="Arial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500"/>
              <a:buFont typeface="Arial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500"/>
              <a:buFont typeface="Arial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500"/>
              <a:buFont typeface="Arial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500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6"/>
          <p:cNvSpPr txBox="1">
            <a:spLocks noGrp="1"/>
          </p:cNvSpPr>
          <p:nvPr>
            <p:ph type="body" idx="1"/>
          </p:nvPr>
        </p:nvSpPr>
        <p:spPr>
          <a:xfrm>
            <a:off x="1191684" y="2290233"/>
            <a:ext cx="9810800" cy="40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125" tIns="11125" rIns="11125" bIns="11125" anchor="ctr" anchorCtr="0">
            <a:noAutofit/>
          </a:bodyPr>
          <a:lstStyle>
            <a:lvl1pPr marL="609585" lvl="0" indent="-364058" algn="l" rtl="0">
              <a:lnSpc>
                <a:spcPct val="100000"/>
              </a:lnSpc>
              <a:spcBef>
                <a:spcPts val="1867"/>
              </a:spcBef>
              <a:spcAft>
                <a:spcPts val="0"/>
              </a:spcAft>
              <a:buClr>
                <a:srgbClr val="3F2318"/>
              </a:buClr>
              <a:buSzPts val="700"/>
              <a:buFont typeface="Arial"/>
              <a:buChar char="•"/>
              <a:defRPr/>
            </a:lvl1pPr>
            <a:lvl2pPr marL="1219170" lvl="1" indent="-364058" algn="l" rtl="0">
              <a:lnSpc>
                <a:spcPct val="100000"/>
              </a:lnSpc>
              <a:spcBef>
                <a:spcPts val="1867"/>
              </a:spcBef>
              <a:spcAft>
                <a:spcPts val="0"/>
              </a:spcAft>
              <a:buClr>
                <a:srgbClr val="3F2318"/>
              </a:buClr>
              <a:buSzPts val="700"/>
              <a:buFont typeface="Arial"/>
              <a:buChar char="–"/>
              <a:defRPr/>
            </a:lvl2pPr>
            <a:lvl3pPr marL="1828754" lvl="2" indent="-364058" algn="l" rtl="0">
              <a:lnSpc>
                <a:spcPct val="100000"/>
              </a:lnSpc>
              <a:spcBef>
                <a:spcPts val="1867"/>
              </a:spcBef>
              <a:spcAft>
                <a:spcPts val="0"/>
              </a:spcAft>
              <a:buClr>
                <a:srgbClr val="3F2318"/>
              </a:buClr>
              <a:buSzPts val="700"/>
              <a:buFont typeface="Arial"/>
              <a:buChar char="▪"/>
              <a:defRPr/>
            </a:lvl3pPr>
            <a:lvl4pPr marL="2438339" lvl="3" indent="-364058" algn="l" rtl="0">
              <a:lnSpc>
                <a:spcPct val="100000"/>
              </a:lnSpc>
              <a:spcBef>
                <a:spcPts val="1867"/>
              </a:spcBef>
              <a:spcAft>
                <a:spcPts val="0"/>
              </a:spcAft>
              <a:buClr>
                <a:srgbClr val="3F2318"/>
              </a:buClr>
              <a:buSzPts val="700"/>
              <a:buFont typeface="Arial"/>
              <a:buChar char="•"/>
              <a:defRPr/>
            </a:lvl4pPr>
            <a:lvl5pPr marL="3047924" lvl="4" indent="-364058" algn="l" rtl="0">
              <a:lnSpc>
                <a:spcPct val="100000"/>
              </a:lnSpc>
              <a:spcBef>
                <a:spcPts val="1867"/>
              </a:spcBef>
              <a:spcAft>
                <a:spcPts val="0"/>
              </a:spcAft>
              <a:buClr>
                <a:srgbClr val="3F2318"/>
              </a:buClr>
              <a:buSzPts val="700"/>
              <a:buFont typeface="Arial"/>
              <a:buChar char="–"/>
              <a:defRPr/>
            </a:lvl5pPr>
            <a:lvl6pPr marL="3657509" lvl="5" indent="-406390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/>
            </a:lvl6pPr>
            <a:lvl7pPr marL="4267093" lvl="6" indent="-406390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/>
            </a:lvl7pPr>
            <a:lvl8pPr marL="4876678" lvl="7" indent="-406390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/>
            </a:lvl8pPr>
            <a:lvl9pPr marL="5486263" lvl="8" indent="-406390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4167712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- Turquoise">
  <p:cSld name="Title - Turquoise">
    <p:bg>
      <p:bgPr>
        <a:solidFill>
          <a:srgbClr val="0BAAB8"/>
        </a:soli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7"/>
          <p:cNvSpPr txBox="1">
            <a:spLocks noGrp="1"/>
          </p:cNvSpPr>
          <p:nvPr>
            <p:ph type="title"/>
          </p:nvPr>
        </p:nvSpPr>
        <p:spPr>
          <a:xfrm>
            <a:off x="1079235" y="1506140"/>
            <a:ext cx="8575600" cy="23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5600" b="1">
                <a:solidFill>
                  <a:srgbClr val="FFFFFF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9pPr>
          </a:lstStyle>
          <a:p>
            <a:endParaRPr/>
          </a:p>
        </p:txBody>
      </p:sp>
      <p:pic>
        <p:nvPicPr>
          <p:cNvPr id="86" name="Google Shape;86;p17" descr="Bil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790767" y="6369051"/>
            <a:ext cx="1041400" cy="215900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7"/>
          <p:cNvSpPr txBox="1">
            <a:spLocks noGrp="1"/>
          </p:cNvSpPr>
          <p:nvPr>
            <p:ph type="body" idx="1"/>
          </p:nvPr>
        </p:nvSpPr>
        <p:spPr>
          <a:xfrm>
            <a:off x="1079235" y="3926085"/>
            <a:ext cx="8898400" cy="173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  <a:defRPr sz="2267">
                <a:solidFill>
                  <a:srgbClr val="FFFFFF"/>
                </a:solidFill>
              </a:defRPr>
            </a:lvl1pPr>
            <a:lvl2pPr marL="1219170" lvl="1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2pPr>
            <a:lvl3pPr marL="1828754" lvl="2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3pPr>
            <a:lvl4pPr marL="2438339" lvl="3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4pPr>
            <a:lvl5pPr marL="3047924" lvl="4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8229031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- Blue">
  <p:cSld name="Title - Blue">
    <p:bg>
      <p:bgPr>
        <a:solidFill>
          <a:srgbClr val="110046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8"/>
          <p:cNvSpPr txBox="1">
            <a:spLocks noGrp="1"/>
          </p:cNvSpPr>
          <p:nvPr>
            <p:ph type="title"/>
          </p:nvPr>
        </p:nvSpPr>
        <p:spPr>
          <a:xfrm>
            <a:off x="1079235" y="1506140"/>
            <a:ext cx="8575600" cy="23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B3B3"/>
              </a:buClr>
              <a:buSzPts val="4200"/>
              <a:buNone/>
              <a:defRPr sz="5600" b="1">
                <a:solidFill>
                  <a:srgbClr val="FFB3B3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9pPr>
          </a:lstStyle>
          <a:p>
            <a:endParaRPr/>
          </a:p>
        </p:txBody>
      </p:sp>
      <p:pic>
        <p:nvPicPr>
          <p:cNvPr id="90" name="Google Shape;90;p18" descr="Bil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789709" y="6369051"/>
            <a:ext cx="1034521" cy="21590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8"/>
          <p:cNvSpPr txBox="1">
            <a:spLocks noGrp="1"/>
          </p:cNvSpPr>
          <p:nvPr>
            <p:ph type="body" idx="1"/>
          </p:nvPr>
        </p:nvSpPr>
        <p:spPr>
          <a:xfrm>
            <a:off x="1068836" y="3929991"/>
            <a:ext cx="8919200" cy="12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  <a:defRPr sz="2267">
                <a:solidFill>
                  <a:srgbClr val="FFFFFF"/>
                </a:solidFill>
              </a:defRPr>
            </a:lvl1pPr>
            <a:lvl2pPr marL="1219170" lvl="1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  <a:defRPr sz="2267">
                <a:solidFill>
                  <a:srgbClr val="FFFFFF"/>
                </a:solidFill>
              </a:defRPr>
            </a:lvl2pPr>
            <a:lvl3pPr marL="1828754" lvl="2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  <a:defRPr sz="2267">
                <a:solidFill>
                  <a:srgbClr val="FFFFFF"/>
                </a:solidFill>
              </a:defRPr>
            </a:lvl3pPr>
            <a:lvl4pPr marL="2438339" lvl="3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  <a:defRPr sz="2267">
                <a:solidFill>
                  <a:srgbClr val="FFFFFF"/>
                </a:solidFill>
              </a:defRPr>
            </a:lvl4pPr>
            <a:lvl5pPr marL="3047924" lvl="4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  <a:defRPr sz="2267">
                <a:solidFill>
                  <a:srgbClr val="FFFFFF"/>
                </a:solidFill>
              </a:defRPr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3620231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- Gray 1">
  <p:cSld name="Title - Gray 1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1079235" y="1506140"/>
            <a:ext cx="8575600" cy="23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4200"/>
              <a:buNone/>
              <a:defRPr sz="5600" b="1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body" idx="1"/>
          </p:nvPr>
        </p:nvSpPr>
        <p:spPr>
          <a:xfrm>
            <a:off x="1067181" y="3929991"/>
            <a:ext cx="8599600" cy="12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700"/>
              <a:buFont typeface="Arial"/>
              <a:buNone/>
              <a:defRPr sz="2267"/>
            </a:lvl1pPr>
            <a:lvl2pPr marL="1219170" lvl="1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700"/>
              <a:buFont typeface="Arial"/>
              <a:buNone/>
              <a:defRPr sz="2267"/>
            </a:lvl2pPr>
            <a:lvl3pPr marL="1828754" lvl="2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700"/>
              <a:buFont typeface="Arial"/>
              <a:buNone/>
              <a:defRPr sz="2267"/>
            </a:lvl3pPr>
            <a:lvl4pPr marL="2438339" lvl="3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700"/>
              <a:buFont typeface="Arial"/>
              <a:buNone/>
              <a:defRPr sz="2267"/>
            </a:lvl4pPr>
            <a:lvl5pPr marL="3047924" lvl="4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700"/>
              <a:buFont typeface="Arial"/>
              <a:buNone/>
              <a:defRPr sz="2267"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sldNum" idx="12"/>
          </p:nvPr>
        </p:nvSpPr>
        <p:spPr>
          <a:xfrm>
            <a:off x="5977052" y="6536531"/>
            <a:ext cx="233200" cy="2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fld id="{00000000-1234-1234-1234-123412341234}" type="slidenum">
              <a:rPr lang="sv" smtClean="0"/>
              <a:pPr/>
              <a:t>‹#›</a:t>
            </a:fld>
            <a:endParaRPr lang="sv" sz="1867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8014807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_1">
  <p:cSld name="BLANK_1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0"/>
          <p:cNvSpPr txBox="1">
            <a:spLocks noGrp="1"/>
          </p:cNvSpPr>
          <p:nvPr>
            <p:ph type="sldNum" idx="12"/>
          </p:nvPr>
        </p:nvSpPr>
        <p:spPr>
          <a:xfrm>
            <a:off x="11381736" y="6333135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sv" smtClean="0"/>
              <a:pPr/>
              <a:t>‹#›</a:t>
            </a:fld>
            <a:endParaRPr lang="sv"/>
          </a:p>
        </p:txBody>
      </p:sp>
    </p:spTree>
    <p:extLst>
      <p:ext uri="{BB962C8B-B14F-4D97-AF65-F5344CB8AC3E}">
        <p14:creationId xmlns:p14="http://schemas.microsoft.com/office/powerpoint/2010/main" val="93813414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Rubrikbild">
  <p:cSld name="1_Rubrikbild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" name="Google Shape;99;p21"/>
          <p:cNvGrpSpPr/>
          <p:nvPr/>
        </p:nvGrpSpPr>
        <p:grpSpPr>
          <a:xfrm>
            <a:off x="203201" y="203200"/>
            <a:ext cx="11699900" cy="5630501"/>
            <a:chOff x="152400" y="152400"/>
            <a:chExt cx="8774925" cy="4222876"/>
          </a:xfrm>
        </p:grpSpPr>
        <p:pic>
          <p:nvPicPr>
            <p:cNvPr id="100" name="Google Shape;100;p21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152400" y="152400"/>
              <a:ext cx="8706600" cy="42228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1" name="Google Shape;101;p21"/>
            <p:cNvSpPr txBox="1"/>
            <p:nvPr/>
          </p:nvSpPr>
          <p:spPr>
            <a:xfrm>
              <a:off x="283475" y="485415"/>
              <a:ext cx="2679600" cy="9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775" tIns="26775" rIns="26775" bIns="267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67">
                <a:solidFill>
                  <a:srgbClr val="110046"/>
                </a:solidFill>
              </a:endParaRPr>
            </a:p>
          </p:txBody>
        </p:sp>
        <p:sp>
          <p:nvSpPr>
            <p:cNvPr id="102" name="Google Shape;102;p21"/>
            <p:cNvSpPr txBox="1"/>
            <p:nvPr/>
          </p:nvSpPr>
          <p:spPr>
            <a:xfrm>
              <a:off x="3165900" y="485415"/>
              <a:ext cx="2842800" cy="9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775" tIns="26775" rIns="26775" bIns="267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67">
                <a:solidFill>
                  <a:srgbClr val="110046"/>
                </a:solidFill>
              </a:endParaRPr>
            </a:p>
          </p:txBody>
        </p:sp>
        <p:sp>
          <p:nvSpPr>
            <p:cNvPr id="103" name="Google Shape;103;p21"/>
            <p:cNvSpPr txBox="1"/>
            <p:nvPr/>
          </p:nvSpPr>
          <p:spPr>
            <a:xfrm>
              <a:off x="6152450" y="485415"/>
              <a:ext cx="2679600" cy="9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775" tIns="26775" rIns="26775" bIns="267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67">
                <a:solidFill>
                  <a:srgbClr val="110046"/>
                </a:solidFill>
              </a:endParaRPr>
            </a:p>
          </p:txBody>
        </p:sp>
        <p:sp>
          <p:nvSpPr>
            <p:cNvPr id="104" name="Google Shape;104;p21"/>
            <p:cNvSpPr txBox="1"/>
            <p:nvPr/>
          </p:nvSpPr>
          <p:spPr>
            <a:xfrm>
              <a:off x="297713" y="1841523"/>
              <a:ext cx="2679600" cy="9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775" tIns="26775" rIns="26775" bIns="267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67">
                <a:solidFill>
                  <a:srgbClr val="110046"/>
                </a:solidFill>
              </a:endParaRPr>
            </a:p>
          </p:txBody>
        </p:sp>
        <p:sp>
          <p:nvSpPr>
            <p:cNvPr id="105" name="Google Shape;105;p21"/>
            <p:cNvSpPr txBox="1"/>
            <p:nvPr/>
          </p:nvSpPr>
          <p:spPr>
            <a:xfrm>
              <a:off x="3180138" y="1841523"/>
              <a:ext cx="2842800" cy="9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775" tIns="26775" rIns="26775" bIns="267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67">
                <a:solidFill>
                  <a:srgbClr val="110046"/>
                </a:solidFill>
              </a:endParaRPr>
            </a:p>
          </p:txBody>
        </p:sp>
        <p:sp>
          <p:nvSpPr>
            <p:cNvPr id="106" name="Google Shape;106;p21"/>
            <p:cNvSpPr txBox="1"/>
            <p:nvPr/>
          </p:nvSpPr>
          <p:spPr>
            <a:xfrm>
              <a:off x="6166688" y="1841523"/>
              <a:ext cx="2679600" cy="9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775" tIns="26775" rIns="26775" bIns="267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67">
                <a:solidFill>
                  <a:srgbClr val="110046"/>
                </a:solidFill>
              </a:endParaRPr>
            </a:p>
          </p:txBody>
        </p:sp>
        <p:sp>
          <p:nvSpPr>
            <p:cNvPr id="107" name="Google Shape;107;p21"/>
            <p:cNvSpPr txBox="1"/>
            <p:nvPr/>
          </p:nvSpPr>
          <p:spPr>
            <a:xfrm>
              <a:off x="327250" y="3197631"/>
              <a:ext cx="2679600" cy="9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775" tIns="26775" rIns="26775" bIns="267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67">
                <a:solidFill>
                  <a:srgbClr val="110046"/>
                </a:solidFill>
              </a:endParaRPr>
            </a:p>
          </p:txBody>
        </p:sp>
        <p:sp>
          <p:nvSpPr>
            <p:cNvPr id="108" name="Google Shape;108;p21"/>
            <p:cNvSpPr txBox="1"/>
            <p:nvPr/>
          </p:nvSpPr>
          <p:spPr>
            <a:xfrm>
              <a:off x="3209675" y="3197631"/>
              <a:ext cx="2842800" cy="9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775" tIns="26775" rIns="26775" bIns="267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67">
                <a:solidFill>
                  <a:srgbClr val="110046"/>
                </a:solidFill>
              </a:endParaRPr>
            </a:p>
          </p:txBody>
        </p:sp>
        <p:sp>
          <p:nvSpPr>
            <p:cNvPr id="109" name="Google Shape;109;p21"/>
            <p:cNvSpPr txBox="1"/>
            <p:nvPr/>
          </p:nvSpPr>
          <p:spPr>
            <a:xfrm>
              <a:off x="6196225" y="3197631"/>
              <a:ext cx="2679600" cy="9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775" tIns="26775" rIns="26775" bIns="267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67">
                <a:solidFill>
                  <a:srgbClr val="110046"/>
                </a:solidFill>
              </a:endParaRPr>
            </a:p>
          </p:txBody>
        </p:sp>
        <p:sp>
          <p:nvSpPr>
            <p:cNvPr id="110" name="Google Shape;110;p21"/>
            <p:cNvSpPr txBox="1"/>
            <p:nvPr/>
          </p:nvSpPr>
          <p:spPr>
            <a:xfrm>
              <a:off x="578650" y="1533725"/>
              <a:ext cx="2428200" cy="26163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v" sz="1067" b="1">
                  <a:latin typeface="Calibri"/>
                  <a:ea typeface="Calibri"/>
                  <a:cs typeface="Calibri"/>
                  <a:sym typeface="Calibri"/>
                </a:rPr>
                <a:t>Arbetsflöden och arbetssätt</a:t>
              </a:r>
              <a:endParaRPr sz="1067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" name="Google Shape;111;p21"/>
            <p:cNvSpPr txBox="1"/>
            <p:nvPr/>
          </p:nvSpPr>
          <p:spPr>
            <a:xfrm>
              <a:off x="578650" y="2952375"/>
              <a:ext cx="2428200" cy="26163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v" sz="1067" b="1">
                  <a:latin typeface="Calibri"/>
                  <a:ea typeface="Calibri"/>
                  <a:cs typeface="Calibri"/>
                  <a:sym typeface="Calibri"/>
                </a:rPr>
                <a:t>Erbjudande &amp; Finansieringssätt</a:t>
              </a:r>
              <a:endParaRPr sz="1067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" name="Google Shape;112;p21"/>
            <p:cNvSpPr txBox="1"/>
            <p:nvPr/>
          </p:nvSpPr>
          <p:spPr>
            <a:xfrm>
              <a:off x="593950" y="177625"/>
              <a:ext cx="2428200" cy="26163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v" sz="1067" b="1">
                  <a:latin typeface="Calibri"/>
                  <a:ea typeface="Calibri"/>
                  <a:cs typeface="Calibri"/>
                  <a:sym typeface="Calibri"/>
                </a:rPr>
                <a:t>Normer, Värderingar, Mission, Vision</a:t>
              </a:r>
              <a:endParaRPr sz="1067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" name="Google Shape;113;p21"/>
            <p:cNvSpPr txBox="1"/>
            <p:nvPr/>
          </p:nvSpPr>
          <p:spPr>
            <a:xfrm>
              <a:off x="3416975" y="177625"/>
              <a:ext cx="2428200" cy="26163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v" sz="1067" b="1">
                  <a:latin typeface="Calibri"/>
                  <a:ea typeface="Calibri"/>
                  <a:cs typeface="Calibri"/>
                  <a:sym typeface="Calibri"/>
                </a:rPr>
                <a:t>Strategiarbete &amp; Policyarbete</a:t>
              </a:r>
              <a:endParaRPr sz="1067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" name="Google Shape;114;p21"/>
            <p:cNvSpPr txBox="1"/>
            <p:nvPr/>
          </p:nvSpPr>
          <p:spPr>
            <a:xfrm>
              <a:off x="6499125" y="223625"/>
              <a:ext cx="2428200" cy="26163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v" sz="1067" b="1">
                  <a:latin typeface="Calibri"/>
                  <a:ea typeface="Calibri"/>
                  <a:cs typeface="Calibri"/>
                  <a:sym typeface="Calibri"/>
                </a:rPr>
                <a:t>Ledarskap, Kultur, Kompetens, Organisering</a:t>
              </a:r>
              <a:endParaRPr sz="1067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" name="Google Shape;115;p21"/>
            <p:cNvSpPr txBox="1"/>
            <p:nvPr/>
          </p:nvSpPr>
          <p:spPr>
            <a:xfrm>
              <a:off x="3465575" y="1565000"/>
              <a:ext cx="2428200" cy="26163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v" sz="1067" b="1">
                  <a:latin typeface="Calibri"/>
                  <a:ea typeface="Calibri"/>
                  <a:cs typeface="Calibri"/>
                  <a:sym typeface="Calibri"/>
                </a:rPr>
                <a:t>IT- Infrastruktur</a:t>
              </a:r>
              <a:endParaRPr sz="1067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" name="Google Shape;116;p21"/>
            <p:cNvSpPr txBox="1"/>
            <p:nvPr/>
          </p:nvSpPr>
          <p:spPr>
            <a:xfrm>
              <a:off x="6499125" y="1533725"/>
              <a:ext cx="2428200" cy="26163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v" sz="1067" b="1">
                  <a:latin typeface="Calibri"/>
                  <a:ea typeface="Calibri"/>
                  <a:cs typeface="Calibri"/>
                  <a:sym typeface="Calibri"/>
                </a:rPr>
                <a:t>Data &amp; Analys</a:t>
              </a:r>
              <a:endParaRPr sz="1067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" name="Google Shape;117;p21"/>
            <p:cNvSpPr txBox="1"/>
            <p:nvPr/>
          </p:nvSpPr>
          <p:spPr>
            <a:xfrm>
              <a:off x="3416975" y="2952375"/>
              <a:ext cx="2428200" cy="26163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v" sz="1067" b="1">
                  <a:latin typeface="Calibri"/>
                  <a:ea typeface="Calibri"/>
                  <a:cs typeface="Calibri"/>
                  <a:sym typeface="Calibri"/>
                </a:rPr>
                <a:t>Kontaktytor</a:t>
              </a:r>
              <a:endParaRPr sz="1067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" name="Google Shape;118;p21"/>
            <p:cNvSpPr txBox="1"/>
            <p:nvPr/>
          </p:nvSpPr>
          <p:spPr>
            <a:xfrm>
              <a:off x="6447625" y="2952375"/>
              <a:ext cx="2315400" cy="26163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v" sz="1067" b="1">
                  <a:latin typeface="Calibri"/>
                  <a:ea typeface="Calibri"/>
                  <a:cs typeface="Calibri"/>
                  <a:sym typeface="Calibri"/>
                </a:rPr>
                <a:t>Relationer</a:t>
              </a:r>
              <a:endParaRPr sz="1067" b="1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9" name="Google Shape;119;p21"/>
          <p:cNvSpPr txBox="1">
            <a:spLocks noGrp="1"/>
          </p:cNvSpPr>
          <p:nvPr>
            <p:ph type="title"/>
          </p:nvPr>
        </p:nvSpPr>
        <p:spPr>
          <a:xfrm>
            <a:off x="332933" y="631067"/>
            <a:ext cx="3608400" cy="1270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 sz="1067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1"/>
          <p:cNvSpPr txBox="1">
            <a:spLocks noGrp="1"/>
          </p:cNvSpPr>
          <p:nvPr>
            <p:ph type="title" idx="2"/>
          </p:nvPr>
        </p:nvSpPr>
        <p:spPr>
          <a:xfrm>
            <a:off x="332933" y="2437067"/>
            <a:ext cx="3608400" cy="1270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800"/>
              <a:buNone/>
              <a:defRPr sz="1067" b="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21"/>
          <p:cNvSpPr txBox="1">
            <a:spLocks noGrp="1"/>
          </p:cNvSpPr>
          <p:nvPr>
            <p:ph type="title" idx="3"/>
          </p:nvPr>
        </p:nvSpPr>
        <p:spPr>
          <a:xfrm>
            <a:off x="332933" y="4243067"/>
            <a:ext cx="3608400" cy="1170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800"/>
              <a:buNone/>
              <a:defRPr sz="1067" b="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21"/>
          <p:cNvSpPr txBox="1">
            <a:spLocks noGrp="1"/>
          </p:cNvSpPr>
          <p:nvPr>
            <p:ph type="title" idx="4"/>
          </p:nvPr>
        </p:nvSpPr>
        <p:spPr>
          <a:xfrm>
            <a:off x="4206000" y="680867"/>
            <a:ext cx="3608400" cy="1270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800"/>
              <a:buNone/>
              <a:defRPr sz="1067" b="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1"/>
          <p:cNvSpPr txBox="1">
            <a:spLocks noGrp="1"/>
          </p:cNvSpPr>
          <p:nvPr>
            <p:ph type="title" idx="5"/>
          </p:nvPr>
        </p:nvSpPr>
        <p:spPr>
          <a:xfrm>
            <a:off x="4206000" y="2486867"/>
            <a:ext cx="3608400" cy="1270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800"/>
              <a:buNone/>
              <a:defRPr sz="1067" b="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21"/>
          <p:cNvSpPr txBox="1">
            <a:spLocks noGrp="1"/>
          </p:cNvSpPr>
          <p:nvPr>
            <p:ph type="title" idx="6"/>
          </p:nvPr>
        </p:nvSpPr>
        <p:spPr>
          <a:xfrm>
            <a:off x="4206000" y="4292867"/>
            <a:ext cx="3608400" cy="1170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800"/>
              <a:buNone/>
              <a:defRPr sz="1067" b="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1"/>
          <p:cNvSpPr txBox="1">
            <a:spLocks noGrp="1"/>
          </p:cNvSpPr>
          <p:nvPr>
            <p:ph type="title" idx="7"/>
          </p:nvPr>
        </p:nvSpPr>
        <p:spPr>
          <a:xfrm>
            <a:off x="8294700" y="629067"/>
            <a:ext cx="3608400" cy="1270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800"/>
              <a:buNone/>
              <a:defRPr sz="1067" b="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1"/>
          <p:cNvSpPr txBox="1">
            <a:spLocks noGrp="1"/>
          </p:cNvSpPr>
          <p:nvPr>
            <p:ph type="title" idx="8"/>
          </p:nvPr>
        </p:nvSpPr>
        <p:spPr>
          <a:xfrm>
            <a:off x="8294700" y="2435067"/>
            <a:ext cx="3608400" cy="1270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800"/>
              <a:buNone/>
              <a:defRPr sz="1067" b="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21"/>
          <p:cNvSpPr txBox="1">
            <a:spLocks noGrp="1"/>
          </p:cNvSpPr>
          <p:nvPr>
            <p:ph type="title" idx="9"/>
          </p:nvPr>
        </p:nvSpPr>
        <p:spPr>
          <a:xfrm>
            <a:off x="8294700" y="4241067"/>
            <a:ext cx="3608400" cy="1170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800"/>
              <a:buNone/>
              <a:defRPr sz="1067" b="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4272411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Bullets">
  <p:cSld name="Title &amp; Bullets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2"/>
          <p:cNvSpPr txBox="1">
            <a:spLocks noGrp="1"/>
          </p:cNvSpPr>
          <p:nvPr>
            <p:ph type="title"/>
          </p:nvPr>
        </p:nvSpPr>
        <p:spPr>
          <a:xfrm>
            <a:off x="1079235" y="623093"/>
            <a:ext cx="7804400" cy="15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 b="1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22"/>
          <p:cNvSpPr txBox="1">
            <a:spLocks noGrp="1"/>
          </p:cNvSpPr>
          <p:nvPr>
            <p:ph type="body" idx="1"/>
          </p:nvPr>
        </p:nvSpPr>
        <p:spPr>
          <a:xfrm>
            <a:off x="1079235" y="2304256"/>
            <a:ext cx="7804400" cy="442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1pPr>
            <a:lvl2pPr marL="1219170" lvl="1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2pPr>
            <a:lvl3pPr marL="1828754" lvl="2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3pPr>
            <a:lvl4pPr marL="2438339" lvl="3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4pPr>
            <a:lvl5pPr marL="3047924" lvl="4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131" name="Google Shape;131;p22"/>
          <p:cNvSpPr txBox="1">
            <a:spLocks noGrp="1"/>
          </p:cNvSpPr>
          <p:nvPr>
            <p:ph type="sldNum" idx="12"/>
          </p:nvPr>
        </p:nvSpPr>
        <p:spPr>
          <a:xfrm>
            <a:off x="5977052" y="6536531"/>
            <a:ext cx="233200" cy="2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fld id="{00000000-1234-1234-1234-123412341234}" type="slidenum">
              <a:rPr lang="sv" smtClean="0"/>
              <a:pPr/>
              <a:t>‹#›</a:t>
            </a:fld>
            <a:endParaRPr lang="sv" sz="1867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834661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Rubrik + Brödtext, ljus bakgrund, Kapitelmärkning">
  <p:cSld name="1_Rubrik + Brödtext, ljus bakgrund, Kapitelmärkning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oogle Shape;25;p5"/>
          <p:cNvPicPr preferRelativeResize="0"/>
          <p:nvPr/>
        </p:nvPicPr>
        <p:blipFill rotWithShape="1">
          <a:blip r:embed="rId2">
            <a:alphaModFix/>
          </a:blip>
          <a:srcRect b="40957"/>
          <a:stretch/>
        </p:blipFill>
        <p:spPr>
          <a:xfrm>
            <a:off x="0" y="-4"/>
            <a:ext cx="12196800" cy="5592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1014104" y="757767"/>
            <a:ext cx="10272000" cy="7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800"/>
              </a:spcBef>
              <a:spcAft>
                <a:spcPts val="0"/>
              </a:spcAft>
              <a:buSzPts val="3000"/>
              <a:buNone/>
              <a:defRPr sz="4000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2"/>
          </p:nvPr>
        </p:nvSpPr>
        <p:spPr>
          <a:xfrm>
            <a:off x="1007533" y="1782359"/>
            <a:ext cx="10272000" cy="347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lvl="0" indent="-304792" algn="l">
              <a:spcBef>
                <a:spcPts val="800"/>
              </a:spcBef>
              <a:spcAft>
                <a:spcPts val="0"/>
              </a:spcAft>
              <a:buSzPts val="2000"/>
              <a:buNone/>
              <a:defRPr sz="2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304792" algn="l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2pPr>
            <a:lvl3pPr marL="1828754" lvl="2" indent="-304792" algn="l">
              <a:spcBef>
                <a:spcPts val="427"/>
              </a:spcBef>
              <a:spcAft>
                <a:spcPts val="0"/>
              </a:spcAft>
              <a:buSzPts val="1600"/>
              <a:buNone/>
              <a:defRPr/>
            </a:lvl3pPr>
            <a:lvl4pPr marL="2438339" lvl="3" indent="-304792" algn="l">
              <a:spcBef>
                <a:spcPts val="373"/>
              </a:spcBef>
              <a:spcAft>
                <a:spcPts val="0"/>
              </a:spcAft>
              <a:buSzPts val="1400"/>
              <a:buNone/>
              <a:defRPr/>
            </a:lvl4pPr>
            <a:lvl5pPr marL="3047924" lvl="4" indent="-304792" algn="l">
              <a:spcBef>
                <a:spcPts val="320"/>
              </a:spcBef>
              <a:spcAft>
                <a:spcPts val="0"/>
              </a:spcAft>
              <a:buSzPts val="1200"/>
              <a:buNone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3"/>
          </p:nvPr>
        </p:nvSpPr>
        <p:spPr>
          <a:xfrm>
            <a:off x="527051" y="332111"/>
            <a:ext cx="10752800" cy="2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267"/>
              </a:spcBef>
              <a:spcAft>
                <a:spcPts val="0"/>
              </a:spcAft>
              <a:buSzPts val="1000"/>
              <a:buFont typeface="Calibri"/>
              <a:buNone/>
              <a:defRPr sz="1333" b="1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0082884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&amp; Bullets">
  <p:cSld name="1_Title &amp; Bullets">
    <p:bg>
      <p:bgPr>
        <a:solidFill>
          <a:srgbClr val="F4F3F6"/>
        </a:solid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3"/>
          <p:cNvSpPr txBox="1">
            <a:spLocks noGrp="1"/>
          </p:cNvSpPr>
          <p:nvPr>
            <p:ph type="title"/>
          </p:nvPr>
        </p:nvSpPr>
        <p:spPr>
          <a:xfrm>
            <a:off x="1079235" y="623093"/>
            <a:ext cx="7804400" cy="15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rm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3200"/>
              <a:buFont typeface="Arial"/>
              <a:buNone/>
              <a:defRPr sz="4267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2318"/>
              </a:buClr>
              <a:buSzPts val="7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2318"/>
              </a:buClr>
              <a:buSzPts val="7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2318"/>
              </a:buClr>
              <a:buSzPts val="7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2318"/>
              </a:buClr>
              <a:buSzPts val="7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2318"/>
              </a:buClr>
              <a:buSzPts val="7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2318"/>
              </a:buClr>
              <a:buSzPts val="7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2318"/>
              </a:buClr>
              <a:buSzPts val="7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2318"/>
              </a:buClr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23"/>
          <p:cNvSpPr txBox="1">
            <a:spLocks noGrp="1"/>
          </p:cNvSpPr>
          <p:nvPr>
            <p:ph type="body" idx="1"/>
          </p:nvPr>
        </p:nvSpPr>
        <p:spPr>
          <a:xfrm>
            <a:off x="1079235" y="2304256"/>
            <a:ext cx="7804400" cy="442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rmAutofit/>
          </a:bodyPr>
          <a:lstStyle>
            <a:lvl1pPr marL="609585" lvl="0" indent="-482588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Char char="•"/>
              <a:defRPr sz="2267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lvl="1" indent="-482588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Char char="•"/>
              <a:defRPr sz="2267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828754" lvl="2" indent="-482588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Char char="•"/>
              <a:defRPr sz="2267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438339" lvl="3" indent="-482588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Char char="•"/>
              <a:defRPr sz="2267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3047924" lvl="4" indent="-482588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Char char="•"/>
              <a:defRPr sz="2267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657509" lvl="5" indent="-406390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rgbClr val="3F2318"/>
              </a:buClr>
              <a:buSzPts val="1200"/>
              <a:buChar char="•"/>
              <a:defRPr/>
            </a:lvl6pPr>
            <a:lvl7pPr marL="4267093" lvl="6" indent="-406390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rgbClr val="3F2318"/>
              </a:buClr>
              <a:buSzPts val="1200"/>
              <a:buChar char="•"/>
              <a:defRPr/>
            </a:lvl7pPr>
            <a:lvl8pPr marL="4876678" lvl="7" indent="-406390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rgbClr val="3F2318"/>
              </a:buClr>
              <a:buSzPts val="1200"/>
              <a:buChar char="•"/>
              <a:defRPr/>
            </a:lvl8pPr>
            <a:lvl9pPr marL="5486263" lvl="8" indent="-406390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rgbClr val="3F2318"/>
              </a:buClr>
              <a:buSzPts val="1200"/>
              <a:buChar char="•"/>
              <a:defRPr/>
            </a:lvl9pPr>
          </a:lstStyle>
          <a:p>
            <a:endParaRPr/>
          </a:p>
        </p:txBody>
      </p:sp>
      <p:pic>
        <p:nvPicPr>
          <p:cNvPr id="135" name="Google Shape;135;p23" descr="Bil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790767" y="6369051"/>
            <a:ext cx="1041400" cy="215900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23"/>
          <p:cNvSpPr txBox="1">
            <a:spLocks noGrp="1"/>
          </p:cNvSpPr>
          <p:nvPr>
            <p:ph type="sldNum" idx="12"/>
          </p:nvPr>
        </p:nvSpPr>
        <p:spPr>
          <a:xfrm>
            <a:off x="5977052" y="6536531"/>
            <a:ext cx="233200" cy="218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spAutoFit/>
          </a:bodyPr>
          <a:lstStyle>
            <a:lvl1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fld id="{00000000-1234-1234-1234-123412341234}" type="slidenum">
              <a:rPr lang="sv" smtClean="0"/>
              <a:pPr/>
              <a:t>‹#›</a:t>
            </a:fld>
            <a:endParaRPr lang="sv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304507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&amp; Bullets blue">
  <p:cSld name="Title &amp; Bullets blue">
    <p:bg>
      <p:bgPr>
        <a:solidFill>
          <a:srgbClr val="110046"/>
        </a:solid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4"/>
          <p:cNvSpPr txBox="1">
            <a:spLocks noGrp="1"/>
          </p:cNvSpPr>
          <p:nvPr>
            <p:ph type="title"/>
          </p:nvPr>
        </p:nvSpPr>
        <p:spPr>
          <a:xfrm>
            <a:off x="1079235" y="623093"/>
            <a:ext cx="7804400" cy="15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B3B3"/>
              </a:buClr>
              <a:buSzPts val="3200"/>
              <a:buFont typeface="Arial"/>
              <a:buNone/>
              <a:defRPr>
                <a:solidFill>
                  <a:srgbClr val="FFB3B3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24"/>
          <p:cNvSpPr txBox="1">
            <a:spLocks noGrp="1"/>
          </p:cNvSpPr>
          <p:nvPr>
            <p:ph type="body" idx="1"/>
          </p:nvPr>
        </p:nvSpPr>
        <p:spPr>
          <a:xfrm>
            <a:off x="1079235" y="2304256"/>
            <a:ext cx="7804400" cy="442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482588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rgbClr val="FFB3B3"/>
              </a:buClr>
              <a:buSzPts val="2100"/>
              <a:buFont typeface="Arial"/>
              <a:buChar char="•"/>
              <a:defRPr>
                <a:solidFill>
                  <a:srgbClr val="FFB3B3"/>
                </a:solidFill>
              </a:defRPr>
            </a:lvl1pPr>
            <a:lvl2pPr marL="1219170" lvl="1" indent="-482588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rgbClr val="FFB3B3"/>
              </a:buClr>
              <a:buSzPts val="2100"/>
              <a:buFont typeface="Arial"/>
              <a:buChar char="•"/>
              <a:defRPr>
                <a:solidFill>
                  <a:srgbClr val="FFB3B3"/>
                </a:solidFill>
              </a:defRPr>
            </a:lvl2pPr>
            <a:lvl3pPr marL="1828754" lvl="2" indent="-482588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rgbClr val="FFB3B3"/>
              </a:buClr>
              <a:buSzPts val="2100"/>
              <a:buFont typeface="Arial"/>
              <a:buChar char="•"/>
              <a:defRPr>
                <a:solidFill>
                  <a:srgbClr val="FFB3B3"/>
                </a:solidFill>
              </a:defRPr>
            </a:lvl3pPr>
            <a:lvl4pPr marL="2438339" lvl="3" indent="-482588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rgbClr val="FFB3B3"/>
              </a:buClr>
              <a:buSzPts val="2100"/>
              <a:buFont typeface="Arial"/>
              <a:buChar char="•"/>
              <a:defRPr>
                <a:solidFill>
                  <a:srgbClr val="FFB3B3"/>
                </a:solidFill>
              </a:defRPr>
            </a:lvl4pPr>
            <a:lvl5pPr marL="3047924" lvl="4" indent="-482588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rgbClr val="FFB3B3"/>
              </a:buClr>
              <a:buSzPts val="2100"/>
              <a:buFont typeface="Arial"/>
              <a:buChar char="•"/>
              <a:defRPr>
                <a:solidFill>
                  <a:srgbClr val="FFB3B3"/>
                </a:solidFill>
              </a:defRPr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pic>
        <p:nvPicPr>
          <p:cNvPr id="140" name="Google Shape;140;p24" descr="Bil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789709" y="6369051"/>
            <a:ext cx="1034521" cy="215900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24"/>
          <p:cNvSpPr txBox="1">
            <a:spLocks noGrp="1"/>
          </p:cNvSpPr>
          <p:nvPr>
            <p:ph type="sldNum" idx="12"/>
          </p:nvPr>
        </p:nvSpPr>
        <p:spPr>
          <a:xfrm>
            <a:off x="5977052" y="6536531"/>
            <a:ext cx="233200" cy="2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fld id="{00000000-1234-1234-1234-123412341234}" type="slidenum">
              <a:rPr lang="sv" smtClean="0"/>
              <a:pPr/>
              <a:t>‹#›</a:t>
            </a:fld>
            <a:endParaRPr lang="sv" sz="1867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3305585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- Yellow">
  <p:cSld name="Title - Yellow">
    <p:bg>
      <p:bgPr>
        <a:solidFill>
          <a:srgbClr val="FFCB84"/>
        </a:solidFill>
        <a:effectLst/>
      </p:bgPr>
    </p:bg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5"/>
          <p:cNvSpPr txBox="1">
            <a:spLocks noGrp="1"/>
          </p:cNvSpPr>
          <p:nvPr>
            <p:ph type="title"/>
          </p:nvPr>
        </p:nvSpPr>
        <p:spPr>
          <a:xfrm>
            <a:off x="1079235" y="1506140"/>
            <a:ext cx="8575600" cy="23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rm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4200"/>
              <a:buFont typeface="Arial"/>
              <a:buNone/>
              <a:defRPr sz="56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9pPr>
          </a:lstStyle>
          <a:p>
            <a:endParaRPr/>
          </a:p>
        </p:txBody>
      </p:sp>
      <p:pic>
        <p:nvPicPr>
          <p:cNvPr id="144" name="Google Shape;144;p25" descr="Bil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790767" y="6369051"/>
            <a:ext cx="1041400" cy="215900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25"/>
          <p:cNvSpPr txBox="1">
            <a:spLocks noGrp="1"/>
          </p:cNvSpPr>
          <p:nvPr>
            <p:ph type="body" idx="1"/>
          </p:nvPr>
        </p:nvSpPr>
        <p:spPr>
          <a:xfrm>
            <a:off x="1071183" y="3929991"/>
            <a:ext cx="8898400" cy="12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700"/>
              <a:buFont typeface="Arial"/>
              <a:buNone/>
              <a:defRPr sz="2267"/>
            </a:lvl1pPr>
            <a:lvl2pPr marL="1219170" lvl="1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700"/>
              <a:buFont typeface="Arial"/>
              <a:buNone/>
              <a:defRPr sz="2267"/>
            </a:lvl2pPr>
            <a:lvl3pPr marL="1828754" lvl="2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700"/>
              <a:buFont typeface="Arial"/>
              <a:buNone/>
              <a:defRPr sz="2267"/>
            </a:lvl3pPr>
            <a:lvl4pPr marL="2438339" lvl="3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700"/>
              <a:buFont typeface="Arial"/>
              <a:buNone/>
              <a:defRPr sz="2267"/>
            </a:lvl4pPr>
            <a:lvl5pPr marL="3047924" lvl="4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700"/>
              <a:buFont typeface="Arial"/>
              <a:buNone/>
              <a:defRPr sz="2267"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146" name="Google Shape;146;p25"/>
          <p:cNvSpPr txBox="1">
            <a:spLocks noGrp="1"/>
          </p:cNvSpPr>
          <p:nvPr>
            <p:ph type="sldNum" idx="12"/>
          </p:nvPr>
        </p:nvSpPr>
        <p:spPr>
          <a:xfrm>
            <a:off x="5977052" y="6536531"/>
            <a:ext cx="233200" cy="218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spAutoFit/>
          </a:bodyPr>
          <a:lstStyle>
            <a:lvl1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fld id="{00000000-1234-1234-1234-123412341234}" type="slidenum">
              <a:rPr lang="sv" smtClean="0"/>
              <a:pPr/>
              <a:t>‹#›</a:t>
            </a:fld>
            <a:endParaRPr lang="sv" sz="1867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5273999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Y">
  <p:cSld name="DIY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6"/>
          <p:cNvSpPr txBox="1">
            <a:spLocks noGrp="1"/>
          </p:cNvSpPr>
          <p:nvPr>
            <p:ph type="sldNum" idx="12"/>
          </p:nvPr>
        </p:nvSpPr>
        <p:spPr>
          <a:xfrm>
            <a:off x="5977052" y="6536531"/>
            <a:ext cx="233200" cy="218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spAutoFit/>
          </a:bodyPr>
          <a:lstStyle>
            <a:lvl1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fld id="{00000000-1234-1234-1234-123412341234}" type="slidenum">
              <a:rPr lang="sv" smtClean="0"/>
              <a:pPr/>
              <a:t>‹#›</a:t>
            </a:fld>
            <a:endParaRPr lang="sv" sz="1867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2615858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bg>
      <p:bgPr>
        <a:solidFill>
          <a:srgbClr val="FFB3B3"/>
        </a:solidFill>
        <a:effectLst/>
      </p:bgPr>
    </p:bg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8"/>
          <p:cNvSpPr txBox="1">
            <a:spLocks noGrp="1"/>
          </p:cNvSpPr>
          <p:nvPr>
            <p:ph type="body" idx="1"/>
          </p:nvPr>
        </p:nvSpPr>
        <p:spPr>
          <a:xfrm>
            <a:off x="2416968" y="4473773"/>
            <a:ext cx="7358000" cy="300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spAutoFit/>
          </a:bodyPr>
          <a:lstStyle>
            <a:lvl1pPr marL="609585" lvl="0" indent="-30479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600" i="1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lvl="1" indent="-364058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rgbClr val="3F2318"/>
              </a:buClr>
              <a:buSzPts val="700"/>
              <a:buChar char="–"/>
              <a:defRPr/>
            </a:lvl2pPr>
            <a:lvl3pPr marL="1828754" lvl="2" indent="-364058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rgbClr val="3F2318"/>
              </a:buClr>
              <a:buSzPts val="700"/>
              <a:buChar char="▪"/>
              <a:defRPr/>
            </a:lvl3pPr>
            <a:lvl4pPr marL="2438339" lvl="3" indent="-364058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rgbClr val="3F2318"/>
              </a:buClr>
              <a:buSzPts val="700"/>
              <a:buChar char="•"/>
              <a:defRPr/>
            </a:lvl4pPr>
            <a:lvl5pPr marL="3047924" lvl="4" indent="-364058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rgbClr val="3F2318"/>
              </a:buClr>
              <a:buSzPts val="700"/>
              <a:buChar char="–"/>
              <a:defRPr/>
            </a:lvl5pPr>
            <a:lvl6pPr marL="3657509" lvl="5" indent="-406390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rgbClr val="3F2318"/>
              </a:buClr>
              <a:buSzPts val="1200"/>
              <a:buChar char="•"/>
              <a:defRPr/>
            </a:lvl6pPr>
            <a:lvl7pPr marL="4267093" lvl="6" indent="-406390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rgbClr val="3F2318"/>
              </a:buClr>
              <a:buSzPts val="1200"/>
              <a:buChar char="•"/>
              <a:defRPr/>
            </a:lvl7pPr>
            <a:lvl8pPr marL="4876678" lvl="7" indent="-406390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rgbClr val="3F2318"/>
              </a:buClr>
              <a:buSzPts val="1200"/>
              <a:buChar char="•"/>
              <a:defRPr/>
            </a:lvl8pPr>
            <a:lvl9pPr marL="5486263" lvl="8" indent="-406390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rgbClr val="3F2318"/>
              </a:buClr>
              <a:buSzPts val="1200"/>
              <a:buChar char="•"/>
              <a:defRPr/>
            </a:lvl9pPr>
          </a:lstStyle>
          <a:p>
            <a:endParaRPr/>
          </a:p>
        </p:txBody>
      </p:sp>
      <p:sp>
        <p:nvSpPr>
          <p:cNvPr id="157" name="Google Shape;157;p28"/>
          <p:cNvSpPr txBox="1">
            <a:spLocks noGrp="1"/>
          </p:cNvSpPr>
          <p:nvPr>
            <p:ph type="body" idx="2"/>
          </p:nvPr>
        </p:nvSpPr>
        <p:spPr>
          <a:xfrm>
            <a:off x="2416968" y="2860330"/>
            <a:ext cx="7358000" cy="7086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ctr" anchorCtr="0">
            <a:spAutoFit/>
          </a:bodyPr>
          <a:lstStyle>
            <a:lvl1pPr marL="609585" lvl="0" indent="-304792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2900"/>
              <a:buFont typeface="Arial"/>
              <a:buNone/>
              <a:defRPr sz="3867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lvl="1" indent="-364058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rgbClr val="3F2318"/>
              </a:buClr>
              <a:buSzPts val="700"/>
              <a:buChar char="–"/>
              <a:defRPr/>
            </a:lvl2pPr>
            <a:lvl3pPr marL="1828754" lvl="2" indent="-364058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rgbClr val="3F2318"/>
              </a:buClr>
              <a:buSzPts val="700"/>
              <a:buChar char="▪"/>
              <a:defRPr/>
            </a:lvl3pPr>
            <a:lvl4pPr marL="2438339" lvl="3" indent="-364058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rgbClr val="3F2318"/>
              </a:buClr>
              <a:buSzPts val="700"/>
              <a:buChar char="•"/>
              <a:defRPr/>
            </a:lvl4pPr>
            <a:lvl5pPr marL="3047924" lvl="4" indent="-364058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rgbClr val="3F2318"/>
              </a:buClr>
              <a:buSzPts val="700"/>
              <a:buChar char="–"/>
              <a:defRPr/>
            </a:lvl5pPr>
            <a:lvl6pPr marL="3657509" lvl="5" indent="-406390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rgbClr val="3F2318"/>
              </a:buClr>
              <a:buSzPts val="1200"/>
              <a:buChar char="•"/>
              <a:defRPr/>
            </a:lvl6pPr>
            <a:lvl7pPr marL="4267093" lvl="6" indent="-406390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rgbClr val="3F2318"/>
              </a:buClr>
              <a:buSzPts val="1200"/>
              <a:buChar char="•"/>
              <a:defRPr/>
            </a:lvl7pPr>
            <a:lvl8pPr marL="4876678" lvl="7" indent="-406390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rgbClr val="3F2318"/>
              </a:buClr>
              <a:buSzPts val="1200"/>
              <a:buChar char="•"/>
              <a:defRPr/>
            </a:lvl8pPr>
            <a:lvl9pPr marL="5486263" lvl="8" indent="-406390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rgbClr val="3F2318"/>
              </a:buClr>
              <a:buSzPts val="1200"/>
              <a:buChar char="•"/>
              <a:defRPr/>
            </a:lvl9pPr>
          </a:lstStyle>
          <a:p>
            <a:endParaRPr/>
          </a:p>
        </p:txBody>
      </p:sp>
      <p:pic>
        <p:nvPicPr>
          <p:cNvPr id="158" name="Google Shape;158;p28" descr="Bil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790767" y="6369051"/>
            <a:ext cx="1041400" cy="215900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28"/>
          <p:cNvSpPr txBox="1">
            <a:spLocks noGrp="1"/>
          </p:cNvSpPr>
          <p:nvPr>
            <p:ph type="sldNum" idx="12"/>
          </p:nvPr>
        </p:nvSpPr>
        <p:spPr>
          <a:xfrm>
            <a:off x="5977052" y="6536531"/>
            <a:ext cx="233200" cy="218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sp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fld id="{00000000-1234-1234-1234-123412341234}" type="slidenum">
              <a:rPr lang="sv" smtClean="0"/>
              <a:pPr/>
              <a:t>‹#›</a:t>
            </a:fld>
            <a:endParaRPr lang="sv"/>
          </a:p>
        </p:txBody>
      </p:sp>
    </p:spTree>
    <p:extLst>
      <p:ext uri="{BB962C8B-B14F-4D97-AF65-F5344CB8AC3E}">
        <p14:creationId xmlns:p14="http://schemas.microsoft.com/office/powerpoint/2010/main" val="336256834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">
  <p:cSld name="Blank 1"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fld id="{00000000-1234-1234-1234-123412341234}" type="slidenum">
              <a:rPr lang="sv" smtClean="0"/>
              <a:pPr/>
              <a:t>‹#›</a:t>
            </a:fld>
            <a:endParaRPr lang="sv"/>
          </a:p>
        </p:txBody>
      </p:sp>
    </p:spTree>
    <p:extLst>
      <p:ext uri="{BB962C8B-B14F-4D97-AF65-F5344CB8AC3E}">
        <p14:creationId xmlns:p14="http://schemas.microsoft.com/office/powerpoint/2010/main" val="66735778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bild" type="title">
  <p:cSld name="Rubrikbild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30"/>
          <p:cNvSpPr txBox="1">
            <a:spLocks noGrp="1"/>
          </p:cNvSpPr>
          <p:nvPr>
            <p:ph type="ctrTitle"/>
          </p:nvPr>
        </p:nvSpPr>
        <p:spPr>
          <a:xfrm>
            <a:off x="914400" y="2130028"/>
            <a:ext cx="10363200" cy="14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p30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None/>
              <a:defRPr/>
            </a:lvl1pPr>
            <a:lvl2pPr lvl="1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None/>
              <a:defRPr/>
            </a:lvl2pPr>
            <a:lvl3pPr lvl="2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None/>
              <a:defRPr/>
            </a:lvl3pPr>
            <a:lvl4pPr lvl="3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None/>
              <a:defRPr/>
            </a:lvl4pPr>
            <a:lvl5pPr lvl="4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None/>
              <a:defRPr/>
            </a:lvl5pPr>
            <a:lvl6pPr lvl="5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400"/>
              <a:buFont typeface="Arial"/>
              <a:buNone/>
              <a:defRPr/>
            </a:lvl6pPr>
            <a:lvl7pPr lvl="6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400"/>
              <a:buFont typeface="Arial"/>
              <a:buNone/>
              <a:defRPr/>
            </a:lvl7pPr>
            <a:lvl8pPr lvl="7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400"/>
              <a:buFont typeface="Arial"/>
              <a:buNone/>
              <a:defRPr/>
            </a:lvl8pPr>
            <a:lvl9pPr lvl="8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400"/>
              <a:buFont typeface="Arial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3299081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hank you">
  <p:cSld name="Thank you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31"/>
          <p:cNvSpPr txBox="1">
            <a:spLocks noGrp="1"/>
          </p:cNvSpPr>
          <p:nvPr>
            <p:ph type="body" idx="1"/>
          </p:nvPr>
        </p:nvSpPr>
        <p:spPr>
          <a:xfrm>
            <a:off x="1129719" y="5645252"/>
            <a:ext cx="2809200" cy="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1pPr>
            <a:lvl2pPr marL="1219170" lvl="1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2pPr>
            <a:lvl3pPr marL="1828754" lvl="2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3pPr>
            <a:lvl4pPr marL="2438339" lvl="3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4pPr>
            <a:lvl5pPr marL="3047924" lvl="4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167" name="Google Shape;167;p31"/>
          <p:cNvSpPr txBox="1">
            <a:spLocks noGrp="1"/>
          </p:cNvSpPr>
          <p:nvPr>
            <p:ph type="body" idx="2"/>
          </p:nvPr>
        </p:nvSpPr>
        <p:spPr>
          <a:xfrm>
            <a:off x="1129719" y="5296607"/>
            <a:ext cx="2809200" cy="3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304792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600">
                <a:latin typeface="Arial"/>
                <a:ea typeface="Arial"/>
                <a:cs typeface="Arial"/>
                <a:sym typeface="Arial"/>
              </a:defRPr>
            </a:lvl1pPr>
            <a:lvl2pPr marL="1219170" lvl="1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2pPr>
            <a:lvl3pPr marL="1828754" lvl="2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3pPr>
            <a:lvl4pPr marL="2438339" lvl="3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4pPr>
            <a:lvl5pPr marL="3047924" lvl="4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168" name="Google Shape;168;p31"/>
          <p:cNvSpPr txBox="1">
            <a:spLocks noGrp="1"/>
          </p:cNvSpPr>
          <p:nvPr>
            <p:ph type="body" idx="3"/>
          </p:nvPr>
        </p:nvSpPr>
        <p:spPr>
          <a:xfrm>
            <a:off x="1129719" y="2901703"/>
            <a:ext cx="7358000" cy="9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4200"/>
              <a:buFont typeface="Arial"/>
              <a:buNone/>
              <a:defRPr sz="5600">
                <a:latin typeface="Arial"/>
                <a:ea typeface="Arial"/>
                <a:cs typeface="Arial"/>
                <a:sym typeface="Arial"/>
              </a:defRPr>
            </a:lvl1pPr>
            <a:lvl2pPr marL="1219170" lvl="1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2pPr>
            <a:lvl3pPr marL="1828754" lvl="2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3pPr>
            <a:lvl4pPr marL="2438339" lvl="3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4pPr>
            <a:lvl5pPr marL="3047924" lvl="4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pic>
        <p:nvPicPr>
          <p:cNvPr id="169" name="Google Shape;169;p31" descr="Bil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14067" y="822097"/>
            <a:ext cx="1246379" cy="258396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31"/>
          <p:cNvSpPr txBox="1">
            <a:spLocks noGrp="1"/>
          </p:cNvSpPr>
          <p:nvPr>
            <p:ph type="body" idx="4"/>
          </p:nvPr>
        </p:nvSpPr>
        <p:spPr>
          <a:xfrm>
            <a:off x="4867988" y="5645252"/>
            <a:ext cx="2809200" cy="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1pPr>
            <a:lvl2pPr marL="1219170" lvl="1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2pPr>
            <a:lvl3pPr marL="1828754" lvl="2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3pPr>
            <a:lvl4pPr marL="2438339" lvl="3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4pPr>
            <a:lvl5pPr marL="3047924" lvl="4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171" name="Google Shape;171;p31"/>
          <p:cNvSpPr txBox="1">
            <a:spLocks noGrp="1"/>
          </p:cNvSpPr>
          <p:nvPr>
            <p:ph type="body" idx="5"/>
          </p:nvPr>
        </p:nvSpPr>
        <p:spPr>
          <a:xfrm>
            <a:off x="4867988" y="5296607"/>
            <a:ext cx="2809200" cy="3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304792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600">
                <a:latin typeface="Arial"/>
                <a:ea typeface="Arial"/>
                <a:cs typeface="Arial"/>
                <a:sym typeface="Arial"/>
              </a:defRPr>
            </a:lvl1pPr>
            <a:lvl2pPr marL="1219170" lvl="1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2pPr>
            <a:lvl3pPr marL="1828754" lvl="2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3pPr>
            <a:lvl4pPr marL="2438339" lvl="3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4pPr>
            <a:lvl5pPr marL="3047924" lvl="4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172" name="Google Shape;172;p31"/>
          <p:cNvSpPr/>
          <p:nvPr/>
        </p:nvSpPr>
        <p:spPr>
          <a:xfrm>
            <a:off x="7793816" y="-30865"/>
            <a:ext cx="4508389" cy="5787216"/>
          </a:xfrm>
          <a:custGeom>
            <a:avLst/>
            <a:gdLst/>
            <a:ahLst/>
            <a:cxnLst/>
            <a:rect l="l" t="t" r="r" b="b"/>
            <a:pathLst>
              <a:path w="20791" h="21600" extrusionOk="0">
                <a:moveTo>
                  <a:pt x="260" y="95"/>
                </a:moveTo>
                <a:cubicBezTo>
                  <a:pt x="-809" y="5842"/>
                  <a:pt x="1455" y="11668"/>
                  <a:pt x="6396" y="15886"/>
                </a:cubicBezTo>
                <a:cubicBezTo>
                  <a:pt x="10192" y="19126"/>
                  <a:pt x="15301" y="21154"/>
                  <a:pt x="20791" y="21600"/>
                </a:cubicBezTo>
                <a:lnTo>
                  <a:pt x="20234" y="0"/>
                </a:lnTo>
                <a:lnTo>
                  <a:pt x="260" y="95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Helvetica Neue"/>
              <a:buNone/>
            </a:pP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31"/>
          <p:cNvSpPr txBox="1">
            <a:spLocks noGrp="1"/>
          </p:cNvSpPr>
          <p:nvPr>
            <p:ph type="sldNum" idx="12"/>
          </p:nvPr>
        </p:nvSpPr>
        <p:spPr>
          <a:xfrm>
            <a:off x="5977052" y="6536531"/>
            <a:ext cx="233200" cy="2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fld id="{00000000-1234-1234-1234-123412341234}" type="slidenum">
              <a:rPr lang="sv" smtClean="0"/>
              <a:pPr/>
              <a:t>‹#›</a:t>
            </a:fld>
            <a:endParaRPr lang="sv" sz="1067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511024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5_Rubrik och punktlista + kapitelmärk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Bildobjekt 5" descr="Bildobjekt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9506" y="6007591"/>
            <a:ext cx="1920215" cy="434663"/>
          </a:xfrm>
          <a:prstGeom prst="rect">
            <a:avLst/>
          </a:prstGeom>
          <a:ln w="12700">
            <a:miter lim="400000"/>
          </a:ln>
        </p:spPr>
      </p:pic>
      <p:sp>
        <p:nvSpPr>
          <p:cNvPr id="205" name="Titeltext"/>
          <p:cNvSpPr txBox="1">
            <a:spLocks noGrp="1"/>
          </p:cNvSpPr>
          <p:nvPr>
            <p:ph type="title"/>
          </p:nvPr>
        </p:nvSpPr>
        <p:spPr>
          <a:xfrm>
            <a:off x="1015420" y="765176"/>
            <a:ext cx="10272187" cy="783555"/>
          </a:xfrm>
          <a:prstGeom prst="rect">
            <a:avLst/>
          </a:prstGeom>
        </p:spPr>
        <p:txBody>
          <a:bodyPr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t>Titeltext</a:t>
            </a:r>
          </a:p>
        </p:txBody>
      </p:sp>
      <p:sp>
        <p:nvSpPr>
          <p:cNvPr id="206" name="Brödtext nivå ett…"/>
          <p:cNvSpPr txBox="1">
            <a:spLocks noGrp="1"/>
          </p:cNvSpPr>
          <p:nvPr>
            <p:ph type="body" idx="1"/>
          </p:nvPr>
        </p:nvSpPr>
        <p:spPr>
          <a:xfrm>
            <a:off x="1000957" y="1773240"/>
            <a:ext cx="10272185" cy="3479965"/>
          </a:xfrm>
          <a:prstGeom prst="rect">
            <a:avLst/>
          </a:prstGeom>
        </p:spPr>
        <p:txBody>
          <a:bodyPr>
            <a:normAutofit/>
          </a:bodyPr>
          <a:lstStyle>
            <a:lvl1pPr marL="411470" indent="-411470">
              <a:defRPr sz="2400"/>
            </a:lvl1pPr>
            <a:lvl2pPr marL="609585" indent="-380990">
              <a:defRPr sz="2400"/>
            </a:lvl2pPr>
            <a:lvl3pPr marL="800080" indent="-342891">
              <a:defRPr sz="2400"/>
            </a:lvl3pPr>
            <a:lvl4pPr marL="1077660" indent="-391877">
              <a:defRPr sz="2400"/>
            </a:lvl4pPr>
            <a:lvl5pPr marL="1371566" indent="-457189">
              <a:defRPr sz="24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pic>
        <p:nvPicPr>
          <p:cNvPr id="207" name="EU_flagga_EurSocfond_cmyk arial_700.jpeg" descr="EU_flagga_EurSocfond_cmyk arial_700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5659" y="5958117"/>
            <a:ext cx="745351" cy="695319"/>
          </a:xfrm>
          <a:prstGeom prst="rect">
            <a:avLst/>
          </a:prstGeom>
          <a:ln w="12700">
            <a:miter lim="400000"/>
          </a:ln>
        </p:spPr>
      </p:pic>
      <p:sp>
        <p:nvSpPr>
          <p:cNvPr id="208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53448543"/>
      </p:ext>
    </p:extLst>
  </p:cSld>
  <p:clrMapOvr>
    <a:masterClrMapping/>
  </p:clrMapOvr>
  <p:transition spd="med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logo">
    <p:bg>
      <p:bgPr>
        <a:solidFill>
          <a:srgbClr val="0041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tRuta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CEF9F053-DD82-4533-8A8B-F8BA238E3B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69010" y="5735100"/>
            <a:ext cx="1565428" cy="502211"/>
          </a:xfrm>
          <a:prstGeom prst="rect">
            <a:avLst/>
          </a:prstGeom>
        </p:spPr>
      </p:pic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9"/>
            <a:ext cx="10972800" cy="227424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777170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Rubrik + Brödtext, ljus bakgrund, Kapitelmärkning">
  <p:cSld name="3_Rubrik + Brödtext, ljus bakgrund, Kapitelmärkning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/>
          <p:nvPr/>
        </p:nvSpPr>
        <p:spPr>
          <a:xfrm>
            <a:off x="0" y="0"/>
            <a:ext cx="12192000" cy="5594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6"/>
          <p:cNvSpPr txBox="1">
            <a:spLocks noGrp="1"/>
          </p:cNvSpPr>
          <p:nvPr>
            <p:ph type="body" idx="1"/>
          </p:nvPr>
        </p:nvSpPr>
        <p:spPr>
          <a:xfrm>
            <a:off x="1014104" y="757767"/>
            <a:ext cx="10272000" cy="7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800"/>
              </a:spcBef>
              <a:spcAft>
                <a:spcPts val="0"/>
              </a:spcAft>
              <a:buSzPts val="3000"/>
              <a:buNone/>
              <a:defRPr sz="4000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body" idx="2"/>
          </p:nvPr>
        </p:nvSpPr>
        <p:spPr>
          <a:xfrm>
            <a:off x="1007533" y="1782359"/>
            <a:ext cx="10272000" cy="347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lvl="0" indent="-304792" algn="l">
              <a:spcBef>
                <a:spcPts val="800"/>
              </a:spcBef>
              <a:spcAft>
                <a:spcPts val="0"/>
              </a:spcAft>
              <a:buSzPts val="2000"/>
              <a:buNone/>
              <a:defRPr sz="2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304792" algn="l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2pPr>
            <a:lvl3pPr marL="1828754" lvl="2" indent="-304792" algn="l">
              <a:spcBef>
                <a:spcPts val="427"/>
              </a:spcBef>
              <a:spcAft>
                <a:spcPts val="0"/>
              </a:spcAft>
              <a:buSzPts val="1600"/>
              <a:buNone/>
              <a:defRPr/>
            </a:lvl3pPr>
            <a:lvl4pPr marL="2438339" lvl="3" indent="-304792" algn="l">
              <a:spcBef>
                <a:spcPts val="373"/>
              </a:spcBef>
              <a:spcAft>
                <a:spcPts val="0"/>
              </a:spcAft>
              <a:buSzPts val="1400"/>
              <a:buNone/>
              <a:defRPr/>
            </a:lvl4pPr>
            <a:lvl5pPr marL="3047924" lvl="4" indent="-304792" algn="l">
              <a:spcBef>
                <a:spcPts val="320"/>
              </a:spcBef>
              <a:spcAft>
                <a:spcPts val="0"/>
              </a:spcAft>
              <a:buSzPts val="1200"/>
              <a:buNone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body" idx="3"/>
          </p:nvPr>
        </p:nvSpPr>
        <p:spPr>
          <a:xfrm>
            <a:off x="527051" y="332111"/>
            <a:ext cx="10752800" cy="2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267"/>
              </a:spcBef>
              <a:spcAft>
                <a:spcPts val="0"/>
              </a:spcAft>
              <a:buSzPts val="1000"/>
              <a:buFont typeface="Calibri"/>
              <a:buNone/>
              <a:defRPr sz="1333" b="1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1472688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bild, logo">
    <p:bg>
      <p:bgPr>
        <a:solidFill>
          <a:srgbClr val="0041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tRuta"/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BA070A1E-78D0-4324-A251-15AAB397F0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69010" y="5735100"/>
            <a:ext cx="1565428" cy="502211"/>
          </a:xfrm>
          <a:prstGeom prst="rect">
            <a:avLst/>
          </a:prstGeom>
        </p:spPr>
      </p:pic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sp>
        <p:nvSpPr>
          <p:cNvPr id="10" name="Bild"/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4574880"/>
          </a:xfrm>
        </p:spPr>
        <p:txBody>
          <a:bodyPr anchor="ctr">
            <a:normAutofit/>
          </a:bodyPr>
          <a:lstStyle>
            <a:lvl1pPr algn="ctr">
              <a:defRPr sz="1400">
                <a:latin typeface="Open Sans Light"/>
                <a:cs typeface="Open Sans Light"/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484787"/>
            <a:ext cx="5102357" cy="2664297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404664"/>
            <a:ext cx="5102357" cy="1041380"/>
          </a:xfrm>
        </p:spPr>
        <p:txBody>
          <a:bodyPr>
            <a:noAutofit/>
          </a:bodyPr>
          <a:lstStyle>
            <a:lvl1pPr algn="l">
              <a:defRPr sz="24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262560835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kel textsida, logo">
    <p:bg>
      <p:bgPr>
        <a:solidFill>
          <a:srgbClr val="0041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gotyp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8306" y="5745600"/>
            <a:ext cx="1568111" cy="489600"/>
          </a:xfrm>
          <a:prstGeom prst="rect">
            <a:avLst/>
          </a:prstGeom>
        </p:spPr>
      </p:pic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8"/>
            <a:ext cx="10972800" cy="3641725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362435659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">
    <p:bg>
      <p:bgPr>
        <a:solidFill>
          <a:srgbClr val="0041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tRuta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9"/>
            <a:ext cx="10972800" cy="227424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205278583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bild">
    <p:bg>
      <p:bgPr>
        <a:solidFill>
          <a:srgbClr val="0041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tRuta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0927" y="4574880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sp>
        <p:nvSpPr>
          <p:cNvPr id="10" name="Bild"/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4574880"/>
          </a:xfrm>
        </p:spPr>
        <p:txBody>
          <a:bodyPr anchor="ctr">
            <a:normAutofit/>
          </a:bodyPr>
          <a:lstStyle>
            <a:lvl1pPr algn="ctr">
              <a:defRPr sz="1400">
                <a:latin typeface="Open Sans Light"/>
                <a:cs typeface="Open Sans Light"/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484787"/>
            <a:ext cx="5102357" cy="2664297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404664"/>
            <a:ext cx="5102357" cy="1041380"/>
          </a:xfrm>
        </p:spPr>
        <p:txBody>
          <a:bodyPr>
            <a:noAutofit/>
          </a:bodyPr>
          <a:lstStyle>
            <a:lvl1pPr algn="l">
              <a:defRPr sz="24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8377297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kel textsida">
    <p:bg>
      <p:bgPr>
        <a:solidFill>
          <a:srgbClr val="0041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8"/>
            <a:ext cx="10972800" cy="3641725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213279104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logo">
    <p:bg>
      <p:bgPr>
        <a:solidFill>
          <a:srgbClr val="143C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tRuta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ADF8871B-D1E0-4796-8288-D3756DE7EF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69010" y="5735100"/>
            <a:ext cx="1565428" cy="502211"/>
          </a:xfrm>
          <a:prstGeom prst="rect">
            <a:avLst/>
          </a:prstGeom>
        </p:spPr>
      </p:pic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9"/>
            <a:ext cx="10972800" cy="227424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215032669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bild, logo">
    <p:bg>
      <p:bgPr>
        <a:solidFill>
          <a:srgbClr val="143C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tRuta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8B27D262-E41D-4C88-9059-0B4710DCEB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69010" y="5735100"/>
            <a:ext cx="1565428" cy="502211"/>
          </a:xfrm>
          <a:prstGeom prst="rect">
            <a:avLst/>
          </a:prstGeom>
        </p:spPr>
      </p:pic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sp>
        <p:nvSpPr>
          <p:cNvPr id="10" name="Bild"/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4574880"/>
          </a:xfrm>
        </p:spPr>
        <p:txBody>
          <a:bodyPr anchor="ctr">
            <a:normAutofit/>
          </a:bodyPr>
          <a:lstStyle>
            <a:lvl1pPr algn="ctr">
              <a:defRPr sz="1400">
                <a:latin typeface="Open Sans Light"/>
                <a:cs typeface="Open Sans Light"/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484787"/>
            <a:ext cx="5102357" cy="2664297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404664"/>
            <a:ext cx="5102357" cy="1041380"/>
          </a:xfrm>
        </p:spPr>
        <p:txBody>
          <a:bodyPr>
            <a:noAutofit/>
          </a:bodyPr>
          <a:lstStyle>
            <a:lvl1pPr algn="l">
              <a:defRPr sz="24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413692655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kel textsida, logo">
    <p:bg>
      <p:bgPr>
        <a:solidFill>
          <a:srgbClr val="143C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gotyp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8306" y="5745600"/>
            <a:ext cx="1568111" cy="489600"/>
          </a:xfrm>
          <a:prstGeom prst="rect">
            <a:avLst/>
          </a:prstGeom>
        </p:spPr>
      </p:pic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8"/>
            <a:ext cx="10972800" cy="3641725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243516513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">
    <p:bg>
      <p:bgPr>
        <a:solidFill>
          <a:srgbClr val="143C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tRuta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9"/>
            <a:ext cx="10972800" cy="227424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361101782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bild">
    <p:bg>
      <p:bgPr>
        <a:solidFill>
          <a:srgbClr val="143C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tRuta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sp>
        <p:nvSpPr>
          <p:cNvPr id="10" name="Bild"/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4574880"/>
          </a:xfrm>
        </p:spPr>
        <p:txBody>
          <a:bodyPr anchor="ctr">
            <a:normAutofit/>
          </a:bodyPr>
          <a:lstStyle>
            <a:lvl1pPr algn="ctr">
              <a:defRPr sz="1400">
                <a:latin typeface="Open Sans Light"/>
                <a:cs typeface="Open Sans Light"/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484787"/>
            <a:ext cx="5102357" cy="2664297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404664"/>
            <a:ext cx="5102357" cy="1041380"/>
          </a:xfrm>
        </p:spPr>
        <p:txBody>
          <a:bodyPr>
            <a:noAutofit/>
          </a:bodyPr>
          <a:lstStyle>
            <a:lvl1pPr algn="l">
              <a:defRPr sz="24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40957263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Rubrik och punktlista + kapitelmärkning">
  <p:cSld name="1_Rubrik och punktlista + kapitelmärkning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7"/>
          <p:cNvSpPr txBox="1">
            <a:spLocks noGrp="1"/>
          </p:cNvSpPr>
          <p:nvPr>
            <p:ph type="title"/>
          </p:nvPr>
        </p:nvSpPr>
        <p:spPr>
          <a:xfrm>
            <a:off x="1015420" y="765175"/>
            <a:ext cx="10272000" cy="7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50A0"/>
              </a:buClr>
              <a:buSzPts val="3000"/>
              <a:buFont typeface="Calibri"/>
              <a:buNone/>
              <a:defRPr sz="4000">
                <a:solidFill>
                  <a:srgbClr val="0050A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body" idx="1"/>
          </p:nvPr>
        </p:nvSpPr>
        <p:spPr>
          <a:xfrm>
            <a:off x="1015419" y="1773239"/>
            <a:ext cx="10264400" cy="34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lvl="0" indent="-474121" algn="l">
              <a:spcBef>
                <a:spcPts val="533"/>
              </a:spcBef>
              <a:spcAft>
                <a:spcPts val="0"/>
              </a:spcAft>
              <a:buClr>
                <a:srgbClr val="0050A0"/>
              </a:buClr>
              <a:buSzPts val="2000"/>
              <a:buChar char="•"/>
              <a:defRPr sz="2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Clr>
                <a:srgbClr val="0050A0"/>
              </a:buClr>
              <a:buSzPts val="1800"/>
              <a:buFont typeface="Arial"/>
              <a:buChar char="•"/>
              <a:def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828754" lvl="2" indent="-440256" algn="l">
              <a:spcBef>
                <a:spcPts val="427"/>
              </a:spcBef>
              <a:spcAft>
                <a:spcPts val="0"/>
              </a:spcAft>
              <a:buClr>
                <a:srgbClr val="0050A0"/>
              </a:buClr>
              <a:buSzPts val="1600"/>
              <a:buFont typeface="Arial"/>
              <a:buChar char="•"/>
              <a:defRPr sz="213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438339" lvl="3" indent="-423323" algn="l">
              <a:spcBef>
                <a:spcPts val="373"/>
              </a:spcBef>
              <a:spcAft>
                <a:spcPts val="0"/>
              </a:spcAft>
              <a:buClr>
                <a:srgbClr val="0050A0"/>
              </a:buClr>
              <a:buSzPts val="1400"/>
              <a:buFont typeface="Arial"/>
              <a:buChar char="•"/>
              <a:defRPr sz="18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3047924" lvl="4" indent="-406390" algn="l">
              <a:spcBef>
                <a:spcPts val="320"/>
              </a:spcBef>
              <a:spcAft>
                <a:spcPts val="0"/>
              </a:spcAft>
              <a:buClr>
                <a:srgbClr val="0050A0"/>
              </a:buClr>
              <a:buSzPts val="1200"/>
              <a:buFont typeface="Arial"/>
              <a:buChar char="•"/>
              <a:def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body" idx="2"/>
          </p:nvPr>
        </p:nvSpPr>
        <p:spPr>
          <a:xfrm>
            <a:off x="528000" y="331200"/>
            <a:ext cx="10751600" cy="2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267"/>
              </a:spcBef>
              <a:spcAft>
                <a:spcPts val="0"/>
              </a:spcAft>
              <a:buSzPts val="1000"/>
              <a:buFont typeface="Calibri"/>
              <a:buNone/>
              <a:defRPr sz="1333" b="1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4872290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kel textsida">
    <p:bg>
      <p:bgPr>
        <a:solidFill>
          <a:srgbClr val="143C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8"/>
            <a:ext cx="10972800" cy="3641725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282542221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ubriksida, skog">
    <p:bg>
      <p:bgPr>
        <a:solidFill>
          <a:srgbClr val="143C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gotyp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8306" y="5745600"/>
            <a:ext cx="1568111" cy="489600"/>
          </a:xfrm>
          <a:prstGeom prst="rect">
            <a:avLst/>
          </a:prstGeom>
        </p:spPr>
      </p:pic>
      <p:sp>
        <p:nvSpPr>
          <p:cNvPr id="8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623392" y="4264064"/>
            <a:ext cx="10813025" cy="677104"/>
          </a:xfrm>
        </p:spPr>
        <p:txBody>
          <a:bodyPr/>
          <a:lstStyle>
            <a:lvl1pPr algn="ctr">
              <a:defRPr sz="2800" baseline="0">
                <a:solidFill>
                  <a:srgbClr val="FFFFF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FFFFFF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7" name="Rubrik 1"/>
          <p:cNvSpPr>
            <a:spLocks noGrp="1"/>
          </p:cNvSpPr>
          <p:nvPr>
            <p:ph type="title" hasCustomPrompt="1"/>
          </p:nvPr>
        </p:nvSpPr>
        <p:spPr>
          <a:xfrm>
            <a:off x="623392" y="1411200"/>
            <a:ext cx="10813025" cy="2700000"/>
          </a:xfrm>
        </p:spPr>
        <p:txBody>
          <a:bodyPr anchor="b" anchorCtr="0"/>
          <a:lstStyle>
            <a:lvl1pPr algn="ctr">
              <a:defRPr sz="7200" baseline="0">
                <a:solidFill>
                  <a:srgbClr val="FFFFFF"/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sv-SE" i="0"/>
              <a:t>Klicka här för att lägga till h</a:t>
            </a:r>
            <a:r>
              <a:rPr lang="sv-SE"/>
              <a:t>uvudrubrik</a:t>
            </a:r>
          </a:p>
        </p:txBody>
      </p:sp>
    </p:spTree>
    <p:extLst>
      <p:ext uri="{BB962C8B-B14F-4D97-AF65-F5344CB8AC3E}">
        <p14:creationId xmlns:p14="http://schemas.microsoft.com/office/powerpoint/2010/main" val="411099888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logo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CE55044F-9732-4A8F-9370-3CDA236309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69010" y="5735100"/>
            <a:ext cx="1565428" cy="502211"/>
          </a:xfrm>
          <a:prstGeom prst="rect">
            <a:avLst/>
          </a:prstGeom>
        </p:spPr>
      </p:pic>
      <p:sp>
        <p:nvSpPr>
          <p:cNvPr id="6" name="VitRuta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chemeClr val="tx1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9"/>
            <a:ext cx="10972800" cy="227424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chemeClr val="tx1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267582659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bild, logo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tRuta"/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0CCFF08B-9390-401A-A4B9-F9D81DED2E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69010" y="5735100"/>
            <a:ext cx="1565428" cy="502211"/>
          </a:xfrm>
          <a:prstGeom prst="rect">
            <a:avLst/>
          </a:prstGeom>
        </p:spPr>
      </p:pic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chemeClr val="tx1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sp>
        <p:nvSpPr>
          <p:cNvPr id="10" name="Bild"/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4574880"/>
          </a:xfrm>
        </p:spPr>
        <p:txBody>
          <a:bodyPr anchor="ctr">
            <a:normAutofit/>
          </a:bodyPr>
          <a:lstStyle>
            <a:lvl1pPr algn="ctr">
              <a:defRPr sz="1400">
                <a:latin typeface="Open Sans Light"/>
                <a:cs typeface="Open Sans Light"/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484787"/>
            <a:ext cx="5102357" cy="2664297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404664"/>
            <a:ext cx="5102357" cy="1041380"/>
          </a:xfrm>
        </p:spPr>
        <p:txBody>
          <a:bodyPr>
            <a:noAutofit/>
          </a:bodyPr>
          <a:lstStyle>
            <a:lvl1pPr algn="l">
              <a:defRPr sz="2400" baseline="0">
                <a:solidFill>
                  <a:schemeClr val="tx1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37564527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kel textsida, logo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64401F7D-3A9E-4FA5-B7B0-D6349C76EC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69010" y="5735100"/>
            <a:ext cx="1565428" cy="502211"/>
          </a:xfrm>
          <a:prstGeom prst="rect">
            <a:avLst/>
          </a:prstGeom>
        </p:spPr>
      </p:pic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8"/>
            <a:ext cx="10972800" cy="3641725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chemeClr val="tx1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169108463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tRuta"/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chemeClr val="tx1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9"/>
            <a:ext cx="10972800" cy="227424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chemeClr val="tx1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187699004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bild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tRuta"/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chemeClr val="tx1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sp>
        <p:nvSpPr>
          <p:cNvPr id="10" name="Bild"/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4574880"/>
          </a:xfrm>
        </p:spPr>
        <p:txBody>
          <a:bodyPr anchor="ctr">
            <a:normAutofit/>
          </a:bodyPr>
          <a:lstStyle>
            <a:lvl1pPr algn="ctr">
              <a:defRPr sz="1400">
                <a:latin typeface="Open Sans Light"/>
                <a:cs typeface="Open Sans Light"/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484787"/>
            <a:ext cx="5102357" cy="2664297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404664"/>
            <a:ext cx="5102357" cy="1041380"/>
          </a:xfrm>
        </p:spPr>
        <p:txBody>
          <a:bodyPr>
            <a:noAutofit/>
          </a:bodyPr>
          <a:lstStyle>
            <a:lvl1pPr algn="l">
              <a:defRPr sz="2400" baseline="0">
                <a:solidFill>
                  <a:schemeClr val="tx1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412305522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kel textsida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8"/>
            <a:ext cx="10972800" cy="3641725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chemeClr val="tx1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325420350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sida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A9DD0FFD-B927-4E37-AB77-870D7BD3F0A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 anchor="ctr" anchorCtr="1"/>
          <a:lstStyle>
            <a:lvl1pPr algn="ctr"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500"/>
              </a:spcAft>
              <a:buClrTx/>
              <a:buSzTx/>
              <a:buFont typeface="Arial"/>
              <a:buNone/>
              <a:tabLst/>
              <a:defRPr/>
            </a:pPr>
            <a:r>
              <a:rPr lang="sv-SE"/>
              <a:t>Klicka på ikonen för att lägga till en bild</a:t>
            </a:r>
          </a:p>
          <a:p>
            <a:endParaRPr lang="sv-SE"/>
          </a:p>
        </p:txBody>
      </p:sp>
      <p:sp>
        <p:nvSpPr>
          <p:cNvPr id="3" name="Rubrik">
            <a:extLst>
              <a:ext uri="{FF2B5EF4-FFF2-40B4-BE49-F238E27FC236}">
                <a16:creationId xmlns:a16="http://schemas.microsoft.com/office/drawing/2014/main" id="{51B6598D-1A35-48A8-A6AF-409BC5B194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73080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chemeClr val="tx1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bildrubrik. Dölj denna textbehållare om du inte vill att rubriken ska synas.</a:t>
            </a:r>
          </a:p>
        </p:txBody>
      </p:sp>
    </p:spTree>
    <p:extLst>
      <p:ext uri="{BB962C8B-B14F-4D97-AF65-F5344CB8AC3E}">
        <p14:creationId xmlns:p14="http://schemas.microsoft.com/office/powerpoint/2010/main" val="9476431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 på bakgrundsplat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41032"/>
          <a:stretch/>
        </p:blipFill>
        <p:spPr bwMode="auto">
          <a:xfrm>
            <a:off x="0" y="-3"/>
            <a:ext cx="12196893" cy="559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007536" y="1557339"/>
            <a:ext cx="10272185" cy="1008112"/>
          </a:xfrm>
        </p:spPr>
        <p:txBody>
          <a:bodyPr>
            <a:noAutofit/>
          </a:bodyPr>
          <a:lstStyle>
            <a:lvl1pPr algn="l">
              <a:defRPr sz="5867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</p:spTree>
    <p:extLst>
      <p:ext uri="{BB962C8B-B14F-4D97-AF65-F5344CB8AC3E}">
        <p14:creationId xmlns:p14="http://schemas.microsoft.com/office/powerpoint/2010/main" val="40234303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på Bild">
  <p:cSld name="Rubrik på Bild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Google Shape;39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5590117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8"/>
          <p:cNvSpPr>
            <a:spLocks noGrp="1"/>
          </p:cNvSpPr>
          <p:nvPr>
            <p:ph type="pic" idx="2"/>
          </p:nvPr>
        </p:nvSpPr>
        <p:spPr>
          <a:xfrm>
            <a:off x="0" y="1"/>
            <a:ext cx="12192000" cy="5590000"/>
          </a:xfrm>
          <a:prstGeom prst="rect">
            <a:avLst/>
          </a:prstGeom>
          <a:noFill/>
          <a:ln>
            <a:noFill/>
          </a:ln>
        </p:spPr>
      </p:sp>
      <p:sp>
        <p:nvSpPr>
          <p:cNvPr id="41" name="Google Shape;41;p8"/>
          <p:cNvSpPr txBox="1">
            <a:spLocks noGrp="1"/>
          </p:cNvSpPr>
          <p:nvPr>
            <p:ph type="ctrTitle"/>
          </p:nvPr>
        </p:nvSpPr>
        <p:spPr>
          <a:xfrm>
            <a:off x="1016732" y="1557339"/>
            <a:ext cx="10272000" cy="10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 sz="5867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7425184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bild på bakgrundsplat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21FC3B80-5DFB-3EE0-C787-97CA65EB3C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40931"/>
          <a:stretch/>
        </p:blipFill>
        <p:spPr bwMode="auto">
          <a:xfrm>
            <a:off x="0" y="-2"/>
            <a:ext cx="12196800" cy="5592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007536" y="1557339"/>
            <a:ext cx="10272185" cy="1008112"/>
          </a:xfrm>
        </p:spPr>
        <p:txBody>
          <a:bodyPr>
            <a:noAutofit/>
          </a:bodyPr>
          <a:lstStyle>
            <a:lvl1pPr algn="l">
              <a:defRPr sz="5867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</p:spTree>
    <p:extLst>
      <p:ext uri="{BB962C8B-B14F-4D97-AF65-F5344CB8AC3E}">
        <p14:creationId xmlns:p14="http://schemas.microsoft.com/office/powerpoint/2010/main" val="128467656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på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590117"/>
          </a:xfrm>
          <a:prstGeom prst="rect">
            <a:avLst/>
          </a:prstGeom>
        </p:spPr>
      </p:pic>
      <p:sp>
        <p:nvSpPr>
          <p:cNvPr id="5" name="Platshållare för bild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2192000" cy="559011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241390054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 och punktlista + kapitelmärk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text 5"/>
          <p:cNvSpPr>
            <a:spLocks noGrp="1"/>
          </p:cNvSpPr>
          <p:nvPr>
            <p:ph type="body" sz="quarter" idx="11"/>
          </p:nvPr>
        </p:nvSpPr>
        <p:spPr>
          <a:xfrm>
            <a:off x="528001" y="331201"/>
            <a:ext cx="10751716" cy="2149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333" b="1">
                <a:solidFill>
                  <a:srgbClr val="0050A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15421" y="765175"/>
            <a:ext cx="10272185" cy="779992"/>
          </a:xfrm>
        </p:spPr>
        <p:txBody>
          <a:bodyPr>
            <a:noAutofit/>
          </a:bodyPr>
          <a:lstStyle>
            <a:lvl1pPr algn="l">
              <a:defRPr sz="4000">
                <a:solidFill>
                  <a:srgbClr val="0050A0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8" name="Platshållare för text 7"/>
          <p:cNvSpPr>
            <a:spLocks noGrp="1"/>
          </p:cNvSpPr>
          <p:nvPr>
            <p:ph type="body" sz="quarter" idx="10"/>
          </p:nvPr>
        </p:nvSpPr>
        <p:spPr>
          <a:xfrm>
            <a:off x="1015420" y="1773239"/>
            <a:ext cx="10264297" cy="3479964"/>
          </a:xfrm>
        </p:spPr>
        <p:txBody>
          <a:bodyPr>
            <a:noAutofit/>
          </a:bodyPr>
          <a:lstStyle>
            <a:lvl1pPr>
              <a:buClr>
                <a:srgbClr val="0050A0"/>
              </a:buClr>
              <a:defRPr sz="2667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  <a:lvl2pPr marL="990575" indent="-380990">
              <a:buClr>
                <a:srgbClr val="0050A0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2pPr>
            <a:lvl3pPr marL="1523962" indent="-304792">
              <a:buClr>
                <a:srgbClr val="0050A0"/>
              </a:buClr>
              <a:buFont typeface="Arial" panose="020B0604020202020204" pitchFamily="34" charset="0"/>
              <a:buChar char="•"/>
              <a:defRPr sz="2133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3pPr>
            <a:lvl4pPr marL="2133547" indent="-304792">
              <a:buClr>
                <a:srgbClr val="0050A0"/>
              </a:buClr>
              <a:buFont typeface="Arial" panose="020B0604020202020204" pitchFamily="34" charset="0"/>
              <a:buChar char="•"/>
              <a:defRPr sz="1867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4pPr>
            <a:lvl5pPr marL="2743131" indent="-304792">
              <a:buClr>
                <a:srgbClr val="0050A0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144949356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Brödtext, Bild, Kapitelmärk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text 5"/>
          <p:cNvSpPr>
            <a:spLocks noGrp="1"/>
          </p:cNvSpPr>
          <p:nvPr>
            <p:ph type="body" sz="quarter" idx="13"/>
          </p:nvPr>
        </p:nvSpPr>
        <p:spPr>
          <a:xfrm>
            <a:off x="527051" y="356659"/>
            <a:ext cx="10752667" cy="21398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333" b="1">
                <a:solidFill>
                  <a:srgbClr val="0050A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E33592A-563E-B5E2-0C64-0A05BAE8A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7434" y="765175"/>
            <a:ext cx="5088467" cy="779991"/>
          </a:xfrm>
        </p:spPr>
        <p:txBody>
          <a:bodyPr/>
          <a:lstStyle>
            <a:lvl1pPr algn="l">
              <a:defRPr sz="4000"/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6" name="Platshållare för text 5"/>
          <p:cNvSpPr>
            <a:spLocks noGrp="1"/>
          </p:cNvSpPr>
          <p:nvPr>
            <p:ph type="body" sz="quarter" idx="11"/>
          </p:nvPr>
        </p:nvSpPr>
        <p:spPr>
          <a:xfrm>
            <a:off x="1007533" y="1773481"/>
            <a:ext cx="5088467" cy="3816108"/>
          </a:xfrm>
        </p:spPr>
        <p:txBody>
          <a:bodyPr>
            <a:noAutofit/>
          </a:bodyPr>
          <a:lstStyle>
            <a:lvl1pPr marL="0" indent="0">
              <a:spcBef>
                <a:spcPts val="800"/>
              </a:spcBef>
              <a:spcAft>
                <a:spcPts val="800"/>
              </a:spcAft>
              <a:buNone/>
              <a:defRPr sz="2667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  <a:lvl2pPr marL="609585" indent="0">
              <a:buNone/>
              <a:defRPr/>
            </a:lvl2pPr>
            <a:lvl3pPr marL="1219170" indent="0">
              <a:buNone/>
              <a:defRPr/>
            </a:lvl3pPr>
            <a:lvl4pPr marL="1828754" indent="0">
              <a:buNone/>
              <a:defRPr/>
            </a:lvl4pPr>
            <a:lvl5pPr marL="2438339" indent="0"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2"/>
          </p:nvPr>
        </p:nvSpPr>
        <p:spPr>
          <a:xfrm>
            <a:off x="6479717" y="765176"/>
            <a:ext cx="4800000" cy="482441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92013827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ubrik och punktlista + kapitelmärk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text 5"/>
          <p:cNvSpPr>
            <a:spLocks noGrp="1"/>
          </p:cNvSpPr>
          <p:nvPr>
            <p:ph type="body" sz="quarter" idx="11"/>
          </p:nvPr>
        </p:nvSpPr>
        <p:spPr>
          <a:xfrm>
            <a:off x="528002" y="331202"/>
            <a:ext cx="10751716" cy="2149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333" b="1">
                <a:solidFill>
                  <a:srgbClr val="0050A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15422" y="765175"/>
            <a:ext cx="10272185" cy="779992"/>
          </a:xfrm>
        </p:spPr>
        <p:txBody>
          <a:bodyPr>
            <a:noAutofit/>
          </a:bodyPr>
          <a:lstStyle>
            <a:lvl1pPr algn="l">
              <a:defRPr sz="4000">
                <a:solidFill>
                  <a:srgbClr val="0050A0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8" name="Platshållare för text 7"/>
          <p:cNvSpPr>
            <a:spLocks noGrp="1"/>
          </p:cNvSpPr>
          <p:nvPr>
            <p:ph type="body" sz="quarter" idx="10"/>
          </p:nvPr>
        </p:nvSpPr>
        <p:spPr>
          <a:xfrm>
            <a:off x="1015421" y="1773239"/>
            <a:ext cx="10264297" cy="3479964"/>
          </a:xfrm>
        </p:spPr>
        <p:txBody>
          <a:bodyPr>
            <a:noAutofit/>
          </a:bodyPr>
          <a:lstStyle>
            <a:lvl1pPr>
              <a:buClr>
                <a:srgbClr val="0050A0"/>
              </a:buClr>
              <a:defRPr sz="2667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  <a:lvl2pPr marL="990550" indent="-380981">
              <a:buClr>
                <a:srgbClr val="0050A0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2pPr>
            <a:lvl3pPr marL="1523925" indent="-304784">
              <a:buClr>
                <a:srgbClr val="0050A0"/>
              </a:buClr>
              <a:buFont typeface="Arial" panose="020B0604020202020204" pitchFamily="34" charset="0"/>
              <a:buChar char="•"/>
              <a:defRPr sz="2133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3pPr>
            <a:lvl4pPr marL="2133493" indent="-304784">
              <a:buClr>
                <a:srgbClr val="0050A0"/>
              </a:buClr>
              <a:buFont typeface="Arial" panose="020B0604020202020204" pitchFamily="34" charset="0"/>
              <a:buChar char="•"/>
              <a:defRPr sz="1867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4pPr>
            <a:lvl5pPr marL="2743062" indent="-304784">
              <a:buClr>
                <a:srgbClr val="0050A0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166153599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, Brödtext, Bild, Kapitelmärk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text 5"/>
          <p:cNvSpPr>
            <a:spLocks noGrp="1"/>
          </p:cNvSpPr>
          <p:nvPr>
            <p:ph type="body" sz="quarter" idx="13"/>
          </p:nvPr>
        </p:nvSpPr>
        <p:spPr>
          <a:xfrm>
            <a:off x="527052" y="356660"/>
            <a:ext cx="10752667" cy="21398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333" b="1">
                <a:solidFill>
                  <a:srgbClr val="0050A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E33592A-563E-B5E2-0C64-0A05BAE8A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7434" y="765177"/>
            <a:ext cx="5088467" cy="779991"/>
          </a:xfrm>
        </p:spPr>
        <p:txBody>
          <a:bodyPr/>
          <a:lstStyle>
            <a:lvl1pPr algn="l">
              <a:defRPr sz="4000"/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6" name="Platshållare för text 5"/>
          <p:cNvSpPr>
            <a:spLocks noGrp="1"/>
          </p:cNvSpPr>
          <p:nvPr>
            <p:ph type="body" sz="quarter" idx="11"/>
          </p:nvPr>
        </p:nvSpPr>
        <p:spPr>
          <a:xfrm>
            <a:off x="1007533" y="1773482"/>
            <a:ext cx="5088467" cy="3816108"/>
          </a:xfrm>
        </p:spPr>
        <p:txBody>
          <a:bodyPr>
            <a:noAutofit/>
          </a:bodyPr>
          <a:lstStyle>
            <a:lvl1pPr marL="0" indent="0">
              <a:spcBef>
                <a:spcPts val="800"/>
              </a:spcBef>
              <a:spcAft>
                <a:spcPts val="800"/>
              </a:spcAft>
              <a:buNone/>
              <a:defRPr sz="2667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  <a:lvl2pPr marL="609570" indent="0">
              <a:buNone/>
              <a:defRPr/>
            </a:lvl2pPr>
            <a:lvl3pPr marL="1219140" indent="0">
              <a:buNone/>
              <a:defRPr/>
            </a:lvl3pPr>
            <a:lvl4pPr marL="1828709" indent="0">
              <a:buNone/>
              <a:defRPr/>
            </a:lvl4pPr>
            <a:lvl5pPr marL="2438278" indent="0"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2"/>
          </p:nvPr>
        </p:nvSpPr>
        <p:spPr>
          <a:xfrm>
            <a:off x="6479717" y="765176"/>
            <a:ext cx="4800000" cy="482441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3213843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+ Bild, Kapitelmärk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text 5"/>
          <p:cNvSpPr>
            <a:spLocks noGrp="1"/>
          </p:cNvSpPr>
          <p:nvPr>
            <p:ph type="body" sz="quarter" idx="13"/>
          </p:nvPr>
        </p:nvSpPr>
        <p:spPr>
          <a:xfrm>
            <a:off x="527052" y="332658"/>
            <a:ext cx="10752667" cy="21344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333" b="1">
                <a:solidFill>
                  <a:srgbClr val="0050A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5D6B0A5D-7274-6709-D894-F8BF460C73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7533" y="740703"/>
            <a:ext cx="10272184" cy="779991"/>
          </a:xfrm>
        </p:spPr>
        <p:txBody>
          <a:bodyPr/>
          <a:lstStyle>
            <a:lvl1pPr algn="l">
              <a:defRPr sz="4000"/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9" name="Platshållare för bild 8"/>
          <p:cNvSpPr>
            <a:spLocks noGrp="1" noChangeAspect="1"/>
          </p:cNvSpPr>
          <p:nvPr>
            <p:ph type="pic" sz="quarter" idx="12"/>
          </p:nvPr>
        </p:nvSpPr>
        <p:spPr>
          <a:xfrm>
            <a:off x="1007536" y="1772820"/>
            <a:ext cx="10272185" cy="348074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193586427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+ Brödtext, mörk bakgrund, Kapitelmärk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BFFC75E9-C109-AB40-B376-00003B10B3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41032"/>
          <a:stretch/>
        </p:blipFill>
        <p:spPr bwMode="auto">
          <a:xfrm>
            <a:off x="0" y="-3"/>
            <a:ext cx="12196893" cy="559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Platshållare för text 5"/>
          <p:cNvSpPr>
            <a:spLocks noGrp="1"/>
          </p:cNvSpPr>
          <p:nvPr>
            <p:ph type="body" sz="quarter" idx="13"/>
          </p:nvPr>
        </p:nvSpPr>
        <p:spPr>
          <a:xfrm>
            <a:off x="527052" y="327416"/>
            <a:ext cx="10752569" cy="218685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333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ACE0E0DC-9817-AE9B-7D67-D534AAF1C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7533" y="740702"/>
            <a:ext cx="10272184" cy="779991"/>
          </a:xfrm>
        </p:spPr>
        <p:txBody>
          <a:bodyPr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5" name="Platshållare för text 5"/>
          <p:cNvSpPr>
            <a:spLocks noGrp="1"/>
          </p:cNvSpPr>
          <p:nvPr>
            <p:ph type="body" sz="quarter" idx="11"/>
          </p:nvPr>
        </p:nvSpPr>
        <p:spPr>
          <a:xfrm>
            <a:off x="1007534" y="1767417"/>
            <a:ext cx="10272087" cy="3485787"/>
          </a:xfrm>
        </p:spPr>
        <p:txBody>
          <a:bodyPr>
            <a:noAutofit/>
          </a:bodyPr>
          <a:lstStyle>
            <a:lvl1pPr marL="0" indent="0">
              <a:spcBef>
                <a:spcPts val="800"/>
              </a:spcBef>
              <a:spcAft>
                <a:spcPts val="800"/>
              </a:spcAft>
              <a:buNone/>
              <a:defRPr sz="2667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marL="609585" indent="0">
              <a:buNone/>
              <a:defRPr/>
            </a:lvl2pPr>
            <a:lvl3pPr marL="1219170" indent="0">
              <a:buNone/>
              <a:defRPr/>
            </a:lvl3pPr>
            <a:lvl4pPr marL="1828754" indent="0">
              <a:buNone/>
              <a:defRPr/>
            </a:lvl4pPr>
            <a:lvl5pPr marL="2438339" indent="0"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16454448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ubrik + Brödtext, mörk bakgrund, Kapitelmärk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65F20590-8830-07DE-5152-999BFB511DB9}"/>
              </a:ext>
            </a:extLst>
          </p:cNvPr>
          <p:cNvSpPr/>
          <p:nvPr userDrawn="1"/>
        </p:nvSpPr>
        <p:spPr>
          <a:xfrm>
            <a:off x="0" y="1"/>
            <a:ext cx="12192000" cy="5594351"/>
          </a:xfrm>
          <a:prstGeom prst="rect">
            <a:avLst/>
          </a:prstGeom>
          <a:solidFill>
            <a:srgbClr val="005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400">
              <a:solidFill>
                <a:srgbClr val="0050A0"/>
              </a:solidFill>
              <a:highlight>
                <a:srgbClr val="0050A0"/>
              </a:highlight>
            </a:endParaRPr>
          </a:p>
        </p:txBody>
      </p:sp>
      <p:sp>
        <p:nvSpPr>
          <p:cNvPr id="6" name="Platshållare för text 5"/>
          <p:cNvSpPr>
            <a:spLocks noGrp="1"/>
          </p:cNvSpPr>
          <p:nvPr>
            <p:ph type="body" sz="quarter" idx="13"/>
          </p:nvPr>
        </p:nvSpPr>
        <p:spPr>
          <a:xfrm>
            <a:off x="527052" y="327416"/>
            <a:ext cx="10752569" cy="218685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333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ACE0E0DC-9817-AE9B-7D67-D534AAF1C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7533" y="740702"/>
            <a:ext cx="10272184" cy="779991"/>
          </a:xfrm>
        </p:spPr>
        <p:txBody>
          <a:bodyPr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5" name="Platshållare för text 5"/>
          <p:cNvSpPr>
            <a:spLocks noGrp="1"/>
          </p:cNvSpPr>
          <p:nvPr>
            <p:ph type="body" sz="quarter" idx="11"/>
          </p:nvPr>
        </p:nvSpPr>
        <p:spPr>
          <a:xfrm>
            <a:off x="1007534" y="1767417"/>
            <a:ext cx="10272087" cy="3485787"/>
          </a:xfrm>
        </p:spPr>
        <p:txBody>
          <a:bodyPr>
            <a:noAutofit/>
          </a:bodyPr>
          <a:lstStyle>
            <a:lvl1pPr marL="0" indent="0">
              <a:spcBef>
                <a:spcPts val="800"/>
              </a:spcBef>
              <a:spcAft>
                <a:spcPts val="800"/>
              </a:spcAft>
              <a:buNone/>
              <a:defRPr sz="2667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marL="609585" indent="0">
              <a:buNone/>
              <a:defRPr/>
            </a:lvl2pPr>
            <a:lvl3pPr marL="1219170" indent="0">
              <a:buNone/>
              <a:defRPr/>
            </a:lvl3pPr>
            <a:lvl4pPr marL="1828754" indent="0">
              <a:buNone/>
              <a:defRPr/>
            </a:lvl4pPr>
            <a:lvl5pPr marL="2438339" indent="0"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212889296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+ Brödtext, ljus bakgrund, Kapitelmärk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5FB7DD71-2BB3-E140-86D0-C985F652F9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548"/>
          <a:stretch/>
        </p:blipFill>
        <p:spPr bwMode="auto">
          <a:xfrm>
            <a:off x="-8350" y="-3"/>
            <a:ext cx="12200351" cy="559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Platshållare för text 5"/>
          <p:cNvSpPr>
            <a:spLocks noGrp="1"/>
          </p:cNvSpPr>
          <p:nvPr>
            <p:ph type="body" sz="quarter" idx="13"/>
          </p:nvPr>
        </p:nvSpPr>
        <p:spPr>
          <a:xfrm>
            <a:off x="527051" y="332111"/>
            <a:ext cx="10752667" cy="21398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333" b="1">
                <a:solidFill>
                  <a:srgbClr val="0050A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F58F2B7-2F9B-9438-6DF8-1F495AD22B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7533" y="740702"/>
            <a:ext cx="10272184" cy="779991"/>
          </a:xfrm>
        </p:spPr>
        <p:txBody>
          <a:bodyPr/>
          <a:lstStyle>
            <a:lvl1pPr algn="l">
              <a:defRPr sz="4000"/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5" name="Platshållare för text 5"/>
          <p:cNvSpPr>
            <a:spLocks noGrp="1"/>
          </p:cNvSpPr>
          <p:nvPr>
            <p:ph type="body" sz="quarter" idx="11"/>
          </p:nvPr>
        </p:nvSpPr>
        <p:spPr>
          <a:xfrm>
            <a:off x="1007534" y="1782359"/>
            <a:ext cx="10272185" cy="3470845"/>
          </a:xfrm>
        </p:spPr>
        <p:txBody>
          <a:bodyPr>
            <a:noAutofit/>
          </a:bodyPr>
          <a:lstStyle>
            <a:lvl1pPr marL="0" indent="0">
              <a:spcBef>
                <a:spcPts val="800"/>
              </a:spcBef>
              <a:spcAft>
                <a:spcPts val="800"/>
              </a:spcAft>
              <a:buNone/>
              <a:defRPr sz="2667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  <a:lvl2pPr marL="609585" indent="0">
              <a:buNone/>
              <a:defRPr/>
            </a:lvl2pPr>
            <a:lvl3pPr marL="1219170" indent="0">
              <a:buNone/>
              <a:defRPr/>
            </a:lvl3pPr>
            <a:lvl4pPr marL="1828754" indent="0">
              <a:buNone/>
              <a:defRPr/>
            </a:lvl4pPr>
            <a:lvl5pPr marL="2438339" indent="0"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566064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, Brödtext, Bild, Kapitelmärkning">
  <p:cSld name="Rubrik, Brödtext, Bild, Kapitelmärkning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9"/>
          <p:cNvSpPr txBox="1">
            <a:spLocks noGrp="1"/>
          </p:cNvSpPr>
          <p:nvPr>
            <p:ph type="body" idx="1"/>
          </p:nvPr>
        </p:nvSpPr>
        <p:spPr>
          <a:xfrm>
            <a:off x="1007533" y="765176"/>
            <a:ext cx="5088400" cy="7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800"/>
              </a:spcBef>
              <a:spcAft>
                <a:spcPts val="0"/>
              </a:spcAft>
              <a:buSzPts val="3000"/>
              <a:buNone/>
              <a:defRPr sz="4000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body" idx="2"/>
          </p:nvPr>
        </p:nvSpPr>
        <p:spPr>
          <a:xfrm>
            <a:off x="1007533" y="1773480"/>
            <a:ext cx="5088400" cy="38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lvl="0" indent="-304792" algn="l">
              <a:spcBef>
                <a:spcPts val="800"/>
              </a:spcBef>
              <a:spcAft>
                <a:spcPts val="0"/>
              </a:spcAft>
              <a:buSzPts val="2000"/>
              <a:buNone/>
              <a:defRPr sz="2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304792" algn="l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2pPr>
            <a:lvl3pPr marL="1828754" lvl="2" indent="-304792" algn="l">
              <a:spcBef>
                <a:spcPts val="427"/>
              </a:spcBef>
              <a:spcAft>
                <a:spcPts val="0"/>
              </a:spcAft>
              <a:buSzPts val="1600"/>
              <a:buNone/>
              <a:defRPr/>
            </a:lvl3pPr>
            <a:lvl4pPr marL="2438339" lvl="3" indent="-304792" algn="l">
              <a:spcBef>
                <a:spcPts val="373"/>
              </a:spcBef>
              <a:spcAft>
                <a:spcPts val="0"/>
              </a:spcAft>
              <a:buSzPts val="1400"/>
              <a:buNone/>
              <a:defRPr/>
            </a:lvl4pPr>
            <a:lvl5pPr marL="3047924" lvl="4" indent="-304792" algn="l">
              <a:spcBef>
                <a:spcPts val="320"/>
              </a:spcBef>
              <a:spcAft>
                <a:spcPts val="0"/>
              </a:spcAft>
              <a:buSzPts val="1200"/>
              <a:buNone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9"/>
          <p:cNvSpPr>
            <a:spLocks noGrp="1"/>
          </p:cNvSpPr>
          <p:nvPr>
            <p:ph type="pic" idx="3"/>
          </p:nvPr>
        </p:nvSpPr>
        <p:spPr>
          <a:xfrm>
            <a:off x="6479717" y="765176"/>
            <a:ext cx="4800000" cy="4824400"/>
          </a:xfrm>
          <a:prstGeom prst="rect">
            <a:avLst/>
          </a:prstGeom>
          <a:noFill/>
          <a:ln>
            <a:noFill/>
          </a:ln>
        </p:spPr>
      </p:sp>
      <p:sp>
        <p:nvSpPr>
          <p:cNvPr id="46" name="Google Shape;46;p9"/>
          <p:cNvSpPr txBox="1">
            <a:spLocks noGrp="1"/>
          </p:cNvSpPr>
          <p:nvPr>
            <p:ph type="body" idx="4"/>
          </p:nvPr>
        </p:nvSpPr>
        <p:spPr>
          <a:xfrm>
            <a:off x="527051" y="332111"/>
            <a:ext cx="10752800" cy="2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267"/>
              </a:spcBef>
              <a:spcAft>
                <a:spcPts val="0"/>
              </a:spcAft>
              <a:buSzPts val="1000"/>
              <a:buFont typeface="Calibri"/>
              <a:buNone/>
              <a:defRPr sz="1333" b="1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9494188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ubrik + Brödtext, ljus bakgrund, Kapitelmärk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03E08A02-F581-7345-BCB7-2EB45552AE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023"/>
            <a:ext cx="12192000" cy="559435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400"/>
          </a:p>
        </p:txBody>
      </p:sp>
      <p:sp>
        <p:nvSpPr>
          <p:cNvPr id="6" name="Platshållare för text 5"/>
          <p:cNvSpPr>
            <a:spLocks noGrp="1"/>
          </p:cNvSpPr>
          <p:nvPr>
            <p:ph type="body" sz="quarter" idx="13"/>
          </p:nvPr>
        </p:nvSpPr>
        <p:spPr>
          <a:xfrm>
            <a:off x="527051" y="332111"/>
            <a:ext cx="10752668" cy="21398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333" b="1">
                <a:solidFill>
                  <a:srgbClr val="0050A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D64334C4-A613-BCFB-1139-D374B5296A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7535" y="740702"/>
            <a:ext cx="10272184" cy="792057"/>
          </a:xfrm>
        </p:spPr>
        <p:txBody>
          <a:bodyPr/>
          <a:lstStyle>
            <a:lvl1pPr algn="l">
              <a:defRPr sz="4000"/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5" name="Platshållare för text 5"/>
          <p:cNvSpPr>
            <a:spLocks noGrp="1"/>
          </p:cNvSpPr>
          <p:nvPr>
            <p:ph type="body" sz="quarter" idx="11"/>
          </p:nvPr>
        </p:nvSpPr>
        <p:spPr>
          <a:xfrm>
            <a:off x="1007534" y="1782359"/>
            <a:ext cx="10272185" cy="3470845"/>
          </a:xfrm>
        </p:spPr>
        <p:txBody>
          <a:bodyPr>
            <a:noAutofit/>
          </a:bodyPr>
          <a:lstStyle>
            <a:lvl1pPr marL="0" indent="0">
              <a:spcBef>
                <a:spcPts val="800"/>
              </a:spcBef>
              <a:spcAft>
                <a:spcPts val="800"/>
              </a:spcAft>
              <a:buNone/>
              <a:defRPr sz="2667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  <a:lvl2pPr marL="609585" indent="0">
              <a:buNone/>
              <a:defRPr/>
            </a:lvl2pPr>
            <a:lvl3pPr marL="1219170" indent="0">
              <a:buNone/>
              <a:defRPr/>
            </a:lvl3pPr>
            <a:lvl4pPr marL="1828754" indent="0">
              <a:buNone/>
              <a:defRPr/>
            </a:lvl4pPr>
            <a:lvl5pPr marL="2438339" indent="0"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79703567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 + Brödtext, ljus bakgrund, Kapitelmärk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5FB7DD71-2BB3-E140-86D0-C985F652F9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958"/>
          <a:stretch/>
        </p:blipFill>
        <p:spPr bwMode="auto">
          <a:xfrm>
            <a:off x="0" y="-3"/>
            <a:ext cx="12196800" cy="5592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Platshållare för text 5"/>
          <p:cNvSpPr>
            <a:spLocks noGrp="1"/>
          </p:cNvSpPr>
          <p:nvPr>
            <p:ph type="body" sz="quarter" idx="13"/>
          </p:nvPr>
        </p:nvSpPr>
        <p:spPr>
          <a:xfrm>
            <a:off x="527051" y="332111"/>
            <a:ext cx="10752667" cy="21398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333" b="1">
                <a:solidFill>
                  <a:srgbClr val="0050A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CC13DEE-A758-DBEA-99AB-8F8293E688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7533" y="740702"/>
            <a:ext cx="10272184" cy="787213"/>
          </a:xfrm>
        </p:spPr>
        <p:txBody>
          <a:bodyPr/>
          <a:lstStyle>
            <a:lvl1pPr algn="l">
              <a:defRPr sz="4000"/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5" name="Platshållare för text 5"/>
          <p:cNvSpPr>
            <a:spLocks noGrp="1"/>
          </p:cNvSpPr>
          <p:nvPr>
            <p:ph type="body" sz="quarter" idx="11"/>
          </p:nvPr>
        </p:nvSpPr>
        <p:spPr>
          <a:xfrm>
            <a:off x="1007534" y="1782359"/>
            <a:ext cx="10272185" cy="3470845"/>
          </a:xfrm>
        </p:spPr>
        <p:txBody>
          <a:bodyPr>
            <a:noAutofit/>
          </a:bodyPr>
          <a:lstStyle>
            <a:lvl1pPr marL="0" indent="0">
              <a:spcBef>
                <a:spcPts val="800"/>
              </a:spcBef>
              <a:spcAft>
                <a:spcPts val="800"/>
              </a:spcAft>
              <a:buNone/>
              <a:defRPr sz="2667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  <a:lvl2pPr marL="609585" indent="0">
              <a:buNone/>
              <a:defRPr/>
            </a:lvl2pPr>
            <a:lvl3pPr marL="1219170" indent="0">
              <a:buNone/>
              <a:defRPr/>
            </a:lvl3pPr>
            <a:lvl4pPr marL="1828754" indent="0">
              <a:buNone/>
              <a:defRPr/>
            </a:lvl4pPr>
            <a:lvl5pPr marL="2438339" indent="0"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43595093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ubrik + Brödtext, ljus bakgrund, Kapitelmärk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AACED7FC-43C7-894A-A901-859E163D61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"/>
            <a:ext cx="12192000" cy="559435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400"/>
          </a:p>
        </p:txBody>
      </p:sp>
      <p:sp>
        <p:nvSpPr>
          <p:cNvPr id="6" name="Platshållare för text 5"/>
          <p:cNvSpPr>
            <a:spLocks noGrp="1"/>
          </p:cNvSpPr>
          <p:nvPr>
            <p:ph type="body" sz="quarter" idx="13"/>
          </p:nvPr>
        </p:nvSpPr>
        <p:spPr>
          <a:xfrm>
            <a:off x="527051" y="332111"/>
            <a:ext cx="10752667" cy="21398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333" b="1">
                <a:solidFill>
                  <a:srgbClr val="0050A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845513DC-645E-5E31-D8F6-CCDCDB9AC5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7533" y="740702"/>
            <a:ext cx="10272184" cy="787401"/>
          </a:xfrm>
        </p:spPr>
        <p:txBody>
          <a:bodyPr/>
          <a:lstStyle>
            <a:lvl1pPr algn="l">
              <a:defRPr sz="4000"/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5" name="Platshållare för text 5"/>
          <p:cNvSpPr>
            <a:spLocks noGrp="1"/>
          </p:cNvSpPr>
          <p:nvPr>
            <p:ph type="body" sz="quarter" idx="11"/>
          </p:nvPr>
        </p:nvSpPr>
        <p:spPr>
          <a:xfrm>
            <a:off x="1007534" y="1782359"/>
            <a:ext cx="10272185" cy="3470845"/>
          </a:xfrm>
        </p:spPr>
        <p:txBody>
          <a:bodyPr>
            <a:noAutofit/>
          </a:bodyPr>
          <a:lstStyle>
            <a:lvl1pPr marL="0" indent="0">
              <a:spcBef>
                <a:spcPts val="800"/>
              </a:spcBef>
              <a:spcAft>
                <a:spcPts val="800"/>
              </a:spcAft>
              <a:buNone/>
              <a:defRPr sz="2667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  <a:lvl2pPr marL="609585" indent="0">
              <a:buNone/>
              <a:defRPr/>
            </a:lvl2pPr>
            <a:lvl3pPr marL="1219170" indent="0">
              <a:buNone/>
              <a:defRPr/>
            </a:lvl3pPr>
            <a:lvl4pPr marL="1828754" indent="0">
              <a:buNone/>
              <a:defRPr/>
            </a:lvl4pPr>
            <a:lvl5pPr marL="2438339" indent="0"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21760454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_Rubrik + Brödtext, mörk bakgrund, Kapitelmärk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7" name="Google Shape;8;p1" descr="Google Shape;8;p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9509" y="6007593"/>
            <a:ext cx="1920215" cy="434663"/>
          </a:xfrm>
          <a:prstGeom prst="rect">
            <a:avLst/>
          </a:prstGeom>
          <a:ln w="12700">
            <a:miter lim="400000"/>
          </a:ln>
        </p:spPr>
      </p:pic>
      <p:pic>
        <p:nvPicPr>
          <p:cNvPr id="490" name="Google Shape;52;p11" descr="Google Shape;52;p11"/>
          <p:cNvPicPr>
            <a:picLocks noChangeAspect="1"/>
          </p:cNvPicPr>
          <p:nvPr/>
        </p:nvPicPr>
        <p:blipFill>
          <a:blip r:embed="rId3"/>
          <a:srcRect t="1" b="41032"/>
          <a:stretch>
            <a:fillRect/>
          </a:stretch>
        </p:blipFill>
        <p:spPr>
          <a:xfrm>
            <a:off x="0" y="-1"/>
            <a:ext cx="12196891" cy="5592001"/>
          </a:xfrm>
          <a:prstGeom prst="rect">
            <a:avLst/>
          </a:prstGeom>
          <a:ln w="12700">
            <a:miter lim="400000"/>
          </a:ln>
        </p:spPr>
      </p:pic>
      <p:sp>
        <p:nvSpPr>
          <p:cNvPr id="491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1007536" y="765176"/>
            <a:ext cx="10272001" cy="780000"/>
          </a:xfrm>
          <a:prstGeom prst="rect">
            <a:avLst/>
          </a:prstGeom>
        </p:spPr>
        <p:txBody>
          <a:bodyPr lIns="45699" tIns="45699" rIns="45699" bIns="45699" anchor="ctr"/>
          <a:lstStyle>
            <a:lvl1pPr marL="304800" indent="0" defTabSz="457194">
              <a:buClrTx/>
              <a:buSzTx/>
              <a:buFontTx/>
              <a:buNone/>
              <a:defRPr sz="4000">
                <a:solidFill>
                  <a:srgbClr val="FFFFFF"/>
                </a:solidFill>
              </a:defRPr>
            </a:lvl1pPr>
            <a:lvl2pPr marL="2793998" indent="-2031999" defTabSz="457194">
              <a:buClrTx/>
              <a:buSzPts val="8000"/>
              <a:buFontTx/>
              <a:buChar char="•"/>
              <a:defRPr sz="4000">
                <a:solidFill>
                  <a:srgbClr val="FFFFFF"/>
                </a:solidFill>
              </a:defRPr>
            </a:lvl2pPr>
            <a:lvl3pPr marL="3657598" indent="-2285999" defTabSz="457194">
              <a:buClrTx/>
              <a:buSzPts val="8000"/>
              <a:buFontTx/>
              <a:defRPr sz="4000">
                <a:solidFill>
                  <a:srgbClr val="FFFFFF"/>
                </a:solidFill>
              </a:defRPr>
            </a:lvl3pPr>
            <a:lvl4pPr marL="4593770" indent="-2612571" defTabSz="457194">
              <a:buClrTx/>
              <a:buSzPts val="8000"/>
              <a:buFontTx/>
              <a:buChar char="•"/>
              <a:defRPr sz="4000">
                <a:solidFill>
                  <a:srgbClr val="FFFFFF"/>
                </a:solidFill>
              </a:defRPr>
            </a:lvl4pPr>
            <a:lvl5pPr marL="5638798" indent="-3047998" defTabSz="457194">
              <a:buClrTx/>
              <a:buSzPts val="8000"/>
              <a:buFontTx/>
              <a:buChar char="•"/>
              <a:defRPr sz="4000">
                <a:solidFill>
                  <a:srgbClr val="FFFFFF"/>
                </a:solidFill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492" name="Google Shape;54;p11"/>
          <p:cNvSpPr txBox="1">
            <a:spLocks noGrp="1"/>
          </p:cNvSpPr>
          <p:nvPr>
            <p:ph type="body" idx="21"/>
          </p:nvPr>
        </p:nvSpPr>
        <p:spPr>
          <a:xfrm>
            <a:off x="1007536" y="1767419"/>
            <a:ext cx="10272001" cy="3485600"/>
          </a:xfrm>
          <a:prstGeom prst="rect">
            <a:avLst/>
          </a:prstGeom>
        </p:spPr>
        <p:txBody>
          <a:bodyPr lIns="45699" tIns="45699" rIns="45699" bIns="45699"/>
          <a:lstStyle>
            <a:lvl1pPr marL="812789" indent="0" defTabSz="1219170">
              <a:buClrTx/>
              <a:buSzTx/>
              <a:buFontTx/>
              <a:buNone/>
              <a:defRPr sz="5300">
                <a:solidFill>
                  <a:srgbClr val="FFFFFF"/>
                </a:solidFill>
              </a:defRPr>
            </a:lvl1pPr>
          </a:lstStyle>
          <a:p>
            <a:pPr marL="609607" indent="0" defTabSz="914400">
              <a:buClrTx/>
              <a:buSzTx/>
              <a:buFontTx/>
              <a:buNone/>
              <a:defRPr sz="53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93" name="Google Shape;55;p11"/>
          <p:cNvSpPr txBox="1">
            <a:spLocks noGrp="1"/>
          </p:cNvSpPr>
          <p:nvPr>
            <p:ph type="body" sz="quarter" idx="22"/>
          </p:nvPr>
        </p:nvSpPr>
        <p:spPr>
          <a:xfrm>
            <a:off x="527052" y="327416"/>
            <a:ext cx="10752401" cy="218800"/>
          </a:xfrm>
          <a:prstGeom prst="rect">
            <a:avLst/>
          </a:prstGeom>
        </p:spPr>
        <p:txBody>
          <a:bodyPr lIns="45699" tIns="45699" rIns="45699" bIns="45699" anchor="ctr"/>
          <a:lstStyle>
            <a:lvl1pPr marL="812789" indent="0" defTabSz="1219170">
              <a:spcBef>
                <a:spcPts val="667"/>
              </a:spcBef>
              <a:buClrTx/>
              <a:buSzTx/>
              <a:buFontTx/>
              <a:buNone/>
              <a:defRPr sz="2600" b="1">
                <a:solidFill>
                  <a:srgbClr val="FFFFFF"/>
                </a:solidFill>
              </a:defRPr>
            </a:lvl1pPr>
          </a:lstStyle>
          <a:p>
            <a:pPr marL="609607" indent="0" defTabSz="914400">
              <a:spcBef>
                <a:spcPts val="500"/>
              </a:spcBef>
              <a:buClrTx/>
              <a:buSzTx/>
              <a:buFontTx/>
              <a:buNone/>
              <a:defRPr sz="2600" b="1">
                <a:solidFill>
                  <a:srgbClr val="FFFFFF"/>
                </a:solidFill>
              </a:defRPr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92625483"/>
      </p:ext>
    </p:extLst>
  </p:cSld>
  <p:clrMapOvr>
    <a:masterClrMapping/>
  </p:clrMapOvr>
  <p:transition spd="med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7_Rubrik och punktlista + kapitelmärk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Bildobjekt 5" descr="Bildobjekt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9507" y="6007593"/>
            <a:ext cx="1920215" cy="434663"/>
          </a:xfrm>
          <a:prstGeom prst="rect">
            <a:avLst/>
          </a:prstGeom>
          <a:ln w="12700">
            <a:miter lim="400000"/>
          </a:ln>
        </p:spPr>
      </p:pic>
      <p:sp>
        <p:nvSpPr>
          <p:cNvPr id="153" name="Titeltext"/>
          <p:cNvSpPr txBox="1">
            <a:spLocks noGrp="1"/>
          </p:cNvSpPr>
          <p:nvPr>
            <p:ph type="title"/>
          </p:nvPr>
        </p:nvSpPr>
        <p:spPr>
          <a:xfrm>
            <a:off x="1015420" y="765175"/>
            <a:ext cx="10272187" cy="783555"/>
          </a:xfrm>
          <a:prstGeom prst="rect">
            <a:avLst/>
          </a:prstGeom>
        </p:spPr>
        <p:txBody>
          <a:bodyPr lIns="121918" tIns="121918" rIns="121918" bIns="121918" anchor="ctr"/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t>Titeltext</a:t>
            </a:r>
          </a:p>
        </p:txBody>
      </p:sp>
      <p:sp>
        <p:nvSpPr>
          <p:cNvPr id="154" name="Brödtext nivå ett…"/>
          <p:cNvSpPr txBox="1">
            <a:spLocks noGrp="1"/>
          </p:cNvSpPr>
          <p:nvPr>
            <p:ph type="body" idx="1"/>
          </p:nvPr>
        </p:nvSpPr>
        <p:spPr>
          <a:xfrm>
            <a:off x="1000958" y="1773237"/>
            <a:ext cx="10272185" cy="3479965"/>
          </a:xfrm>
          <a:prstGeom prst="rect">
            <a:avLst/>
          </a:prstGeom>
        </p:spPr>
        <p:txBody>
          <a:bodyPr lIns="121918" tIns="121918" rIns="121918" bIns="121918"/>
          <a:lstStyle>
            <a:lvl1pPr marL="445764" indent="-445764">
              <a:spcBef>
                <a:spcPts val="600"/>
              </a:spcBef>
              <a:buClr>
                <a:schemeClr val="accent1"/>
              </a:buClr>
              <a:buSzPct val="100000"/>
              <a:defRPr sz="2600"/>
            </a:lvl1pPr>
            <a:lvl2pPr marL="641343" indent="-412746">
              <a:spcBef>
                <a:spcPts val="600"/>
              </a:spcBef>
              <a:buClr>
                <a:schemeClr val="accent1"/>
              </a:buClr>
              <a:buSzPct val="100000"/>
              <a:buChar char="•"/>
              <a:defRPr sz="2600"/>
            </a:lvl2pPr>
            <a:lvl3pPr marL="828665" indent="-371471">
              <a:spcBef>
                <a:spcPts val="600"/>
              </a:spcBef>
              <a:buClr>
                <a:schemeClr val="accent1"/>
              </a:buClr>
              <a:buSzPct val="100000"/>
              <a:defRPr sz="2600"/>
            </a:lvl3pPr>
            <a:lvl4pPr marL="1110328" indent="-424537">
              <a:spcBef>
                <a:spcPts val="600"/>
              </a:spcBef>
              <a:buClr>
                <a:schemeClr val="accent1"/>
              </a:buClr>
              <a:buSzPct val="100000"/>
              <a:buChar char="•"/>
              <a:defRPr sz="2600"/>
            </a:lvl4pPr>
            <a:lvl5pPr marL="1409682" indent="-495294">
              <a:spcBef>
                <a:spcPts val="600"/>
              </a:spcBef>
              <a:buClr>
                <a:schemeClr val="accent1"/>
              </a:buClr>
              <a:buSzPct val="100000"/>
              <a:buChar char="•"/>
              <a:defRPr sz="26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55" name="Platshållare för text 5"/>
          <p:cNvSpPr>
            <a:spLocks noGrp="1"/>
          </p:cNvSpPr>
          <p:nvPr>
            <p:ph type="body" sz="quarter" idx="21"/>
          </p:nvPr>
        </p:nvSpPr>
        <p:spPr>
          <a:xfrm>
            <a:off x="528000" y="331202"/>
            <a:ext cx="4607984" cy="215903"/>
          </a:xfrm>
          <a:prstGeom prst="rect">
            <a:avLst/>
          </a:prstGeom>
        </p:spPr>
        <p:txBody>
          <a:bodyPr lIns="121918" tIns="121918" rIns="121918" bIns="121918" anchor="ctr"/>
          <a:lstStyle>
            <a:lvl1pPr marL="249594" indent="-249594" defTabSz="1300447">
              <a:spcBef>
                <a:spcPts val="533"/>
              </a:spcBef>
              <a:buClr>
                <a:schemeClr val="accent1"/>
              </a:buClr>
              <a:buSzPct val="100000"/>
              <a:defRPr sz="2080"/>
            </a:lvl1pPr>
          </a:lstStyle>
          <a:p>
            <a:pPr marL="187200" indent="-187200" defTabSz="975360">
              <a:spcBef>
                <a:spcPts val="400"/>
              </a:spcBef>
              <a:buClr>
                <a:schemeClr val="accent1"/>
              </a:buClr>
              <a:buSzPct val="100000"/>
              <a:defRPr sz="2080"/>
            </a:pPr>
            <a:endParaRPr/>
          </a:p>
        </p:txBody>
      </p:sp>
      <p:sp>
        <p:nvSpPr>
          <p:cNvPr id="157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8372439" y="6171687"/>
            <a:ext cx="365163" cy="369331"/>
          </a:xfrm>
          <a:prstGeom prst="rect">
            <a:avLst/>
          </a:prstGeom>
        </p:spPr>
        <p:txBody>
          <a:bodyPr lIns="121918" tIns="121918" rIns="121918" bIns="121918" anchor="ctr"/>
          <a:lstStyle>
            <a:lvl1pPr algn="r">
              <a:defRPr sz="1600"/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44522742"/>
      </p:ext>
    </p:extLst>
  </p:cSld>
  <p:clrMapOvr>
    <a:masterClrMapping/>
  </p:clrMapOvr>
  <p:transition spd="med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5" name="Google Shape;8;p1" descr="Google Shape;8;p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9509" y="6007593"/>
            <a:ext cx="1920215" cy="434663"/>
          </a:xfrm>
          <a:prstGeom prst="rect">
            <a:avLst/>
          </a:prstGeom>
          <a:ln w="12700">
            <a:miter lim="400000"/>
          </a:ln>
        </p:spPr>
      </p:pic>
      <p:sp>
        <p:nvSpPr>
          <p:cNvPr id="588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1381737" y="6364712"/>
            <a:ext cx="469023" cy="461648"/>
          </a:xfrm>
          <a:prstGeom prst="rect">
            <a:avLst/>
          </a:prstGeom>
        </p:spPr>
        <p:txBody>
          <a:bodyPr lIns="91424" tIns="91424" rIns="91424" bIns="91424" anchor="ctr"/>
          <a:lstStyle>
            <a:lvl1pPr>
              <a:defRPr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17531023"/>
      </p:ext>
    </p:extLst>
  </p:cSld>
  <p:clrMapOvr>
    <a:masterClrMapping/>
  </p:clrMapOvr>
  <p:transition spd="med"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kapare och datum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0671" y="5929936"/>
            <a:ext cx="10985501" cy="31848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1">
              <a:lnSpc>
                <a:spcPct val="100000"/>
              </a:lnSpc>
              <a:spcBef>
                <a:spcPts val="0"/>
              </a:spcBef>
              <a:buSzTx/>
              <a:buNone/>
              <a:defRPr sz="1800" b="1"/>
            </a:lvl1pPr>
          </a:lstStyle>
          <a:p>
            <a:r>
              <a:t>Skapare och datum</a:t>
            </a:r>
          </a:p>
        </p:txBody>
      </p:sp>
      <p:sp>
        <p:nvSpPr>
          <p:cNvPr id="12" name="Presentationstitel"/>
          <p:cNvSpPr txBox="1">
            <a:spLocks noGrp="1"/>
          </p:cNvSpPr>
          <p:nvPr>
            <p:ph type="title" hasCustomPrompt="1"/>
          </p:nvPr>
        </p:nvSpPr>
        <p:spPr>
          <a:xfrm>
            <a:off x="603251" y="1287497"/>
            <a:ext cx="10985503" cy="2324100"/>
          </a:xfrm>
          <a:prstGeom prst="rect">
            <a:avLst/>
          </a:prstGeom>
        </p:spPr>
        <p:txBody>
          <a:bodyPr anchor="b"/>
          <a:lstStyle>
            <a:lvl1pPr>
              <a:defRPr sz="5800" spc="-116"/>
            </a:lvl1pPr>
          </a:lstStyle>
          <a:p>
            <a:r>
              <a:t>Presentations­titel</a:t>
            </a:r>
          </a:p>
        </p:txBody>
      </p:sp>
      <p:sp>
        <p:nvSpPr>
          <p:cNvPr id="13" name="Brödtext nivå ett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00673" y="3611597"/>
            <a:ext cx="10985500" cy="952500"/>
          </a:xfrm>
          <a:prstGeom prst="rect">
            <a:avLst/>
          </a:prstGeom>
        </p:spPr>
        <p:txBody>
          <a:bodyPr/>
          <a:lstStyle>
            <a:lvl1pPr marL="0" indent="0" defTabSz="412751">
              <a:lnSpc>
                <a:spcPct val="100000"/>
              </a:lnSpc>
              <a:spcBef>
                <a:spcPts val="0"/>
              </a:spcBef>
              <a:buSzTx/>
              <a:buNone/>
              <a:defRPr sz="2751" b="1"/>
            </a:lvl1pPr>
            <a:lvl2pPr marL="0" indent="228600" defTabSz="412751">
              <a:lnSpc>
                <a:spcPct val="100000"/>
              </a:lnSpc>
              <a:spcBef>
                <a:spcPts val="0"/>
              </a:spcBef>
              <a:buSzTx/>
              <a:buNone/>
              <a:defRPr sz="2751" b="1"/>
            </a:lvl2pPr>
            <a:lvl3pPr marL="0" indent="457199" defTabSz="412751">
              <a:lnSpc>
                <a:spcPct val="100000"/>
              </a:lnSpc>
              <a:spcBef>
                <a:spcPts val="0"/>
              </a:spcBef>
              <a:buSzTx/>
              <a:buNone/>
              <a:defRPr sz="2751" b="1"/>
            </a:lvl3pPr>
            <a:lvl4pPr marL="0" indent="685799" defTabSz="412751">
              <a:lnSpc>
                <a:spcPct val="100000"/>
              </a:lnSpc>
              <a:spcBef>
                <a:spcPts val="0"/>
              </a:spcBef>
              <a:buSzTx/>
              <a:buNone/>
              <a:defRPr sz="2751" b="1"/>
            </a:lvl4pPr>
            <a:lvl5pPr marL="0" indent="914401" defTabSz="412751">
              <a:lnSpc>
                <a:spcPct val="100000"/>
              </a:lnSpc>
              <a:spcBef>
                <a:spcPts val="0"/>
              </a:spcBef>
              <a:buSzTx/>
              <a:buNone/>
              <a:defRPr sz="2751" b="1"/>
            </a:lvl5pPr>
          </a:lstStyle>
          <a:p>
            <a:r>
              <a:t>Presentations­undertitel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2613430"/>
      </p:ext>
    </p:extLst>
  </p:cSld>
  <p:clrMapOvr>
    <a:masterClrMapping/>
  </p:clrMapOvr>
  <p:transition spd="med"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Rubrik + Brödtext, mörk bakgrund, Kapitelmärk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BFFC75E9-C109-AB40-B376-00003B10B30D}"/>
              </a:ext>
            </a:extLst>
          </p:cNvPr>
          <p:cNvPicPr>
            <a:picLocks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41032"/>
          <a:stretch/>
        </p:blipFill>
        <p:spPr bwMode="auto">
          <a:xfrm>
            <a:off x="0" y="-3"/>
            <a:ext cx="12196893" cy="559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latshållare för text 3"/>
          <p:cNvSpPr>
            <a:spLocks noGrp="1"/>
          </p:cNvSpPr>
          <p:nvPr>
            <p:ph type="body" sz="quarter" idx="10"/>
          </p:nvPr>
        </p:nvSpPr>
        <p:spPr>
          <a:xfrm>
            <a:off x="1007536" y="765178"/>
            <a:ext cx="10272185" cy="779991"/>
          </a:xfrm>
        </p:spPr>
        <p:txBody>
          <a:bodyPr anchor="ctr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text 5"/>
          <p:cNvSpPr>
            <a:spLocks noGrp="1"/>
          </p:cNvSpPr>
          <p:nvPr>
            <p:ph type="body" sz="quarter" idx="11"/>
          </p:nvPr>
        </p:nvSpPr>
        <p:spPr>
          <a:xfrm>
            <a:off x="1007535" y="1767417"/>
            <a:ext cx="10272087" cy="3485787"/>
          </a:xfrm>
        </p:spPr>
        <p:txBody>
          <a:bodyPr>
            <a:noAutofit/>
          </a:bodyPr>
          <a:lstStyle>
            <a:lvl1pPr marL="0" indent="0">
              <a:spcBef>
                <a:spcPts val="800"/>
              </a:spcBef>
              <a:spcAft>
                <a:spcPts val="800"/>
              </a:spcAft>
              <a:buNone/>
              <a:defRPr sz="2667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marL="609570" indent="0">
              <a:buNone/>
              <a:defRPr/>
            </a:lvl2pPr>
            <a:lvl3pPr marL="1219140" indent="0">
              <a:buNone/>
              <a:defRPr/>
            </a:lvl3pPr>
            <a:lvl4pPr marL="1828709" indent="0">
              <a:buNone/>
              <a:defRPr/>
            </a:lvl4pPr>
            <a:lvl5pPr marL="2438278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text 5"/>
          <p:cNvSpPr>
            <a:spLocks noGrp="1"/>
          </p:cNvSpPr>
          <p:nvPr>
            <p:ph type="body" sz="quarter" idx="13"/>
          </p:nvPr>
        </p:nvSpPr>
        <p:spPr>
          <a:xfrm>
            <a:off x="527053" y="327416"/>
            <a:ext cx="10752569" cy="218685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333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16720565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Rubrik + Bild, Kapitelmärk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Bildobjekt 5" descr="Bildobjekt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9506" y="6007591"/>
            <a:ext cx="1920215" cy="434663"/>
          </a:xfrm>
          <a:prstGeom prst="rect">
            <a:avLst/>
          </a:prstGeom>
          <a:ln w="12700">
            <a:miter lim="400000"/>
          </a:ln>
        </p:spPr>
      </p:pic>
      <p:sp>
        <p:nvSpPr>
          <p:cNvPr id="60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1007533" y="765176"/>
            <a:ext cx="10272187" cy="77999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spcBef>
                <a:spcPts val="951"/>
              </a:spcBef>
              <a:buClrTx/>
              <a:buSzTx/>
              <a:buFontTx/>
              <a:buNone/>
              <a:defRPr sz="4000">
                <a:solidFill>
                  <a:schemeClr val="accent1"/>
                </a:solidFill>
              </a:defRPr>
            </a:lvl1pPr>
            <a:lvl2pPr marL="572786" indent="-399990">
              <a:spcBef>
                <a:spcPts val="951"/>
              </a:spcBef>
              <a:buClrTx/>
              <a:buFontTx/>
              <a:defRPr sz="4000">
                <a:solidFill>
                  <a:schemeClr val="accent1"/>
                </a:solidFill>
              </a:defRPr>
            </a:lvl2pPr>
            <a:lvl3pPr marL="841479" indent="-449989">
              <a:spcBef>
                <a:spcPts val="951"/>
              </a:spcBef>
              <a:buClrTx/>
              <a:buFontTx/>
              <a:defRPr sz="4000">
                <a:solidFill>
                  <a:schemeClr val="accent1"/>
                </a:solidFill>
              </a:defRPr>
            </a:lvl3pPr>
            <a:lvl4pPr marL="1116357" indent="-514272">
              <a:spcBef>
                <a:spcPts val="951"/>
              </a:spcBef>
              <a:buClrTx/>
              <a:buFontTx/>
              <a:defRPr sz="4000">
                <a:solidFill>
                  <a:schemeClr val="accent1"/>
                </a:solidFill>
              </a:defRPr>
            </a:lvl4pPr>
            <a:lvl5pPr marL="1376666" indent="-599985">
              <a:spcBef>
                <a:spcPts val="951"/>
              </a:spcBef>
              <a:buClrTx/>
              <a:buFontTx/>
              <a:defRPr sz="4000">
                <a:solidFill>
                  <a:schemeClr val="accent1"/>
                </a:solidFill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61" name="Platshållare för bild 8"/>
          <p:cNvSpPr>
            <a:spLocks noGrp="1"/>
          </p:cNvSpPr>
          <p:nvPr>
            <p:ph type="pic" idx="21"/>
          </p:nvPr>
        </p:nvSpPr>
        <p:spPr>
          <a:xfrm>
            <a:off x="1007533" y="1772819"/>
            <a:ext cx="10272187" cy="3480751"/>
          </a:xfrm>
          <a:prstGeom prst="rect">
            <a:avLst/>
          </a:prstGeom>
          <a:ln w="12700"/>
        </p:spPr>
        <p:txBody>
          <a:bodyPr lIns="91439" tIns="45719" rIns="91439" bIns="45719"/>
          <a:lstStyle/>
          <a:p>
            <a:endParaRPr/>
          </a:p>
        </p:txBody>
      </p:sp>
      <p:sp>
        <p:nvSpPr>
          <p:cNvPr id="62" name="Platshållare för text 5"/>
          <p:cNvSpPr>
            <a:spLocks noGrp="1"/>
          </p:cNvSpPr>
          <p:nvPr>
            <p:ph type="body" sz="quarter" idx="22"/>
          </p:nvPr>
        </p:nvSpPr>
        <p:spPr>
          <a:xfrm>
            <a:off x="527051" y="332657"/>
            <a:ext cx="10752667" cy="213444"/>
          </a:xfrm>
          <a:prstGeom prst="rect">
            <a:avLst/>
          </a:prstGeom>
          <a:ln w="12700"/>
        </p:spPr>
        <p:txBody>
          <a:bodyPr anchor="ctr">
            <a:normAutofit/>
          </a:bodyPr>
          <a:lstStyle>
            <a:lvl1pPr marL="0" indent="0">
              <a:spcBef>
                <a:spcPts val="800"/>
              </a:spcBef>
              <a:buClrTx/>
              <a:buSzTx/>
              <a:buFontTx/>
              <a:buNone/>
              <a:defRPr sz="2600" b="1">
                <a:solidFill>
                  <a:schemeClr val="accent1"/>
                </a:solidFill>
              </a:defRPr>
            </a:lvl1pPr>
          </a:lstStyle>
          <a:p>
            <a:pPr marL="0" indent="0">
              <a:spcBef>
                <a:spcPts val="600"/>
              </a:spcBef>
              <a:buClrTx/>
              <a:buSzTx/>
              <a:buFontTx/>
              <a:buNone/>
              <a:defRPr sz="2600" b="1">
                <a:solidFill>
                  <a:schemeClr val="accent1"/>
                </a:solidFill>
              </a:defRPr>
            </a:pPr>
            <a:endParaRPr/>
          </a:p>
        </p:txBody>
      </p:sp>
      <p:pic>
        <p:nvPicPr>
          <p:cNvPr id="63" name="EU_flagga_EurSocfond_cmyk arial_700.jpeg" descr="EU_flagga_EurSocfond_cmyk arial_700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5660" y="5958116"/>
            <a:ext cx="745349" cy="695317"/>
          </a:xfrm>
          <a:prstGeom prst="rect">
            <a:avLst/>
          </a:prstGeom>
          <a:ln w="12700">
            <a:miter lim="400000"/>
          </a:ln>
        </p:spPr>
      </p:pic>
      <p:sp>
        <p:nvSpPr>
          <p:cNvPr id="64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2156648"/>
      </p:ext>
    </p:extLst>
  </p:cSld>
  <p:clrMapOvr>
    <a:masterClrMapping/>
  </p:clrMapOvr>
  <p:transition spd="med"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Bildobjekt 10" descr="Bildobjekt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875" y="4892634"/>
            <a:ext cx="12243503" cy="1965367"/>
          </a:xfrm>
          <a:prstGeom prst="rect">
            <a:avLst/>
          </a:prstGeom>
          <a:ln w="12700">
            <a:miter lim="400000"/>
          </a:ln>
        </p:spPr>
      </p:pic>
      <p:sp>
        <p:nvSpPr>
          <p:cNvPr id="150" name="Titeltext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lIns="91439" tIns="91439" rIns="91439" bIns="91439" anchor="b"/>
          <a:lstStyle>
            <a:lvl1pPr algn="ctr" defTabSz="914400">
              <a:lnSpc>
                <a:spcPct val="90000"/>
              </a:lnSpc>
              <a:defRPr sz="6000" b="0" spc="0">
                <a:solidFill>
                  <a:srgbClr val="767171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r>
              <a:t>Titeltext</a:t>
            </a:r>
          </a:p>
        </p:txBody>
      </p:sp>
      <p:sp>
        <p:nvSpPr>
          <p:cNvPr id="151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 lIns="91439" tIns="91439" rIns="91439" bIns="91439"/>
          <a:lstStyle>
            <a:lvl1pPr marL="0" indent="0" algn="ctr" defTabSz="914400">
              <a:spcBef>
                <a:spcPts val="1000"/>
              </a:spcBef>
              <a:buSzTx/>
              <a:buNone/>
              <a:defRPr sz="3000">
                <a:solidFill>
                  <a:srgbClr val="76717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indent="228600" algn="ctr" defTabSz="914400">
              <a:spcBef>
                <a:spcPts val="1000"/>
              </a:spcBef>
              <a:buSzTx/>
              <a:buNone/>
              <a:defRPr sz="3000">
                <a:solidFill>
                  <a:srgbClr val="76717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indent="457200" algn="ctr" defTabSz="914400">
              <a:spcBef>
                <a:spcPts val="1000"/>
              </a:spcBef>
              <a:buSzTx/>
              <a:buNone/>
              <a:defRPr sz="3000">
                <a:solidFill>
                  <a:srgbClr val="76717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indent="685800" algn="ctr" defTabSz="914400">
              <a:spcBef>
                <a:spcPts val="1000"/>
              </a:spcBef>
              <a:buSzTx/>
              <a:buNone/>
              <a:defRPr sz="3000">
                <a:solidFill>
                  <a:srgbClr val="76717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indent="914400" algn="ctr" defTabSz="914400">
              <a:spcBef>
                <a:spcPts val="1000"/>
              </a:spcBef>
              <a:buSzTx/>
              <a:buNone/>
              <a:defRPr sz="3000">
                <a:solidFill>
                  <a:srgbClr val="767171"/>
                </a:solidFill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52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 lIns="91439" tIns="91439" rIns="91439" bIns="91439" anchor="ctr"/>
          <a:lstStyle>
            <a:lvl1pPr algn="r" defTabSz="914400">
              <a:defRPr sz="12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22343400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+ Bild, Kapitelmärkning">
  <p:cSld name="Rubrik + Bild, Kapitelmärkning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0"/>
          <p:cNvSpPr txBox="1">
            <a:spLocks noGrp="1"/>
          </p:cNvSpPr>
          <p:nvPr>
            <p:ph type="body" idx="1"/>
          </p:nvPr>
        </p:nvSpPr>
        <p:spPr>
          <a:xfrm>
            <a:off x="1007533" y="765176"/>
            <a:ext cx="10272000" cy="7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800"/>
              </a:spcBef>
              <a:spcAft>
                <a:spcPts val="0"/>
              </a:spcAft>
              <a:buSzPts val="3000"/>
              <a:buNone/>
              <a:defRPr sz="4000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10"/>
          <p:cNvSpPr>
            <a:spLocks noGrp="1"/>
          </p:cNvSpPr>
          <p:nvPr>
            <p:ph type="pic" idx="2"/>
          </p:nvPr>
        </p:nvSpPr>
        <p:spPr>
          <a:xfrm>
            <a:off x="1007533" y="1772819"/>
            <a:ext cx="10272000" cy="3480800"/>
          </a:xfrm>
          <a:prstGeom prst="rect">
            <a:avLst/>
          </a:prstGeom>
          <a:noFill/>
          <a:ln>
            <a:noFill/>
          </a:ln>
        </p:spPr>
      </p:sp>
      <p:sp>
        <p:nvSpPr>
          <p:cNvPr id="50" name="Google Shape;50;p10"/>
          <p:cNvSpPr txBox="1">
            <a:spLocks noGrp="1"/>
          </p:cNvSpPr>
          <p:nvPr>
            <p:ph type="body" idx="3"/>
          </p:nvPr>
        </p:nvSpPr>
        <p:spPr>
          <a:xfrm>
            <a:off x="527051" y="332656"/>
            <a:ext cx="10752800" cy="2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267"/>
              </a:spcBef>
              <a:spcAft>
                <a:spcPts val="0"/>
              </a:spcAft>
              <a:buSzPts val="1000"/>
              <a:buFont typeface="Calibri"/>
              <a:buNone/>
              <a:defRPr sz="1333" b="1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3560696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Rubrik + Brödtext, ljus bakgrund, Kapitelmärk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5FB7DD71-2BB3-E140-86D0-C985F652F900}"/>
              </a:ext>
            </a:extLst>
          </p:cNvPr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548"/>
          <a:stretch/>
        </p:blipFill>
        <p:spPr bwMode="auto">
          <a:xfrm>
            <a:off x="-8350" y="-3"/>
            <a:ext cx="12200351" cy="559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latshållare för text 3"/>
          <p:cNvSpPr>
            <a:spLocks noGrp="1"/>
          </p:cNvSpPr>
          <p:nvPr>
            <p:ph type="body" sz="quarter" idx="10"/>
          </p:nvPr>
        </p:nvSpPr>
        <p:spPr>
          <a:xfrm>
            <a:off x="1014113" y="765181"/>
            <a:ext cx="10272185" cy="779991"/>
          </a:xfrm>
        </p:spPr>
        <p:txBody>
          <a:bodyPr anchor="ctr">
            <a:noAutofit/>
          </a:bodyPr>
          <a:lstStyle>
            <a:lvl1pPr marL="0" indent="0" algn="l">
              <a:buNone/>
              <a:defRPr sz="4000">
                <a:solidFill>
                  <a:srgbClr val="0050A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text 5"/>
          <p:cNvSpPr>
            <a:spLocks noGrp="1"/>
          </p:cNvSpPr>
          <p:nvPr>
            <p:ph type="body" sz="quarter" idx="11"/>
          </p:nvPr>
        </p:nvSpPr>
        <p:spPr>
          <a:xfrm>
            <a:off x="1007542" y="1782360"/>
            <a:ext cx="10272185" cy="3470845"/>
          </a:xfrm>
        </p:spPr>
        <p:txBody>
          <a:bodyPr>
            <a:noAutofit/>
          </a:bodyPr>
          <a:lstStyle>
            <a:lvl1pPr marL="0" indent="0">
              <a:spcBef>
                <a:spcPts val="800"/>
              </a:spcBef>
              <a:spcAft>
                <a:spcPts val="800"/>
              </a:spcAft>
              <a:buNone/>
              <a:defRPr sz="2667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  <a:lvl2pPr marL="609585" indent="0">
              <a:buNone/>
              <a:defRPr/>
            </a:lvl2pPr>
            <a:lvl3pPr marL="1219170" indent="0">
              <a:buNone/>
              <a:defRPr/>
            </a:lvl3pPr>
            <a:lvl4pPr marL="1828754" indent="0">
              <a:buNone/>
              <a:defRPr/>
            </a:lvl4pPr>
            <a:lvl5pPr marL="2438339" indent="0"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text 5"/>
          <p:cNvSpPr>
            <a:spLocks noGrp="1"/>
          </p:cNvSpPr>
          <p:nvPr>
            <p:ph type="body" sz="quarter" idx="13"/>
          </p:nvPr>
        </p:nvSpPr>
        <p:spPr>
          <a:xfrm>
            <a:off x="527051" y="332112"/>
            <a:ext cx="10752667" cy="21398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333" b="1">
                <a:solidFill>
                  <a:srgbClr val="0050A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54103398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1015429" y="765175"/>
            <a:ext cx="5144433" cy="1873653"/>
          </a:xfrm>
        </p:spPr>
        <p:txBody>
          <a:bodyPr anchor="t" anchorCtr="0">
            <a:noAutofit/>
          </a:bodyPr>
          <a:lstStyle>
            <a:lvl1pPr algn="l">
              <a:defRPr sz="3733" baseline="0">
                <a:solidFill>
                  <a:srgbClr val="0050A0"/>
                </a:solidFill>
              </a:defRPr>
            </a:lvl1pPr>
          </a:lstStyle>
          <a:p>
            <a:r>
              <a:rPr lang="sv-SE"/>
              <a:t>Klicka här för att ändra format på rubrik över två till tre rader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quarter" idx="12"/>
          </p:nvPr>
        </p:nvSpPr>
        <p:spPr>
          <a:xfrm>
            <a:off x="1016000" y="2638829"/>
            <a:ext cx="5143861" cy="3097153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innehåll 3"/>
          <p:cNvSpPr>
            <a:spLocks noGrp="1"/>
          </p:cNvSpPr>
          <p:nvPr>
            <p:ph sz="quarter" idx="13"/>
          </p:nvPr>
        </p:nvSpPr>
        <p:spPr>
          <a:xfrm>
            <a:off x="6393411" y="1022351"/>
            <a:ext cx="4910312" cy="4713631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233015503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Rubrik + Brödtext, ljus bakgrund, Kapitelmärk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03E08A02-F581-7345-BCB7-2EB45552AE42}"/>
              </a:ext>
            </a:extLst>
          </p:cNvPr>
          <p:cNvSpPr/>
          <p:nvPr/>
        </p:nvSpPr>
        <p:spPr>
          <a:xfrm>
            <a:off x="0" y="5"/>
            <a:ext cx="12192000" cy="559435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40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0"/>
          </p:nvPr>
        </p:nvSpPr>
        <p:spPr>
          <a:xfrm>
            <a:off x="1014113" y="765181"/>
            <a:ext cx="10272185" cy="779991"/>
          </a:xfrm>
        </p:spPr>
        <p:txBody>
          <a:bodyPr anchor="ctr">
            <a:noAutofit/>
          </a:bodyPr>
          <a:lstStyle>
            <a:lvl1pPr marL="0" indent="0" algn="l">
              <a:buNone/>
              <a:defRPr sz="4000">
                <a:solidFill>
                  <a:srgbClr val="0050A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text 5"/>
          <p:cNvSpPr>
            <a:spLocks noGrp="1"/>
          </p:cNvSpPr>
          <p:nvPr>
            <p:ph type="body" sz="quarter" idx="11"/>
          </p:nvPr>
        </p:nvSpPr>
        <p:spPr>
          <a:xfrm>
            <a:off x="1007542" y="1782360"/>
            <a:ext cx="10272185" cy="3470845"/>
          </a:xfrm>
        </p:spPr>
        <p:txBody>
          <a:bodyPr>
            <a:noAutofit/>
          </a:bodyPr>
          <a:lstStyle>
            <a:lvl1pPr marL="0" indent="0">
              <a:spcBef>
                <a:spcPts val="800"/>
              </a:spcBef>
              <a:spcAft>
                <a:spcPts val="800"/>
              </a:spcAft>
              <a:buNone/>
              <a:defRPr sz="2667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  <a:lvl2pPr marL="609585" indent="0">
              <a:buNone/>
              <a:defRPr/>
            </a:lvl2pPr>
            <a:lvl3pPr marL="1219170" indent="0">
              <a:buNone/>
              <a:defRPr/>
            </a:lvl3pPr>
            <a:lvl4pPr marL="1828754" indent="0">
              <a:buNone/>
              <a:defRPr/>
            </a:lvl4pPr>
            <a:lvl5pPr marL="2438339" indent="0"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text 5"/>
          <p:cNvSpPr>
            <a:spLocks noGrp="1"/>
          </p:cNvSpPr>
          <p:nvPr>
            <p:ph type="body" sz="quarter" idx="13"/>
          </p:nvPr>
        </p:nvSpPr>
        <p:spPr>
          <a:xfrm>
            <a:off x="527059" y="332112"/>
            <a:ext cx="10752668" cy="21398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333" b="1">
                <a:solidFill>
                  <a:srgbClr val="0050A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211750456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15429" y="765175"/>
            <a:ext cx="10272185" cy="779992"/>
          </a:xfrm>
        </p:spPr>
        <p:txBody>
          <a:bodyPr>
            <a:noAutofit/>
          </a:bodyPr>
          <a:lstStyle>
            <a:lvl1pPr algn="l">
              <a:defRPr sz="4000">
                <a:solidFill>
                  <a:srgbClr val="0050A0"/>
                </a:solidFill>
              </a:defRPr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quarter" idx="12"/>
          </p:nvPr>
        </p:nvSpPr>
        <p:spPr>
          <a:xfrm>
            <a:off x="1016000" y="1839018"/>
            <a:ext cx="10263717" cy="3896964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4151559718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, Brödtext, Bild, Kapitelmärkning">
  <p:cSld name="2_Rubrik, Brödtext, Bild, Kapitelmärkning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2"/>
          <p:cNvSpPr txBox="1">
            <a:spLocks noGrp="1"/>
          </p:cNvSpPr>
          <p:nvPr>
            <p:ph type="body" idx="1"/>
          </p:nvPr>
        </p:nvSpPr>
        <p:spPr>
          <a:xfrm>
            <a:off x="1007533" y="765176"/>
            <a:ext cx="5088300" cy="7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/>
          <a:lstStyle>
            <a:lvl1pPr marL="457200" lvl="0" indent="-228600" algn="l" rtl="0">
              <a:spcBef>
                <a:spcPts val="800"/>
              </a:spcBef>
              <a:spcAft>
                <a:spcPts val="0"/>
              </a:spcAft>
              <a:buSzPts val="4000"/>
              <a:buNone/>
              <a:defRPr sz="4000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81000" algn="l" rtl="0"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81000" algn="l" rtl="0"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3pPr>
            <a:lvl4pPr marL="1828800" lvl="3" indent="-381000" algn="l" rtl="0"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4pPr>
            <a:lvl5pPr marL="2286000" lvl="4" indent="-381000" algn="l" rtl="0"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5pPr>
            <a:lvl6pPr marL="2743200" lvl="5" indent="-3810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6pPr>
            <a:lvl7pPr marL="3200400" lvl="6" indent="-3810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7pPr>
            <a:lvl8pPr marL="3657600" lvl="7" indent="-3810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8pPr>
            <a:lvl9pPr marL="4114800" lvl="8" indent="-3810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9pPr>
          </a:lstStyle>
          <a:p>
            <a:endParaRPr/>
          </a:p>
        </p:txBody>
      </p:sp>
      <p:sp>
        <p:nvSpPr>
          <p:cNvPr id="64" name="Google Shape;64;p12"/>
          <p:cNvSpPr txBox="1">
            <a:spLocks noGrp="1"/>
          </p:cNvSpPr>
          <p:nvPr>
            <p:ph type="body" idx="2"/>
          </p:nvPr>
        </p:nvSpPr>
        <p:spPr>
          <a:xfrm>
            <a:off x="1007533" y="1773480"/>
            <a:ext cx="5088300" cy="38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/>
          <a:lstStyle>
            <a:lvl1pPr marL="457200" lvl="0" indent="-228600" algn="l" rtl="0">
              <a:spcBef>
                <a:spcPts val="800"/>
              </a:spcBef>
              <a:spcAft>
                <a:spcPts val="0"/>
              </a:spcAft>
              <a:buSzPts val="2700"/>
              <a:buNone/>
              <a:defRPr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 rtl="0">
              <a:spcBef>
                <a:spcPts val="800"/>
              </a:spcBef>
              <a:spcAft>
                <a:spcPts val="0"/>
              </a:spcAft>
              <a:buSzPts val="2400"/>
              <a:buNone/>
              <a:defRPr/>
            </a:lvl2pPr>
            <a:lvl3pPr marL="1371600" lvl="2" indent="-228600" algn="l" rtl="0">
              <a:spcBef>
                <a:spcPts val="400"/>
              </a:spcBef>
              <a:spcAft>
                <a:spcPts val="0"/>
              </a:spcAft>
              <a:buSzPts val="2100"/>
              <a:buNone/>
              <a:defRPr/>
            </a:lvl3pPr>
            <a:lvl4pPr marL="1828800" lvl="3" indent="-228600" algn="l" rtl="0">
              <a:spcBef>
                <a:spcPts val="400"/>
              </a:spcBef>
              <a:spcAft>
                <a:spcPts val="0"/>
              </a:spcAft>
              <a:buSzPts val="1900"/>
              <a:buNone/>
              <a:defRPr/>
            </a:lvl4pPr>
            <a:lvl5pPr marL="2286000" lvl="4" indent="-228600" algn="l" rtl="0">
              <a:spcBef>
                <a:spcPts val="300"/>
              </a:spcBef>
              <a:spcAft>
                <a:spcPts val="0"/>
              </a:spcAft>
              <a:buSzPts val="1600"/>
              <a:buNone/>
              <a:defRPr/>
            </a:lvl5pPr>
            <a:lvl6pPr marL="2743200" lvl="5" indent="-3810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6pPr>
            <a:lvl7pPr marL="3200400" lvl="6" indent="-3810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7pPr>
            <a:lvl8pPr marL="3657600" lvl="7" indent="-3810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8pPr>
            <a:lvl9pPr marL="4114800" lvl="8" indent="-3810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12"/>
          <p:cNvSpPr>
            <a:spLocks noGrp="1"/>
          </p:cNvSpPr>
          <p:nvPr>
            <p:ph type="pic" idx="3"/>
          </p:nvPr>
        </p:nvSpPr>
        <p:spPr>
          <a:xfrm>
            <a:off x="6479717" y="765176"/>
            <a:ext cx="4800000" cy="482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/>
          <a:lstStyle>
            <a:lvl1pPr marR="0" lvl="0" algn="l" rtl="0">
              <a:spcBef>
                <a:spcPts val="500"/>
              </a:spcBef>
              <a:spcAft>
                <a:spcPts val="0"/>
              </a:spcAft>
              <a:buClr>
                <a:srgbClr val="0050A0"/>
              </a:buClr>
              <a:buSzPts val="2700"/>
              <a:buFont typeface="Arial"/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500"/>
              </a:spcBef>
              <a:spcAft>
                <a:spcPts val="0"/>
              </a:spcAft>
              <a:buClr>
                <a:srgbClr val="0050A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400"/>
              </a:spcBef>
              <a:spcAft>
                <a:spcPts val="0"/>
              </a:spcAft>
              <a:buClr>
                <a:srgbClr val="0050A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rgbClr val="0050A0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300"/>
              </a:spcBef>
              <a:spcAft>
                <a:spcPts val="0"/>
              </a:spcAft>
              <a:buClr>
                <a:srgbClr val="0050A0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6" name="Google Shape;66;p12"/>
          <p:cNvSpPr txBox="1">
            <a:spLocks noGrp="1"/>
          </p:cNvSpPr>
          <p:nvPr>
            <p:ph type="body" idx="4"/>
          </p:nvPr>
        </p:nvSpPr>
        <p:spPr>
          <a:xfrm>
            <a:off x="527051" y="332111"/>
            <a:ext cx="10752900" cy="2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/>
          <a:lstStyle>
            <a:lvl1pPr marL="457200" lvl="0" indent="-228600" algn="l" rtl="0">
              <a:spcBef>
                <a:spcPts val="300"/>
              </a:spcBef>
              <a:spcAft>
                <a:spcPts val="0"/>
              </a:spcAft>
              <a:buSzPts val="1300"/>
              <a:buFont typeface="Calibri"/>
              <a:buNone/>
              <a:defRPr sz="1300" b="1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81000" algn="l" rtl="0"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81000" algn="l" rtl="0"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3pPr>
            <a:lvl4pPr marL="1828800" lvl="3" indent="-381000" algn="l" rtl="0"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4pPr>
            <a:lvl5pPr marL="2286000" lvl="4" indent="-381000" algn="l" rtl="0"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5pPr>
            <a:lvl6pPr marL="2743200" lvl="5" indent="-3810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6pPr>
            <a:lvl7pPr marL="3200400" lvl="6" indent="-3810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7pPr>
            <a:lvl8pPr marL="3657600" lvl="7" indent="-3810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8pPr>
            <a:lvl9pPr marL="4114800" lvl="8" indent="-3810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9063898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Rubrik, Brödtext, Bild, Kapitelmärk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3"/>
          <p:cNvSpPr>
            <a:spLocks noGrp="1"/>
          </p:cNvSpPr>
          <p:nvPr>
            <p:ph type="body" sz="quarter" idx="10"/>
          </p:nvPr>
        </p:nvSpPr>
        <p:spPr>
          <a:xfrm>
            <a:off x="1007533" y="765178"/>
            <a:ext cx="5088467" cy="779991"/>
          </a:xfrm>
        </p:spPr>
        <p:txBody>
          <a:bodyPr anchor="ctr">
            <a:noAutofit/>
          </a:bodyPr>
          <a:lstStyle>
            <a:lvl1pPr marL="0" indent="0" algn="l">
              <a:buNone/>
              <a:defRPr sz="4000">
                <a:solidFill>
                  <a:srgbClr val="0050A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text 5"/>
          <p:cNvSpPr>
            <a:spLocks noGrp="1"/>
          </p:cNvSpPr>
          <p:nvPr>
            <p:ph type="body" sz="quarter" idx="11"/>
          </p:nvPr>
        </p:nvSpPr>
        <p:spPr>
          <a:xfrm>
            <a:off x="1007533" y="1773482"/>
            <a:ext cx="5088467" cy="3816108"/>
          </a:xfrm>
        </p:spPr>
        <p:txBody>
          <a:bodyPr>
            <a:noAutofit/>
          </a:bodyPr>
          <a:lstStyle>
            <a:lvl1pPr marL="0" indent="0">
              <a:spcBef>
                <a:spcPts val="800"/>
              </a:spcBef>
              <a:spcAft>
                <a:spcPts val="800"/>
              </a:spcAft>
              <a:buNone/>
              <a:defRPr sz="2667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  <a:lvl2pPr marL="609570" indent="0">
              <a:buNone/>
              <a:defRPr/>
            </a:lvl2pPr>
            <a:lvl3pPr marL="1219140" indent="0">
              <a:buNone/>
              <a:defRPr/>
            </a:lvl3pPr>
            <a:lvl4pPr marL="1828709" indent="0">
              <a:buNone/>
              <a:defRPr/>
            </a:lvl4pPr>
            <a:lvl5pPr marL="2438278" indent="0"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2"/>
          </p:nvPr>
        </p:nvSpPr>
        <p:spPr>
          <a:xfrm>
            <a:off x="6479717" y="765176"/>
            <a:ext cx="4800000" cy="482441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text 5"/>
          <p:cNvSpPr>
            <a:spLocks noGrp="1"/>
          </p:cNvSpPr>
          <p:nvPr>
            <p:ph type="body" sz="quarter" idx="13"/>
          </p:nvPr>
        </p:nvSpPr>
        <p:spPr>
          <a:xfrm>
            <a:off x="527052" y="332112"/>
            <a:ext cx="10752667" cy="21398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333" b="1">
                <a:solidFill>
                  <a:srgbClr val="0050A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749540018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 + Brödtext, mörk bakgrund, Kapitelmärk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BFFC75E9-C109-AB40-B376-00003B10B3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41032"/>
          <a:stretch/>
        </p:blipFill>
        <p:spPr bwMode="auto">
          <a:xfrm>
            <a:off x="0" y="-3"/>
            <a:ext cx="12196893" cy="559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Platshållare för text 5"/>
          <p:cNvSpPr>
            <a:spLocks noGrp="1"/>
          </p:cNvSpPr>
          <p:nvPr>
            <p:ph type="body" sz="quarter" idx="13"/>
          </p:nvPr>
        </p:nvSpPr>
        <p:spPr>
          <a:xfrm>
            <a:off x="527053" y="327416"/>
            <a:ext cx="10752569" cy="218685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333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ACE0E0DC-9817-AE9B-7D67-D534AAF1C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7533" y="740703"/>
            <a:ext cx="10272184" cy="779991"/>
          </a:xfrm>
        </p:spPr>
        <p:txBody>
          <a:bodyPr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5" name="Platshållare för text 5"/>
          <p:cNvSpPr>
            <a:spLocks noGrp="1"/>
          </p:cNvSpPr>
          <p:nvPr>
            <p:ph type="body" sz="quarter" idx="11"/>
          </p:nvPr>
        </p:nvSpPr>
        <p:spPr>
          <a:xfrm>
            <a:off x="1007535" y="1767417"/>
            <a:ext cx="10272087" cy="3485787"/>
          </a:xfrm>
        </p:spPr>
        <p:txBody>
          <a:bodyPr>
            <a:noAutofit/>
          </a:bodyPr>
          <a:lstStyle>
            <a:lvl1pPr marL="0" indent="0">
              <a:spcBef>
                <a:spcPts val="800"/>
              </a:spcBef>
              <a:spcAft>
                <a:spcPts val="800"/>
              </a:spcAft>
              <a:buNone/>
              <a:defRPr sz="2667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marL="609570" indent="0">
              <a:buNone/>
              <a:defRPr/>
            </a:lvl2pPr>
            <a:lvl3pPr marL="1219140" indent="0">
              <a:buNone/>
              <a:defRPr/>
            </a:lvl3pPr>
            <a:lvl4pPr marL="1828709" indent="0">
              <a:buNone/>
              <a:defRPr/>
            </a:lvl4pPr>
            <a:lvl5pPr marL="2438278" indent="0"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5221089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Rubrik + Brödtext, mörk bakgrund, Kapitelmärk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65F20590-8830-07DE-5152-999BFB511DB9}"/>
              </a:ext>
            </a:extLst>
          </p:cNvPr>
          <p:cNvSpPr/>
          <p:nvPr userDrawn="1"/>
        </p:nvSpPr>
        <p:spPr>
          <a:xfrm>
            <a:off x="0" y="2"/>
            <a:ext cx="12192000" cy="5594351"/>
          </a:xfrm>
          <a:prstGeom prst="rect">
            <a:avLst/>
          </a:prstGeom>
          <a:solidFill>
            <a:srgbClr val="005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400">
              <a:solidFill>
                <a:srgbClr val="0050A0"/>
              </a:solidFill>
              <a:highlight>
                <a:srgbClr val="0050A0"/>
              </a:highlight>
            </a:endParaRPr>
          </a:p>
        </p:txBody>
      </p:sp>
      <p:sp>
        <p:nvSpPr>
          <p:cNvPr id="6" name="Platshållare för text 5"/>
          <p:cNvSpPr>
            <a:spLocks noGrp="1"/>
          </p:cNvSpPr>
          <p:nvPr>
            <p:ph type="body" sz="quarter" idx="13"/>
          </p:nvPr>
        </p:nvSpPr>
        <p:spPr>
          <a:xfrm>
            <a:off x="527053" y="327416"/>
            <a:ext cx="10752569" cy="218685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333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ACE0E0DC-9817-AE9B-7D67-D534AAF1C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7533" y="740703"/>
            <a:ext cx="10272184" cy="779991"/>
          </a:xfrm>
        </p:spPr>
        <p:txBody>
          <a:bodyPr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5" name="Platshållare för text 5"/>
          <p:cNvSpPr>
            <a:spLocks noGrp="1"/>
          </p:cNvSpPr>
          <p:nvPr>
            <p:ph type="body" sz="quarter" idx="11"/>
          </p:nvPr>
        </p:nvSpPr>
        <p:spPr>
          <a:xfrm>
            <a:off x="1007535" y="1767417"/>
            <a:ext cx="10272087" cy="3485787"/>
          </a:xfrm>
        </p:spPr>
        <p:txBody>
          <a:bodyPr>
            <a:noAutofit/>
          </a:bodyPr>
          <a:lstStyle>
            <a:lvl1pPr marL="0" indent="0">
              <a:spcBef>
                <a:spcPts val="800"/>
              </a:spcBef>
              <a:spcAft>
                <a:spcPts val="800"/>
              </a:spcAft>
              <a:buNone/>
              <a:defRPr sz="2667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marL="609570" indent="0">
              <a:buNone/>
              <a:defRPr/>
            </a:lvl2pPr>
            <a:lvl3pPr marL="1219140" indent="0">
              <a:buNone/>
              <a:defRPr/>
            </a:lvl3pPr>
            <a:lvl4pPr marL="1828709" indent="0">
              <a:buNone/>
              <a:defRPr/>
            </a:lvl4pPr>
            <a:lvl5pPr marL="2438278" indent="0"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041473156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Rubrik + Brödtext, ljus bakgrund, Kapitelmärk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5FB7DD71-2BB3-E140-86D0-C985F652F9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548"/>
          <a:stretch/>
        </p:blipFill>
        <p:spPr bwMode="auto">
          <a:xfrm>
            <a:off x="-8349" y="-3"/>
            <a:ext cx="12200351" cy="559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Platshållare för text 5"/>
          <p:cNvSpPr>
            <a:spLocks noGrp="1"/>
          </p:cNvSpPr>
          <p:nvPr>
            <p:ph type="body" sz="quarter" idx="13"/>
          </p:nvPr>
        </p:nvSpPr>
        <p:spPr>
          <a:xfrm>
            <a:off x="527052" y="332112"/>
            <a:ext cx="10752667" cy="21398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333" b="1">
                <a:solidFill>
                  <a:srgbClr val="0050A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F58F2B7-2F9B-9438-6DF8-1F495AD22B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7533" y="740703"/>
            <a:ext cx="10272184" cy="779991"/>
          </a:xfrm>
        </p:spPr>
        <p:txBody>
          <a:bodyPr/>
          <a:lstStyle>
            <a:lvl1pPr algn="l">
              <a:defRPr sz="4000"/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5" name="Platshållare för text 5"/>
          <p:cNvSpPr>
            <a:spLocks noGrp="1"/>
          </p:cNvSpPr>
          <p:nvPr>
            <p:ph type="body" sz="quarter" idx="11"/>
          </p:nvPr>
        </p:nvSpPr>
        <p:spPr>
          <a:xfrm>
            <a:off x="1007536" y="1782360"/>
            <a:ext cx="10272185" cy="3470845"/>
          </a:xfrm>
        </p:spPr>
        <p:txBody>
          <a:bodyPr>
            <a:noAutofit/>
          </a:bodyPr>
          <a:lstStyle>
            <a:lvl1pPr marL="0" indent="0">
              <a:spcBef>
                <a:spcPts val="800"/>
              </a:spcBef>
              <a:spcAft>
                <a:spcPts val="800"/>
              </a:spcAft>
              <a:buNone/>
              <a:defRPr sz="2667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  <a:lvl2pPr marL="609570" indent="0">
              <a:buNone/>
              <a:defRPr/>
            </a:lvl2pPr>
            <a:lvl3pPr marL="1219140" indent="0">
              <a:buNone/>
              <a:defRPr/>
            </a:lvl3pPr>
            <a:lvl4pPr marL="1828709" indent="0">
              <a:buNone/>
              <a:defRPr/>
            </a:lvl4pPr>
            <a:lvl5pPr marL="2438278" indent="0"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64825862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Rubrik + Brödtext, ljus bakgrund, Kapitelmärk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03E08A02-F581-7345-BCB7-2EB45552AE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025"/>
            <a:ext cx="12192000" cy="559435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400"/>
          </a:p>
        </p:txBody>
      </p:sp>
      <p:sp>
        <p:nvSpPr>
          <p:cNvPr id="6" name="Platshållare för text 5"/>
          <p:cNvSpPr>
            <a:spLocks noGrp="1"/>
          </p:cNvSpPr>
          <p:nvPr>
            <p:ph type="body" sz="quarter" idx="13"/>
          </p:nvPr>
        </p:nvSpPr>
        <p:spPr>
          <a:xfrm>
            <a:off x="527051" y="332112"/>
            <a:ext cx="10752668" cy="21398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333" b="1">
                <a:solidFill>
                  <a:srgbClr val="0050A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D64334C4-A613-BCFB-1139-D374B5296A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7535" y="740704"/>
            <a:ext cx="10272184" cy="792057"/>
          </a:xfrm>
        </p:spPr>
        <p:txBody>
          <a:bodyPr/>
          <a:lstStyle>
            <a:lvl1pPr algn="l">
              <a:defRPr sz="4000"/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5" name="Platshållare för text 5"/>
          <p:cNvSpPr>
            <a:spLocks noGrp="1"/>
          </p:cNvSpPr>
          <p:nvPr>
            <p:ph type="body" sz="quarter" idx="11"/>
          </p:nvPr>
        </p:nvSpPr>
        <p:spPr>
          <a:xfrm>
            <a:off x="1007536" y="1782360"/>
            <a:ext cx="10272185" cy="3470845"/>
          </a:xfrm>
        </p:spPr>
        <p:txBody>
          <a:bodyPr>
            <a:noAutofit/>
          </a:bodyPr>
          <a:lstStyle>
            <a:lvl1pPr marL="0" indent="0">
              <a:spcBef>
                <a:spcPts val="800"/>
              </a:spcBef>
              <a:spcAft>
                <a:spcPts val="800"/>
              </a:spcAft>
              <a:buNone/>
              <a:defRPr sz="2667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  <a:lvl2pPr marL="609570" indent="0">
              <a:buNone/>
              <a:defRPr/>
            </a:lvl2pPr>
            <a:lvl3pPr marL="1219140" indent="0">
              <a:buNone/>
              <a:defRPr/>
            </a:lvl3pPr>
            <a:lvl4pPr marL="1828709" indent="0">
              <a:buNone/>
              <a:defRPr/>
            </a:lvl4pPr>
            <a:lvl5pPr marL="2438278" indent="0"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25535921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18" Type="http://schemas.openxmlformats.org/officeDocument/2006/relationships/slideLayout" Target="../slideLayouts/slideLayout40.xml"/><Relationship Id="rId26" Type="http://schemas.openxmlformats.org/officeDocument/2006/relationships/slideLayout" Target="../slideLayouts/slideLayout48.xml"/><Relationship Id="rId3" Type="http://schemas.openxmlformats.org/officeDocument/2006/relationships/slideLayout" Target="../slideLayouts/slideLayout25.xml"/><Relationship Id="rId21" Type="http://schemas.openxmlformats.org/officeDocument/2006/relationships/slideLayout" Target="../slideLayouts/slideLayout43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5" Type="http://schemas.openxmlformats.org/officeDocument/2006/relationships/slideLayout" Target="../slideLayouts/slideLayout47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42.xml"/><Relationship Id="rId29" Type="http://schemas.openxmlformats.org/officeDocument/2006/relationships/image" Target="../media/image2.pn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24" Type="http://schemas.openxmlformats.org/officeDocument/2006/relationships/slideLayout" Target="../slideLayouts/slideLayout46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23" Type="http://schemas.openxmlformats.org/officeDocument/2006/relationships/slideLayout" Target="../slideLayouts/slideLayout45.xml"/><Relationship Id="rId28" Type="http://schemas.openxmlformats.org/officeDocument/2006/relationships/image" Target="../media/image1.png"/><Relationship Id="rId10" Type="http://schemas.openxmlformats.org/officeDocument/2006/relationships/slideLayout" Target="../slideLayouts/slideLayout32.xml"/><Relationship Id="rId19" Type="http://schemas.openxmlformats.org/officeDocument/2006/relationships/slideLayout" Target="../slideLayouts/slideLayout41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Relationship Id="rId22" Type="http://schemas.openxmlformats.org/officeDocument/2006/relationships/slideLayout" Target="../slideLayouts/slideLayout44.xml"/><Relationship Id="rId27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1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5" Type="http://schemas.openxmlformats.org/officeDocument/2006/relationships/slideLayout" Target="../slideLayouts/slideLayout53.xml"/><Relationship Id="rId4" Type="http://schemas.openxmlformats.org/officeDocument/2006/relationships/slideLayout" Target="../slideLayouts/slideLayout5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57.xml"/><Relationship Id="rId7" Type="http://schemas.openxmlformats.org/officeDocument/2006/relationships/slideLayout" Target="../slideLayouts/slideLayout61.xml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heme" Target="../theme/theme5.xml"/><Relationship Id="rId3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8.xml"/><Relationship Id="rId2" Type="http://schemas.openxmlformats.org/officeDocument/2006/relationships/slideLayout" Target="../slideLayouts/slideLayout63.xml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1.xml"/><Relationship Id="rId18" Type="http://schemas.openxmlformats.org/officeDocument/2006/relationships/slideLayout" Target="../slideLayouts/slideLayout86.xml"/><Relationship Id="rId26" Type="http://schemas.openxmlformats.org/officeDocument/2006/relationships/slideLayout" Target="../slideLayouts/slideLayout94.xml"/><Relationship Id="rId39" Type="http://schemas.openxmlformats.org/officeDocument/2006/relationships/slideLayout" Target="../slideLayouts/slideLayout107.xml"/><Relationship Id="rId21" Type="http://schemas.openxmlformats.org/officeDocument/2006/relationships/slideLayout" Target="../slideLayouts/slideLayout89.xml"/><Relationship Id="rId34" Type="http://schemas.openxmlformats.org/officeDocument/2006/relationships/slideLayout" Target="../slideLayouts/slideLayout102.xml"/><Relationship Id="rId42" Type="http://schemas.openxmlformats.org/officeDocument/2006/relationships/slideLayout" Target="../slideLayouts/slideLayout110.xml"/><Relationship Id="rId47" Type="http://schemas.openxmlformats.org/officeDocument/2006/relationships/theme" Target="../theme/theme6.xml"/><Relationship Id="rId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70.xml"/><Relationship Id="rId16" Type="http://schemas.openxmlformats.org/officeDocument/2006/relationships/slideLayout" Target="../slideLayouts/slideLayout84.xml"/><Relationship Id="rId29" Type="http://schemas.openxmlformats.org/officeDocument/2006/relationships/slideLayout" Target="../slideLayouts/slideLayout97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24" Type="http://schemas.openxmlformats.org/officeDocument/2006/relationships/slideLayout" Target="../slideLayouts/slideLayout92.xml"/><Relationship Id="rId32" Type="http://schemas.openxmlformats.org/officeDocument/2006/relationships/slideLayout" Target="../slideLayouts/slideLayout100.xml"/><Relationship Id="rId37" Type="http://schemas.openxmlformats.org/officeDocument/2006/relationships/slideLayout" Target="../slideLayouts/slideLayout105.xml"/><Relationship Id="rId40" Type="http://schemas.openxmlformats.org/officeDocument/2006/relationships/slideLayout" Target="../slideLayouts/slideLayout108.xml"/><Relationship Id="rId45" Type="http://schemas.openxmlformats.org/officeDocument/2006/relationships/slideLayout" Target="../slideLayouts/slideLayout113.xml"/><Relationship Id="rId5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3.xml"/><Relationship Id="rId23" Type="http://schemas.openxmlformats.org/officeDocument/2006/relationships/slideLayout" Target="../slideLayouts/slideLayout91.xml"/><Relationship Id="rId28" Type="http://schemas.openxmlformats.org/officeDocument/2006/relationships/slideLayout" Target="../slideLayouts/slideLayout96.xml"/><Relationship Id="rId36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78.xml"/><Relationship Id="rId19" Type="http://schemas.openxmlformats.org/officeDocument/2006/relationships/slideLayout" Target="../slideLayouts/slideLayout87.xml"/><Relationship Id="rId31" Type="http://schemas.openxmlformats.org/officeDocument/2006/relationships/slideLayout" Target="../slideLayouts/slideLayout99.xml"/><Relationship Id="rId44" Type="http://schemas.openxmlformats.org/officeDocument/2006/relationships/slideLayout" Target="../slideLayouts/slideLayout112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Relationship Id="rId14" Type="http://schemas.openxmlformats.org/officeDocument/2006/relationships/slideLayout" Target="../slideLayouts/slideLayout82.xml"/><Relationship Id="rId22" Type="http://schemas.openxmlformats.org/officeDocument/2006/relationships/slideLayout" Target="../slideLayouts/slideLayout90.xml"/><Relationship Id="rId27" Type="http://schemas.openxmlformats.org/officeDocument/2006/relationships/slideLayout" Target="../slideLayouts/slideLayout95.xml"/><Relationship Id="rId30" Type="http://schemas.openxmlformats.org/officeDocument/2006/relationships/slideLayout" Target="../slideLayouts/slideLayout98.xml"/><Relationship Id="rId35" Type="http://schemas.openxmlformats.org/officeDocument/2006/relationships/slideLayout" Target="../slideLayouts/slideLayout103.xml"/><Relationship Id="rId43" Type="http://schemas.openxmlformats.org/officeDocument/2006/relationships/slideLayout" Target="../slideLayouts/slideLayout111.xml"/><Relationship Id="rId48" Type="http://schemas.openxmlformats.org/officeDocument/2006/relationships/image" Target="../media/image20.png"/><Relationship Id="rId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80.xml"/><Relationship Id="rId17" Type="http://schemas.openxmlformats.org/officeDocument/2006/relationships/slideLayout" Target="../slideLayouts/slideLayout85.xml"/><Relationship Id="rId25" Type="http://schemas.openxmlformats.org/officeDocument/2006/relationships/slideLayout" Target="../slideLayouts/slideLayout93.xml"/><Relationship Id="rId33" Type="http://schemas.openxmlformats.org/officeDocument/2006/relationships/slideLayout" Target="../slideLayouts/slideLayout101.xml"/><Relationship Id="rId38" Type="http://schemas.openxmlformats.org/officeDocument/2006/relationships/slideLayout" Target="../slideLayouts/slideLayout106.xml"/><Relationship Id="rId46" Type="http://schemas.openxmlformats.org/officeDocument/2006/relationships/slideLayout" Target="../slideLayouts/slideLayout114.xml"/><Relationship Id="rId20" Type="http://schemas.openxmlformats.org/officeDocument/2006/relationships/slideLayout" Target="../slideLayouts/slideLayout88.xml"/><Relationship Id="rId41" Type="http://schemas.openxmlformats.org/officeDocument/2006/relationships/slideLayout" Target="../slideLayouts/slideLayout10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007535" y="274639"/>
            <a:ext cx="10272000" cy="11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0050A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007535" y="1600201"/>
            <a:ext cx="10272000" cy="35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55600" algn="l" rtl="0">
              <a:spcBef>
                <a:spcPts val="400"/>
              </a:spcBef>
              <a:spcAft>
                <a:spcPts val="0"/>
              </a:spcAft>
              <a:buClr>
                <a:srgbClr val="0050A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spcBef>
                <a:spcPts val="360"/>
              </a:spcBef>
              <a:spcAft>
                <a:spcPts val="0"/>
              </a:spcAft>
              <a:buClr>
                <a:srgbClr val="0050A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30200" algn="l" rtl="0">
              <a:spcBef>
                <a:spcPts val="320"/>
              </a:spcBef>
              <a:spcAft>
                <a:spcPts val="0"/>
              </a:spcAft>
              <a:buClr>
                <a:srgbClr val="0050A0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spcBef>
                <a:spcPts val="280"/>
              </a:spcBef>
              <a:spcAft>
                <a:spcPts val="0"/>
              </a:spcAft>
              <a:buClr>
                <a:srgbClr val="0050A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spcBef>
                <a:spcPts val="240"/>
              </a:spcBef>
              <a:spcAft>
                <a:spcPts val="0"/>
              </a:spcAft>
              <a:buClr>
                <a:srgbClr val="0050A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8" name="Google Shape;8;p1"/>
          <p:cNvPicPr preferRelativeResize="0"/>
          <p:nvPr/>
        </p:nvPicPr>
        <p:blipFill rotWithShape="1">
          <a:blip r:embed="rId24">
            <a:alphaModFix/>
          </a:blip>
          <a:srcRect/>
          <a:stretch/>
        </p:blipFill>
        <p:spPr>
          <a:xfrm>
            <a:off x="9359506" y="6007591"/>
            <a:ext cx="1920215" cy="43466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9;p1"/>
          <p:cNvPicPr preferRelativeResize="0"/>
          <p:nvPr/>
        </p:nvPicPr>
        <p:blipFill rotWithShape="1">
          <a:blip r:embed="rId25">
            <a:alphaModFix/>
          </a:blip>
          <a:srcRect/>
          <a:stretch/>
        </p:blipFill>
        <p:spPr>
          <a:xfrm>
            <a:off x="8304246" y="5925278"/>
            <a:ext cx="750857" cy="700801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1"/>
          <p:cNvSpPr txBox="1"/>
          <p:nvPr/>
        </p:nvSpPr>
        <p:spPr>
          <a:xfrm>
            <a:off x="162400" y="5967867"/>
            <a:ext cx="4000000" cy="574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sz="1067">
                <a:solidFill>
                  <a:srgbClr val="110046"/>
                </a:solidFill>
              </a:rPr>
              <a:t>Copyright DigJourney </a:t>
            </a:r>
            <a:endParaRPr sz="1067">
              <a:solidFill>
                <a:srgbClr val="110046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sz="1067">
                <a:solidFill>
                  <a:srgbClr val="110046"/>
                </a:solidFill>
              </a:rPr>
              <a:t>Licencierat av Region Västerbotten</a:t>
            </a:r>
            <a:endParaRPr sz="1067">
              <a:solidFill>
                <a:srgbClr val="11004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430496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936" r:id="rId1"/>
    <p:sldLayoutId id="2147483937" r:id="rId2"/>
    <p:sldLayoutId id="2147483938" r:id="rId3"/>
    <p:sldLayoutId id="2147483939" r:id="rId4"/>
    <p:sldLayoutId id="2147483940" r:id="rId5"/>
    <p:sldLayoutId id="2147483941" r:id="rId6"/>
    <p:sldLayoutId id="2147483942" r:id="rId7"/>
    <p:sldLayoutId id="2147483943" r:id="rId8"/>
    <p:sldLayoutId id="2147483944" r:id="rId9"/>
    <p:sldLayoutId id="2147483945" r:id="rId10"/>
    <p:sldLayoutId id="2147483946" r:id="rId11"/>
    <p:sldLayoutId id="2147483947" r:id="rId12"/>
    <p:sldLayoutId id="2147483948" r:id="rId13"/>
    <p:sldLayoutId id="2147483949" r:id="rId14"/>
    <p:sldLayoutId id="2147483950" r:id="rId15"/>
    <p:sldLayoutId id="2147483951" r:id="rId16"/>
    <p:sldLayoutId id="2147483952" r:id="rId17"/>
    <p:sldLayoutId id="2147483953" r:id="rId18"/>
    <p:sldLayoutId id="2147483954" r:id="rId19"/>
    <p:sldLayoutId id="2147483955" r:id="rId20"/>
    <p:sldLayoutId id="2147483956" r:id="rId21"/>
    <p:sldLayoutId id="2147484032" r:id="rId2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643">
          <p15:clr>
            <a:srgbClr val="F26B43"/>
          </p15:clr>
        </p15:guide>
        <p15:guide id="2" pos="476">
          <p15:clr>
            <a:srgbClr val="F26B43"/>
          </p15:clr>
        </p15:guide>
        <p15:guide id="3" orient="horz" pos="158">
          <p15:clr>
            <a:srgbClr val="F26B43"/>
          </p15:clr>
        </p15:guide>
        <p15:guide id="4" orient="horz" pos="259">
          <p15:clr>
            <a:srgbClr val="F26B43"/>
          </p15:clr>
        </p15:guide>
        <p15:guide id="5" orient="horz" pos="835">
          <p15:clr>
            <a:srgbClr val="F26B43"/>
          </p15:clr>
        </p15:guide>
        <p15:guide id="6" orient="horz" pos="730">
          <p15:clr>
            <a:srgbClr val="F26B43"/>
          </p15:clr>
        </p15:guide>
        <p15:guide id="7" pos="5329">
          <p15:clr>
            <a:srgbClr val="F26B43"/>
          </p15:clr>
        </p15:guide>
        <p15:guide id="8" pos="249">
          <p15:clr>
            <a:srgbClr val="F26B43"/>
          </p15:clr>
        </p15:guide>
        <p15:guide id="9" orient="horz" pos="2482">
          <p15:clr>
            <a:srgbClr val="F26B43"/>
          </p15:clr>
        </p15:guide>
        <p15:guide id="10" orient="horz" pos="358">
          <p15:clr>
            <a:srgbClr val="F26B43"/>
          </p15:clr>
        </p15:guide>
        <p15:guide id="11" orient="horz" pos="2835">
          <p15:clr>
            <a:srgbClr val="F26B43"/>
          </p15:clr>
        </p15:guide>
        <p15:guide id="12" orient="horz" pos="3044">
          <p15:clr>
            <a:srgbClr val="F26B43"/>
          </p15:clr>
        </p15:guide>
        <p15:guide id="13" pos="2880">
          <p15:clr>
            <a:srgbClr val="F26B43"/>
          </p15:clr>
        </p15:guide>
        <p15:guide id="14" pos="306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007535" y="274639"/>
            <a:ext cx="10272000" cy="11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0050A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007535" y="1600201"/>
            <a:ext cx="10272000" cy="35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55600" algn="l" rtl="0">
              <a:spcBef>
                <a:spcPts val="400"/>
              </a:spcBef>
              <a:spcAft>
                <a:spcPts val="0"/>
              </a:spcAft>
              <a:buClr>
                <a:srgbClr val="0050A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spcBef>
                <a:spcPts val="360"/>
              </a:spcBef>
              <a:spcAft>
                <a:spcPts val="0"/>
              </a:spcAft>
              <a:buClr>
                <a:srgbClr val="0050A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30200" algn="l" rtl="0">
              <a:spcBef>
                <a:spcPts val="320"/>
              </a:spcBef>
              <a:spcAft>
                <a:spcPts val="0"/>
              </a:spcAft>
              <a:buClr>
                <a:srgbClr val="0050A0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spcBef>
                <a:spcPts val="280"/>
              </a:spcBef>
              <a:spcAft>
                <a:spcPts val="0"/>
              </a:spcAft>
              <a:buClr>
                <a:srgbClr val="0050A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spcBef>
                <a:spcPts val="240"/>
              </a:spcBef>
              <a:spcAft>
                <a:spcPts val="0"/>
              </a:spcAft>
              <a:buClr>
                <a:srgbClr val="0050A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8" name="Google Shape;8;p1"/>
          <p:cNvPicPr preferRelativeResize="0"/>
          <p:nvPr/>
        </p:nvPicPr>
        <p:blipFill rotWithShape="1">
          <a:blip r:embed="rId28">
            <a:alphaModFix/>
          </a:blip>
          <a:srcRect/>
          <a:stretch/>
        </p:blipFill>
        <p:spPr>
          <a:xfrm>
            <a:off x="9359506" y="6007591"/>
            <a:ext cx="1920215" cy="43466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9;p1"/>
          <p:cNvPicPr preferRelativeResize="0"/>
          <p:nvPr/>
        </p:nvPicPr>
        <p:blipFill rotWithShape="1">
          <a:blip r:embed="rId29">
            <a:alphaModFix/>
          </a:blip>
          <a:srcRect/>
          <a:stretch/>
        </p:blipFill>
        <p:spPr>
          <a:xfrm>
            <a:off x="8304246" y="5925278"/>
            <a:ext cx="750857" cy="700801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1"/>
          <p:cNvSpPr txBox="1"/>
          <p:nvPr/>
        </p:nvSpPr>
        <p:spPr>
          <a:xfrm>
            <a:off x="162400" y="5967867"/>
            <a:ext cx="4000000" cy="574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sz="1067">
                <a:solidFill>
                  <a:srgbClr val="110046"/>
                </a:solidFill>
              </a:rPr>
              <a:t>Copyright DigJourney. </a:t>
            </a:r>
            <a:endParaRPr sz="1067">
              <a:solidFill>
                <a:srgbClr val="110046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sz="1067">
                <a:solidFill>
                  <a:srgbClr val="110046"/>
                </a:solidFill>
              </a:rPr>
              <a:t>Licencierat av Region Västerbotten</a:t>
            </a:r>
            <a:endParaRPr sz="1067">
              <a:solidFill>
                <a:srgbClr val="11004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491564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4" r:id="rId6"/>
    <p:sldLayoutId id="2147483965" r:id="rId7"/>
    <p:sldLayoutId id="2147483966" r:id="rId8"/>
    <p:sldLayoutId id="2147483967" r:id="rId9"/>
    <p:sldLayoutId id="2147483968" r:id="rId10"/>
    <p:sldLayoutId id="2147483969" r:id="rId11"/>
    <p:sldLayoutId id="2147483970" r:id="rId12"/>
    <p:sldLayoutId id="2147483971" r:id="rId13"/>
    <p:sldLayoutId id="2147483972" r:id="rId14"/>
    <p:sldLayoutId id="2147483973" r:id="rId15"/>
    <p:sldLayoutId id="2147483974" r:id="rId16"/>
    <p:sldLayoutId id="2147483975" r:id="rId17"/>
    <p:sldLayoutId id="2147483976" r:id="rId18"/>
    <p:sldLayoutId id="2147483977" r:id="rId19"/>
    <p:sldLayoutId id="2147483978" r:id="rId20"/>
    <p:sldLayoutId id="2147483979" r:id="rId21"/>
    <p:sldLayoutId id="2147483980" r:id="rId22"/>
    <p:sldLayoutId id="2147483981" r:id="rId23"/>
    <p:sldLayoutId id="2147483982" r:id="rId24"/>
    <p:sldLayoutId id="2147483983" r:id="rId25"/>
    <p:sldLayoutId id="2147483984" r:id="rId2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643">
          <p15:clr>
            <a:srgbClr val="F26B43"/>
          </p15:clr>
        </p15:guide>
        <p15:guide id="2" pos="476">
          <p15:clr>
            <a:srgbClr val="F26B43"/>
          </p15:clr>
        </p15:guide>
        <p15:guide id="3" orient="horz" pos="158">
          <p15:clr>
            <a:srgbClr val="F26B43"/>
          </p15:clr>
        </p15:guide>
        <p15:guide id="4" orient="horz" pos="259">
          <p15:clr>
            <a:srgbClr val="F26B43"/>
          </p15:clr>
        </p15:guide>
        <p15:guide id="5" orient="horz" pos="835">
          <p15:clr>
            <a:srgbClr val="F26B43"/>
          </p15:clr>
        </p15:guide>
        <p15:guide id="6" orient="horz" pos="730">
          <p15:clr>
            <a:srgbClr val="F26B43"/>
          </p15:clr>
        </p15:guide>
        <p15:guide id="7" pos="5329">
          <p15:clr>
            <a:srgbClr val="F26B43"/>
          </p15:clr>
        </p15:guide>
        <p15:guide id="8" pos="249">
          <p15:clr>
            <a:srgbClr val="F26B43"/>
          </p15:clr>
        </p15:guide>
        <p15:guide id="9" orient="horz" pos="2482">
          <p15:clr>
            <a:srgbClr val="F26B43"/>
          </p15:clr>
        </p15:guide>
        <p15:guide id="10" orient="horz" pos="358">
          <p15:clr>
            <a:srgbClr val="F26B43"/>
          </p15:clr>
        </p15:guide>
        <p15:guide id="11" orient="horz" pos="2835">
          <p15:clr>
            <a:srgbClr val="F26B43"/>
          </p15:clr>
        </p15:guide>
        <p15:guide id="12" orient="horz" pos="3044">
          <p15:clr>
            <a:srgbClr val="F26B43"/>
          </p15:clr>
        </p15:guide>
        <p15:guide id="13" pos="2880">
          <p15:clr>
            <a:srgbClr val="F26B43"/>
          </p15:clr>
        </p15:guide>
        <p15:guide id="14" pos="306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41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idnummer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C01A26-2D80-0E46-9B4D-60A1952FE66D}" type="slidenum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idfot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Datum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96BA79-F2AE-9145-9209-1674DACC0F18}" type="datetimeFigureOut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2025-03-25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Text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/>
              <a:t>Klicka här för att lägga till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  <a:p>
            <a:pPr lvl="5"/>
            <a:r>
              <a:rPr lang="sv-SE"/>
              <a:t>Nivå sex</a:t>
            </a:r>
          </a:p>
          <a:p>
            <a:pPr lvl="6"/>
            <a:r>
              <a:rPr lang="sv-SE"/>
              <a:t>Nivå 7</a:t>
            </a:r>
          </a:p>
          <a:p>
            <a:pPr lvl="7"/>
            <a:r>
              <a:rPr lang="sv-SE"/>
              <a:t>Nivå 8</a:t>
            </a:r>
          </a:p>
          <a:p>
            <a:pPr lvl="8"/>
            <a:r>
              <a:rPr lang="sv-SE"/>
              <a:t>Nivå nio</a:t>
            </a:r>
          </a:p>
        </p:txBody>
      </p:sp>
      <p:sp>
        <p:nvSpPr>
          <p:cNvPr id="2" name="Rubri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/>
              <a:t>Klicka här för att ändra format</a:t>
            </a:r>
          </a:p>
        </p:txBody>
      </p:sp>
    </p:spTree>
    <p:extLst>
      <p:ext uri="{BB962C8B-B14F-4D97-AF65-F5344CB8AC3E}">
        <p14:creationId xmlns:p14="http://schemas.microsoft.com/office/powerpoint/2010/main" val="1113071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6" r:id="rId1"/>
    <p:sldLayoutId id="2147483877" r:id="rId2"/>
    <p:sldLayoutId id="2147483878" r:id="rId3"/>
    <p:sldLayoutId id="2147483879" r:id="rId4"/>
    <p:sldLayoutId id="2147483880" r:id="rId5"/>
    <p:sldLayoutId id="2147483881" r:id="rId6"/>
  </p:sldLayoutIdLst>
  <p:txStyles>
    <p:titleStyle>
      <a:lvl1pPr algn="l" defTabSz="457200" rtl="0" eaLnBrk="1" latinLnBrk="0" hangingPunct="1">
        <a:spcBef>
          <a:spcPct val="0"/>
        </a:spcBef>
        <a:buNone/>
        <a:defRPr sz="3000" kern="120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spcAft>
          <a:spcPts val="500"/>
        </a:spcAft>
        <a:buFont typeface="Arial"/>
        <a:buNone/>
        <a:defRPr sz="2200" kern="1200">
          <a:solidFill>
            <a:srgbClr val="FFFFFF"/>
          </a:solidFill>
          <a:latin typeface="+mn-lt"/>
          <a:ea typeface="+mn-ea"/>
          <a:cs typeface="+mn-cs"/>
        </a:defRPr>
      </a:lvl1pPr>
      <a:lvl2pPr marL="719138" indent="-363538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–"/>
        <a:defRPr sz="2000" kern="1200">
          <a:solidFill>
            <a:srgbClr val="FFFFFF"/>
          </a:solidFill>
          <a:latin typeface="+mn-lt"/>
          <a:ea typeface="+mn-ea"/>
          <a:cs typeface="+mn-cs"/>
        </a:defRPr>
      </a:lvl2pPr>
      <a:lvl3pPr marL="1074738" indent="-3556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1800" kern="1200">
          <a:solidFill>
            <a:srgbClr val="FFFFFF"/>
          </a:solidFill>
          <a:latin typeface="+mn-lt"/>
          <a:ea typeface="+mn-ea"/>
          <a:cs typeface="+mn-cs"/>
        </a:defRPr>
      </a:lvl3pPr>
      <a:lvl4pPr marL="1346200" indent="-271463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–"/>
        <a:defRPr sz="1600" kern="1200">
          <a:solidFill>
            <a:srgbClr val="FFFFFF"/>
          </a:solidFill>
          <a:latin typeface="+mn-lt"/>
          <a:ea typeface="+mn-ea"/>
          <a:cs typeface="+mn-cs"/>
        </a:defRPr>
      </a:lvl4pPr>
      <a:lvl5pPr marL="1617663" indent="-271463" algn="l" defTabSz="457200" rtl="0" eaLnBrk="1" latinLnBrk="0" hangingPunct="1">
        <a:spcBef>
          <a:spcPct val="20000"/>
        </a:spcBef>
        <a:spcAft>
          <a:spcPts val="500"/>
        </a:spcAft>
        <a:buFont typeface="Arial" panose="020B0604020202020204" pitchFamily="34" charset="0"/>
        <a:buChar char="•"/>
        <a:defRPr sz="1400" kern="1200">
          <a:solidFill>
            <a:srgbClr val="FFFFFF"/>
          </a:solidFill>
          <a:latin typeface="+mn-lt"/>
          <a:ea typeface="+mn-ea"/>
          <a:cs typeface="+mn-cs"/>
        </a:defRPr>
      </a:lvl5pPr>
      <a:lvl6pPr marL="1795463" indent="-177800" algn="l" defTabSz="457200" rtl="0" eaLnBrk="1" latinLnBrk="0" hangingPunct="1">
        <a:spcBef>
          <a:spcPct val="20000"/>
        </a:spcBef>
        <a:spcAft>
          <a:spcPts val="500"/>
        </a:spcAft>
        <a:buFont typeface="Open Sans" panose="020B0606030504020204" pitchFamily="34" charset="0"/>
        <a:buChar char="–"/>
        <a:defRPr sz="1200" kern="1200">
          <a:solidFill>
            <a:srgbClr val="FFFFFF"/>
          </a:solidFill>
          <a:latin typeface="+mn-lt"/>
          <a:ea typeface="+mn-ea"/>
          <a:cs typeface="+mn-cs"/>
        </a:defRPr>
      </a:lvl6pPr>
      <a:lvl7pPr marL="1973263" indent="-1778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1000" kern="1200" baseline="0">
          <a:solidFill>
            <a:srgbClr val="FFFFFF"/>
          </a:solidFill>
          <a:latin typeface="+mn-lt"/>
          <a:ea typeface="+mn-ea"/>
          <a:cs typeface="+mn-cs"/>
        </a:defRPr>
      </a:lvl7pPr>
      <a:lvl8pPr marL="2151063" indent="-177800" algn="l" defTabSz="457200" rtl="0" eaLnBrk="1" latinLnBrk="0" hangingPunct="1">
        <a:spcBef>
          <a:spcPct val="20000"/>
        </a:spcBef>
        <a:spcAft>
          <a:spcPts val="500"/>
        </a:spcAft>
        <a:buFont typeface="Open Sans" panose="020B0606030504020204" pitchFamily="34" charset="0"/>
        <a:buChar char="–"/>
        <a:defRPr sz="800" kern="1200" baseline="0">
          <a:solidFill>
            <a:srgbClr val="FFFFFF"/>
          </a:solidFill>
          <a:latin typeface="+mn-lt"/>
          <a:ea typeface="+mn-ea"/>
          <a:cs typeface="+mn-cs"/>
        </a:defRPr>
      </a:lvl8pPr>
      <a:lvl9pPr marL="2328863" indent="-1778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600" kern="1200" baseline="0">
          <a:solidFill>
            <a:srgbClr val="FFFFFF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43C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idnummer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C01A26-2D80-0E46-9B4D-60A1952FE66D}" type="slidenum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idfot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Datum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96BA79-F2AE-9145-9209-1674DACC0F18}" type="datetimeFigureOut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2025-03-25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Text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/>
              <a:t>Klicka här för att lägga till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  <a:p>
            <a:pPr lvl="5"/>
            <a:r>
              <a:rPr lang="sv-SE"/>
              <a:t>Nivå sex</a:t>
            </a:r>
          </a:p>
          <a:p>
            <a:pPr lvl="6"/>
            <a:r>
              <a:rPr lang="sv-SE"/>
              <a:t>Nivå 7</a:t>
            </a:r>
          </a:p>
          <a:p>
            <a:pPr lvl="7"/>
            <a:r>
              <a:rPr lang="sv-SE"/>
              <a:t>Nivå 8</a:t>
            </a:r>
          </a:p>
          <a:p>
            <a:pPr lvl="8"/>
            <a:r>
              <a:rPr lang="sv-SE"/>
              <a:t>Nivå nio</a:t>
            </a:r>
          </a:p>
        </p:txBody>
      </p:sp>
      <p:sp>
        <p:nvSpPr>
          <p:cNvPr id="2" name="Rubri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/>
              <a:t>Klicka här för att ändra format</a:t>
            </a:r>
          </a:p>
        </p:txBody>
      </p:sp>
    </p:spTree>
    <p:extLst>
      <p:ext uri="{BB962C8B-B14F-4D97-AF65-F5344CB8AC3E}">
        <p14:creationId xmlns:p14="http://schemas.microsoft.com/office/powerpoint/2010/main" val="363743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5" r:id="rId1"/>
    <p:sldLayoutId id="2147483856" r:id="rId2"/>
    <p:sldLayoutId id="2147483857" r:id="rId3"/>
    <p:sldLayoutId id="2147483858" r:id="rId4"/>
    <p:sldLayoutId id="2147483859" r:id="rId5"/>
    <p:sldLayoutId id="2147483860" r:id="rId6"/>
    <p:sldLayoutId id="2147483929" r:id="rId7"/>
  </p:sldLayoutIdLst>
  <p:txStyles>
    <p:titleStyle>
      <a:lvl1pPr algn="l" defTabSz="457200" rtl="0" eaLnBrk="1" latinLnBrk="0" hangingPunct="1">
        <a:spcBef>
          <a:spcPct val="0"/>
        </a:spcBef>
        <a:buNone/>
        <a:defRPr sz="3000" kern="120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spcAft>
          <a:spcPts val="500"/>
        </a:spcAft>
        <a:buFont typeface="Arial"/>
        <a:buNone/>
        <a:defRPr sz="2200" kern="1200">
          <a:solidFill>
            <a:srgbClr val="FFFFFF"/>
          </a:solidFill>
          <a:latin typeface="+mn-lt"/>
          <a:ea typeface="+mn-ea"/>
          <a:cs typeface="+mn-cs"/>
        </a:defRPr>
      </a:lvl1pPr>
      <a:lvl2pPr marL="719138" indent="-363538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–"/>
        <a:defRPr sz="2000" kern="1200">
          <a:solidFill>
            <a:srgbClr val="FFFFFF"/>
          </a:solidFill>
          <a:latin typeface="+mn-lt"/>
          <a:ea typeface="+mn-ea"/>
          <a:cs typeface="+mn-cs"/>
        </a:defRPr>
      </a:lvl2pPr>
      <a:lvl3pPr marL="1074738" indent="-3556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1800" kern="1200">
          <a:solidFill>
            <a:srgbClr val="FFFFFF"/>
          </a:solidFill>
          <a:latin typeface="+mn-lt"/>
          <a:ea typeface="+mn-ea"/>
          <a:cs typeface="+mn-cs"/>
        </a:defRPr>
      </a:lvl3pPr>
      <a:lvl4pPr marL="1346200" indent="-271463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–"/>
        <a:defRPr sz="1600" kern="1200">
          <a:solidFill>
            <a:srgbClr val="FFFFFF"/>
          </a:solidFill>
          <a:latin typeface="+mn-lt"/>
          <a:ea typeface="+mn-ea"/>
          <a:cs typeface="+mn-cs"/>
        </a:defRPr>
      </a:lvl4pPr>
      <a:lvl5pPr marL="1617663" indent="-271463" algn="l" defTabSz="457200" rtl="0" eaLnBrk="1" latinLnBrk="0" hangingPunct="1">
        <a:spcBef>
          <a:spcPct val="20000"/>
        </a:spcBef>
        <a:spcAft>
          <a:spcPts val="500"/>
        </a:spcAft>
        <a:buFont typeface="Arial" panose="020B0604020202020204" pitchFamily="34" charset="0"/>
        <a:buChar char="•"/>
        <a:defRPr sz="1400" kern="1200">
          <a:solidFill>
            <a:srgbClr val="FFFFFF"/>
          </a:solidFill>
          <a:latin typeface="+mn-lt"/>
          <a:ea typeface="+mn-ea"/>
          <a:cs typeface="+mn-cs"/>
        </a:defRPr>
      </a:lvl5pPr>
      <a:lvl6pPr marL="1795463" indent="-177800" algn="l" defTabSz="457200" rtl="0" eaLnBrk="1" latinLnBrk="0" hangingPunct="1">
        <a:spcBef>
          <a:spcPct val="20000"/>
        </a:spcBef>
        <a:spcAft>
          <a:spcPts val="500"/>
        </a:spcAft>
        <a:buFont typeface="Open Sans" panose="020B0606030504020204" pitchFamily="34" charset="0"/>
        <a:buChar char="–"/>
        <a:defRPr sz="1200" kern="1200">
          <a:solidFill>
            <a:srgbClr val="FFFFFF"/>
          </a:solidFill>
          <a:latin typeface="+mn-lt"/>
          <a:ea typeface="+mn-ea"/>
          <a:cs typeface="+mn-cs"/>
        </a:defRPr>
      </a:lvl6pPr>
      <a:lvl7pPr marL="1973263" indent="-1778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1000" kern="1200" baseline="0">
          <a:solidFill>
            <a:srgbClr val="FFFFFF"/>
          </a:solidFill>
          <a:latin typeface="+mn-lt"/>
          <a:ea typeface="+mn-ea"/>
          <a:cs typeface="+mn-cs"/>
        </a:defRPr>
      </a:lvl7pPr>
      <a:lvl8pPr marL="2151063" indent="-177800" algn="l" defTabSz="457200" rtl="0" eaLnBrk="1" latinLnBrk="0" hangingPunct="1">
        <a:spcBef>
          <a:spcPct val="20000"/>
        </a:spcBef>
        <a:spcAft>
          <a:spcPts val="500"/>
        </a:spcAft>
        <a:buFont typeface="Open Sans" panose="020B0606030504020204" pitchFamily="34" charset="0"/>
        <a:buChar char="–"/>
        <a:defRPr sz="800" kern="1200" baseline="0">
          <a:solidFill>
            <a:srgbClr val="FFFFFF"/>
          </a:solidFill>
          <a:latin typeface="+mn-lt"/>
          <a:ea typeface="+mn-ea"/>
          <a:cs typeface="+mn-cs"/>
        </a:defRPr>
      </a:lvl8pPr>
      <a:lvl9pPr marL="2328863" indent="-1778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600" kern="1200" baseline="0">
          <a:solidFill>
            <a:srgbClr val="FFFFFF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idnummer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C01A26-2D80-0E46-9B4D-60A1952FE66D}" type="slidenum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idfot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Datum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96BA79-F2AE-9145-9209-1674DACC0F18}" type="datetimeFigureOut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2025-03-25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Text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/>
              <a:t>Klicka här för att lägga till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  <a:p>
            <a:pPr lvl="5"/>
            <a:r>
              <a:rPr lang="sv-SE"/>
              <a:t>Nivå sex</a:t>
            </a:r>
          </a:p>
          <a:p>
            <a:pPr lvl="6"/>
            <a:r>
              <a:rPr lang="sv-SE"/>
              <a:t>Nivå 7</a:t>
            </a:r>
          </a:p>
          <a:p>
            <a:pPr lvl="7"/>
            <a:r>
              <a:rPr lang="sv-SE"/>
              <a:t>Nivå 8</a:t>
            </a:r>
          </a:p>
          <a:p>
            <a:pPr lvl="8"/>
            <a:r>
              <a:rPr lang="sv-SE"/>
              <a:t>Nivå nio</a:t>
            </a:r>
          </a:p>
        </p:txBody>
      </p:sp>
      <p:sp>
        <p:nvSpPr>
          <p:cNvPr id="2" name="Rubri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/>
              <a:t>Klicka här för att ändra format</a:t>
            </a:r>
          </a:p>
        </p:txBody>
      </p:sp>
    </p:spTree>
    <p:extLst>
      <p:ext uri="{BB962C8B-B14F-4D97-AF65-F5344CB8AC3E}">
        <p14:creationId xmlns:p14="http://schemas.microsoft.com/office/powerpoint/2010/main" val="1751943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0" r:id="rId1"/>
    <p:sldLayoutId id="2147483891" r:id="rId2"/>
    <p:sldLayoutId id="2147483892" r:id="rId3"/>
    <p:sldLayoutId id="2147483893" r:id="rId4"/>
    <p:sldLayoutId id="2147483894" r:id="rId5"/>
    <p:sldLayoutId id="2147483895" r:id="rId6"/>
    <p:sldLayoutId id="2147483928" r:id="rId7"/>
  </p:sldLayoutIdLst>
  <p:txStyles>
    <p:titleStyle>
      <a:lvl1pPr algn="l" defTabSz="457200" rtl="0" eaLnBrk="1" latinLnBrk="0" hangingPunct="1">
        <a:spcBef>
          <a:spcPct val="0"/>
        </a:spcBef>
        <a:buNone/>
        <a:defRPr sz="3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spcAft>
          <a:spcPts val="500"/>
        </a:spcAft>
        <a:buFont typeface="Arial"/>
        <a:buNone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719138" indent="-363538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74738" indent="-3556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46200" indent="-271463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17663" indent="-271463" algn="l" defTabSz="457200" rtl="0" eaLnBrk="1" latinLnBrk="0" hangingPunct="1">
        <a:spcBef>
          <a:spcPct val="20000"/>
        </a:spcBef>
        <a:spcAft>
          <a:spcPts val="5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95463" indent="-177800" algn="l" defTabSz="457200" rtl="0" eaLnBrk="1" latinLnBrk="0" hangingPunct="1">
        <a:spcBef>
          <a:spcPct val="20000"/>
        </a:spcBef>
        <a:spcAft>
          <a:spcPts val="500"/>
        </a:spcAft>
        <a:buFont typeface="Open Sans" panose="020B0606030504020204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973263" indent="-1778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10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51063" indent="-177800" algn="l" defTabSz="457200" rtl="0" eaLnBrk="1" latinLnBrk="0" hangingPunct="1">
        <a:spcBef>
          <a:spcPct val="20000"/>
        </a:spcBef>
        <a:spcAft>
          <a:spcPts val="500"/>
        </a:spcAft>
        <a:buFont typeface="Open Sans" panose="020B0606030504020204" pitchFamily="34" charset="0"/>
        <a:buChar char="–"/>
        <a:defRPr sz="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328863" indent="-1778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1007535" y="274639"/>
            <a:ext cx="1027218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007535" y="1600203"/>
            <a:ext cx="10272184" cy="35569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3769B1E0-10C2-AE47-AB55-7809D53051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9507" y="6007592"/>
            <a:ext cx="1920213" cy="434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814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6" r:id="rId1"/>
    <p:sldLayoutId id="2147483987" r:id="rId2"/>
    <p:sldLayoutId id="2147483988" r:id="rId3"/>
    <p:sldLayoutId id="2147483989" r:id="rId4"/>
    <p:sldLayoutId id="2147483990" r:id="rId5"/>
    <p:sldLayoutId id="2147483991" r:id="rId6"/>
    <p:sldLayoutId id="2147483992" r:id="rId7"/>
    <p:sldLayoutId id="2147483993" r:id="rId8"/>
    <p:sldLayoutId id="2147483994" r:id="rId9"/>
    <p:sldLayoutId id="2147483995" r:id="rId10"/>
    <p:sldLayoutId id="2147483996" r:id="rId11"/>
    <p:sldLayoutId id="2147483997" r:id="rId12"/>
    <p:sldLayoutId id="2147483998" r:id="rId13"/>
    <p:sldLayoutId id="2147483999" r:id="rId14"/>
    <p:sldLayoutId id="2147484000" r:id="rId15"/>
    <p:sldLayoutId id="2147484001" r:id="rId16"/>
    <p:sldLayoutId id="2147484002" r:id="rId17"/>
    <p:sldLayoutId id="2147484003" r:id="rId18"/>
    <p:sldLayoutId id="2147484004" r:id="rId19"/>
    <p:sldLayoutId id="2147484005" r:id="rId20"/>
    <p:sldLayoutId id="2147484006" r:id="rId21"/>
    <p:sldLayoutId id="2147484007" r:id="rId22"/>
    <p:sldLayoutId id="2147484008" r:id="rId23"/>
    <p:sldLayoutId id="2147484009" r:id="rId24"/>
    <p:sldLayoutId id="2147484010" r:id="rId25"/>
    <p:sldLayoutId id="2147484011" r:id="rId26"/>
    <p:sldLayoutId id="2147484012" r:id="rId27"/>
    <p:sldLayoutId id="2147484013" r:id="rId28"/>
    <p:sldLayoutId id="2147484014" r:id="rId29"/>
    <p:sldLayoutId id="2147484015" r:id="rId30"/>
    <p:sldLayoutId id="2147484016" r:id="rId31"/>
    <p:sldLayoutId id="2147484017" r:id="rId32"/>
    <p:sldLayoutId id="2147484018" r:id="rId33"/>
    <p:sldLayoutId id="2147484019" r:id="rId34"/>
    <p:sldLayoutId id="2147484020" r:id="rId35"/>
    <p:sldLayoutId id="2147484021" r:id="rId36"/>
    <p:sldLayoutId id="2147484022" r:id="rId37"/>
    <p:sldLayoutId id="2147484023" r:id="rId38"/>
    <p:sldLayoutId id="2147484024" r:id="rId39"/>
    <p:sldLayoutId id="2147484025" r:id="rId40"/>
    <p:sldLayoutId id="2147484026" r:id="rId41"/>
    <p:sldLayoutId id="2147484027" r:id="rId42"/>
    <p:sldLayoutId id="2147484028" r:id="rId43"/>
    <p:sldLayoutId id="2147484029" r:id="rId44"/>
    <p:sldLayoutId id="2147484030" r:id="rId45"/>
    <p:sldLayoutId id="2147484031" r:id="rId46"/>
  </p:sldLayoutIdLst>
  <p:txStyles>
    <p:titleStyle>
      <a:lvl1pPr algn="ctr" defTabSz="1219140" rtl="0" eaLnBrk="1" latinLnBrk="0" hangingPunct="1">
        <a:spcBef>
          <a:spcPct val="0"/>
        </a:spcBef>
        <a:buNone/>
        <a:defRPr sz="5867" kern="1200">
          <a:solidFill>
            <a:srgbClr val="0050A0"/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239989" indent="-239989" algn="l" defTabSz="1219140" rtl="0" eaLnBrk="1" latinLnBrk="0" hangingPunct="1">
        <a:spcBef>
          <a:spcPct val="20000"/>
        </a:spcBef>
        <a:buClr>
          <a:srgbClr val="0050A0"/>
        </a:buClr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1pPr>
      <a:lvl2pPr marL="700765" indent="-239989" algn="l" defTabSz="1219140" rtl="0" eaLnBrk="1" latinLnBrk="0" hangingPunct="1">
        <a:spcBef>
          <a:spcPct val="20000"/>
        </a:spcBef>
        <a:buClr>
          <a:srgbClr val="0050A0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83936" indent="-239989" algn="l" defTabSz="1219140" rtl="0" eaLnBrk="1" latinLnBrk="0" hangingPunct="1">
        <a:spcBef>
          <a:spcPct val="20000"/>
        </a:spcBef>
        <a:buClr>
          <a:srgbClr val="0050A0"/>
        </a:buClr>
        <a:buFont typeface="Arial" panose="020B0604020202020204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3pPr>
      <a:lvl4pPr marL="1845509" indent="-239989" algn="l" defTabSz="1219140" rtl="0" eaLnBrk="1" latinLnBrk="0" hangingPunct="1">
        <a:spcBef>
          <a:spcPct val="20000"/>
        </a:spcBef>
        <a:buClr>
          <a:srgbClr val="0050A0"/>
        </a:buClr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2311085" indent="-239989" algn="l" defTabSz="1219140" rtl="0" eaLnBrk="1" latinLnBrk="0" hangingPunct="1">
        <a:spcBef>
          <a:spcPct val="20000"/>
        </a:spcBef>
        <a:buClr>
          <a:srgbClr val="0050A0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632" indent="-304784" algn="l" defTabSz="121914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202" indent="-304784" algn="l" defTabSz="121914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2" indent="-304784" algn="l" defTabSz="121914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341" indent="-304784" algn="l" defTabSz="121914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7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4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09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7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4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41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87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557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643">
          <p15:clr>
            <a:srgbClr val="F26B43"/>
          </p15:clr>
        </p15:guide>
        <p15:guide id="2" pos="476">
          <p15:clr>
            <a:srgbClr val="F26B43"/>
          </p15:clr>
        </p15:guide>
        <p15:guide id="3" orient="horz" pos="158">
          <p15:clr>
            <a:srgbClr val="F26B43"/>
          </p15:clr>
        </p15:guide>
        <p15:guide id="4" orient="horz" pos="259">
          <p15:clr>
            <a:srgbClr val="F26B43"/>
          </p15:clr>
        </p15:guide>
        <p15:guide id="5" orient="horz" pos="835">
          <p15:clr>
            <a:srgbClr val="F26B43"/>
          </p15:clr>
        </p15:guide>
        <p15:guide id="6" orient="horz" pos="730">
          <p15:clr>
            <a:srgbClr val="F26B43"/>
          </p15:clr>
        </p15:guide>
        <p15:guide id="7" pos="5329">
          <p15:clr>
            <a:srgbClr val="F26B43"/>
          </p15:clr>
        </p15:guide>
        <p15:guide id="8" pos="249">
          <p15:clr>
            <a:srgbClr val="F26B43"/>
          </p15:clr>
        </p15:guide>
        <p15:guide id="9" orient="horz" pos="2482">
          <p15:clr>
            <a:srgbClr val="F26B43"/>
          </p15:clr>
        </p15:guide>
        <p15:guide id="10" orient="horz" pos="358">
          <p15:clr>
            <a:srgbClr val="F26B43"/>
          </p15:clr>
        </p15:guide>
        <p15:guide id="12" orient="horz" pos="2835">
          <p15:clr>
            <a:srgbClr val="F26B43"/>
          </p15:clr>
        </p15:guide>
        <p15:guide id="13" orient="horz" pos="3044">
          <p15:clr>
            <a:srgbClr val="F26B43"/>
          </p15:clr>
        </p15:guide>
        <p15:guide id="14" pos="2880">
          <p15:clr>
            <a:srgbClr val="F26B43"/>
          </p15:clr>
        </p15:guide>
        <p15:guide id="15" pos="306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28.png"/><Relationship Id="rId4" Type="http://schemas.openxmlformats.org/officeDocument/2006/relationships/hyperlink" Target="https://regionvasterbotten.se/VLL/Filer/Verksamhetsplan%202023-2025%20reviderad%202024%20faststa%CC%88lld%20241204.pdf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>
            <a:extLst>
              <a:ext uri="{FF2B5EF4-FFF2-40B4-BE49-F238E27FC236}">
                <a16:creationId xmlns:a16="http://schemas.microsoft.com/office/drawing/2014/main" id="{1109CB3A-334C-4A61-9F52-BBFD696EA02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5400"/>
              <a:t>Canvas för din verksamhet</a:t>
            </a:r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EEB0F5D3-AF57-4503-A306-89EB7833683D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263352" y="476672"/>
            <a:ext cx="10271125" cy="787400"/>
          </a:xfrm>
        </p:spPr>
        <p:txBody>
          <a:bodyPr/>
          <a:lstStyle/>
          <a:p>
            <a:pPr algn="ctr"/>
            <a:r>
              <a:rPr lang="sv-SE" sz="3600" err="1">
                <a:solidFill>
                  <a:schemeClr val="bg1"/>
                </a:solidFill>
              </a:rPr>
              <a:t>Lärlabb</a:t>
            </a:r>
            <a:r>
              <a:rPr lang="sv-SE" sz="3600">
                <a:solidFill>
                  <a:schemeClr val="bg1"/>
                </a:solidFill>
              </a:rPr>
              <a:t> D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0BD76A89-4E5D-291D-A2B5-97F14A9CA7D8}"/>
              </a:ext>
            </a:extLst>
          </p:cNvPr>
          <p:cNvSpPr txBox="1"/>
          <p:nvPr/>
        </p:nvSpPr>
        <p:spPr>
          <a:xfrm>
            <a:off x="1127448" y="4100332"/>
            <a:ext cx="8930952" cy="92333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sv-SE" sz="1800" b="0" i="0" u="none" strike="noStrike">
                <a:solidFill>
                  <a:srgbClr val="FFFFFF"/>
                </a:solidFill>
                <a:effectLst/>
                <a:latin typeface="Calibri"/>
                <a:ea typeface="Calibri"/>
                <a:cs typeface="Calibri"/>
              </a:rPr>
              <a:t>Syfte: </a:t>
            </a:r>
            <a:r>
              <a:rPr lang="sv-SE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Fördjupa förståelsen för hur canvasen (och insikter från ledarutbildningen) </a:t>
            </a:r>
            <a:br>
              <a:rPr lang="sv-SE">
                <a:solidFill>
                  <a:srgbClr val="FFFFFF"/>
                </a:solidFill>
                <a:latin typeface="Calibri"/>
                <a:ea typeface="Calibri"/>
                <a:cs typeface="Calibri"/>
              </a:rPr>
            </a:br>
            <a:r>
              <a:rPr lang="sv-SE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kan omsättas praktiskt i din planering av din verksamhets digitala förändringsresor</a:t>
            </a:r>
            <a:br>
              <a:rPr lang="sv-SE">
                <a:solidFill>
                  <a:srgbClr val="FFFFFF"/>
                </a:solidFill>
                <a:latin typeface="Calibri"/>
                <a:ea typeface="Calibri"/>
                <a:cs typeface="Calibri"/>
              </a:rPr>
            </a:br>
            <a:r>
              <a:rPr lang="sv-SE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Vi övar på att fylla i delar och ger varandra tips hur planen kan utvecklas</a:t>
            </a:r>
            <a:endParaRPr lang="sv-SE">
              <a:latin typeface="Calibri"/>
              <a:ea typeface="Calibri"/>
              <a:cs typeface="Calibri"/>
            </a:endParaRPr>
          </a:p>
        </p:txBody>
      </p:sp>
      <p:sp>
        <p:nvSpPr>
          <p:cNvPr id="3" name="Rektangel: rundade hörn 2">
            <a:extLst>
              <a:ext uri="{FF2B5EF4-FFF2-40B4-BE49-F238E27FC236}">
                <a16:creationId xmlns:a16="http://schemas.microsoft.com/office/drawing/2014/main" id="{D1857A59-C282-3D51-88AC-21A0D6CA022F}"/>
              </a:ext>
            </a:extLst>
          </p:cNvPr>
          <p:cNvSpPr/>
          <p:nvPr/>
        </p:nvSpPr>
        <p:spPr>
          <a:xfrm>
            <a:off x="145676" y="5961529"/>
            <a:ext cx="2431676" cy="582705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4" name="Picture 3" descr="En bild som visar skärmbild, Electric blue, Teckensnitt, blå&#10;&#10;Automatiskt genererad beskrivning">
            <a:extLst>
              <a:ext uri="{FF2B5EF4-FFF2-40B4-BE49-F238E27FC236}">
                <a16:creationId xmlns:a16="http://schemas.microsoft.com/office/drawing/2014/main" id="{E59EC1EB-DFCB-5A86-80B2-20D1F46DA2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3891" y="5920489"/>
            <a:ext cx="934478" cy="921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6010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853BE7E-4A83-929E-920A-D9EAB3363A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Dialog – erfarenheter av förändringsresor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B67BC4E-6397-458B-FAEE-7493AF6875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/>
              <a:t>Anna Hallgren, nämndssekreterare Nordmalings kommun </a:t>
            </a:r>
          </a:p>
          <a:p>
            <a:r>
              <a:rPr lang="sv-SE"/>
              <a:t>Thomas Molén, digitaliseringsstrateg Umeå kommun 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66F695AD-D47F-FD47-2152-4BEA6A535B0B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Rektangel: rundade hörn 4">
            <a:extLst>
              <a:ext uri="{FF2B5EF4-FFF2-40B4-BE49-F238E27FC236}">
                <a16:creationId xmlns:a16="http://schemas.microsoft.com/office/drawing/2014/main" id="{18CFCFC0-1AA5-37D5-A0E0-64BA15634071}"/>
              </a:ext>
            </a:extLst>
          </p:cNvPr>
          <p:cNvSpPr/>
          <p:nvPr/>
        </p:nvSpPr>
        <p:spPr>
          <a:xfrm>
            <a:off x="145676" y="5961529"/>
            <a:ext cx="2431676" cy="582705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6" name="Picture 3" descr="En bild som visar skärmbild, Electric blue, Teckensnitt, blå&#10;&#10;Automatiskt genererad beskrivning">
            <a:extLst>
              <a:ext uri="{FF2B5EF4-FFF2-40B4-BE49-F238E27FC236}">
                <a16:creationId xmlns:a16="http://schemas.microsoft.com/office/drawing/2014/main" id="{F9DE0137-3C17-F6EB-AEE8-DC53056476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3891" y="5920489"/>
            <a:ext cx="934478" cy="921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4679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3C6D4269-46DD-7280-EEDC-88B395A9E6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21" y="765175"/>
            <a:ext cx="10477332" cy="779992"/>
          </a:xfrm>
        </p:spPr>
        <p:txBody>
          <a:bodyPr/>
          <a:lstStyle/>
          <a:p>
            <a:r>
              <a:rPr lang="sv-SE" b="1"/>
              <a:t>Vision Verksamhetsplan digitalisering 2023-25 *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DD2234E5-09C2-83AD-52DB-A1A4483D588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63144" y="2680198"/>
            <a:ext cx="5602831" cy="3479964"/>
          </a:xfrm>
        </p:spPr>
        <p:txBody>
          <a:bodyPr/>
          <a:lstStyle/>
          <a:p>
            <a:pPr marL="0" indent="0">
              <a:buNone/>
            </a:pPr>
            <a:r>
              <a:rPr lang="sv-SE" sz="200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- Att vi samverkar för </a:t>
            </a:r>
            <a:r>
              <a:rPr lang="sv-SE" sz="2000" b="1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likvärdiga grundförutsättningar för samhällsservice </a:t>
            </a:r>
            <a:r>
              <a:rPr lang="sv-SE" sz="200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och välfärd med stöd av digitalisering i hela länet.</a:t>
            </a:r>
            <a:br>
              <a:rPr lang="sv-SE" sz="200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sv-SE" sz="2000">
              <a:solidFill>
                <a:srgbClr val="000000"/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v-SE" sz="2000">
                <a:solidFill>
                  <a:srgbClr val="000000"/>
                </a:solidFill>
                <a:ea typeface="Calibri" panose="020F0502020204030204" pitchFamily="34" charset="0"/>
              </a:rPr>
              <a:t>- Vårt</a:t>
            </a:r>
            <a:r>
              <a:rPr lang="sv-SE" sz="200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 gemensamma förmågebyggande ska ge </a:t>
            </a:r>
            <a:r>
              <a:rPr lang="sv-SE" sz="2000" b="1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effekt</a:t>
            </a:r>
            <a:r>
              <a:rPr lang="sv-SE" sz="200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 för både den </a:t>
            </a:r>
            <a:r>
              <a:rPr lang="sv-SE" sz="2000" b="1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egna organisationen </a:t>
            </a:r>
            <a:r>
              <a:rPr lang="sv-SE" sz="200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och för </a:t>
            </a:r>
            <a:r>
              <a:rPr lang="sv-SE" sz="2000" b="1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länet</a:t>
            </a:r>
            <a:r>
              <a:rPr lang="sv-SE" sz="200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, dess </a:t>
            </a:r>
            <a:r>
              <a:rPr lang="sv-SE" sz="2000" b="1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invånare och företag</a:t>
            </a:r>
            <a:r>
              <a:rPr lang="sv-SE" sz="200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sv-SE" sz="200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sv-SE"/>
          </a:p>
        </p:txBody>
      </p:sp>
      <p:pic>
        <p:nvPicPr>
          <p:cNvPr id="5" name="Picture 2" descr="En bild som visar text, karta&#10;&#10;Automatiskt genererad beskrivning">
            <a:extLst>
              <a:ext uri="{FF2B5EF4-FFF2-40B4-BE49-F238E27FC236}">
                <a16:creationId xmlns:a16="http://schemas.microsoft.com/office/drawing/2014/main" id="{868C0D9F-79D5-2A28-1726-6F56BA656E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5975" y="1753238"/>
            <a:ext cx="4760817" cy="375253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08D58C69-A6B9-7BD7-B0F9-AF17ED5A7A3F}"/>
              </a:ext>
            </a:extLst>
          </p:cNvPr>
          <p:cNvSpPr txBox="1"/>
          <p:nvPr/>
        </p:nvSpPr>
        <p:spPr>
          <a:xfrm>
            <a:off x="1063145" y="1764241"/>
            <a:ext cx="930840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200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Vår investering i digital utveckling och mognad i </a:t>
            </a:r>
          </a:p>
          <a:p>
            <a:r>
              <a:rPr lang="sv-SE" sz="200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Västerbottens kommuner ska leda till:</a:t>
            </a:r>
            <a:endParaRPr lang="sv-SE" sz="2000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4EC4182-84B3-3F31-FF90-B1CD0F3C996F}"/>
              </a:ext>
            </a:extLst>
          </p:cNvPr>
          <p:cNvSpPr txBox="1"/>
          <p:nvPr/>
        </p:nvSpPr>
        <p:spPr>
          <a:xfrm>
            <a:off x="1015421" y="5908159"/>
            <a:ext cx="7312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i="1">
                <a:hlinkClick r:id="rId4"/>
              </a:rPr>
              <a:t>* Verksamhetsplan 2023-2025 för kommunernas digitalisering i samverkan</a:t>
            </a:r>
            <a:endParaRPr lang="sv-SE" i="1"/>
          </a:p>
        </p:txBody>
      </p:sp>
      <p:pic>
        <p:nvPicPr>
          <p:cNvPr id="6" name="Picture 3" descr="En bild som visar skärmbild, Electric blue, Teckensnitt, blå&#10;&#10;Automatiskt genererad beskrivning">
            <a:extLst>
              <a:ext uri="{FF2B5EF4-FFF2-40B4-BE49-F238E27FC236}">
                <a16:creationId xmlns:a16="http://schemas.microsoft.com/office/drawing/2014/main" id="{C8BF6E9A-4A74-9891-6A0E-0F539FC871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93891" y="5920489"/>
            <a:ext cx="934478" cy="921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4553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ruta 15">
            <a:extLst>
              <a:ext uri="{FF2B5EF4-FFF2-40B4-BE49-F238E27FC236}">
                <a16:creationId xmlns:a16="http://schemas.microsoft.com/office/drawing/2014/main" id="{AC7F48DC-CB71-3FC5-F5D3-A3A8B2CC9CCA}"/>
              </a:ext>
            </a:extLst>
          </p:cNvPr>
          <p:cNvSpPr txBox="1"/>
          <p:nvPr/>
        </p:nvSpPr>
        <p:spPr>
          <a:xfrm>
            <a:off x="9309687" y="5983460"/>
            <a:ext cx="206362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ubrik 7">
            <a:extLst>
              <a:ext uri="{FF2B5EF4-FFF2-40B4-BE49-F238E27FC236}">
                <a16:creationId xmlns:a16="http://schemas.microsoft.com/office/drawing/2014/main" id="{BBBE1DCD-851C-C644-6BB8-91C0BB2AAF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901" y="404937"/>
            <a:ext cx="11967099" cy="779992"/>
          </a:xfrm>
        </p:spPr>
        <p:txBody>
          <a:bodyPr/>
          <a:lstStyle/>
          <a:p>
            <a:r>
              <a:rPr lang="sv-SE" b="1"/>
              <a:t>Handlingsplan 2025 utifrån treårig Verksamhetsplan  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7652B955-4FE0-028F-4C68-9AB4D70619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2416" y="2386577"/>
            <a:ext cx="3642883" cy="3642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ruta 3">
            <a:extLst>
              <a:ext uri="{FF2B5EF4-FFF2-40B4-BE49-F238E27FC236}">
                <a16:creationId xmlns:a16="http://schemas.microsoft.com/office/drawing/2014/main" id="{C5F0D00B-3CD7-3D88-968D-34EE7DDFB025}"/>
              </a:ext>
            </a:extLst>
          </p:cNvPr>
          <p:cNvSpPr txBox="1"/>
          <p:nvPr/>
        </p:nvSpPr>
        <p:spPr>
          <a:xfrm>
            <a:off x="290064" y="4628749"/>
            <a:ext cx="4151535" cy="181588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Informationsförsörjning &amp; digital infrastruktur</a:t>
            </a:r>
            <a:br>
              <a:rPr kumimoji="0" lang="sv-SE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endParaRPr kumimoji="0" lang="sv-SE" sz="16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* Nätverk bredband &amp; samverkansstruktur SDK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* Stärka robusthet, tillgänglighet, prestanda </a:t>
            </a:r>
            <a:b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i infrastrukturer, fast &amp; mobilt </a:t>
            </a:r>
            <a:b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* Modeller/förutsättningar för nytta av IOT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C2DF749B-27C3-F87C-C68B-F88B0B73A622}"/>
              </a:ext>
            </a:extLst>
          </p:cNvPr>
          <p:cNvSpPr txBox="1"/>
          <p:nvPr/>
        </p:nvSpPr>
        <p:spPr>
          <a:xfrm>
            <a:off x="7433147" y="4448680"/>
            <a:ext cx="4564936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lt"/>
                <a:cs typeface="Calibri"/>
              </a:rPr>
              <a:t>Arkitektur &amp; säkerhet</a:t>
            </a:r>
            <a:br>
              <a:rPr kumimoji="0" lang="sv-SE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lt"/>
                <a:cs typeface="Calibri"/>
              </a:rPr>
            </a:br>
            <a:b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lt"/>
                <a:cs typeface="Calibri"/>
              </a:rPr>
            </a:br>
            <a: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lt"/>
                <a:cs typeface="Calibri"/>
              </a:rPr>
              <a:t> * Nätverk IT-arkitektur &amp; informationssäkerhet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lt"/>
                <a:cs typeface="Calibri"/>
              </a:rPr>
              <a:t> * Stärkt informationssäkerhet - Etablera styrning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lt"/>
                <a:cs typeface="Calibri"/>
              </a:rPr>
              <a:t> * Arbetssätt för grundläggande arkitektur</a:t>
            </a:r>
            <a:b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lt"/>
                <a:cs typeface="Calibri"/>
              </a:rPr>
            </a:br>
            <a: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lt"/>
                <a:cs typeface="Calibri"/>
              </a:rPr>
              <a:t> * Kartläggning prioriterade </a:t>
            </a:r>
            <a:b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lt"/>
                <a:cs typeface="Calibri"/>
              </a:rPr>
            </a:br>
            <a: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lt"/>
                <a:cs typeface="Calibri"/>
              </a:rPr>
              <a:t>    informationsmängder, strukturer &amp; system</a:t>
            </a:r>
            <a:b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lt"/>
                <a:cs typeface="Calibri"/>
              </a:rPr>
            </a:br>
            <a:b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lt"/>
                <a:cs typeface="Calibri"/>
              </a:rPr>
            </a:br>
            <a:endParaRPr kumimoji="0" lang="sv-SE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lt"/>
              <a:cs typeface="Calibri"/>
            </a:endParaRP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394A1781-CBF4-4FC9-BB9C-8BFE0DAC7CA2}"/>
              </a:ext>
            </a:extLst>
          </p:cNvPr>
          <p:cNvSpPr txBox="1"/>
          <p:nvPr/>
        </p:nvSpPr>
        <p:spPr>
          <a:xfrm>
            <a:off x="406208" y="1703627"/>
            <a:ext cx="4151535" cy="2554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Sammanhållen digital service</a:t>
            </a:r>
            <a:br>
              <a:rPr kumimoji="0" lang="sv-SE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b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* Stärka förutsättningar &amp; sprida praxis </a:t>
            </a:r>
            <a:b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* Samutveckling över organisationsgränser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bedriva utveckling &amp; skapa modeller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* Skapa förutsättningar för nationell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samordning av viss samhällsservice</a:t>
            </a:r>
            <a:b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2D12F9AA-8D3B-06E1-D4A3-8B462841E167}"/>
              </a:ext>
            </a:extLst>
          </p:cNvPr>
          <p:cNvSpPr txBox="1"/>
          <p:nvPr/>
        </p:nvSpPr>
        <p:spPr>
          <a:xfrm>
            <a:off x="7433147" y="1703627"/>
            <a:ext cx="4737195" cy="206210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Ledning, styrning &amp; organisation</a:t>
            </a:r>
            <a:br>
              <a:rPr kumimoji="0" lang="sv-SE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b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* Nätverk, Ledningsförmåga för omställning</a:t>
            </a:r>
            <a:b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* Basnivå för digitalisering &amp; GAP analysarbete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* Ledningsdialoger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* Dialogforum SKR/Inera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Calibri"/>
                <a:ea typeface="+mn-ea"/>
                <a:cs typeface="+mn-cs"/>
              </a:rPr>
              <a:t> * Lärande för chefer och ledare  </a:t>
            </a:r>
            <a:b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* Utveckla Mötesplats Digitala Västerbotten</a:t>
            </a:r>
          </a:p>
        </p:txBody>
      </p:sp>
      <p:sp>
        <p:nvSpPr>
          <p:cNvPr id="12" name="Rektangel: rundade hörn 11">
            <a:extLst>
              <a:ext uri="{FF2B5EF4-FFF2-40B4-BE49-F238E27FC236}">
                <a16:creationId xmlns:a16="http://schemas.microsoft.com/office/drawing/2014/main" id="{3E63F236-82AA-8D70-EC7D-716BA27FA27B}"/>
              </a:ext>
            </a:extLst>
          </p:cNvPr>
          <p:cNvSpPr/>
          <p:nvPr/>
        </p:nvSpPr>
        <p:spPr>
          <a:xfrm>
            <a:off x="300062" y="1621773"/>
            <a:ext cx="4151535" cy="2343666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Rektangel: rundade hörn 12">
            <a:extLst>
              <a:ext uri="{FF2B5EF4-FFF2-40B4-BE49-F238E27FC236}">
                <a16:creationId xmlns:a16="http://schemas.microsoft.com/office/drawing/2014/main" id="{97FD8C2F-41B2-9E56-0D4E-57A4C70435B0}"/>
              </a:ext>
            </a:extLst>
          </p:cNvPr>
          <p:cNvSpPr/>
          <p:nvPr/>
        </p:nvSpPr>
        <p:spPr>
          <a:xfrm>
            <a:off x="7326999" y="1703626"/>
            <a:ext cx="4564937" cy="2261813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Rektangel: rundade hörn 14">
            <a:extLst>
              <a:ext uri="{FF2B5EF4-FFF2-40B4-BE49-F238E27FC236}">
                <a16:creationId xmlns:a16="http://schemas.microsoft.com/office/drawing/2014/main" id="{4ADB04DC-4208-2D67-1E21-52AEE8CA3B63}"/>
              </a:ext>
            </a:extLst>
          </p:cNvPr>
          <p:cNvSpPr/>
          <p:nvPr/>
        </p:nvSpPr>
        <p:spPr>
          <a:xfrm>
            <a:off x="300062" y="4391324"/>
            <a:ext cx="4151535" cy="2321087"/>
          </a:xfrm>
          <a:prstGeom prst="roundRect">
            <a:avLst/>
          </a:prstGeom>
          <a:noFill/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Rektangel: rundade hörn 13">
            <a:extLst>
              <a:ext uri="{FF2B5EF4-FFF2-40B4-BE49-F238E27FC236}">
                <a16:creationId xmlns:a16="http://schemas.microsoft.com/office/drawing/2014/main" id="{3C44BC58-CFBC-7551-D28D-137648DD5607}"/>
              </a:ext>
            </a:extLst>
          </p:cNvPr>
          <p:cNvSpPr/>
          <p:nvPr/>
        </p:nvSpPr>
        <p:spPr>
          <a:xfrm>
            <a:off x="7327000" y="4391324"/>
            <a:ext cx="4564937" cy="2320981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6ACE818C-A3AC-608E-B816-83E1B9120112}"/>
              </a:ext>
            </a:extLst>
          </p:cNvPr>
          <p:cNvSpPr txBox="1"/>
          <p:nvPr/>
        </p:nvSpPr>
        <p:spPr>
          <a:xfrm>
            <a:off x="238498" y="1108701"/>
            <a:ext cx="90096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1" u="none" strike="noStrike" kern="1200" cap="none" spc="0" normalizeH="0" baseline="0" noProof="0">
                <a:ln>
                  <a:noFill/>
                </a:ln>
                <a:solidFill>
                  <a:srgbClr val="005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Fungerande samverkansstruktur &amp; lojalitet till gemensam utvecklingsplan är en förutsättning </a:t>
            </a:r>
          </a:p>
        </p:txBody>
      </p:sp>
    </p:spTree>
    <p:extLst>
      <p:ext uri="{BB962C8B-B14F-4D97-AF65-F5344CB8AC3E}">
        <p14:creationId xmlns:p14="http://schemas.microsoft.com/office/powerpoint/2010/main" val="1839926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94089C-FD55-0E81-421A-BBCF02D030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92E3A34-5244-C989-8BF7-6E713EBB8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861FD73E-81FB-BBB6-5FF3-20117D432E1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4621" b="2317"/>
          <a:stretch/>
        </p:blipFill>
        <p:spPr>
          <a:xfrm>
            <a:off x="2715885" y="-1"/>
            <a:ext cx="9476115" cy="6858001"/>
          </a:xfrm>
          <a:prstGeom prst="rect">
            <a:avLst/>
          </a:prstGeom>
        </p:spPr>
      </p:pic>
      <p:sp>
        <p:nvSpPr>
          <p:cNvPr id="6" name="Rektangel: rundade hörn 5">
            <a:extLst>
              <a:ext uri="{FF2B5EF4-FFF2-40B4-BE49-F238E27FC236}">
                <a16:creationId xmlns:a16="http://schemas.microsoft.com/office/drawing/2014/main" id="{B501D2BE-0A8B-1801-4534-81D8C8EBE7DF}"/>
              </a:ext>
            </a:extLst>
          </p:cNvPr>
          <p:cNvSpPr/>
          <p:nvPr/>
        </p:nvSpPr>
        <p:spPr>
          <a:xfrm>
            <a:off x="145676" y="5961529"/>
            <a:ext cx="2431676" cy="582705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88481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42FCDFA-34AF-2E16-DE76-7A862B16A2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Enskild övning 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5E046AFE-454A-A0EB-F5F8-15DDC2BC0B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5464" indent="0">
              <a:buNone/>
            </a:pPr>
            <a:endParaRPr lang="sv-SE" sz="280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135464" indent="0">
              <a:buNone/>
            </a:pPr>
            <a:r>
              <a:rPr lang="sv-SE" sz="2800">
                <a:solidFill>
                  <a:srgbClr val="000000"/>
                </a:solidFill>
                <a:latin typeface="Calibri" panose="020F0502020204030204" pitchFamily="34" charset="0"/>
              </a:rPr>
              <a:t>	8 minuter, e</a:t>
            </a:r>
            <a:r>
              <a:rPr lang="sv-SE" sz="2800"/>
              <a:t>nskilt arbete i din canvas </a:t>
            </a:r>
            <a:br>
              <a:rPr lang="sv-SE" sz="2800"/>
            </a:br>
            <a:r>
              <a:rPr lang="sv-SE" sz="2800"/>
              <a:t>Utifrån mål i närtid, vilka resor behöver påbörjas?</a:t>
            </a:r>
            <a:br>
              <a:rPr lang="sv-SE" sz="2800"/>
            </a:br>
            <a:r>
              <a:rPr lang="sv-SE" sz="2800"/>
              <a:t>Vilka exempel på aktiviteter ser du ? </a:t>
            </a:r>
            <a:endParaRPr lang="sv-SE" sz="280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135464" indent="0">
              <a:buNone/>
            </a:pPr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E4E233E4-E5EA-7E8F-F3BF-15C7D3CAD775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Rektangel: rundade hörn 4">
            <a:extLst>
              <a:ext uri="{FF2B5EF4-FFF2-40B4-BE49-F238E27FC236}">
                <a16:creationId xmlns:a16="http://schemas.microsoft.com/office/drawing/2014/main" id="{380B9B65-70C5-664C-6A17-685C2676EEF5}"/>
              </a:ext>
            </a:extLst>
          </p:cNvPr>
          <p:cNvSpPr/>
          <p:nvPr/>
        </p:nvSpPr>
        <p:spPr>
          <a:xfrm>
            <a:off x="145676" y="5961529"/>
            <a:ext cx="2431676" cy="582705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6" name="Google Shape;307;p40">
            <a:extLst>
              <a:ext uri="{FF2B5EF4-FFF2-40B4-BE49-F238E27FC236}">
                <a16:creationId xmlns:a16="http://schemas.microsoft.com/office/drawing/2014/main" id="{2050EF08-BFF2-64C0-1D65-FABE496D94A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15419" y="2146168"/>
            <a:ext cx="771150" cy="62624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3" descr="En bild som visar skärmbild, Electric blue, Teckensnitt, blå&#10;&#10;Automatiskt genererad beskrivning">
            <a:extLst>
              <a:ext uri="{FF2B5EF4-FFF2-40B4-BE49-F238E27FC236}">
                <a16:creationId xmlns:a16="http://schemas.microsoft.com/office/drawing/2014/main" id="{3AB9D8BB-3961-4160-64B1-F3B3E19D9F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93891" y="5920489"/>
            <a:ext cx="934478" cy="921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5069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E24B164-9483-C11D-105B-AE1086D340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Reflektion i helgrupp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F78C678-443D-692D-D089-5FF3A1E0A1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/>
              <a:t>Vad var lätt, vad var svårt?</a:t>
            </a:r>
          </a:p>
          <a:p>
            <a:r>
              <a:rPr lang="sv-SE"/>
              <a:t>Vad upplever du att du kan påverka själv? </a:t>
            </a:r>
          </a:p>
          <a:p>
            <a:r>
              <a:rPr lang="sv-SE"/>
              <a:t>Vet du var du ska ta stöd? 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64692430-6EB7-675D-FB82-093CF5C5F1E0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Rektangel: rundade hörn 4">
            <a:extLst>
              <a:ext uri="{FF2B5EF4-FFF2-40B4-BE49-F238E27FC236}">
                <a16:creationId xmlns:a16="http://schemas.microsoft.com/office/drawing/2014/main" id="{3D1818FE-275D-FD2D-EA2F-81C058FF0C23}"/>
              </a:ext>
            </a:extLst>
          </p:cNvPr>
          <p:cNvSpPr/>
          <p:nvPr/>
        </p:nvSpPr>
        <p:spPr>
          <a:xfrm>
            <a:off x="145676" y="5961529"/>
            <a:ext cx="2431676" cy="582705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6" name="Picture 3" descr="En bild som visar skärmbild, Electric blue, Teckensnitt, blå&#10;&#10;Automatiskt genererad beskrivning">
            <a:extLst>
              <a:ext uri="{FF2B5EF4-FFF2-40B4-BE49-F238E27FC236}">
                <a16:creationId xmlns:a16="http://schemas.microsoft.com/office/drawing/2014/main" id="{082A494B-1D3D-BF83-2AFF-008748CB1F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3891" y="5920489"/>
            <a:ext cx="934478" cy="921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6975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>
            <a:extLst>
              <a:ext uri="{FF2B5EF4-FFF2-40B4-BE49-F238E27FC236}">
                <a16:creationId xmlns:a16="http://schemas.microsoft.com/office/drawing/2014/main" id="{1109CB3A-334C-4A61-9F52-BBFD696EA02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5850"/>
              <a:t>Tack!</a:t>
            </a:r>
          </a:p>
        </p:txBody>
      </p:sp>
      <p:sp>
        <p:nvSpPr>
          <p:cNvPr id="5" name="Rektangel: rundade hörn 4">
            <a:extLst>
              <a:ext uri="{FF2B5EF4-FFF2-40B4-BE49-F238E27FC236}">
                <a16:creationId xmlns:a16="http://schemas.microsoft.com/office/drawing/2014/main" id="{EF598D8B-4E3F-5218-557C-124592645231}"/>
              </a:ext>
            </a:extLst>
          </p:cNvPr>
          <p:cNvSpPr/>
          <p:nvPr/>
        </p:nvSpPr>
        <p:spPr>
          <a:xfrm>
            <a:off x="145676" y="5961529"/>
            <a:ext cx="2431676" cy="582705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3" name="Picture 3" descr="En bild som visar skärmbild, Electric blue, Teckensnitt, blå&#10;&#10;Automatiskt genererad beskrivning">
            <a:extLst>
              <a:ext uri="{FF2B5EF4-FFF2-40B4-BE49-F238E27FC236}">
                <a16:creationId xmlns:a16="http://schemas.microsoft.com/office/drawing/2014/main" id="{4383C0D8-064A-2C6E-4A84-CDF52C9CD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3891" y="5920489"/>
            <a:ext cx="934478" cy="921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8239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>
            <a:extLst>
              <a:ext uri="{FF2B5EF4-FFF2-40B4-BE49-F238E27FC236}">
                <a16:creationId xmlns:a16="http://schemas.microsoft.com/office/drawing/2014/main" id="{1109CB3A-334C-4A61-9F52-BBFD696EA02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/>
              <a:t>Välkommen!</a:t>
            </a:r>
          </a:p>
        </p:txBody>
      </p:sp>
      <p:sp>
        <p:nvSpPr>
          <p:cNvPr id="5" name="Rektangel: rundade hörn 4">
            <a:extLst>
              <a:ext uri="{FF2B5EF4-FFF2-40B4-BE49-F238E27FC236}">
                <a16:creationId xmlns:a16="http://schemas.microsoft.com/office/drawing/2014/main" id="{036E9A13-A63B-01B6-6F67-262AEBEB326C}"/>
              </a:ext>
            </a:extLst>
          </p:cNvPr>
          <p:cNvSpPr/>
          <p:nvPr/>
        </p:nvSpPr>
        <p:spPr>
          <a:xfrm>
            <a:off x="145676" y="5961529"/>
            <a:ext cx="2431676" cy="582705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3" name="Picture 3" descr="En bild som visar skärmbild, Electric blue, Teckensnitt, blå&#10;&#10;Automatiskt genererad beskrivning">
            <a:extLst>
              <a:ext uri="{FF2B5EF4-FFF2-40B4-BE49-F238E27FC236}">
                <a16:creationId xmlns:a16="http://schemas.microsoft.com/office/drawing/2014/main" id="{6FADE530-CFE3-4E2B-E536-DEEA89FFC8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3891" y="5920489"/>
            <a:ext cx="934478" cy="921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4381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: rundade hörn 6">
            <a:extLst>
              <a:ext uri="{FF2B5EF4-FFF2-40B4-BE49-F238E27FC236}">
                <a16:creationId xmlns:a16="http://schemas.microsoft.com/office/drawing/2014/main" id="{80510A6A-3528-87BB-51EF-7EDCFC48BD74}"/>
              </a:ext>
            </a:extLst>
          </p:cNvPr>
          <p:cNvSpPr/>
          <p:nvPr/>
        </p:nvSpPr>
        <p:spPr>
          <a:xfrm>
            <a:off x="145676" y="5961529"/>
            <a:ext cx="2431676" cy="582705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34377AFC-FBA7-4FAB-88E9-F284DE177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235" y="163661"/>
            <a:ext cx="10921420" cy="1518000"/>
          </a:xfrm>
        </p:spPr>
        <p:txBody>
          <a:bodyPr wrap="square" anchor="b">
            <a:normAutofit/>
          </a:bodyPr>
          <a:lstStyle/>
          <a:p>
            <a:r>
              <a:rPr lang="sv-SE"/>
              <a:t>Agenda för de kommande 55 minuterna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9EAED98E-B1B5-4B9E-B8A7-B46E1D8BB5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79235" y="1611395"/>
            <a:ext cx="9724466" cy="4420400"/>
          </a:xfrm>
        </p:spPr>
        <p:txBody>
          <a:bodyPr wrap="square" numCol="1" spcCol="180000" anchor="t">
            <a:noAutofit/>
          </a:bodyPr>
          <a:lstStyle/>
          <a:p>
            <a:pPr fontAlgn="base">
              <a:lnSpc>
                <a:spcPts val="2625"/>
              </a:lnSpc>
              <a:buSzPct val="100000"/>
            </a:pPr>
            <a:r>
              <a:rPr lang="sv-SE" sz="1800" err="1"/>
              <a:t>Emoji</a:t>
            </a:r>
            <a:r>
              <a:rPr lang="sv-SE" sz="1800"/>
              <a:t> - Incheckning </a:t>
            </a:r>
            <a:r>
              <a:rPr lang="sv-SE" sz="1600">
                <a:effectLst/>
                <a:latin typeface="Segoe UI" panose="020B0502040204020203" pitchFamily="34" charset="0"/>
              </a:rPr>
              <a:t>🦄 🌈</a:t>
            </a:r>
            <a:endParaRPr lang="sv-SE" sz="1800"/>
          </a:p>
          <a:p>
            <a:pPr fontAlgn="base">
              <a:lnSpc>
                <a:spcPts val="2625"/>
              </a:lnSpc>
              <a:buSzPct val="100000"/>
            </a:pPr>
            <a:r>
              <a:rPr lang="sv-SE" sz="1800"/>
              <a:t>Introduktion   </a:t>
            </a:r>
            <a:br>
              <a:rPr lang="sv-SE" sz="1800"/>
            </a:br>
            <a:r>
              <a:rPr lang="sv-SE" sz="1800"/>
              <a:t>- Nyttan med canvasen? Vad har vi jobbat med? ”Solfjädern” som handlingsplan</a:t>
            </a:r>
          </a:p>
          <a:p>
            <a:pPr fontAlgn="base">
              <a:lnSpc>
                <a:spcPts val="2625"/>
              </a:lnSpc>
              <a:buSzPct val="100000"/>
            </a:pPr>
            <a:r>
              <a:rPr lang="sv-SE" sz="1800"/>
              <a:t>Grupparbete </a:t>
            </a:r>
            <a:br>
              <a:rPr lang="sv-SE" sz="1800"/>
            </a:br>
            <a:r>
              <a:rPr lang="sv-SE" sz="1800"/>
              <a:t>- Min verksamhets varför &amp; mål - på kort &amp; lång sikt</a:t>
            </a:r>
          </a:p>
          <a:p>
            <a:pPr fontAlgn="base">
              <a:lnSpc>
                <a:spcPts val="2625"/>
              </a:lnSpc>
              <a:buSzPct val="100000"/>
            </a:pPr>
            <a:r>
              <a:rPr lang="sv-SE" sz="1800"/>
              <a:t>Erfarenheter av plan för förmågebyggande och att omsätta lärande i praktiken – dialog med:</a:t>
            </a:r>
            <a:br>
              <a:rPr lang="sv-SE" sz="1800"/>
            </a:br>
            <a:r>
              <a:rPr lang="sv-SE" sz="1800"/>
              <a:t>Anna Hallgren, </a:t>
            </a:r>
            <a:r>
              <a:rPr lang="sv-SE" sz="1800" err="1"/>
              <a:t>Nämndssekreterare</a:t>
            </a:r>
            <a:r>
              <a:rPr lang="sv-SE" sz="1800"/>
              <a:t> i Nordmalings kommun  </a:t>
            </a:r>
            <a:br>
              <a:rPr lang="sv-SE" sz="1800"/>
            </a:br>
            <a:r>
              <a:rPr lang="sv-SE" sz="1800"/>
              <a:t>Thomas Molén, digitaliseringsstrateg Umeå kommun </a:t>
            </a:r>
          </a:p>
          <a:p>
            <a:pPr fontAlgn="base">
              <a:lnSpc>
                <a:spcPts val="2625"/>
              </a:lnSpc>
              <a:buSzPct val="100000"/>
            </a:pPr>
            <a:r>
              <a:rPr lang="sv-SE" sz="1800">
                <a:solidFill>
                  <a:srgbClr val="000000"/>
                </a:solidFill>
                <a:latin typeface="Calibri" panose="020F0502020204030204" pitchFamily="34" charset="0"/>
              </a:rPr>
              <a:t>Enskilt arbete - Från mål till enskilda aktiviteter &amp; ”resor”</a:t>
            </a:r>
          </a:p>
          <a:p>
            <a:pPr fontAlgn="base">
              <a:lnSpc>
                <a:spcPts val="2625"/>
              </a:lnSpc>
              <a:buSzPct val="100000"/>
            </a:pPr>
            <a:r>
              <a:rPr lang="sv-SE" sz="1800">
                <a:solidFill>
                  <a:srgbClr val="000000"/>
                </a:solidFill>
                <a:latin typeface="Calibri" panose="020F0502020204030204" pitchFamily="34" charset="0"/>
              </a:rPr>
              <a:t>Gemensam reflektion</a:t>
            </a:r>
          </a:p>
          <a:p>
            <a:pPr fontAlgn="base">
              <a:lnSpc>
                <a:spcPts val="2625"/>
              </a:lnSpc>
              <a:buSzPct val="100000"/>
            </a:pPr>
            <a:r>
              <a:rPr lang="sv-SE" sz="1800">
                <a:solidFill>
                  <a:srgbClr val="000000"/>
                </a:solidFill>
                <a:latin typeface="Calibri" panose="020F0502020204030204" pitchFamily="34" charset="0"/>
              </a:rPr>
              <a:t>Tack för idag!</a:t>
            </a:r>
            <a:endParaRPr lang="sv-SE" sz="1800" i="1"/>
          </a:p>
        </p:txBody>
      </p:sp>
      <p:pic>
        <p:nvPicPr>
          <p:cNvPr id="3" name="Picture 3" descr="En bild som visar skärmbild, Electric blue, Teckensnitt, blå&#10;&#10;Automatiskt genererad beskrivning">
            <a:extLst>
              <a:ext uri="{FF2B5EF4-FFF2-40B4-BE49-F238E27FC236}">
                <a16:creationId xmlns:a16="http://schemas.microsoft.com/office/drawing/2014/main" id="{88228838-D134-B31E-ED69-C656DD7F48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3891" y="5920489"/>
            <a:ext cx="934478" cy="921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2691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6A59B4BE-59C5-E44B-705D-27C17C646E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b="1"/>
              <a:t>Emoji - Incheckning</a:t>
            </a:r>
          </a:p>
        </p:txBody>
      </p:sp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C8548C88-A236-946A-D04C-C5E72F13700A}"/>
              </a:ext>
            </a:extLst>
          </p:cNvPr>
          <p:cNvSpPr>
            <a:spLocks noGrp="1"/>
          </p:cNvSpPr>
          <p:nvPr>
            <p:ph type="pic" idx="2"/>
          </p:nvPr>
        </p:nvSpPr>
        <p:spPr>
          <a:xfrm>
            <a:off x="1007532" y="1772819"/>
            <a:ext cx="11017453" cy="3480800"/>
          </a:xfrm>
        </p:spPr>
        <p:txBody>
          <a:bodyPr/>
          <a:lstStyle/>
          <a:p>
            <a:r>
              <a:rPr lang="sv-SE">
                <a:latin typeface="Calibri" panose="020F0502020204030204" pitchFamily="34" charset="0"/>
                <a:cs typeface="Calibri" panose="020F0502020204030204" pitchFamily="34" charset="0"/>
              </a:rPr>
              <a:t>Vilket djur passar bäst in på din arbete med och förhållningssätt till ”min verksamhets canvas” just nu:</a:t>
            </a:r>
          </a:p>
          <a:p>
            <a:endParaRPr lang="sv-SE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v-SE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🐒	</a:t>
            </a:r>
            <a:r>
              <a:rPr lang="sv-SE" b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Apan </a:t>
            </a:r>
            <a:r>
              <a:rPr lang="sv-SE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		 - </a:t>
            </a:r>
            <a:r>
              <a:rPr lang="sv-SE">
                <a:latin typeface="Calibri" panose="020F0502020204030204" pitchFamily="34" charset="0"/>
                <a:cs typeface="Calibri" panose="020F0502020204030204" pitchFamily="34" charset="0"/>
              </a:rPr>
              <a:t>Nyfiken &amp; vill veta mer! </a:t>
            </a:r>
          </a:p>
          <a:p>
            <a:r>
              <a:rPr lang="sv-SE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🦆	</a:t>
            </a:r>
            <a:r>
              <a:rPr lang="sv-SE" b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Anden</a:t>
            </a:r>
            <a:r>
              <a:rPr lang="sv-SE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		 - </a:t>
            </a:r>
            <a:r>
              <a:rPr lang="sv-SE">
                <a:latin typeface="Calibri" panose="020F0502020204030204" pitchFamily="34" charset="0"/>
                <a:cs typeface="Calibri" panose="020F0502020204030204" pitchFamily="34" charset="0"/>
              </a:rPr>
              <a:t>Oj, hur skulle jag göra – instruktionerna har runnit av mig …  </a:t>
            </a:r>
          </a:p>
          <a:p>
            <a:r>
              <a:rPr lang="sv-SE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🦚	</a:t>
            </a:r>
            <a:r>
              <a:rPr lang="sv-SE" b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Påfågeln	</a:t>
            </a:r>
            <a:r>
              <a:rPr lang="sv-SE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	 - </a:t>
            </a:r>
            <a:r>
              <a:rPr lang="sv-SE">
                <a:latin typeface="Calibri" panose="020F0502020204030204" pitchFamily="34" charset="0"/>
                <a:cs typeface="Calibri" panose="020F0502020204030204" pitchFamily="34" charset="0"/>
              </a:rPr>
              <a:t>Stolt användare – jag visar andra!</a:t>
            </a:r>
          </a:p>
          <a:p>
            <a:r>
              <a:rPr lang="sv-SE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🦄	</a:t>
            </a:r>
            <a:r>
              <a:rPr lang="sv-SE" b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Enhörningen</a:t>
            </a:r>
            <a:r>
              <a:rPr lang="sv-SE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	 - Min handlingsplan finns</a:t>
            </a:r>
            <a:r>
              <a:rPr lang="sv-SE">
                <a:latin typeface="Calibri" panose="020F0502020204030204" pitchFamily="34" charset="0"/>
                <a:cs typeface="Calibri" panose="020F0502020204030204" pitchFamily="34" charset="0"/>
              </a:rPr>
              <a:t> mest i min fantasi</a:t>
            </a:r>
            <a:r>
              <a:rPr lang="sv-SE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🌈</a:t>
            </a:r>
            <a:endParaRPr lang="sv-SE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v-SE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🐱	</a:t>
            </a:r>
            <a:r>
              <a:rPr lang="sv-SE" b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Katten 	</a:t>
            </a:r>
            <a:r>
              <a:rPr lang="sv-SE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sv-SE">
                <a:latin typeface="Calibri" panose="020F0502020204030204" pitchFamily="34" charset="0"/>
                <a:cs typeface="Calibri" panose="020F0502020204030204" pitchFamily="34" charset="0"/>
              </a:rPr>
              <a:t> - </a:t>
            </a:r>
            <a:r>
              <a:rPr lang="sv-SE" err="1">
                <a:latin typeface="Calibri" panose="020F0502020204030204" pitchFamily="34" charset="0"/>
                <a:cs typeface="Calibri" panose="020F0502020204030204" pitchFamily="34" charset="0"/>
              </a:rPr>
              <a:t>Mjao</a:t>
            </a:r>
            <a:r>
              <a:rPr lang="sv-SE">
                <a:latin typeface="Calibri" panose="020F0502020204030204" pitchFamily="34" charset="0"/>
                <a:cs typeface="Calibri" panose="020F0502020204030204" pitchFamily="34" charset="0"/>
              </a:rPr>
              <a:t>, jag gör det som passar mig…			</a:t>
            </a:r>
            <a:endParaRPr lang="sv-SE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v-SE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🐶	</a:t>
            </a:r>
            <a:r>
              <a:rPr lang="sv-SE" b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Hunden	</a:t>
            </a:r>
            <a:r>
              <a:rPr lang="sv-SE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	 - </a:t>
            </a:r>
            <a:r>
              <a:rPr lang="sv-SE">
                <a:latin typeface="Calibri" panose="020F0502020204030204" pitchFamily="34" charset="0"/>
                <a:cs typeface="Calibri" panose="020F0502020204030204" pitchFamily="34" charset="0"/>
              </a:rPr>
              <a:t>Följer instruktionerna till punkt och pricka!	       </a:t>
            </a:r>
          </a:p>
          <a:p>
            <a:r>
              <a:rPr lang="sv-SE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🦥	</a:t>
            </a:r>
            <a:r>
              <a:rPr lang="sv-SE" b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Sengångaren</a:t>
            </a:r>
            <a:r>
              <a:rPr lang="sv-SE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	 - </a:t>
            </a:r>
            <a:r>
              <a:rPr lang="sv-SE" err="1">
                <a:latin typeface="Calibri" panose="020F0502020204030204" pitchFamily="34" charset="0"/>
                <a:cs typeface="Calibri" panose="020F0502020204030204" pitchFamily="34" charset="0"/>
              </a:rPr>
              <a:t>Saaakta</a:t>
            </a:r>
            <a:r>
              <a:rPr lang="sv-SE">
                <a:latin typeface="Calibri" panose="020F0502020204030204" pitchFamily="34" charset="0"/>
                <a:cs typeface="Calibri" panose="020F0502020204030204" pitchFamily="34" charset="0"/>
              </a:rPr>
              <a:t> men säkert…</a:t>
            </a:r>
            <a:br>
              <a:rPr lang="sv-SE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v-SE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🐎 	</a:t>
            </a:r>
            <a:r>
              <a:rPr lang="sv-SE" b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Tävlingshästen</a:t>
            </a:r>
            <a:r>
              <a:rPr lang="sv-SE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	 - Kom igen nu - det går för långsamt!</a:t>
            </a:r>
            <a:endParaRPr lang="sv-SE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v-SE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🦒 	</a:t>
            </a:r>
            <a:r>
              <a:rPr lang="sv-SE" b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Giraffen</a:t>
            </a:r>
            <a:r>
              <a:rPr lang="sv-SE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		 - </a:t>
            </a:r>
            <a:r>
              <a:rPr lang="sv-SE">
                <a:latin typeface="Calibri" panose="020F0502020204030204" pitchFamily="34" charset="0"/>
                <a:cs typeface="Calibri" panose="020F0502020204030204" pitchFamily="34" charset="0"/>
              </a:rPr>
              <a:t>Jag använder den för att skapa överblick!  </a:t>
            </a:r>
          </a:p>
          <a:p>
            <a:r>
              <a:rPr lang="sv-SE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🐜	</a:t>
            </a:r>
            <a:r>
              <a:rPr lang="sv-SE" b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Myran </a:t>
            </a:r>
            <a:r>
              <a:rPr lang="sv-SE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		 - </a:t>
            </a:r>
            <a:r>
              <a:rPr lang="sv-SE">
                <a:latin typeface="Calibri" panose="020F0502020204030204" pitchFamily="34" charset="0"/>
                <a:cs typeface="Calibri" panose="020F0502020204030204" pitchFamily="34" charset="0"/>
              </a:rPr>
              <a:t>Jobbar på med alla detaljer</a:t>
            </a:r>
          </a:p>
          <a:p>
            <a:endParaRPr lang="sv-SE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v-SE">
                <a:latin typeface="Calibri" panose="020F0502020204030204" pitchFamily="34" charset="0"/>
                <a:cs typeface="Calibri" panose="020F0502020204030204" pitchFamily="34" charset="0"/>
              </a:rPr>
              <a:t>… eller nåt annat djur  - lägg en </a:t>
            </a:r>
            <a:r>
              <a:rPr lang="sv-SE" err="1">
                <a:latin typeface="Calibri" panose="020F0502020204030204" pitchFamily="34" charset="0"/>
                <a:cs typeface="Calibri" panose="020F0502020204030204" pitchFamily="34" charset="0"/>
              </a:rPr>
              <a:t>emoji</a:t>
            </a:r>
            <a:r>
              <a:rPr lang="sv-SE">
                <a:latin typeface="Calibri" panose="020F0502020204030204" pitchFamily="34" charset="0"/>
                <a:cs typeface="Calibri" panose="020F0502020204030204" pitchFamily="34" charset="0"/>
              </a:rPr>
              <a:t> i chatten och kommentera om du vill!</a:t>
            </a:r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73F1EF1C-CB5B-DA24-E8EE-C8134CB7783E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Rektangel: rundade hörn 6">
            <a:extLst>
              <a:ext uri="{FF2B5EF4-FFF2-40B4-BE49-F238E27FC236}">
                <a16:creationId xmlns:a16="http://schemas.microsoft.com/office/drawing/2014/main" id="{2B9C5B24-4EF9-84A6-7051-BEF2EE3BF868}"/>
              </a:ext>
            </a:extLst>
          </p:cNvPr>
          <p:cNvSpPr/>
          <p:nvPr/>
        </p:nvSpPr>
        <p:spPr>
          <a:xfrm>
            <a:off x="145676" y="5961529"/>
            <a:ext cx="2431676" cy="582705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8" name="Picture 3" descr="En bild som visar skärmbild, Electric blue, Teckensnitt, blå&#10;&#10;Automatiskt genererad beskrivning">
            <a:extLst>
              <a:ext uri="{FF2B5EF4-FFF2-40B4-BE49-F238E27FC236}">
                <a16:creationId xmlns:a16="http://schemas.microsoft.com/office/drawing/2014/main" id="{48B5F794-663F-FF47-5DE1-8EB332958E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3891" y="5920489"/>
            <a:ext cx="934478" cy="921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4443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3BDD61-08F4-48BE-95FC-02184B5C1D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80A4864-2C64-3759-1940-3EDD1B8BAF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17A15DD0-B318-5866-3552-377611A05C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5956" y="-13586"/>
            <a:ext cx="9726044" cy="6871586"/>
          </a:xfrm>
          <a:prstGeom prst="rect">
            <a:avLst/>
          </a:prstGeom>
        </p:spPr>
      </p:pic>
      <p:sp>
        <p:nvSpPr>
          <p:cNvPr id="6" name="Rektangel: rundade hörn 5">
            <a:extLst>
              <a:ext uri="{FF2B5EF4-FFF2-40B4-BE49-F238E27FC236}">
                <a16:creationId xmlns:a16="http://schemas.microsoft.com/office/drawing/2014/main" id="{E02BA738-471A-ED31-3358-B3F21176F7B5}"/>
              </a:ext>
            </a:extLst>
          </p:cNvPr>
          <p:cNvSpPr/>
          <p:nvPr/>
        </p:nvSpPr>
        <p:spPr>
          <a:xfrm>
            <a:off x="34280" y="5917271"/>
            <a:ext cx="2431676" cy="582705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428036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: rundade hörn 5">
            <a:extLst>
              <a:ext uri="{FF2B5EF4-FFF2-40B4-BE49-F238E27FC236}">
                <a16:creationId xmlns:a16="http://schemas.microsoft.com/office/drawing/2014/main" id="{14AB6015-F07F-E0A6-1020-DBA497250D14}"/>
              </a:ext>
            </a:extLst>
          </p:cNvPr>
          <p:cNvSpPr/>
          <p:nvPr/>
        </p:nvSpPr>
        <p:spPr>
          <a:xfrm>
            <a:off x="145676" y="5961529"/>
            <a:ext cx="2431676" cy="582705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B872C186-F20A-BC31-BD01-1248E7CCC6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C3D6B20-3231-F594-0688-B8E2D6F2E5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3AB0FFB7-507E-379F-E30B-B1CDBE2DF4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4600" y="0"/>
            <a:ext cx="96774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6945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ABDA0027-E77A-EBA9-D97A-120F143218A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8122"/>
          <a:stretch/>
        </p:blipFill>
        <p:spPr>
          <a:xfrm>
            <a:off x="4846320" y="765175"/>
            <a:ext cx="7345680" cy="4808045"/>
          </a:xfrm>
          <a:prstGeom prst="rect">
            <a:avLst/>
          </a:prstGeom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9E87ACAE-2958-29E7-CF5B-D5B1E12C121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502" t="22930" r="16615" b="10294"/>
          <a:stretch/>
        </p:blipFill>
        <p:spPr>
          <a:xfrm>
            <a:off x="451801" y="2359779"/>
            <a:ext cx="4520828" cy="2773680"/>
          </a:xfrm>
          <a:prstGeom prst="rect">
            <a:avLst/>
          </a:prstGeom>
        </p:spPr>
      </p:pic>
      <p:sp>
        <p:nvSpPr>
          <p:cNvPr id="10" name="Platshållare för text 9">
            <a:extLst>
              <a:ext uri="{FF2B5EF4-FFF2-40B4-BE49-F238E27FC236}">
                <a16:creationId xmlns:a16="http://schemas.microsoft.com/office/drawing/2014/main" id="{059B31B1-E1F2-4E50-6AF5-03DB5888049F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655301BE-7967-1DB7-1478-3F0A1B6F650D}"/>
              </a:ext>
            </a:extLst>
          </p:cNvPr>
          <p:cNvSpPr txBox="1"/>
          <p:nvPr/>
        </p:nvSpPr>
        <p:spPr>
          <a:xfrm>
            <a:off x="6438900" y="5880101"/>
            <a:ext cx="28448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sv-SE" sz="2400"/>
          </a:p>
        </p:txBody>
      </p:sp>
      <p:pic>
        <p:nvPicPr>
          <p:cNvPr id="3" name="Bildobjekt 2" descr="En bild som visar skärmbild, Electric blue, Teckensnitt, blå&#10;&#10;Automatiskt genererad beskrivning">
            <a:extLst>
              <a:ext uri="{FF2B5EF4-FFF2-40B4-BE49-F238E27FC236}">
                <a16:creationId xmlns:a16="http://schemas.microsoft.com/office/drawing/2014/main" id="{448B264C-C454-99DC-5AC0-E4BA631BA75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8059" y="5880101"/>
            <a:ext cx="927100" cy="914400"/>
          </a:xfrm>
          <a:prstGeom prst="rect">
            <a:avLst/>
          </a:prstGeom>
        </p:spPr>
      </p:pic>
      <p:sp>
        <p:nvSpPr>
          <p:cNvPr id="4" name="Rubrik 1">
            <a:extLst>
              <a:ext uri="{FF2B5EF4-FFF2-40B4-BE49-F238E27FC236}">
                <a16:creationId xmlns:a16="http://schemas.microsoft.com/office/drawing/2014/main" id="{08ABD3F3-2916-223B-8924-B2C055FDFF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7965" y="742318"/>
            <a:ext cx="9550014" cy="710699"/>
          </a:xfrm>
          <a:solidFill>
            <a:schemeClr val="bg1"/>
          </a:solidFill>
        </p:spPr>
        <p:txBody>
          <a:bodyPr/>
          <a:lstStyle/>
          <a:p>
            <a:r>
              <a:rPr lang="sv-SE" b="1"/>
              <a:t>Systematisk planering av förändringsresor </a:t>
            </a:r>
          </a:p>
        </p:txBody>
      </p:sp>
    </p:spTree>
    <p:extLst>
      <p:ext uri="{BB962C8B-B14F-4D97-AF65-F5344CB8AC3E}">
        <p14:creationId xmlns:p14="http://schemas.microsoft.com/office/powerpoint/2010/main" val="7247977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9636F084-2AB6-D059-03F3-4EE13B95569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4621" b="2317"/>
          <a:stretch/>
        </p:blipFill>
        <p:spPr>
          <a:xfrm>
            <a:off x="2715885" y="-1"/>
            <a:ext cx="9476115" cy="6858001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3590E9A4-1061-84D9-8178-81667F0EA1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976892" cy="783760"/>
          </a:xfrm>
          <a:solidFill>
            <a:schemeClr val="bg1"/>
          </a:solidFill>
        </p:spPr>
        <p:txBody>
          <a:bodyPr/>
          <a:lstStyle/>
          <a:p>
            <a:r>
              <a:rPr lang="sv-SE"/>
              <a:t>Handlingsplan i ”solfjädermodell” </a:t>
            </a:r>
          </a:p>
        </p:txBody>
      </p:sp>
      <p:sp>
        <p:nvSpPr>
          <p:cNvPr id="6" name="Rektangel: rundade hörn 5">
            <a:extLst>
              <a:ext uri="{FF2B5EF4-FFF2-40B4-BE49-F238E27FC236}">
                <a16:creationId xmlns:a16="http://schemas.microsoft.com/office/drawing/2014/main" id="{667395D5-FA81-DA0F-2C43-1A9F5264DEEA}"/>
              </a:ext>
            </a:extLst>
          </p:cNvPr>
          <p:cNvSpPr/>
          <p:nvPr/>
        </p:nvSpPr>
        <p:spPr>
          <a:xfrm>
            <a:off x="145676" y="5961529"/>
            <a:ext cx="2431676" cy="582705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387756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E68B41EF-1B3F-8099-E3F4-705083A9AC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Grupparbete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F9233BB7-4EE7-19A6-48E5-5157857A1F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15419" y="1773239"/>
            <a:ext cx="10264400" cy="4188290"/>
          </a:xfrm>
        </p:spPr>
        <p:txBody>
          <a:bodyPr/>
          <a:lstStyle/>
          <a:p>
            <a:pPr marL="135464" indent="0">
              <a:buNone/>
            </a:pPr>
            <a:endParaRPr lang="sv-SE"/>
          </a:p>
          <a:p>
            <a:pPr marL="135464" indent="0">
              <a:buNone/>
            </a:pPr>
            <a:r>
              <a:rPr lang="sv-SE"/>
              <a:t>	15 minuter</a:t>
            </a:r>
          </a:p>
          <a:p>
            <a:pPr marL="135464" indent="0">
              <a:buNone/>
            </a:pPr>
            <a:endParaRPr lang="sv-SE"/>
          </a:p>
          <a:p>
            <a:pPr marL="135464" indent="0">
              <a:buNone/>
            </a:pPr>
            <a:r>
              <a:rPr lang="sv-SE"/>
              <a:t>Enskilt arbete 5 minuter – Utifrån min verksamhets ”varför”</a:t>
            </a:r>
            <a:br>
              <a:rPr lang="sv-SE"/>
            </a:br>
            <a:r>
              <a:rPr lang="sv-SE"/>
              <a:t>Vilka mål är viktiga att uppnå i närtid, kort sikt &amp; på lång sikt?</a:t>
            </a:r>
            <a:br>
              <a:rPr lang="sv-SE"/>
            </a:br>
            <a:br>
              <a:rPr lang="sv-SE"/>
            </a:br>
            <a:r>
              <a:rPr lang="sv-SE"/>
              <a:t>Dialog i grupper om 3 i 10 minuter:</a:t>
            </a:r>
            <a:br>
              <a:rPr lang="sv-SE"/>
            </a:br>
            <a:r>
              <a:rPr lang="sv-SE"/>
              <a:t>Kort om din verksamhet kärnuppdrag, skäl till digital transformation</a:t>
            </a:r>
            <a:br>
              <a:rPr lang="sv-SE"/>
            </a:br>
            <a:r>
              <a:rPr lang="sv-SE"/>
              <a:t>&amp; förslag till mål på kort &amp; lång sikt – ge gärna varandra tips på vägen!</a:t>
            </a:r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90300BC2-FC45-007A-4053-A5DC1DA62F02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9" name="Google Shape;307;p40">
            <a:extLst>
              <a:ext uri="{FF2B5EF4-FFF2-40B4-BE49-F238E27FC236}">
                <a16:creationId xmlns:a16="http://schemas.microsoft.com/office/drawing/2014/main" id="{DFAEF276-4B52-73D8-D80B-CFCC14345B45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15419" y="2146168"/>
            <a:ext cx="771150" cy="626246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Rektangel: rundade hörn 9">
            <a:extLst>
              <a:ext uri="{FF2B5EF4-FFF2-40B4-BE49-F238E27FC236}">
                <a16:creationId xmlns:a16="http://schemas.microsoft.com/office/drawing/2014/main" id="{3CA40032-CB21-9E45-C658-C9AC44470DFC}"/>
              </a:ext>
            </a:extLst>
          </p:cNvPr>
          <p:cNvSpPr/>
          <p:nvPr/>
        </p:nvSpPr>
        <p:spPr>
          <a:xfrm>
            <a:off x="145676" y="5961529"/>
            <a:ext cx="2431676" cy="582705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1" name="Picture 3" descr="En bild som visar skärmbild, Electric blue, Teckensnitt, blå&#10;&#10;Automatiskt genererad beskrivning">
            <a:extLst>
              <a:ext uri="{FF2B5EF4-FFF2-40B4-BE49-F238E27FC236}">
                <a16:creationId xmlns:a16="http://schemas.microsoft.com/office/drawing/2014/main" id="{C5913DAB-229C-4626-9C21-EB7D0CB4FE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93891" y="5920489"/>
            <a:ext cx="934478" cy="921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1987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Region Västerbotten">
      <a:dk1>
        <a:srgbClr val="000000"/>
      </a:dk1>
      <a:lt1>
        <a:srgbClr val="FFFFFF"/>
      </a:lt1>
      <a:dk2>
        <a:srgbClr val="0050A0"/>
      </a:dk2>
      <a:lt2>
        <a:srgbClr val="FFFFFF"/>
      </a:lt2>
      <a:accent1>
        <a:srgbClr val="0050A0"/>
      </a:accent1>
      <a:accent2>
        <a:srgbClr val="F59076"/>
      </a:accent2>
      <a:accent3>
        <a:srgbClr val="DCE7F6"/>
      </a:accent3>
      <a:accent4>
        <a:srgbClr val="F05933"/>
      </a:accent4>
      <a:accent5>
        <a:srgbClr val="FCDED6"/>
      </a:accent5>
      <a:accent6>
        <a:srgbClr val="80A7D0"/>
      </a:accent6>
      <a:hlink>
        <a:srgbClr val="0050A0"/>
      </a:hlink>
      <a:folHlink>
        <a:srgbClr val="0050A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-tema">
  <a:themeElements>
    <a:clrScheme name="Region Västerbotten">
      <a:dk1>
        <a:srgbClr val="000000"/>
      </a:dk1>
      <a:lt1>
        <a:srgbClr val="FFFFFF"/>
      </a:lt1>
      <a:dk2>
        <a:srgbClr val="0050A0"/>
      </a:dk2>
      <a:lt2>
        <a:srgbClr val="FFFFFF"/>
      </a:lt2>
      <a:accent1>
        <a:srgbClr val="0050A0"/>
      </a:accent1>
      <a:accent2>
        <a:srgbClr val="F59076"/>
      </a:accent2>
      <a:accent3>
        <a:srgbClr val="DCE7F6"/>
      </a:accent3>
      <a:accent4>
        <a:srgbClr val="F05933"/>
      </a:accent4>
      <a:accent5>
        <a:srgbClr val="FCDED6"/>
      </a:accent5>
      <a:accent6>
        <a:srgbClr val="80A7D0"/>
      </a:accent6>
      <a:hlink>
        <a:srgbClr val="0050A0"/>
      </a:hlink>
      <a:folHlink>
        <a:srgbClr val="0050A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Undersida, Vinternatt">
  <a:themeElements>
    <a:clrScheme name="Vinternatt">
      <a:dk1>
        <a:srgbClr val="FFFFFF"/>
      </a:dk1>
      <a:lt1>
        <a:srgbClr val="FEFFFF"/>
      </a:lt1>
      <a:dk2>
        <a:srgbClr val="13557C"/>
      </a:dk2>
      <a:lt2>
        <a:srgbClr val="13557C"/>
      </a:lt2>
      <a:accent1>
        <a:srgbClr val="64A0C8"/>
      </a:accent1>
      <a:accent2>
        <a:srgbClr val="EFC924"/>
      </a:accent2>
      <a:accent3>
        <a:srgbClr val="72AD9F"/>
      </a:accent3>
      <a:accent4>
        <a:srgbClr val="FFFFFF"/>
      </a:accent4>
      <a:accent5>
        <a:srgbClr val="8F286F"/>
      </a:accent5>
      <a:accent6>
        <a:srgbClr val="000000"/>
      </a:accent6>
      <a:hlink>
        <a:srgbClr val="FFFFFF"/>
      </a:hlink>
      <a:folHlink>
        <a:srgbClr val="FFFFFF"/>
      </a:folHlink>
    </a:clrScheme>
    <a:fontScheme name="Open Sans">
      <a:majorFont>
        <a:latin typeface="Open Sans Extra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kellefteå kommun_mall_NY.potx" id="{BC3D26CB-1A04-4F66-9F0C-B016DB450DA7}" vid="{01F36C7A-C4EC-4F36-B9DB-4774F622F6CB}"/>
    </a:ext>
  </a:extLst>
</a:theme>
</file>

<file path=ppt/theme/theme4.xml><?xml version="1.0" encoding="utf-8"?>
<a:theme xmlns:a="http://schemas.openxmlformats.org/drawingml/2006/main" name="Undersida, Skog">
  <a:themeElements>
    <a:clrScheme name="Skog">
      <a:dk1>
        <a:srgbClr val="FFFFFF"/>
      </a:dk1>
      <a:lt1>
        <a:srgbClr val="FEFFFF"/>
      </a:lt1>
      <a:dk2>
        <a:srgbClr val="143C1E"/>
      </a:dk2>
      <a:lt2>
        <a:srgbClr val="143C1E"/>
      </a:lt2>
      <a:accent1>
        <a:srgbClr val="72AD9F"/>
      </a:accent1>
      <a:accent2>
        <a:srgbClr val="CB501B"/>
      </a:accent2>
      <a:accent3>
        <a:srgbClr val="EFC924"/>
      </a:accent3>
      <a:accent4>
        <a:srgbClr val="8F2970"/>
      </a:accent4>
      <a:accent5>
        <a:srgbClr val="FFFFFF"/>
      </a:accent5>
      <a:accent6>
        <a:srgbClr val="000000"/>
      </a:accent6>
      <a:hlink>
        <a:srgbClr val="FFFFFF"/>
      </a:hlink>
      <a:folHlink>
        <a:srgbClr val="FFFFFF"/>
      </a:folHlink>
    </a:clrScheme>
    <a:fontScheme name="Open Sans">
      <a:majorFont>
        <a:latin typeface="Open Sans Extra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kellefteå kommun_mall_NY.potx" id="{BC3D26CB-1A04-4F66-9F0C-B016DB450DA7}" vid="{912B3E53-1E20-4FB6-9020-48B83DC82473}"/>
    </a:ext>
  </a:extLst>
</a:theme>
</file>

<file path=ppt/theme/theme5.xml><?xml version="1.0" encoding="utf-8"?>
<a:theme xmlns:a="http://schemas.openxmlformats.org/drawingml/2006/main" name="Undersida, Vit">
  <a:themeElements>
    <a:clrScheme name="Skellefteå kommun">
      <a:dk1>
        <a:srgbClr val="000000"/>
      </a:dk1>
      <a:lt1>
        <a:srgbClr val="FFFFFF"/>
      </a:lt1>
      <a:dk2>
        <a:srgbClr val="ECECEC"/>
      </a:dk2>
      <a:lt2>
        <a:srgbClr val="ECECEC"/>
      </a:lt2>
      <a:accent1>
        <a:srgbClr val="004165"/>
      </a:accent1>
      <a:accent2>
        <a:srgbClr val="CB511C"/>
      </a:accent2>
      <a:accent3>
        <a:srgbClr val="8F2970"/>
      </a:accent3>
      <a:accent4>
        <a:srgbClr val="4D7579"/>
      </a:accent4>
      <a:accent5>
        <a:srgbClr val="0070C0"/>
      </a:accent5>
      <a:accent6>
        <a:srgbClr val="623D65"/>
      </a:accent6>
      <a:hlink>
        <a:srgbClr val="0070C0"/>
      </a:hlink>
      <a:folHlink>
        <a:srgbClr val="000000"/>
      </a:folHlink>
    </a:clrScheme>
    <a:fontScheme name="Open Sans">
      <a:majorFont>
        <a:latin typeface="Open Sans Extra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kellefteå kommun_mall_NY.potx" id="{BC3D26CB-1A04-4F66-9F0C-B016DB450DA7}" vid="{A514793F-2AAA-4A75-8AD1-10B83CBA6935}"/>
    </a:ext>
  </a:extLst>
</a:theme>
</file>

<file path=ppt/theme/theme6.xml><?xml version="1.0" encoding="utf-8"?>
<a:theme xmlns:a="http://schemas.openxmlformats.org/drawingml/2006/main" name="2_Office-tema">
  <a:themeElements>
    <a:clrScheme name="Region Västerbotten">
      <a:dk1>
        <a:srgbClr val="000000"/>
      </a:dk1>
      <a:lt1>
        <a:srgbClr val="FFFFFF"/>
      </a:lt1>
      <a:dk2>
        <a:srgbClr val="0050A0"/>
      </a:dk2>
      <a:lt2>
        <a:srgbClr val="FFFFFF"/>
      </a:lt2>
      <a:accent1>
        <a:srgbClr val="0050A0"/>
      </a:accent1>
      <a:accent2>
        <a:srgbClr val="F59076"/>
      </a:accent2>
      <a:accent3>
        <a:srgbClr val="DCE7F6"/>
      </a:accent3>
      <a:accent4>
        <a:srgbClr val="F05933"/>
      </a:accent4>
      <a:accent5>
        <a:srgbClr val="FCDED6"/>
      </a:accent5>
      <a:accent6>
        <a:srgbClr val="80A7D0"/>
      </a:accent6>
      <a:hlink>
        <a:srgbClr val="0050A0"/>
      </a:hlink>
      <a:folHlink>
        <a:srgbClr val="0050A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juni Mall powerpoint Region Vasterbotten" id="{853625D1-4B58-634A-9A12-12D4D560A416}" vid="{0F37C4DB-FC74-954E-991C-21CD2C981FC7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ocumentOwner xmlns="fe0251b5-18ca-4cca-957e-4e8d6623cbda">
      <UserInfo>
        <DisplayName/>
        <AccountId xsi:nil="true"/>
        <AccountType/>
      </UserInfo>
    </DocumentOwner>
    <TaxCatchAll xmlns="fe0251b5-18ca-4cca-957e-4e8d6623cbda" xsi:nil="true"/>
    <e6bb563068ec40c6a3cac3c001bd9e53 xmlns="deaad6fb-f8b9-4adf-843c-de495c9f02ef">
      <Terms xmlns="http://schemas.microsoft.com/office/infopath/2007/PartnerControls"/>
    </e6bb563068ec40c6a3cac3c001bd9e53>
    <lf0596c7ee5a47018c43c34c33526af9 xmlns="deaad6fb-f8b9-4adf-843c-de495c9f02ef">
      <Terms xmlns="http://schemas.microsoft.com/office/infopath/2007/PartnerControls"/>
    </lf0596c7ee5a47018c43c34c33526af9>
    <lebff28af96841218f87aa57015526a3 xmlns="deaad6fb-f8b9-4adf-843c-de495c9f02ef">
      <Terms xmlns="http://schemas.microsoft.com/office/infopath/2007/PartnerControls"/>
    </lebff28af96841218f87aa57015526a3>
    <lcf76f155ced4ddcb4097134ff3c332f xmlns="420b75d0-8429-47aa-a39d-cfa209076d13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Basdokument Region Västerbotten" ma:contentTypeID="0x01010036F999449BE542DAA8A32B6CA622072200ED519413E3D61D4CB46389CBDAFB303F" ma:contentTypeVersion="26" ma:contentTypeDescription="Innehållstyp för basdokument för Region Västerbotten" ma:contentTypeScope="" ma:versionID="19d14bc98238cb4f36ada87113e529ef">
  <xsd:schema xmlns:xsd="http://www.w3.org/2001/XMLSchema" xmlns:xs="http://www.w3.org/2001/XMLSchema" xmlns:p="http://schemas.microsoft.com/office/2006/metadata/properties" xmlns:ns2="fe0251b5-18ca-4cca-957e-4e8d6623cbda" xmlns:ns3="deaad6fb-f8b9-4adf-843c-de495c9f02ef" xmlns:ns4="fe0251b5-18ca-4cca-957e-4e8d6623cbda" xmlns:ns5="420b75d0-8429-47aa-a39d-cfa209076d13" targetNamespace="http://schemas.microsoft.com/office/2006/metadata/properties" ma:root="true" ma:fieldsID="1c768652a91a25459e4b3314a6230c72" ns4:_="" ns3:_="" ns5:_="">
    <xsd:import namespace="fe0251b5-18ca-4cca-957e-4e8d6623cbda"/>
    <xsd:import namespace="deaad6fb-f8b9-4adf-843c-de495c9f02ef"/>
    <xsd:import namespace="fe0251b5-18ca-4cca-957e-4e8d6623cbda"/>
    <xsd:import namespace="420b75d0-8429-47aa-a39d-cfa209076d13"/>
    <xsd:element name="properties">
      <xsd:complexType>
        <xsd:sequence>
          <xsd:element name="documentManagement">
            <xsd:complexType>
              <xsd:all>
                <xsd:element ref="ns3:lf0596c7ee5a47018c43c34c33526af9" minOccurs="0"/>
                <xsd:element ref="ns3:lebff28af96841218f87aa57015526a3" minOccurs="0"/>
                <xsd:element ref="ns3:e6bb563068ec40c6a3cac3c001bd9e53" minOccurs="0"/>
                <xsd:element ref="ns4:DocumentOwner" minOccurs="0"/>
                <xsd:element ref="ns2:TaxCatchAll" minOccurs="0"/>
                <xsd:element ref="ns2:TaxCatchAllLabel" minOccurs="0"/>
                <xsd:element ref="ns5:lcf76f155ced4ddcb4097134ff3c332f" minOccurs="0"/>
                <xsd:element ref="ns5:MediaServiceMetadata" minOccurs="0"/>
                <xsd:element ref="ns5:MediaServiceFastMetadata" minOccurs="0"/>
                <xsd:element ref="ns5:MediaServiceSearchProperties" minOccurs="0"/>
                <xsd:element ref="ns5:MediaServiceObjectDetectorVersions" minOccurs="0"/>
                <xsd:element ref="ns5:MediaServiceOCR" minOccurs="0"/>
                <xsd:element ref="ns5:MediaServiceGenerationTime" minOccurs="0"/>
                <xsd:element ref="ns5:MediaServiceEventHashCode" minOccurs="0"/>
                <xsd:element ref="ns2:SharedWithUsers" minOccurs="0"/>
                <xsd:element ref="ns2:SharedWithDetails" minOccurs="0"/>
                <xsd:element ref="ns5:MediaServiceDateTaken" minOccurs="0"/>
                <xsd:element ref="ns5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0251b5-18ca-4cca-957e-4e8d6623cbda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41c69eca-e2a8-4b3c-ba62-65e6c1b9b17a}" ma:internalName="TaxCatchAll" ma:showField="CatchAllData" ma:web="fe0251b5-18ca-4cca-957e-4e8d6623cbd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6" nillable="true" ma:displayName="Taxonomy Catch All Column1" ma:hidden="true" ma:list="{41c69eca-e2a8-4b3c-ba62-65e6c1b9b17a}" ma:internalName="TaxCatchAllLabel" ma:readOnly="true" ma:showField="CatchAllDataLabel" ma:web="fe0251b5-18ca-4cca-957e-4e8d6623cbd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6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7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eaad6fb-f8b9-4adf-843c-de495c9f02ef" elementFormDefault="qualified">
    <xsd:import namespace="http://schemas.microsoft.com/office/2006/documentManagement/types"/>
    <xsd:import namespace="http://schemas.microsoft.com/office/infopath/2007/PartnerControls"/>
    <xsd:element name="lf0596c7ee5a47018c43c34c33526af9" ma:index="8" nillable="true" ma:taxonomy="true" ma:internalName="lf0596c7ee5a47018c43c34c33526af9" ma:taxonomyFieldName="HsaUnit" ma:displayName="Enhet (HSA)" ma:default="" ma:fieldId="{5f0596c7-ee5a-4701-8c43-c34c33526af9}" ma:taxonomyMulti="true" ma:sspId="76f01679-147b-433d-bdef-1970141a7dae" ma:termSetId="d215a4a6-82eb-4191-85de-eeb3007e2981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lebff28af96841218f87aa57015526a3" ma:index="10" nillable="true" ma:taxonomy="true" ma:internalName="lebff28af96841218f87aa57015526a3" ma:taxonomyFieldName="EconomyUnit" ma:displayName="Enhet (ekonomi)" ma:default="" ma:fieldId="{5ebff28a-f968-4121-8f87-aa57015526a3}" ma:taxonomyMulti="true" ma:sspId="76f01679-147b-433d-bdef-1970141a7dae" ma:termSetId="c743c3ce-41c9-4361-b9ff-d1e54475aa5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e6bb563068ec40c6a3cac3c001bd9e53" ma:index="12" nillable="true" ma:taxonomy="true" ma:internalName="e6bb563068ec40c6a3cac3c001bd9e53" ma:taxonomyFieldName="DocumentCategory" ma:displayName="Dokumentkategori" ma:fieldId="{e6bb5630-68ec-40c6-a3ca-c3c001bd9e53}" ma:taxonomyMulti="true" ma:sspId="76f01679-147b-433d-bdef-1970141a7dae" ma:termSetId="6b6d138c-9fe4-4c7e-8453-7591c88063af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0251b5-18ca-4cca-957e-4e8d6623cbda" elementFormDefault="qualified">
    <xsd:import namespace="http://schemas.microsoft.com/office/2006/documentManagement/types"/>
    <xsd:import namespace="http://schemas.microsoft.com/office/infopath/2007/PartnerControls"/>
    <xsd:element name="DocumentOwner" ma:index="14" nillable="true" ma:displayName="Dokumentägare" ma:list="UserInfo" ma:SharePointGroup="0" ma:internalName="DocumentOwner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0b75d0-8429-47aa-a39d-cfa209076d13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18" nillable="true" ma:taxonomy="true" ma:internalName="lcf76f155ced4ddcb4097134ff3c332f" ma:taxonomyFieldName="MediaServiceImageTags" ma:displayName="Bildmarkeringar" ma:readOnly="false" ma:fieldId="{5cf76f15-5ced-4ddc-b409-7134ff3c332f}" ma:taxonomyMulti="true" ma:sspId="76f01679-147b-433d-bdef-1970141a7da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4" ma:displayName="Innehållstyp"/>
        <xsd:element ref="dc:title" minOccurs="0" maxOccurs="1" ma:index="0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5ABB136-80B4-43B6-89DF-93D8D64B85D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EE0AD4E-7688-4055-B75A-0F9083152AF0}">
  <ds:schemaRefs>
    <ds:schemaRef ds:uri="http://schemas.microsoft.com/office/infopath/2007/PartnerControls"/>
    <ds:schemaRef ds:uri="http://schemas.microsoft.com/office/2006/metadata/properties"/>
    <ds:schemaRef ds:uri="420b75d0-8429-47aa-a39d-cfa209076d13"/>
    <ds:schemaRef ds:uri="http://www.w3.org/XML/1998/namespace"/>
    <ds:schemaRef ds:uri="http://schemas.openxmlformats.org/package/2006/metadata/core-properties"/>
    <ds:schemaRef ds:uri="http://purl.org/dc/elements/1.1/"/>
    <ds:schemaRef ds:uri="deaad6fb-f8b9-4adf-843c-de495c9f02ef"/>
    <ds:schemaRef ds:uri="http://purl.org/dc/dcmitype/"/>
    <ds:schemaRef ds:uri="http://schemas.microsoft.com/office/2006/documentManagement/types"/>
    <ds:schemaRef ds:uri="http://purl.org/dc/terms/"/>
    <ds:schemaRef ds:uri="fe0251b5-18ca-4cca-957e-4e8d6623cbda"/>
  </ds:schemaRefs>
</ds:datastoreItem>
</file>

<file path=customXml/itemProps3.xml><?xml version="1.0" encoding="utf-8"?>
<ds:datastoreItem xmlns:ds="http://schemas.openxmlformats.org/officeDocument/2006/customXml" ds:itemID="{891996B7-BDC9-4068-9655-B67A4555125F}">
  <ds:schemaRefs>
    <ds:schemaRef ds:uri="420b75d0-8429-47aa-a39d-cfa209076d13"/>
    <ds:schemaRef ds:uri="deaad6fb-f8b9-4adf-843c-de495c9f02ef"/>
    <ds:schemaRef ds:uri="fe0251b5-18ca-4cca-957e-4e8d6623cbd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744</Words>
  <Application>Microsoft Macintosh PowerPoint</Application>
  <PresentationFormat>Bredbild</PresentationFormat>
  <Paragraphs>81</Paragraphs>
  <Slides>16</Slides>
  <Notes>16</Notes>
  <HiddenSlides>0</HiddenSlides>
  <MMClips>0</MMClips>
  <ScaleCrop>false</ScaleCrop>
  <HeadingPairs>
    <vt:vector size="6" baseType="variant">
      <vt:variant>
        <vt:lpstr>Använt teckensnitt</vt:lpstr>
      </vt:variant>
      <vt:variant>
        <vt:i4>10</vt:i4>
      </vt:variant>
      <vt:variant>
        <vt:lpstr>Tema</vt:lpstr>
      </vt:variant>
      <vt:variant>
        <vt:i4>6</vt:i4>
      </vt:variant>
      <vt:variant>
        <vt:lpstr>Bildrubriker</vt:lpstr>
      </vt:variant>
      <vt:variant>
        <vt:i4>16</vt:i4>
      </vt:variant>
    </vt:vector>
  </HeadingPairs>
  <TitlesOfParts>
    <vt:vector size="32" baseType="lpstr">
      <vt:lpstr>Aptos</vt:lpstr>
      <vt:lpstr>Arial</vt:lpstr>
      <vt:lpstr>Calibri</vt:lpstr>
      <vt:lpstr>Calibri Light</vt:lpstr>
      <vt:lpstr>Helvetica Neue</vt:lpstr>
      <vt:lpstr>Helvetica Neue Light</vt:lpstr>
      <vt:lpstr>Open Sans</vt:lpstr>
      <vt:lpstr>Open Sans Extrabold</vt:lpstr>
      <vt:lpstr>Open Sans Light</vt:lpstr>
      <vt:lpstr>Segoe UI</vt:lpstr>
      <vt:lpstr>Office-tema</vt:lpstr>
      <vt:lpstr>1_Office-tema</vt:lpstr>
      <vt:lpstr>Undersida, Vinternatt</vt:lpstr>
      <vt:lpstr>Undersida, Skog</vt:lpstr>
      <vt:lpstr>Undersida, Vit</vt:lpstr>
      <vt:lpstr>2_Office-tema</vt:lpstr>
      <vt:lpstr>Canvas för din verksamhet</vt:lpstr>
      <vt:lpstr>Välkommen!</vt:lpstr>
      <vt:lpstr>Agenda för de kommande 55 minuterna</vt:lpstr>
      <vt:lpstr>PowerPoint-presentation</vt:lpstr>
      <vt:lpstr>PowerPoint-presentation</vt:lpstr>
      <vt:lpstr>PowerPoint-presentation</vt:lpstr>
      <vt:lpstr>PowerPoint-presentation</vt:lpstr>
      <vt:lpstr>Handlingsplan i ”solfjädermodell” </vt:lpstr>
      <vt:lpstr>Grupparbete</vt:lpstr>
      <vt:lpstr>Dialog – erfarenheter av förändringsresor</vt:lpstr>
      <vt:lpstr>Vision Verksamhetsplan digitalisering 2023-25 *</vt:lpstr>
      <vt:lpstr>Handlingsplan 2025 utifrån treårig Verksamhetsplan  </vt:lpstr>
      <vt:lpstr>PowerPoint-presentation</vt:lpstr>
      <vt:lpstr>Enskild övning </vt:lpstr>
      <vt:lpstr>Reflektion i helgrupp</vt:lpstr>
      <vt:lpstr>Tack!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Mats G Johansson</cp:lastModifiedBy>
  <cp:revision>2</cp:revision>
  <dcterms:created xsi:type="dcterms:W3CDTF">2025-03-19T07:28:08Z</dcterms:created>
  <dcterms:modified xsi:type="dcterms:W3CDTF">2025-03-25T11:20:36Z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0x01010036F999449BE542DAA8A32B6CA622072200ED519413E3D61D4CB46389CBDAFB303F</vt:lpwstr>
  </property>
  <property fmtid="{D5CDD505-2E9C-101B-9397-08002B2CF9AE}" pid="3" name="DocumentCategory">
    <vt:lpwstr/>
  </property>
  <property fmtid="{D5CDD505-2E9C-101B-9397-08002B2CF9AE}" pid="4" name="HsaUnit">
    <vt:lpwstr/>
  </property>
  <property fmtid="{D5CDD505-2E9C-101B-9397-08002B2CF9AE}" pid="5" name="EconomyUnit">
    <vt:lpwstr/>
  </property>
  <property fmtid="{D5CDD505-2E9C-101B-9397-08002B2CF9AE}" pid="6" name="MediaServiceImageTags">
    <vt:lpwstr/>
  </property>
</Properties>
</file>