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5" r:id="rId4"/>
    <p:sldMasterId id="2147483957" r:id="rId5"/>
    <p:sldMasterId id="2147483875" r:id="rId6"/>
    <p:sldMasterId id="2147483854" r:id="rId7"/>
    <p:sldMasterId id="2147483889" r:id="rId8"/>
    <p:sldMasterId id="2147483985" r:id="rId9"/>
  </p:sldMasterIdLst>
  <p:notesMasterIdLst>
    <p:notesMasterId r:id="rId26"/>
  </p:notesMasterIdLst>
  <p:sldIdLst>
    <p:sldId id="258" r:id="rId10"/>
    <p:sldId id="266" r:id="rId11"/>
    <p:sldId id="325" r:id="rId12"/>
    <p:sldId id="329" r:id="rId13"/>
    <p:sldId id="327" r:id="rId14"/>
    <p:sldId id="328" r:id="rId15"/>
    <p:sldId id="3383" r:id="rId16"/>
    <p:sldId id="326" r:id="rId17"/>
    <p:sldId id="331" r:id="rId18"/>
    <p:sldId id="332" r:id="rId19"/>
    <p:sldId id="2147479455" r:id="rId20"/>
    <p:sldId id="2147471070" r:id="rId21"/>
    <p:sldId id="334" r:id="rId22"/>
    <p:sldId id="333" r:id="rId23"/>
    <p:sldId id="335" r:id="rId24"/>
    <p:sldId id="324" r:id="rId2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59273"/>
  </p:normalViewPr>
  <p:slideViewPr>
    <p:cSldViewPr snapToGrid="0">
      <p:cViewPr varScale="1">
        <p:scale>
          <a:sx n="93" d="100"/>
          <a:sy n="93" d="100"/>
        </p:scale>
        <p:origin x="1864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s G Johansson" userId="87d8a795-08f0-48d4-8de1-3683630a1edc" providerId="ADAL" clId="{5FCE62EE-A56B-7543-9F43-253A652D5008}"/>
    <pc:docChg chg="modSld">
      <pc:chgData name="Mats G Johansson" userId="87d8a795-08f0-48d4-8de1-3683630a1edc" providerId="ADAL" clId="{5FCE62EE-A56B-7543-9F43-253A652D5008}" dt="2025-03-25T11:20:30.171" v="15" actId="20577"/>
      <pc:docMkLst>
        <pc:docMk/>
      </pc:docMkLst>
      <pc:sldChg chg="modNotesTx">
        <pc:chgData name="Mats G Johansson" userId="87d8a795-08f0-48d4-8de1-3683630a1edc" providerId="ADAL" clId="{5FCE62EE-A56B-7543-9F43-253A652D5008}" dt="2025-03-25T11:19:44.271" v="0" actId="20577"/>
        <pc:sldMkLst>
          <pc:docMk/>
          <pc:sldMk cId="2623601096" sldId="258"/>
        </pc:sldMkLst>
      </pc:sldChg>
      <pc:sldChg chg="modNotesTx">
        <pc:chgData name="Mats G Johansson" userId="87d8a795-08f0-48d4-8de1-3683630a1edc" providerId="ADAL" clId="{5FCE62EE-A56B-7543-9F43-253A652D5008}" dt="2025-03-25T11:19:48.498" v="1" actId="20577"/>
        <pc:sldMkLst>
          <pc:docMk/>
          <pc:sldMk cId="3632438101" sldId="266"/>
        </pc:sldMkLst>
      </pc:sldChg>
      <pc:sldChg chg="modNotesTx">
        <pc:chgData name="Mats G Johansson" userId="87d8a795-08f0-48d4-8de1-3683630a1edc" providerId="ADAL" clId="{5FCE62EE-A56B-7543-9F43-253A652D5008}" dt="2025-03-25T11:20:30.171" v="15" actId="20577"/>
        <pc:sldMkLst>
          <pc:docMk/>
          <pc:sldMk cId="1480823917" sldId="324"/>
        </pc:sldMkLst>
      </pc:sldChg>
      <pc:sldChg chg="modNotesTx">
        <pc:chgData name="Mats G Johansson" userId="87d8a795-08f0-48d4-8de1-3683630a1edc" providerId="ADAL" clId="{5FCE62EE-A56B-7543-9F43-253A652D5008}" dt="2025-03-25T11:19:52.630" v="2" actId="20577"/>
        <pc:sldMkLst>
          <pc:docMk/>
          <pc:sldMk cId="3116269105" sldId="325"/>
        </pc:sldMkLst>
      </pc:sldChg>
      <pc:sldChg chg="modNotesTx">
        <pc:chgData name="Mats G Johansson" userId="87d8a795-08f0-48d4-8de1-3683630a1edc" providerId="ADAL" clId="{5FCE62EE-A56B-7543-9F43-253A652D5008}" dt="2025-03-25T11:20:05.816" v="7" actId="20577"/>
        <pc:sldMkLst>
          <pc:docMk/>
          <pc:sldMk cId="3938775657" sldId="326"/>
        </pc:sldMkLst>
      </pc:sldChg>
      <pc:sldChg chg="modNotesTx">
        <pc:chgData name="Mats G Johansson" userId="87d8a795-08f0-48d4-8de1-3683630a1edc" providerId="ADAL" clId="{5FCE62EE-A56B-7543-9F43-253A652D5008}" dt="2025-03-25T11:19:58.570" v="4" actId="20577"/>
        <pc:sldMkLst>
          <pc:docMk/>
          <pc:sldMk cId="842803698" sldId="327"/>
        </pc:sldMkLst>
      </pc:sldChg>
      <pc:sldChg chg="modNotesTx">
        <pc:chgData name="Mats G Johansson" userId="87d8a795-08f0-48d4-8de1-3683630a1edc" providerId="ADAL" clId="{5FCE62EE-A56B-7543-9F43-253A652D5008}" dt="2025-03-25T11:20:01.103" v="5" actId="20577"/>
        <pc:sldMkLst>
          <pc:docMk/>
          <pc:sldMk cId="2665694599" sldId="328"/>
        </pc:sldMkLst>
      </pc:sldChg>
      <pc:sldChg chg="modNotesTx">
        <pc:chgData name="Mats G Johansson" userId="87d8a795-08f0-48d4-8de1-3683630a1edc" providerId="ADAL" clId="{5FCE62EE-A56B-7543-9F43-253A652D5008}" dt="2025-03-25T11:19:56.149" v="3" actId="20577"/>
        <pc:sldMkLst>
          <pc:docMk/>
          <pc:sldMk cId="3970444352" sldId="329"/>
        </pc:sldMkLst>
      </pc:sldChg>
      <pc:sldChg chg="modNotesTx">
        <pc:chgData name="Mats G Johansson" userId="87d8a795-08f0-48d4-8de1-3683630a1edc" providerId="ADAL" clId="{5FCE62EE-A56B-7543-9F43-253A652D5008}" dt="2025-03-25T11:20:10.157" v="8" actId="20577"/>
        <pc:sldMkLst>
          <pc:docMk/>
          <pc:sldMk cId="2366198764" sldId="331"/>
        </pc:sldMkLst>
      </pc:sldChg>
      <pc:sldChg chg="modNotesTx">
        <pc:chgData name="Mats G Johansson" userId="87d8a795-08f0-48d4-8de1-3683630a1edc" providerId="ADAL" clId="{5FCE62EE-A56B-7543-9F43-253A652D5008}" dt="2025-03-25T11:20:12.890" v="9" actId="20577"/>
        <pc:sldMkLst>
          <pc:docMk/>
          <pc:sldMk cId="3454467932" sldId="332"/>
        </pc:sldMkLst>
      </pc:sldChg>
      <pc:sldChg chg="modNotesTx">
        <pc:chgData name="Mats G Johansson" userId="87d8a795-08f0-48d4-8de1-3683630a1edc" providerId="ADAL" clId="{5FCE62EE-A56B-7543-9F43-253A652D5008}" dt="2025-03-25T11:20:25.445" v="13" actId="20577"/>
        <pc:sldMkLst>
          <pc:docMk/>
          <pc:sldMk cId="1922506977" sldId="333"/>
        </pc:sldMkLst>
      </pc:sldChg>
      <pc:sldChg chg="modNotesTx">
        <pc:chgData name="Mats G Johansson" userId="87d8a795-08f0-48d4-8de1-3683630a1edc" providerId="ADAL" clId="{5FCE62EE-A56B-7543-9F43-253A652D5008}" dt="2025-03-25T11:20:22.893" v="12" actId="20577"/>
        <pc:sldMkLst>
          <pc:docMk/>
          <pc:sldMk cId="338848129" sldId="334"/>
        </pc:sldMkLst>
      </pc:sldChg>
      <pc:sldChg chg="modNotesTx">
        <pc:chgData name="Mats G Johansson" userId="87d8a795-08f0-48d4-8de1-3683630a1edc" providerId="ADAL" clId="{5FCE62EE-A56B-7543-9F43-253A652D5008}" dt="2025-03-25T11:20:27.819" v="14" actId="20577"/>
        <pc:sldMkLst>
          <pc:docMk/>
          <pc:sldMk cId="2099697559" sldId="335"/>
        </pc:sldMkLst>
      </pc:sldChg>
      <pc:sldChg chg="modNotesTx">
        <pc:chgData name="Mats G Johansson" userId="87d8a795-08f0-48d4-8de1-3683630a1edc" providerId="ADAL" clId="{5FCE62EE-A56B-7543-9F43-253A652D5008}" dt="2025-03-25T11:20:03.504" v="6" actId="20577"/>
        <pc:sldMkLst>
          <pc:docMk/>
          <pc:sldMk cId="724797705" sldId="3383"/>
        </pc:sldMkLst>
      </pc:sldChg>
      <pc:sldChg chg="modNotesTx">
        <pc:chgData name="Mats G Johansson" userId="87d8a795-08f0-48d4-8de1-3683630a1edc" providerId="ADAL" clId="{5FCE62EE-A56B-7543-9F43-253A652D5008}" dt="2025-03-25T11:20:18.179" v="11" actId="20577"/>
        <pc:sldMkLst>
          <pc:docMk/>
          <pc:sldMk cId="1839926553" sldId="2147471070"/>
        </pc:sldMkLst>
      </pc:sldChg>
      <pc:sldChg chg="modNotesTx">
        <pc:chgData name="Mats G Johansson" userId="87d8a795-08f0-48d4-8de1-3683630a1edc" providerId="ADAL" clId="{5FCE62EE-A56B-7543-9F43-253A652D5008}" dt="2025-03-25T11:20:15.445" v="10" actId="20577"/>
        <pc:sldMkLst>
          <pc:docMk/>
          <pc:sldMk cId="870455332" sldId="214747945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BD3C4-7169-40DA-9E0A-F2118C2602E6}" type="datetimeFigureOut">
              <a:t>2025-03-25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22BC7-608E-4D82-9E75-615FB1830C8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87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ea typeface="Calibri"/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307B5-53E0-410B-9BE0-8C5E15048987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3789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22BC7-608E-4D82-9E75-615FB1830C85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9139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2BBE1-A5EA-4261-8AA5-8D470A41565D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7023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56CE4E-E75E-48D9-88FC-8D09A4C446A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504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22BC7-608E-4D82-9E75-615FB1830C85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1299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22BC7-608E-4D82-9E75-615FB1830C85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23159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22BC7-608E-4D82-9E75-615FB1830C85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52049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solidFill>
                <a:srgbClr val="5B5FC7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307B5-53E0-410B-9BE0-8C5E15048987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311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ea typeface="Calibri"/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307B5-53E0-410B-9BE0-8C5E15048987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94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307B5-53E0-410B-9BE0-8C5E15048987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3667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22BC7-608E-4D82-9E75-615FB1830C85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3742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22BC7-608E-4D82-9E75-615FB1830C85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0577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22BC7-608E-4D82-9E75-615FB1830C85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4595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55034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22BC7-608E-4D82-9E75-615FB1830C85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230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22BC7-608E-4D82-9E75-615FB1830C85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5883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bild på bakgrundsplatts">
  <p:cSld name="Rubrikbild på bakgrundsplatt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t="1" b="41032"/>
          <a:stretch/>
        </p:blipFill>
        <p:spPr>
          <a:xfrm>
            <a:off x="1" y="-3"/>
            <a:ext cx="12196889" cy="55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007533" y="1557339"/>
            <a:ext cx="102720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5867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984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+ Brödtext, mörk bakgrund, Kapitelmärkning">
  <p:cSld name="Rubrik + Brödtext, mörk bakgrund, Kapitelmärkning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1"/>
          <p:cNvPicPr preferRelativeResize="0"/>
          <p:nvPr/>
        </p:nvPicPr>
        <p:blipFill rotWithShape="1">
          <a:blip r:embed="rId2">
            <a:alphaModFix/>
          </a:blip>
          <a:srcRect t="1" b="41032"/>
          <a:stretch/>
        </p:blipFill>
        <p:spPr>
          <a:xfrm>
            <a:off x="1" y="-3"/>
            <a:ext cx="12196889" cy="55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1007533" y="765176"/>
            <a:ext cx="102720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80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2"/>
          </p:nvPr>
        </p:nvSpPr>
        <p:spPr>
          <a:xfrm>
            <a:off x="1007533" y="1767417"/>
            <a:ext cx="10272000" cy="34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spcBef>
                <a:spcPts val="800"/>
              </a:spcBef>
              <a:spcAft>
                <a:spcPts val="0"/>
              </a:spcAft>
              <a:buSzPts val="2000"/>
              <a:buNone/>
              <a:defRPr sz="26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304792" algn="l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2pPr>
            <a:lvl3pPr marL="1828754" lvl="2" indent="-304792" algn="l">
              <a:spcBef>
                <a:spcPts val="427"/>
              </a:spcBef>
              <a:spcAft>
                <a:spcPts val="0"/>
              </a:spcAft>
              <a:buSzPts val="1600"/>
              <a:buNone/>
              <a:defRPr/>
            </a:lvl3pPr>
            <a:lvl4pPr marL="2438339" lvl="3" indent="-304792" algn="l">
              <a:spcBef>
                <a:spcPts val="373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spcBef>
                <a:spcPts val="320"/>
              </a:spcBef>
              <a:spcAft>
                <a:spcPts val="0"/>
              </a:spcAft>
              <a:buSzPts val="1200"/>
              <a:buNone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3"/>
          </p:nvPr>
        </p:nvSpPr>
        <p:spPr>
          <a:xfrm>
            <a:off x="527051" y="327416"/>
            <a:ext cx="10752400" cy="2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267"/>
              </a:spcBef>
              <a:spcAft>
                <a:spcPts val="0"/>
              </a:spcAft>
              <a:buSzPts val="1000"/>
              <a:buFont typeface="Calibri"/>
              <a:buNone/>
              <a:defRPr sz="1333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548198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FB7DD71-2BB3-E140-86D0-C985F652F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58"/>
          <a:stretch/>
        </p:blipFill>
        <p:spPr bwMode="auto">
          <a:xfrm>
            <a:off x="0" y="-2"/>
            <a:ext cx="12196800" cy="559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27052" y="332112"/>
            <a:ext cx="10752667" cy="21398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CC13DEE-A758-DBEA-99AB-8F8293E68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533" y="740703"/>
            <a:ext cx="10272184" cy="787213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1007536" y="1782360"/>
            <a:ext cx="10272185" cy="3470845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None/>
              <a:defRPr sz="2667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20663011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ACED7FC-43C7-894A-A901-859E163D6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"/>
            <a:ext cx="12192000" cy="559435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27052" y="332112"/>
            <a:ext cx="10752667" cy="21398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45513DC-645E-5E31-D8F6-CCDCDB9AC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533" y="740704"/>
            <a:ext cx="10272184" cy="787401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1007536" y="1782360"/>
            <a:ext cx="10272185" cy="3470845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None/>
              <a:defRPr sz="2667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55031978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79340ED-1984-448A-86EC-9C9E9DD81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96B4-7D01-7F42-8315-024E61ECDD3D}" type="datetimeFigureOut">
              <a:rPr lang="sv-SE" smtClean="0"/>
              <a:t>2025-03-25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335BC87-5BFC-158F-5BC4-F2F5D71E4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FDE99A5-9629-88B1-0085-55F7C2BC6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424EB-7AA5-8543-9923-8E0DA8042C3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808219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ubrik + Bil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1007537" y="765179"/>
            <a:ext cx="10272185" cy="779991"/>
          </a:xfrm>
        </p:spPr>
        <p:txBody>
          <a:bodyPr anchor="ctr">
            <a:noAutofit/>
          </a:bodyPr>
          <a:lstStyle>
            <a:lvl1pPr marL="0" indent="0" algn="l">
              <a:buNone/>
              <a:defRPr sz="4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9" name="Platshållare för bild 8"/>
          <p:cNvSpPr>
            <a:spLocks noGrp="1" noChangeAspect="1"/>
          </p:cNvSpPr>
          <p:nvPr>
            <p:ph type="pic" sz="quarter" idx="12"/>
          </p:nvPr>
        </p:nvSpPr>
        <p:spPr>
          <a:xfrm>
            <a:off x="1007537" y="1772820"/>
            <a:ext cx="10272185" cy="348074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27053" y="332658"/>
            <a:ext cx="10752667" cy="21344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rgbClr val="0050A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8374367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Rubrik + Brödtext, mörk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BFFC75E9-C109-AB40-B376-00003B10B30D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032"/>
          <a:stretch/>
        </p:blipFill>
        <p:spPr bwMode="auto">
          <a:xfrm>
            <a:off x="0" y="-3"/>
            <a:ext cx="12196893" cy="55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1007536" y="765178"/>
            <a:ext cx="10272185" cy="779991"/>
          </a:xfrm>
        </p:spPr>
        <p:txBody>
          <a:bodyPr anchor="ctr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1007535" y="1767417"/>
            <a:ext cx="10272087" cy="3485787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None/>
              <a:defRPr sz="2667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27053" y="327416"/>
            <a:ext cx="10752569" cy="218685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36233253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ubrik och punktlista + kapitelmärkning">
  <p:cSld name="3_Rubrik och punktlista + kapitelmärkning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>
            <a:spLocks noGrp="1"/>
          </p:cNvSpPr>
          <p:nvPr>
            <p:ph type="title"/>
          </p:nvPr>
        </p:nvSpPr>
        <p:spPr>
          <a:xfrm>
            <a:off x="1015420" y="765175"/>
            <a:ext cx="102720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050A0"/>
              </a:buClr>
              <a:buSzPts val="4000"/>
              <a:buFont typeface="Calibri"/>
              <a:buNone/>
              <a:defRPr sz="4000">
                <a:solidFill>
                  <a:srgbClr val="0050A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body" idx="1"/>
          </p:nvPr>
        </p:nvSpPr>
        <p:spPr>
          <a:xfrm>
            <a:off x="1015419" y="1773239"/>
            <a:ext cx="10264500" cy="3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167" lvl="0" indent="-400021" algn="l" rtl="0">
              <a:spcBef>
                <a:spcPts val="500"/>
              </a:spcBef>
              <a:spcAft>
                <a:spcPts val="0"/>
              </a:spcAft>
              <a:buClr>
                <a:srgbClr val="0050A0"/>
              </a:buClr>
              <a:buSzPts val="2700"/>
              <a:buChar char="•"/>
              <a:defRPr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32" lvl="1" indent="-380972" algn="l" rtl="0">
              <a:spcBef>
                <a:spcPts val="500"/>
              </a:spcBef>
              <a:spcAft>
                <a:spcPts val="0"/>
              </a:spcAft>
              <a:buClr>
                <a:srgbClr val="0050A0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498" lvl="2" indent="-361926" algn="l" rtl="0">
              <a:spcBef>
                <a:spcPts val="400"/>
              </a:spcBef>
              <a:spcAft>
                <a:spcPts val="0"/>
              </a:spcAft>
              <a:buClr>
                <a:srgbClr val="0050A0"/>
              </a:buClr>
              <a:buSzPts val="2100"/>
              <a:buFont typeface="Arial"/>
              <a:buChar char="•"/>
              <a:def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664" lvl="3" indent="-349226" algn="l" rtl="0">
              <a:spcBef>
                <a:spcPts val="400"/>
              </a:spcBef>
              <a:spcAft>
                <a:spcPts val="0"/>
              </a:spcAft>
              <a:buClr>
                <a:srgbClr val="0050A0"/>
              </a:buClr>
              <a:buSzPts val="1900"/>
              <a:buFont typeface="Arial"/>
              <a:buChar char="•"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5830" lvl="4" indent="-330176" algn="l" rtl="0">
              <a:spcBef>
                <a:spcPts val="300"/>
              </a:spcBef>
              <a:spcAft>
                <a:spcPts val="0"/>
              </a:spcAft>
              <a:buClr>
                <a:srgbClr val="0050A0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2994" lvl="5" indent="-380972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160" lvl="6" indent="-380972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327" lvl="7" indent="-380972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492" lvl="8" indent="-380972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27"/>
          <p:cNvSpPr txBox="1">
            <a:spLocks noGrp="1"/>
          </p:cNvSpPr>
          <p:nvPr>
            <p:ph type="body" idx="2"/>
          </p:nvPr>
        </p:nvSpPr>
        <p:spPr>
          <a:xfrm>
            <a:off x="528003" y="331200"/>
            <a:ext cx="10751700" cy="2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L="457167" lvl="0" indent="-228584" algn="l" rtl="0">
              <a:spcBef>
                <a:spcPts val="300"/>
              </a:spcBef>
              <a:spcAft>
                <a:spcPts val="0"/>
              </a:spcAft>
              <a:buSzPts val="1300"/>
              <a:buFont typeface="Calibri"/>
              <a:buNone/>
              <a:defRPr sz="1300" b="1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32" lvl="1" indent="-380972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498" lvl="2" indent="-380972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3pPr>
            <a:lvl4pPr marL="1828664" lvl="3" indent="-380972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4pPr>
            <a:lvl5pPr marL="2285830" lvl="4" indent="-380972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5pPr>
            <a:lvl6pPr marL="2742994" lvl="5" indent="-380972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160" lvl="6" indent="-380972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327" lvl="7" indent="-380972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492" lvl="8" indent="-380972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359570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FB7DD71-2BB3-E140-86D0-C985F652F900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58"/>
          <a:stretch/>
        </p:blipFill>
        <p:spPr bwMode="auto">
          <a:xfrm>
            <a:off x="0" y="-3"/>
            <a:ext cx="12196800" cy="559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1014105" y="757768"/>
            <a:ext cx="10272185" cy="787401"/>
          </a:xfrm>
        </p:spPr>
        <p:txBody>
          <a:bodyPr anchor="ctr">
            <a:noAutofit/>
          </a:bodyPr>
          <a:lstStyle>
            <a:lvl1pPr marL="0" indent="0" algn="l">
              <a:buNone/>
              <a:defRPr sz="4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1007534" y="1782359"/>
            <a:ext cx="10272185" cy="3470845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None/>
              <a:defRPr sz="2667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27051" y="332111"/>
            <a:ext cx="10752667" cy="21398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51542131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21F8EE-1251-49B9-98A4-66AFF00CEA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13AF5DC-DFE0-4EF0-9FF5-CEC67558C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747D007-4FAB-4F47-B52E-1AC176784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C4479-8398-4C35-A348-E2D4A671C9EB}" type="datetimeFigureOut">
              <a:rPr lang="sv-SE" smtClean="0"/>
              <a:t>2025-03-25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75EEECD-1381-4681-A13E-7581A0E3C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52A4517-784A-441F-9F2F-C49E933CE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ECEC-2463-4A5A-A0E5-09B2DDA803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37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Rubrik + Brödtext, mörk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BFFC75E9-C109-AB40-B376-00003B10B30D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032"/>
          <a:stretch/>
        </p:blipFill>
        <p:spPr bwMode="auto">
          <a:xfrm>
            <a:off x="0" y="-3"/>
            <a:ext cx="12196893" cy="55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1007538" y="765181"/>
            <a:ext cx="10272185" cy="779991"/>
          </a:xfrm>
        </p:spPr>
        <p:txBody>
          <a:bodyPr anchor="ctr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1007538" y="1767417"/>
            <a:ext cx="10272087" cy="3485787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None/>
              <a:defRPr sz="2667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609539" indent="0">
              <a:buNone/>
              <a:defRPr/>
            </a:lvl2pPr>
            <a:lvl3pPr marL="1219080" indent="0">
              <a:buNone/>
              <a:defRPr/>
            </a:lvl3pPr>
            <a:lvl4pPr marL="1828618" indent="0">
              <a:buNone/>
              <a:defRPr/>
            </a:lvl4pPr>
            <a:lvl5pPr marL="2438158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27056" y="327416"/>
            <a:ext cx="10752569" cy="218685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98643072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ubrik och punktlista + kapitelmärkning">
  <p:cSld name="3_Rubrik och punktlista + kapitelmärkning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>
            <a:spLocks noGrp="1"/>
          </p:cNvSpPr>
          <p:nvPr>
            <p:ph type="title"/>
          </p:nvPr>
        </p:nvSpPr>
        <p:spPr>
          <a:xfrm>
            <a:off x="1015420" y="765175"/>
            <a:ext cx="102720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050A0"/>
              </a:buClr>
              <a:buSzPts val="4000"/>
              <a:buFont typeface="Calibri"/>
              <a:buNone/>
              <a:defRPr sz="4000">
                <a:solidFill>
                  <a:srgbClr val="0050A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body" idx="1"/>
          </p:nvPr>
        </p:nvSpPr>
        <p:spPr>
          <a:xfrm>
            <a:off x="1015419" y="1773239"/>
            <a:ext cx="10264500" cy="3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155" lvl="0" indent="-400011" algn="l" rtl="0">
              <a:spcBef>
                <a:spcPts val="500"/>
              </a:spcBef>
              <a:spcAft>
                <a:spcPts val="0"/>
              </a:spcAft>
              <a:buClr>
                <a:srgbClr val="0050A0"/>
              </a:buClr>
              <a:buSzPts val="2700"/>
              <a:buChar char="•"/>
              <a:defRPr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09" lvl="1" indent="-380962" algn="l" rtl="0">
              <a:spcBef>
                <a:spcPts val="500"/>
              </a:spcBef>
              <a:spcAft>
                <a:spcPts val="0"/>
              </a:spcAft>
              <a:buClr>
                <a:srgbClr val="0050A0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464" lvl="2" indent="-361918" algn="l" rtl="0">
              <a:spcBef>
                <a:spcPts val="400"/>
              </a:spcBef>
              <a:spcAft>
                <a:spcPts val="0"/>
              </a:spcAft>
              <a:buClr>
                <a:srgbClr val="0050A0"/>
              </a:buClr>
              <a:buSzPts val="2100"/>
              <a:buFont typeface="Arial"/>
              <a:buChar char="•"/>
              <a:def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618" lvl="3" indent="-349218" algn="l" rtl="0">
              <a:spcBef>
                <a:spcPts val="400"/>
              </a:spcBef>
              <a:spcAft>
                <a:spcPts val="0"/>
              </a:spcAft>
              <a:buClr>
                <a:srgbClr val="0050A0"/>
              </a:buClr>
              <a:buSzPts val="1900"/>
              <a:buFont typeface="Arial"/>
              <a:buChar char="•"/>
              <a:def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5774" lvl="4" indent="-330168" algn="l" rtl="0">
              <a:spcBef>
                <a:spcPts val="300"/>
              </a:spcBef>
              <a:spcAft>
                <a:spcPts val="0"/>
              </a:spcAft>
              <a:buClr>
                <a:srgbClr val="0050A0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2926" lvl="5" indent="-380962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080" lvl="6" indent="-380962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235" lvl="7" indent="-380962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389" lvl="8" indent="-380962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27"/>
          <p:cNvSpPr txBox="1">
            <a:spLocks noGrp="1"/>
          </p:cNvSpPr>
          <p:nvPr>
            <p:ph type="body" idx="2"/>
          </p:nvPr>
        </p:nvSpPr>
        <p:spPr>
          <a:xfrm>
            <a:off x="528003" y="331200"/>
            <a:ext cx="10751700" cy="2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L="457155" lvl="0" indent="-228578" algn="l" rtl="0">
              <a:spcBef>
                <a:spcPts val="300"/>
              </a:spcBef>
              <a:spcAft>
                <a:spcPts val="0"/>
              </a:spcAft>
              <a:buSzPts val="1300"/>
              <a:buFont typeface="Calibri"/>
              <a:buNone/>
              <a:defRPr sz="1300" b="1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09" lvl="1" indent="-380962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464" lvl="2" indent="-380962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3pPr>
            <a:lvl4pPr marL="1828618" lvl="3" indent="-380962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4pPr>
            <a:lvl5pPr marL="2285774" lvl="4" indent="-380962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5pPr>
            <a:lvl6pPr marL="2742926" lvl="5" indent="-380962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080" lvl="6" indent="-380962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235" lvl="7" indent="-380962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389" lvl="8" indent="-380962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3979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ubrik + Brödtext, mörk bakgrund, Kapitelmärkning">
  <p:cSld name="1_Rubrik + Brödtext, mörk bakgrund, Kapitelmärkning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2"/>
          <p:cNvPicPr preferRelativeResize="0"/>
          <p:nvPr/>
        </p:nvPicPr>
        <p:blipFill rotWithShape="1">
          <a:blip r:embed="rId2">
            <a:alphaModFix/>
          </a:blip>
          <a:srcRect t="1" b="40931"/>
          <a:stretch/>
        </p:blipFill>
        <p:spPr>
          <a:xfrm>
            <a:off x="0" y="-4"/>
            <a:ext cx="12196800" cy="55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2"/>
          <p:cNvSpPr txBox="1">
            <a:spLocks noGrp="1"/>
          </p:cNvSpPr>
          <p:nvPr>
            <p:ph type="body" idx="1"/>
          </p:nvPr>
        </p:nvSpPr>
        <p:spPr>
          <a:xfrm>
            <a:off x="1007533" y="757767"/>
            <a:ext cx="102720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80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2"/>
          </p:nvPr>
        </p:nvSpPr>
        <p:spPr>
          <a:xfrm>
            <a:off x="1007435" y="1773239"/>
            <a:ext cx="10272000" cy="3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spcBef>
                <a:spcPts val="800"/>
              </a:spcBef>
              <a:spcAft>
                <a:spcPts val="0"/>
              </a:spcAft>
              <a:buSzPts val="2000"/>
              <a:buNone/>
              <a:defRPr sz="26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304792" algn="l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2pPr>
            <a:lvl3pPr marL="1828754" lvl="2" indent="-304792" algn="l">
              <a:spcBef>
                <a:spcPts val="427"/>
              </a:spcBef>
              <a:spcAft>
                <a:spcPts val="0"/>
              </a:spcAft>
              <a:buSzPts val="1600"/>
              <a:buNone/>
              <a:defRPr/>
            </a:lvl3pPr>
            <a:lvl4pPr marL="2438339" lvl="3" indent="-304792" algn="l">
              <a:spcBef>
                <a:spcPts val="373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spcBef>
                <a:spcPts val="320"/>
              </a:spcBef>
              <a:spcAft>
                <a:spcPts val="0"/>
              </a:spcAft>
              <a:buSzPts val="1200"/>
              <a:buNone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3"/>
          </p:nvPr>
        </p:nvSpPr>
        <p:spPr>
          <a:xfrm>
            <a:off x="527051" y="327416"/>
            <a:ext cx="10752400" cy="2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267"/>
              </a:spcBef>
              <a:spcAft>
                <a:spcPts val="0"/>
              </a:spcAft>
              <a:buSzPts val="1000"/>
              <a:buFont typeface="Calibri"/>
              <a:buNone/>
              <a:defRPr sz="1333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684288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Rubrik och punktlista +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528003" y="331203"/>
            <a:ext cx="10751716" cy="2149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rgbClr val="0050A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15424" y="765175"/>
            <a:ext cx="10272185" cy="779992"/>
          </a:xfrm>
        </p:spPr>
        <p:txBody>
          <a:bodyPr>
            <a:noAutofit/>
          </a:bodyPr>
          <a:lstStyle>
            <a:lvl1pPr algn="l">
              <a:defRPr sz="4000">
                <a:solidFill>
                  <a:srgbClr val="0050A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0"/>
          </p:nvPr>
        </p:nvSpPr>
        <p:spPr>
          <a:xfrm>
            <a:off x="1015422" y="1773239"/>
            <a:ext cx="10264297" cy="3479964"/>
          </a:xfrm>
        </p:spPr>
        <p:txBody>
          <a:bodyPr>
            <a:noAutofit/>
          </a:bodyPr>
          <a:lstStyle>
            <a:lvl1pPr>
              <a:buClr>
                <a:srgbClr val="0050A0"/>
              </a:buClr>
              <a:defRPr sz="2667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990526" indent="-380972">
              <a:buClr>
                <a:srgbClr val="0050A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1523887" indent="-304776">
              <a:buClr>
                <a:srgbClr val="0050A0"/>
              </a:buClr>
              <a:buFont typeface="Arial" panose="020B0604020202020204" pitchFamily="34" charset="0"/>
              <a:buChar char="•"/>
              <a:defRPr sz="2133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2133440" indent="-304776">
              <a:buClr>
                <a:srgbClr val="0050A0"/>
              </a:buClr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 marL="2742994" indent="-304776">
              <a:buClr>
                <a:srgbClr val="0050A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72505786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+ Bild, Kapitelmärkning">
  <p:cSld name="3_Rubrik + Bild, Kapitelmärkning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body" idx="1"/>
          </p:nvPr>
        </p:nvSpPr>
        <p:spPr>
          <a:xfrm>
            <a:off x="1007536" y="765178"/>
            <a:ext cx="10272185" cy="779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609570" lvl="0" indent="-304784" algn="l">
              <a:spcBef>
                <a:spcPts val="800"/>
              </a:spcBef>
              <a:spcAft>
                <a:spcPts val="0"/>
              </a:spcAft>
              <a:buSzPts val="3000"/>
              <a:buNone/>
              <a:defRPr sz="4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40" lvl="1" indent="-457178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09" lvl="2" indent="-457178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278" lvl="3" indent="-457178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848" lvl="4" indent="-457178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418" lvl="5" indent="-457178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6987" lvl="6" indent="-457178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557" lvl="7" indent="-457178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126" lvl="8" indent="-457178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>
            <a:spLocks noGrp="1"/>
          </p:cNvSpPr>
          <p:nvPr>
            <p:ph type="pic" idx="2"/>
          </p:nvPr>
        </p:nvSpPr>
        <p:spPr>
          <a:xfrm>
            <a:off x="1007536" y="1772820"/>
            <a:ext cx="10272185" cy="3480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533"/>
              </a:spcBef>
              <a:spcAft>
                <a:spcPts val="0"/>
              </a:spcAft>
              <a:buClr>
                <a:srgbClr val="0050A0"/>
              </a:buClr>
              <a:buSzPts val="2000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rgbClr val="0050A0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27"/>
              </a:spcBef>
              <a:spcAft>
                <a:spcPts val="0"/>
              </a:spcAft>
              <a:buClr>
                <a:srgbClr val="0050A0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73"/>
              </a:spcBef>
              <a:spcAft>
                <a:spcPts val="0"/>
              </a:spcAft>
              <a:buClr>
                <a:srgbClr val="0050A0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20"/>
              </a:spcBef>
              <a:spcAft>
                <a:spcPts val="0"/>
              </a:spcAft>
              <a:buClr>
                <a:srgbClr val="0050A0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3"/>
          </p:nvPr>
        </p:nvSpPr>
        <p:spPr>
          <a:xfrm>
            <a:off x="527052" y="332658"/>
            <a:ext cx="10752667" cy="213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609570" lvl="0" indent="-304784" algn="l">
              <a:spcBef>
                <a:spcPts val="267"/>
              </a:spcBef>
              <a:spcAft>
                <a:spcPts val="0"/>
              </a:spcAft>
              <a:buSzPts val="1000"/>
              <a:buFont typeface="Calibri"/>
              <a:buNone/>
              <a:defRPr sz="1333" b="1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40" lvl="1" indent="-457178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09" lvl="2" indent="-457178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278" lvl="3" indent="-457178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848" lvl="4" indent="-457178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418" lvl="5" indent="-457178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6987" lvl="6" indent="-457178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557" lvl="7" indent="-457178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126" lvl="8" indent="-457178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785421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F7FAF6-9347-A8E1-05D3-4FDC8EA95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099FC69-248D-AF3E-F3F6-43DA7F560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B9D137F-5C43-13F2-8266-1CDF81B0B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460F-FCEE-9442-9E63-CE4A83D3EADA}" type="datetimeFigureOut">
              <a:rPr lang="sv-SE" smtClean="0"/>
              <a:t>2025-03-25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8ECD0DA-F881-5254-BD5B-45467AFAE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244E679-928D-38B3-6258-DCB145D57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5CC64-9836-7E4F-9928-9A94E3369A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655204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Rubrik + Bil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1007534" y="765177"/>
            <a:ext cx="10272185" cy="779991"/>
          </a:xfrm>
        </p:spPr>
        <p:txBody>
          <a:bodyPr anchor="ctr">
            <a:noAutofit/>
          </a:bodyPr>
          <a:lstStyle>
            <a:lvl1pPr marL="0" indent="0" algn="l">
              <a:buNone/>
              <a:defRPr sz="4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9" name="Platshållare för bild 8"/>
          <p:cNvSpPr>
            <a:spLocks noGrp="1" noChangeAspect="1"/>
          </p:cNvSpPr>
          <p:nvPr>
            <p:ph type="pic" sz="quarter" idx="12"/>
          </p:nvPr>
        </p:nvSpPr>
        <p:spPr>
          <a:xfrm>
            <a:off x="1007534" y="1772819"/>
            <a:ext cx="10272185" cy="348074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27051" y="332657"/>
            <a:ext cx="10752667" cy="21344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rgbClr val="0050A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</p:spTree>
    <p:extLst>
      <p:ext uri="{BB962C8B-B14F-4D97-AF65-F5344CB8AC3E}">
        <p14:creationId xmlns:p14="http://schemas.microsoft.com/office/powerpoint/2010/main" val="33487928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+ Bild, Kapitelmärkning">
  <p:cSld name="4_Rubrik + Bild, Kapitelmärkning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>
            <a:off x="1007533" y="765176"/>
            <a:ext cx="102720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L="457189" lvl="0" indent="-228594" algn="l" rtl="0">
              <a:spcBef>
                <a:spcPts val="800"/>
              </a:spcBef>
              <a:spcAft>
                <a:spcPts val="0"/>
              </a:spcAft>
              <a:buSzPts val="4000"/>
              <a:buNone/>
              <a:defRPr sz="4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77" lvl="1" indent="-38099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566" lvl="2" indent="-38099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3pPr>
            <a:lvl4pPr marL="1828754" lvl="3" indent="-38099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4pPr>
            <a:lvl5pPr marL="2285943" lvl="4" indent="-38099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5pPr>
            <a:lvl6pPr marL="2743131" lvl="5" indent="-38099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320" lvl="6" indent="-38099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509" lvl="7" indent="-38099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697" lvl="8" indent="-38099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>
            <a:spLocks noGrp="1"/>
          </p:cNvSpPr>
          <p:nvPr>
            <p:ph type="pic" idx="2"/>
          </p:nvPr>
        </p:nvSpPr>
        <p:spPr>
          <a:xfrm>
            <a:off x="1007533" y="1772819"/>
            <a:ext cx="10272000" cy="3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R="0" lvl="0" algn="l" rtl="0">
              <a:spcBef>
                <a:spcPts val="500"/>
              </a:spcBef>
              <a:spcAft>
                <a:spcPts val="0"/>
              </a:spcAft>
              <a:buClr>
                <a:srgbClr val="0050A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rgbClr val="0050A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rgbClr val="0050A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050A0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rgbClr val="0050A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3"/>
          </p:nvPr>
        </p:nvSpPr>
        <p:spPr>
          <a:xfrm>
            <a:off x="527051" y="332656"/>
            <a:ext cx="107529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L="457189" lvl="0" indent="-228594" algn="l" rtl="0">
              <a:spcBef>
                <a:spcPts val="300"/>
              </a:spcBef>
              <a:spcAft>
                <a:spcPts val="0"/>
              </a:spcAft>
              <a:buSzPts val="1300"/>
              <a:buFont typeface="Calibri"/>
              <a:buNone/>
              <a:defRPr sz="1300" b="1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77" lvl="1" indent="-38099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566" lvl="2" indent="-38099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3pPr>
            <a:lvl4pPr marL="1828754" lvl="3" indent="-38099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4pPr>
            <a:lvl5pPr marL="2285943" lvl="4" indent="-38099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5pPr>
            <a:lvl6pPr marL="2743131" lvl="5" indent="-38099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320" lvl="6" indent="-38099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509" lvl="7" indent="-38099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697" lvl="8" indent="-38099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2905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hoto + Title and text">
  <p:cSld name="Photo + Title and 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>
            <a:spLocks noGrp="1"/>
          </p:cNvSpPr>
          <p:nvPr>
            <p:ph type="pic" idx="2"/>
          </p:nvPr>
        </p:nvSpPr>
        <p:spPr>
          <a:xfrm>
            <a:off x="-6317" y="-641060"/>
            <a:ext cx="12204400" cy="81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2267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2267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2267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2267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2267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Char char="•"/>
              <a:defRPr sz="2267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Char char="•"/>
              <a:defRPr sz="2267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Char char="•"/>
              <a:defRPr sz="2267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Char char="•"/>
              <a:defRPr sz="2267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/>
          <p:nvPr/>
        </p:nvSpPr>
        <p:spPr>
          <a:xfrm>
            <a:off x="-5577" y="-39575"/>
            <a:ext cx="5991600" cy="6937200"/>
          </a:xfrm>
          <a:prstGeom prst="roundRect">
            <a:avLst>
              <a:gd name="adj" fmla="val 0"/>
            </a:avLst>
          </a:prstGeom>
          <a:solidFill>
            <a:srgbClr val="F4F3F6"/>
          </a:solidFill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628152" y="1019647"/>
            <a:ext cx="4469600" cy="15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body" idx="1"/>
          </p:nvPr>
        </p:nvSpPr>
        <p:spPr>
          <a:xfrm>
            <a:off x="628152" y="2802145"/>
            <a:ext cx="4469600" cy="4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1pPr>
            <a:lvl2pPr marL="1219170" lvl="1" indent="-304792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marL="1828754" lvl="2" indent="-304792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marL="2438339" lvl="3" indent="-304792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marL="3047924" lvl="4" indent="-304792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2507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text columns">
  <p:cSld name="3 text 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4463315" y="2230040"/>
            <a:ext cx="30684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600"/>
              <a:buFont typeface="Arial"/>
              <a:buNone/>
              <a:defRPr sz="2133">
                <a:latin typeface="Arial"/>
                <a:ea typeface="Arial"/>
                <a:cs typeface="Arial"/>
                <a:sym typeface="Arial"/>
              </a:defRPr>
            </a:lvl1pPr>
            <a:lvl2pPr marL="1219170" lvl="1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828754" lvl="2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2438339" lvl="3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3047924" lvl="4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2"/>
          </p:nvPr>
        </p:nvSpPr>
        <p:spPr>
          <a:xfrm>
            <a:off x="4463315" y="3072375"/>
            <a:ext cx="3068400" cy="29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1pPr>
            <a:lvl2pPr marL="1219170" lvl="1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2pPr>
            <a:lvl3pPr marL="1828754" lvl="2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3pPr>
            <a:lvl4pPr marL="2438339" lvl="3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4pPr>
            <a:lvl5pPr marL="3047924" lvl="4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3"/>
          </p:nvPr>
        </p:nvSpPr>
        <p:spPr>
          <a:xfrm>
            <a:off x="7978625" y="2230040"/>
            <a:ext cx="30684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600"/>
              <a:buFont typeface="Arial"/>
              <a:buNone/>
              <a:defRPr sz="2133">
                <a:latin typeface="Arial"/>
                <a:ea typeface="Arial"/>
                <a:cs typeface="Arial"/>
                <a:sym typeface="Arial"/>
              </a:defRPr>
            </a:lvl1pPr>
            <a:lvl2pPr marL="1219170" lvl="1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828754" lvl="2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2438339" lvl="3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3047924" lvl="4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4"/>
          </p:nvPr>
        </p:nvSpPr>
        <p:spPr>
          <a:xfrm>
            <a:off x="7978625" y="3072375"/>
            <a:ext cx="3068400" cy="29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1pPr>
            <a:lvl2pPr marL="1219170" lvl="1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2pPr>
            <a:lvl3pPr marL="1828754" lvl="2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3pPr>
            <a:lvl4pPr marL="2438339" lvl="3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4pPr>
            <a:lvl5pPr marL="3047924" lvl="4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5"/>
          </p:nvPr>
        </p:nvSpPr>
        <p:spPr>
          <a:xfrm>
            <a:off x="948004" y="2230040"/>
            <a:ext cx="30684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600"/>
              <a:buFont typeface="Arial"/>
              <a:buNone/>
              <a:defRPr sz="2133">
                <a:latin typeface="Arial"/>
                <a:ea typeface="Arial"/>
                <a:cs typeface="Arial"/>
                <a:sym typeface="Arial"/>
              </a:defRPr>
            </a:lvl1pPr>
            <a:lvl2pPr marL="1219170" lvl="1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828754" lvl="2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2438339" lvl="3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3047924" lvl="4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6"/>
          </p:nvPr>
        </p:nvSpPr>
        <p:spPr>
          <a:xfrm>
            <a:off x="948004" y="3072375"/>
            <a:ext cx="3068400" cy="29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1pPr>
            <a:lvl2pPr marL="1219170" lvl="1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2pPr>
            <a:lvl3pPr marL="1828754" lvl="2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3pPr>
            <a:lvl4pPr marL="2438339" lvl="3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4pPr>
            <a:lvl5pPr marL="3047924" lvl="4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946923" y="866377"/>
            <a:ext cx="9074000" cy="12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6452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ext columns">
  <p:cSld name="2 text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5669815" y="2230040"/>
            <a:ext cx="42516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2300"/>
              <a:buFont typeface="Arial"/>
              <a:buNone/>
              <a:defRPr sz="3067">
                <a:latin typeface="Arial"/>
                <a:ea typeface="Arial"/>
                <a:cs typeface="Arial"/>
                <a:sym typeface="Arial"/>
              </a:defRPr>
            </a:lvl1pPr>
            <a:lvl2pPr marL="1219170" lvl="1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828754" lvl="2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2438339" lvl="3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3047924" lvl="4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2"/>
          </p:nvPr>
        </p:nvSpPr>
        <p:spPr>
          <a:xfrm>
            <a:off x="5669815" y="3072375"/>
            <a:ext cx="4251600" cy="29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600"/>
            </a:lvl1pPr>
            <a:lvl2pPr marL="1219170" lvl="1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600"/>
            </a:lvl2pPr>
            <a:lvl3pPr marL="1828754" lvl="2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600"/>
            </a:lvl3pPr>
            <a:lvl4pPr marL="2438339" lvl="3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600"/>
            </a:lvl4pPr>
            <a:lvl5pPr marL="3047924" lvl="4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600"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3"/>
          </p:nvPr>
        </p:nvSpPr>
        <p:spPr>
          <a:xfrm>
            <a:off x="948004" y="2230040"/>
            <a:ext cx="42516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2300"/>
              <a:buFont typeface="Arial"/>
              <a:buNone/>
              <a:defRPr sz="3067">
                <a:latin typeface="Arial"/>
                <a:ea typeface="Arial"/>
                <a:cs typeface="Arial"/>
                <a:sym typeface="Arial"/>
              </a:defRPr>
            </a:lvl1pPr>
            <a:lvl2pPr marL="1219170" lvl="1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828754" lvl="2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2438339" lvl="3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3047924" lvl="4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4"/>
          </p:nvPr>
        </p:nvSpPr>
        <p:spPr>
          <a:xfrm>
            <a:off x="948004" y="3072375"/>
            <a:ext cx="4251600" cy="29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600"/>
            </a:lvl1pPr>
            <a:lvl2pPr marL="1219170" lvl="1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600"/>
            </a:lvl2pPr>
            <a:lvl3pPr marL="1828754" lvl="2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600"/>
            </a:lvl3pPr>
            <a:lvl4pPr marL="2438339" lvl="3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600"/>
            </a:lvl4pPr>
            <a:lvl5pPr marL="3047924" lvl="4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600"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946923" y="866377"/>
            <a:ext cx="9074000" cy="12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ldNum" idx="12"/>
          </p:nvPr>
        </p:nvSpPr>
        <p:spPr>
          <a:xfrm>
            <a:off x="5977052" y="6536531"/>
            <a:ext cx="2332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 sz="1867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861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 type="obj">
  <p:cSld name="Rubrik och innehåll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1191684" y="179919"/>
            <a:ext cx="9810800" cy="17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25" tIns="11125" rIns="11125" bIns="111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1191684" y="2290233"/>
            <a:ext cx="9810800" cy="40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25" tIns="11125" rIns="11125" bIns="11125" anchor="ctr" anchorCtr="0">
            <a:noAutofit/>
          </a:bodyPr>
          <a:lstStyle>
            <a:lvl1pPr marL="609585" lvl="0" indent="-364058" algn="l" rtl="0">
              <a:lnSpc>
                <a:spcPct val="100000"/>
              </a:lnSpc>
              <a:spcBef>
                <a:spcPts val="1867"/>
              </a:spcBef>
              <a:spcAft>
                <a:spcPts val="0"/>
              </a:spcAft>
              <a:buClr>
                <a:srgbClr val="3F2318"/>
              </a:buClr>
              <a:buSzPts val="700"/>
              <a:buFont typeface="Arial"/>
              <a:buChar char="•"/>
              <a:defRPr/>
            </a:lvl1pPr>
            <a:lvl2pPr marL="1219170" lvl="1" indent="-364058" algn="l" rtl="0">
              <a:lnSpc>
                <a:spcPct val="100000"/>
              </a:lnSpc>
              <a:spcBef>
                <a:spcPts val="1867"/>
              </a:spcBef>
              <a:spcAft>
                <a:spcPts val="0"/>
              </a:spcAft>
              <a:buClr>
                <a:srgbClr val="3F2318"/>
              </a:buClr>
              <a:buSzPts val="700"/>
              <a:buFont typeface="Arial"/>
              <a:buChar char="–"/>
              <a:defRPr/>
            </a:lvl2pPr>
            <a:lvl3pPr marL="1828754" lvl="2" indent="-364058" algn="l" rtl="0">
              <a:lnSpc>
                <a:spcPct val="100000"/>
              </a:lnSpc>
              <a:spcBef>
                <a:spcPts val="1867"/>
              </a:spcBef>
              <a:spcAft>
                <a:spcPts val="0"/>
              </a:spcAft>
              <a:buClr>
                <a:srgbClr val="3F2318"/>
              </a:buClr>
              <a:buSzPts val="700"/>
              <a:buFont typeface="Arial"/>
              <a:buChar char="▪"/>
              <a:defRPr/>
            </a:lvl3pPr>
            <a:lvl4pPr marL="2438339" lvl="3" indent="-364058" algn="l" rtl="0">
              <a:lnSpc>
                <a:spcPct val="100000"/>
              </a:lnSpc>
              <a:spcBef>
                <a:spcPts val="1867"/>
              </a:spcBef>
              <a:spcAft>
                <a:spcPts val="0"/>
              </a:spcAft>
              <a:buClr>
                <a:srgbClr val="3F2318"/>
              </a:buClr>
              <a:buSzPts val="700"/>
              <a:buFont typeface="Arial"/>
              <a:buChar char="•"/>
              <a:defRPr/>
            </a:lvl4pPr>
            <a:lvl5pPr marL="3047924" lvl="4" indent="-364058" algn="l" rtl="0">
              <a:lnSpc>
                <a:spcPct val="100000"/>
              </a:lnSpc>
              <a:spcBef>
                <a:spcPts val="1867"/>
              </a:spcBef>
              <a:spcAft>
                <a:spcPts val="0"/>
              </a:spcAft>
              <a:buClr>
                <a:srgbClr val="3F2318"/>
              </a:buClr>
              <a:buSzPts val="700"/>
              <a:buFont typeface="Arial"/>
              <a:buChar char="–"/>
              <a:defRPr/>
            </a:lvl5pPr>
            <a:lvl6pPr marL="3657509" lvl="5" indent="-406390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6pPr>
            <a:lvl7pPr marL="4267093" lvl="6" indent="-406390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7pPr>
            <a:lvl8pPr marL="4876678" lvl="7" indent="-406390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8pPr>
            <a:lvl9pPr marL="5486263" lvl="8" indent="-406390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6305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- Turquoise">
  <p:cSld name="Title - Turquoise">
    <p:bg>
      <p:bgPr>
        <a:solidFill>
          <a:srgbClr val="0BAAB8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1079235" y="1506140"/>
            <a:ext cx="8575600" cy="2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5600" b="1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pic>
        <p:nvPicPr>
          <p:cNvPr id="86" name="Google Shape;86;p17" descr="Bil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90767" y="6369051"/>
            <a:ext cx="10414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1079235" y="3926085"/>
            <a:ext cx="8898400" cy="17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  <a:defRPr sz="2267">
                <a:solidFill>
                  <a:srgbClr val="FFFFFF"/>
                </a:solidFill>
              </a:defRPr>
            </a:lvl1pPr>
            <a:lvl2pPr marL="1219170" lvl="1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828754" lvl="2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2438339" lvl="3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3047924" lvl="4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2270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- Blue">
  <p:cSld name="Title - Blue">
    <p:bg>
      <p:bgPr>
        <a:solidFill>
          <a:srgbClr val="110046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1079235" y="1506140"/>
            <a:ext cx="8575600" cy="2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3B3"/>
              </a:buClr>
              <a:buSzPts val="4200"/>
              <a:buNone/>
              <a:defRPr sz="5600" b="1">
                <a:solidFill>
                  <a:srgbClr val="FFB3B3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pic>
        <p:nvPicPr>
          <p:cNvPr id="90" name="Google Shape;90;p18" descr="Bil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89709" y="6369051"/>
            <a:ext cx="1034521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1068836" y="3929991"/>
            <a:ext cx="89192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  <a:defRPr sz="2267">
                <a:solidFill>
                  <a:srgbClr val="FFFFFF"/>
                </a:solidFill>
              </a:defRPr>
            </a:lvl1pPr>
            <a:lvl2pPr marL="1219170" lvl="1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  <a:defRPr sz="2267">
                <a:solidFill>
                  <a:srgbClr val="FFFFFF"/>
                </a:solidFill>
              </a:defRPr>
            </a:lvl2pPr>
            <a:lvl3pPr marL="1828754" lvl="2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  <a:defRPr sz="2267">
                <a:solidFill>
                  <a:srgbClr val="FFFFFF"/>
                </a:solidFill>
              </a:defRPr>
            </a:lvl3pPr>
            <a:lvl4pPr marL="2438339" lvl="3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  <a:defRPr sz="2267">
                <a:solidFill>
                  <a:srgbClr val="FFFFFF"/>
                </a:solidFill>
              </a:defRPr>
            </a:lvl4pPr>
            <a:lvl5pPr marL="3047924" lvl="4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  <a:defRPr sz="2267">
                <a:solidFill>
                  <a:srgbClr val="FFFFFF"/>
                </a:solidFill>
              </a:defRPr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7307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Gray 1">
  <p:cSld name="Title - Gray 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1079235" y="1506140"/>
            <a:ext cx="8575600" cy="2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4200"/>
              <a:buNone/>
              <a:defRPr sz="5600"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xfrm>
            <a:off x="1067181" y="3929991"/>
            <a:ext cx="8599600" cy="1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2267"/>
            </a:lvl1pPr>
            <a:lvl2pPr marL="1219170" lvl="1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2267"/>
            </a:lvl2pPr>
            <a:lvl3pPr marL="1828754" lvl="2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2267"/>
            </a:lvl3pPr>
            <a:lvl4pPr marL="2438339" lvl="3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2267"/>
            </a:lvl4pPr>
            <a:lvl5pPr marL="3047924" lvl="4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2267"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ldNum" idx="12"/>
          </p:nvPr>
        </p:nvSpPr>
        <p:spPr>
          <a:xfrm>
            <a:off x="5977052" y="6536531"/>
            <a:ext cx="2332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 sz="1867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3383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1">
  <p:cSld name="BLANK_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/>
          </a:p>
        </p:txBody>
      </p:sp>
    </p:spTree>
    <p:extLst>
      <p:ext uri="{BB962C8B-B14F-4D97-AF65-F5344CB8AC3E}">
        <p14:creationId xmlns:p14="http://schemas.microsoft.com/office/powerpoint/2010/main" val="3753992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+ Brödtext, ljus bakgrund, Kapitelmärkning">
  <p:cSld name="Rubrik + Brödtext, ljus bakgrund, Kapitelmärkning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 b="41548"/>
          <a:stretch/>
        </p:blipFill>
        <p:spPr>
          <a:xfrm>
            <a:off x="-8351" y="-3"/>
            <a:ext cx="12200355" cy="55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1014104" y="765176"/>
            <a:ext cx="102720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800"/>
              </a:spcBef>
              <a:spcAft>
                <a:spcPts val="0"/>
              </a:spcAft>
              <a:buSzPts val="3000"/>
              <a:buNone/>
              <a:defRPr sz="4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1007533" y="1782359"/>
            <a:ext cx="10272000" cy="34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spcBef>
                <a:spcPts val="800"/>
              </a:spcBef>
              <a:spcAft>
                <a:spcPts val="0"/>
              </a:spcAft>
              <a:buSzPts val="2000"/>
              <a:buNone/>
              <a:defRPr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304792" algn="l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2pPr>
            <a:lvl3pPr marL="1828754" lvl="2" indent="-304792" algn="l">
              <a:spcBef>
                <a:spcPts val="427"/>
              </a:spcBef>
              <a:spcAft>
                <a:spcPts val="0"/>
              </a:spcAft>
              <a:buSzPts val="1600"/>
              <a:buNone/>
              <a:defRPr/>
            </a:lvl3pPr>
            <a:lvl4pPr marL="2438339" lvl="3" indent="-304792" algn="l">
              <a:spcBef>
                <a:spcPts val="373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spcBef>
                <a:spcPts val="320"/>
              </a:spcBef>
              <a:spcAft>
                <a:spcPts val="0"/>
              </a:spcAft>
              <a:buSzPts val="1200"/>
              <a:buNone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3"/>
          </p:nvPr>
        </p:nvSpPr>
        <p:spPr>
          <a:xfrm>
            <a:off x="527051" y="332111"/>
            <a:ext cx="10752800" cy="2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267"/>
              </a:spcBef>
              <a:spcAft>
                <a:spcPts val="0"/>
              </a:spcAft>
              <a:buSzPts val="1000"/>
              <a:buFont typeface="Calibri"/>
              <a:buNone/>
              <a:defRPr sz="1333" b="1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25859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ubrikbild">
  <p:cSld name="1_Rubrikbild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21"/>
          <p:cNvGrpSpPr/>
          <p:nvPr/>
        </p:nvGrpSpPr>
        <p:grpSpPr>
          <a:xfrm>
            <a:off x="203201" y="203200"/>
            <a:ext cx="11699900" cy="5630501"/>
            <a:chOff x="152400" y="152400"/>
            <a:chExt cx="8774925" cy="4222876"/>
          </a:xfrm>
        </p:grpSpPr>
        <p:pic>
          <p:nvPicPr>
            <p:cNvPr id="100" name="Google Shape;100;p2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52400" y="152400"/>
              <a:ext cx="8706600" cy="42228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1" name="Google Shape;101;p21"/>
            <p:cNvSpPr txBox="1"/>
            <p:nvPr/>
          </p:nvSpPr>
          <p:spPr>
            <a:xfrm>
              <a:off x="283475" y="485415"/>
              <a:ext cx="26796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67">
                <a:solidFill>
                  <a:srgbClr val="110046"/>
                </a:solidFill>
              </a:endParaRPr>
            </a:p>
          </p:txBody>
        </p:sp>
        <p:sp>
          <p:nvSpPr>
            <p:cNvPr id="102" name="Google Shape;102;p21"/>
            <p:cNvSpPr txBox="1"/>
            <p:nvPr/>
          </p:nvSpPr>
          <p:spPr>
            <a:xfrm>
              <a:off x="3165900" y="485415"/>
              <a:ext cx="28428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67">
                <a:solidFill>
                  <a:srgbClr val="110046"/>
                </a:solidFill>
              </a:endParaRPr>
            </a:p>
          </p:txBody>
        </p:sp>
        <p:sp>
          <p:nvSpPr>
            <p:cNvPr id="103" name="Google Shape;103;p21"/>
            <p:cNvSpPr txBox="1"/>
            <p:nvPr/>
          </p:nvSpPr>
          <p:spPr>
            <a:xfrm>
              <a:off x="6152450" y="485415"/>
              <a:ext cx="26796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67">
                <a:solidFill>
                  <a:srgbClr val="110046"/>
                </a:solidFill>
              </a:endParaRPr>
            </a:p>
          </p:txBody>
        </p:sp>
        <p:sp>
          <p:nvSpPr>
            <p:cNvPr id="104" name="Google Shape;104;p21"/>
            <p:cNvSpPr txBox="1"/>
            <p:nvPr/>
          </p:nvSpPr>
          <p:spPr>
            <a:xfrm>
              <a:off x="297713" y="1841523"/>
              <a:ext cx="26796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67">
                <a:solidFill>
                  <a:srgbClr val="110046"/>
                </a:solidFill>
              </a:endParaRPr>
            </a:p>
          </p:txBody>
        </p:sp>
        <p:sp>
          <p:nvSpPr>
            <p:cNvPr id="105" name="Google Shape;105;p21"/>
            <p:cNvSpPr txBox="1"/>
            <p:nvPr/>
          </p:nvSpPr>
          <p:spPr>
            <a:xfrm>
              <a:off x="3180138" y="1841523"/>
              <a:ext cx="28428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67">
                <a:solidFill>
                  <a:srgbClr val="110046"/>
                </a:solidFill>
              </a:endParaRPr>
            </a:p>
          </p:txBody>
        </p:sp>
        <p:sp>
          <p:nvSpPr>
            <p:cNvPr id="106" name="Google Shape;106;p21"/>
            <p:cNvSpPr txBox="1"/>
            <p:nvPr/>
          </p:nvSpPr>
          <p:spPr>
            <a:xfrm>
              <a:off x="6166688" y="1841523"/>
              <a:ext cx="26796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67">
                <a:solidFill>
                  <a:srgbClr val="110046"/>
                </a:solidFill>
              </a:endParaRPr>
            </a:p>
          </p:txBody>
        </p:sp>
        <p:sp>
          <p:nvSpPr>
            <p:cNvPr id="107" name="Google Shape;107;p21"/>
            <p:cNvSpPr txBox="1"/>
            <p:nvPr/>
          </p:nvSpPr>
          <p:spPr>
            <a:xfrm>
              <a:off x="327250" y="3197631"/>
              <a:ext cx="26796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67">
                <a:solidFill>
                  <a:srgbClr val="110046"/>
                </a:solidFill>
              </a:endParaRPr>
            </a:p>
          </p:txBody>
        </p:sp>
        <p:sp>
          <p:nvSpPr>
            <p:cNvPr id="108" name="Google Shape;108;p21"/>
            <p:cNvSpPr txBox="1"/>
            <p:nvPr/>
          </p:nvSpPr>
          <p:spPr>
            <a:xfrm>
              <a:off x="3209675" y="3197631"/>
              <a:ext cx="28428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67">
                <a:solidFill>
                  <a:srgbClr val="110046"/>
                </a:solidFill>
              </a:endParaRPr>
            </a:p>
          </p:txBody>
        </p:sp>
        <p:sp>
          <p:nvSpPr>
            <p:cNvPr id="109" name="Google Shape;109;p21"/>
            <p:cNvSpPr txBox="1"/>
            <p:nvPr/>
          </p:nvSpPr>
          <p:spPr>
            <a:xfrm>
              <a:off x="6196225" y="3197631"/>
              <a:ext cx="26796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67">
                <a:solidFill>
                  <a:srgbClr val="110046"/>
                </a:solidFill>
              </a:endParaRPr>
            </a:p>
          </p:txBody>
        </p:sp>
        <p:sp>
          <p:nvSpPr>
            <p:cNvPr id="110" name="Google Shape;110;p21"/>
            <p:cNvSpPr txBox="1"/>
            <p:nvPr/>
          </p:nvSpPr>
          <p:spPr>
            <a:xfrm>
              <a:off x="578650" y="1533725"/>
              <a:ext cx="2428200" cy="26163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1067" b="1">
                  <a:latin typeface="Calibri"/>
                  <a:ea typeface="Calibri"/>
                  <a:cs typeface="Calibri"/>
                  <a:sym typeface="Calibri"/>
                </a:rPr>
                <a:t>Arbetsflöden och arbetssätt</a:t>
              </a:r>
              <a:endParaRPr sz="1067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1"/>
            <p:cNvSpPr txBox="1"/>
            <p:nvPr/>
          </p:nvSpPr>
          <p:spPr>
            <a:xfrm>
              <a:off x="578650" y="2952375"/>
              <a:ext cx="2428200" cy="26163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1067" b="1">
                  <a:latin typeface="Calibri"/>
                  <a:ea typeface="Calibri"/>
                  <a:cs typeface="Calibri"/>
                  <a:sym typeface="Calibri"/>
                </a:rPr>
                <a:t>Erbjudande &amp; Finansieringssätt</a:t>
              </a:r>
              <a:endParaRPr sz="1067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1"/>
            <p:cNvSpPr txBox="1"/>
            <p:nvPr/>
          </p:nvSpPr>
          <p:spPr>
            <a:xfrm>
              <a:off x="593950" y="177625"/>
              <a:ext cx="2428200" cy="26163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1067" b="1">
                  <a:latin typeface="Calibri"/>
                  <a:ea typeface="Calibri"/>
                  <a:cs typeface="Calibri"/>
                  <a:sym typeface="Calibri"/>
                </a:rPr>
                <a:t>Normer, Värderingar, Mission, Vision</a:t>
              </a:r>
              <a:endParaRPr sz="1067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21"/>
            <p:cNvSpPr txBox="1"/>
            <p:nvPr/>
          </p:nvSpPr>
          <p:spPr>
            <a:xfrm>
              <a:off x="3416975" y="177625"/>
              <a:ext cx="2428200" cy="26163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1067" b="1">
                  <a:latin typeface="Calibri"/>
                  <a:ea typeface="Calibri"/>
                  <a:cs typeface="Calibri"/>
                  <a:sym typeface="Calibri"/>
                </a:rPr>
                <a:t>Strategiarbete &amp; Policyarbete</a:t>
              </a:r>
              <a:endParaRPr sz="1067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21"/>
            <p:cNvSpPr txBox="1"/>
            <p:nvPr/>
          </p:nvSpPr>
          <p:spPr>
            <a:xfrm>
              <a:off x="6499125" y="177625"/>
              <a:ext cx="2428200" cy="38479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1067" b="1">
                  <a:latin typeface="Calibri"/>
                  <a:ea typeface="Calibri"/>
                  <a:cs typeface="Calibri"/>
                  <a:sym typeface="Calibri"/>
                </a:rPr>
                <a:t>Ledarskap, Kultur, Kompetens, Organisering</a:t>
              </a:r>
              <a:endParaRPr sz="1067" b="1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67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1"/>
            <p:cNvSpPr txBox="1"/>
            <p:nvPr/>
          </p:nvSpPr>
          <p:spPr>
            <a:xfrm>
              <a:off x="3465575" y="1565000"/>
              <a:ext cx="2428200" cy="26163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1067" b="1">
                  <a:latin typeface="Calibri"/>
                  <a:ea typeface="Calibri"/>
                  <a:cs typeface="Calibri"/>
                  <a:sym typeface="Calibri"/>
                </a:rPr>
                <a:t>IT- Infrastruktur</a:t>
              </a:r>
              <a:endParaRPr sz="1067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1"/>
            <p:cNvSpPr txBox="1"/>
            <p:nvPr/>
          </p:nvSpPr>
          <p:spPr>
            <a:xfrm>
              <a:off x="6499125" y="1533725"/>
              <a:ext cx="2428200" cy="26163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1067" b="1">
                  <a:latin typeface="Calibri"/>
                  <a:ea typeface="Calibri"/>
                  <a:cs typeface="Calibri"/>
                  <a:sym typeface="Calibri"/>
                </a:rPr>
                <a:t>Data &amp; Analys</a:t>
              </a:r>
              <a:endParaRPr sz="1067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1"/>
            <p:cNvSpPr txBox="1"/>
            <p:nvPr/>
          </p:nvSpPr>
          <p:spPr>
            <a:xfrm>
              <a:off x="3416975" y="2952375"/>
              <a:ext cx="2428200" cy="26163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1067" b="1">
                  <a:latin typeface="Calibri"/>
                  <a:ea typeface="Calibri"/>
                  <a:cs typeface="Calibri"/>
                  <a:sym typeface="Calibri"/>
                </a:rPr>
                <a:t>Kontaktytor</a:t>
              </a:r>
              <a:endParaRPr sz="1067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1"/>
            <p:cNvSpPr txBox="1"/>
            <p:nvPr/>
          </p:nvSpPr>
          <p:spPr>
            <a:xfrm>
              <a:off x="6447625" y="2952375"/>
              <a:ext cx="2315400" cy="26163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1067" b="1">
                  <a:latin typeface="Calibri"/>
                  <a:ea typeface="Calibri"/>
                  <a:cs typeface="Calibri"/>
                  <a:sym typeface="Calibri"/>
                </a:rPr>
                <a:t>Invånare och intressenter</a:t>
              </a:r>
              <a:endParaRPr sz="1067" b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332933" y="631067"/>
            <a:ext cx="3608400" cy="127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 sz="1067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title" idx="2"/>
          </p:nvPr>
        </p:nvSpPr>
        <p:spPr>
          <a:xfrm>
            <a:off x="332933" y="2437067"/>
            <a:ext cx="3608400" cy="127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title" idx="3"/>
          </p:nvPr>
        </p:nvSpPr>
        <p:spPr>
          <a:xfrm>
            <a:off x="332933" y="4243067"/>
            <a:ext cx="3608400" cy="117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title" idx="4"/>
          </p:nvPr>
        </p:nvSpPr>
        <p:spPr>
          <a:xfrm>
            <a:off x="4206000" y="680867"/>
            <a:ext cx="3608400" cy="127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title" idx="5"/>
          </p:nvPr>
        </p:nvSpPr>
        <p:spPr>
          <a:xfrm>
            <a:off x="4206000" y="2486867"/>
            <a:ext cx="3608400" cy="127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title" idx="6"/>
          </p:nvPr>
        </p:nvSpPr>
        <p:spPr>
          <a:xfrm>
            <a:off x="4206000" y="4292867"/>
            <a:ext cx="3608400" cy="117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title" idx="7"/>
          </p:nvPr>
        </p:nvSpPr>
        <p:spPr>
          <a:xfrm>
            <a:off x="8294700" y="629067"/>
            <a:ext cx="3608400" cy="127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title" idx="8"/>
          </p:nvPr>
        </p:nvSpPr>
        <p:spPr>
          <a:xfrm>
            <a:off x="8294700" y="2435067"/>
            <a:ext cx="3608400" cy="127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 idx="9"/>
          </p:nvPr>
        </p:nvSpPr>
        <p:spPr>
          <a:xfrm>
            <a:off x="8294700" y="4241067"/>
            <a:ext cx="3608400" cy="117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4906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>
            <a:off x="1079235" y="623093"/>
            <a:ext cx="7804400" cy="15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1"/>
          </p:nvPr>
        </p:nvSpPr>
        <p:spPr>
          <a:xfrm>
            <a:off x="1079235" y="2304256"/>
            <a:ext cx="7804400" cy="44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1pPr>
            <a:lvl2pPr marL="1219170" lvl="1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828754" lvl="2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2438339" lvl="3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3047924" lvl="4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sldNum" idx="12"/>
          </p:nvPr>
        </p:nvSpPr>
        <p:spPr>
          <a:xfrm>
            <a:off x="5977052" y="6536531"/>
            <a:ext cx="2332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 sz="1867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56892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ubrik och punktlista +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528001" y="331201"/>
            <a:ext cx="10751716" cy="2149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rgbClr val="0050A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15421" y="765175"/>
            <a:ext cx="10272185" cy="779992"/>
          </a:xfrm>
        </p:spPr>
        <p:txBody>
          <a:bodyPr>
            <a:noAutofit/>
          </a:bodyPr>
          <a:lstStyle>
            <a:lvl1pPr algn="l">
              <a:defRPr sz="4000">
                <a:solidFill>
                  <a:srgbClr val="0050A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0"/>
          </p:nvPr>
        </p:nvSpPr>
        <p:spPr>
          <a:xfrm>
            <a:off x="1015420" y="1773239"/>
            <a:ext cx="10264297" cy="3479964"/>
          </a:xfrm>
        </p:spPr>
        <p:txBody>
          <a:bodyPr>
            <a:noAutofit/>
          </a:bodyPr>
          <a:lstStyle>
            <a:lvl1pPr>
              <a:buClr>
                <a:srgbClr val="0050A0"/>
              </a:buClr>
              <a:defRPr sz="2667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990575" indent="-380990">
              <a:buClr>
                <a:srgbClr val="0050A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1523962" indent="-304792">
              <a:buClr>
                <a:srgbClr val="0050A0"/>
              </a:buClr>
              <a:buFont typeface="Arial" panose="020B0604020202020204" pitchFamily="34" charset="0"/>
              <a:buChar char="•"/>
              <a:defRPr sz="2133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2133547" indent="-304792">
              <a:buClr>
                <a:srgbClr val="0050A0"/>
              </a:buClr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 marL="2743131" indent="-304792">
              <a:buClr>
                <a:srgbClr val="0050A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751863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bild på bakgrundsplatts">
  <p:cSld name="Rubrikbild på bakgrundsplatt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t="1" b="41032"/>
          <a:stretch/>
        </p:blipFill>
        <p:spPr>
          <a:xfrm>
            <a:off x="1" y="-3"/>
            <a:ext cx="12196889" cy="55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007533" y="1557339"/>
            <a:ext cx="102720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5867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91767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ubrik + Brödtext, ljus bakgrund, Kapitelmärkning">
  <p:cSld name="1_Rubrik + Brödtext, ljus bakgrund, Kapitelmärkning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 b="40957"/>
          <a:stretch/>
        </p:blipFill>
        <p:spPr>
          <a:xfrm>
            <a:off x="0" y="-4"/>
            <a:ext cx="12196800" cy="55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1014104" y="757767"/>
            <a:ext cx="10272000" cy="7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800"/>
              </a:spcBef>
              <a:spcAft>
                <a:spcPts val="0"/>
              </a:spcAft>
              <a:buSzPts val="3000"/>
              <a:buNone/>
              <a:defRPr sz="4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1007533" y="1782359"/>
            <a:ext cx="10272000" cy="34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spcBef>
                <a:spcPts val="800"/>
              </a:spcBef>
              <a:spcAft>
                <a:spcPts val="0"/>
              </a:spcAft>
              <a:buSzPts val="2000"/>
              <a:buNone/>
              <a:defRPr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304792" algn="l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2pPr>
            <a:lvl3pPr marL="1828754" lvl="2" indent="-304792" algn="l">
              <a:spcBef>
                <a:spcPts val="427"/>
              </a:spcBef>
              <a:spcAft>
                <a:spcPts val="0"/>
              </a:spcAft>
              <a:buSzPts val="1600"/>
              <a:buNone/>
              <a:defRPr/>
            </a:lvl3pPr>
            <a:lvl4pPr marL="2438339" lvl="3" indent="-304792" algn="l">
              <a:spcBef>
                <a:spcPts val="373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spcBef>
                <a:spcPts val="320"/>
              </a:spcBef>
              <a:spcAft>
                <a:spcPts val="0"/>
              </a:spcAft>
              <a:buSzPts val="1200"/>
              <a:buNone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3"/>
          </p:nvPr>
        </p:nvSpPr>
        <p:spPr>
          <a:xfrm>
            <a:off x="527051" y="332111"/>
            <a:ext cx="10752800" cy="2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267"/>
              </a:spcBef>
              <a:spcAft>
                <a:spcPts val="0"/>
              </a:spcAft>
              <a:buSzPts val="1000"/>
              <a:buFont typeface="Calibri"/>
              <a:buNone/>
              <a:defRPr sz="1333" b="1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7177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ubrik + Brödtext, ljus bakgrund, Kapitelmärkning">
  <p:cSld name="3_Rubrik + Brödtext, ljus bakgrund, Kapitelmärkning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0" y="0"/>
            <a:ext cx="12192000" cy="559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1014104" y="757767"/>
            <a:ext cx="10272000" cy="7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800"/>
              </a:spcBef>
              <a:spcAft>
                <a:spcPts val="0"/>
              </a:spcAft>
              <a:buSzPts val="3000"/>
              <a:buNone/>
              <a:defRPr sz="4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1007533" y="1782359"/>
            <a:ext cx="10272000" cy="34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spcBef>
                <a:spcPts val="800"/>
              </a:spcBef>
              <a:spcAft>
                <a:spcPts val="0"/>
              </a:spcAft>
              <a:buSzPts val="2000"/>
              <a:buNone/>
              <a:defRPr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304792" algn="l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2pPr>
            <a:lvl3pPr marL="1828754" lvl="2" indent="-304792" algn="l">
              <a:spcBef>
                <a:spcPts val="427"/>
              </a:spcBef>
              <a:spcAft>
                <a:spcPts val="0"/>
              </a:spcAft>
              <a:buSzPts val="1600"/>
              <a:buNone/>
              <a:defRPr/>
            </a:lvl3pPr>
            <a:lvl4pPr marL="2438339" lvl="3" indent="-304792" algn="l">
              <a:spcBef>
                <a:spcPts val="373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spcBef>
                <a:spcPts val="320"/>
              </a:spcBef>
              <a:spcAft>
                <a:spcPts val="0"/>
              </a:spcAft>
              <a:buSzPts val="1200"/>
              <a:buNone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3"/>
          </p:nvPr>
        </p:nvSpPr>
        <p:spPr>
          <a:xfrm>
            <a:off x="527051" y="332111"/>
            <a:ext cx="10752800" cy="2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267"/>
              </a:spcBef>
              <a:spcAft>
                <a:spcPts val="0"/>
              </a:spcAft>
              <a:buSzPts val="1000"/>
              <a:buFont typeface="Calibri"/>
              <a:buNone/>
              <a:defRPr sz="1333" b="1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4605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på Bild">
  <p:cSld name="Rubrik på Bild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590117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8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55900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8"/>
          <p:cNvSpPr txBox="1">
            <a:spLocks noGrp="1"/>
          </p:cNvSpPr>
          <p:nvPr>
            <p:ph type="ctrTitle"/>
          </p:nvPr>
        </p:nvSpPr>
        <p:spPr>
          <a:xfrm>
            <a:off x="1016732" y="1557339"/>
            <a:ext cx="102720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5867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91794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, Brödtext, Bild, Kapitelmärkning">
  <p:cSld name="Rubrik, Brödtext, Bild, Kapitelmärkning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1007533" y="765176"/>
            <a:ext cx="50884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800"/>
              </a:spcBef>
              <a:spcAft>
                <a:spcPts val="0"/>
              </a:spcAft>
              <a:buSzPts val="3000"/>
              <a:buNone/>
              <a:defRPr sz="4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1007533" y="1773480"/>
            <a:ext cx="5088400" cy="38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spcBef>
                <a:spcPts val="800"/>
              </a:spcBef>
              <a:spcAft>
                <a:spcPts val="0"/>
              </a:spcAft>
              <a:buSzPts val="2000"/>
              <a:buNone/>
              <a:defRPr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304792" algn="l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2pPr>
            <a:lvl3pPr marL="1828754" lvl="2" indent="-304792" algn="l">
              <a:spcBef>
                <a:spcPts val="427"/>
              </a:spcBef>
              <a:spcAft>
                <a:spcPts val="0"/>
              </a:spcAft>
              <a:buSzPts val="1600"/>
              <a:buNone/>
              <a:defRPr/>
            </a:lvl3pPr>
            <a:lvl4pPr marL="2438339" lvl="3" indent="-304792" algn="l">
              <a:spcBef>
                <a:spcPts val="373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spcBef>
                <a:spcPts val="320"/>
              </a:spcBef>
              <a:spcAft>
                <a:spcPts val="0"/>
              </a:spcAft>
              <a:buSzPts val="1200"/>
              <a:buNone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>
            <a:spLocks noGrp="1"/>
          </p:cNvSpPr>
          <p:nvPr>
            <p:ph type="pic" idx="3"/>
          </p:nvPr>
        </p:nvSpPr>
        <p:spPr>
          <a:xfrm>
            <a:off x="6479717" y="765176"/>
            <a:ext cx="4800000" cy="4824400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9"/>
          <p:cNvSpPr txBox="1">
            <a:spLocks noGrp="1"/>
          </p:cNvSpPr>
          <p:nvPr>
            <p:ph type="body" idx="4"/>
          </p:nvPr>
        </p:nvSpPr>
        <p:spPr>
          <a:xfrm>
            <a:off x="527051" y="332111"/>
            <a:ext cx="10752800" cy="2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267"/>
              </a:spcBef>
              <a:spcAft>
                <a:spcPts val="0"/>
              </a:spcAft>
              <a:buSzPts val="1000"/>
              <a:buFont typeface="Calibri"/>
              <a:buNone/>
              <a:defRPr sz="1333" b="1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61229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+ Brödtext, mörk bakgrund, Kapitelmärkning">
  <p:cSld name="Rubrik + Brödtext, mörk bakgrund, Kapitelmärkning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1"/>
          <p:cNvPicPr preferRelativeResize="0"/>
          <p:nvPr/>
        </p:nvPicPr>
        <p:blipFill rotWithShape="1">
          <a:blip r:embed="rId2">
            <a:alphaModFix/>
          </a:blip>
          <a:srcRect t="1" b="41032"/>
          <a:stretch/>
        </p:blipFill>
        <p:spPr>
          <a:xfrm>
            <a:off x="1" y="-3"/>
            <a:ext cx="12196889" cy="55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1007533" y="765176"/>
            <a:ext cx="102720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80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2"/>
          </p:nvPr>
        </p:nvSpPr>
        <p:spPr>
          <a:xfrm>
            <a:off x="1007533" y="1767417"/>
            <a:ext cx="10272000" cy="34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spcBef>
                <a:spcPts val="800"/>
              </a:spcBef>
              <a:spcAft>
                <a:spcPts val="0"/>
              </a:spcAft>
              <a:buSzPts val="2000"/>
              <a:buNone/>
              <a:defRPr sz="26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304792" algn="l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2pPr>
            <a:lvl3pPr marL="1828754" lvl="2" indent="-304792" algn="l">
              <a:spcBef>
                <a:spcPts val="427"/>
              </a:spcBef>
              <a:spcAft>
                <a:spcPts val="0"/>
              </a:spcAft>
              <a:buSzPts val="1600"/>
              <a:buNone/>
              <a:defRPr/>
            </a:lvl3pPr>
            <a:lvl4pPr marL="2438339" lvl="3" indent="-304792" algn="l">
              <a:spcBef>
                <a:spcPts val="373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spcBef>
                <a:spcPts val="320"/>
              </a:spcBef>
              <a:spcAft>
                <a:spcPts val="0"/>
              </a:spcAft>
              <a:buSzPts val="1200"/>
              <a:buNone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3"/>
          </p:nvPr>
        </p:nvSpPr>
        <p:spPr>
          <a:xfrm>
            <a:off x="527051" y="327416"/>
            <a:ext cx="10752400" cy="2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267"/>
              </a:spcBef>
              <a:spcAft>
                <a:spcPts val="0"/>
              </a:spcAft>
              <a:buSzPts val="1000"/>
              <a:buFont typeface="Calibri"/>
              <a:buNone/>
              <a:defRPr sz="1333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83332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ubrik + Brödtext, mörk bakgrund, Kapitelmärkning">
  <p:cSld name="1_Rubrik + Brödtext, mörk bakgrund, Kapitelmärkning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2"/>
          <p:cNvPicPr preferRelativeResize="0"/>
          <p:nvPr/>
        </p:nvPicPr>
        <p:blipFill rotWithShape="1">
          <a:blip r:embed="rId2">
            <a:alphaModFix/>
          </a:blip>
          <a:srcRect t="1" b="40931"/>
          <a:stretch/>
        </p:blipFill>
        <p:spPr>
          <a:xfrm>
            <a:off x="0" y="-4"/>
            <a:ext cx="12196800" cy="55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2"/>
          <p:cNvSpPr txBox="1">
            <a:spLocks noGrp="1"/>
          </p:cNvSpPr>
          <p:nvPr>
            <p:ph type="body" idx="1"/>
          </p:nvPr>
        </p:nvSpPr>
        <p:spPr>
          <a:xfrm>
            <a:off x="1007533" y="757767"/>
            <a:ext cx="102720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80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2"/>
          </p:nvPr>
        </p:nvSpPr>
        <p:spPr>
          <a:xfrm>
            <a:off x="1007435" y="1773239"/>
            <a:ext cx="10272000" cy="3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spcBef>
                <a:spcPts val="800"/>
              </a:spcBef>
              <a:spcAft>
                <a:spcPts val="0"/>
              </a:spcAft>
              <a:buSzPts val="2000"/>
              <a:buNone/>
              <a:defRPr sz="26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304792" algn="l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2pPr>
            <a:lvl3pPr marL="1828754" lvl="2" indent="-304792" algn="l">
              <a:spcBef>
                <a:spcPts val="427"/>
              </a:spcBef>
              <a:spcAft>
                <a:spcPts val="0"/>
              </a:spcAft>
              <a:buSzPts val="1600"/>
              <a:buNone/>
              <a:defRPr/>
            </a:lvl3pPr>
            <a:lvl4pPr marL="2438339" lvl="3" indent="-304792" algn="l">
              <a:spcBef>
                <a:spcPts val="373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spcBef>
                <a:spcPts val="320"/>
              </a:spcBef>
              <a:spcAft>
                <a:spcPts val="0"/>
              </a:spcAft>
              <a:buSzPts val="1200"/>
              <a:buNone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3"/>
          </p:nvPr>
        </p:nvSpPr>
        <p:spPr>
          <a:xfrm>
            <a:off x="527051" y="327416"/>
            <a:ext cx="10752400" cy="2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267"/>
              </a:spcBef>
              <a:spcAft>
                <a:spcPts val="0"/>
              </a:spcAft>
              <a:buSzPts val="1000"/>
              <a:buFont typeface="Calibri"/>
              <a:buNone/>
              <a:defRPr sz="1333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0183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ubrik + Brödtext, ljus bakgrund, Kapitelmärkning">
  <p:cSld name="2_Rubrik + Brödtext, ljus bakgrund, Kapitelmärkning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12192000" cy="559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1014104" y="765176"/>
            <a:ext cx="102720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800"/>
              </a:spcBef>
              <a:spcAft>
                <a:spcPts val="0"/>
              </a:spcAft>
              <a:buSzPts val="3000"/>
              <a:buNone/>
              <a:defRPr sz="4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1007533" y="1782359"/>
            <a:ext cx="10272000" cy="34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spcBef>
                <a:spcPts val="800"/>
              </a:spcBef>
              <a:spcAft>
                <a:spcPts val="0"/>
              </a:spcAft>
              <a:buSzPts val="2000"/>
              <a:buNone/>
              <a:defRPr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304792" algn="l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2pPr>
            <a:lvl3pPr marL="1828754" lvl="2" indent="-304792" algn="l">
              <a:spcBef>
                <a:spcPts val="427"/>
              </a:spcBef>
              <a:spcAft>
                <a:spcPts val="0"/>
              </a:spcAft>
              <a:buSzPts val="1600"/>
              <a:buNone/>
              <a:defRPr/>
            </a:lvl3pPr>
            <a:lvl4pPr marL="2438339" lvl="3" indent="-304792" algn="l">
              <a:spcBef>
                <a:spcPts val="373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spcBef>
                <a:spcPts val="320"/>
              </a:spcBef>
              <a:spcAft>
                <a:spcPts val="0"/>
              </a:spcAft>
              <a:buSzPts val="1200"/>
              <a:buNone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3"/>
          </p:nvPr>
        </p:nvSpPr>
        <p:spPr>
          <a:xfrm>
            <a:off x="527051" y="332111"/>
            <a:ext cx="10752800" cy="2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267"/>
              </a:spcBef>
              <a:spcAft>
                <a:spcPts val="0"/>
              </a:spcAft>
              <a:buSzPts val="1000"/>
              <a:buFont typeface="Calibri"/>
              <a:buNone/>
              <a:defRPr sz="1333" b="1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2918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hoto + Title and text">
  <p:cSld name="Photo + Title and 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>
            <a:spLocks noGrp="1"/>
          </p:cNvSpPr>
          <p:nvPr>
            <p:ph type="pic" idx="2"/>
          </p:nvPr>
        </p:nvSpPr>
        <p:spPr>
          <a:xfrm>
            <a:off x="-6317" y="-641060"/>
            <a:ext cx="12204400" cy="81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2267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2267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2267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2267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2267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Char char="•"/>
              <a:defRPr sz="2267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Char char="•"/>
              <a:defRPr sz="2267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Char char="•"/>
              <a:defRPr sz="2267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Char char="•"/>
              <a:defRPr sz="2267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/>
          <p:nvPr/>
        </p:nvSpPr>
        <p:spPr>
          <a:xfrm>
            <a:off x="-5577" y="-39575"/>
            <a:ext cx="5991600" cy="6937200"/>
          </a:xfrm>
          <a:prstGeom prst="roundRect">
            <a:avLst>
              <a:gd name="adj" fmla="val 0"/>
            </a:avLst>
          </a:prstGeom>
          <a:solidFill>
            <a:srgbClr val="F4F3F6"/>
          </a:solidFill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628152" y="1019647"/>
            <a:ext cx="4469600" cy="15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body" idx="1"/>
          </p:nvPr>
        </p:nvSpPr>
        <p:spPr>
          <a:xfrm>
            <a:off x="628152" y="2802145"/>
            <a:ext cx="4469600" cy="45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1pPr>
            <a:lvl2pPr marL="1219170" lvl="1" indent="-304792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marL="1828754" lvl="2" indent="-304792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marL="2438339" lvl="3" indent="-304792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marL="3047924" lvl="4" indent="-304792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5227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text columns">
  <p:cSld name="3 text 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4463315" y="2230040"/>
            <a:ext cx="30684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600"/>
              <a:buFont typeface="Arial"/>
              <a:buNone/>
              <a:defRPr sz="2133">
                <a:latin typeface="Arial"/>
                <a:ea typeface="Arial"/>
                <a:cs typeface="Arial"/>
                <a:sym typeface="Arial"/>
              </a:defRPr>
            </a:lvl1pPr>
            <a:lvl2pPr marL="1219170" lvl="1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828754" lvl="2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2438339" lvl="3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3047924" lvl="4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2"/>
          </p:nvPr>
        </p:nvSpPr>
        <p:spPr>
          <a:xfrm>
            <a:off x="4463315" y="3072375"/>
            <a:ext cx="3068400" cy="29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1pPr>
            <a:lvl2pPr marL="1219170" lvl="1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2pPr>
            <a:lvl3pPr marL="1828754" lvl="2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3pPr>
            <a:lvl4pPr marL="2438339" lvl="3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4pPr>
            <a:lvl5pPr marL="3047924" lvl="4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3"/>
          </p:nvPr>
        </p:nvSpPr>
        <p:spPr>
          <a:xfrm>
            <a:off x="7978625" y="2230040"/>
            <a:ext cx="30684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600"/>
              <a:buFont typeface="Arial"/>
              <a:buNone/>
              <a:defRPr sz="2133">
                <a:latin typeface="Arial"/>
                <a:ea typeface="Arial"/>
                <a:cs typeface="Arial"/>
                <a:sym typeface="Arial"/>
              </a:defRPr>
            </a:lvl1pPr>
            <a:lvl2pPr marL="1219170" lvl="1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828754" lvl="2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2438339" lvl="3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3047924" lvl="4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4"/>
          </p:nvPr>
        </p:nvSpPr>
        <p:spPr>
          <a:xfrm>
            <a:off x="7978625" y="3072375"/>
            <a:ext cx="3068400" cy="29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1pPr>
            <a:lvl2pPr marL="1219170" lvl="1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2pPr>
            <a:lvl3pPr marL="1828754" lvl="2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3pPr>
            <a:lvl4pPr marL="2438339" lvl="3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4pPr>
            <a:lvl5pPr marL="3047924" lvl="4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5"/>
          </p:nvPr>
        </p:nvSpPr>
        <p:spPr>
          <a:xfrm>
            <a:off x="948004" y="2230040"/>
            <a:ext cx="30684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600"/>
              <a:buFont typeface="Arial"/>
              <a:buNone/>
              <a:defRPr sz="2133">
                <a:latin typeface="Arial"/>
                <a:ea typeface="Arial"/>
                <a:cs typeface="Arial"/>
                <a:sym typeface="Arial"/>
              </a:defRPr>
            </a:lvl1pPr>
            <a:lvl2pPr marL="1219170" lvl="1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828754" lvl="2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2438339" lvl="3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3047924" lvl="4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6"/>
          </p:nvPr>
        </p:nvSpPr>
        <p:spPr>
          <a:xfrm>
            <a:off x="948004" y="3072375"/>
            <a:ext cx="3068400" cy="29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1pPr>
            <a:lvl2pPr marL="1219170" lvl="1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2pPr>
            <a:lvl3pPr marL="1828754" lvl="2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3pPr>
            <a:lvl4pPr marL="2438339" lvl="3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4pPr>
            <a:lvl5pPr marL="3047924" lvl="4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1200"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946923" y="866377"/>
            <a:ext cx="9074000" cy="12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80792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ext columns">
  <p:cSld name="2 text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5669815" y="2230040"/>
            <a:ext cx="42516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2300"/>
              <a:buFont typeface="Arial"/>
              <a:buNone/>
              <a:defRPr sz="3067">
                <a:latin typeface="Arial"/>
                <a:ea typeface="Arial"/>
                <a:cs typeface="Arial"/>
                <a:sym typeface="Arial"/>
              </a:defRPr>
            </a:lvl1pPr>
            <a:lvl2pPr marL="1219170" lvl="1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828754" lvl="2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2438339" lvl="3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3047924" lvl="4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2"/>
          </p:nvPr>
        </p:nvSpPr>
        <p:spPr>
          <a:xfrm>
            <a:off x="5669815" y="3072375"/>
            <a:ext cx="4251600" cy="29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600"/>
            </a:lvl1pPr>
            <a:lvl2pPr marL="1219170" lvl="1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600"/>
            </a:lvl2pPr>
            <a:lvl3pPr marL="1828754" lvl="2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600"/>
            </a:lvl3pPr>
            <a:lvl4pPr marL="2438339" lvl="3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600"/>
            </a:lvl4pPr>
            <a:lvl5pPr marL="3047924" lvl="4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600"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3"/>
          </p:nvPr>
        </p:nvSpPr>
        <p:spPr>
          <a:xfrm>
            <a:off x="948004" y="2230040"/>
            <a:ext cx="42516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2300"/>
              <a:buFont typeface="Arial"/>
              <a:buNone/>
              <a:defRPr sz="3067">
                <a:latin typeface="Arial"/>
                <a:ea typeface="Arial"/>
                <a:cs typeface="Arial"/>
                <a:sym typeface="Arial"/>
              </a:defRPr>
            </a:lvl1pPr>
            <a:lvl2pPr marL="1219170" lvl="1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828754" lvl="2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2438339" lvl="3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3047924" lvl="4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4"/>
          </p:nvPr>
        </p:nvSpPr>
        <p:spPr>
          <a:xfrm>
            <a:off x="948004" y="3072375"/>
            <a:ext cx="4251600" cy="29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600"/>
            </a:lvl1pPr>
            <a:lvl2pPr marL="1219170" lvl="1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600"/>
            </a:lvl2pPr>
            <a:lvl3pPr marL="1828754" lvl="2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600"/>
            </a:lvl3pPr>
            <a:lvl4pPr marL="2438339" lvl="3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600"/>
            </a:lvl4pPr>
            <a:lvl5pPr marL="3047924" lvl="4" indent="-304792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600"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946923" y="866377"/>
            <a:ext cx="9074000" cy="12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ldNum" idx="12"/>
          </p:nvPr>
        </p:nvSpPr>
        <p:spPr>
          <a:xfrm>
            <a:off x="5977052" y="6536531"/>
            <a:ext cx="2332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 sz="1867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84528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 type="obj">
  <p:cSld name="Rubrik och innehåll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1191684" y="179919"/>
            <a:ext cx="9810800" cy="17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25" tIns="11125" rIns="11125" bIns="111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1191684" y="2290233"/>
            <a:ext cx="9810800" cy="40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25" tIns="11125" rIns="11125" bIns="11125" anchor="ctr" anchorCtr="0">
            <a:noAutofit/>
          </a:bodyPr>
          <a:lstStyle>
            <a:lvl1pPr marL="609585" lvl="0" indent="-364058" algn="l" rtl="0">
              <a:lnSpc>
                <a:spcPct val="100000"/>
              </a:lnSpc>
              <a:spcBef>
                <a:spcPts val="1867"/>
              </a:spcBef>
              <a:spcAft>
                <a:spcPts val="0"/>
              </a:spcAft>
              <a:buClr>
                <a:srgbClr val="3F2318"/>
              </a:buClr>
              <a:buSzPts val="700"/>
              <a:buFont typeface="Arial"/>
              <a:buChar char="•"/>
              <a:defRPr/>
            </a:lvl1pPr>
            <a:lvl2pPr marL="1219170" lvl="1" indent="-364058" algn="l" rtl="0">
              <a:lnSpc>
                <a:spcPct val="100000"/>
              </a:lnSpc>
              <a:spcBef>
                <a:spcPts val="1867"/>
              </a:spcBef>
              <a:spcAft>
                <a:spcPts val="0"/>
              </a:spcAft>
              <a:buClr>
                <a:srgbClr val="3F2318"/>
              </a:buClr>
              <a:buSzPts val="700"/>
              <a:buFont typeface="Arial"/>
              <a:buChar char="–"/>
              <a:defRPr/>
            </a:lvl2pPr>
            <a:lvl3pPr marL="1828754" lvl="2" indent="-364058" algn="l" rtl="0">
              <a:lnSpc>
                <a:spcPct val="100000"/>
              </a:lnSpc>
              <a:spcBef>
                <a:spcPts val="1867"/>
              </a:spcBef>
              <a:spcAft>
                <a:spcPts val="0"/>
              </a:spcAft>
              <a:buClr>
                <a:srgbClr val="3F2318"/>
              </a:buClr>
              <a:buSzPts val="700"/>
              <a:buFont typeface="Arial"/>
              <a:buChar char="▪"/>
              <a:defRPr/>
            </a:lvl3pPr>
            <a:lvl4pPr marL="2438339" lvl="3" indent="-364058" algn="l" rtl="0">
              <a:lnSpc>
                <a:spcPct val="100000"/>
              </a:lnSpc>
              <a:spcBef>
                <a:spcPts val="1867"/>
              </a:spcBef>
              <a:spcAft>
                <a:spcPts val="0"/>
              </a:spcAft>
              <a:buClr>
                <a:srgbClr val="3F2318"/>
              </a:buClr>
              <a:buSzPts val="700"/>
              <a:buFont typeface="Arial"/>
              <a:buChar char="•"/>
              <a:defRPr/>
            </a:lvl4pPr>
            <a:lvl5pPr marL="3047924" lvl="4" indent="-364058" algn="l" rtl="0">
              <a:lnSpc>
                <a:spcPct val="100000"/>
              </a:lnSpc>
              <a:spcBef>
                <a:spcPts val="1867"/>
              </a:spcBef>
              <a:spcAft>
                <a:spcPts val="0"/>
              </a:spcAft>
              <a:buClr>
                <a:srgbClr val="3F2318"/>
              </a:buClr>
              <a:buSzPts val="700"/>
              <a:buFont typeface="Arial"/>
              <a:buChar char="–"/>
              <a:defRPr/>
            </a:lvl5pPr>
            <a:lvl6pPr marL="3657509" lvl="5" indent="-406390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6pPr>
            <a:lvl7pPr marL="4267093" lvl="6" indent="-406390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7pPr>
            <a:lvl8pPr marL="4876678" lvl="7" indent="-406390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8pPr>
            <a:lvl9pPr marL="5486263" lvl="8" indent="-406390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16771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- Turquoise">
  <p:cSld name="Title - Turquoise">
    <p:bg>
      <p:bgPr>
        <a:solidFill>
          <a:srgbClr val="0BAAB8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1079235" y="1506140"/>
            <a:ext cx="8575600" cy="2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5600" b="1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pic>
        <p:nvPicPr>
          <p:cNvPr id="86" name="Google Shape;86;p17" descr="Bil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90767" y="6369051"/>
            <a:ext cx="10414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1079235" y="3926085"/>
            <a:ext cx="8898400" cy="17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  <a:defRPr sz="2267">
                <a:solidFill>
                  <a:srgbClr val="FFFFFF"/>
                </a:solidFill>
              </a:defRPr>
            </a:lvl1pPr>
            <a:lvl2pPr marL="1219170" lvl="1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828754" lvl="2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2438339" lvl="3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3047924" lvl="4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22903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- Blue">
  <p:cSld name="Title - Blue">
    <p:bg>
      <p:bgPr>
        <a:solidFill>
          <a:srgbClr val="110046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1079235" y="1506140"/>
            <a:ext cx="8575600" cy="2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3B3"/>
              </a:buClr>
              <a:buSzPts val="4200"/>
              <a:buNone/>
              <a:defRPr sz="5600" b="1">
                <a:solidFill>
                  <a:srgbClr val="FFB3B3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pic>
        <p:nvPicPr>
          <p:cNvPr id="90" name="Google Shape;90;p18" descr="Bil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89709" y="6369051"/>
            <a:ext cx="1034521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1068836" y="3929991"/>
            <a:ext cx="89192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  <a:defRPr sz="2267">
                <a:solidFill>
                  <a:srgbClr val="FFFFFF"/>
                </a:solidFill>
              </a:defRPr>
            </a:lvl1pPr>
            <a:lvl2pPr marL="1219170" lvl="1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  <a:defRPr sz="2267">
                <a:solidFill>
                  <a:srgbClr val="FFFFFF"/>
                </a:solidFill>
              </a:defRPr>
            </a:lvl2pPr>
            <a:lvl3pPr marL="1828754" lvl="2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  <a:defRPr sz="2267">
                <a:solidFill>
                  <a:srgbClr val="FFFFFF"/>
                </a:solidFill>
              </a:defRPr>
            </a:lvl3pPr>
            <a:lvl4pPr marL="2438339" lvl="3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  <a:defRPr sz="2267">
                <a:solidFill>
                  <a:srgbClr val="FFFFFF"/>
                </a:solidFill>
              </a:defRPr>
            </a:lvl4pPr>
            <a:lvl5pPr marL="3047924" lvl="4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  <a:defRPr sz="2267">
                <a:solidFill>
                  <a:srgbClr val="FFFFFF"/>
                </a:solidFill>
              </a:defRPr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62023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Gray 1">
  <p:cSld name="Title - Gray 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1079235" y="1506140"/>
            <a:ext cx="8575600" cy="2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4200"/>
              <a:buNone/>
              <a:defRPr sz="5600"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xfrm>
            <a:off x="1067181" y="3929991"/>
            <a:ext cx="8599600" cy="1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2267"/>
            </a:lvl1pPr>
            <a:lvl2pPr marL="1219170" lvl="1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2267"/>
            </a:lvl2pPr>
            <a:lvl3pPr marL="1828754" lvl="2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2267"/>
            </a:lvl3pPr>
            <a:lvl4pPr marL="2438339" lvl="3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2267"/>
            </a:lvl4pPr>
            <a:lvl5pPr marL="3047924" lvl="4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2267"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ldNum" idx="12"/>
          </p:nvPr>
        </p:nvSpPr>
        <p:spPr>
          <a:xfrm>
            <a:off x="5977052" y="6536531"/>
            <a:ext cx="2332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 sz="1867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01480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1">
  <p:cSld name="BLANK_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sldNum" idx="12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/>
          </a:p>
        </p:txBody>
      </p:sp>
    </p:spTree>
    <p:extLst>
      <p:ext uri="{BB962C8B-B14F-4D97-AF65-F5344CB8AC3E}">
        <p14:creationId xmlns:p14="http://schemas.microsoft.com/office/powerpoint/2010/main" val="9381341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ubrikbild">
  <p:cSld name="1_Rubrikbild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21"/>
          <p:cNvGrpSpPr/>
          <p:nvPr/>
        </p:nvGrpSpPr>
        <p:grpSpPr>
          <a:xfrm>
            <a:off x="203201" y="203200"/>
            <a:ext cx="11699900" cy="5630501"/>
            <a:chOff x="152400" y="152400"/>
            <a:chExt cx="8774925" cy="4222876"/>
          </a:xfrm>
        </p:grpSpPr>
        <p:pic>
          <p:nvPicPr>
            <p:cNvPr id="100" name="Google Shape;100;p2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52400" y="152400"/>
              <a:ext cx="8706600" cy="42228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1" name="Google Shape;101;p21"/>
            <p:cNvSpPr txBox="1"/>
            <p:nvPr/>
          </p:nvSpPr>
          <p:spPr>
            <a:xfrm>
              <a:off x="283475" y="485415"/>
              <a:ext cx="26796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67">
                <a:solidFill>
                  <a:srgbClr val="110046"/>
                </a:solidFill>
              </a:endParaRPr>
            </a:p>
          </p:txBody>
        </p:sp>
        <p:sp>
          <p:nvSpPr>
            <p:cNvPr id="102" name="Google Shape;102;p21"/>
            <p:cNvSpPr txBox="1"/>
            <p:nvPr/>
          </p:nvSpPr>
          <p:spPr>
            <a:xfrm>
              <a:off x="3165900" y="485415"/>
              <a:ext cx="28428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67">
                <a:solidFill>
                  <a:srgbClr val="110046"/>
                </a:solidFill>
              </a:endParaRPr>
            </a:p>
          </p:txBody>
        </p:sp>
        <p:sp>
          <p:nvSpPr>
            <p:cNvPr id="103" name="Google Shape;103;p21"/>
            <p:cNvSpPr txBox="1"/>
            <p:nvPr/>
          </p:nvSpPr>
          <p:spPr>
            <a:xfrm>
              <a:off x="6152450" y="485415"/>
              <a:ext cx="26796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67">
                <a:solidFill>
                  <a:srgbClr val="110046"/>
                </a:solidFill>
              </a:endParaRPr>
            </a:p>
          </p:txBody>
        </p:sp>
        <p:sp>
          <p:nvSpPr>
            <p:cNvPr id="104" name="Google Shape;104;p21"/>
            <p:cNvSpPr txBox="1"/>
            <p:nvPr/>
          </p:nvSpPr>
          <p:spPr>
            <a:xfrm>
              <a:off x="297713" y="1841523"/>
              <a:ext cx="26796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67">
                <a:solidFill>
                  <a:srgbClr val="110046"/>
                </a:solidFill>
              </a:endParaRPr>
            </a:p>
          </p:txBody>
        </p:sp>
        <p:sp>
          <p:nvSpPr>
            <p:cNvPr id="105" name="Google Shape;105;p21"/>
            <p:cNvSpPr txBox="1"/>
            <p:nvPr/>
          </p:nvSpPr>
          <p:spPr>
            <a:xfrm>
              <a:off x="3180138" y="1841523"/>
              <a:ext cx="28428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67">
                <a:solidFill>
                  <a:srgbClr val="110046"/>
                </a:solidFill>
              </a:endParaRPr>
            </a:p>
          </p:txBody>
        </p:sp>
        <p:sp>
          <p:nvSpPr>
            <p:cNvPr id="106" name="Google Shape;106;p21"/>
            <p:cNvSpPr txBox="1"/>
            <p:nvPr/>
          </p:nvSpPr>
          <p:spPr>
            <a:xfrm>
              <a:off x="6166688" y="1841523"/>
              <a:ext cx="26796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67">
                <a:solidFill>
                  <a:srgbClr val="110046"/>
                </a:solidFill>
              </a:endParaRPr>
            </a:p>
          </p:txBody>
        </p:sp>
        <p:sp>
          <p:nvSpPr>
            <p:cNvPr id="107" name="Google Shape;107;p21"/>
            <p:cNvSpPr txBox="1"/>
            <p:nvPr/>
          </p:nvSpPr>
          <p:spPr>
            <a:xfrm>
              <a:off x="327250" y="3197631"/>
              <a:ext cx="26796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67">
                <a:solidFill>
                  <a:srgbClr val="110046"/>
                </a:solidFill>
              </a:endParaRPr>
            </a:p>
          </p:txBody>
        </p:sp>
        <p:sp>
          <p:nvSpPr>
            <p:cNvPr id="108" name="Google Shape;108;p21"/>
            <p:cNvSpPr txBox="1"/>
            <p:nvPr/>
          </p:nvSpPr>
          <p:spPr>
            <a:xfrm>
              <a:off x="3209675" y="3197631"/>
              <a:ext cx="28428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67">
                <a:solidFill>
                  <a:srgbClr val="110046"/>
                </a:solidFill>
              </a:endParaRPr>
            </a:p>
          </p:txBody>
        </p:sp>
        <p:sp>
          <p:nvSpPr>
            <p:cNvPr id="109" name="Google Shape;109;p21"/>
            <p:cNvSpPr txBox="1"/>
            <p:nvPr/>
          </p:nvSpPr>
          <p:spPr>
            <a:xfrm>
              <a:off x="6196225" y="3197631"/>
              <a:ext cx="26796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67">
                <a:solidFill>
                  <a:srgbClr val="110046"/>
                </a:solidFill>
              </a:endParaRPr>
            </a:p>
          </p:txBody>
        </p:sp>
        <p:sp>
          <p:nvSpPr>
            <p:cNvPr id="110" name="Google Shape;110;p21"/>
            <p:cNvSpPr txBox="1"/>
            <p:nvPr/>
          </p:nvSpPr>
          <p:spPr>
            <a:xfrm>
              <a:off x="578650" y="1533725"/>
              <a:ext cx="2428200" cy="26163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1067" b="1">
                  <a:latin typeface="Calibri"/>
                  <a:ea typeface="Calibri"/>
                  <a:cs typeface="Calibri"/>
                  <a:sym typeface="Calibri"/>
                </a:rPr>
                <a:t>Arbetsflöden och arbetssätt</a:t>
              </a:r>
              <a:endParaRPr sz="1067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1"/>
            <p:cNvSpPr txBox="1"/>
            <p:nvPr/>
          </p:nvSpPr>
          <p:spPr>
            <a:xfrm>
              <a:off x="578650" y="2952375"/>
              <a:ext cx="2428200" cy="26163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1067" b="1">
                  <a:latin typeface="Calibri"/>
                  <a:ea typeface="Calibri"/>
                  <a:cs typeface="Calibri"/>
                  <a:sym typeface="Calibri"/>
                </a:rPr>
                <a:t>Erbjudande &amp; Finansieringssätt</a:t>
              </a:r>
              <a:endParaRPr sz="1067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1"/>
            <p:cNvSpPr txBox="1"/>
            <p:nvPr/>
          </p:nvSpPr>
          <p:spPr>
            <a:xfrm>
              <a:off x="593950" y="177625"/>
              <a:ext cx="2428200" cy="26163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1067" b="1">
                  <a:latin typeface="Calibri"/>
                  <a:ea typeface="Calibri"/>
                  <a:cs typeface="Calibri"/>
                  <a:sym typeface="Calibri"/>
                </a:rPr>
                <a:t>Normer, Värderingar, Mission, Vision</a:t>
              </a:r>
              <a:endParaRPr sz="1067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21"/>
            <p:cNvSpPr txBox="1"/>
            <p:nvPr/>
          </p:nvSpPr>
          <p:spPr>
            <a:xfrm>
              <a:off x="3416975" y="177625"/>
              <a:ext cx="2428200" cy="26163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1067" b="1">
                  <a:latin typeface="Calibri"/>
                  <a:ea typeface="Calibri"/>
                  <a:cs typeface="Calibri"/>
                  <a:sym typeface="Calibri"/>
                </a:rPr>
                <a:t>Strategiarbete &amp; Policyarbete</a:t>
              </a:r>
              <a:endParaRPr sz="1067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21"/>
            <p:cNvSpPr txBox="1"/>
            <p:nvPr/>
          </p:nvSpPr>
          <p:spPr>
            <a:xfrm>
              <a:off x="6499125" y="223625"/>
              <a:ext cx="2428200" cy="26163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1067" b="1">
                  <a:latin typeface="Calibri"/>
                  <a:ea typeface="Calibri"/>
                  <a:cs typeface="Calibri"/>
                  <a:sym typeface="Calibri"/>
                </a:rPr>
                <a:t>Ledarskap, Kultur, Kompetens, Organisering</a:t>
              </a:r>
              <a:endParaRPr sz="1067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1"/>
            <p:cNvSpPr txBox="1"/>
            <p:nvPr/>
          </p:nvSpPr>
          <p:spPr>
            <a:xfrm>
              <a:off x="3465575" y="1565000"/>
              <a:ext cx="2428200" cy="26163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1067" b="1">
                  <a:latin typeface="Calibri"/>
                  <a:ea typeface="Calibri"/>
                  <a:cs typeface="Calibri"/>
                  <a:sym typeface="Calibri"/>
                </a:rPr>
                <a:t>IT- Infrastruktur</a:t>
              </a:r>
              <a:endParaRPr sz="1067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1"/>
            <p:cNvSpPr txBox="1"/>
            <p:nvPr/>
          </p:nvSpPr>
          <p:spPr>
            <a:xfrm>
              <a:off x="6499125" y="1533725"/>
              <a:ext cx="2428200" cy="26163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1067" b="1">
                  <a:latin typeface="Calibri"/>
                  <a:ea typeface="Calibri"/>
                  <a:cs typeface="Calibri"/>
                  <a:sym typeface="Calibri"/>
                </a:rPr>
                <a:t>Data &amp; Analys</a:t>
              </a:r>
              <a:endParaRPr sz="1067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1"/>
            <p:cNvSpPr txBox="1"/>
            <p:nvPr/>
          </p:nvSpPr>
          <p:spPr>
            <a:xfrm>
              <a:off x="3416975" y="2952375"/>
              <a:ext cx="2428200" cy="26163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1067" b="1">
                  <a:latin typeface="Calibri"/>
                  <a:ea typeface="Calibri"/>
                  <a:cs typeface="Calibri"/>
                  <a:sym typeface="Calibri"/>
                </a:rPr>
                <a:t>Kontaktytor</a:t>
              </a:r>
              <a:endParaRPr sz="1067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1"/>
            <p:cNvSpPr txBox="1"/>
            <p:nvPr/>
          </p:nvSpPr>
          <p:spPr>
            <a:xfrm>
              <a:off x="6447625" y="2952375"/>
              <a:ext cx="2315400" cy="26163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" sz="1067" b="1">
                  <a:latin typeface="Calibri"/>
                  <a:ea typeface="Calibri"/>
                  <a:cs typeface="Calibri"/>
                  <a:sym typeface="Calibri"/>
                </a:rPr>
                <a:t>Relationer</a:t>
              </a:r>
              <a:endParaRPr sz="1067" b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332933" y="631067"/>
            <a:ext cx="3608400" cy="127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 sz="1067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title" idx="2"/>
          </p:nvPr>
        </p:nvSpPr>
        <p:spPr>
          <a:xfrm>
            <a:off x="332933" y="2437067"/>
            <a:ext cx="3608400" cy="127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title" idx="3"/>
          </p:nvPr>
        </p:nvSpPr>
        <p:spPr>
          <a:xfrm>
            <a:off x="332933" y="4243067"/>
            <a:ext cx="3608400" cy="117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title" idx="4"/>
          </p:nvPr>
        </p:nvSpPr>
        <p:spPr>
          <a:xfrm>
            <a:off x="4206000" y="680867"/>
            <a:ext cx="3608400" cy="127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title" idx="5"/>
          </p:nvPr>
        </p:nvSpPr>
        <p:spPr>
          <a:xfrm>
            <a:off x="4206000" y="2486867"/>
            <a:ext cx="3608400" cy="127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title" idx="6"/>
          </p:nvPr>
        </p:nvSpPr>
        <p:spPr>
          <a:xfrm>
            <a:off x="4206000" y="4292867"/>
            <a:ext cx="3608400" cy="117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title" idx="7"/>
          </p:nvPr>
        </p:nvSpPr>
        <p:spPr>
          <a:xfrm>
            <a:off x="8294700" y="629067"/>
            <a:ext cx="3608400" cy="127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title" idx="8"/>
          </p:nvPr>
        </p:nvSpPr>
        <p:spPr>
          <a:xfrm>
            <a:off x="8294700" y="2435067"/>
            <a:ext cx="3608400" cy="127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 idx="9"/>
          </p:nvPr>
        </p:nvSpPr>
        <p:spPr>
          <a:xfrm>
            <a:off x="8294700" y="4241067"/>
            <a:ext cx="3608400" cy="117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27241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>
            <a:off x="1079235" y="623093"/>
            <a:ext cx="7804400" cy="15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1"/>
          </p:nvPr>
        </p:nvSpPr>
        <p:spPr>
          <a:xfrm>
            <a:off x="1079235" y="2304256"/>
            <a:ext cx="7804400" cy="44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1pPr>
            <a:lvl2pPr marL="1219170" lvl="1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828754" lvl="2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2438339" lvl="3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3047924" lvl="4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sldNum" idx="12"/>
          </p:nvPr>
        </p:nvSpPr>
        <p:spPr>
          <a:xfrm>
            <a:off x="5977052" y="6536531"/>
            <a:ext cx="2332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 sz="1867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3466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ubrik + Brödtext, ljus bakgrund, Kapitelmärkning">
  <p:cSld name="1_Rubrik + Brödtext, ljus bakgrund, Kapitelmärkning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 b="40957"/>
          <a:stretch/>
        </p:blipFill>
        <p:spPr>
          <a:xfrm>
            <a:off x="0" y="-4"/>
            <a:ext cx="12196800" cy="55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1014104" y="757767"/>
            <a:ext cx="10272000" cy="7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800"/>
              </a:spcBef>
              <a:spcAft>
                <a:spcPts val="0"/>
              </a:spcAft>
              <a:buSzPts val="3000"/>
              <a:buNone/>
              <a:defRPr sz="4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1007533" y="1782359"/>
            <a:ext cx="10272000" cy="34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spcBef>
                <a:spcPts val="800"/>
              </a:spcBef>
              <a:spcAft>
                <a:spcPts val="0"/>
              </a:spcAft>
              <a:buSzPts val="2000"/>
              <a:buNone/>
              <a:defRPr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304792" algn="l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2pPr>
            <a:lvl3pPr marL="1828754" lvl="2" indent="-304792" algn="l">
              <a:spcBef>
                <a:spcPts val="427"/>
              </a:spcBef>
              <a:spcAft>
                <a:spcPts val="0"/>
              </a:spcAft>
              <a:buSzPts val="1600"/>
              <a:buNone/>
              <a:defRPr/>
            </a:lvl3pPr>
            <a:lvl4pPr marL="2438339" lvl="3" indent="-304792" algn="l">
              <a:spcBef>
                <a:spcPts val="373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spcBef>
                <a:spcPts val="320"/>
              </a:spcBef>
              <a:spcAft>
                <a:spcPts val="0"/>
              </a:spcAft>
              <a:buSzPts val="1200"/>
              <a:buNone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3"/>
          </p:nvPr>
        </p:nvSpPr>
        <p:spPr>
          <a:xfrm>
            <a:off x="527051" y="332111"/>
            <a:ext cx="10752800" cy="2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267"/>
              </a:spcBef>
              <a:spcAft>
                <a:spcPts val="0"/>
              </a:spcAft>
              <a:buSzPts val="1000"/>
              <a:buFont typeface="Calibri"/>
              <a:buNone/>
              <a:defRPr sz="1333" b="1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08288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&amp; Bullets">
  <p:cSld name="1_Title &amp; Bullets">
    <p:bg>
      <p:bgPr>
        <a:solidFill>
          <a:srgbClr val="F4F3F6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>
            <a:spLocks noGrp="1"/>
          </p:cNvSpPr>
          <p:nvPr>
            <p:ph type="title"/>
          </p:nvPr>
        </p:nvSpPr>
        <p:spPr>
          <a:xfrm>
            <a:off x="1079235" y="623093"/>
            <a:ext cx="7804400" cy="15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3200"/>
              <a:buFont typeface="Arial"/>
              <a:buNone/>
              <a:defRPr sz="4267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2318"/>
              </a:buClr>
              <a:buSzPts val="7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2318"/>
              </a:buClr>
              <a:buSzPts val="7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2318"/>
              </a:buClr>
              <a:buSzPts val="7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2318"/>
              </a:buClr>
              <a:buSzPts val="7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2318"/>
              </a:buClr>
              <a:buSzPts val="7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2318"/>
              </a:buClr>
              <a:buSzPts val="7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2318"/>
              </a:buClr>
              <a:buSzPts val="7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2318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body" idx="1"/>
          </p:nvPr>
        </p:nvSpPr>
        <p:spPr>
          <a:xfrm>
            <a:off x="1079235" y="2304256"/>
            <a:ext cx="7804400" cy="44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rmAutofit/>
          </a:bodyPr>
          <a:lstStyle>
            <a:lvl1pPr marL="609585" lvl="0" indent="-482588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2267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lvl="1" indent="-482588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2267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lvl="2" indent="-482588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2267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lvl="3" indent="-482588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2267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lvl="4" indent="-482588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2267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lvl="5" indent="-406390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rgbClr val="3F2318"/>
              </a:buClr>
              <a:buSzPts val="1200"/>
              <a:buChar char="•"/>
              <a:defRPr/>
            </a:lvl6pPr>
            <a:lvl7pPr marL="4267093" lvl="6" indent="-406390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rgbClr val="3F2318"/>
              </a:buClr>
              <a:buSzPts val="1200"/>
              <a:buChar char="•"/>
              <a:defRPr/>
            </a:lvl7pPr>
            <a:lvl8pPr marL="4876678" lvl="7" indent="-406390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rgbClr val="3F2318"/>
              </a:buClr>
              <a:buSzPts val="1200"/>
              <a:buChar char="•"/>
              <a:defRPr/>
            </a:lvl8pPr>
            <a:lvl9pPr marL="5486263" lvl="8" indent="-406390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rgbClr val="3F2318"/>
              </a:buClr>
              <a:buSzPts val="1200"/>
              <a:buChar char="•"/>
              <a:defRPr/>
            </a:lvl9pPr>
          </a:lstStyle>
          <a:p>
            <a:endParaRPr/>
          </a:p>
        </p:txBody>
      </p:sp>
      <p:pic>
        <p:nvPicPr>
          <p:cNvPr id="135" name="Google Shape;135;p23" descr="Bil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90767" y="6369051"/>
            <a:ext cx="10414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3"/>
          <p:cNvSpPr txBox="1">
            <a:spLocks noGrp="1"/>
          </p:cNvSpPr>
          <p:nvPr>
            <p:ph type="sldNum" idx="12"/>
          </p:nvPr>
        </p:nvSpPr>
        <p:spPr>
          <a:xfrm>
            <a:off x="5977052" y="6536531"/>
            <a:ext cx="233200" cy="218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0450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Bullets blue">
  <p:cSld name="Title &amp; Bullets blue">
    <p:bg>
      <p:bgPr>
        <a:solidFill>
          <a:srgbClr val="110046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>
            <a:spLocks noGrp="1"/>
          </p:cNvSpPr>
          <p:nvPr>
            <p:ph type="title"/>
          </p:nvPr>
        </p:nvSpPr>
        <p:spPr>
          <a:xfrm>
            <a:off x="1079235" y="623093"/>
            <a:ext cx="7804400" cy="15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3B3"/>
              </a:buClr>
              <a:buSzPts val="3200"/>
              <a:buFont typeface="Arial"/>
              <a:buNone/>
              <a:defRPr>
                <a:solidFill>
                  <a:srgbClr val="FFB3B3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body" idx="1"/>
          </p:nvPr>
        </p:nvSpPr>
        <p:spPr>
          <a:xfrm>
            <a:off x="1079235" y="2304256"/>
            <a:ext cx="7804400" cy="44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482588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rgbClr val="FFB3B3"/>
              </a:buClr>
              <a:buSzPts val="2100"/>
              <a:buFont typeface="Arial"/>
              <a:buChar char="•"/>
              <a:defRPr>
                <a:solidFill>
                  <a:srgbClr val="FFB3B3"/>
                </a:solidFill>
              </a:defRPr>
            </a:lvl1pPr>
            <a:lvl2pPr marL="1219170" lvl="1" indent="-482588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rgbClr val="FFB3B3"/>
              </a:buClr>
              <a:buSzPts val="2100"/>
              <a:buFont typeface="Arial"/>
              <a:buChar char="•"/>
              <a:defRPr>
                <a:solidFill>
                  <a:srgbClr val="FFB3B3"/>
                </a:solidFill>
              </a:defRPr>
            </a:lvl2pPr>
            <a:lvl3pPr marL="1828754" lvl="2" indent="-482588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rgbClr val="FFB3B3"/>
              </a:buClr>
              <a:buSzPts val="2100"/>
              <a:buFont typeface="Arial"/>
              <a:buChar char="•"/>
              <a:defRPr>
                <a:solidFill>
                  <a:srgbClr val="FFB3B3"/>
                </a:solidFill>
              </a:defRPr>
            </a:lvl3pPr>
            <a:lvl4pPr marL="2438339" lvl="3" indent="-482588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rgbClr val="FFB3B3"/>
              </a:buClr>
              <a:buSzPts val="2100"/>
              <a:buFont typeface="Arial"/>
              <a:buChar char="•"/>
              <a:defRPr>
                <a:solidFill>
                  <a:srgbClr val="FFB3B3"/>
                </a:solidFill>
              </a:defRPr>
            </a:lvl4pPr>
            <a:lvl5pPr marL="3047924" lvl="4" indent="-482588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rgbClr val="FFB3B3"/>
              </a:buClr>
              <a:buSzPts val="2100"/>
              <a:buFont typeface="Arial"/>
              <a:buChar char="•"/>
              <a:defRPr>
                <a:solidFill>
                  <a:srgbClr val="FFB3B3"/>
                </a:solidFill>
              </a:defRPr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pic>
        <p:nvPicPr>
          <p:cNvPr id="140" name="Google Shape;140;p24" descr="Bil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89709" y="6369051"/>
            <a:ext cx="1034521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4"/>
          <p:cNvSpPr txBox="1">
            <a:spLocks noGrp="1"/>
          </p:cNvSpPr>
          <p:nvPr>
            <p:ph type="sldNum" idx="12"/>
          </p:nvPr>
        </p:nvSpPr>
        <p:spPr>
          <a:xfrm>
            <a:off x="5977052" y="6536531"/>
            <a:ext cx="2332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 sz="1867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30558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- Yellow">
  <p:cSld name="Title - Yellow">
    <p:bg>
      <p:bgPr>
        <a:solidFill>
          <a:srgbClr val="FFCB84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>
            <a:spLocks noGrp="1"/>
          </p:cNvSpPr>
          <p:nvPr>
            <p:ph type="title"/>
          </p:nvPr>
        </p:nvSpPr>
        <p:spPr>
          <a:xfrm>
            <a:off x="1079235" y="1506140"/>
            <a:ext cx="8575600" cy="2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4200"/>
              <a:buFont typeface="Arial"/>
              <a:buNone/>
              <a:defRPr sz="5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pic>
        <p:nvPicPr>
          <p:cNvPr id="144" name="Google Shape;144;p25" descr="Bil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90767" y="6369051"/>
            <a:ext cx="10414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5"/>
          <p:cNvSpPr txBox="1">
            <a:spLocks noGrp="1"/>
          </p:cNvSpPr>
          <p:nvPr>
            <p:ph type="body" idx="1"/>
          </p:nvPr>
        </p:nvSpPr>
        <p:spPr>
          <a:xfrm>
            <a:off x="1071183" y="3929991"/>
            <a:ext cx="8898400" cy="12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2267"/>
            </a:lvl1pPr>
            <a:lvl2pPr marL="1219170" lvl="1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2267"/>
            </a:lvl2pPr>
            <a:lvl3pPr marL="1828754" lvl="2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2267"/>
            </a:lvl3pPr>
            <a:lvl4pPr marL="2438339" lvl="3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2267"/>
            </a:lvl4pPr>
            <a:lvl5pPr marL="3047924" lvl="4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2267"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5977052" y="6536531"/>
            <a:ext cx="233200" cy="218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 sz="1867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27399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Y">
  <p:cSld name="DIY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sldNum" idx="12"/>
          </p:nvPr>
        </p:nvSpPr>
        <p:spPr>
          <a:xfrm>
            <a:off x="5977052" y="6536531"/>
            <a:ext cx="233200" cy="218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 sz="1867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61585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rgbClr val="FFB3B3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>
            <a:spLocks noGrp="1"/>
          </p:cNvSpPr>
          <p:nvPr>
            <p:ph type="body" idx="1"/>
          </p:nvPr>
        </p:nvSpPr>
        <p:spPr>
          <a:xfrm>
            <a:off x="2416968" y="4473773"/>
            <a:ext cx="7358000" cy="300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609585" lvl="0" indent="-30479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600" i="1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lvl="1" indent="-364058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rgbClr val="3F2318"/>
              </a:buClr>
              <a:buSzPts val="700"/>
              <a:buChar char="–"/>
              <a:defRPr/>
            </a:lvl2pPr>
            <a:lvl3pPr marL="1828754" lvl="2" indent="-364058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rgbClr val="3F2318"/>
              </a:buClr>
              <a:buSzPts val="700"/>
              <a:buChar char="▪"/>
              <a:defRPr/>
            </a:lvl3pPr>
            <a:lvl4pPr marL="2438339" lvl="3" indent="-364058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rgbClr val="3F2318"/>
              </a:buClr>
              <a:buSzPts val="700"/>
              <a:buChar char="•"/>
              <a:defRPr/>
            </a:lvl4pPr>
            <a:lvl5pPr marL="3047924" lvl="4" indent="-364058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rgbClr val="3F2318"/>
              </a:buClr>
              <a:buSzPts val="700"/>
              <a:buChar char="–"/>
              <a:defRPr/>
            </a:lvl5pPr>
            <a:lvl6pPr marL="3657509" lvl="5" indent="-406390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rgbClr val="3F2318"/>
              </a:buClr>
              <a:buSzPts val="1200"/>
              <a:buChar char="•"/>
              <a:defRPr/>
            </a:lvl6pPr>
            <a:lvl7pPr marL="4267093" lvl="6" indent="-406390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rgbClr val="3F2318"/>
              </a:buClr>
              <a:buSzPts val="1200"/>
              <a:buChar char="•"/>
              <a:defRPr/>
            </a:lvl7pPr>
            <a:lvl8pPr marL="4876678" lvl="7" indent="-406390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rgbClr val="3F2318"/>
              </a:buClr>
              <a:buSzPts val="1200"/>
              <a:buChar char="•"/>
              <a:defRPr/>
            </a:lvl8pPr>
            <a:lvl9pPr marL="5486263" lvl="8" indent="-406390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rgbClr val="3F2318"/>
              </a:buClr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28"/>
          <p:cNvSpPr txBox="1">
            <a:spLocks noGrp="1"/>
          </p:cNvSpPr>
          <p:nvPr>
            <p:ph type="body" idx="2"/>
          </p:nvPr>
        </p:nvSpPr>
        <p:spPr>
          <a:xfrm>
            <a:off x="2416968" y="2860330"/>
            <a:ext cx="7358000" cy="708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>
            <a:lvl1pPr marL="609585" lvl="0" indent="-304792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2900"/>
              <a:buFont typeface="Arial"/>
              <a:buNone/>
              <a:defRPr sz="3867">
                <a:solidFill>
                  <a:srgbClr val="11004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lvl="1" indent="-364058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rgbClr val="3F2318"/>
              </a:buClr>
              <a:buSzPts val="700"/>
              <a:buChar char="–"/>
              <a:defRPr/>
            </a:lvl2pPr>
            <a:lvl3pPr marL="1828754" lvl="2" indent="-364058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rgbClr val="3F2318"/>
              </a:buClr>
              <a:buSzPts val="700"/>
              <a:buChar char="▪"/>
              <a:defRPr/>
            </a:lvl3pPr>
            <a:lvl4pPr marL="2438339" lvl="3" indent="-364058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rgbClr val="3F2318"/>
              </a:buClr>
              <a:buSzPts val="700"/>
              <a:buChar char="•"/>
              <a:defRPr/>
            </a:lvl4pPr>
            <a:lvl5pPr marL="3047924" lvl="4" indent="-364058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rgbClr val="3F2318"/>
              </a:buClr>
              <a:buSzPts val="700"/>
              <a:buChar char="–"/>
              <a:defRPr/>
            </a:lvl5pPr>
            <a:lvl6pPr marL="3657509" lvl="5" indent="-406390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rgbClr val="3F2318"/>
              </a:buClr>
              <a:buSzPts val="1200"/>
              <a:buChar char="•"/>
              <a:defRPr/>
            </a:lvl6pPr>
            <a:lvl7pPr marL="4267093" lvl="6" indent="-406390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rgbClr val="3F2318"/>
              </a:buClr>
              <a:buSzPts val="1200"/>
              <a:buChar char="•"/>
              <a:defRPr/>
            </a:lvl7pPr>
            <a:lvl8pPr marL="4876678" lvl="7" indent="-406390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rgbClr val="3F2318"/>
              </a:buClr>
              <a:buSzPts val="1200"/>
              <a:buChar char="•"/>
              <a:defRPr/>
            </a:lvl8pPr>
            <a:lvl9pPr marL="5486263" lvl="8" indent="-406390" algn="l" rtl="0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Clr>
                <a:srgbClr val="3F2318"/>
              </a:buClr>
              <a:buSzPts val="1200"/>
              <a:buChar char="•"/>
              <a:defRPr/>
            </a:lvl9pPr>
          </a:lstStyle>
          <a:p>
            <a:endParaRPr/>
          </a:p>
        </p:txBody>
      </p:sp>
      <p:pic>
        <p:nvPicPr>
          <p:cNvPr id="158" name="Google Shape;158;p28" descr="Bil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90767" y="6369051"/>
            <a:ext cx="10414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8"/>
          <p:cNvSpPr txBox="1">
            <a:spLocks noGrp="1"/>
          </p:cNvSpPr>
          <p:nvPr>
            <p:ph type="sldNum" idx="12"/>
          </p:nvPr>
        </p:nvSpPr>
        <p:spPr>
          <a:xfrm>
            <a:off x="5977052" y="6536531"/>
            <a:ext cx="233200" cy="218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/>
          </a:p>
        </p:txBody>
      </p:sp>
    </p:spTree>
    <p:extLst>
      <p:ext uri="{BB962C8B-B14F-4D97-AF65-F5344CB8AC3E}">
        <p14:creationId xmlns:p14="http://schemas.microsoft.com/office/powerpoint/2010/main" val="33625683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/>
          </a:p>
        </p:txBody>
      </p:sp>
    </p:spTree>
    <p:extLst>
      <p:ext uri="{BB962C8B-B14F-4D97-AF65-F5344CB8AC3E}">
        <p14:creationId xmlns:p14="http://schemas.microsoft.com/office/powerpoint/2010/main" val="6673577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bild" type="title">
  <p:cSld name="Rubrikbild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>
            <a:spLocks noGrp="1"/>
          </p:cNvSpPr>
          <p:nvPr>
            <p:ph type="ctrTitle"/>
          </p:nvPr>
        </p:nvSpPr>
        <p:spPr>
          <a:xfrm>
            <a:off x="914400" y="2130028"/>
            <a:ext cx="10363200" cy="1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0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None/>
              <a:defRPr/>
            </a:lvl1pPr>
            <a:lvl2pPr lvl="1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None/>
              <a:defRPr/>
            </a:lvl2pPr>
            <a:lvl3pPr lvl="2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None/>
              <a:defRPr/>
            </a:lvl3pPr>
            <a:lvl4pPr lvl="3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None/>
              <a:defRPr/>
            </a:lvl4pPr>
            <a:lvl5pPr lvl="4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None/>
              <a:defRPr/>
            </a:lvl5pPr>
            <a:lvl6pPr lvl="5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None/>
              <a:defRPr/>
            </a:lvl6pPr>
            <a:lvl7pPr lvl="6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None/>
              <a:defRPr/>
            </a:lvl7pPr>
            <a:lvl8pPr lvl="7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None/>
              <a:defRPr/>
            </a:lvl8pPr>
            <a:lvl9pPr lvl="8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29908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">
  <p:cSld name="Thank you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>
            <a:spLocks noGrp="1"/>
          </p:cNvSpPr>
          <p:nvPr>
            <p:ph type="body" idx="1"/>
          </p:nvPr>
        </p:nvSpPr>
        <p:spPr>
          <a:xfrm>
            <a:off x="1129719" y="5645252"/>
            <a:ext cx="28092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1pPr>
            <a:lvl2pPr marL="1219170" lvl="1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828754" lvl="2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2438339" lvl="3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3047924" lvl="4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31"/>
          <p:cNvSpPr txBox="1">
            <a:spLocks noGrp="1"/>
          </p:cNvSpPr>
          <p:nvPr>
            <p:ph type="body" idx="2"/>
          </p:nvPr>
        </p:nvSpPr>
        <p:spPr>
          <a:xfrm>
            <a:off x="1129719" y="5296607"/>
            <a:ext cx="2809200" cy="3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304792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1219170" lvl="1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828754" lvl="2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2438339" lvl="3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3047924" lvl="4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31"/>
          <p:cNvSpPr txBox="1">
            <a:spLocks noGrp="1"/>
          </p:cNvSpPr>
          <p:nvPr>
            <p:ph type="body" idx="3"/>
          </p:nvPr>
        </p:nvSpPr>
        <p:spPr>
          <a:xfrm>
            <a:off x="1129719" y="2901703"/>
            <a:ext cx="7358000" cy="9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4200"/>
              <a:buFont typeface="Arial"/>
              <a:buNone/>
              <a:defRPr sz="5600">
                <a:latin typeface="Arial"/>
                <a:ea typeface="Arial"/>
                <a:cs typeface="Arial"/>
                <a:sym typeface="Arial"/>
              </a:defRPr>
            </a:lvl1pPr>
            <a:lvl2pPr marL="1219170" lvl="1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828754" lvl="2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2438339" lvl="3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3047924" lvl="4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pic>
        <p:nvPicPr>
          <p:cNvPr id="169" name="Google Shape;169;p31" descr="Bil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4067" y="822097"/>
            <a:ext cx="1246379" cy="25839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1"/>
          <p:cNvSpPr txBox="1">
            <a:spLocks noGrp="1"/>
          </p:cNvSpPr>
          <p:nvPr>
            <p:ph type="body" idx="4"/>
          </p:nvPr>
        </p:nvSpPr>
        <p:spPr>
          <a:xfrm>
            <a:off x="4867988" y="5645252"/>
            <a:ext cx="2809200" cy="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1pPr>
            <a:lvl2pPr marL="1219170" lvl="1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828754" lvl="2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2438339" lvl="3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3047924" lvl="4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31"/>
          <p:cNvSpPr txBox="1">
            <a:spLocks noGrp="1"/>
          </p:cNvSpPr>
          <p:nvPr>
            <p:ph type="body" idx="5"/>
          </p:nvPr>
        </p:nvSpPr>
        <p:spPr>
          <a:xfrm>
            <a:off x="4867988" y="5296607"/>
            <a:ext cx="2809200" cy="3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609585" lvl="0" indent="-304792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1219170" lvl="1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828754" lvl="2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2438339" lvl="3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3047924" lvl="4" indent="-380990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3657509" lvl="5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4267093" lvl="6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4876678" lvl="7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5486263" lvl="8" indent="-389457" algn="l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31"/>
          <p:cNvSpPr/>
          <p:nvPr/>
        </p:nvSpPr>
        <p:spPr>
          <a:xfrm>
            <a:off x="7793816" y="-30865"/>
            <a:ext cx="4508389" cy="5787216"/>
          </a:xfrm>
          <a:custGeom>
            <a:avLst/>
            <a:gdLst/>
            <a:ahLst/>
            <a:cxnLst/>
            <a:rect l="l" t="t" r="r" b="b"/>
            <a:pathLst>
              <a:path w="20791" h="21600" extrusionOk="0">
                <a:moveTo>
                  <a:pt x="260" y="95"/>
                </a:moveTo>
                <a:cubicBezTo>
                  <a:pt x="-809" y="5842"/>
                  <a:pt x="1455" y="11668"/>
                  <a:pt x="6396" y="15886"/>
                </a:cubicBezTo>
                <a:cubicBezTo>
                  <a:pt x="10192" y="19126"/>
                  <a:pt x="15301" y="21154"/>
                  <a:pt x="20791" y="21600"/>
                </a:cubicBezTo>
                <a:lnTo>
                  <a:pt x="20234" y="0"/>
                </a:lnTo>
                <a:lnTo>
                  <a:pt x="260" y="95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1"/>
          <p:cNvSpPr txBox="1">
            <a:spLocks noGrp="1"/>
          </p:cNvSpPr>
          <p:nvPr>
            <p:ph type="sldNum" idx="12"/>
          </p:nvPr>
        </p:nvSpPr>
        <p:spPr>
          <a:xfrm>
            <a:off x="5977052" y="6536531"/>
            <a:ext cx="233200" cy="2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sv" smtClean="0"/>
              <a:pPr/>
              <a:t>‹#›</a:t>
            </a:fld>
            <a:endParaRPr lang="sv" sz="1067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1102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Rubrik och punktlista +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Bildobjekt 5" descr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9506" y="6007591"/>
            <a:ext cx="1920215" cy="434663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Titeltext"/>
          <p:cNvSpPr txBox="1">
            <a:spLocks noGrp="1"/>
          </p:cNvSpPr>
          <p:nvPr>
            <p:ph type="title"/>
          </p:nvPr>
        </p:nvSpPr>
        <p:spPr>
          <a:xfrm>
            <a:off x="1015420" y="765176"/>
            <a:ext cx="10272187" cy="783555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206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1000957" y="1773240"/>
            <a:ext cx="10272185" cy="3479965"/>
          </a:xfrm>
          <a:prstGeom prst="rect">
            <a:avLst/>
          </a:prstGeom>
        </p:spPr>
        <p:txBody>
          <a:bodyPr>
            <a:normAutofit/>
          </a:bodyPr>
          <a:lstStyle>
            <a:lvl1pPr marL="411470" indent="-411470">
              <a:defRPr sz="2400"/>
            </a:lvl1pPr>
            <a:lvl2pPr marL="609585" indent="-380990">
              <a:defRPr sz="2400"/>
            </a:lvl2pPr>
            <a:lvl3pPr marL="800080" indent="-342891">
              <a:defRPr sz="2400"/>
            </a:lvl3pPr>
            <a:lvl4pPr marL="1077660" indent="-391877">
              <a:defRPr sz="2400"/>
            </a:lvl4pPr>
            <a:lvl5pPr marL="1371566" indent="-457189">
              <a:defRPr sz="24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pic>
        <p:nvPicPr>
          <p:cNvPr id="207" name="EU_flagga_EurSocfond_cmyk arial_700.jpeg" descr="EU_flagga_EurSocfond_cmyk arial_70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5659" y="5958117"/>
            <a:ext cx="745351" cy="695319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3448543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logo">
    <p:bg>
      <p:bgPr>
        <a:solidFill>
          <a:srgbClr val="0041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EF9F053-DD82-4533-8A8B-F8BA238E3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35100"/>
            <a:ext cx="1565428" cy="502211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9"/>
            <a:ext cx="10972800" cy="227424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777170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ubrik + Brödtext, ljus bakgrund, Kapitelmärkning">
  <p:cSld name="3_Rubrik + Brödtext, ljus bakgrund, Kapitelmärkning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0" y="0"/>
            <a:ext cx="12192000" cy="559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1014104" y="757767"/>
            <a:ext cx="10272000" cy="7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800"/>
              </a:spcBef>
              <a:spcAft>
                <a:spcPts val="0"/>
              </a:spcAft>
              <a:buSzPts val="3000"/>
              <a:buNone/>
              <a:defRPr sz="4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1007533" y="1782359"/>
            <a:ext cx="10272000" cy="34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spcBef>
                <a:spcPts val="800"/>
              </a:spcBef>
              <a:spcAft>
                <a:spcPts val="0"/>
              </a:spcAft>
              <a:buSzPts val="2000"/>
              <a:buNone/>
              <a:defRPr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304792" algn="l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2pPr>
            <a:lvl3pPr marL="1828754" lvl="2" indent="-304792" algn="l">
              <a:spcBef>
                <a:spcPts val="427"/>
              </a:spcBef>
              <a:spcAft>
                <a:spcPts val="0"/>
              </a:spcAft>
              <a:buSzPts val="1600"/>
              <a:buNone/>
              <a:defRPr/>
            </a:lvl3pPr>
            <a:lvl4pPr marL="2438339" lvl="3" indent="-304792" algn="l">
              <a:spcBef>
                <a:spcPts val="373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spcBef>
                <a:spcPts val="320"/>
              </a:spcBef>
              <a:spcAft>
                <a:spcPts val="0"/>
              </a:spcAft>
              <a:buSzPts val="1200"/>
              <a:buNone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3"/>
          </p:nvPr>
        </p:nvSpPr>
        <p:spPr>
          <a:xfrm>
            <a:off x="527051" y="332111"/>
            <a:ext cx="10752800" cy="2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267"/>
              </a:spcBef>
              <a:spcAft>
                <a:spcPts val="0"/>
              </a:spcAft>
              <a:buSzPts val="1000"/>
              <a:buFont typeface="Calibri"/>
              <a:buNone/>
              <a:defRPr sz="1333" b="1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47268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bild, logo">
    <p:bg>
      <p:bgPr>
        <a:solidFill>
          <a:srgbClr val="0041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/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BA070A1E-78D0-4324-A251-15AAB397F0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35100"/>
            <a:ext cx="1565428" cy="502211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10" name="Bild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4574880"/>
          </a:xfrm>
        </p:spPr>
        <p:txBody>
          <a:bodyPr anchor="ctr">
            <a:normAutofit/>
          </a:bodyPr>
          <a:lstStyle>
            <a:lvl1pPr algn="ctr">
              <a:defRPr sz="1400">
                <a:latin typeface="Open Sans Light"/>
                <a:cs typeface="Open Sans Ligh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484787"/>
            <a:ext cx="5102357" cy="266429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404664"/>
            <a:ext cx="5102357" cy="1041380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6256083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sida, logo">
    <p:bg>
      <p:bgPr>
        <a:solidFill>
          <a:srgbClr val="0041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typ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06" y="5745600"/>
            <a:ext cx="1568111" cy="489600"/>
          </a:xfrm>
          <a:prstGeom prst="rect">
            <a:avLst/>
          </a:prstGeom>
        </p:spPr>
      </p:pic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10972800" cy="36417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36243565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">
    <p:bg>
      <p:bgPr>
        <a:solidFill>
          <a:srgbClr val="0041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9"/>
            <a:ext cx="10972800" cy="227424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0527858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bild">
    <p:bg>
      <p:bgPr>
        <a:solidFill>
          <a:srgbClr val="0041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0927" y="4574880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10" name="Bild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4574880"/>
          </a:xfrm>
        </p:spPr>
        <p:txBody>
          <a:bodyPr anchor="ctr">
            <a:normAutofit/>
          </a:bodyPr>
          <a:lstStyle>
            <a:lvl1pPr algn="ctr">
              <a:defRPr sz="1400">
                <a:latin typeface="Open Sans Light"/>
                <a:cs typeface="Open Sans Ligh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484787"/>
            <a:ext cx="5102357" cy="266429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404664"/>
            <a:ext cx="5102357" cy="1041380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837729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sida">
    <p:bg>
      <p:bgPr>
        <a:solidFill>
          <a:srgbClr val="0041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10972800" cy="36417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1327910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logo">
    <p:bg>
      <p:bgPr>
        <a:solidFill>
          <a:srgbClr val="143C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ADF8871B-D1E0-4796-8288-D3756DE7E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35100"/>
            <a:ext cx="1565428" cy="502211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9"/>
            <a:ext cx="10972800" cy="227424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1503266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bild, logo">
    <p:bg>
      <p:bgPr>
        <a:solidFill>
          <a:srgbClr val="143C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8B27D262-E41D-4C88-9059-0B4710DCE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35100"/>
            <a:ext cx="1565428" cy="502211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10" name="Bild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4574880"/>
          </a:xfrm>
        </p:spPr>
        <p:txBody>
          <a:bodyPr anchor="ctr">
            <a:normAutofit/>
          </a:bodyPr>
          <a:lstStyle>
            <a:lvl1pPr algn="ctr">
              <a:defRPr sz="1400">
                <a:latin typeface="Open Sans Light"/>
                <a:cs typeface="Open Sans Ligh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484787"/>
            <a:ext cx="5102357" cy="266429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404664"/>
            <a:ext cx="5102357" cy="1041380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41369265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sida, logo">
    <p:bg>
      <p:bgPr>
        <a:solidFill>
          <a:srgbClr val="143C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typ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06" y="5745600"/>
            <a:ext cx="1568111" cy="489600"/>
          </a:xfrm>
          <a:prstGeom prst="rect">
            <a:avLst/>
          </a:prstGeom>
        </p:spPr>
      </p:pic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10972800" cy="36417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4351651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">
    <p:bg>
      <p:bgPr>
        <a:solidFill>
          <a:srgbClr val="143C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9"/>
            <a:ext cx="10972800" cy="227424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36110178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bild">
    <p:bg>
      <p:bgPr>
        <a:solidFill>
          <a:srgbClr val="143C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rgbClr val="000000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10" name="Bild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4574880"/>
          </a:xfrm>
        </p:spPr>
        <p:txBody>
          <a:bodyPr anchor="ctr">
            <a:normAutofit/>
          </a:bodyPr>
          <a:lstStyle>
            <a:lvl1pPr algn="ctr">
              <a:defRPr sz="1400">
                <a:latin typeface="Open Sans Light"/>
                <a:cs typeface="Open Sans Ligh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484787"/>
            <a:ext cx="5102357" cy="266429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404664"/>
            <a:ext cx="5102357" cy="1041380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4095726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ubrik och punktlista + kapitelmärkning">
  <p:cSld name="1_Rubrik och punktlista + kapitelmärkning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1015420" y="765175"/>
            <a:ext cx="102720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50A0"/>
              </a:buClr>
              <a:buSzPts val="3000"/>
              <a:buFont typeface="Calibri"/>
              <a:buNone/>
              <a:defRPr sz="4000">
                <a:solidFill>
                  <a:srgbClr val="0050A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1015419" y="1773239"/>
            <a:ext cx="10264400" cy="3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74121" algn="l">
              <a:spcBef>
                <a:spcPts val="533"/>
              </a:spcBef>
              <a:spcAft>
                <a:spcPts val="0"/>
              </a:spcAft>
              <a:buClr>
                <a:srgbClr val="0050A0"/>
              </a:buClr>
              <a:buSzPts val="2000"/>
              <a:buChar char="•"/>
              <a:defRPr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Clr>
                <a:srgbClr val="0050A0"/>
              </a:buClr>
              <a:buSzPts val="18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lvl="2" indent="-440256" algn="l">
              <a:spcBef>
                <a:spcPts val="427"/>
              </a:spcBef>
              <a:spcAft>
                <a:spcPts val="0"/>
              </a:spcAft>
              <a:buClr>
                <a:srgbClr val="0050A0"/>
              </a:buClr>
              <a:buSzPts val="1600"/>
              <a:buFont typeface="Arial"/>
              <a:buChar char="•"/>
              <a:defRPr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lvl="3" indent="-423323" algn="l">
              <a:spcBef>
                <a:spcPts val="373"/>
              </a:spcBef>
              <a:spcAft>
                <a:spcPts val="0"/>
              </a:spcAft>
              <a:buClr>
                <a:srgbClr val="0050A0"/>
              </a:buClr>
              <a:buSzPts val="1400"/>
              <a:buFont typeface="Arial"/>
              <a:buChar char="•"/>
              <a:defRPr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lvl="4" indent="-406390" algn="l">
              <a:spcBef>
                <a:spcPts val="320"/>
              </a:spcBef>
              <a:spcAft>
                <a:spcPts val="0"/>
              </a:spcAft>
              <a:buClr>
                <a:srgbClr val="0050A0"/>
              </a:buClr>
              <a:buSzPts val="1200"/>
              <a:buFont typeface="Arial"/>
              <a:buChar char="•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2"/>
          </p:nvPr>
        </p:nvSpPr>
        <p:spPr>
          <a:xfrm>
            <a:off x="528000" y="331200"/>
            <a:ext cx="10751600" cy="2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267"/>
              </a:spcBef>
              <a:spcAft>
                <a:spcPts val="0"/>
              </a:spcAft>
              <a:buSzPts val="1000"/>
              <a:buFont typeface="Calibri"/>
              <a:buNone/>
              <a:defRPr sz="1333" b="1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87229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sida">
    <p:bg>
      <p:bgPr>
        <a:solidFill>
          <a:srgbClr val="143C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10972800" cy="36417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rgbClr val="FFFFFF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8254222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sida, skog">
    <p:bg>
      <p:bgPr>
        <a:solidFill>
          <a:srgbClr val="143C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typ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306" y="5745600"/>
            <a:ext cx="1568111" cy="489600"/>
          </a:xfrm>
          <a:prstGeom prst="rect">
            <a:avLst/>
          </a:prstGeom>
        </p:spPr>
      </p:pic>
      <p:sp>
        <p:nvSpPr>
          <p:cNvPr id="8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4264064"/>
            <a:ext cx="10813025" cy="677104"/>
          </a:xfrm>
        </p:spPr>
        <p:txBody>
          <a:bodyPr/>
          <a:lstStyle>
            <a:lvl1pPr algn="ctr">
              <a:defRPr sz="2800" baseline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underrubrik</a:t>
            </a:r>
          </a:p>
        </p:txBody>
      </p:sp>
      <p:sp>
        <p:nvSpPr>
          <p:cNvPr id="7" name="Rubrik 1"/>
          <p:cNvSpPr>
            <a:spLocks noGrp="1"/>
          </p:cNvSpPr>
          <p:nvPr>
            <p:ph type="title" hasCustomPrompt="1"/>
          </p:nvPr>
        </p:nvSpPr>
        <p:spPr>
          <a:xfrm>
            <a:off x="623392" y="1411200"/>
            <a:ext cx="10813025" cy="2700000"/>
          </a:xfrm>
        </p:spPr>
        <p:txBody>
          <a:bodyPr anchor="b" anchorCtr="0"/>
          <a:lstStyle>
            <a:lvl1pPr algn="ctr">
              <a:defRPr sz="7200" baseline="0">
                <a:solidFill>
                  <a:srgbClr val="FFFFFF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sv-SE" i="0"/>
              <a:t>Klicka här för att lägga till h</a:t>
            </a:r>
            <a:r>
              <a:rPr lang="sv-SE"/>
              <a:t>uvudrubrik</a:t>
            </a:r>
          </a:p>
        </p:txBody>
      </p:sp>
    </p:spTree>
    <p:extLst>
      <p:ext uri="{BB962C8B-B14F-4D97-AF65-F5344CB8AC3E}">
        <p14:creationId xmlns:p14="http://schemas.microsoft.com/office/powerpoint/2010/main" val="41109988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log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E55044F-9732-4A8F-9370-3CDA23630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35100"/>
            <a:ext cx="1565428" cy="502211"/>
          </a:xfrm>
          <a:prstGeom prst="rect">
            <a:avLst/>
          </a:prstGeom>
        </p:spPr>
      </p:pic>
      <p:sp>
        <p:nvSpPr>
          <p:cNvPr id="6" name="VitRuta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chemeClr val="tx1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9"/>
            <a:ext cx="10972800" cy="227424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chemeClr val="tx1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6758265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bild, log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/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0CCFF08B-9390-401A-A4B9-F9D81DED2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35100"/>
            <a:ext cx="1565428" cy="502211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chemeClr val="tx1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10" name="Bild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4574880"/>
          </a:xfrm>
        </p:spPr>
        <p:txBody>
          <a:bodyPr anchor="ctr">
            <a:normAutofit/>
          </a:bodyPr>
          <a:lstStyle>
            <a:lvl1pPr algn="ctr">
              <a:defRPr sz="1400">
                <a:latin typeface="Open Sans Light"/>
                <a:cs typeface="Open Sans Ligh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484787"/>
            <a:ext cx="5102357" cy="266429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404664"/>
            <a:ext cx="5102357" cy="1041380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chemeClr val="tx1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3756452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sida, log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64401F7D-3A9E-4FA5-B7B0-D6349C76E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9010" y="5735100"/>
            <a:ext cx="1565428" cy="502211"/>
          </a:xfrm>
          <a:prstGeom prst="rect">
            <a:avLst/>
          </a:prstGeom>
        </p:spPr>
      </p:pic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10972800" cy="36417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chemeClr val="tx1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16910846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/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chemeClr val="tx1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9"/>
            <a:ext cx="10972800" cy="227424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chemeClr val="tx1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18769900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xt, bil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tRuta"/>
          <p:cNvSpPr/>
          <p:nvPr userDrawn="1"/>
        </p:nvSpPr>
        <p:spPr>
          <a:xfrm>
            <a:off x="0" y="4577879"/>
            <a:ext cx="12192000" cy="228012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sv-SE" sz="220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9" y="5805264"/>
            <a:ext cx="6049433" cy="288032"/>
          </a:xfrm>
        </p:spPr>
        <p:txBody>
          <a:bodyPr/>
          <a:lstStyle>
            <a:lvl1pPr>
              <a:defRPr sz="1000" baseline="0">
                <a:solidFill>
                  <a:schemeClr val="tx1"/>
                </a:solidFill>
                <a:latin typeface="+mj-lt"/>
              </a:defRPr>
            </a:lvl1pPr>
            <a:lvl2pPr>
              <a:defRPr sz="1000">
                <a:latin typeface="+mj-lt"/>
              </a:defRPr>
            </a:lvl2pPr>
            <a:lvl3pPr>
              <a:defRPr sz="1000">
                <a:solidFill>
                  <a:schemeClr val="tx1"/>
                </a:solidFill>
                <a:latin typeface="+mj-lt"/>
              </a:defRPr>
            </a:lvl3pPr>
            <a:lvl4pPr>
              <a:defRPr sz="1000">
                <a:solidFill>
                  <a:schemeClr val="tx1"/>
                </a:solidFill>
                <a:latin typeface="+mj-lt"/>
              </a:defRPr>
            </a:lvl4pPr>
            <a:lvl5pPr>
              <a:defRPr sz="10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sv-SE"/>
              <a:t>Klicka här för att lägga till text</a:t>
            </a:r>
          </a:p>
          <a:p>
            <a:pPr lvl="4"/>
            <a:endParaRPr lang="sv-SE"/>
          </a:p>
        </p:txBody>
      </p:sp>
      <p:sp>
        <p:nvSpPr>
          <p:cNvPr id="10" name="Bild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4574880"/>
          </a:xfrm>
        </p:spPr>
        <p:txBody>
          <a:bodyPr anchor="ctr">
            <a:normAutofit/>
          </a:bodyPr>
          <a:lstStyle>
            <a:lvl1pPr algn="ctr">
              <a:defRPr sz="1400">
                <a:latin typeface="Open Sans Light"/>
                <a:cs typeface="Open Sans Ligh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484787"/>
            <a:ext cx="5102357" cy="266429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404664"/>
            <a:ext cx="5102357" cy="1041380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chemeClr val="tx1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41230552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textsi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>
          <a:xfrm>
            <a:off x="609600" y="1874838"/>
            <a:ext cx="10972800" cy="364172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>
          <a:xfrm>
            <a:off x="609600" y="73152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chemeClr val="tx1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32542035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a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A9DD0FFD-B927-4E37-AB77-870D7BD3F0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 anchorCtr="1"/>
          <a:lstStyle>
            <a:lvl1pPr algn="ctr"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500"/>
              </a:spcAft>
              <a:buClrTx/>
              <a:buSzTx/>
              <a:buFont typeface="Arial"/>
              <a:buNone/>
              <a:tabLst/>
              <a:defRPr/>
            </a:pPr>
            <a:r>
              <a:rPr lang="sv-SE"/>
              <a:t>Klicka på ikonen för att lägga till en bild</a:t>
            </a:r>
          </a:p>
          <a:p>
            <a:endParaRPr lang="sv-SE"/>
          </a:p>
        </p:txBody>
      </p:sp>
      <p:sp>
        <p:nvSpPr>
          <p:cNvPr id="3" name="Rubrik">
            <a:extLst>
              <a:ext uri="{FF2B5EF4-FFF2-40B4-BE49-F238E27FC236}">
                <a16:creationId xmlns:a16="http://schemas.microsoft.com/office/drawing/2014/main" id="{51B6598D-1A35-48A8-A6AF-409BC5B19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730800"/>
            <a:ext cx="10972800" cy="1143000"/>
          </a:xfrm>
        </p:spPr>
        <p:txBody>
          <a:bodyPr>
            <a:noAutofit/>
          </a:bodyPr>
          <a:lstStyle>
            <a:lvl1pPr algn="l">
              <a:defRPr sz="3000" baseline="0">
                <a:solidFill>
                  <a:schemeClr val="tx1"/>
                </a:solidFill>
                <a:latin typeface="Open Sans Extrabold"/>
                <a:cs typeface="Open Sans Extrabold"/>
              </a:defRPr>
            </a:lvl1pPr>
          </a:lstStyle>
          <a:p>
            <a:r>
              <a:rPr lang="sv-SE"/>
              <a:t>Klicka här för att lägga till bildrubrik. Dölj denna textbehållare om du inte vill att rubriken ska synas.</a:t>
            </a:r>
          </a:p>
        </p:txBody>
      </p:sp>
    </p:spTree>
    <p:extLst>
      <p:ext uri="{BB962C8B-B14F-4D97-AF65-F5344CB8AC3E}">
        <p14:creationId xmlns:p14="http://schemas.microsoft.com/office/powerpoint/2010/main" val="947643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på bakgrundspla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032"/>
          <a:stretch/>
        </p:blipFill>
        <p:spPr bwMode="auto">
          <a:xfrm>
            <a:off x="0" y="-3"/>
            <a:ext cx="12196893" cy="55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7536" y="1557339"/>
            <a:ext cx="10272185" cy="1008112"/>
          </a:xfrm>
        </p:spPr>
        <p:txBody>
          <a:bodyPr>
            <a:noAutofit/>
          </a:bodyPr>
          <a:lstStyle>
            <a:lvl1pPr algn="l">
              <a:defRPr sz="5867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023430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på Bild">
  <p:cSld name="Rubrik på Bild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590117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8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55900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8"/>
          <p:cNvSpPr txBox="1">
            <a:spLocks noGrp="1"/>
          </p:cNvSpPr>
          <p:nvPr>
            <p:ph type="ctrTitle"/>
          </p:nvPr>
        </p:nvSpPr>
        <p:spPr>
          <a:xfrm>
            <a:off x="1016732" y="1557339"/>
            <a:ext cx="102720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5867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42518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på bakgrundspla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1FC3B80-5DFB-3EE0-C787-97CA65EB3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0931"/>
          <a:stretch/>
        </p:blipFill>
        <p:spPr bwMode="auto">
          <a:xfrm>
            <a:off x="0" y="-2"/>
            <a:ext cx="12196800" cy="559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7536" y="1557339"/>
            <a:ext cx="10272185" cy="1008112"/>
          </a:xfrm>
        </p:spPr>
        <p:txBody>
          <a:bodyPr>
            <a:noAutofit/>
          </a:bodyPr>
          <a:lstStyle>
            <a:lvl1pPr algn="l">
              <a:defRPr sz="5867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2846765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på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590117"/>
          </a:xfrm>
          <a:prstGeom prst="rect">
            <a:avLst/>
          </a:prstGeom>
        </p:spPr>
      </p:pic>
      <p:sp>
        <p:nvSpPr>
          <p:cNvPr id="5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2192000" cy="55901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4139005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punktlista +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528001" y="331201"/>
            <a:ext cx="10751716" cy="2149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rgbClr val="0050A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15421" y="765175"/>
            <a:ext cx="10272185" cy="779992"/>
          </a:xfrm>
        </p:spPr>
        <p:txBody>
          <a:bodyPr>
            <a:noAutofit/>
          </a:bodyPr>
          <a:lstStyle>
            <a:lvl1pPr algn="l">
              <a:defRPr sz="4000">
                <a:solidFill>
                  <a:srgbClr val="0050A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0"/>
          </p:nvPr>
        </p:nvSpPr>
        <p:spPr>
          <a:xfrm>
            <a:off x="1015420" y="1773239"/>
            <a:ext cx="10264297" cy="3479964"/>
          </a:xfrm>
        </p:spPr>
        <p:txBody>
          <a:bodyPr>
            <a:noAutofit/>
          </a:bodyPr>
          <a:lstStyle>
            <a:lvl1pPr>
              <a:buClr>
                <a:srgbClr val="0050A0"/>
              </a:buClr>
              <a:defRPr sz="2667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990575" indent="-380990">
              <a:buClr>
                <a:srgbClr val="0050A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1523962" indent="-304792">
              <a:buClr>
                <a:srgbClr val="0050A0"/>
              </a:buClr>
              <a:buFont typeface="Arial" panose="020B0604020202020204" pitchFamily="34" charset="0"/>
              <a:buChar char="•"/>
              <a:defRPr sz="2133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2133547" indent="-304792">
              <a:buClr>
                <a:srgbClr val="0050A0"/>
              </a:buClr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 marL="2743131" indent="-304792">
              <a:buClr>
                <a:srgbClr val="0050A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4494935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rödtext, Bil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27051" y="356659"/>
            <a:ext cx="10752667" cy="21398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rgbClr val="0050A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E33592A-563E-B5E2-0C64-0A05BAE8A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434" y="765175"/>
            <a:ext cx="5088467" cy="779991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1007533" y="1773481"/>
            <a:ext cx="5088467" cy="3816108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None/>
              <a:defRPr sz="2667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2"/>
          </p:nvPr>
        </p:nvSpPr>
        <p:spPr>
          <a:xfrm>
            <a:off x="6479717" y="765176"/>
            <a:ext cx="4800000" cy="48244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9201382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och punktlista +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528002" y="331202"/>
            <a:ext cx="10751716" cy="2149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rgbClr val="0050A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15422" y="765175"/>
            <a:ext cx="10272185" cy="779992"/>
          </a:xfrm>
        </p:spPr>
        <p:txBody>
          <a:bodyPr>
            <a:noAutofit/>
          </a:bodyPr>
          <a:lstStyle>
            <a:lvl1pPr algn="l">
              <a:defRPr sz="4000">
                <a:solidFill>
                  <a:srgbClr val="0050A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0"/>
          </p:nvPr>
        </p:nvSpPr>
        <p:spPr>
          <a:xfrm>
            <a:off x="1015421" y="1773239"/>
            <a:ext cx="10264297" cy="3479964"/>
          </a:xfrm>
        </p:spPr>
        <p:txBody>
          <a:bodyPr>
            <a:noAutofit/>
          </a:bodyPr>
          <a:lstStyle>
            <a:lvl1pPr>
              <a:buClr>
                <a:srgbClr val="0050A0"/>
              </a:buClr>
              <a:defRPr sz="2667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990550" indent="-380981">
              <a:buClr>
                <a:srgbClr val="0050A0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2pPr>
            <a:lvl3pPr marL="1523925" indent="-304784">
              <a:buClr>
                <a:srgbClr val="0050A0"/>
              </a:buClr>
              <a:buFont typeface="Arial" panose="020B0604020202020204" pitchFamily="34" charset="0"/>
              <a:buChar char="•"/>
              <a:defRPr sz="2133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3pPr>
            <a:lvl4pPr marL="2133493" indent="-304784">
              <a:buClr>
                <a:srgbClr val="0050A0"/>
              </a:buClr>
              <a:buFont typeface="Arial" panose="020B0604020202020204" pitchFamily="34" charset="0"/>
              <a:buChar char="•"/>
              <a:defRPr sz="1867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4pPr>
            <a:lvl5pPr marL="2743062" indent="-304784">
              <a:buClr>
                <a:srgbClr val="0050A0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6615359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Brödtext, Bil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27052" y="356660"/>
            <a:ext cx="10752667" cy="21398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rgbClr val="0050A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E33592A-563E-B5E2-0C64-0A05BAE8A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434" y="765177"/>
            <a:ext cx="5088467" cy="779991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1007533" y="1773482"/>
            <a:ext cx="5088467" cy="3816108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None/>
              <a:defRPr sz="2667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2"/>
          </p:nvPr>
        </p:nvSpPr>
        <p:spPr>
          <a:xfrm>
            <a:off x="6479717" y="765176"/>
            <a:ext cx="4800000" cy="48244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21384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27052" y="332658"/>
            <a:ext cx="10752667" cy="21344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rgbClr val="0050A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D6B0A5D-7274-6709-D894-F8BF460C7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533" y="740703"/>
            <a:ext cx="10272184" cy="779991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9" name="Platshållare för bild 8"/>
          <p:cNvSpPr>
            <a:spLocks noGrp="1" noChangeAspect="1"/>
          </p:cNvSpPr>
          <p:nvPr>
            <p:ph type="pic" sz="quarter" idx="12"/>
          </p:nvPr>
        </p:nvSpPr>
        <p:spPr>
          <a:xfrm>
            <a:off x="1007536" y="1772820"/>
            <a:ext cx="10272185" cy="348074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9358642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rödtext, mörk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BFFC75E9-C109-AB40-B376-00003B10B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032"/>
          <a:stretch/>
        </p:blipFill>
        <p:spPr bwMode="auto">
          <a:xfrm>
            <a:off x="0" y="-3"/>
            <a:ext cx="12196893" cy="55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27052" y="327416"/>
            <a:ext cx="10752569" cy="218685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ACE0E0DC-9817-AE9B-7D67-D534AAF1C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533" y="740702"/>
            <a:ext cx="10272184" cy="779991"/>
          </a:xfr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1007534" y="1767417"/>
            <a:ext cx="10272087" cy="3485787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None/>
              <a:defRPr sz="2667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645444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+ Brödtext, mörk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5F20590-8830-07DE-5152-999BFB511DB9}"/>
              </a:ext>
            </a:extLst>
          </p:cNvPr>
          <p:cNvSpPr/>
          <p:nvPr userDrawn="1"/>
        </p:nvSpPr>
        <p:spPr>
          <a:xfrm>
            <a:off x="0" y="1"/>
            <a:ext cx="12192000" cy="5594351"/>
          </a:xfrm>
          <a:prstGeom prst="rect">
            <a:avLst/>
          </a:prstGeom>
          <a:solidFill>
            <a:srgbClr val="005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>
              <a:solidFill>
                <a:srgbClr val="0050A0"/>
              </a:solidFill>
              <a:highlight>
                <a:srgbClr val="0050A0"/>
              </a:highlight>
            </a:endParaRP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27052" y="327416"/>
            <a:ext cx="10752569" cy="218685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ACE0E0DC-9817-AE9B-7D67-D534AAF1C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533" y="740702"/>
            <a:ext cx="10272184" cy="779991"/>
          </a:xfr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1007534" y="1767417"/>
            <a:ext cx="10272087" cy="3485787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None/>
              <a:defRPr sz="2667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1288929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FB7DD71-2BB3-E140-86D0-C985F652F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48"/>
          <a:stretch/>
        </p:blipFill>
        <p:spPr bwMode="auto">
          <a:xfrm>
            <a:off x="-8350" y="-3"/>
            <a:ext cx="12200351" cy="55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27051" y="332111"/>
            <a:ext cx="10752667" cy="21398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F58F2B7-2F9B-9438-6DF8-1F495AD22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533" y="740702"/>
            <a:ext cx="10272184" cy="779991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1007534" y="1782359"/>
            <a:ext cx="10272185" cy="3470845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None/>
              <a:defRPr sz="2667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56606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, Brödtext, Bild, Kapitelmärkning">
  <p:cSld name="Rubrik, Brödtext, Bild, Kapitelmärkning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1007533" y="765176"/>
            <a:ext cx="50884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800"/>
              </a:spcBef>
              <a:spcAft>
                <a:spcPts val="0"/>
              </a:spcAft>
              <a:buSzPts val="3000"/>
              <a:buNone/>
              <a:defRPr sz="4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1007533" y="1773480"/>
            <a:ext cx="5088400" cy="38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304792" algn="l">
              <a:spcBef>
                <a:spcPts val="800"/>
              </a:spcBef>
              <a:spcAft>
                <a:spcPts val="0"/>
              </a:spcAft>
              <a:buSzPts val="2000"/>
              <a:buNone/>
              <a:defRPr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304792" algn="l">
              <a:spcBef>
                <a:spcPts val="800"/>
              </a:spcBef>
              <a:spcAft>
                <a:spcPts val="0"/>
              </a:spcAft>
              <a:buSzPts val="1800"/>
              <a:buNone/>
              <a:defRPr/>
            </a:lvl2pPr>
            <a:lvl3pPr marL="1828754" lvl="2" indent="-304792" algn="l">
              <a:spcBef>
                <a:spcPts val="427"/>
              </a:spcBef>
              <a:spcAft>
                <a:spcPts val="0"/>
              </a:spcAft>
              <a:buSzPts val="1600"/>
              <a:buNone/>
              <a:defRPr/>
            </a:lvl3pPr>
            <a:lvl4pPr marL="2438339" lvl="3" indent="-304792" algn="l">
              <a:spcBef>
                <a:spcPts val="373"/>
              </a:spcBef>
              <a:spcAft>
                <a:spcPts val="0"/>
              </a:spcAft>
              <a:buSzPts val="1400"/>
              <a:buNone/>
              <a:defRPr/>
            </a:lvl4pPr>
            <a:lvl5pPr marL="3047924" lvl="4" indent="-304792" algn="l">
              <a:spcBef>
                <a:spcPts val="320"/>
              </a:spcBef>
              <a:spcAft>
                <a:spcPts val="0"/>
              </a:spcAft>
              <a:buSzPts val="1200"/>
              <a:buNone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>
            <a:spLocks noGrp="1"/>
          </p:cNvSpPr>
          <p:nvPr>
            <p:ph type="pic" idx="3"/>
          </p:nvPr>
        </p:nvSpPr>
        <p:spPr>
          <a:xfrm>
            <a:off x="6479717" y="765176"/>
            <a:ext cx="4800000" cy="4824400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9"/>
          <p:cNvSpPr txBox="1">
            <a:spLocks noGrp="1"/>
          </p:cNvSpPr>
          <p:nvPr>
            <p:ph type="body" idx="4"/>
          </p:nvPr>
        </p:nvSpPr>
        <p:spPr>
          <a:xfrm>
            <a:off x="527051" y="332111"/>
            <a:ext cx="10752800" cy="2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267"/>
              </a:spcBef>
              <a:spcAft>
                <a:spcPts val="0"/>
              </a:spcAft>
              <a:buSzPts val="1000"/>
              <a:buFont typeface="Calibri"/>
              <a:buNone/>
              <a:defRPr sz="1333" b="1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49418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3E08A02-F581-7345-BCB7-2EB45552A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023"/>
            <a:ext cx="12192000" cy="55943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27051" y="332111"/>
            <a:ext cx="10752668" cy="21398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D64334C4-A613-BCFB-1139-D374B5296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535" y="740702"/>
            <a:ext cx="10272184" cy="792057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1007534" y="1782359"/>
            <a:ext cx="10272185" cy="3470845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None/>
              <a:defRPr sz="2667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7970356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FB7DD71-2BB3-E140-86D0-C985F652F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58"/>
          <a:stretch/>
        </p:blipFill>
        <p:spPr bwMode="auto">
          <a:xfrm>
            <a:off x="0" y="-3"/>
            <a:ext cx="12196800" cy="559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27051" y="332111"/>
            <a:ext cx="10752667" cy="21398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CC13DEE-A758-DBEA-99AB-8F8293E68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533" y="740702"/>
            <a:ext cx="10272184" cy="787213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1007534" y="1782359"/>
            <a:ext cx="10272185" cy="3470845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None/>
              <a:defRPr sz="2667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359509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ACED7FC-43C7-894A-A901-859E163D6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0" cy="559435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27051" y="332111"/>
            <a:ext cx="10752667" cy="21398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45513DC-645E-5E31-D8F6-CCDCDB9AC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533" y="740702"/>
            <a:ext cx="10272184" cy="787401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1007534" y="1782359"/>
            <a:ext cx="10272185" cy="3470845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None/>
              <a:defRPr sz="2667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176045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Rubrik + Brödtext, mörk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Google Shape;8;p1" descr="Google Shape;8;p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9509" y="6007593"/>
            <a:ext cx="1920215" cy="434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90" name="Google Shape;52;p11" descr="Google Shape;52;p11"/>
          <p:cNvPicPr>
            <a:picLocks noChangeAspect="1"/>
          </p:cNvPicPr>
          <p:nvPr/>
        </p:nvPicPr>
        <p:blipFill>
          <a:blip r:embed="rId3"/>
          <a:srcRect t="1" b="41032"/>
          <a:stretch>
            <a:fillRect/>
          </a:stretch>
        </p:blipFill>
        <p:spPr>
          <a:xfrm>
            <a:off x="0" y="-1"/>
            <a:ext cx="12196891" cy="5592001"/>
          </a:xfrm>
          <a:prstGeom prst="rect">
            <a:avLst/>
          </a:prstGeom>
          <a:ln w="12700">
            <a:miter lim="400000"/>
          </a:ln>
        </p:spPr>
      </p:pic>
      <p:sp>
        <p:nvSpPr>
          <p:cNvPr id="491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1007536" y="765176"/>
            <a:ext cx="10272001" cy="780000"/>
          </a:xfrm>
          <a:prstGeom prst="rect">
            <a:avLst/>
          </a:prstGeom>
        </p:spPr>
        <p:txBody>
          <a:bodyPr lIns="45699" tIns="45699" rIns="45699" bIns="45699" anchor="ctr"/>
          <a:lstStyle>
            <a:lvl1pPr marL="304800" indent="0" defTabSz="457194">
              <a:buClrTx/>
              <a:buSzTx/>
              <a:buFontTx/>
              <a:buNone/>
              <a:defRPr sz="4000">
                <a:solidFill>
                  <a:srgbClr val="FFFFFF"/>
                </a:solidFill>
              </a:defRPr>
            </a:lvl1pPr>
            <a:lvl2pPr marL="2793998" indent="-2031999" defTabSz="457194">
              <a:buClrTx/>
              <a:buSzPts val="8000"/>
              <a:buFontTx/>
              <a:buChar char="•"/>
              <a:defRPr sz="4000">
                <a:solidFill>
                  <a:srgbClr val="FFFFFF"/>
                </a:solidFill>
              </a:defRPr>
            </a:lvl2pPr>
            <a:lvl3pPr marL="3657598" indent="-2285999" defTabSz="457194">
              <a:buClrTx/>
              <a:buSzPts val="8000"/>
              <a:buFontTx/>
              <a:defRPr sz="4000">
                <a:solidFill>
                  <a:srgbClr val="FFFFFF"/>
                </a:solidFill>
              </a:defRPr>
            </a:lvl3pPr>
            <a:lvl4pPr marL="4593770" indent="-2612571" defTabSz="457194">
              <a:buClrTx/>
              <a:buSzPts val="8000"/>
              <a:buFontTx/>
              <a:buChar char="•"/>
              <a:defRPr sz="4000">
                <a:solidFill>
                  <a:srgbClr val="FFFFFF"/>
                </a:solidFill>
              </a:defRPr>
            </a:lvl4pPr>
            <a:lvl5pPr marL="5638798" indent="-3047998" defTabSz="457194">
              <a:buClrTx/>
              <a:buSzPts val="8000"/>
              <a:buFontTx/>
              <a:buChar char="•"/>
              <a:defRPr sz="4000">
                <a:solidFill>
                  <a:srgbClr val="FFFFFF"/>
                </a:solidFill>
              </a:defRP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492" name="Google Shape;54;p11"/>
          <p:cNvSpPr txBox="1">
            <a:spLocks noGrp="1"/>
          </p:cNvSpPr>
          <p:nvPr>
            <p:ph type="body" idx="21"/>
          </p:nvPr>
        </p:nvSpPr>
        <p:spPr>
          <a:xfrm>
            <a:off x="1007536" y="1767419"/>
            <a:ext cx="10272001" cy="3485600"/>
          </a:xfrm>
          <a:prstGeom prst="rect">
            <a:avLst/>
          </a:prstGeom>
        </p:spPr>
        <p:txBody>
          <a:bodyPr lIns="45699" tIns="45699" rIns="45699" bIns="45699"/>
          <a:lstStyle>
            <a:lvl1pPr marL="812789" indent="0" defTabSz="1219170">
              <a:buClrTx/>
              <a:buSzTx/>
              <a:buFontTx/>
              <a:buNone/>
              <a:defRPr sz="5300">
                <a:solidFill>
                  <a:srgbClr val="FFFFFF"/>
                </a:solidFill>
              </a:defRPr>
            </a:lvl1pPr>
          </a:lstStyle>
          <a:p>
            <a:pPr marL="609607" indent="0" defTabSz="914400">
              <a:buClrTx/>
              <a:buSzTx/>
              <a:buFontTx/>
              <a:buNone/>
              <a:defRPr sz="53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93" name="Google Shape;55;p11"/>
          <p:cNvSpPr txBox="1">
            <a:spLocks noGrp="1"/>
          </p:cNvSpPr>
          <p:nvPr>
            <p:ph type="body" sz="quarter" idx="22"/>
          </p:nvPr>
        </p:nvSpPr>
        <p:spPr>
          <a:xfrm>
            <a:off x="527052" y="327416"/>
            <a:ext cx="10752401" cy="218800"/>
          </a:xfrm>
          <a:prstGeom prst="rect">
            <a:avLst/>
          </a:prstGeom>
        </p:spPr>
        <p:txBody>
          <a:bodyPr lIns="45699" tIns="45699" rIns="45699" bIns="45699" anchor="ctr"/>
          <a:lstStyle>
            <a:lvl1pPr marL="812789" indent="0" defTabSz="1219170">
              <a:spcBef>
                <a:spcPts val="667"/>
              </a:spcBef>
              <a:buClrTx/>
              <a:buSzTx/>
              <a:buFontTx/>
              <a:buNone/>
              <a:defRPr sz="2600" b="1">
                <a:solidFill>
                  <a:srgbClr val="FFFFFF"/>
                </a:solidFill>
              </a:defRPr>
            </a:lvl1pPr>
          </a:lstStyle>
          <a:p>
            <a:pPr marL="609607" indent="0" defTabSz="914400">
              <a:spcBef>
                <a:spcPts val="500"/>
              </a:spcBef>
              <a:buClrTx/>
              <a:buSzTx/>
              <a:buFontTx/>
              <a:buNone/>
              <a:defRPr sz="2600" b="1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2625483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Rubrik och punktlista +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Bildobjekt 5" descr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9507" y="6007593"/>
            <a:ext cx="1920215" cy="434663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Titeltext"/>
          <p:cNvSpPr txBox="1">
            <a:spLocks noGrp="1"/>
          </p:cNvSpPr>
          <p:nvPr>
            <p:ph type="title"/>
          </p:nvPr>
        </p:nvSpPr>
        <p:spPr>
          <a:xfrm>
            <a:off x="1015420" y="765175"/>
            <a:ext cx="10272187" cy="783555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154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1000958" y="1773237"/>
            <a:ext cx="10272185" cy="3479965"/>
          </a:xfrm>
          <a:prstGeom prst="rect">
            <a:avLst/>
          </a:prstGeom>
        </p:spPr>
        <p:txBody>
          <a:bodyPr lIns="121918" tIns="121918" rIns="121918" bIns="121918"/>
          <a:lstStyle>
            <a:lvl1pPr marL="445764" indent="-445764">
              <a:spcBef>
                <a:spcPts val="600"/>
              </a:spcBef>
              <a:buClr>
                <a:schemeClr val="accent1"/>
              </a:buClr>
              <a:buSzPct val="100000"/>
              <a:defRPr sz="2600"/>
            </a:lvl1pPr>
            <a:lvl2pPr marL="641343" indent="-412746">
              <a:spcBef>
                <a:spcPts val="600"/>
              </a:spcBef>
              <a:buClr>
                <a:schemeClr val="accent1"/>
              </a:buClr>
              <a:buSzPct val="100000"/>
              <a:buChar char="•"/>
              <a:defRPr sz="2600"/>
            </a:lvl2pPr>
            <a:lvl3pPr marL="828665" indent="-371471">
              <a:spcBef>
                <a:spcPts val="600"/>
              </a:spcBef>
              <a:buClr>
                <a:schemeClr val="accent1"/>
              </a:buClr>
              <a:buSzPct val="100000"/>
              <a:defRPr sz="2600"/>
            </a:lvl3pPr>
            <a:lvl4pPr marL="1110328" indent="-424537">
              <a:spcBef>
                <a:spcPts val="600"/>
              </a:spcBef>
              <a:buClr>
                <a:schemeClr val="accent1"/>
              </a:buClr>
              <a:buSzPct val="100000"/>
              <a:buChar char="•"/>
              <a:defRPr sz="2600"/>
            </a:lvl4pPr>
            <a:lvl5pPr marL="1409682" indent="-495294">
              <a:spcBef>
                <a:spcPts val="600"/>
              </a:spcBef>
              <a:buClr>
                <a:schemeClr val="accent1"/>
              </a:buClr>
              <a:buSzPct val="100000"/>
              <a:buChar char="•"/>
              <a:defRPr sz="26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55" name="Platshållare för text 5"/>
          <p:cNvSpPr>
            <a:spLocks noGrp="1"/>
          </p:cNvSpPr>
          <p:nvPr>
            <p:ph type="body" sz="quarter" idx="21"/>
          </p:nvPr>
        </p:nvSpPr>
        <p:spPr>
          <a:xfrm>
            <a:off x="528000" y="331202"/>
            <a:ext cx="4607984" cy="215903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marL="249594" indent="-249594" defTabSz="1300447">
              <a:spcBef>
                <a:spcPts val="533"/>
              </a:spcBef>
              <a:buClr>
                <a:schemeClr val="accent1"/>
              </a:buClr>
              <a:buSzPct val="100000"/>
              <a:defRPr sz="2080"/>
            </a:lvl1pPr>
          </a:lstStyle>
          <a:p>
            <a:pPr marL="187200" indent="-187200" defTabSz="975360">
              <a:spcBef>
                <a:spcPts val="400"/>
              </a:spcBef>
              <a:buClr>
                <a:schemeClr val="accent1"/>
              </a:buClr>
              <a:buSzPct val="100000"/>
              <a:defRPr sz="2080"/>
            </a:pPr>
            <a:endParaRPr/>
          </a:p>
        </p:txBody>
      </p:sp>
      <p:sp>
        <p:nvSpPr>
          <p:cNvPr id="157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8372439" y="6171687"/>
            <a:ext cx="365163" cy="369331"/>
          </a:xfrm>
          <a:prstGeom prst="rect">
            <a:avLst/>
          </a:prstGeom>
        </p:spPr>
        <p:txBody>
          <a:bodyPr lIns="121918" tIns="121918" rIns="121918" bIns="121918" anchor="ctr"/>
          <a:lstStyle>
            <a:lvl1pPr algn="r">
              <a:defRPr sz="1600"/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4522742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" name="Google Shape;8;p1" descr="Google Shape;8;p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9509" y="6007593"/>
            <a:ext cx="1920215" cy="434663"/>
          </a:xfrm>
          <a:prstGeom prst="rect">
            <a:avLst/>
          </a:prstGeom>
          <a:ln w="12700">
            <a:miter lim="400000"/>
          </a:ln>
        </p:spPr>
      </p:pic>
      <p:sp>
        <p:nvSpPr>
          <p:cNvPr id="588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1381737" y="6364712"/>
            <a:ext cx="469023" cy="461648"/>
          </a:xfrm>
          <a:prstGeom prst="rect">
            <a:avLst/>
          </a:prstGeom>
        </p:spPr>
        <p:txBody>
          <a:bodyPr lIns="91424" tIns="91424" rIns="91424" bIns="91424" anchor="ctr"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7531023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kapare och datu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1" y="5929936"/>
            <a:ext cx="10985501" cy="31848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1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Skapare och datum</a:t>
            </a:r>
          </a:p>
        </p:txBody>
      </p:sp>
      <p:sp>
        <p:nvSpPr>
          <p:cNvPr id="12" name="Presentationstitel"/>
          <p:cNvSpPr txBox="1">
            <a:spLocks noGrp="1"/>
          </p:cNvSpPr>
          <p:nvPr>
            <p:ph type="title" hasCustomPrompt="1"/>
          </p:nvPr>
        </p:nvSpPr>
        <p:spPr>
          <a:xfrm>
            <a:off x="603251" y="1287497"/>
            <a:ext cx="10985503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Presentations­titel</a:t>
            </a:r>
          </a:p>
        </p:txBody>
      </p:sp>
      <p:sp>
        <p:nvSpPr>
          <p:cNvPr id="13" name="Brödtext nivå ett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3" y="3611597"/>
            <a:ext cx="10985500" cy="952500"/>
          </a:xfrm>
          <a:prstGeom prst="rect">
            <a:avLst/>
          </a:prstGeom>
        </p:spPr>
        <p:txBody>
          <a:bodyPr/>
          <a:lstStyle>
            <a:lvl1pPr marL="0" indent="0" defTabSz="412751">
              <a:lnSpc>
                <a:spcPct val="100000"/>
              </a:lnSpc>
              <a:spcBef>
                <a:spcPts val="0"/>
              </a:spcBef>
              <a:buSzTx/>
              <a:buNone/>
              <a:defRPr sz="2751" b="1"/>
            </a:lvl1pPr>
            <a:lvl2pPr marL="0" indent="228600" defTabSz="412751">
              <a:lnSpc>
                <a:spcPct val="100000"/>
              </a:lnSpc>
              <a:spcBef>
                <a:spcPts val="0"/>
              </a:spcBef>
              <a:buSzTx/>
              <a:buNone/>
              <a:defRPr sz="2751" b="1"/>
            </a:lvl2pPr>
            <a:lvl3pPr marL="0" indent="457199" defTabSz="412751">
              <a:lnSpc>
                <a:spcPct val="100000"/>
              </a:lnSpc>
              <a:spcBef>
                <a:spcPts val="0"/>
              </a:spcBef>
              <a:buSzTx/>
              <a:buNone/>
              <a:defRPr sz="2751" b="1"/>
            </a:lvl3pPr>
            <a:lvl4pPr marL="0" indent="685799" defTabSz="412751">
              <a:lnSpc>
                <a:spcPct val="100000"/>
              </a:lnSpc>
              <a:spcBef>
                <a:spcPts val="0"/>
              </a:spcBef>
              <a:buSzTx/>
              <a:buNone/>
              <a:defRPr sz="2751" b="1"/>
            </a:lvl4pPr>
            <a:lvl5pPr marL="0" indent="914401" defTabSz="412751">
              <a:lnSpc>
                <a:spcPct val="100000"/>
              </a:lnSpc>
              <a:spcBef>
                <a:spcPts val="0"/>
              </a:spcBef>
              <a:buSzTx/>
              <a:buNone/>
              <a:defRPr sz="2751" b="1"/>
            </a:lvl5pPr>
          </a:lstStyle>
          <a:p>
            <a:r>
              <a:t>Presentations­undertitel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13430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Rubrik + Brödtext, mörk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BFFC75E9-C109-AB40-B376-00003B10B30D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032"/>
          <a:stretch/>
        </p:blipFill>
        <p:spPr bwMode="auto">
          <a:xfrm>
            <a:off x="0" y="-3"/>
            <a:ext cx="12196893" cy="55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1007536" y="765178"/>
            <a:ext cx="10272185" cy="779991"/>
          </a:xfrm>
        </p:spPr>
        <p:txBody>
          <a:bodyPr anchor="ctr">
            <a:no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1007535" y="1767417"/>
            <a:ext cx="10272087" cy="3485787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None/>
              <a:defRPr sz="2667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27053" y="327416"/>
            <a:ext cx="10752569" cy="218685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672056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Rubrik + Bil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Bildobjekt 5" descr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9506" y="6007591"/>
            <a:ext cx="1920215" cy="434663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1007533" y="765176"/>
            <a:ext cx="10272187" cy="77999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951"/>
              </a:spcBef>
              <a:buClrTx/>
              <a:buSzTx/>
              <a:buFontTx/>
              <a:buNone/>
              <a:defRPr sz="4000">
                <a:solidFill>
                  <a:schemeClr val="accent1"/>
                </a:solidFill>
              </a:defRPr>
            </a:lvl1pPr>
            <a:lvl2pPr marL="572786" indent="-399990">
              <a:spcBef>
                <a:spcPts val="951"/>
              </a:spcBef>
              <a:buClrTx/>
              <a:buFontTx/>
              <a:defRPr sz="4000">
                <a:solidFill>
                  <a:schemeClr val="accent1"/>
                </a:solidFill>
              </a:defRPr>
            </a:lvl2pPr>
            <a:lvl3pPr marL="841479" indent="-449989">
              <a:spcBef>
                <a:spcPts val="951"/>
              </a:spcBef>
              <a:buClrTx/>
              <a:buFontTx/>
              <a:defRPr sz="4000">
                <a:solidFill>
                  <a:schemeClr val="accent1"/>
                </a:solidFill>
              </a:defRPr>
            </a:lvl3pPr>
            <a:lvl4pPr marL="1116357" indent="-514272">
              <a:spcBef>
                <a:spcPts val="951"/>
              </a:spcBef>
              <a:buClrTx/>
              <a:buFontTx/>
              <a:defRPr sz="4000">
                <a:solidFill>
                  <a:schemeClr val="accent1"/>
                </a:solidFill>
              </a:defRPr>
            </a:lvl4pPr>
            <a:lvl5pPr marL="1376666" indent="-599985">
              <a:spcBef>
                <a:spcPts val="951"/>
              </a:spcBef>
              <a:buClrTx/>
              <a:buFontTx/>
              <a:defRPr sz="4000">
                <a:solidFill>
                  <a:schemeClr val="accent1"/>
                </a:solidFill>
              </a:defRP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61" name="Platshållare för bild 8"/>
          <p:cNvSpPr>
            <a:spLocks noGrp="1"/>
          </p:cNvSpPr>
          <p:nvPr>
            <p:ph type="pic" idx="21"/>
          </p:nvPr>
        </p:nvSpPr>
        <p:spPr>
          <a:xfrm>
            <a:off x="1007533" y="1772819"/>
            <a:ext cx="10272187" cy="3480751"/>
          </a:xfrm>
          <a:prstGeom prst="rect">
            <a:avLst/>
          </a:prstGeom>
          <a:ln w="12700"/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62" name="Platshållare för text 5"/>
          <p:cNvSpPr>
            <a:spLocks noGrp="1"/>
          </p:cNvSpPr>
          <p:nvPr>
            <p:ph type="body" sz="quarter" idx="22"/>
          </p:nvPr>
        </p:nvSpPr>
        <p:spPr>
          <a:xfrm>
            <a:off x="527051" y="332657"/>
            <a:ext cx="10752667" cy="213444"/>
          </a:xfrm>
          <a:prstGeom prst="rect">
            <a:avLst/>
          </a:prstGeom>
          <a:ln w="12700"/>
        </p:spPr>
        <p:txBody>
          <a:bodyPr anchor="ctr">
            <a:normAutofit/>
          </a:bodyPr>
          <a:lstStyle>
            <a:lvl1pPr marL="0" indent="0">
              <a:spcBef>
                <a:spcPts val="800"/>
              </a:spcBef>
              <a:buClrTx/>
              <a:buSzTx/>
              <a:buFontTx/>
              <a:buNone/>
              <a:defRPr sz="2600" b="1">
                <a:solidFill>
                  <a:schemeClr val="accent1"/>
                </a:solidFill>
              </a:defRPr>
            </a:lvl1pPr>
          </a:lstStyle>
          <a:p>
            <a:pPr marL="0" indent="0">
              <a:spcBef>
                <a:spcPts val="600"/>
              </a:spcBef>
              <a:buClrTx/>
              <a:buSzTx/>
              <a:buFontTx/>
              <a:buNone/>
              <a:defRPr sz="2600" b="1">
                <a:solidFill>
                  <a:schemeClr val="accent1"/>
                </a:solidFill>
              </a:defRPr>
            </a:pPr>
            <a:endParaRPr/>
          </a:p>
        </p:txBody>
      </p:sp>
      <p:pic>
        <p:nvPicPr>
          <p:cNvPr id="63" name="EU_flagga_EurSocfond_cmyk arial_700.jpeg" descr="EU_flagga_EurSocfond_cmyk arial_70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5660" y="5958116"/>
            <a:ext cx="745349" cy="695317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156648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Bildobjekt 10" descr="Bildobjekt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75" y="4892634"/>
            <a:ext cx="12243503" cy="1965367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Titel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lIns="91439" tIns="91439" rIns="91439" bIns="91439" anchor="b"/>
          <a:lstStyle>
            <a:lvl1pPr algn="ctr" defTabSz="914400">
              <a:lnSpc>
                <a:spcPct val="90000"/>
              </a:lnSpc>
              <a:defRPr sz="6000" b="0" spc="0">
                <a:solidFill>
                  <a:srgbClr val="767171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Titeltext</a:t>
            </a:r>
          </a:p>
        </p:txBody>
      </p:sp>
      <p:sp>
        <p:nvSpPr>
          <p:cNvPr id="151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algn="ctr" defTabSz="914400">
              <a:spcBef>
                <a:spcPts val="1000"/>
              </a:spcBef>
              <a:buSzTx/>
              <a:buNone/>
              <a:defRPr sz="3000">
                <a:solidFill>
                  <a:srgbClr val="7671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228600" algn="ctr" defTabSz="914400">
              <a:spcBef>
                <a:spcPts val="1000"/>
              </a:spcBef>
              <a:buSzTx/>
              <a:buNone/>
              <a:defRPr sz="3000">
                <a:solidFill>
                  <a:srgbClr val="76717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457200" algn="ctr" defTabSz="914400">
              <a:spcBef>
                <a:spcPts val="1000"/>
              </a:spcBef>
              <a:buSzTx/>
              <a:buNone/>
              <a:defRPr sz="3000">
                <a:solidFill>
                  <a:srgbClr val="76717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685800" algn="ctr" defTabSz="914400">
              <a:spcBef>
                <a:spcPts val="1000"/>
              </a:spcBef>
              <a:buSzTx/>
              <a:buNone/>
              <a:defRPr sz="3000">
                <a:solidFill>
                  <a:srgbClr val="76717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914400" algn="ctr" defTabSz="914400">
              <a:spcBef>
                <a:spcPts val="1000"/>
              </a:spcBef>
              <a:buSzTx/>
              <a:buNone/>
              <a:defRPr sz="3000">
                <a:solidFill>
                  <a:srgbClr val="767171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52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914400"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234340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+ Bild, Kapitelmärkning">
  <p:cSld name="Rubrik + Bild, Kapitelmärkning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1007533" y="765176"/>
            <a:ext cx="102720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800"/>
              </a:spcBef>
              <a:spcAft>
                <a:spcPts val="0"/>
              </a:spcAft>
              <a:buSzPts val="3000"/>
              <a:buNone/>
              <a:defRPr sz="4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>
            <a:spLocks noGrp="1"/>
          </p:cNvSpPr>
          <p:nvPr>
            <p:ph type="pic" idx="2"/>
          </p:nvPr>
        </p:nvSpPr>
        <p:spPr>
          <a:xfrm>
            <a:off x="1007533" y="1772819"/>
            <a:ext cx="10272000" cy="34808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10"/>
          <p:cNvSpPr txBox="1">
            <a:spLocks noGrp="1"/>
          </p:cNvSpPr>
          <p:nvPr>
            <p:ph type="body" idx="3"/>
          </p:nvPr>
        </p:nvSpPr>
        <p:spPr>
          <a:xfrm>
            <a:off x="527051" y="332656"/>
            <a:ext cx="107528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lvl="0" indent="-304792" algn="l">
              <a:spcBef>
                <a:spcPts val="267"/>
              </a:spcBef>
              <a:spcAft>
                <a:spcPts val="0"/>
              </a:spcAft>
              <a:buSzPts val="1000"/>
              <a:buFont typeface="Calibri"/>
              <a:buNone/>
              <a:defRPr sz="1333" b="1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3pPr>
            <a:lvl4pPr marL="2438339" lvl="3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4pPr>
            <a:lvl5pPr marL="3047924" lvl="4" indent="-457189" algn="l"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3657509" lvl="5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560696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FB7DD71-2BB3-E140-86D0-C985F652F900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48"/>
          <a:stretch/>
        </p:blipFill>
        <p:spPr bwMode="auto">
          <a:xfrm>
            <a:off x="-8350" y="-3"/>
            <a:ext cx="12200351" cy="55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1014113" y="765181"/>
            <a:ext cx="10272185" cy="779991"/>
          </a:xfrm>
        </p:spPr>
        <p:txBody>
          <a:bodyPr anchor="ctr">
            <a:noAutofit/>
          </a:bodyPr>
          <a:lstStyle>
            <a:lvl1pPr marL="0" indent="0" algn="l">
              <a:buNone/>
              <a:defRPr sz="4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1007542" y="1782360"/>
            <a:ext cx="10272185" cy="3470845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None/>
              <a:defRPr sz="2667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27051" y="332112"/>
            <a:ext cx="10752667" cy="21398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54103398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015429" y="765175"/>
            <a:ext cx="5144433" cy="1873653"/>
          </a:xfrm>
        </p:spPr>
        <p:txBody>
          <a:bodyPr anchor="t" anchorCtr="0">
            <a:noAutofit/>
          </a:bodyPr>
          <a:lstStyle>
            <a:lvl1pPr algn="l">
              <a:defRPr sz="3733" baseline="0">
                <a:solidFill>
                  <a:srgbClr val="0050A0"/>
                </a:solidFill>
              </a:defRPr>
            </a:lvl1pPr>
          </a:lstStyle>
          <a:p>
            <a:r>
              <a:rPr lang="sv-SE"/>
              <a:t>Klicka här för att ändra format på rubrik över två till tre rader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2"/>
          </p:nvPr>
        </p:nvSpPr>
        <p:spPr>
          <a:xfrm>
            <a:off x="1016000" y="2638829"/>
            <a:ext cx="5143861" cy="309715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6393411" y="1022351"/>
            <a:ext cx="4910312" cy="471363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33015503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3E08A02-F581-7345-BCB7-2EB45552AE42}"/>
              </a:ext>
            </a:extLst>
          </p:cNvPr>
          <p:cNvSpPr/>
          <p:nvPr/>
        </p:nvSpPr>
        <p:spPr>
          <a:xfrm>
            <a:off x="0" y="5"/>
            <a:ext cx="12192000" cy="55943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1014113" y="765181"/>
            <a:ext cx="10272185" cy="779991"/>
          </a:xfrm>
        </p:spPr>
        <p:txBody>
          <a:bodyPr anchor="ctr">
            <a:noAutofit/>
          </a:bodyPr>
          <a:lstStyle>
            <a:lvl1pPr marL="0" indent="0" algn="l">
              <a:buNone/>
              <a:defRPr sz="4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1007542" y="1782360"/>
            <a:ext cx="10272185" cy="3470845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None/>
              <a:defRPr sz="2667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27059" y="332112"/>
            <a:ext cx="10752668" cy="21398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11750456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15429" y="765175"/>
            <a:ext cx="10272185" cy="779992"/>
          </a:xfrm>
        </p:spPr>
        <p:txBody>
          <a:bodyPr>
            <a:noAutofit/>
          </a:bodyPr>
          <a:lstStyle>
            <a:lvl1pPr algn="l">
              <a:defRPr sz="4000">
                <a:solidFill>
                  <a:srgbClr val="0050A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2"/>
          </p:nvPr>
        </p:nvSpPr>
        <p:spPr>
          <a:xfrm>
            <a:off x="1016000" y="1839018"/>
            <a:ext cx="10263717" cy="389696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15155971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, Brödtext, Bild, Kapitelmärkning">
  <p:cSld name="2_Rubrik, Brödtext, Bild, Kapitelmärkning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body" idx="1"/>
          </p:nvPr>
        </p:nvSpPr>
        <p:spPr>
          <a:xfrm>
            <a:off x="1007533" y="765176"/>
            <a:ext cx="50883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L="457200" lvl="0" indent="-228600" algn="l" rtl="0">
              <a:spcBef>
                <a:spcPts val="800"/>
              </a:spcBef>
              <a:spcAft>
                <a:spcPts val="0"/>
              </a:spcAft>
              <a:buSzPts val="4000"/>
              <a:buNone/>
              <a:defRPr sz="4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4pPr>
            <a:lvl5pPr marL="2286000" lvl="4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5pPr>
            <a:lvl6pPr marL="2743200" lvl="5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2"/>
          </p:nvPr>
        </p:nvSpPr>
        <p:spPr>
          <a:xfrm>
            <a:off x="1007533" y="1773480"/>
            <a:ext cx="5088300" cy="38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lvl="0" indent="-228600" algn="l" rtl="0">
              <a:spcBef>
                <a:spcPts val="800"/>
              </a:spcBef>
              <a:spcAft>
                <a:spcPts val="0"/>
              </a:spcAft>
              <a:buSzPts val="2700"/>
              <a:buNone/>
              <a:defRPr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 rtl="0">
              <a:spcBef>
                <a:spcPts val="8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 rtl="0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3pPr>
            <a:lvl4pPr marL="1828800" lvl="3" indent="-228600" algn="l" rtl="0">
              <a:spcBef>
                <a:spcPts val="400"/>
              </a:spcBef>
              <a:spcAft>
                <a:spcPts val="0"/>
              </a:spcAft>
              <a:buSzPts val="1900"/>
              <a:buNone/>
              <a:defRPr/>
            </a:lvl4pPr>
            <a:lvl5pPr marL="2286000" lvl="4" indent="-228600" algn="l" rtl="0">
              <a:spcBef>
                <a:spcPts val="300"/>
              </a:spcBef>
              <a:spcAft>
                <a:spcPts val="0"/>
              </a:spcAft>
              <a:buSzPts val="1600"/>
              <a:buNone/>
              <a:defRPr/>
            </a:lvl5pPr>
            <a:lvl6pPr marL="2743200" lvl="5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2"/>
          <p:cNvSpPr>
            <a:spLocks noGrp="1"/>
          </p:cNvSpPr>
          <p:nvPr>
            <p:ph type="pic" idx="3"/>
          </p:nvPr>
        </p:nvSpPr>
        <p:spPr>
          <a:xfrm>
            <a:off x="6479717" y="765176"/>
            <a:ext cx="4800000" cy="48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R="0" lvl="0" algn="l" rtl="0">
              <a:spcBef>
                <a:spcPts val="500"/>
              </a:spcBef>
              <a:spcAft>
                <a:spcPts val="0"/>
              </a:spcAft>
              <a:buClr>
                <a:srgbClr val="0050A0"/>
              </a:buClr>
              <a:buSzPts val="2700"/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rgbClr val="0050A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rgbClr val="0050A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050A0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rgbClr val="0050A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body" idx="4"/>
          </p:nvPr>
        </p:nvSpPr>
        <p:spPr>
          <a:xfrm>
            <a:off x="527051" y="332111"/>
            <a:ext cx="10752900" cy="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marL="457200" lvl="0" indent="-228600" algn="l" rtl="0">
              <a:spcBef>
                <a:spcPts val="300"/>
              </a:spcBef>
              <a:spcAft>
                <a:spcPts val="0"/>
              </a:spcAft>
              <a:buSzPts val="1300"/>
              <a:buFont typeface="Calibri"/>
              <a:buNone/>
              <a:defRPr sz="1300" b="1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4pPr>
            <a:lvl5pPr marL="2286000" lvl="4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5pPr>
            <a:lvl6pPr marL="2743200" lvl="5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3200400" lvl="6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3657600" lvl="7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4114800" lvl="8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06389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ubrik, Brödtext, Bil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1007533" y="765178"/>
            <a:ext cx="5088467" cy="779991"/>
          </a:xfrm>
        </p:spPr>
        <p:txBody>
          <a:bodyPr anchor="ctr">
            <a:noAutofit/>
          </a:bodyPr>
          <a:lstStyle>
            <a:lvl1pPr marL="0" indent="0" algn="l">
              <a:buNone/>
              <a:defRPr sz="4000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1007533" y="1773482"/>
            <a:ext cx="5088467" cy="3816108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None/>
              <a:defRPr sz="2667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2"/>
          </p:nvPr>
        </p:nvSpPr>
        <p:spPr>
          <a:xfrm>
            <a:off x="6479717" y="765176"/>
            <a:ext cx="4800000" cy="48244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27052" y="332112"/>
            <a:ext cx="10752667" cy="21398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rgbClr val="0050A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74954001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+ Brödtext, mörk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BFFC75E9-C109-AB40-B376-00003B10B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032"/>
          <a:stretch/>
        </p:blipFill>
        <p:spPr bwMode="auto">
          <a:xfrm>
            <a:off x="0" y="-3"/>
            <a:ext cx="12196893" cy="55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27053" y="327416"/>
            <a:ext cx="10752569" cy="218685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ACE0E0DC-9817-AE9B-7D67-D534AAF1C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533" y="740703"/>
            <a:ext cx="10272184" cy="779991"/>
          </a:xfr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1007535" y="1767417"/>
            <a:ext cx="10272087" cy="3485787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None/>
              <a:defRPr sz="2667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5221089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ubrik + Brödtext, mörk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5F20590-8830-07DE-5152-999BFB511DB9}"/>
              </a:ext>
            </a:extLst>
          </p:cNvPr>
          <p:cNvSpPr/>
          <p:nvPr userDrawn="1"/>
        </p:nvSpPr>
        <p:spPr>
          <a:xfrm>
            <a:off x="0" y="2"/>
            <a:ext cx="12192000" cy="5594351"/>
          </a:xfrm>
          <a:prstGeom prst="rect">
            <a:avLst/>
          </a:prstGeom>
          <a:solidFill>
            <a:srgbClr val="005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>
              <a:solidFill>
                <a:srgbClr val="0050A0"/>
              </a:solidFill>
              <a:highlight>
                <a:srgbClr val="0050A0"/>
              </a:highlight>
            </a:endParaRP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27053" y="327416"/>
            <a:ext cx="10752569" cy="218685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ACE0E0DC-9817-AE9B-7D67-D534AAF1C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533" y="740703"/>
            <a:ext cx="10272184" cy="779991"/>
          </a:xfr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1007535" y="1767417"/>
            <a:ext cx="10272087" cy="3485787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None/>
              <a:defRPr sz="2667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0414731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5FB7DD71-2BB3-E140-86D0-C985F652F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48"/>
          <a:stretch/>
        </p:blipFill>
        <p:spPr bwMode="auto">
          <a:xfrm>
            <a:off x="-8349" y="-3"/>
            <a:ext cx="12200351" cy="55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27052" y="332112"/>
            <a:ext cx="10752667" cy="21398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F58F2B7-2F9B-9438-6DF8-1F495AD22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533" y="740703"/>
            <a:ext cx="10272184" cy="779991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1007536" y="1782360"/>
            <a:ext cx="10272185" cy="3470845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None/>
              <a:defRPr sz="2667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6482586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Rubrik + Brödtext, ljus bakgrund, Kapitelmär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3E08A02-F581-7345-BCB7-2EB45552A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025"/>
            <a:ext cx="12192000" cy="55943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27051" y="332112"/>
            <a:ext cx="10752668" cy="21398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33" b="1">
                <a:solidFill>
                  <a:srgbClr val="0050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D64334C4-A613-BCFB-1139-D374B5296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535" y="740704"/>
            <a:ext cx="10272184" cy="792057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>
          <a:xfrm>
            <a:off x="1007536" y="1782360"/>
            <a:ext cx="10272185" cy="3470845"/>
          </a:xfr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spcAft>
                <a:spcPts val="800"/>
              </a:spcAft>
              <a:buNone/>
              <a:defRPr sz="2667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609570" indent="0">
              <a:buNone/>
              <a:defRPr/>
            </a:lvl2pPr>
            <a:lvl3pPr marL="1219140" indent="0">
              <a:buNone/>
              <a:defRPr/>
            </a:lvl3pPr>
            <a:lvl4pPr marL="1828709" indent="0">
              <a:buNone/>
              <a:defRPr/>
            </a:lvl4pPr>
            <a:lvl5pPr marL="2438278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553592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26" Type="http://schemas.openxmlformats.org/officeDocument/2006/relationships/slideLayout" Target="../slideLayouts/slideLayout94.xml"/><Relationship Id="rId39" Type="http://schemas.openxmlformats.org/officeDocument/2006/relationships/slideLayout" Target="../slideLayouts/slideLayout107.xml"/><Relationship Id="rId21" Type="http://schemas.openxmlformats.org/officeDocument/2006/relationships/slideLayout" Target="../slideLayouts/slideLayout89.xml"/><Relationship Id="rId34" Type="http://schemas.openxmlformats.org/officeDocument/2006/relationships/slideLayout" Target="../slideLayouts/slideLayout102.xml"/><Relationship Id="rId42" Type="http://schemas.openxmlformats.org/officeDocument/2006/relationships/slideLayout" Target="../slideLayouts/slideLayout110.xml"/><Relationship Id="rId47" Type="http://schemas.openxmlformats.org/officeDocument/2006/relationships/theme" Target="../theme/theme6.xml"/><Relationship Id="rId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9" Type="http://schemas.openxmlformats.org/officeDocument/2006/relationships/slideLayout" Target="../slideLayouts/slideLayout97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92.xml"/><Relationship Id="rId32" Type="http://schemas.openxmlformats.org/officeDocument/2006/relationships/slideLayout" Target="../slideLayouts/slideLayout100.xml"/><Relationship Id="rId37" Type="http://schemas.openxmlformats.org/officeDocument/2006/relationships/slideLayout" Target="../slideLayouts/slideLayout105.xml"/><Relationship Id="rId40" Type="http://schemas.openxmlformats.org/officeDocument/2006/relationships/slideLayout" Target="../slideLayouts/slideLayout108.xml"/><Relationship Id="rId45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28" Type="http://schemas.openxmlformats.org/officeDocument/2006/relationships/slideLayout" Target="../slideLayouts/slideLayout96.xml"/><Relationship Id="rId36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31" Type="http://schemas.openxmlformats.org/officeDocument/2006/relationships/slideLayout" Target="../slideLayouts/slideLayout99.xml"/><Relationship Id="rId44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Relationship Id="rId27" Type="http://schemas.openxmlformats.org/officeDocument/2006/relationships/slideLayout" Target="../slideLayouts/slideLayout95.xml"/><Relationship Id="rId30" Type="http://schemas.openxmlformats.org/officeDocument/2006/relationships/slideLayout" Target="../slideLayouts/slideLayout98.xml"/><Relationship Id="rId35" Type="http://schemas.openxmlformats.org/officeDocument/2006/relationships/slideLayout" Target="../slideLayouts/slideLayout103.xml"/><Relationship Id="rId43" Type="http://schemas.openxmlformats.org/officeDocument/2006/relationships/slideLayout" Target="../slideLayouts/slideLayout111.xml"/><Relationship Id="rId48" Type="http://schemas.openxmlformats.org/officeDocument/2006/relationships/image" Target="../media/image20.png"/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slideLayout" Target="../slideLayouts/slideLayout93.xml"/><Relationship Id="rId33" Type="http://schemas.openxmlformats.org/officeDocument/2006/relationships/slideLayout" Target="../slideLayouts/slideLayout101.xml"/><Relationship Id="rId38" Type="http://schemas.openxmlformats.org/officeDocument/2006/relationships/slideLayout" Target="../slideLayouts/slideLayout106.xml"/><Relationship Id="rId4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88.xml"/><Relationship Id="rId41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07535" y="274639"/>
            <a:ext cx="102720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0050A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07535" y="1600201"/>
            <a:ext cx="10272000" cy="35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rgbClr val="0050A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rgbClr val="0050A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0050A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0050A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0050A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9359506" y="6007591"/>
            <a:ext cx="1920215" cy="434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1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8304246" y="5925278"/>
            <a:ext cx="750857" cy="7008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"/>
          <p:cNvSpPr txBox="1"/>
          <p:nvPr/>
        </p:nvSpPr>
        <p:spPr>
          <a:xfrm>
            <a:off x="162400" y="5967867"/>
            <a:ext cx="4000000" cy="574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067">
                <a:solidFill>
                  <a:srgbClr val="110046"/>
                </a:solidFill>
              </a:rPr>
              <a:t>Copyright DigJourney </a:t>
            </a:r>
            <a:endParaRPr sz="1067">
              <a:solidFill>
                <a:srgbClr val="11004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067">
                <a:solidFill>
                  <a:srgbClr val="110046"/>
                </a:solidFill>
              </a:rPr>
              <a:t>Licencierat av Region Västerbotten</a:t>
            </a:r>
            <a:endParaRPr sz="1067">
              <a:solidFill>
                <a:srgbClr val="1100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3049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  <p:sldLayoutId id="2147483952" r:id="rId17"/>
    <p:sldLayoutId id="2147483953" r:id="rId18"/>
    <p:sldLayoutId id="2147483954" r:id="rId19"/>
    <p:sldLayoutId id="2147483955" r:id="rId20"/>
    <p:sldLayoutId id="2147483956" r:id="rId21"/>
    <p:sldLayoutId id="2147484032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43">
          <p15:clr>
            <a:srgbClr val="F26B43"/>
          </p15:clr>
        </p15:guide>
        <p15:guide id="2" pos="476">
          <p15:clr>
            <a:srgbClr val="F26B43"/>
          </p15:clr>
        </p15:guide>
        <p15:guide id="3" orient="horz" pos="158">
          <p15:clr>
            <a:srgbClr val="F26B43"/>
          </p15:clr>
        </p15:guide>
        <p15:guide id="4" orient="horz" pos="259">
          <p15:clr>
            <a:srgbClr val="F26B43"/>
          </p15:clr>
        </p15:guide>
        <p15:guide id="5" orient="horz" pos="835">
          <p15:clr>
            <a:srgbClr val="F26B43"/>
          </p15:clr>
        </p15:guide>
        <p15:guide id="6" orient="horz" pos="730">
          <p15:clr>
            <a:srgbClr val="F26B43"/>
          </p15:clr>
        </p15:guide>
        <p15:guide id="7" pos="5329">
          <p15:clr>
            <a:srgbClr val="F26B43"/>
          </p15:clr>
        </p15:guide>
        <p15:guide id="8" pos="249">
          <p15:clr>
            <a:srgbClr val="F26B43"/>
          </p15:clr>
        </p15:guide>
        <p15:guide id="9" orient="horz" pos="2482">
          <p15:clr>
            <a:srgbClr val="F26B43"/>
          </p15:clr>
        </p15:guide>
        <p15:guide id="10" orient="horz" pos="358">
          <p15:clr>
            <a:srgbClr val="F26B43"/>
          </p15:clr>
        </p15:guide>
        <p15:guide id="11" orient="horz" pos="2835">
          <p15:clr>
            <a:srgbClr val="F26B43"/>
          </p15:clr>
        </p15:guide>
        <p15:guide id="12" orient="horz" pos="3044">
          <p15:clr>
            <a:srgbClr val="F26B43"/>
          </p15:clr>
        </p15:guide>
        <p15:guide id="13" pos="2880">
          <p15:clr>
            <a:srgbClr val="F26B43"/>
          </p15:clr>
        </p15:guide>
        <p15:guide id="14" pos="306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07535" y="274639"/>
            <a:ext cx="102720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0050A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07535" y="1600201"/>
            <a:ext cx="10272000" cy="35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rgbClr val="0050A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rgbClr val="0050A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0050A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0050A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0050A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9359506" y="6007591"/>
            <a:ext cx="1920215" cy="434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1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8304246" y="5925278"/>
            <a:ext cx="750857" cy="7008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"/>
          <p:cNvSpPr txBox="1"/>
          <p:nvPr/>
        </p:nvSpPr>
        <p:spPr>
          <a:xfrm>
            <a:off x="162400" y="5967867"/>
            <a:ext cx="4000000" cy="574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067">
                <a:solidFill>
                  <a:srgbClr val="110046"/>
                </a:solidFill>
              </a:rPr>
              <a:t>Copyright DigJourney. </a:t>
            </a:r>
            <a:endParaRPr sz="1067">
              <a:solidFill>
                <a:srgbClr val="11004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067">
                <a:solidFill>
                  <a:srgbClr val="110046"/>
                </a:solidFill>
              </a:rPr>
              <a:t>Licencierat av Region Västerbotten</a:t>
            </a:r>
            <a:endParaRPr sz="1067">
              <a:solidFill>
                <a:srgbClr val="1100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9156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972" r:id="rId14"/>
    <p:sldLayoutId id="2147483973" r:id="rId15"/>
    <p:sldLayoutId id="2147483974" r:id="rId16"/>
    <p:sldLayoutId id="2147483975" r:id="rId17"/>
    <p:sldLayoutId id="2147483976" r:id="rId18"/>
    <p:sldLayoutId id="2147483977" r:id="rId19"/>
    <p:sldLayoutId id="2147483978" r:id="rId20"/>
    <p:sldLayoutId id="2147483979" r:id="rId21"/>
    <p:sldLayoutId id="2147483980" r:id="rId22"/>
    <p:sldLayoutId id="2147483981" r:id="rId23"/>
    <p:sldLayoutId id="2147483982" r:id="rId24"/>
    <p:sldLayoutId id="2147483983" r:id="rId25"/>
    <p:sldLayoutId id="2147483984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43">
          <p15:clr>
            <a:srgbClr val="F26B43"/>
          </p15:clr>
        </p15:guide>
        <p15:guide id="2" pos="476">
          <p15:clr>
            <a:srgbClr val="F26B43"/>
          </p15:clr>
        </p15:guide>
        <p15:guide id="3" orient="horz" pos="158">
          <p15:clr>
            <a:srgbClr val="F26B43"/>
          </p15:clr>
        </p15:guide>
        <p15:guide id="4" orient="horz" pos="259">
          <p15:clr>
            <a:srgbClr val="F26B43"/>
          </p15:clr>
        </p15:guide>
        <p15:guide id="5" orient="horz" pos="835">
          <p15:clr>
            <a:srgbClr val="F26B43"/>
          </p15:clr>
        </p15:guide>
        <p15:guide id="6" orient="horz" pos="730">
          <p15:clr>
            <a:srgbClr val="F26B43"/>
          </p15:clr>
        </p15:guide>
        <p15:guide id="7" pos="5329">
          <p15:clr>
            <a:srgbClr val="F26B43"/>
          </p15:clr>
        </p15:guide>
        <p15:guide id="8" pos="249">
          <p15:clr>
            <a:srgbClr val="F26B43"/>
          </p15:clr>
        </p15:guide>
        <p15:guide id="9" orient="horz" pos="2482">
          <p15:clr>
            <a:srgbClr val="F26B43"/>
          </p15:clr>
        </p15:guide>
        <p15:guide id="10" orient="horz" pos="358">
          <p15:clr>
            <a:srgbClr val="F26B43"/>
          </p15:clr>
        </p15:guide>
        <p15:guide id="11" orient="horz" pos="2835">
          <p15:clr>
            <a:srgbClr val="F26B43"/>
          </p15:clr>
        </p15:guide>
        <p15:guide id="12" orient="horz" pos="3044">
          <p15:clr>
            <a:srgbClr val="F26B43"/>
          </p15:clr>
        </p15:guide>
        <p15:guide id="13" pos="2880">
          <p15:clr>
            <a:srgbClr val="F26B43"/>
          </p15:clr>
        </p15:guide>
        <p15:guide id="14" pos="306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1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dnummer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01A26-2D80-0E46-9B4D-60A1952FE66D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idfot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Datum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6BA79-F2AE-9145-9209-1674DACC0F18}" type="datetimeFigureOut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2025-03-25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lägga till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  <a:p>
            <a:pPr lvl="5"/>
            <a:r>
              <a:rPr lang="sv-SE"/>
              <a:t>Nivå sex</a:t>
            </a:r>
          </a:p>
          <a:p>
            <a:pPr lvl="6"/>
            <a:r>
              <a:rPr lang="sv-SE"/>
              <a:t>Nivå 7</a:t>
            </a:r>
          </a:p>
          <a:p>
            <a:pPr lvl="7"/>
            <a:r>
              <a:rPr lang="sv-SE"/>
              <a:t>Nivå 8</a:t>
            </a:r>
          </a:p>
          <a:p>
            <a:pPr lvl="8"/>
            <a:r>
              <a:rPr lang="sv-SE"/>
              <a:t>Nivå nio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113071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spcAft>
          <a:spcPts val="500"/>
        </a:spcAft>
        <a:buFont typeface="Arial"/>
        <a:buNone/>
        <a:defRPr sz="2200" kern="1200">
          <a:solidFill>
            <a:srgbClr val="FFFFFF"/>
          </a:solidFill>
          <a:latin typeface="+mn-lt"/>
          <a:ea typeface="+mn-ea"/>
          <a:cs typeface="+mn-cs"/>
        </a:defRPr>
      </a:lvl1pPr>
      <a:lvl2pPr marL="719138" indent="-363538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2pPr>
      <a:lvl3pPr marL="1074738" indent="-3556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3pPr>
      <a:lvl4pPr marL="1346200" indent="-271463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1600" kern="1200">
          <a:solidFill>
            <a:srgbClr val="FFFFFF"/>
          </a:solidFill>
          <a:latin typeface="+mn-lt"/>
          <a:ea typeface="+mn-ea"/>
          <a:cs typeface="+mn-cs"/>
        </a:defRPr>
      </a:lvl4pPr>
      <a:lvl5pPr marL="1617663" indent="-271463" algn="l" defTabSz="457200" rtl="0" eaLnBrk="1" latinLnBrk="0" hangingPunct="1">
        <a:spcBef>
          <a:spcPct val="2000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17954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1200" kern="1200">
          <a:solidFill>
            <a:srgbClr val="FFFFFF"/>
          </a:solidFill>
          <a:latin typeface="+mn-lt"/>
          <a:ea typeface="+mn-ea"/>
          <a:cs typeface="+mn-cs"/>
        </a:defRPr>
      </a:lvl6pPr>
      <a:lvl7pPr marL="19732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000" kern="1200" baseline="0">
          <a:solidFill>
            <a:srgbClr val="FFFFFF"/>
          </a:solidFill>
          <a:latin typeface="+mn-lt"/>
          <a:ea typeface="+mn-ea"/>
          <a:cs typeface="+mn-cs"/>
        </a:defRPr>
      </a:lvl7pPr>
      <a:lvl8pPr marL="21510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800" kern="1200" baseline="0">
          <a:solidFill>
            <a:srgbClr val="FFFFFF"/>
          </a:solidFill>
          <a:latin typeface="+mn-lt"/>
          <a:ea typeface="+mn-ea"/>
          <a:cs typeface="+mn-cs"/>
        </a:defRPr>
      </a:lvl8pPr>
      <a:lvl9pPr marL="23288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600" kern="1200" baseline="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43C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dnummer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01A26-2D80-0E46-9B4D-60A1952FE66D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idfot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Datum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6BA79-F2AE-9145-9209-1674DACC0F18}" type="datetimeFigureOut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2025-03-25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lägga till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  <a:p>
            <a:pPr lvl="5"/>
            <a:r>
              <a:rPr lang="sv-SE"/>
              <a:t>Nivå sex</a:t>
            </a:r>
          </a:p>
          <a:p>
            <a:pPr lvl="6"/>
            <a:r>
              <a:rPr lang="sv-SE"/>
              <a:t>Nivå 7</a:t>
            </a:r>
          </a:p>
          <a:p>
            <a:pPr lvl="7"/>
            <a:r>
              <a:rPr lang="sv-SE"/>
              <a:t>Nivå 8</a:t>
            </a:r>
          </a:p>
          <a:p>
            <a:pPr lvl="8"/>
            <a:r>
              <a:rPr lang="sv-SE"/>
              <a:t>Nivå nio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6374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929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spcAft>
          <a:spcPts val="500"/>
        </a:spcAft>
        <a:buFont typeface="Arial"/>
        <a:buNone/>
        <a:defRPr sz="2200" kern="1200">
          <a:solidFill>
            <a:srgbClr val="FFFFFF"/>
          </a:solidFill>
          <a:latin typeface="+mn-lt"/>
          <a:ea typeface="+mn-ea"/>
          <a:cs typeface="+mn-cs"/>
        </a:defRPr>
      </a:lvl1pPr>
      <a:lvl2pPr marL="719138" indent="-363538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2pPr>
      <a:lvl3pPr marL="1074738" indent="-3556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3pPr>
      <a:lvl4pPr marL="1346200" indent="-271463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1600" kern="1200">
          <a:solidFill>
            <a:srgbClr val="FFFFFF"/>
          </a:solidFill>
          <a:latin typeface="+mn-lt"/>
          <a:ea typeface="+mn-ea"/>
          <a:cs typeface="+mn-cs"/>
        </a:defRPr>
      </a:lvl4pPr>
      <a:lvl5pPr marL="1617663" indent="-271463" algn="l" defTabSz="457200" rtl="0" eaLnBrk="1" latinLnBrk="0" hangingPunct="1">
        <a:spcBef>
          <a:spcPct val="2000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17954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1200" kern="1200">
          <a:solidFill>
            <a:srgbClr val="FFFFFF"/>
          </a:solidFill>
          <a:latin typeface="+mn-lt"/>
          <a:ea typeface="+mn-ea"/>
          <a:cs typeface="+mn-cs"/>
        </a:defRPr>
      </a:lvl6pPr>
      <a:lvl7pPr marL="19732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000" kern="1200" baseline="0">
          <a:solidFill>
            <a:srgbClr val="FFFFFF"/>
          </a:solidFill>
          <a:latin typeface="+mn-lt"/>
          <a:ea typeface="+mn-ea"/>
          <a:cs typeface="+mn-cs"/>
        </a:defRPr>
      </a:lvl7pPr>
      <a:lvl8pPr marL="21510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800" kern="1200" baseline="0">
          <a:solidFill>
            <a:srgbClr val="FFFFFF"/>
          </a:solidFill>
          <a:latin typeface="+mn-lt"/>
          <a:ea typeface="+mn-ea"/>
          <a:cs typeface="+mn-cs"/>
        </a:defRPr>
      </a:lvl8pPr>
      <a:lvl9pPr marL="23288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600" kern="1200" baseline="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dnummer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01A26-2D80-0E46-9B4D-60A1952FE66D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idfot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Datum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6BA79-F2AE-9145-9209-1674DACC0F18}" type="datetimeFigureOut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2025-03-25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lägga till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  <a:p>
            <a:pPr lvl="5"/>
            <a:r>
              <a:rPr lang="sv-SE"/>
              <a:t>Nivå sex</a:t>
            </a:r>
          </a:p>
          <a:p>
            <a:pPr lvl="6"/>
            <a:r>
              <a:rPr lang="sv-SE"/>
              <a:t>Nivå 7</a:t>
            </a:r>
          </a:p>
          <a:p>
            <a:pPr lvl="7"/>
            <a:r>
              <a:rPr lang="sv-SE"/>
              <a:t>Nivå 8</a:t>
            </a:r>
          </a:p>
          <a:p>
            <a:pPr lvl="8"/>
            <a:r>
              <a:rPr lang="sv-SE"/>
              <a:t>Nivå nio</a:t>
            </a:r>
          </a:p>
        </p:txBody>
      </p:sp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751943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928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spcAft>
          <a:spcPts val="500"/>
        </a:spcAft>
        <a:buFont typeface="Arial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63538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74738" indent="-3556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200" indent="-271463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7663" indent="-271463" algn="l" defTabSz="457200" rtl="0" eaLnBrk="1" latinLnBrk="0" hangingPunct="1">
        <a:spcBef>
          <a:spcPct val="20000"/>
        </a:spcBef>
        <a:spcAft>
          <a:spcPts val="5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954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732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51063" indent="-177800" algn="l" defTabSz="457200" rtl="0" eaLnBrk="1" latinLnBrk="0" hangingPunct="1">
        <a:spcBef>
          <a:spcPct val="20000"/>
        </a:spcBef>
        <a:spcAft>
          <a:spcPts val="500"/>
        </a:spcAft>
        <a:buFont typeface="Open Sans" panose="020B0606030504020204" pitchFamily="34" charset="0"/>
        <a:buChar char="–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328863" indent="-177800" algn="l" defTabSz="457200" rtl="0" eaLnBrk="1" latinLnBrk="0" hangingPunct="1">
        <a:spcBef>
          <a:spcPct val="20000"/>
        </a:spcBef>
        <a:spcAft>
          <a:spcPts val="500"/>
        </a:spcAft>
        <a:buFont typeface="Arial"/>
        <a:buChar char="•"/>
        <a:defRPr sz="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07535" y="274639"/>
            <a:ext cx="102721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07535" y="1600203"/>
            <a:ext cx="10272184" cy="35569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769B1E0-10C2-AE47-AB55-7809D5305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507" y="6007592"/>
            <a:ext cx="1920213" cy="43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81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2" r:id="rId17"/>
    <p:sldLayoutId id="2147484003" r:id="rId18"/>
    <p:sldLayoutId id="2147484004" r:id="rId19"/>
    <p:sldLayoutId id="2147484005" r:id="rId20"/>
    <p:sldLayoutId id="2147484006" r:id="rId21"/>
    <p:sldLayoutId id="2147484007" r:id="rId22"/>
    <p:sldLayoutId id="2147484008" r:id="rId23"/>
    <p:sldLayoutId id="2147484009" r:id="rId24"/>
    <p:sldLayoutId id="2147484010" r:id="rId25"/>
    <p:sldLayoutId id="2147484011" r:id="rId26"/>
    <p:sldLayoutId id="2147484012" r:id="rId27"/>
    <p:sldLayoutId id="2147484013" r:id="rId28"/>
    <p:sldLayoutId id="2147484014" r:id="rId29"/>
    <p:sldLayoutId id="2147484015" r:id="rId30"/>
    <p:sldLayoutId id="2147484016" r:id="rId31"/>
    <p:sldLayoutId id="2147484017" r:id="rId32"/>
    <p:sldLayoutId id="2147484018" r:id="rId33"/>
    <p:sldLayoutId id="2147484019" r:id="rId34"/>
    <p:sldLayoutId id="2147484020" r:id="rId35"/>
    <p:sldLayoutId id="2147484021" r:id="rId36"/>
    <p:sldLayoutId id="2147484022" r:id="rId37"/>
    <p:sldLayoutId id="2147484023" r:id="rId38"/>
    <p:sldLayoutId id="2147484024" r:id="rId39"/>
    <p:sldLayoutId id="2147484025" r:id="rId40"/>
    <p:sldLayoutId id="2147484026" r:id="rId41"/>
    <p:sldLayoutId id="2147484027" r:id="rId42"/>
    <p:sldLayoutId id="2147484028" r:id="rId43"/>
    <p:sldLayoutId id="2147484029" r:id="rId44"/>
    <p:sldLayoutId id="2147484030" r:id="rId45"/>
    <p:sldLayoutId id="2147484031" r:id="rId46"/>
  </p:sldLayoutIdLst>
  <p:txStyles>
    <p:titleStyle>
      <a:lvl1pPr algn="ctr" defTabSz="1219140" rtl="0" eaLnBrk="1" latinLnBrk="0" hangingPunct="1">
        <a:spcBef>
          <a:spcPct val="0"/>
        </a:spcBef>
        <a:buNone/>
        <a:defRPr sz="5867" kern="1200">
          <a:solidFill>
            <a:srgbClr val="0050A0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39989" indent="-239989" algn="l" defTabSz="121914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700765" indent="-239989" algn="l" defTabSz="121914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83936" indent="-239989" algn="l" defTabSz="121914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845509" indent="-239989" algn="l" defTabSz="121914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311085" indent="-239989" algn="l" defTabSz="1219140" rtl="0" eaLnBrk="1" latinLnBrk="0" hangingPunct="1">
        <a:spcBef>
          <a:spcPct val="20000"/>
        </a:spcBef>
        <a:buClr>
          <a:srgbClr val="0050A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43">
          <p15:clr>
            <a:srgbClr val="F26B43"/>
          </p15:clr>
        </p15:guide>
        <p15:guide id="2" pos="476">
          <p15:clr>
            <a:srgbClr val="F26B43"/>
          </p15:clr>
        </p15:guide>
        <p15:guide id="3" orient="horz" pos="158">
          <p15:clr>
            <a:srgbClr val="F26B43"/>
          </p15:clr>
        </p15:guide>
        <p15:guide id="4" orient="horz" pos="259">
          <p15:clr>
            <a:srgbClr val="F26B43"/>
          </p15:clr>
        </p15:guide>
        <p15:guide id="5" orient="horz" pos="835">
          <p15:clr>
            <a:srgbClr val="F26B43"/>
          </p15:clr>
        </p15:guide>
        <p15:guide id="6" orient="horz" pos="730">
          <p15:clr>
            <a:srgbClr val="F26B43"/>
          </p15:clr>
        </p15:guide>
        <p15:guide id="7" pos="5329">
          <p15:clr>
            <a:srgbClr val="F26B43"/>
          </p15:clr>
        </p15:guide>
        <p15:guide id="8" pos="249">
          <p15:clr>
            <a:srgbClr val="F26B43"/>
          </p15:clr>
        </p15:guide>
        <p15:guide id="9" orient="horz" pos="2482">
          <p15:clr>
            <a:srgbClr val="F26B43"/>
          </p15:clr>
        </p15:guide>
        <p15:guide id="10" orient="horz" pos="358">
          <p15:clr>
            <a:srgbClr val="F26B43"/>
          </p15:clr>
        </p15:guide>
        <p15:guide id="12" orient="horz" pos="2835">
          <p15:clr>
            <a:srgbClr val="F26B43"/>
          </p15:clr>
        </p15:guide>
        <p15:guide id="13" orient="horz" pos="3044">
          <p15:clr>
            <a:srgbClr val="F26B43"/>
          </p15:clr>
        </p15:guide>
        <p15:guide id="14" pos="2880">
          <p15:clr>
            <a:srgbClr val="F26B43"/>
          </p15:clr>
        </p15:guide>
        <p15:guide id="15" pos="306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8.png"/><Relationship Id="rId4" Type="http://schemas.openxmlformats.org/officeDocument/2006/relationships/hyperlink" Target="https://regionvasterbotten.se/VLL/Filer/Verksamhetsplan%202023-2025%20reviderad%202024%20faststa%CC%88lld%20241204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1109CB3A-334C-4A61-9F52-BBFD696EA0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5400"/>
              <a:t>Canvas för din verksamhet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EB0F5D3-AF57-4503-A306-89EB7833683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63352" y="476672"/>
            <a:ext cx="10271125" cy="787400"/>
          </a:xfrm>
        </p:spPr>
        <p:txBody>
          <a:bodyPr/>
          <a:lstStyle/>
          <a:p>
            <a:pPr algn="ctr"/>
            <a:r>
              <a:rPr lang="sv-SE" sz="3600" err="1">
                <a:solidFill>
                  <a:schemeClr val="bg1"/>
                </a:solidFill>
              </a:rPr>
              <a:t>Lärlabb</a:t>
            </a:r>
            <a:r>
              <a:rPr lang="sv-SE" sz="3600">
                <a:solidFill>
                  <a:schemeClr val="bg1"/>
                </a:solidFill>
              </a:rPr>
              <a:t> D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0BD76A89-4E5D-291D-A2B5-97F14A9CA7D8}"/>
              </a:ext>
            </a:extLst>
          </p:cNvPr>
          <p:cNvSpPr txBox="1"/>
          <p:nvPr/>
        </p:nvSpPr>
        <p:spPr>
          <a:xfrm>
            <a:off x="1127448" y="4100332"/>
            <a:ext cx="8930952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sv-SE" sz="1800" b="0" i="0" u="none" strike="noStrike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Syfte: </a:t>
            </a:r>
            <a:r>
              <a:rPr lang="sv-SE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Fördjupa förståelsen för hur canvasen (och insikter från ledarutbildningen) </a:t>
            </a:r>
            <a:br>
              <a:rPr lang="sv-SE">
                <a:solidFill>
                  <a:srgbClr val="FFFFFF"/>
                </a:solidFill>
                <a:latin typeface="Calibri"/>
                <a:ea typeface="Calibri"/>
                <a:cs typeface="Calibri"/>
              </a:rPr>
            </a:br>
            <a:r>
              <a:rPr lang="sv-SE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kan omsättas praktiskt i din planering av din verksamhets digitala förändringsresor</a:t>
            </a:r>
            <a:br>
              <a:rPr lang="sv-SE">
                <a:solidFill>
                  <a:srgbClr val="FFFFFF"/>
                </a:solidFill>
                <a:latin typeface="Calibri"/>
                <a:ea typeface="Calibri"/>
                <a:cs typeface="Calibri"/>
              </a:rPr>
            </a:br>
            <a:r>
              <a:rPr lang="sv-SE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Vi övar på att fylla i delar och ger varandra tips hur planen kan utvecklas</a:t>
            </a:r>
            <a:endParaRPr lang="sv-SE">
              <a:latin typeface="Calibri"/>
              <a:ea typeface="Calibri"/>
              <a:cs typeface="Calibri"/>
            </a:endParaRPr>
          </a:p>
        </p:txBody>
      </p:sp>
      <p:sp>
        <p:nvSpPr>
          <p:cNvPr id="3" name="Rektangel: rundade hörn 2">
            <a:extLst>
              <a:ext uri="{FF2B5EF4-FFF2-40B4-BE49-F238E27FC236}">
                <a16:creationId xmlns:a16="http://schemas.microsoft.com/office/drawing/2014/main" id="{D1857A59-C282-3D51-88AC-21A0D6CA022F}"/>
              </a:ext>
            </a:extLst>
          </p:cNvPr>
          <p:cNvSpPr/>
          <p:nvPr/>
        </p:nvSpPr>
        <p:spPr>
          <a:xfrm>
            <a:off x="145676" y="5961529"/>
            <a:ext cx="2431676" cy="5827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Picture 3" descr="En bild som visar skärmbild, Electric blue, Teckensnitt, blå&#10;&#10;Automatiskt genererad beskrivning">
            <a:extLst>
              <a:ext uri="{FF2B5EF4-FFF2-40B4-BE49-F238E27FC236}">
                <a16:creationId xmlns:a16="http://schemas.microsoft.com/office/drawing/2014/main" id="{E59EC1EB-DFCB-5A86-80B2-20D1F46DA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891" y="5920489"/>
            <a:ext cx="934478" cy="92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01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53BE7E-4A83-929E-920A-D9EAB3363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Dialog – erfarenheter av förändringsresor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B67BC4E-6397-458B-FAEE-7493AF6875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Anna Hallgren, nämndssekreterare Nordmalings kommun </a:t>
            </a:r>
          </a:p>
          <a:p>
            <a:r>
              <a:rPr lang="sv-SE"/>
              <a:t>Thomas Molén, digitaliseringsstrateg Umeå kommun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6F695AD-D47F-FD47-2152-4BEA6A535B0B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18CFCFC0-1AA5-37D5-A0E0-64BA15634071}"/>
              </a:ext>
            </a:extLst>
          </p:cNvPr>
          <p:cNvSpPr/>
          <p:nvPr/>
        </p:nvSpPr>
        <p:spPr>
          <a:xfrm>
            <a:off x="145676" y="5961529"/>
            <a:ext cx="2431676" cy="5827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Picture 3" descr="En bild som visar skärmbild, Electric blue, Teckensnitt, blå&#10;&#10;Automatiskt genererad beskrivning">
            <a:extLst>
              <a:ext uri="{FF2B5EF4-FFF2-40B4-BE49-F238E27FC236}">
                <a16:creationId xmlns:a16="http://schemas.microsoft.com/office/drawing/2014/main" id="{F9DE0137-3C17-F6EB-AEE8-DC5305647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891" y="5920489"/>
            <a:ext cx="934478" cy="92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467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3C6D4269-46DD-7280-EEDC-88B395A9E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421" y="765175"/>
            <a:ext cx="10477332" cy="779992"/>
          </a:xfrm>
        </p:spPr>
        <p:txBody>
          <a:bodyPr/>
          <a:lstStyle/>
          <a:p>
            <a:r>
              <a:rPr lang="sv-SE" b="1"/>
              <a:t>Vision Verksamhetsplan digitalisering 2023-25 *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D2234E5-09C2-83AD-52DB-A1A4483D58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3144" y="2680198"/>
            <a:ext cx="5602831" cy="3479964"/>
          </a:xfrm>
        </p:spPr>
        <p:txBody>
          <a:bodyPr/>
          <a:lstStyle/>
          <a:p>
            <a:pPr marL="0" indent="0">
              <a:buNone/>
            </a:pPr>
            <a:r>
              <a:rPr lang="sv-SE" sz="200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- Att vi samverkar för </a:t>
            </a:r>
            <a:r>
              <a:rPr lang="sv-SE" sz="2000" b="1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likvärdiga grundförutsättningar för samhällsservice </a:t>
            </a:r>
            <a:r>
              <a:rPr lang="sv-SE" sz="200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och välfärd med stöd av digitalisering i hela länet.</a:t>
            </a:r>
            <a:br>
              <a:rPr lang="sv-SE" sz="200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sv-SE" sz="2000">
              <a:solidFill>
                <a:srgbClr val="000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v-SE" sz="2000">
                <a:solidFill>
                  <a:srgbClr val="000000"/>
                </a:solidFill>
                <a:ea typeface="Calibri" panose="020F0502020204030204" pitchFamily="34" charset="0"/>
              </a:rPr>
              <a:t>- Vårt</a:t>
            </a:r>
            <a:r>
              <a:rPr lang="sv-SE" sz="200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gemensamma förmågebyggande ska ge </a:t>
            </a:r>
            <a:r>
              <a:rPr lang="sv-SE" sz="2000" b="1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effekt</a:t>
            </a:r>
            <a:r>
              <a:rPr lang="sv-SE" sz="200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för både den </a:t>
            </a:r>
            <a:r>
              <a:rPr lang="sv-SE" sz="2000" b="1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egna organisationen </a:t>
            </a:r>
            <a:r>
              <a:rPr lang="sv-SE" sz="200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och för </a:t>
            </a:r>
            <a:r>
              <a:rPr lang="sv-SE" sz="2000" b="1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länet</a:t>
            </a:r>
            <a:r>
              <a:rPr lang="sv-SE" sz="200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 dess </a:t>
            </a:r>
            <a:r>
              <a:rPr lang="sv-SE" sz="2000" b="1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invånare och företag</a:t>
            </a:r>
            <a:r>
              <a:rPr lang="sv-SE" sz="200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sv-SE" sz="2000"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v-SE"/>
          </a:p>
        </p:txBody>
      </p:sp>
      <p:pic>
        <p:nvPicPr>
          <p:cNvPr id="5" name="Picture 2" descr="En bild som visar text, karta&#10;&#10;Automatiskt genererad beskrivning">
            <a:extLst>
              <a:ext uri="{FF2B5EF4-FFF2-40B4-BE49-F238E27FC236}">
                <a16:creationId xmlns:a16="http://schemas.microsoft.com/office/drawing/2014/main" id="{868C0D9F-79D5-2A28-1726-6F56BA656E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75" y="1753238"/>
            <a:ext cx="4760817" cy="37525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08D58C69-A6B9-7BD7-B0F9-AF17ED5A7A3F}"/>
              </a:ext>
            </a:extLst>
          </p:cNvPr>
          <p:cNvSpPr txBox="1"/>
          <p:nvPr/>
        </p:nvSpPr>
        <p:spPr>
          <a:xfrm>
            <a:off x="1063145" y="1764241"/>
            <a:ext cx="93084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Vår investering i digital utveckling och mognad i </a:t>
            </a:r>
          </a:p>
          <a:p>
            <a:r>
              <a:rPr lang="sv-SE" sz="200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Västerbottens kommuner ska leda till:</a:t>
            </a:r>
            <a:endParaRPr lang="sv-SE" sz="200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4EC4182-84B3-3F31-FF90-B1CD0F3C996F}"/>
              </a:ext>
            </a:extLst>
          </p:cNvPr>
          <p:cNvSpPr txBox="1"/>
          <p:nvPr/>
        </p:nvSpPr>
        <p:spPr>
          <a:xfrm>
            <a:off x="1015421" y="5908159"/>
            <a:ext cx="7312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>
                <a:hlinkClick r:id="rId4"/>
              </a:rPr>
              <a:t>* Verksamhetsplan 2023-2025 för kommunernas digitalisering i samverkan</a:t>
            </a:r>
            <a:endParaRPr lang="sv-SE" i="1"/>
          </a:p>
        </p:txBody>
      </p:sp>
      <p:pic>
        <p:nvPicPr>
          <p:cNvPr id="6" name="Picture 3" descr="En bild som visar skärmbild, Electric blue, Teckensnitt, blå&#10;&#10;Automatiskt genererad beskrivning">
            <a:extLst>
              <a:ext uri="{FF2B5EF4-FFF2-40B4-BE49-F238E27FC236}">
                <a16:creationId xmlns:a16="http://schemas.microsoft.com/office/drawing/2014/main" id="{C8BF6E9A-4A74-9891-6A0E-0F539FC871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3891" y="5920489"/>
            <a:ext cx="934478" cy="92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455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ruta 15">
            <a:extLst>
              <a:ext uri="{FF2B5EF4-FFF2-40B4-BE49-F238E27FC236}">
                <a16:creationId xmlns:a16="http://schemas.microsoft.com/office/drawing/2014/main" id="{AC7F48DC-CB71-3FC5-F5D3-A3A8B2CC9CCA}"/>
              </a:ext>
            </a:extLst>
          </p:cNvPr>
          <p:cNvSpPr txBox="1"/>
          <p:nvPr/>
        </p:nvSpPr>
        <p:spPr>
          <a:xfrm>
            <a:off x="9309687" y="5983460"/>
            <a:ext cx="20636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BBBE1DCD-851C-C644-6BB8-91C0BB2AA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901" y="404937"/>
            <a:ext cx="11967099" cy="779992"/>
          </a:xfrm>
        </p:spPr>
        <p:txBody>
          <a:bodyPr/>
          <a:lstStyle/>
          <a:p>
            <a:r>
              <a:rPr lang="sv-SE" b="1"/>
              <a:t>Handlingsplan 2025 utifrån treårig Verksamhetsplan 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652B955-4FE0-028F-4C68-9AB4D7061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416" y="2386577"/>
            <a:ext cx="3642883" cy="364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C5F0D00B-3CD7-3D88-968D-34EE7DDFB025}"/>
              </a:ext>
            </a:extLst>
          </p:cNvPr>
          <p:cNvSpPr txBox="1"/>
          <p:nvPr/>
        </p:nvSpPr>
        <p:spPr>
          <a:xfrm>
            <a:off x="290064" y="4628749"/>
            <a:ext cx="4151535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Informationsförsörjning &amp; digital infrastruktur</a:t>
            </a:r>
            <a:b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sv-SE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* Nätverk bredband &amp; samverkansstruktur SDK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* Stärka robusthet, tillgänglighet, prestanda </a:t>
            </a:r>
            <a:b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i infrastrukturer, fast &amp; mobilt </a:t>
            </a:r>
            <a:b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* Modeller/förutsättningar för nytta av IOT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C2DF749B-27C3-F87C-C68B-F88B0B73A622}"/>
              </a:ext>
            </a:extLst>
          </p:cNvPr>
          <p:cNvSpPr txBox="1"/>
          <p:nvPr/>
        </p:nvSpPr>
        <p:spPr>
          <a:xfrm>
            <a:off x="7433147" y="4448680"/>
            <a:ext cx="4564936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Arkitektur &amp; säkerhet</a:t>
            </a:r>
            <a:b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</a:br>
            <a:b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</a:b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 * Nätverk IT-arkitektur &amp; informationssäkerhet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 * Stärkt informationssäkerhet - Etablera styrning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 * Arbetssätt för grundläggande arkitektur</a:t>
            </a:r>
            <a:b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</a:b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 * Kartläggning prioriterade </a:t>
            </a:r>
            <a:b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</a:b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    informationsmängder, strukturer &amp; system</a:t>
            </a:r>
            <a:b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</a:br>
            <a:b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</a:b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lt"/>
              <a:cs typeface="Calibri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94A1781-CBF4-4FC9-BB9C-8BFE0DAC7CA2}"/>
              </a:ext>
            </a:extLst>
          </p:cNvPr>
          <p:cNvSpPr txBox="1"/>
          <p:nvPr/>
        </p:nvSpPr>
        <p:spPr>
          <a:xfrm>
            <a:off x="406208" y="1703627"/>
            <a:ext cx="4151535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Sammanhållen digital service</a:t>
            </a:r>
            <a:b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b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* Stärka förutsättningar &amp; sprida praxis </a:t>
            </a:r>
            <a:b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* Samutveckling över organisationsgränser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bedriva utveckling &amp; skapa modeller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* Skapa förutsättningar för nationell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samordning av viss samhällsservice</a:t>
            </a:r>
            <a:b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2D12F9AA-8D3B-06E1-D4A3-8B462841E167}"/>
              </a:ext>
            </a:extLst>
          </p:cNvPr>
          <p:cNvSpPr txBox="1"/>
          <p:nvPr/>
        </p:nvSpPr>
        <p:spPr>
          <a:xfrm>
            <a:off x="7433147" y="1703627"/>
            <a:ext cx="4737195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Ledning, styrning &amp; organisation</a:t>
            </a:r>
            <a:br>
              <a:rPr kumimoji="0" lang="sv-SE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b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* Nätverk, Ledningsförmåga för omställning</a:t>
            </a:r>
            <a:b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* Basnivå för digitalisering &amp; GAP analysarbete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* Ledningsdialoger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* Dialogforum SKR/Inera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+mn-cs"/>
              </a:rPr>
              <a:t> * Lärande för chefer och ledare  </a:t>
            </a:r>
            <a:b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* Utveckla Mötesplats Digitala Västerbotten</a:t>
            </a:r>
          </a:p>
        </p:txBody>
      </p:sp>
      <p:sp>
        <p:nvSpPr>
          <p:cNvPr id="12" name="Rektangel: rundade hörn 11">
            <a:extLst>
              <a:ext uri="{FF2B5EF4-FFF2-40B4-BE49-F238E27FC236}">
                <a16:creationId xmlns:a16="http://schemas.microsoft.com/office/drawing/2014/main" id="{3E63F236-82AA-8D70-EC7D-716BA27FA27B}"/>
              </a:ext>
            </a:extLst>
          </p:cNvPr>
          <p:cNvSpPr/>
          <p:nvPr/>
        </p:nvSpPr>
        <p:spPr>
          <a:xfrm>
            <a:off x="300062" y="1621773"/>
            <a:ext cx="4151535" cy="2343666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ktangel: rundade hörn 12">
            <a:extLst>
              <a:ext uri="{FF2B5EF4-FFF2-40B4-BE49-F238E27FC236}">
                <a16:creationId xmlns:a16="http://schemas.microsoft.com/office/drawing/2014/main" id="{97FD8C2F-41B2-9E56-0D4E-57A4C70435B0}"/>
              </a:ext>
            </a:extLst>
          </p:cNvPr>
          <p:cNvSpPr/>
          <p:nvPr/>
        </p:nvSpPr>
        <p:spPr>
          <a:xfrm>
            <a:off x="7326999" y="1703626"/>
            <a:ext cx="4564937" cy="2261813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ktangel: rundade hörn 14">
            <a:extLst>
              <a:ext uri="{FF2B5EF4-FFF2-40B4-BE49-F238E27FC236}">
                <a16:creationId xmlns:a16="http://schemas.microsoft.com/office/drawing/2014/main" id="{4ADB04DC-4208-2D67-1E21-52AEE8CA3B63}"/>
              </a:ext>
            </a:extLst>
          </p:cNvPr>
          <p:cNvSpPr/>
          <p:nvPr/>
        </p:nvSpPr>
        <p:spPr>
          <a:xfrm>
            <a:off x="300062" y="4391324"/>
            <a:ext cx="4151535" cy="2321087"/>
          </a:xfrm>
          <a:prstGeom prst="round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ktangel: rundade hörn 13">
            <a:extLst>
              <a:ext uri="{FF2B5EF4-FFF2-40B4-BE49-F238E27FC236}">
                <a16:creationId xmlns:a16="http://schemas.microsoft.com/office/drawing/2014/main" id="{3C44BC58-CFBC-7551-D28D-137648DD5607}"/>
              </a:ext>
            </a:extLst>
          </p:cNvPr>
          <p:cNvSpPr/>
          <p:nvPr/>
        </p:nvSpPr>
        <p:spPr>
          <a:xfrm>
            <a:off x="7327000" y="4391324"/>
            <a:ext cx="4564937" cy="2320981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6ACE818C-A3AC-608E-B816-83E1B9120112}"/>
              </a:ext>
            </a:extLst>
          </p:cNvPr>
          <p:cNvSpPr txBox="1"/>
          <p:nvPr/>
        </p:nvSpPr>
        <p:spPr>
          <a:xfrm>
            <a:off x="238498" y="1108701"/>
            <a:ext cx="9009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1" u="none" strike="noStrike" kern="1200" cap="none" spc="0" normalizeH="0" baseline="0" noProof="0">
                <a:ln>
                  <a:noFill/>
                </a:ln>
                <a:solidFill>
                  <a:srgbClr val="005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Fungerande samverkansstruktur &amp; lojalitet till gemensam utvecklingsplan är en förutsättning </a:t>
            </a:r>
          </a:p>
        </p:txBody>
      </p:sp>
    </p:spTree>
    <p:extLst>
      <p:ext uri="{BB962C8B-B14F-4D97-AF65-F5344CB8AC3E}">
        <p14:creationId xmlns:p14="http://schemas.microsoft.com/office/powerpoint/2010/main" val="183992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94089C-FD55-0E81-421A-BBCF02D03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2E3A34-5244-C989-8BF7-6E713EBB8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61FD73E-81FB-BBB6-5FF3-20117D432E1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621" b="2317"/>
          <a:stretch/>
        </p:blipFill>
        <p:spPr>
          <a:xfrm>
            <a:off x="2715885" y="-1"/>
            <a:ext cx="9476115" cy="6858001"/>
          </a:xfrm>
          <a:prstGeom prst="rect">
            <a:avLst/>
          </a:prstGeom>
        </p:spPr>
      </p:pic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B501D2BE-0A8B-1801-4534-81D8C8EBE7DF}"/>
              </a:ext>
            </a:extLst>
          </p:cNvPr>
          <p:cNvSpPr/>
          <p:nvPr/>
        </p:nvSpPr>
        <p:spPr>
          <a:xfrm>
            <a:off x="145676" y="5961529"/>
            <a:ext cx="2431676" cy="5827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848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2FCDFA-34AF-2E16-DE76-7A862B16A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Enskild övning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E046AFE-454A-A0EB-F5F8-15DDC2BC0B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5464" indent="0">
              <a:buNone/>
            </a:pPr>
            <a:endParaRPr lang="sv-SE" sz="28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35464" indent="0">
              <a:buNone/>
            </a:pPr>
            <a:r>
              <a:rPr lang="sv-SE" sz="2800">
                <a:solidFill>
                  <a:srgbClr val="000000"/>
                </a:solidFill>
                <a:latin typeface="Calibri" panose="020F0502020204030204" pitchFamily="34" charset="0"/>
              </a:rPr>
              <a:t>	8 minuter, e</a:t>
            </a:r>
            <a:r>
              <a:rPr lang="sv-SE" sz="2800"/>
              <a:t>nskilt arbete i din canvas </a:t>
            </a:r>
            <a:br>
              <a:rPr lang="sv-SE" sz="2800"/>
            </a:br>
            <a:r>
              <a:rPr lang="sv-SE" sz="2800"/>
              <a:t>Utifrån mål i närtid, vilka resor behöver påbörjas?</a:t>
            </a:r>
            <a:br>
              <a:rPr lang="sv-SE" sz="2800"/>
            </a:br>
            <a:r>
              <a:rPr lang="sv-SE" sz="2800"/>
              <a:t>Vilka exempel på aktiviteter ser du ? </a:t>
            </a:r>
            <a:endParaRPr lang="sv-SE" sz="28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35464" indent="0">
              <a:buNone/>
            </a:pPr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4E233E4-E5EA-7E8F-F3BF-15C7D3CAD77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380B9B65-70C5-664C-6A17-685C2676EEF5}"/>
              </a:ext>
            </a:extLst>
          </p:cNvPr>
          <p:cNvSpPr/>
          <p:nvPr/>
        </p:nvSpPr>
        <p:spPr>
          <a:xfrm>
            <a:off x="145676" y="5961529"/>
            <a:ext cx="2431676" cy="5827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Google Shape;307;p40">
            <a:extLst>
              <a:ext uri="{FF2B5EF4-FFF2-40B4-BE49-F238E27FC236}">
                <a16:creationId xmlns:a16="http://schemas.microsoft.com/office/drawing/2014/main" id="{2050EF08-BFF2-64C0-1D65-FABE496D94A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5419" y="2146168"/>
            <a:ext cx="771150" cy="626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En bild som visar skärmbild, Electric blue, Teckensnitt, blå&#10;&#10;Automatiskt genererad beskrivning">
            <a:extLst>
              <a:ext uri="{FF2B5EF4-FFF2-40B4-BE49-F238E27FC236}">
                <a16:creationId xmlns:a16="http://schemas.microsoft.com/office/drawing/2014/main" id="{3AB9D8BB-3961-4160-64B1-F3B3E19D9F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3891" y="5920489"/>
            <a:ext cx="934478" cy="92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06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24B164-9483-C11D-105B-AE1086D34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Reflektion i helgrupp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F78C678-443D-692D-D089-5FF3A1E0A1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Vad var lätt, vad var svårt?</a:t>
            </a:r>
          </a:p>
          <a:p>
            <a:r>
              <a:rPr lang="sv-SE"/>
              <a:t>Vad upplever du att du kan påverka själv? </a:t>
            </a:r>
          </a:p>
          <a:p>
            <a:r>
              <a:rPr lang="sv-SE"/>
              <a:t>Vet du var du ska ta stöd?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4692430-6EB7-675D-FB82-093CF5C5F1E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3D1818FE-275D-FD2D-EA2F-81C058FF0C23}"/>
              </a:ext>
            </a:extLst>
          </p:cNvPr>
          <p:cNvSpPr/>
          <p:nvPr/>
        </p:nvSpPr>
        <p:spPr>
          <a:xfrm>
            <a:off x="145676" y="5961529"/>
            <a:ext cx="2431676" cy="5827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Picture 3" descr="En bild som visar skärmbild, Electric blue, Teckensnitt, blå&#10;&#10;Automatiskt genererad beskrivning">
            <a:extLst>
              <a:ext uri="{FF2B5EF4-FFF2-40B4-BE49-F238E27FC236}">
                <a16:creationId xmlns:a16="http://schemas.microsoft.com/office/drawing/2014/main" id="{082A494B-1D3D-BF83-2AFF-008748CB1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891" y="5920489"/>
            <a:ext cx="934478" cy="92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97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1109CB3A-334C-4A61-9F52-BBFD696EA0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5850"/>
              <a:t>Tack!</a:t>
            </a: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EF598D8B-4E3F-5218-557C-124592645231}"/>
              </a:ext>
            </a:extLst>
          </p:cNvPr>
          <p:cNvSpPr/>
          <p:nvPr/>
        </p:nvSpPr>
        <p:spPr>
          <a:xfrm>
            <a:off x="145676" y="5961529"/>
            <a:ext cx="2431676" cy="5827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Picture 3" descr="En bild som visar skärmbild, Electric blue, Teckensnitt, blå&#10;&#10;Automatiskt genererad beskrivning">
            <a:extLst>
              <a:ext uri="{FF2B5EF4-FFF2-40B4-BE49-F238E27FC236}">
                <a16:creationId xmlns:a16="http://schemas.microsoft.com/office/drawing/2014/main" id="{4383C0D8-064A-2C6E-4A84-CDF52C9CD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891" y="5920489"/>
            <a:ext cx="934478" cy="92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23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1109CB3A-334C-4A61-9F52-BBFD696EA0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Välkommen!</a:t>
            </a: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036E9A13-A63B-01B6-6F67-262AEBEB326C}"/>
              </a:ext>
            </a:extLst>
          </p:cNvPr>
          <p:cNvSpPr/>
          <p:nvPr/>
        </p:nvSpPr>
        <p:spPr>
          <a:xfrm>
            <a:off x="145676" y="5961529"/>
            <a:ext cx="2431676" cy="5827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Picture 3" descr="En bild som visar skärmbild, Electric blue, Teckensnitt, blå&#10;&#10;Automatiskt genererad beskrivning">
            <a:extLst>
              <a:ext uri="{FF2B5EF4-FFF2-40B4-BE49-F238E27FC236}">
                <a16:creationId xmlns:a16="http://schemas.microsoft.com/office/drawing/2014/main" id="{6FADE530-CFE3-4E2B-E536-DEEA89FFC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891" y="5920489"/>
            <a:ext cx="934478" cy="92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38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80510A6A-3528-87BB-51EF-7EDCFC48BD74}"/>
              </a:ext>
            </a:extLst>
          </p:cNvPr>
          <p:cNvSpPr/>
          <p:nvPr/>
        </p:nvSpPr>
        <p:spPr>
          <a:xfrm>
            <a:off x="145676" y="5961529"/>
            <a:ext cx="2431676" cy="5827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34377AFC-FBA7-4FAB-88E9-F284DE177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235" y="163661"/>
            <a:ext cx="10921420" cy="1518000"/>
          </a:xfrm>
        </p:spPr>
        <p:txBody>
          <a:bodyPr wrap="square" anchor="b">
            <a:normAutofit/>
          </a:bodyPr>
          <a:lstStyle/>
          <a:p>
            <a:r>
              <a:rPr lang="sv-SE"/>
              <a:t>Agenda för de kommande 55 minuterna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EAED98E-B1B5-4B9E-B8A7-B46E1D8BB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235" y="1611395"/>
            <a:ext cx="9724466" cy="4420400"/>
          </a:xfrm>
        </p:spPr>
        <p:txBody>
          <a:bodyPr wrap="square" numCol="1" spcCol="180000" anchor="t">
            <a:noAutofit/>
          </a:bodyPr>
          <a:lstStyle/>
          <a:p>
            <a:pPr fontAlgn="base">
              <a:lnSpc>
                <a:spcPts val="2625"/>
              </a:lnSpc>
              <a:buSzPct val="100000"/>
            </a:pPr>
            <a:r>
              <a:rPr lang="sv-SE" sz="1800" err="1"/>
              <a:t>Emoji</a:t>
            </a:r>
            <a:r>
              <a:rPr lang="sv-SE" sz="1800"/>
              <a:t> - Incheckning </a:t>
            </a:r>
            <a:r>
              <a:rPr lang="sv-SE" sz="1600">
                <a:effectLst/>
                <a:latin typeface="Segoe UI" panose="020B0502040204020203" pitchFamily="34" charset="0"/>
              </a:rPr>
              <a:t>🦄 🌈</a:t>
            </a:r>
            <a:endParaRPr lang="sv-SE" sz="1800"/>
          </a:p>
          <a:p>
            <a:pPr fontAlgn="base">
              <a:lnSpc>
                <a:spcPts val="2625"/>
              </a:lnSpc>
              <a:buSzPct val="100000"/>
            </a:pPr>
            <a:r>
              <a:rPr lang="sv-SE" sz="1800"/>
              <a:t>Introduktion   </a:t>
            </a:r>
            <a:br>
              <a:rPr lang="sv-SE" sz="1800"/>
            </a:br>
            <a:r>
              <a:rPr lang="sv-SE" sz="1800"/>
              <a:t>- Nyttan med canvasen? Vad har vi jobbat med? ”Solfjädern” som handlingsplan</a:t>
            </a:r>
          </a:p>
          <a:p>
            <a:pPr fontAlgn="base">
              <a:lnSpc>
                <a:spcPts val="2625"/>
              </a:lnSpc>
              <a:buSzPct val="100000"/>
            </a:pPr>
            <a:r>
              <a:rPr lang="sv-SE" sz="1800"/>
              <a:t>Grupparbete </a:t>
            </a:r>
            <a:br>
              <a:rPr lang="sv-SE" sz="1800"/>
            </a:br>
            <a:r>
              <a:rPr lang="sv-SE" sz="1800"/>
              <a:t>- Min verksamhets varför &amp; mål - på kort &amp; lång sikt</a:t>
            </a:r>
          </a:p>
          <a:p>
            <a:pPr fontAlgn="base">
              <a:lnSpc>
                <a:spcPts val="2625"/>
              </a:lnSpc>
              <a:buSzPct val="100000"/>
            </a:pPr>
            <a:r>
              <a:rPr lang="sv-SE" sz="1800"/>
              <a:t>Erfarenheter av plan för förmågebyggande och att omsätta lärande i praktiken – dialog med:</a:t>
            </a:r>
            <a:br>
              <a:rPr lang="sv-SE" sz="1800"/>
            </a:br>
            <a:r>
              <a:rPr lang="sv-SE" sz="1800"/>
              <a:t>Anna Hallgren, </a:t>
            </a:r>
            <a:r>
              <a:rPr lang="sv-SE" sz="1800" err="1"/>
              <a:t>Nämndssekreterare</a:t>
            </a:r>
            <a:r>
              <a:rPr lang="sv-SE" sz="1800"/>
              <a:t> i Nordmalings kommun  </a:t>
            </a:r>
            <a:br>
              <a:rPr lang="sv-SE" sz="1800"/>
            </a:br>
            <a:r>
              <a:rPr lang="sv-SE" sz="1800"/>
              <a:t>Thomas Molén, digitaliseringsstrateg Umeå kommun </a:t>
            </a:r>
          </a:p>
          <a:p>
            <a:pPr fontAlgn="base">
              <a:lnSpc>
                <a:spcPts val="2625"/>
              </a:lnSpc>
              <a:buSzPct val="100000"/>
            </a:pPr>
            <a:r>
              <a:rPr lang="sv-SE" sz="1800">
                <a:solidFill>
                  <a:srgbClr val="000000"/>
                </a:solidFill>
                <a:latin typeface="Calibri" panose="020F0502020204030204" pitchFamily="34" charset="0"/>
              </a:rPr>
              <a:t>Enskilt arbete - Från mål till enskilda aktiviteter &amp; ”resor”</a:t>
            </a:r>
          </a:p>
          <a:p>
            <a:pPr fontAlgn="base">
              <a:lnSpc>
                <a:spcPts val="2625"/>
              </a:lnSpc>
              <a:buSzPct val="100000"/>
            </a:pPr>
            <a:r>
              <a:rPr lang="sv-SE" sz="1800">
                <a:solidFill>
                  <a:srgbClr val="000000"/>
                </a:solidFill>
                <a:latin typeface="Calibri" panose="020F0502020204030204" pitchFamily="34" charset="0"/>
              </a:rPr>
              <a:t>Gemensam reflektion</a:t>
            </a:r>
          </a:p>
          <a:p>
            <a:pPr fontAlgn="base">
              <a:lnSpc>
                <a:spcPts val="2625"/>
              </a:lnSpc>
              <a:buSzPct val="100000"/>
            </a:pPr>
            <a:r>
              <a:rPr lang="sv-SE" sz="1800">
                <a:solidFill>
                  <a:srgbClr val="000000"/>
                </a:solidFill>
                <a:latin typeface="Calibri" panose="020F0502020204030204" pitchFamily="34" charset="0"/>
              </a:rPr>
              <a:t>Tack för idag!</a:t>
            </a:r>
            <a:endParaRPr lang="sv-SE" sz="1800" i="1"/>
          </a:p>
        </p:txBody>
      </p:sp>
      <p:pic>
        <p:nvPicPr>
          <p:cNvPr id="3" name="Picture 3" descr="En bild som visar skärmbild, Electric blue, Teckensnitt, blå&#10;&#10;Automatiskt genererad beskrivning">
            <a:extLst>
              <a:ext uri="{FF2B5EF4-FFF2-40B4-BE49-F238E27FC236}">
                <a16:creationId xmlns:a16="http://schemas.microsoft.com/office/drawing/2014/main" id="{88228838-D134-B31E-ED69-C656DD7F4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891" y="5920489"/>
            <a:ext cx="934478" cy="92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69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A59B4BE-59C5-E44B-705D-27C17C646E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/>
              <a:t>Emoji - Incheckning</a:t>
            </a: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8548C88-A236-946A-D04C-C5E72F13700A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1007532" y="1772819"/>
            <a:ext cx="11017453" cy="3480800"/>
          </a:xfrm>
        </p:spPr>
        <p:txBody>
          <a:bodyPr/>
          <a:lstStyle/>
          <a:p>
            <a:r>
              <a:rPr lang="sv-SE">
                <a:latin typeface="Calibri" panose="020F0502020204030204" pitchFamily="34" charset="0"/>
                <a:cs typeface="Calibri" panose="020F0502020204030204" pitchFamily="34" charset="0"/>
              </a:rPr>
              <a:t>Vilket djur passar bäst in på din arbete med och förhållningssätt till ”min verksamhets canvas” just nu:</a:t>
            </a:r>
          </a:p>
          <a:p>
            <a:endParaRPr lang="sv-S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🐒	</a:t>
            </a:r>
            <a:r>
              <a:rPr lang="sv-SE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Apan </a:t>
            </a:r>
            <a:r>
              <a:rPr lang="sv-S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	 - </a:t>
            </a:r>
            <a:r>
              <a:rPr lang="sv-SE">
                <a:latin typeface="Calibri" panose="020F0502020204030204" pitchFamily="34" charset="0"/>
                <a:cs typeface="Calibri" panose="020F0502020204030204" pitchFamily="34" charset="0"/>
              </a:rPr>
              <a:t>Nyfiken &amp; vill veta mer! </a:t>
            </a:r>
          </a:p>
          <a:p>
            <a:r>
              <a:rPr lang="sv-S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🦆	</a:t>
            </a:r>
            <a:r>
              <a:rPr lang="sv-SE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Anden</a:t>
            </a:r>
            <a:r>
              <a:rPr lang="sv-S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	 - </a:t>
            </a:r>
            <a:r>
              <a:rPr lang="sv-SE">
                <a:latin typeface="Calibri" panose="020F0502020204030204" pitchFamily="34" charset="0"/>
                <a:cs typeface="Calibri" panose="020F0502020204030204" pitchFamily="34" charset="0"/>
              </a:rPr>
              <a:t>Oj, hur skulle jag göra – instruktionerna har runnit av mig …  </a:t>
            </a:r>
          </a:p>
          <a:p>
            <a:r>
              <a:rPr lang="sv-S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🦚	</a:t>
            </a:r>
            <a:r>
              <a:rPr lang="sv-SE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Påfågeln	</a:t>
            </a:r>
            <a:r>
              <a:rPr lang="sv-S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 - </a:t>
            </a:r>
            <a:r>
              <a:rPr lang="sv-SE">
                <a:latin typeface="Calibri" panose="020F0502020204030204" pitchFamily="34" charset="0"/>
                <a:cs typeface="Calibri" panose="020F0502020204030204" pitchFamily="34" charset="0"/>
              </a:rPr>
              <a:t>Stolt användare – jag visar andra!</a:t>
            </a:r>
          </a:p>
          <a:p>
            <a:r>
              <a:rPr lang="sv-S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🦄	</a:t>
            </a:r>
            <a:r>
              <a:rPr lang="sv-SE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Enhörningen</a:t>
            </a:r>
            <a:r>
              <a:rPr lang="sv-S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	 - Min handlingsplan finns</a:t>
            </a:r>
            <a:r>
              <a:rPr lang="sv-SE">
                <a:latin typeface="Calibri" panose="020F0502020204030204" pitchFamily="34" charset="0"/>
                <a:cs typeface="Calibri" panose="020F0502020204030204" pitchFamily="34" charset="0"/>
              </a:rPr>
              <a:t> mest i min fantasi</a:t>
            </a:r>
            <a:r>
              <a:rPr lang="sv-S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🌈</a:t>
            </a:r>
            <a:endParaRPr lang="sv-S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🐱	</a:t>
            </a:r>
            <a:r>
              <a:rPr lang="sv-SE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Katten 	</a:t>
            </a:r>
            <a:r>
              <a:rPr lang="sv-S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sv-SE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sv-SE" err="1">
                <a:latin typeface="Calibri" panose="020F0502020204030204" pitchFamily="34" charset="0"/>
                <a:cs typeface="Calibri" panose="020F0502020204030204" pitchFamily="34" charset="0"/>
              </a:rPr>
              <a:t>Mjao</a:t>
            </a:r>
            <a:r>
              <a:rPr lang="sv-SE">
                <a:latin typeface="Calibri" panose="020F0502020204030204" pitchFamily="34" charset="0"/>
                <a:cs typeface="Calibri" panose="020F0502020204030204" pitchFamily="34" charset="0"/>
              </a:rPr>
              <a:t>, jag gör det som passar mig…			</a:t>
            </a:r>
            <a:endParaRPr lang="sv-SE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🐶	</a:t>
            </a:r>
            <a:r>
              <a:rPr lang="sv-SE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Hunden	</a:t>
            </a:r>
            <a:r>
              <a:rPr lang="sv-S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 - </a:t>
            </a:r>
            <a:r>
              <a:rPr lang="sv-SE">
                <a:latin typeface="Calibri" panose="020F0502020204030204" pitchFamily="34" charset="0"/>
                <a:cs typeface="Calibri" panose="020F0502020204030204" pitchFamily="34" charset="0"/>
              </a:rPr>
              <a:t>Följer instruktionerna till punkt och pricka!	       </a:t>
            </a:r>
          </a:p>
          <a:p>
            <a:r>
              <a:rPr lang="sv-S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🦥	</a:t>
            </a:r>
            <a:r>
              <a:rPr lang="sv-SE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Sengångaren</a:t>
            </a:r>
            <a:r>
              <a:rPr lang="sv-S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	 - </a:t>
            </a:r>
            <a:r>
              <a:rPr lang="sv-SE" err="1">
                <a:latin typeface="Calibri" panose="020F0502020204030204" pitchFamily="34" charset="0"/>
                <a:cs typeface="Calibri" panose="020F0502020204030204" pitchFamily="34" charset="0"/>
              </a:rPr>
              <a:t>Saaakta</a:t>
            </a:r>
            <a:r>
              <a:rPr lang="sv-SE">
                <a:latin typeface="Calibri" panose="020F0502020204030204" pitchFamily="34" charset="0"/>
                <a:cs typeface="Calibri" panose="020F0502020204030204" pitchFamily="34" charset="0"/>
              </a:rPr>
              <a:t> men säkert…</a:t>
            </a:r>
            <a:br>
              <a:rPr lang="sv-SE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v-S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🐎 	</a:t>
            </a:r>
            <a:r>
              <a:rPr lang="sv-SE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Tävlingshästen</a:t>
            </a:r>
            <a:r>
              <a:rPr lang="sv-S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 - Kom igen nu - det går för långsamt!</a:t>
            </a:r>
            <a:endParaRPr lang="sv-S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🦒 	</a:t>
            </a:r>
            <a:r>
              <a:rPr lang="sv-SE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Giraffen</a:t>
            </a:r>
            <a:r>
              <a:rPr lang="sv-S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	 - </a:t>
            </a:r>
            <a:r>
              <a:rPr lang="sv-SE">
                <a:latin typeface="Calibri" panose="020F0502020204030204" pitchFamily="34" charset="0"/>
                <a:cs typeface="Calibri" panose="020F0502020204030204" pitchFamily="34" charset="0"/>
              </a:rPr>
              <a:t>Jag använder den för att skapa överblick!  </a:t>
            </a:r>
          </a:p>
          <a:p>
            <a:r>
              <a:rPr lang="sv-S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🐜	</a:t>
            </a:r>
            <a:r>
              <a:rPr lang="sv-SE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Myran </a:t>
            </a:r>
            <a:r>
              <a:rPr lang="sv-S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	 - </a:t>
            </a:r>
            <a:r>
              <a:rPr lang="sv-SE">
                <a:latin typeface="Calibri" panose="020F0502020204030204" pitchFamily="34" charset="0"/>
                <a:cs typeface="Calibri" panose="020F0502020204030204" pitchFamily="34" charset="0"/>
              </a:rPr>
              <a:t>Jobbar på med alla detaljer</a:t>
            </a:r>
          </a:p>
          <a:p>
            <a:endParaRPr lang="sv-S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>
                <a:latin typeface="Calibri" panose="020F0502020204030204" pitchFamily="34" charset="0"/>
                <a:cs typeface="Calibri" panose="020F0502020204030204" pitchFamily="34" charset="0"/>
              </a:rPr>
              <a:t>… eller nåt annat djur  - lägg en </a:t>
            </a:r>
            <a:r>
              <a:rPr lang="sv-SE" err="1">
                <a:latin typeface="Calibri" panose="020F0502020204030204" pitchFamily="34" charset="0"/>
                <a:cs typeface="Calibri" panose="020F0502020204030204" pitchFamily="34" charset="0"/>
              </a:rPr>
              <a:t>emoji</a:t>
            </a:r>
            <a:r>
              <a:rPr lang="sv-SE">
                <a:latin typeface="Calibri" panose="020F0502020204030204" pitchFamily="34" charset="0"/>
                <a:cs typeface="Calibri" panose="020F0502020204030204" pitchFamily="34" charset="0"/>
              </a:rPr>
              <a:t> i chatten och kommentera om du vill!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3F1EF1C-CB5B-DA24-E8EE-C8134CB7783E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2B9C5B24-4EF9-84A6-7051-BEF2EE3BF868}"/>
              </a:ext>
            </a:extLst>
          </p:cNvPr>
          <p:cNvSpPr/>
          <p:nvPr/>
        </p:nvSpPr>
        <p:spPr>
          <a:xfrm>
            <a:off x="145676" y="5961529"/>
            <a:ext cx="2431676" cy="5827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Picture 3" descr="En bild som visar skärmbild, Electric blue, Teckensnitt, blå&#10;&#10;Automatiskt genererad beskrivning">
            <a:extLst>
              <a:ext uri="{FF2B5EF4-FFF2-40B4-BE49-F238E27FC236}">
                <a16:creationId xmlns:a16="http://schemas.microsoft.com/office/drawing/2014/main" id="{48B5F794-663F-FF47-5DE1-8EB332958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891" y="5920489"/>
            <a:ext cx="934478" cy="92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444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3BDD61-08F4-48BE-95FC-02184B5C1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80A4864-2C64-3759-1940-3EDD1B8BAF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7A15DD0-B318-5866-3552-377611A05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956" y="-13586"/>
            <a:ext cx="9726044" cy="6871586"/>
          </a:xfrm>
          <a:prstGeom prst="rect">
            <a:avLst/>
          </a:prstGeom>
        </p:spPr>
      </p:pic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E02BA738-471A-ED31-3358-B3F21176F7B5}"/>
              </a:ext>
            </a:extLst>
          </p:cNvPr>
          <p:cNvSpPr/>
          <p:nvPr/>
        </p:nvSpPr>
        <p:spPr>
          <a:xfrm>
            <a:off x="34280" y="5917271"/>
            <a:ext cx="2431676" cy="5827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2803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14AB6015-F07F-E0A6-1020-DBA497250D14}"/>
              </a:ext>
            </a:extLst>
          </p:cNvPr>
          <p:cNvSpPr/>
          <p:nvPr/>
        </p:nvSpPr>
        <p:spPr>
          <a:xfrm>
            <a:off x="145676" y="5961529"/>
            <a:ext cx="2431676" cy="5827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872C186-F20A-BC31-BD01-1248E7CCC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C3D6B20-3231-F594-0688-B8E2D6F2E5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AB0FFB7-507E-379F-E30B-B1CDBE2DF4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0"/>
            <a:ext cx="9677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694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ABDA0027-E77A-EBA9-D97A-120F143218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122"/>
          <a:stretch/>
        </p:blipFill>
        <p:spPr>
          <a:xfrm>
            <a:off x="4846320" y="765175"/>
            <a:ext cx="7345680" cy="4808045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9E87ACAE-2958-29E7-CF5B-D5B1E12C12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502" t="22930" r="16615" b="10294"/>
          <a:stretch/>
        </p:blipFill>
        <p:spPr>
          <a:xfrm>
            <a:off x="451801" y="2359779"/>
            <a:ext cx="4520828" cy="2773680"/>
          </a:xfrm>
          <a:prstGeom prst="rect">
            <a:avLst/>
          </a:prstGeom>
        </p:spPr>
      </p:pic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059B31B1-E1F2-4E50-6AF5-03DB5888049F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655301BE-7967-1DB7-1478-3F0A1B6F650D}"/>
              </a:ext>
            </a:extLst>
          </p:cNvPr>
          <p:cNvSpPr txBox="1"/>
          <p:nvPr/>
        </p:nvSpPr>
        <p:spPr>
          <a:xfrm>
            <a:off x="6438900" y="5880101"/>
            <a:ext cx="2844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sz="2400"/>
          </a:p>
        </p:txBody>
      </p:sp>
      <p:pic>
        <p:nvPicPr>
          <p:cNvPr id="3" name="Bildobjekt 2" descr="En bild som visar skärmbild, Electric blue, Teckensnitt, blå&#10;&#10;Automatiskt genererad beskrivning">
            <a:extLst>
              <a:ext uri="{FF2B5EF4-FFF2-40B4-BE49-F238E27FC236}">
                <a16:creationId xmlns:a16="http://schemas.microsoft.com/office/drawing/2014/main" id="{448B264C-C454-99DC-5AC0-E4BA631BA7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059" y="5880101"/>
            <a:ext cx="927100" cy="914400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08ABD3F3-2916-223B-8924-B2C055FDF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7965" y="742318"/>
            <a:ext cx="9550014" cy="710699"/>
          </a:xfrm>
          <a:solidFill>
            <a:schemeClr val="bg1"/>
          </a:solidFill>
        </p:spPr>
        <p:txBody>
          <a:bodyPr/>
          <a:lstStyle/>
          <a:p>
            <a:r>
              <a:rPr lang="sv-SE" b="1"/>
              <a:t>Systematisk planering av förändringsresor </a:t>
            </a:r>
          </a:p>
        </p:txBody>
      </p:sp>
    </p:spTree>
    <p:extLst>
      <p:ext uri="{BB962C8B-B14F-4D97-AF65-F5344CB8AC3E}">
        <p14:creationId xmlns:p14="http://schemas.microsoft.com/office/powerpoint/2010/main" val="724797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9636F084-2AB6-D059-03F3-4EE13B9556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621" b="2317"/>
          <a:stretch/>
        </p:blipFill>
        <p:spPr>
          <a:xfrm>
            <a:off x="2715885" y="-1"/>
            <a:ext cx="9476115" cy="685800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590E9A4-1061-84D9-8178-81667F0EA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976892" cy="783760"/>
          </a:xfrm>
          <a:solidFill>
            <a:schemeClr val="bg1"/>
          </a:solidFill>
        </p:spPr>
        <p:txBody>
          <a:bodyPr/>
          <a:lstStyle/>
          <a:p>
            <a:r>
              <a:rPr lang="sv-SE"/>
              <a:t>Handlingsplan i ”solfjädermodell” </a:t>
            </a:r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667395D5-FA81-DA0F-2C43-1A9F5264DEEA}"/>
              </a:ext>
            </a:extLst>
          </p:cNvPr>
          <p:cNvSpPr/>
          <p:nvPr/>
        </p:nvSpPr>
        <p:spPr>
          <a:xfrm>
            <a:off x="145676" y="5961529"/>
            <a:ext cx="2431676" cy="5827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8775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E68B41EF-1B3F-8099-E3F4-705083A9A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Grupparbete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9233BB7-4EE7-19A6-48E5-5157857A1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419" y="1773239"/>
            <a:ext cx="10264400" cy="4188290"/>
          </a:xfrm>
        </p:spPr>
        <p:txBody>
          <a:bodyPr/>
          <a:lstStyle/>
          <a:p>
            <a:pPr marL="135464" indent="0">
              <a:buNone/>
            </a:pPr>
            <a:endParaRPr lang="sv-SE"/>
          </a:p>
          <a:p>
            <a:pPr marL="135464" indent="0">
              <a:buNone/>
            </a:pPr>
            <a:r>
              <a:rPr lang="sv-SE"/>
              <a:t>	15 minuter</a:t>
            </a:r>
          </a:p>
          <a:p>
            <a:pPr marL="135464" indent="0">
              <a:buNone/>
            </a:pPr>
            <a:endParaRPr lang="sv-SE"/>
          </a:p>
          <a:p>
            <a:pPr marL="135464" indent="0">
              <a:buNone/>
            </a:pPr>
            <a:r>
              <a:rPr lang="sv-SE"/>
              <a:t>Enskilt arbete 5 minuter – Utifrån min verksamhets ”varför”</a:t>
            </a:r>
            <a:br>
              <a:rPr lang="sv-SE"/>
            </a:br>
            <a:r>
              <a:rPr lang="sv-SE"/>
              <a:t>Vilka mål är viktiga att uppnå i närtid, kort sikt &amp; på lång sikt?</a:t>
            </a:r>
            <a:br>
              <a:rPr lang="sv-SE"/>
            </a:br>
            <a:br>
              <a:rPr lang="sv-SE"/>
            </a:br>
            <a:r>
              <a:rPr lang="sv-SE"/>
              <a:t>Dialog i grupper om 3 i 10 minuter:</a:t>
            </a:r>
            <a:br>
              <a:rPr lang="sv-SE"/>
            </a:br>
            <a:r>
              <a:rPr lang="sv-SE"/>
              <a:t>Kort om din verksamhet kärnuppdrag, skäl till digital transformation</a:t>
            </a:r>
            <a:br>
              <a:rPr lang="sv-SE"/>
            </a:br>
            <a:r>
              <a:rPr lang="sv-SE"/>
              <a:t>&amp; förslag till mål på kort &amp; lång sikt – ge gärna varandra tips på vägen!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90300BC2-FC45-007A-4053-A5DC1DA62F0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9" name="Google Shape;307;p40">
            <a:extLst>
              <a:ext uri="{FF2B5EF4-FFF2-40B4-BE49-F238E27FC236}">
                <a16:creationId xmlns:a16="http://schemas.microsoft.com/office/drawing/2014/main" id="{DFAEF276-4B52-73D8-D80B-CFCC14345B4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5419" y="2146168"/>
            <a:ext cx="771150" cy="62624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ktangel: rundade hörn 9">
            <a:extLst>
              <a:ext uri="{FF2B5EF4-FFF2-40B4-BE49-F238E27FC236}">
                <a16:creationId xmlns:a16="http://schemas.microsoft.com/office/drawing/2014/main" id="{3CA40032-CB21-9E45-C658-C9AC44470DFC}"/>
              </a:ext>
            </a:extLst>
          </p:cNvPr>
          <p:cNvSpPr/>
          <p:nvPr/>
        </p:nvSpPr>
        <p:spPr>
          <a:xfrm>
            <a:off x="145676" y="5961529"/>
            <a:ext cx="2431676" cy="5827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Picture 3" descr="En bild som visar skärmbild, Electric blue, Teckensnitt, blå&#10;&#10;Automatiskt genererad beskrivning">
            <a:extLst>
              <a:ext uri="{FF2B5EF4-FFF2-40B4-BE49-F238E27FC236}">
                <a16:creationId xmlns:a16="http://schemas.microsoft.com/office/drawing/2014/main" id="{C5913DAB-229C-4626-9C21-EB7D0CB4FE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3891" y="5920489"/>
            <a:ext cx="934478" cy="92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98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Region Västerbotten">
      <a:dk1>
        <a:srgbClr val="000000"/>
      </a:dk1>
      <a:lt1>
        <a:srgbClr val="FFFFFF"/>
      </a:lt1>
      <a:dk2>
        <a:srgbClr val="0050A0"/>
      </a:dk2>
      <a:lt2>
        <a:srgbClr val="FFFFFF"/>
      </a:lt2>
      <a:accent1>
        <a:srgbClr val="0050A0"/>
      </a:accent1>
      <a:accent2>
        <a:srgbClr val="F59076"/>
      </a:accent2>
      <a:accent3>
        <a:srgbClr val="DCE7F6"/>
      </a:accent3>
      <a:accent4>
        <a:srgbClr val="F05933"/>
      </a:accent4>
      <a:accent5>
        <a:srgbClr val="FCDED6"/>
      </a:accent5>
      <a:accent6>
        <a:srgbClr val="80A7D0"/>
      </a:accent6>
      <a:hlink>
        <a:srgbClr val="0050A0"/>
      </a:hlink>
      <a:folHlink>
        <a:srgbClr val="005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Region Västerbotten">
      <a:dk1>
        <a:srgbClr val="000000"/>
      </a:dk1>
      <a:lt1>
        <a:srgbClr val="FFFFFF"/>
      </a:lt1>
      <a:dk2>
        <a:srgbClr val="0050A0"/>
      </a:dk2>
      <a:lt2>
        <a:srgbClr val="FFFFFF"/>
      </a:lt2>
      <a:accent1>
        <a:srgbClr val="0050A0"/>
      </a:accent1>
      <a:accent2>
        <a:srgbClr val="F59076"/>
      </a:accent2>
      <a:accent3>
        <a:srgbClr val="DCE7F6"/>
      </a:accent3>
      <a:accent4>
        <a:srgbClr val="F05933"/>
      </a:accent4>
      <a:accent5>
        <a:srgbClr val="FCDED6"/>
      </a:accent5>
      <a:accent6>
        <a:srgbClr val="80A7D0"/>
      </a:accent6>
      <a:hlink>
        <a:srgbClr val="0050A0"/>
      </a:hlink>
      <a:folHlink>
        <a:srgbClr val="005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Undersida, Vinternatt">
  <a:themeElements>
    <a:clrScheme name="Vinternatt">
      <a:dk1>
        <a:srgbClr val="FFFFFF"/>
      </a:dk1>
      <a:lt1>
        <a:srgbClr val="FEFFFF"/>
      </a:lt1>
      <a:dk2>
        <a:srgbClr val="13557C"/>
      </a:dk2>
      <a:lt2>
        <a:srgbClr val="13557C"/>
      </a:lt2>
      <a:accent1>
        <a:srgbClr val="64A0C8"/>
      </a:accent1>
      <a:accent2>
        <a:srgbClr val="EFC924"/>
      </a:accent2>
      <a:accent3>
        <a:srgbClr val="72AD9F"/>
      </a:accent3>
      <a:accent4>
        <a:srgbClr val="FFFFFF"/>
      </a:accent4>
      <a:accent5>
        <a:srgbClr val="8F286F"/>
      </a:accent5>
      <a:accent6>
        <a:srgbClr val="000000"/>
      </a:accent6>
      <a:hlink>
        <a:srgbClr val="FFFFFF"/>
      </a:hlink>
      <a:folHlink>
        <a:srgbClr val="FFFFFF"/>
      </a:folHlink>
    </a:clrScheme>
    <a:fontScheme name="Open 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kellefteå kommun_mall_NY.potx" id="{BC3D26CB-1A04-4F66-9F0C-B016DB450DA7}" vid="{01F36C7A-C4EC-4F36-B9DB-4774F622F6CB}"/>
    </a:ext>
  </a:extLst>
</a:theme>
</file>

<file path=ppt/theme/theme4.xml><?xml version="1.0" encoding="utf-8"?>
<a:theme xmlns:a="http://schemas.openxmlformats.org/drawingml/2006/main" name="Undersida, Skog">
  <a:themeElements>
    <a:clrScheme name="Skog">
      <a:dk1>
        <a:srgbClr val="FFFFFF"/>
      </a:dk1>
      <a:lt1>
        <a:srgbClr val="FEFFFF"/>
      </a:lt1>
      <a:dk2>
        <a:srgbClr val="143C1E"/>
      </a:dk2>
      <a:lt2>
        <a:srgbClr val="143C1E"/>
      </a:lt2>
      <a:accent1>
        <a:srgbClr val="72AD9F"/>
      </a:accent1>
      <a:accent2>
        <a:srgbClr val="CB501B"/>
      </a:accent2>
      <a:accent3>
        <a:srgbClr val="EFC924"/>
      </a:accent3>
      <a:accent4>
        <a:srgbClr val="8F2970"/>
      </a:accent4>
      <a:accent5>
        <a:srgbClr val="FFFFFF"/>
      </a:accent5>
      <a:accent6>
        <a:srgbClr val="000000"/>
      </a:accent6>
      <a:hlink>
        <a:srgbClr val="FFFFFF"/>
      </a:hlink>
      <a:folHlink>
        <a:srgbClr val="FFFFFF"/>
      </a:folHlink>
    </a:clrScheme>
    <a:fontScheme name="Open 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kellefteå kommun_mall_NY.potx" id="{BC3D26CB-1A04-4F66-9F0C-B016DB450DA7}" vid="{912B3E53-1E20-4FB6-9020-48B83DC82473}"/>
    </a:ext>
  </a:extLst>
</a:theme>
</file>

<file path=ppt/theme/theme5.xml><?xml version="1.0" encoding="utf-8"?>
<a:theme xmlns:a="http://schemas.openxmlformats.org/drawingml/2006/main" name="Undersida, Vit">
  <a:themeElements>
    <a:clrScheme name="Skellefteå kommun">
      <a:dk1>
        <a:srgbClr val="000000"/>
      </a:dk1>
      <a:lt1>
        <a:srgbClr val="FFFFFF"/>
      </a:lt1>
      <a:dk2>
        <a:srgbClr val="ECECEC"/>
      </a:dk2>
      <a:lt2>
        <a:srgbClr val="ECECEC"/>
      </a:lt2>
      <a:accent1>
        <a:srgbClr val="004165"/>
      </a:accent1>
      <a:accent2>
        <a:srgbClr val="CB511C"/>
      </a:accent2>
      <a:accent3>
        <a:srgbClr val="8F2970"/>
      </a:accent3>
      <a:accent4>
        <a:srgbClr val="4D7579"/>
      </a:accent4>
      <a:accent5>
        <a:srgbClr val="0070C0"/>
      </a:accent5>
      <a:accent6>
        <a:srgbClr val="623D65"/>
      </a:accent6>
      <a:hlink>
        <a:srgbClr val="0070C0"/>
      </a:hlink>
      <a:folHlink>
        <a:srgbClr val="000000"/>
      </a:folHlink>
    </a:clrScheme>
    <a:fontScheme name="Open 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kellefteå kommun_mall_NY.potx" id="{BC3D26CB-1A04-4F66-9F0C-B016DB450DA7}" vid="{A514793F-2AAA-4A75-8AD1-10B83CBA6935}"/>
    </a:ext>
  </a:extLst>
</a:theme>
</file>

<file path=ppt/theme/theme6.xml><?xml version="1.0" encoding="utf-8"?>
<a:theme xmlns:a="http://schemas.openxmlformats.org/drawingml/2006/main" name="2_Office-tema">
  <a:themeElements>
    <a:clrScheme name="Region Västerbotten">
      <a:dk1>
        <a:srgbClr val="000000"/>
      </a:dk1>
      <a:lt1>
        <a:srgbClr val="FFFFFF"/>
      </a:lt1>
      <a:dk2>
        <a:srgbClr val="0050A0"/>
      </a:dk2>
      <a:lt2>
        <a:srgbClr val="FFFFFF"/>
      </a:lt2>
      <a:accent1>
        <a:srgbClr val="0050A0"/>
      </a:accent1>
      <a:accent2>
        <a:srgbClr val="F59076"/>
      </a:accent2>
      <a:accent3>
        <a:srgbClr val="DCE7F6"/>
      </a:accent3>
      <a:accent4>
        <a:srgbClr val="F05933"/>
      </a:accent4>
      <a:accent5>
        <a:srgbClr val="FCDED6"/>
      </a:accent5>
      <a:accent6>
        <a:srgbClr val="80A7D0"/>
      </a:accent6>
      <a:hlink>
        <a:srgbClr val="0050A0"/>
      </a:hlink>
      <a:folHlink>
        <a:srgbClr val="005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juni Mall powerpoint Region Vasterbotten" id="{853625D1-4B58-634A-9A12-12D4D560A416}" vid="{0F37C4DB-FC74-954E-991C-21CD2C981FC7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Owner xmlns="fe0251b5-18ca-4cca-957e-4e8d6623cbda">
      <UserInfo>
        <DisplayName/>
        <AccountId xsi:nil="true"/>
        <AccountType/>
      </UserInfo>
    </DocumentOwner>
    <TaxCatchAll xmlns="fe0251b5-18ca-4cca-957e-4e8d6623cbda" xsi:nil="true"/>
    <e6bb563068ec40c6a3cac3c001bd9e53 xmlns="deaad6fb-f8b9-4adf-843c-de495c9f02ef">
      <Terms xmlns="http://schemas.microsoft.com/office/infopath/2007/PartnerControls"/>
    </e6bb563068ec40c6a3cac3c001bd9e53>
    <lf0596c7ee5a47018c43c34c33526af9 xmlns="deaad6fb-f8b9-4adf-843c-de495c9f02ef">
      <Terms xmlns="http://schemas.microsoft.com/office/infopath/2007/PartnerControls"/>
    </lf0596c7ee5a47018c43c34c33526af9>
    <lebff28af96841218f87aa57015526a3 xmlns="deaad6fb-f8b9-4adf-843c-de495c9f02ef">
      <Terms xmlns="http://schemas.microsoft.com/office/infopath/2007/PartnerControls"/>
    </lebff28af96841218f87aa57015526a3>
    <lcf76f155ced4ddcb4097134ff3c332f xmlns="420b75d0-8429-47aa-a39d-cfa209076d1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asdokument Region Västerbotten" ma:contentTypeID="0x01010036F999449BE542DAA8A32B6CA622072200ED519413E3D61D4CB46389CBDAFB303F" ma:contentTypeVersion="26" ma:contentTypeDescription="Innehållstyp för basdokument för Region Västerbotten" ma:contentTypeScope="" ma:versionID="19d14bc98238cb4f36ada87113e529ef">
  <xsd:schema xmlns:xsd="http://www.w3.org/2001/XMLSchema" xmlns:xs="http://www.w3.org/2001/XMLSchema" xmlns:p="http://schemas.microsoft.com/office/2006/metadata/properties" xmlns:ns2="fe0251b5-18ca-4cca-957e-4e8d6623cbda" xmlns:ns3="deaad6fb-f8b9-4adf-843c-de495c9f02ef" xmlns:ns4="fe0251b5-18ca-4cca-957e-4e8d6623cbda" xmlns:ns5="420b75d0-8429-47aa-a39d-cfa209076d13" targetNamespace="http://schemas.microsoft.com/office/2006/metadata/properties" ma:root="true" ma:fieldsID="1c768652a91a25459e4b3314a6230c72" ns4:_="" ns3:_="" ns5:_="">
    <xsd:import namespace="fe0251b5-18ca-4cca-957e-4e8d6623cbda"/>
    <xsd:import namespace="deaad6fb-f8b9-4adf-843c-de495c9f02ef"/>
    <xsd:import namespace="fe0251b5-18ca-4cca-957e-4e8d6623cbda"/>
    <xsd:import namespace="420b75d0-8429-47aa-a39d-cfa209076d13"/>
    <xsd:element name="properties">
      <xsd:complexType>
        <xsd:sequence>
          <xsd:element name="documentManagement">
            <xsd:complexType>
              <xsd:all>
                <xsd:element ref="ns3:lf0596c7ee5a47018c43c34c33526af9" minOccurs="0"/>
                <xsd:element ref="ns3:lebff28af96841218f87aa57015526a3" minOccurs="0"/>
                <xsd:element ref="ns3:e6bb563068ec40c6a3cac3c001bd9e53" minOccurs="0"/>
                <xsd:element ref="ns4:DocumentOwner" minOccurs="0"/>
                <xsd:element ref="ns2:TaxCatchAll" minOccurs="0"/>
                <xsd:element ref="ns2:TaxCatchAllLabel" minOccurs="0"/>
                <xsd:element ref="ns5:lcf76f155ced4ddcb4097134ff3c332f" minOccurs="0"/>
                <xsd:element ref="ns5:MediaServiceMetadata" minOccurs="0"/>
                <xsd:element ref="ns5:MediaServiceFastMetadata" minOccurs="0"/>
                <xsd:element ref="ns5:MediaServiceSearchProperties" minOccurs="0"/>
                <xsd:element ref="ns5:MediaServiceObjectDetectorVersion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2:SharedWithUsers" minOccurs="0"/>
                <xsd:element ref="ns2:SharedWithDetails" minOccurs="0"/>
                <xsd:element ref="ns5:MediaServiceDateTaken" minOccurs="0"/>
                <xsd:element ref="ns5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0251b5-18ca-4cca-957e-4e8d6623cbda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41c69eca-e2a8-4b3c-ba62-65e6c1b9b17a}" ma:internalName="TaxCatchAll" ma:showField="CatchAllData" ma:web="fe0251b5-18ca-4cca-957e-4e8d6623cb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hidden="true" ma:list="{41c69eca-e2a8-4b3c-ba62-65e6c1b9b17a}" ma:internalName="TaxCatchAllLabel" ma:readOnly="true" ma:showField="CatchAllDataLabel" ma:web="fe0251b5-18ca-4cca-957e-4e8d6623cb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aad6fb-f8b9-4adf-843c-de495c9f02ef" elementFormDefault="qualified">
    <xsd:import namespace="http://schemas.microsoft.com/office/2006/documentManagement/types"/>
    <xsd:import namespace="http://schemas.microsoft.com/office/infopath/2007/PartnerControls"/>
    <xsd:element name="lf0596c7ee5a47018c43c34c33526af9" ma:index="8" nillable="true" ma:taxonomy="true" ma:internalName="lf0596c7ee5a47018c43c34c33526af9" ma:taxonomyFieldName="HsaUnit" ma:displayName="Enhet (HSA)" ma:default="" ma:fieldId="{5f0596c7-ee5a-4701-8c43-c34c33526af9}" ma:taxonomyMulti="true" ma:sspId="76f01679-147b-433d-bdef-1970141a7dae" ma:termSetId="d215a4a6-82eb-4191-85de-eeb3007e298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ebff28af96841218f87aa57015526a3" ma:index="10" nillable="true" ma:taxonomy="true" ma:internalName="lebff28af96841218f87aa57015526a3" ma:taxonomyFieldName="EconomyUnit" ma:displayName="Enhet (ekonomi)" ma:default="" ma:fieldId="{5ebff28a-f968-4121-8f87-aa57015526a3}" ma:taxonomyMulti="true" ma:sspId="76f01679-147b-433d-bdef-1970141a7dae" ma:termSetId="c743c3ce-41c9-4361-b9ff-d1e54475aa5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6bb563068ec40c6a3cac3c001bd9e53" ma:index="12" nillable="true" ma:taxonomy="true" ma:internalName="e6bb563068ec40c6a3cac3c001bd9e53" ma:taxonomyFieldName="DocumentCategory" ma:displayName="Dokumentkategori" ma:fieldId="{e6bb5630-68ec-40c6-a3ca-c3c001bd9e53}" ma:taxonomyMulti="true" ma:sspId="76f01679-147b-433d-bdef-1970141a7dae" ma:termSetId="6b6d138c-9fe4-4c7e-8453-7591c88063a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0251b5-18ca-4cca-957e-4e8d6623cbda" elementFormDefault="qualified">
    <xsd:import namespace="http://schemas.microsoft.com/office/2006/documentManagement/types"/>
    <xsd:import namespace="http://schemas.microsoft.com/office/infopath/2007/PartnerControls"/>
    <xsd:element name="DocumentOwner" ma:index="14" nillable="true" ma:displayName="Dokumentägare" ma:list="UserInfo" ma:SharePointGroup="0" ma:internalName="DocumentOwn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0b75d0-8429-47aa-a39d-cfa209076d13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8" nillable="true" ma:taxonomy="true" ma:internalName="lcf76f155ced4ddcb4097134ff3c332f" ma:taxonomyFieldName="MediaServiceImageTags" ma:displayName="Bildmarkeringar" ma:readOnly="false" ma:fieldId="{5cf76f15-5ced-4ddc-b409-7134ff3c332f}" ma:taxonomyMulti="true" ma:sspId="76f01679-147b-433d-bdef-1970141a7d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Innehållstyp"/>
        <xsd:element ref="dc:title" minOccurs="0" maxOccurs="1" ma:index="0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ABB136-80B4-43B6-89DF-93D8D64B85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E0AD4E-7688-4055-B75A-0F9083152AF0}">
  <ds:schemaRefs>
    <ds:schemaRef ds:uri="http://schemas.microsoft.com/office/infopath/2007/PartnerControls"/>
    <ds:schemaRef ds:uri="http://schemas.microsoft.com/office/2006/metadata/properties"/>
    <ds:schemaRef ds:uri="420b75d0-8429-47aa-a39d-cfa209076d13"/>
    <ds:schemaRef ds:uri="http://www.w3.org/XML/1998/namespace"/>
    <ds:schemaRef ds:uri="http://schemas.openxmlformats.org/package/2006/metadata/core-properties"/>
    <ds:schemaRef ds:uri="http://purl.org/dc/elements/1.1/"/>
    <ds:schemaRef ds:uri="deaad6fb-f8b9-4adf-843c-de495c9f02ef"/>
    <ds:schemaRef ds:uri="http://purl.org/dc/dcmitype/"/>
    <ds:schemaRef ds:uri="http://schemas.microsoft.com/office/2006/documentManagement/types"/>
    <ds:schemaRef ds:uri="http://purl.org/dc/terms/"/>
    <ds:schemaRef ds:uri="fe0251b5-18ca-4cca-957e-4e8d6623cbda"/>
  </ds:schemaRefs>
</ds:datastoreItem>
</file>

<file path=customXml/itemProps3.xml><?xml version="1.0" encoding="utf-8"?>
<ds:datastoreItem xmlns:ds="http://schemas.openxmlformats.org/officeDocument/2006/customXml" ds:itemID="{891996B7-BDC9-4068-9655-B67A4555125F}">
  <ds:schemaRefs>
    <ds:schemaRef ds:uri="420b75d0-8429-47aa-a39d-cfa209076d13"/>
    <ds:schemaRef ds:uri="deaad6fb-f8b9-4adf-843c-de495c9f02ef"/>
    <ds:schemaRef ds:uri="fe0251b5-18ca-4cca-957e-4e8d6623cbd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744</Words>
  <Application>Microsoft Macintosh PowerPoint</Application>
  <PresentationFormat>Bredbild</PresentationFormat>
  <Paragraphs>81</Paragraphs>
  <Slides>16</Slides>
  <Notes>16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10</vt:i4>
      </vt:variant>
      <vt:variant>
        <vt:lpstr>Tema</vt:lpstr>
      </vt:variant>
      <vt:variant>
        <vt:i4>6</vt:i4>
      </vt:variant>
      <vt:variant>
        <vt:lpstr>Bildrubriker</vt:lpstr>
      </vt:variant>
      <vt:variant>
        <vt:i4>16</vt:i4>
      </vt:variant>
    </vt:vector>
  </HeadingPairs>
  <TitlesOfParts>
    <vt:vector size="32" baseType="lpstr">
      <vt:lpstr>Aptos</vt:lpstr>
      <vt:lpstr>Arial</vt:lpstr>
      <vt:lpstr>Calibri</vt:lpstr>
      <vt:lpstr>Calibri Light</vt:lpstr>
      <vt:lpstr>Helvetica Neue</vt:lpstr>
      <vt:lpstr>Helvetica Neue Light</vt:lpstr>
      <vt:lpstr>Open Sans</vt:lpstr>
      <vt:lpstr>Open Sans Extrabold</vt:lpstr>
      <vt:lpstr>Open Sans Light</vt:lpstr>
      <vt:lpstr>Segoe UI</vt:lpstr>
      <vt:lpstr>Office-tema</vt:lpstr>
      <vt:lpstr>1_Office-tema</vt:lpstr>
      <vt:lpstr>Undersida, Vinternatt</vt:lpstr>
      <vt:lpstr>Undersida, Skog</vt:lpstr>
      <vt:lpstr>Undersida, Vit</vt:lpstr>
      <vt:lpstr>2_Office-tema</vt:lpstr>
      <vt:lpstr>Canvas för din verksamhet</vt:lpstr>
      <vt:lpstr>Välkommen!</vt:lpstr>
      <vt:lpstr>Agenda för de kommande 55 minuterna</vt:lpstr>
      <vt:lpstr>PowerPoint-presentation</vt:lpstr>
      <vt:lpstr>PowerPoint-presentation</vt:lpstr>
      <vt:lpstr>PowerPoint-presentation</vt:lpstr>
      <vt:lpstr>PowerPoint-presentation</vt:lpstr>
      <vt:lpstr>Handlingsplan i ”solfjädermodell” </vt:lpstr>
      <vt:lpstr>Grupparbete</vt:lpstr>
      <vt:lpstr>Dialog – erfarenheter av förändringsresor</vt:lpstr>
      <vt:lpstr>Vision Verksamhetsplan digitalisering 2023-25 *</vt:lpstr>
      <vt:lpstr>Handlingsplan 2025 utifrån treårig Verksamhetsplan  </vt:lpstr>
      <vt:lpstr>PowerPoint-presentation</vt:lpstr>
      <vt:lpstr>Enskild övning </vt:lpstr>
      <vt:lpstr>Reflektion i helgrupp</vt:lpstr>
      <vt:lpstr>Tack!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Mats G Johansson</cp:lastModifiedBy>
  <cp:revision>2</cp:revision>
  <dcterms:created xsi:type="dcterms:W3CDTF">2025-03-19T07:28:08Z</dcterms:created>
  <dcterms:modified xsi:type="dcterms:W3CDTF">2025-03-25T11:20:36Z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0x01010036F999449BE542DAA8A32B6CA622072200ED519413E3D61D4CB46389CBDAFB303F</vt:lpwstr>
  </property>
  <property fmtid="{D5CDD505-2E9C-101B-9397-08002B2CF9AE}" pid="3" name="DocumentCategory">
    <vt:lpwstr/>
  </property>
  <property fmtid="{D5CDD505-2E9C-101B-9397-08002B2CF9AE}" pid="4" name="HsaUnit">
    <vt:lpwstr/>
  </property>
  <property fmtid="{D5CDD505-2E9C-101B-9397-08002B2CF9AE}" pid="5" name="EconomyUnit">
    <vt:lpwstr/>
  </property>
  <property fmtid="{D5CDD505-2E9C-101B-9397-08002B2CF9AE}" pid="6" name="MediaServiceImageTags">
    <vt:lpwstr/>
  </property>
</Properties>
</file>