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entation.xml" ContentType="application/vnd.openxmlformats-officedocument.presentationml.presentation.main+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3.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91" r:id="rId2"/>
    <p:sldId id="288" r:id="rId3"/>
    <p:sldId id="290" r:id="rId4"/>
    <p:sldId id="344" r:id="rId5"/>
    <p:sldId id="289" r:id="rId6"/>
    <p:sldId id="292" r:id="rId7"/>
    <p:sldId id="293" r:id="rId8"/>
    <p:sldId id="295" r:id="rId9"/>
    <p:sldId id="296" r:id="rId10"/>
    <p:sldId id="297" r:id="rId11"/>
    <p:sldId id="299" r:id="rId12"/>
    <p:sldId id="300" r:id="rId13"/>
    <p:sldId id="302" r:id="rId14"/>
    <p:sldId id="304" r:id="rId15"/>
    <p:sldId id="305" r:id="rId16"/>
    <p:sldId id="343" r:id="rId17"/>
    <p:sldId id="267" r:id="rId18"/>
    <p:sldId id="324" r:id="rId19"/>
    <p:sldId id="325" r:id="rId20"/>
    <p:sldId id="326" r:id="rId21"/>
    <p:sldId id="327" r:id="rId22"/>
    <p:sldId id="307" r:id="rId23"/>
    <p:sldId id="308" r:id="rId24"/>
    <p:sldId id="309" r:id="rId25"/>
    <p:sldId id="310" r:id="rId26"/>
    <p:sldId id="312" r:id="rId27"/>
    <p:sldId id="315" r:id="rId28"/>
    <p:sldId id="319" r:id="rId29"/>
    <p:sldId id="320" r:id="rId3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44AD93-CE60-44C7-A59E-6DC32E686F91}" type="datetimeFigureOut">
              <a:rPr lang="sv-SE" smtClean="0"/>
              <a:t>2022-11-07</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AA362-3FA5-4F32-85C0-CE76E6493F33}" type="slidenum">
              <a:rPr lang="sv-SE" smtClean="0"/>
              <a:t>‹#›</a:t>
            </a:fld>
            <a:endParaRPr lang="sv-SE"/>
          </a:p>
        </p:txBody>
      </p:sp>
    </p:spTree>
    <p:extLst>
      <p:ext uri="{BB962C8B-B14F-4D97-AF65-F5344CB8AC3E}">
        <p14:creationId xmlns:p14="http://schemas.microsoft.com/office/powerpoint/2010/main" val="1549234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ntimeter.com/app/presentation/6ed5dfb9022f00799077210e6b1a09cb/e7db66a350ec"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mentimeter.com/app/presentation/6ed5dfb9022f00799077210e6b1a09cb/e7db66a350ec"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6929f8a774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6929f8a774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64cd93b0c9_3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164cd93b0c9_3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chemeClr val="dk1"/>
              </a:buClr>
              <a:buSzPts val="800"/>
              <a:buChar char="●"/>
            </a:pPr>
            <a:r>
              <a:rPr lang="sv" sz="800">
                <a:solidFill>
                  <a:schemeClr val="dk1"/>
                </a:solidFill>
              </a:rPr>
              <a:t>Vad skulle hjälpa dig att bidra mer?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164cd93b0c9_3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164cd93b0c9_3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chemeClr val="dk1"/>
              </a:buClr>
              <a:buSzPts val="800"/>
              <a:buChar char="●"/>
            </a:pPr>
            <a:r>
              <a:rPr lang="sv" sz="800">
                <a:solidFill>
                  <a:schemeClr val="dk1"/>
                </a:solidFill>
              </a:rPr>
              <a:t>Skulle du vilja ha möjlighet att påverka mer?</a:t>
            </a:r>
            <a:endParaRPr sz="800">
              <a:solidFill>
                <a:schemeClr val="dk1"/>
              </a:solidFill>
            </a:endParaRPr>
          </a:p>
          <a:p>
            <a:pPr marL="457200" lvl="0" indent="-279400" algn="l" rtl="0">
              <a:lnSpc>
                <a:spcPct val="115000"/>
              </a:lnSpc>
              <a:spcBef>
                <a:spcPts val="0"/>
              </a:spcBef>
              <a:spcAft>
                <a:spcPts val="0"/>
              </a:spcAft>
              <a:buClr>
                <a:schemeClr val="dk1"/>
              </a:buClr>
              <a:buSzPts val="800"/>
              <a:buChar char="●"/>
            </a:pPr>
            <a:r>
              <a:rPr lang="sv" sz="800">
                <a:solidFill>
                  <a:schemeClr val="dk1"/>
                </a:solidFill>
              </a:rPr>
              <a:t>Vad skulle hjälpa dig att bidra mer?</a:t>
            </a:r>
            <a:endParaRPr sz="800">
              <a:solidFill>
                <a:schemeClr val="dk1"/>
              </a:solidFill>
            </a:endParaRPr>
          </a:p>
          <a:p>
            <a:pPr marL="457200" lvl="0" indent="-279400" algn="l" rtl="0">
              <a:lnSpc>
                <a:spcPct val="115000"/>
              </a:lnSpc>
              <a:spcBef>
                <a:spcPts val="0"/>
              </a:spcBef>
              <a:spcAft>
                <a:spcPts val="0"/>
              </a:spcAft>
              <a:buClr>
                <a:schemeClr val="dk1"/>
              </a:buClr>
              <a:buSzPts val="800"/>
              <a:buChar char="●"/>
            </a:pPr>
            <a:r>
              <a:rPr lang="sv" sz="800">
                <a:solidFill>
                  <a:schemeClr val="dk1"/>
                </a:solidFill>
              </a:rPr>
              <a:t>Vad är det som hindrar dig?</a:t>
            </a:r>
            <a:endParaRPr sz="1700">
              <a:solidFill>
                <a:srgbClr val="110046"/>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164cd93b0c9_3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164cd93b0c9_3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457200" lvl="0" indent="-279400" algn="l" rtl="0">
              <a:lnSpc>
                <a:spcPct val="115000"/>
              </a:lnSpc>
              <a:spcBef>
                <a:spcPts val="0"/>
              </a:spcBef>
              <a:spcAft>
                <a:spcPts val="0"/>
              </a:spcAft>
              <a:buClr>
                <a:schemeClr val="dk1"/>
              </a:buClr>
              <a:buSzPts val="800"/>
              <a:buChar char="●"/>
            </a:pPr>
            <a:r>
              <a:rPr lang="sv" sz="800">
                <a:solidFill>
                  <a:schemeClr val="dk1"/>
                </a:solidFill>
              </a:rPr>
              <a:t>Skulle du vilja ha möjlighet att påverka mer?</a:t>
            </a:r>
            <a:endParaRPr sz="800">
              <a:solidFill>
                <a:schemeClr val="dk1"/>
              </a:solidFill>
            </a:endParaRPr>
          </a:p>
          <a:p>
            <a:pPr marL="457200" lvl="0" indent="-279400" algn="l" rtl="0">
              <a:lnSpc>
                <a:spcPct val="115000"/>
              </a:lnSpc>
              <a:spcBef>
                <a:spcPts val="0"/>
              </a:spcBef>
              <a:spcAft>
                <a:spcPts val="0"/>
              </a:spcAft>
              <a:buClr>
                <a:schemeClr val="dk1"/>
              </a:buClr>
              <a:buSzPts val="800"/>
              <a:buChar char="●"/>
            </a:pPr>
            <a:r>
              <a:rPr lang="sv" sz="800">
                <a:solidFill>
                  <a:schemeClr val="dk1"/>
                </a:solidFill>
              </a:rPr>
              <a:t>Vad skulle hjälpa dig att bidra mer?</a:t>
            </a:r>
            <a:endParaRPr sz="800">
              <a:solidFill>
                <a:schemeClr val="dk1"/>
              </a:solidFill>
            </a:endParaRPr>
          </a:p>
          <a:p>
            <a:pPr marL="457200" lvl="0" indent="-279400" algn="l" rtl="0">
              <a:lnSpc>
                <a:spcPct val="115000"/>
              </a:lnSpc>
              <a:spcBef>
                <a:spcPts val="0"/>
              </a:spcBef>
              <a:spcAft>
                <a:spcPts val="0"/>
              </a:spcAft>
              <a:buClr>
                <a:schemeClr val="dk1"/>
              </a:buClr>
              <a:buSzPts val="800"/>
              <a:buChar char="●"/>
            </a:pPr>
            <a:r>
              <a:rPr lang="sv" sz="800">
                <a:solidFill>
                  <a:schemeClr val="dk1"/>
                </a:solidFill>
              </a:rPr>
              <a:t>Vad är det som hindrar dig?</a:t>
            </a:r>
            <a:endParaRPr sz="8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914400" lvl="0" indent="-298450" algn="l" rtl="0">
              <a:lnSpc>
                <a:spcPct val="115000"/>
              </a:lnSpc>
              <a:spcBef>
                <a:spcPts val="0"/>
              </a:spcBef>
              <a:spcAft>
                <a:spcPts val="0"/>
              </a:spcAft>
              <a:buClr>
                <a:schemeClr val="dk1"/>
              </a:buClr>
              <a:buSzPts val="1100"/>
              <a:buChar char="●"/>
            </a:pPr>
            <a:r>
              <a:rPr lang="sv">
                <a:solidFill>
                  <a:schemeClr val="dk1"/>
                </a:solidFill>
              </a:rPr>
              <a:t>Jag vet hur jag ska leda digital transformation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endParaRPr sz="8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164cd93b0c9_3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164cd93b0c9_3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164cd93b0c9_3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164cd93b0c9_3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chemeClr val="dk1"/>
              </a:buClr>
              <a:buSzPts val="800"/>
              <a:buChar char="●"/>
            </a:pPr>
            <a:r>
              <a:rPr lang="sv" sz="800">
                <a:solidFill>
                  <a:schemeClr val="dk1"/>
                </a:solidFill>
              </a:rPr>
              <a:t>Vad skulle hjälpa dig att bidra mer?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64cd93b0c9_3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64cd93b0c9_3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chemeClr val="dk1"/>
              </a:buClr>
              <a:buSzPts val="800"/>
              <a:buChar char="●"/>
            </a:pPr>
            <a:r>
              <a:rPr lang="sv" sz="800">
                <a:solidFill>
                  <a:schemeClr val="dk1"/>
                </a:solidFill>
              </a:rPr>
              <a:t>Vad skulle hjälpa dig att bidra mer?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6929f8a774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6929f8a774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4551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64cd93b0c9_3_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64cd93b0c9_3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v" sz="1200">
                <a:solidFill>
                  <a:schemeClr val="dk1"/>
                </a:solidFill>
              </a:rPr>
              <a:t>00:20 </a:t>
            </a:r>
            <a:r>
              <a:rPr lang="sv" sz="1300">
                <a:solidFill>
                  <a:schemeClr val="dk1"/>
                </a:solidFill>
              </a:rPr>
              <a:t>Maria </a:t>
            </a:r>
            <a:endParaRPr sz="1300">
              <a:solidFill>
                <a:schemeClr val="dk1"/>
              </a:solidFill>
            </a:endParaRPr>
          </a:p>
          <a:p>
            <a:pPr marL="0" lvl="0" indent="0" algn="l" rtl="0">
              <a:spcBef>
                <a:spcPts val="0"/>
              </a:spcBef>
              <a:spcAft>
                <a:spcPts val="0"/>
              </a:spcAft>
              <a:buClr>
                <a:schemeClr val="dk1"/>
              </a:buClr>
              <a:buSzPts val="1100"/>
              <a:buFont typeface="Arial"/>
              <a:buNone/>
            </a:pPr>
            <a:r>
              <a:rPr lang="sv" sz="1300">
                <a:solidFill>
                  <a:schemeClr val="dk1"/>
                </a:solidFill>
              </a:rPr>
              <a:t>- Ni har fått träna er i att mäta och nu ska ni få träna i att arbeta med resultatet. </a:t>
            </a:r>
            <a:endParaRPr sz="1300">
              <a:solidFill>
                <a:schemeClr val="dk1"/>
              </a:solidFill>
            </a:endParaRPr>
          </a:p>
          <a:p>
            <a:pPr marL="0" lvl="0" indent="0" algn="l" rtl="0">
              <a:spcBef>
                <a:spcPts val="0"/>
              </a:spcBef>
              <a:spcAft>
                <a:spcPts val="0"/>
              </a:spcAft>
              <a:buClr>
                <a:schemeClr val="dk1"/>
              </a:buClr>
              <a:buSzPts val="1100"/>
              <a:buFont typeface="Arial"/>
              <a:buNone/>
            </a:pPr>
            <a:r>
              <a:rPr lang="sv" sz="1300">
                <a:solidFill>
                  <a:schemeClr val="dk1"/>
                </a:solidFill>
              </a:rPr>
              <a:t>Ni kommer totalt att få 20 minuter på er för denna övning. Ni kommer att arbeta 4&amp;4 eller 3&amp;3. </a:t>
            </a:r>
            <a:endParaRPr sz="1300">
              <a:solidFill>
                <a:schemeClr val="dk1"/>
              </a:solidFill>
            </a:endParaRPr>
          </a:p>
          <a:p>
            <a:pPr marL="0" lvl="0" indent="0" algn="l" rtl="0">
              <a:spcBef>
                <a:spcPts val="0"/>
              </a:spcBef>
              <a:spcAft>
                <a:spcPts val="0"/>
              </a:spcAft>
              <a:buClr>
                <a:schemeClr val="dk1"/>
              </a:buClr>
              <a:buSzPts val="1100"/>
              <a:buFont typeface="Arial"/>
              <a:buNone/>
            </a:pPr>
            <a:r>
              <a:rPr lang="sv" sz="1300">
                <a:solidFill>
                  <a:schemeClr val="dk1"/>
                </a:solidFill>
              </a:rPr>
              <a:t>Några grupper kommer att arbeta med området mål och syfte, någon grupp kommer att få jobba med kommunikation, någon med delaktighet och några grupper med ledarskap. </a:t>
            </a:r>
            <a:endParaRPr sz="1300">
              <a:solidFill>
                <a:schemeClr val="dk1"/>
              </a:solidFill>
            </a:endParaRPr>
          </a:p>
          <a:p>
            <a:pPr marL="0" lvl="0" indent="0" algn="l" rtl="0">
              <a:spcBef>
                <a:spcPts val="0"/>
              </a:spcBef>
              <a:spcAft>
                <a:spcPts val="0"/>
              </a:spcAft>
              <a:buClr>
                <a:schemeClr val="dk1"/>
              </a:buClr>
              <a:buSzPts val="1100"/>
              <a:buFont typeface="Arial"/>
              <a:buNone/>
            </a:pPr>
            <a:endParaRPr sz="1300">
              <a:solidFill>
                <a:schemeClr val="dk1"/>
              </a:solidFill>
            </a:endParaRPr>
          </a:p>
          <a:p>
            <a:pPr marL="0" lvl="0" indent="0" algn="l" rtl="0">
              <a:spcBef>
                <a:spcPts val="0"/>
              </a:spcBef>
              <a:spcAft>
                <a:spcPts val="0"/>
              </a:spcAft>
              <a:buClr>
                <a:schemeClr val="dk1"/>
              </a:buClr>
              <a:buSzPts val="1100"/>
              <a:buFont typeface="Arial"/>
              <a:buNone/>
            </a:pPr>
            <a:r>
              <a:rPr lang="sv" sz="1300">
                <a:solidFill>
                  <a:schemeClr val="dk1"/>
                </a:solidFill>
              </a:rPr>
              <a:t>Ni börjar med att titta på resultatet som är kopplat till just den frågeställning som er grupp ska arbeta med. </a:t>
            </a:r>
            <a:endParaRPr sz="1300">
              <a:solidFill>
                <a:schemeClr val="dk1"/>
              </a:solidFill>
            </a:endParaRPr>
          </a:p>
          <a:p>
            <a:pPr marL="0" lvl="0" indent="0" algn="l" rtl="0">
              <a:spcBef>
                <a:spcPts val="0"/>
              </a:spcBef>
              <a:spcAft>
                <a:spcPts val="0"/>
              </a:spcAft>
              <a:buClr>
                <a:schemeClr val="dk1"/>
              </a:buClr>
              <a:buSzPts val="1100"/>
              <a:buFont typeface="Arial"/>
              <a:buNone/>
            </a:pPr>
            <a:r>
              <a:rPr lang="sv" sz="1300">
                <a:solidFill>
                  <a:schemeClr val="dk1"/>
                </a:solidFill>
              </a:rPr>
              <a:t>Prata med varandra om hur ni valde att besvara frågorna. </a:t>
            </a:r>
            <a:endParaRPr sz="1300">
              <a:solidFill>
                <a:schemeClr val="dk1"/>
              </a:solidFill>
            </a:endParaRPr>
          </a:p>
          <a:p>
            <a:pPr marL="0" lvl="0" indent="0" algn="l" rtl="0">
              <a:spcBef>
                <a:spcPts val="0"/>
              </a:spcBef>
              <a:spcAft>
                <a:spcPts val="0"/>
              </a:spcAft>
              <a:buClr>
                <a:schemeClr val="dk1"/>
              </a:buClr>
              <a:buSzPts val="1100"/>
              <a:buFont typeface="Arial"/>
              <a:buNone/>
            </a:pPr>
            <a:r>
              <a:rPr lang="sv" sz="1300">
                <a:solidFill>
                  <a:schemeClr val="dk1"/>
                </a:solidFill>
              </a:rPr>
              <a:t>Använd cirka 2 minuter till detta.</a:t>
            </a:r>
            <a:endParaRPr sz="1300">
              <a:solidFill>
                <a:schemeClr val="dk1"/>
              </a:solidFill>
            </a:endParaRPr>
          </a:p>
          <a:p>
            <a:pPr marL="0" lvl="0" indent="0" algn="l" rtl="0">
              <a:spcBef>
                <a:spcPts val="0"/>
              </a:spcBef>
              <a:spcAft>
                <a:spcPts val="0"/>
              </a:spcAft>
              <a:buClr>
                <a:schemeClr val="dk1"/>
              </a:buClr>
              <a:buSzPts val="1100"/>
              <a:buFont typeface="Arial"/>
              <a:buNone/>
            </a:pPr>
            <a:endParaRPr sz="1300">
              <a:solidFill>
                <a:schemeClr val="dk1"/>
              </a:solidFill>
            </a:endParaRPr>
          </a:p>
          <a:p>
            <a:pPr marL="0" lvl="0" indent="0" algn="l" rtl="0">
              <a:spcBef>
                <a:spcPts val="0"/>
              </a:spcBef>
              <a:spcAft>
                <a:spcPts val="0"/>
              </a:spcAft>
              <a:buClr>
                <a:schemeClr val="dk1"/>
              </a:buClr>
              <a:buSzPts val="1100"/>
              <a:buFont typeface="Arial"/>
              <a:buNone/>
            </a:pPr>
            <a:r>
              <a:rPr lang="sv" sz="1300">
                <a:solidFill>
                  <a:schemeClr val="dk1"/>
                </a:solidFill>
              </a:rPr>
              <a:t>Därefter innehåller övningen två delar.</a:t>
            </a:r>
            <a:endParaRPr sz="1300">
              <a:solidFill>
                <a:schemeClr val="dk1"/>
              </a:solidFill>
            </a:endParaRPr>
          </a:p>
          <a:p>
            <a:pPr marL="0" lvl="0" indent="0" algn="l" rtl="0">
              <a:spcBef>
                <a:spcPts val="0"/>
              </a:spcBef>
              <a:spcAft>
                <a:spcPts val="0"/>
              </a:spcAft>
              <a:buClr>
                <a:schemeClr val="dk1"/>
              </a:buClr>
              <a:buSzPts val="1100"/>
              <a:buFont typeface="Arial"/>
              <a:buNone/>
            </a:pPr>
            <a:r>
              <a:rPr lang="sv" sz="1300">
                <a:solidFill>
                  <a:schemeClr val="dk1"/>
                </a:solidFill>
              </a:rPr>
              <a:t>Del 1 - Vilka nyfikna frågeställningar vore bra att ställa för att förstå resultatet.</a:t>
            </a:r>
            <a:endParaRPr sz="1300">
              <a:solidFill>
                <a:schemeClr val="dk1"/>
              </a:solidFill>
            </a:endParaRPr>
          </a:p>
          <a:p>
            <a:pPr marL="0" lvl="0" indent="0" algn="l" rtl="0">
              <a:spcBef>
                <a:spcPts val="0"/>
              </a:spcBef>
              <a:spcAft>
                <a:spcPts val="0"/>
              </a:spcAft>
              <a:buClr>
                <a:schemeClr val="dk1"/>
              </a:buClr>
              <a:buSzPts val="1100"/>
              <a:buFont typeface="Arial"/>
              <a:buNone/>
            </a:pPr>
            <a:r>
              <a:rPr lang="sv" sz="1300">
                <a:solidFill>
                  <a:schemeClr val="dk1"/>
                </a:solidFill>
              </a:rPr>
              <a:t>Använd ca 8 minuter till denna uppgift.</a:t>
            </a:r>
            <a:endParaRPr sz="1300">
              <a:solidFill>
                <a:schemeClr val="dk1"/>
              </a:solidFill>
            </a:endParaRPr>
          </a:p>
          <a:p>
            <a:pPr marL="0" lvl="0" indent="0" algn="l" rtl="0">
              <a:spcBef>
                <a:spcPts val="0"/>
              </a:spcBef>
              <a:spcAft>
                <a:spcPts val="0"/>
              </a:spcAft>
              <a:buClr>
                <a:schemeClr val="dk1"/>
              </a:buClr>
              <a:buSzPts val="1100"/>
              <a:buFont typeface="Arial"/>
              <a:buNone/>
            </a:pPr>
            <a:endParaRPr sz="1300">
              <a:solidFill>
                <a:schemeClr val="dk1"/>
              </a:solidFill>
            </a:endParaRPr>
          </a:p>
          <a:p>
            <a:pPr marL="0" lvl="0" indent="0" algn="l" rtl="0">
              <a:spcBef>
                <a:spcPts val="0"/>
              </a:spcBef>
              <a:spcAft>
                <a:spcPts val="0"/>
              </a:spcAft>
              <a:buClr>
                <a:schemeClr val="dk1"/>
              </a:buClr>
              <a:buSzPts val="1100"/>
              <a:buFont typeface="Arial"/>
              <a:buNone/>
            </a:pPr>
            <a:r>
              <a:rPr lang="sv" sz="1300">
                <a:solidFill>
                  <a:schemeClr val="dk1"/>
                </a:solidFill>
              </a:rPr>
              <a:t>Del 2 - Vad för aktivitet kan ni göra/träna på för att förbättra eller förstärka resultatet.</a:t>
            </a:r>
            <a:endParaRPr sz="1300">
              <a:solidFill>
                <a:schemeClr val="dk1"/>
              </a:solidFill>
            </a:endParaRPr>
          </a:p>
          <a:p>
            <a:pPr marL="0" lvl="0" indent="0" algn="l" rtl="0">
              <a:spcBef>
                <a:spcPts val="0"/>
              </a:spcBef>
              <a:spcAft>
                <a:spcPts val="0"/>
              </a:spcAft>
              <a:buClr>
                <a:schemeClr val="dk1"/>
              </a:buClr>
              <a:buSzPts val="1100"/>
              <a:buFont typeface="Arial"/>
              <a:buNone/>
            </a:pPr>
            <a:r>
              <a:rPr lang="sv" sz="1300">
                <a:solidFill>
                  <a:schemeClr val="dk1"/>
                </a:solidFill>
              </a:rPr>
              <a:t>Välj sedan ut 1 aktivitet som ni vill träna på kommande 4 veckorna. Markera den aktiviteten med </a:t>
            </a:r>
            <a:r>
              <a:rPr lang="sv" sz="1300" b="1">
                <a:solidFill>
                  <a:schemeClr val="dk1"/>
                </a:solidFill>
              </a:rPr>
              <a:t>fet stil. </a:t>
            </a:r>
            <a:endParaRPr sz="1300" b="1">
              <a:solidFill>
                <a:schemeClr val="dk1"/>
              </a:solidFill>
            </a:endParaRPr>
          </a:p>
          <a:p>
            <a:pPr marL="0" lvl="0" indent="0" algn="l" rtl="0">
              <a:spcBef>
                <a:spcPts val="0"/>
              </a:spcBef>
              <a:spcAft>
                <a:spcPts val="0"/>
              </a:spcAft>
              <a:buClr>
                <a:schemeClr val="dk1"/>
              </a:buClr>
              <a:buSzPts val="1100"/>
              <a:buFont typeface="Arial"/>
              <a:buNone/>
            </a:pPr>
            <a:r>
              <a:rPr lang="sv" sz="1300">
                <a:solidFill>
                  <a:schemeClr val="dk1"/>
                </a:solidFill>
              </a:rPr>
              <a:t>Använd ca 10 minuter till denna del av uppgiften. </a:t>
            </a: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r>
              <a:rPr lang="sv" sz="1300">
                <a:solidFill>
                  <a:schemeClr val="dk1"/>
                </a:solidFill>
              </a:rPr>
              <a:t>Den som är ansvarig för att dela in er i grupper i dag kommer att skicka ut meddelanden till er, så kallade broadcast-meddelanden när det är dags att gå vidare i övningen.</a:t>
            </a:r>
            <a:endParaRPr sz="1300">
              <a:solidFill>
                <a:schemeClr val="dk1"/>
              </a:solidFill>
            </a:endParaRPr>
          </a:p>
          <a:p>
            <a:pPr marL="0" lvl="0" indent="0" algn="l" rtl="0">
              <a:spcBef>
                <a:spcPts val="0"/>
              </a:spcBef>
              <a:spcAft>
                <a:spcPts val="0"/>
              </a:spcAft>
              <a:buNone/>
            </a:pPr>
            <a:r>
              <a:rPr lang="sv" sz="1300">
                <a:solidFill>
                  <a:schemeClr val="dk1"/>
                </a:solidFill>
              </a:rPr>
              <a:t>Denna person kommer också att broadcasta en bild över själva resultatet så att ni når den i grupprummen.</a:t>
            </a: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r>
              <a:rPr lang="sv" sz="1300" b="1">
                <a:solidFill>
                  <a:schemeClr val="dk1"/>
                </a:solidFill>
              </a:rPr>
              <a:t>Några frågor</a:t>
            </a:r>
            <a:r>
              <a:rPr lang="sv" sz="1300">
                <a:solidFill>
                  <a:schemeClr val="dk1"/>
                </a:solidFill>
              </a:rPr>
              <a:t> på övningen innan vi skickar ut er i grupper?</a:t>
            </a: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r>
              <a:rPr lang="sv" sz="1300">
                <a:solidFill>
                  <a:schemeClr val="dk1"/>
                </a:solidFill>
              </a:rPr>
              <a:t>Jag kommer att kika in lite snabbt i så många grupprum jag hinner - om ni inte ställer någon fråga när ni ser mig, går jag vidare till nästa grupprum.</a:t>
            </a: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r>
              <a:rPr lang="sv" sz="1300">
                <a:solidFill>
                  <a:schemeClr val="dk1"/>
                </a:solidFill>
              </a:rPr>
              <a:t>Är du redo att dela in våra deltagare i grupper, Erika?</a:t>
            </a:r>
            <a:endParaRPr sz="1300">
              <a:solidFill>
                <a:schemeClr val="dk1"/>
              </a:solidFill>
            </a:endParaRPr>
          </a:p>
          <a:p>
            <a:pPr marL="0" lvl="0" indent="0" algn="l" rtl="0">
              <a:spcBef>
                <a:spcPts val="0"/>
              </a:spcBef>
              <a:spcAft>
                <a:spcPts val="0"/>
              </a:spcAft>
              <a:buNone/>
            </a:pPr>
            <a:endParaRPr sz="1300">
              <a:solidFill>
                <a:schemeClr val="dk1"/>
              </a:solidFill>
            </a:endParaRPr>
          </a:p>
          <a:p>
            <a:pPr marL="0" lvl="0" indent="0" algn="l" rtl="0">
              <a:spcBef>
                <a:spcPts val="0"/>
              </a:spcBef>
              <a:spcAft>
                <a:spcPts val="0"/>
              </a:spcAft>
              <a:buNone/>
            </a:pPr>
            <a:r>
              <a:rPr lang="sv" sz="1300">
                <a:solidFill>
                  <a:schemeClr val="dk1"/>
                </a:solidFill>
              </a:rPr>
              <a:t>Stort lycka till med denna övningsuppgift så ses vi om 20 minuter!</a:t>
            </a:r>
            <a:endParaRPr sz="130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sv" sz="1200">
                <a:solidFill>
                  <a:schemeClr val="dk1"/>
                </a:solidFill>
              </a:rPr>
              <a:t>Här är länk till resultatet, </a:t>
            </a:r>
            <a:r>
              <a:rPr lang="sv" sz="1200" u="sng">
                <a:solidFill>
                  <a:schemeClr val="hlink"/>
                </a:solidFill>
                <a:hlinkClick r:id="rId3"/>
              </a:rPr>
              <a:t>https://www.mentimeter.com/app/presentation/6ed5dfb9022f00799077210e6b1a09cb/e7db66a350ec</a:t>
            </a: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16929f8a774_0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16929f8a774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559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16929f8a774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16929f8a774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05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45c7bf5a95_0_9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45c7bf5a95_0_9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8" name="Google Shape;528;g145c7bf5a95_0_9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sv"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16929f8a774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16929f8a774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2405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16929f8a774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16929f8a774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8917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168930d9a11_8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168930d9a11_8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168930d9a11_8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168930d9a11_8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168930d9a11_83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168930d9a11_8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168930d9a11_83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168930d9a11_83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chemeClr val="dk1"/>
              </a:buClr>
              <a:buSzPts val="800"/>
              <a:buChar char="●"/>
            </a:pPr>
            <a:r>
              <a:rPr lang="sv" sz="800">
                <a:solidFill>
                  <a:schemeClr val="dk1"/>
                </a:solidFill>
              </a:rPr>
              <a:t>Vad skulle hjälpa dig att bidra mer?</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168930d9a11_83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168930d9a11_8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chemeClr val="dk1"/>
              </a:buClr>
              <a:buSzPts val="800"/>
              <a:buChar char="●"/>
            </a:pPr>
            <a:r>
              <a:rPr lang="sv" sz="800">
                <a:solidFill>
                  <a:schemeClr val="dk1"/>
                </a:solidFill>
              </a:rPr>
              <a:t>Skulle du vilja ha möjlighet att påverka mer?</a:t>
            </a:r>
            <a:endParaRPr sz="800">
              <a:solidFill>
                <a:schemeClr val="dk1"/>
              </a:solidFill>
            </a:endParaRPr>
          </a:p>
          <a:p>
            <a:pPr marL="457200" lvl="0" indent="-279400" algn="l" rtl="0">
              <a:lnSpc>
                <a:spcPct val="115000"/>
              </a:lnSpc>
              <a:spcBef>
                <a:spcPts val="0"/>
              </a:spcBef>
              <a:spcAft>
                <a:spcPts val="0"/>
              </a:spcAft>
              <a:buClr>
                <a:schemeClr val="dk1"/>
              </a:buClr>
              <a:buSzPts val="800"/>
              <a:buChar char="●"/>
            </a:pPr>
            <a:r>
              <a:rPr lang="sv" sz="800">
                <a:solidFill>
                  <a:schemeClr val="dk1"/>
                </a:solidFill>
              </a:rPr>
              <a:t>Vad skulle hjälpa dig att bidra mer?</a:t>
            </a:r>
            <a:endParaRPr sz="800">
              <a:solidFill>
                <a:schemeClr val="dk1"/>
              </a:solidFill>
            </a:endParaRPr>
          </a:p>
          <a:p>
            <a:pPr marL="457200" lvl="0" indent="-279400" algn="l" rtl="0">
              <a:lnSpc>
                <a:spcPct val="115000"/>
              </a:lnSpc>
              <a:spcBef>
                <a:spcPts val="0"/>
              </a:spcBef>
              <a:spcAft>
                <a:spcPts val="0"/>
              </a:spcAft>
              <a:buClr>
                <a:schemeClr val="dk1"/>
              </a:buClr>
              <a:buSzPts val="800"/>
              <a:buChar char="●"/>
            </a:pPr>
            <a:r>
              <a:rPr lang="sv" sz="800">
                <a:solidFill>
                  <a:schemeClr val="dk1"/>
                </a:solidFill>
              </a:rPr>
              <a:t>Vad är det som hindrar dig?</a:t>
            </a:r>
            <a:endParaRPr sz="800">
              <a:solidFill>
                <a:schemeClr val="dk1"/>
              </a:solidFill>
            </a:endParaRPr>
          </a:p>
          <a:p>
            <a:pPr marL="0" lvl="0" indent="0" algn="l" rtl="0">
              <a:spcBef>
                <a:spcPts val="800"/>
              </a:spcBef>
              <a:spcAft>
                <a:spcPts val="0"/>
              </a:spcAft>
              <a:buClr>
                <a:schemeClr val="dk1"/>
              </a:buClr>
              <a:buSzPts val="1100"/>
              <a:buFont typeface="Arial"/>
              <a:buNone/>
            </a:pPr>
            <a:endParaRPr sz="1700">
              <a:solidFill>
                <a:srgbClr val="110046"/>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168930d9a11_83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168930d9a11_83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168930d9a11_83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168930d9a11_83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chemeClr val="dk1"/>
              </a:buClr>
              <a:buSzPts val="800"/>
              <a:buChar char="●"/>
            </a:pPr>
            <a:r>
              <a:rPr lang="sv" sz="800">
                <a:solidFill>
                  <a:schemeClr val="dk1"/>
                </a:solidFill>
              </a:rPr>
              <a:t>Vad skulle hjälpa dig att bidra mer?</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168930d9a11_83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168930d9a11_83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chemeClr val="dk1"/>
              </a:buClr>
              <a:buSzPts val="800"/>
              <a:buChar char="●"/>
            </a:pPr>
            <a:r>
              <a:rPr lang="sv" sz="800">
                <a:solidFill>
                  <a:schemeClr val="dk1"/>
                </a:solidFill>
              </a:rPr>
              <a:t>Skulle du vilja ha möjlighet att påverka mer?</a:t>
            </a:r>
            <a:endParaRPr sz="800">
              <a:solidFill>
                <a:schemeClr val="dk1"/>
              </a:solidFill>
            </a:endParaRPr>
          </a:p>
          <a:p>
            <a:pPr marL="457200" lvl="0" indent="-279400" algn="l" rtl="0">
              <a:lnSpc>
                <a:spcPct val="115000"/>
              </a:lnSpc>
              <a:spcBef>
                <a:spcPts val="0"/>
              </a:spcBef>
              <a:spcAft>
                <a:spcPts val="0"/>
              </a:spcAft>
              <a:buClr>
                <a:schemeClr val="dk1"/>
              </a:buClr>
              <a:buSzPts val="800"/>
              <a:buChar char="●"/>
            </a:pPr>
            <a:r>
              <a:rPr lang="sv" sz="800">
                <a:solidFill>
                  <a:schemeClr val="dk1"/>
                </a:solidFill>
              </a:rPr>
              <a:t>Vad skulle hjälpa dig att bidra mer?</a:t>
            </a:r>
            <a:endParaRPr sz="800">
              <a:solidFill>
                <a:schemeClr val="dk1"/>
              </a:solidFill>
            </a:endParaRPr>
          </a:p>
          <a:p>
            <a:pPr marL="457200" lvl="0" indent="-279400" algn="l" rtl="0">
              <a:lnSpc>
                <a:spcPct val="115000"/>
              </a:lnSpc>
              <a:spcBef>
                <a:spcPts val="0"/>
              </a:spcBef>
              <a:spcAft>
                <a:spcPts val="0"/>
              </a:spcAft>
              <a:buClr>
                <a:schemeClr val="dk1"/>
              </a:buClr>
              <a:buSzPts val="800"/>
              <a:buChar char="●"/>
            </a:pPr>
            <a:r>
              <a:rPr lang="sv" sz="800">
                <a:solidFill>
                  <a:schemeClr val="dk1"/>
                </a:solidFill>
              </a:rPr>
              <a:t>Vad är det som hindrar dig?</a:t>
            </a:r>
            <a:endParaRPr sz="800">
              <a:solidFill>
                <a:schemeClr val="dk1"/>
              </a:solidFill>
            </a:endParaRPr>
          </a:p>
          <a:p>
            <a:pPr marL="0" lvl="0" indent="0" algn="l" rtl="0">
              <a:spcBef>
                <a:spcPts val="800"/>
              </a:spcBef>
              <a:spcAft>
                <a:spcPts val="0"/>
              </a:spcAft>
              <a:buClr>
                <a:schemeClr val="dk1"/>
              </a:buClr>
              <a:buSzPts val="1100"/>
              <a:buFont typeface="Arial"/>
              <a:buNone/>
            </a:pPr>
            <a:endParaRPr sz="1700">
              <a:solidFill>
                <a:srgbClr val="110046"/>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6929f8a7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16929f8a7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16929f8a774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16929f8a774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6830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55b58d6a39_0_1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155b58d6a39_0_1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sv">
                <a:solidFill>
                  <a:schemeClr val="dk1"/>
                </a:solidFill>
              </a:rPr>
              <a:t>Marie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sv">
                <a:solidFill>
                  <a:schemeClr val="dk1"/>
                </a:solidFill>
              </a:rPr>
              <a:t>Här är länk till resultatet, </a:t>
            </a:r>
            <a:r>
              <a:rPr lang="sv" u="sng">
                <a:solidFill>
                  <a:schemeClr val="hlink"/>
                </a:solidFill>
                <a:hlinkClick r:id="rId3"/>
              </a:rPr>
              <a:t>https://www.mentimeter.com/app/presentation/6ed5dfb9022f00799077210e6b1a09cb/e7db66a350ec</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64cd93b0c9_3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164cd93b0c9_3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sv"/>
              <a:t>Marie Klipp in mentimeter resultatet, så när de arbetar i grupperna kan de ta del av fritext frågorna</a:t>
            </a:r>
            <a:endParaRPr/>
          </a:p>
          <a:p>
            <a:pPr marL="0" lvl="0" indent="0" algn="l" rtl="0">
              <a:spcBef>
                <a:spcPts val="0"/>
              </a:spcBef>
              <a:spcAft>
                <a:spcPts val="0"/>
              </a:spcAft>
              <a:buNone/>
            </a:pPr>
            <a:endParaRPr/>
          </a:p>
          <a:p>
            <a:pPr marL="457200" lvl="0" indent="-279400" algn="l" rtl="0">
              <a:lnSpc>
                <a:spcPct val="115000"/>
              </a:lnSpc>
              <a:spcBef>
                <a:spcPts val="0"/>
              </a:spcBef>
              <a:spcAft>
                <a:spcPts val="0"/>
              </a:spcAft>
              <a:buClr>
                <a:schemeClr val="dk1"/>
              </a:buClr>
              <a:buSzPts val="800"/>
              <a:buChar char="●"/>
            </a:pPr>
            <a:r>
              <a:rPr lang="sv" sz="800">
                <a:solidFill>
                  <a:schemeClr val="dk1"/>
                </a:solidFill>
              </a:rPr>
              <a:t>Skulle du vilja ha möjlighet att påverka mer?</a:t>
            </a:r>
            <a:endParaRPr sz="800">
              <a:solidFill>
                <a:schemeClr val="dk1"/>
              </a:solidFill>
            </a:endParaRPr>
          </a:p>
          <a:p>
            <a:pPr marL="457200" lvl="0" indent="-279400" algn="l" rtl="0">
              <a:lnSpc>
                <a:spcPct val="115000"/>
              </a:lnSpc>
              <a:spcBef>
                <a:spcPts val="0"/>
              </a:spcBef>
              <a:spcAft>
                <a:spcPts val="0"/>
              </a:spcAft>
              <a:buClr>
                <a:schemeClr val="dk1"/>
              </a:buClr>
              <a:buSzPts val="800"/>
              <a:buChar char="●"/>
            </a:pPr>
            <a:r>
              <a:rPr lang="sv" sz="800">
                <a:solidFill>
                  <a:schemeClr val="dk1"/>
                </a:solidFill>
              </a:rPr>
              <a:t>Vad skulle hjälpa dig att bidra mer?</a:t>
            </a:r>
            <a:endParaRPr sz="800">
              <a:solidFill>
                <a:schemeClr val="dk1"/>
              </a:solidFill>
            </a:endParaRPr>
          </a:p>
          <a:p>
            <a:pPr marL="457200" lvl="0" indent="-279400" algn="l" rtl="0">
              <a:lnSpc>
                <a:spcPct val="115000"/>
              </a:lnSpc>
              <a:spcBef>
                <a:spcPts val="0"/>
              </a:spcBef>
              <a:spcAft>
                <a:spcPts val="0"/>
              </a:spcAft>
              <a:buClr>
                <a:schemeClr val="dk1"/>
              </a:buClr>
              <a:buSzPts val="800"/>
              <a:buChar char="●"/>
            </a:pPr>
            <a:r>
              <a:rPr lang="sv" sz="800">
                <a:solidFill>
                  <a:schemeClr val="dk1"/>
                </a:solidFill>
              </a:rPr>
              <a:t>Vad är det som hindrar dig?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64cd93b0c9_3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164cd93b0c9_3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64cd93b0c9_3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164cd93b0c9_3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64cd93b0c9_3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164cd93b0c9_3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chemeClr val="dk1"/>
              </a:buClr>
              <a:buSzPts val="800"/>
              <a:buChar char="●"/>
            </a:pPr>
            <a:r>
              <a:rPr lang="sv" sz="800">
                <a:solidFill>
                  <a:schemeClr val="dk1"/>
                </a:solidFill>
              </a:rPr>
              <a:t>Vad skulle hjälpa dig att bidra mer?</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Rubrikbild på bakgrundsplatts">
  <p:cSld name="Rubrikbild på bakgrundsplatts">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t="1" b="41032"/>
          <a:stretch/>
        </p:blipFill>
        <p:spPr>
          <a:xfrm>
            <a:off x="1" y="-3"/>
            <a:ext cx="12196889" cy="5592000"/>
          </a:xfrm>
          <a:prstGeom prst="rect">
            <a:avLst/>
          </a:prstGeom>
          <a:noFill/>
          <a:ln>
            <a:noFill/>
          </a:ln>
        </p:spPr>
      </p:pic>
      <p:sp>
        <p:nvSpPr>
          <p:cNvPr id="13" name="Google Shape;13;p2"/>
          <p:cNvSpPr txBox="1">
            <a:spLocks noGrp="1"/>
          </p:cNvSpPr>
          <p:nvPr>
            <p:ph type="ctrTitle"/>
          </p:nvPr>
        </p:nvSpPr>
        <p:spPr>
          <a:xfrm>
            <a:off x="1007533" y="1557339"/>
            <a:ext cx="10272000" cy="1008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4400"/>
              <a:buNone/>
              <a:defRPr sz="5867"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571617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ubrik + Brödtext, mörk bakgrund, Kapitelmärkning">
  <p:cSld name="Rubrik + Brödtext, mörk bakgrund, Kapitelmärkning">
    <p:spTree>
      <p:nvGrpSpPr>
        <p:cNvPr id="1" name="Shape 51"/>
        <p:cNvGrpSpPr/>
        <p:nvPr/>
      </p:nvGrpSpPr>
      <p:grpSpPr>
        <a:xfrm>
          <a:off x="0" y="0"/>
          <a:ext cx="0" cy="0"/>
          <a:chOff x="0" y="0"/>
          <a:chExt cx="0" cy="0"/>
        </a:xfrm>
      </p:grpSpPr>
      <p:pic>
        <p:nvPicPr>
          <p:cNvPr id="52" name="Google Shape;52;p11"/>
          <p:cNvPicPr preferRelativeResize="0"/>
          <p:nvPr/>
        </p:nvPicPr>
        <p:blipFill rotWithShape="1">
          <a:blip r:embed="rId2">
            <a:alphaModFix/>
          </a:blip>
          <a:srcRect t="1" b="41032"/>
          <a:stretch/>
        </p:blipFill>
        <p:spPr>
          <a:xfrm>
            <a:off x="1" y="-3"/>
            <a:ext cx="12196889" cy="5592000"/>
          </a:xfrm>
          <a:prstGeom prst="rect">
            <a:avLst/>
          </a:prstGeom>
          <a:noFill/>
          <a:ln>
            <a:noFill/>
          </a:ln>
        </p:spPr>
      </p:pic>
      <p:sp>
        <p:nvSpPr>
          <p:cNvPr id="53" name="Google Shape;53;p11"/>
          <p:cNvSpPr txBox="1">
            <a:spLocks noGrp="1"/>
          </p:cNvSpPr>
          <p:nvPr>
            <p:ph type="body" idx="1"/>
          </p:nvPr>
        </p:nvSpPr>
        <p:spPr>
          <a:xfrm>
            <a:off x="1007533" y="765176"/>
            <a:ext cx="10272000" cy="780000"/>
          </a:xfrm>
          <a:prstGeom prst="rect">
            <a:avLst/>
          </a:prstGeom>
          <a:noFill/>
          <a:ln>
            <a:noFill/>
          </a:ln>
        </p:spPr>
        <p:txBody>
          <a:bodyPr spcFirstLastPara="1" wrap="square" lIns="91425" tIns="45700" rIns="91425" bIns="45700" anchor="ctr" anchorCtr="0">
            <a:noAutofit/>
          </a:bodyPr>
          <a:lstStyle>
            <a:lvl1pPr marL="609585" lvl="0" indent="-304792" algn="l">
              <a:spcBef>
                <a:spcPts val="800"/>
              </a:spcBef>
              <a:spcAft>
                <a:spcPts val="0"/>
              </a:spcAft>
              <a:buSzPts val="3000"/>
              <a:buNone/>
              <a:defRPr sz="4000">
                <a:solidFill>
                  <a:schemeClr val="lt1"/>
                </a:solidFill>
                <a:latin typeface="Calibri"/>
                <a:ea typeface="Calibri"/>
                <a:cs typeface="Calibri"/>
                <a:sym typeface="Calibri"/>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54" name="Google Shape;54;p11"/>
          <p:cNvSpPr txBox="1">
            <a:spLocks noGrp="1"/>
          </p:cNvSpPr>
          <p:nvPr>
            <p:ph type="body" idx="2"/>
          </p:nvPr>
        </p:nvSpPr>
        <p:spPr>
          <a:xfrm>
            <a:off x="1007533" y="1767417"/>
            <a:ext cx="10272000" cy="3485600"/>
          </a:xfrm>
          <a:prstGeom prst="rect">
            <a:avLst/>
          </a:prstGeom>
          <a:noFill/>
          <a:ln>
            <a:noFill/>
          </a:ln>
        </p:spPr>
        <p:txBody>
          <a:bodyPr spcFirstLastPara="1" wrap="square" lIns="91425" tIns="45700" rIns="91425" bIns="45700" anchor="t" anchorCtr="0">
            <a:noAutofit/>
          </a:bodyPr>
          <a:lstStyle>
            <a:lvl1pPr marL="609585" lvl="0" indent="-304792" algn="l">
              <a:spcBef>
                <a:spcPts val="800"/>
              </a:spcBef>
              <a:spcAft>
                <a:spcPts val="0"/>
              </a:spcAft>
              <a:buSzPts val="2000"/>
              <a:buNone/>
              <a:defRPr sz="2667">
                <a:solidFill>
                  <a:schemeClr val="lt1"/>
                </a:solidFill>
                <a:latin typeface="Calibri"/>
                <a:ea typeface="Calibri"/>
                <a:cs typeface="Calibri"/>
                <a:sym typeface="Calibri"/>
              </a:defRPr>
            </a:lvl1pPr>
            <a:lvl2pPr marL="1219170" lvl="1" indent="-304792" algn="l">
              <a:spcBef>
                <a:spcPts val="800"/>
              </a:spcBef>
              <a:spcAft>
                <a:spcPts val="0"/>
              </a:spcAft>
              <a:buSzPts val="1800"/>
              <a:buNone/>
              <a:defRPr/>
            </a:lvl2pPr>
            <a:lvl3pPr marL="1828754" lvl="2" indent="-304792" algn="l">
              <a:spcBef>
                <a:spcPts val="427"/>
              </a:spcBef>
              <a:spcAft>
                <a:spcPts val="0"/>
              </a:spcAft>
              <a:buSzPts val="1600"/>
              <a:buNone/>
              <a:defRPr/>
            </a:lvl3pPr>
            <a:lvl4pPr marL="2438339" lvl="3" indent="-304792" algn="l">
              <a:spcBef>
                <a:spcPts val="373"/>
              </a:spcBef>
              <a:spcAft>
                <a:spcPts val="0"/>
              </a:spcAft>
              <a:buSzPts val="1400"/>
              <a:buNone/>
              <a:defRPr/>
            </a:lvl4pPr>
            <a:lvl5pPr marL="3047924" lvl="4" indent="-304792" algn="l">
              <a:spcBef>
                <a:spcPts val="320"/>
              </a:spcBef>
              <a:spcAft>
                <a:spcPts val="0"/>
              </a:spcAft>
              <a:buSzPts val="1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55" name="Google Shape;55;p11"/>
          <p:cNvSpPr txBox="1">
            <a:spLocks noGrp="1"/>
          </p:cNvSpPr>
          <p:nvPr>
            <p:ph type="body" idx="3"/>
          </p:nvPr>
        </p:nvSpPr>
        <p:spPr>
          <a:xfrm>
            <a:off x="527051" y="327416"/>
            <a:ext cx="10752400" cy="218800"/>
          </a:xfrm>
          <a:prstGeom prst="rect">
            <a:avLst/>
          </a:prstGeom>
          <a:noFill/>
          <a:ln>
            <a:noFill/>
          </a:ln>
        </p:spPr>
        <p:txBody>
          <a:bodyPr spcFirstLastPara="1" wrap="square" lIns="91425" tIns="45700" rIns="91425" bIns="45700" anchor="ctr" anchorCtr="0">
            <a:noAutofit/>
          </a:bodyPr>
          <a:lstStyle>
            <a:lvl1pPr marL="609585" lvl="0" indent="-304792" algn="l">
              <a:spcBef>
                <a:spcPts val="267"/>
              </a:spcBef>
              <a:spcAft>
                <a:spcPts val="0"/>
              </a:spcAft>
              <a:buSzPts val="1000"/>
              <a:buFont typeface="Calibri"/>
              <a:buNone/>
              <a:defRPr sz="1333" b="1">
                <a:solidFill>
                  <a:schemeClr val="lt1"/>
                </a:solidFill>
                <a:latin typeface="Calibri"/>
                <a:ea typeface="Calibri"/>
                <a:cs typeface="Calibri"/>
                <a:sym typeface="Calibri"/>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67864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Rubrik + Brödtext, mörk bakgrund, Kapitelmärkning">
  <p:cSld name="1_Rubrik + Brödtext, mörk bakgrund, Kapitelmärkning">
    <p:spTree>
      <p:nvGrpSpPr>
        <p:cNvPr id="1" name="Shape 56"/>
        <p:cNvGrpSpPr/>
        <p:nvPr/>
      </p:nvGrpSpPr>
      <p:grpSpPr>
        <a:xfrm>
          <a:off x="0" y="0"/>
          <a:ext cx="0" cy="0"/>
          <a:chOff x="0" y="0"/>
          <a:chExt cx="0" cy="0"/>
        </a:xfrm>
      </p:grpSpPr>
      <p:pic>
        <p:nvPicPr>
          <p:cNvPr id="57" name="Google Shape;57;p12"/>
          <p:cNvPicPr preferRelativeResize="0"/>
          <p:nvPr/>
        </p:nvPicPr>
        <p:blipFill rotWithShape="1">
          <a:blip r:embed="rId2">
            <a:alphaModFix/>
          </a:blip>
          <a:srcRect t="1" b="40931"/>
          <a:stretch/>
        </p:blipFill>
        <p:spPr>
          <a:xfrm>
            <a:off x="0" y="-4"/>
            <a:ext cx="12196800" cy="5592000"/>
          </a:xfrm>
          <a:prstGeom prst="rect">
            <a:avLst/>
          </a:prstGeom>
          <a:noFill/>
          <a:ln>
            <a:noFill/>
          </a:ln>
        </p:spPr>
      </p:pic>
      <p:sp>
        <p:nvSpPr>
          <p:cNvPr id="58" name="Google Shape;58;p12"/>
          <p:cNvSpPr txBox="1">
            <a:spLocks noGrp="1"/>
          </p:cNvSpPr>
          <p:nvPr>
            <p:ph type="body" idx="1"/>
          </p:nvPr>
        </p:nvSpPr>
        <p:spPr>
          <a:xfrm>
            <a:off x="1007533" y="757767"/>
            <a:ext cx="10272000" cy="787200"/>
          </a:xfrm>
          <a:prstGeom prst="rect">
            <a:avLst/>
          </a:prstGeom>
          <a:noFill/>
          <a:ln>
            <a:noFill/>
          </a:ln>
        </p:spPr>
        <p:txBody>
          <a:bodyPr spcFirstLastPara="1" wrap="square" lIns="91425" tIns="45700" rIns="91425" bIns="45700" anchor="ctr" anchorCtr="0">
            <a:noAutofit/>
          </a:bodyPr>
          <a:lstStyle>
            <a:lvl1pPr marL="609585" lvl="0" indent="-304792" algn="l">
              <a:spcBef>
                <a:spcPts val="800"/>
              </a:spcBef>
              <a:spcAft>
                <a:spcPts val="0"/>
              </a:spcAft>
              <a:buSzPts val="3000"/>
              <a:buNone/>
              <a:defRPr sz="4000">
                <a:solidFill>
                  <a:schemeClr val="lt1"/>
                </a:solidFill>
                <a:latin typeface="Calibri"/>
                <a:ea typeface="Calibri"/>
                <a:cs typeface="Calibri"/>
                <a:sym typeface="Calibri"/>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59" name="Google Shape;59;p12"/>
          <p:cNvSpPr txBox="1">
            <a:spLocks noGrp="1"/>
          </p:cNvSpPr>
          <p:nvPr>
            <p:ph type="body" idx="2"/>
          </p:nvPr>
        </p:nvSpPr>
        <p:spPr>
          <a:xfrm>
            <a:off x="1007435" y="1773239"/>
            <a:ext cx="10272000" cy="3480000"/>
          </a:xfrm>
          <a:prstGeom prst="rect">
            <a:avLst/>
          </a:prstGeom>
          <a:noFill/>
          <a:ln>
            <a:noFill/>
          </a:ln>
        </p:spPr>
        <p:txBody>
          <a:bodyPr spcFirstLastPara="1" wrap="square" lIns="91425" tIns="45700" rIns="91425" bIns="45700" anchor="t" anchorCtr="0">
            <a:noAutofit/>
          </a:bodyPr>
          <a:lstStyle>
            <a:lvl1pPr marL="609585" lvl="0" indent="-304792" algn="l">
              <a:spcBef>
                <a:spcPts val="800"/>
              </a:spcBef>
              <a:spcAft>
                <a:spcPts val="0"/>
              </a:spcAft>
              <a:buSzPts val="2000"/>
              <a:buNone/>
              <a:defRPr sz="2667">
                <a:solidFill>
                  <a:schemeClr val="lt1"/>
                </a:solidFill>
                <a:latin typeface="Calibri"/>
                <a:ea typeface="Calibri"/>
                <a:cs typeface="Calibri"/>
                <a:sym typeface="Calibri"/>
              </a:defRPr>
            </a:lvl1pPr>
            <a:lvl2pPr marL="1219170" lvl="1" indent="-304792" algn="l">
              <a:spcBef>
                <a:spcPts val="800"/>
              </a:spcBef>
              <a:spcAft>
                <a:spcPts val="0"/>
              </a:spcAft>
              <a:buSzPts val="1800"/>
              <a:buNone/>
              <a:defRPr/>
            </a:lvl2pPr>
            <a:lvl3pPr marL="1828754" lvl="2" indent="-304792" algn="l">
              <a:spcBef>
                <a:spcPts val="427"/>
              </a:spcBef>
              <a:spcAft>
                <a:spcPts val="0"/>
              </a:spcAft>
              <a:buSzPts val="1600"/>
              <a:buNone/>
              <a:defRPr/>
            </a:lvl3pPr>
            <a:lvl4pPr marL="2438339" lvl="3" indent="-304792" algn="l">
              <a:spcBef>
                <a:spcPts val="373"/>
              </a:spcBef>
              <a:spcAft>
                <a:spcPts val="0"/>
              </a:spcAft>
              <a:buSzPts val="1400"/>
              <a:buNone/>
              <a:defRPr/>
            </a:lvl4pPr>
            <a:lvl5pPr marL="3047924" lvl="4" indent="-304792" algn="l">
              <a:spcBef>
                <a:spcPts val="320"/>
              </a:spcBef>
              <a:spcAft>
                <a:spcPts val="0"/>
              </a:spcAft>
              <a:buSzPts val="1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60" name="Google Shape;60;p12"/>
          <p:cNvSpPr txBox="1">
            <a:spLocks noGrp="1"/>
          </p:cNvSpPr>
          <p:nvPr>
            <p:ph type="body" idx="3"/>
          </p:nvPr>
        </p:nvSpPr>
        <p:spPr>
          <a:xfrm>
            <a:off x="527051" y="327416"/>
            <a:ext cx="10752400" cy="218800"/>
          </a:xfrm>
          <a:prstGeom prst="rect">
            <a:avLst/>
          </a:prstGeom>
          <a:noFill/>
          <a:ln>
            <a:noFill/>
          </a:ln>
        </p:spPr>
        <p:txBody>
          <a:bodyPr spcFirstLastPara="1" wrap="square" lIns="91425" tIns="45700" rIns="91425" bIns="45700" anchor="ctr" anchorCtr="0">
            <a:noAutofit/>
          </a:bodyPr>
          <a:lstStyle>
            <a:lvl1pPr marL="609585" lvl="0" indent="-304792" algn="l">
              <a:spcBef>
                <a:spcPts val="267"/>
              </a:spcBef>
              <a:spcAft>
                <a:spcPts val="0"/>
              </a:spcAft>
              <a:buSzPts val="1000"/>
              <a:buFont typeface="Calibri"/>
              <a:buNone/>
              <a:defRPr sz="1333" b="1">
                <a:solidFill>
                  <a:schemeClr val="lt1"/>
                </a:solidFill>
                <a:latin typeface="Calibri"/>
                <a:ea typeface="Calibri"/>
                <a:cs typeface="Calibri"/>
                <a:sym typeface="Calibri"/>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6601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Photo + Title and text">
  <p:cSld name="Photo + Title and text">
    <p:spTree>
      <p:nvGrpSpPr>
        <p:cNvPr id="1" name="Shape 61"/>
        <p:cNvGrpSpPr/>
        <p:nvPr/>
      </p:nvGrpSpPr>
      <p:grpSpPr>
        <a:xfrm>
          <a:off x="0" y="0"/>
          <a:ext cx="0" cy="0"/>
          <a:chOff x="0" y="0"/>
          <a:chExt cx="0" cy="0"/>
        </a:xfrm>
      </p:grpSpPr>
      <p:sp>
        <p:nvSpPr>
          <p:cNvPr id="62" name="Google Shape;62;p13"/>
          <p:cNvSpPr>
            <a:spLocks noGrp="1"/>
          </p:cNvSpPr>
          <p:nvPr>
            <p:ph type="pic" idx="2"/>
          </p:nvPr>
        </p:nvSpPr>
        <p:spPr>
          <a:xfrm>
            <a:off x="-6317" y="-641060"/>
            <a:ext cx="12204400" cy="8140400"/>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1067"/>
              </a:spcBef>
              <a:spcAft>
                <a:spcPts val="0"/>
              </a:spcAft>
              <a:buClr>
                <a:srgbClr val="110046"/>
              </a:buClr>
              <a:buSzPts val="2100"/>
              <a:buFont typeface="Arial"/>
              <a:buChar char="•"/>
              <a:defRPr sz="2267" b="0" i="0" u="none" strike="noStrike" cap="none">
                <a:solidFill>
                  <a:srgbClr val="110046"/>
                </a:solidFill>
                <a:latin typeface="Arial"/>
                <a:ea typeface="Arial"/>
                <a:cs typeface="Arial"/>
                <a:sym typeface="Arial"/>
              </a:defRPr>
            </a:lvl1pPr>
            <a:lvl2pPr marR="0" lvl="1" algn="l" rtl="0">
              <a:lnSpc>
                <a:spcPct val="100000"/>
              </a:lnSpc>
              <a:spcBef>
                <a:spcPts val="1067"/>
              </a:spcBef>
              <a:spcAft>
                <a:spcPts val="0"/>
              </a:spcAft>
              <a:buClr>
                <a:srgbClr val="110046"/>
              </a:buClr>
              <a:buSzPts val="2100"/>
              <a:buFont typeface="Arial"/>
              <a:buChar char="•"/>
              <a:defRPr sz="2267" b="0" i="0" u="none" strike="noStrike" cap="none">
                <a:solidFill>
                  <a:srgbClr val="110046"/>
                </a:solidFill>
                <a:latin typeface="Arial"/>
                <a:ea typeface="Arial"/>
                <a:cs typeface="Arial"/>
                <a:sym typeface="Arial"/>
              </a:defRPr>
            </a:lvl2pPr>
            <a:lvl3pPr marR="0" lvl="2" algn="l" rtl="0">
              <a:lnSpc>
                <a:spcPct val="100000"/>
              </a:lnSpc>
              <a:spcBef>
                <a:spcPts val="1067"/>
              </a:spcBef>
              <a:spcAft>
                <a:spcPts val="0"/>
              </a:spcAft>
              <a:buClr>
                <a:srgbClr val="110046"/>
              </a:buClr>
              <a:buSzPts val="2100"/>
              <a:buFont typeface="Arial"/>
              <a:buChar char="•"/>
              <a:defRPr sz="2267" b="0" i="0" u="none" strike="noStrike" cap="none">
                <a:solidFill>
                  <a:srgbClr val="110046"/>
                </a:solidFill>
                <a:latin typeface="Arial"/>
                <a:ea typeface="Arial"/>
                <a:cs typeface="Arial"/>
                <a:sym typeface="Arial"/>
              </a:defRPr>
            </a:lvl3pPr>
            <a:lvl4pPr marR="0" lvl="3" algn="l" rtl="0">
              <a:lnSpc>
                <a:spcPct val="100000"/>
              </a:lnSpc>
              <a:spcBef>
                <a:spcPts val="1067"/>
              </a:spcBef>
              <a:spcAft>
                <a:spcPts val="0"/>
              </a:spcAft>
              <a:buClr>
                <a:srgbClr val="110046"/>
              </a:buClr>
              <a:buSzPts val="2100"/>
              <a:buFont typeface="Arial"/>
              <a:buChar char="•"/>
              <a:defRPr sz="2267" b="0" i="0" u="none" strike="noStrike" cap="none">
                <a:solidFill>
                  <a:srgbClr val="110046"/>
                </a:solidFill>
                <a:latin typeface="Arial"/>
                <a:ea typeface="Arial"/>
                <a:cs typeface="Arial"/>
                <a:sym typeface="Arial"/>
              </a:defRPr>
            </a:lvl4pPr>
            <a:lvl5pPr marR="0" lvl="4" algn="l" rtl="0">
              <a:lnSpc>
                <a:spcPct val="100000"/>
              </a:lnSpc>
              <a:spcBef>
                <a:spcPts val="1067"/>
              </a:spcBef>
              <a:spcAft>
                <a:spcPts val="0"/>
              </a:spcAft>
              <a:buClr>
                <a:srgbClr val="110046"/>
              </a:buClr>
              <a:buSzPts val="2100"/>
              <a:buFont typeface="Arial"/>
              <a:buChar char="•"/>
              <a:defRPr sz="2267" b="0" i="0" u="none" strike="noStrike" cap="none">
                <a:solidFill>
                  <a:srgbClr val="110046"/>
                </a:solidFill>
                <a:latin typeface="Arial"/>
                <a:ea typeface="Arial"/>
                <a:cs typeface="Arial"/>
                <a:sym typeface="Arial"/>
              </a:defRPr>
            </a:lvl5pPr>
            <a:lvl6pPr marR="0" lvl="5" algn="l" rtl="0">
              <a:lnSpc>
                <a:spcPct val="100000"/>
              </a:lnSpc>
              <a:spcBef>
                <a:spcPts val="1067"/>
              </a:spcBef>
              <a:spcAft>
                <a:spcPts val="0"/>
              </a:spcAft>
              <a:buClr>
                <a:srgbClr val="110046"/>
              </a:buClr>
              <a:buSzPts val="2400"/>
              <a:buFont typeface="Arial"/>
              <a:buChar char="•"/>
              <a:defRPr sz="2267" b="0" i="0" u="none" strike="noStrike" cap="none">
                <a:solidFill>
                  <a:srgbClr val="110046"/>
                </a:solidFill>
                <a:latin typeface="Arial"/>
                <a:ea typeface="Arial"/>
                <a:cs typeface="Arial"/>
                <a:sym typeface="Arial"/>
              </a:defRPr>
            </a:lvl6pPr>
            <a:lvl7pPr marR="0" lvl="6" algn="l" rtl="0">
              <a:lnSpc>
                <a:spcPct val="100000"/>
              </a:lnSpc>
              <a:spcBef>
                <a:spcPts val="1067"/>
              </a:spcBef>
              <a:spcAft>
                <a:spcPts val="0"/>
              </a:spcAft>
              <a:buClr>
                <a:srgbClr val="110046"/>
              </a:buClr>
              <a:buSzPts val="2400"/>
              <a:buFont typeface="Arial"/>
              <a:buChar char="•"/>
              <a:defRPr sz="2267" b="0" i="0" u="none" strike="noStrike" cap="none">
                <a:solidFill>
                  <a:srgbClr val="110046"/>
                </a:solidFill>
                <a:latin typeface="Arial"/>
                <a:ea typeface="Arial"/>
                <a:cs typeface="Arial"/>
                <a:sym typeface="Arial"/>
              </a:defRPr>
            </a:lvl7pPr>
            <a:lvl8pPr marR="0" lvl="7" algn="l" rtl="0">
              <a:lnSpc>
                <a:spcPct val="100000"/>
              </a:lnSpc>
              <a:spcBef>
                <a:spcPts val="1067"/>
              </a:spcBef>
              <a:spcAft>
                <a:spcPts val="0"/>
              </a:spcAft>
              <a:buClr>
                <a:srgbClr val="110046"/>
              </a:buClr>
              <a:buSzPts val="2400"/>
              <a:buFont typeface="Arial"/>
              <a:buChar char="•"/>
              <a:defRPr sz="2267" b="0" i="0" u="none" strike="noStrike" cap="none">
                <a:solidFill>
                  <a:srgbClr val="110046"/>
                </a:solidFill>
                <a:latin typeface="Arial"/>
                <a:ea typeface="Arial"/>
                <a:cs typeface="Arial"/>
                <a:sym typeface="Arial"/>
              </a:defRPr>
            </a:lvl8pPr>
            <a:lvl9pPr marR="0" lvl="8" algn="l" rtl="0">
              <a:lnSpc>
                <a:spcPct val="100000"/>
              </a:lnSpc>
              <a:spcBef>
                <a:spcPts val="1067"/>
              </a:spcBef>
              <a:spcAft>
                <a:spcPts val="0"/>
              </a:spcAft>
              <a:buClr>
                <a:srgbClr val="110046"/>
              </a:buClr>
              <a:buSzPts val="2400"/>
              <a:buFont typeface="Arial"/>
              <a:buChar char="•"/>
              <a:defRPr sz="2267" b="0" i="0" u="none" strike="noStrike" cap="none">
                <a:solidFill>
                  <a:srgbClr val="110046"/>
                </a:solidFill>
                <a:latin typeface="Arial"/>
                <a:ea typeface="Arial"/>
                <a:cs typeface="Arial"/>
                <a:sym typeface="Arial"/>
              </a:defRPr>
            </a:lvl9pPr>
          </a:lstStyle>
          <a:p>
            <a:endParaRPr/>
          </a:p>
        </p:txBody>
      </p:sp>
      <p:sp>
        <p:nvSpPr>
          <p:cNvPr id="63" name="Google Shape;63;p13"/>
          <p:cNvSpPr/>
          <p:nvPr/>
        </p:nvSpPr>
        <p:spPr>
          <a:xfrm>
            <a:off x="-5577" y="-39575"/>
            <a:ext cx="5991600" cy="6937200"/>
          </a:xfrm>
          <a:prstGeom prst="roundRect">
            <a:avLst>
              <a:gd name="adj" fmla="val 0"/>
            </a:avLst>
          </a:prstGeom>
          <a:solidFill>
            <a:srgbClr val="F4F3F6"/>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900"/>
              <a:buFont typeface="Helvetica Neue"/>
              <a:buNone/>
            </a:pPr>
            <a:endParaRPr sz="1200" b="0" i="0" u="none" strike="noStrike" cap="none">
              <a:solidFill>
                <a:srgbClr val="000000"/>
              </a:solidFill>
              <a:latin typeface="Arial"/>
              <a:ea typeface="Arial"/>
              <a:cs typeface="Arial"/>
              <a:sym typeface="Arial"/>
            </a:endParaRPr>
          </a:p>
        </p:txBody>
      </p:sp>
      <p:sp>
        <p:nvSpPr>
          <p:cNvPr id="64" name="Google Shape;64;p13"/>
          <p:cNvSpPr txBox="1">
            <a:spLocks noGrp="1"/>
          </p:cNvSpPr>
          <p:nvPr>
            <p:ph type="title"/>
          </p:nvPr>
        </p:nvSpPr>
        <p:spPr>
          <a:xfrm>
            <a:off x="628152" y="1019647"/>
            <a:ext cx="4469600" cy="1518000"/>
          </a:xfrm>
          <a:prstGeom prst="rect">
            <a:avLst/>
          </a:prstGeom>
          <a:noFill/>
          <a:ln>
            <a:noFill/>
          </a:ln>
        </p:spPr>
        <p:txBody>
          <a:bodyPr spcFirstLastPara="1" wrap="square" lIns="26775" tIns="26775" rIns="26775" bIns="26775" anchor="b" anchorCtr="0">
            <a:noAutofit/>
          </a:bodyPr>
          <a:lstStyle>
            <a:lvl1pPr lvl="0" algn="l" rtl="0">
              <a:lnSpc>
                <a:spcPct val="100000"/>
              </a:lnSpc>
              <a:spcBef>
                <a:spcPts val="0"/>
              </a:spcBef>
              <a:spcAft>
                <a:spcPts val="0"/>
              </a:spcAft>
              <a:buClr>
                <a:srgbClr val="110046"/>
              </a:buClr>
              <a:buSzPts val="700"/>
              <a:buNone/>
              <a:defRPr b="1"/>
            </a:lvl1pPr>
            <a:lvl2pPr lvl="1" algn="l" rtl="0">
              <a:lnSpc>
                <a:spcPct val="100000"/>
              </a:lnSpc>
              <a:spcBef>
                <a:spcPts val="0"/>
              </a:spcBef>
              <a:spcAft>
                <a:spcPts val="0"/>
              </a:spcAft>
              <a:buClr>
                <a:srgbClr val="110046"/>
              </a:buClr>
              <a:buSzPts val="700"/>
              <a:buNone/>
              <a:defRPr/>
            </a:lvl2pPr>
            <a:lvl3pPr lvl="2" algn="l" rtl="0">
              <a:lnSpc>
                <a:spcPct val="100000"/>
              </a:lnSpc>
              <a:spcBef>
                <a:spcPts val="0"/>
              </a:spcBef>
              <a:spcAft>
                <a:spcPts val="0"/>
              </a:spcAft>
              <a:buClr>
                <a:srgbClr val="110046"/>
              </a:buClr>
              <a:buSzPts val="700"/>
              <a:buNone/>
              <a:defRPr/>
            </a:lvl3pPr>
            <a:lvl4pPr lvl="3" algn="l" rtl="0">
              <a:lnSpc>
                <a:spcPct val="100000"/>
              </a:lnSpc>
              <a:spcBef>
                <a:spcPts val="0"/>
              </a:spcBef>
              <a:spcAft>
                <a:spcPts val="0"/>
              </a:spcAft>
              <a:buClr>
                <a:srgbClr val="110046"/>
              </a:buClr>
              <a:buSzPts val="700"/>
              <a:buNone/>
              <a:defRPr/>
            </a:lvl4pPr>
            <a:lvl5pPr lvl="4" algn="l" rtl="0">
              <a:lnSpc>
                <a:spcPct val="100000"/>
              </a:lnSpc>
              <a:spcBef>
                <a:spcPts val="0"/>
              </a:spcBef>
              <a:spcAft>
                <a:spcPts val="0"/>
              </a:spcAft>
              <a:buClr>
                <a:srgbClr val="110046"/>
              </a:buClr>
              <a:buSzPts val="700"/>
              <a:buNone/>
              <a:defRPr/>
            </a:lvl5pPr>
            <a:lvl6pPr lvl="5" algn="l" rtl="0">
              <a:lnSpc>
                <a:spcPct val="100000"/>
              </a:lnSpc>
              <a:spcBef>
                <a:spcPts val="0"/>
              </a:spcBef>
              <a:spcAft>
                <a:spcPts val="0"/>
              </a:spcAft>
              <a:buClr>
                <a:srgbClr val="110046"/>
              </a:buClr>
              <a:buSzPts val="700"/>
              <a:buNone/>
              <a:defRPr/>
            </a:lvl6pPr>
            <a:lvl7pPr lvl="6" algn="l" rtl="0">
              <a:lnSpc>
                <a:spcPct val="100000"/>
              </a:lnSpc>
              <a:spcBef>
                <a:spcPts val="0"/>
              </a:spcBef>
              <a:spcAft>
                <a:spcPts val="0"/>
              </a:spcAft>
              <a:buClr>
                <a:srgbClr val="110046"/>
              </a:buClr>
              <a:buSzPts val="700"/>
              <a:buNone/>
              <a:defRPr/>
            </a:lvl7pPr>
            <a:lvl8pPr lvl="7" algn="l" rtl="0">
              <a:lnSpc>
                <a:spcPct val="100000"/>
              </a:lnSpc>
              <a:spcBef>
                <a:spcPts val="0"/>
              </a:spcBef>
              <a:spcAft>
                <a:spcPts val="0"/>
              </a:spcAft>
              <a:buClr>
                <a:srgbClr val="110046"/>
              </a:buClr>
              <a:buSzPts val="700"/>
              <a:buNone/>
              <a:defRPr/>
            </a:lvl8pPr>
            <a:lvl9pPr lvl="8" algn="l" rtl="0">
              <a:lnSpc>
                <a:spcPct val="100000"/>
              </a:lnSpc>
              <a:spcBef>
                <a:spcPts val="0"/>
              </a:spcBef>
              <a:spcAft>
                <a:spcPts val="0"/>
              </a:spcAft>
              <a:buClr>
                <a:srgbClr val="110046"/>
              </a:buClr>
              <a:buSzPts val="700"/>
              <a:buNone/>
              <a:defRPr/>
            </a:lvl9pPr>
          </a:lstStyle>
          <a:p>
            <a:endParaRPr/>
          </a:p>
        </p:txBody>
      </p:sp>
      <p:sp>
        <p:nvSpPr>
          <p:cNvPr id="65" name="Google Shape;65;p13"/>
          <p:cNvSpPr txBox="1">
            <a:spLocks noGrp="1"/>
          </p:cNvSpPr>
          <p:nvPr>
            <p:ph type="body" idx="1"/>
          </p:nvPr>
        </p:nvSpPr>
        <p:spPr>
          <a:xfrm>
            <a:off x="628152" y="2802145"/>
            <a:ext cx="4469600" cy="4558000"/>
          </a:xfrm>
          <a:prstGeom prst="rect">
            <a:avLst/>
          </a:prstGeom>
          <a:noFill/>
          <a:ln>
            <a:noFill/>
          </a:ln>
        </p:spPr>
        <p:txBody>
          <a:bodyPr spcFirstLastPara="1" wrap="square" lIns="26775" tIns="26775" rIns="26775" bIns="26775" anchor="t" anchorCtr="0">
            <a:noAutofit/>
          </a:bodyPr>
          <a:lstStyle>
            <a:lvl1pPr marL="609585" lvl="0" indent="-304792" algn="l" rtl="0">
              <a:lnSpc>
                <a:spcPct val="100000"/>
              </a:lnSpc>
              <a:spcBef>
                <a:spcPts val="1067"/>
              </a:spcBef>
              <a:spcAft>
                <a:spcPts val="0"/>
              </a:spcAft>
              <a:buClr>
                <a:srgbClr val="110046"/>
              </a:buClr>
              <a:buSzPts val="700"/>
              <a:buNone/>
              <a:defRPr/>
            </a:lvl1pPr>
            <a:lvl2pPr marL="1219170" lvl="1" indent="-304792" algn="l" rtl="0">
              <a:lnSpc>
                <a:spcPct val="100000"/>
              </a:lnSpc>
              <a:spcBef>
                <a:spcPts val="1067"/>
              </a:spcBef>
              <a:spcAft>
                <a:spcPts val="0"/>
              </a:spcAft>
              <a:buClr>
                <a:srgbClr val="110046"/>
              </a:buClr>
              <a:buSzPts val="700"/>
              <a:buNone/>
              <a:defRPr/>
            </a:lvl2pPr>
            <a:lvl3pPr marL="1828754" lvl="2" indent="-304792" algn="l" rtl="0">
              <a:lnSpc>
                <a:spcPct val="100000"/>
              </a:lnSpc>
              <a:spcBef>
                <a:spcPts val="1067"/>
              </a:spcBef>
              <a:spcAft>
                <a:spcPts val="0"/>
              </a:spcAft>
              <a:buClr>
                <a:srgbClr val="110046"/>
              </a:buClr>
              <a:buSzPts val="700"/>
              <a:buNone/>
              <a:defRPr/>
            </a:lvl3pPr>
            <a:lvl4pPr marL="2438339" lvl="3" indent="-304792" algn="l" rtl="0">
              <a:lnSpc>
                <a:spcPct val="100000"/>
              </a:lnSpc>
              <a:spcBef>
                <a:spcPts val="1067"/>
              </a:spcBef>
              <a:spcAft>
                <a:spcPts val="0"/>
              </a:spcAft>
              <a:buClr>
                <a:srgbClr val="110046"/>
              </a:buClr>
              <a:buSzPts val="700"/>
              <a:buNone/>
              <a:defRPr/>
            </a:lvl4pPr>
            <a:lvl5pPr marL="3047924" lvl="4" indent="-304792" algn="l" rtl="0">
              <a:lnSpc>
                <a:spcPct val="100000"/>
              </a:lnSpc>
              <a:spcBef>
                <a:spcPts val="1067"/>
              </a:spcBef>
              <a:spcAft>
                <a:spcPts val="0"/>
              </a:spcAft>
              <a:buClr>
                <a:srgbClr val="110046"/>
              </a:buClr>
              <a:buSzPts val="700"/>
              <a:buNone/>
              <a:defRPr/>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Tree>
    <p:extLst>
      <p:ext uri="{BB962C8B-B14F-4D97-AF65-F5344CB8AC3E}">
        <p14:creationId xmlns:p14="http://schemas.microsoft.com/office/powerpoint/2010/main" val="1827083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 text columns">
  <p:cSld name="3 text columns">
    <p:spTree>
      <p:nvGrpSpPr>
        <p:cNvPr id="1" name="Shape 66"/>
        <p:cNvGrpSpPr/>
        <p:nvPr/>
      </p:nvGrpSpPr>
      <p:grpSpPr>
        <a:xfrm>
          <a:off x="0" y="0"/>
          <a:ext cx="0" cy="0"/>
          <a:chOff x="0" y="0"/>
          <a:chExt cx="0" cy="0"/>
        </a:xfrm>
      </p:grpSpPr>
      <p:sp>
        <p:nvSpPr>
          <p:cNvPr id="67" name="Google Shape;67;p14"/>
          <p:cNvSpPr txBox="1">
            <a:spLocks noGrp="1"/>
          </p:cNvSpPr>
          <p:nvPr>
            <p:ph type="body" idx="1"/>
          </p:nvPr>
        </p:nvSpPr>
        <p:spPr>
          <a:xfrm>
            <a:off x="4463315" y="2230040"/>
            <a:ext cx="3068400" cy="720000"/>
          </a:xfrm>
          <a:prstGeom prst="rect">
            <a:avLst/>
          </a:prstGeom>
          <a:noFill/>
          <a:ln>
            <a:noFill/>
          </a:ln>
        </p:spPr>
        <p:txBody>
          <a:bodyPr spcFirstLastPara="1" wrap="square" lIns="26775" tIns="26775" rIns="26775" bIns="26775" anchor="b" anchorCtr="0">
            <a:noAutofit/>
          </a:bodyPr>
          <a:lstStyle>
            <a:lvl1pPr marL="609585" lvl="0" indent="-304792" algn="l" rtl="0">
              <a:lnSpc>
                <a:spcPct val="100000"/>
              </a:lnSpc>
              <a:spcBef>
                <a:spcPts val="0"/>
              </a:spcBef>
              <a:spcAft>
                <a:spcPts val="0"/>
              </a:spcAft>
              <a:buClr>
                <a:srgbClr val="110046"/>
              </a:buClr>
              <a:buSzPts val="1600"/>
              <a:buFont typeface="Arial"/>
              <a:buNone/>
              <a:defRPr sz="2133">
                <a:latin typeface="Arial"/>
                <a:ea typeface="Arial"/>
                <a:cs typeface="Arial"/>
                <a:sym typeface="Arial"/>
              </a:defRPr>
            </a:lvl1pPr>
            <a:lvl2pPr marL="1219170" lvl="1" indent="-380990" algn="l" rtl="0">
              <a:lnSpc>
                <a:spcPct val="100000"/>
              </a:lnSpc>
              <a:spcBef>
                <a:spcPts val="1067"/>
              </a:spcBef>
              <a:spcAft>
                <a:spcPts val="0"/>
              </a:spcAft>
              <a:buClr>
                <a:srgbClr val="110046"/>
              </a:buClr>
              <a:buSzPts val="900"/>
              <a:buChar char="•"/>
              <a:defRPr/>
            </a:lvl2pPr>
            <a:lvl3pPr marL="1828754" lvl="2" indent="-380990" algn="l" rtl="0">
              <a:lnSpc>
                <a:spcPct val="100000"/>
              </a:lnSpc>
              <a:spcBef>
                <a:spcPts val="1067"/>
              </a:spcBef>
              <a:spcAft>
                <a:spcPts val="0"/>
              </a:spcAft>
              <a:buClr>
                <a:srgbClr val="110046"/>
              </a:buClr>
              <a:buSzPts val="900"/>
              <a:buChar char="•"/>
              <a:defRPr/>
            </a:lvl3pPr>
            <a:lvl4pPr marL="2438339" lvl="3" indent="-380990" algn="l" rtl="0">
              <a:lnSpc>
                <a:spcPct val="100000"/>
              </a:lnSpc>
              <a:spcBef>
                <a:spcPts val="1067"/>
              </a:spcBef>
              <a:spcAft>
                <a:spcPts val="0"/>
              </a:spcAft>
              <a:buClr>
                <a:srgbClr val="110046"/>
              </a:buClr>
              <a:buSzPts val="900"/>
              <a:buChar char="•"/>
              <a:defRPr/>
            </a:lvl4pPr>
            <a:lvl5pPr marL="3047924" lvl="4" indent="-380990" algn="l" rtl="0">
              <a:lnSpc>
                <a:spcPct val="100000"/>
              </a:lnSpc>
              <a:spcBef>
                <a:spcPts val="1067"/>
              </a:spcBef>
              <a:spcAft>
                <a:spcPts val="0"/>
              </a:spcAft>
              <a:buClr>
                <a:srgbClr val="110046"/>
              </a:buClr>
              <a:buSzPts val="900"/>
              <a:buChar char="•"/>
              <a:defRPr/>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68" name="Google Shape;68;p14"/>
          <p:cNvSpPr txBox="1">
            <a:spLocks noGrp="1"/>
          </p:cNvSpPr>
          <p:nvPr>
            <p:ph type="body" idx="2"/>
          </p:nvPr>
        </p:nvSpPr>
        <p:spPr>
          <a:xfrm>
            <a:off x="4463315" y="3072375"/>
            <a:ext cx="3068400" cy="2967200"/>
          </a:xfrm>
          <a:prstGeom prst="rect">
            <a:avLst/>
          </a:prstGeom>
          <a:noFill/>
          <a:ln>
            <a:noFill/>
          </a:ln>
        </p:spPr>
        <p:txBody>
          <a:bodyPr spcFirstLastPara="1" wrap="square" lIns="26775" tIns="26775" rIns="26775" bIns="26775" anchor="t" anchorCtr="0">
            <a:noAutofit/>
          </a:bodyPr>
          <a:lstStyle>
            <a:lvl1pPr marL="609585" lvl="0" indent="-304792" algn="l" rtl="0">
              <a:lnSpc>
                <a:spcPct val="110000"/>
              </a:lnSpc>
              <a:spcBef>
                <a:spcPts val="1067"/>
              </a:spcBef>
              <a:spcAft>
                <a:spcPts val="0"/>
              </a:spcAft>
              <a:buClr>
                <a:srgbClr val="110046"/>
              </a:buClr>
              <a:buSzPts val="900"/>
              <a:buFont typeface="Arial"/>
              <a:buNone/>
              <a:defRPr sz="1200"/>
            </a:lvl1pPr>
            <a:lvl2pPr marL="1219170" lvl="1" indent="-304792" algn="l" rtl="0">
              <a:lnSpc>
                <a:spcPct val="110000"/>
              </a:lnSpc>
              <a:spcBef>
                <a:spcPts val="1067"/>
              </a:spcBef>
              <a:spcAft>
                <a:spcPts val="0"/>
              </a:spcAft>
              <a:buClr>
                <a:srgbClr val="110046"/>
              </a:buClr>
              <a:buSzPts val="900"/>
              <a:buFont typeface="Arial"/>
              <a:buNone/>
              <a:defRPr sz="1200"/>
            </a:lvl2pPr>
            <a:lvl3pPr marL="1828754" lvl="2" indent="-304792" algn="l" rtl="0">
              <a:lnSpc>
                <a:spcPct val="110000"/>
              </a:lnSpc>
              <a:spcBef>
                <a:spcPts val="1067"/>
              </a:spcBef>
              <a:spcAft>
                <a:spcPts val="0"/>
              </a:spcAft>
              <a:buClr>
                <a:srgbClr val="110046"/>
              </a:buClr>
              <a:buSzPts val="900"/>
              <a:buFont typeface="Arial"/>
              <a:buNone/>
              <a:defRPr sz="1200"/>
            </a:lvl3pPr>
            <a:lvl4pPr marL="2438339" lvl="3" indent="-304792" algn="l" rtl="0">
              <a:lnSpc>
                <a:spcPct val="110000"/>
              </a:lnSpc>
              <a:spcBef>
                <a:spcPts val="1067"/>
              </a:spcBef>
              <a:spcAft>
                <a:spcPts val="0"/>
              </a:spcAft>
              <a:buClr>
                <a:srgbClr val="110046"/>
              </a:buClr>
              <a:buSzPts val="900"/>
              <a:buFont typeface="Arial"/>
              <a:buNone/>
              <a:defRPr sz="1200"/>
            </a:lvl4pPr>
            <a:lvl5pPr marL="3047924" lvl="4" indent="-304792" algn="l" rtl="0">
              <a:lnSpc>
                <a:spcPct val="110000"/>
              </a:lnSpc>
              <a:spcBef>
                <a:spcPts val="1067"/>
              </a:spcBef>
              <a:spcAft>
                <a:spcPts val="0"/>
              </a:spcAft>
              <a:buClr>
                <a:srgbClr val="110046"/>
              </a:buClr>
              <a:buSzPts val="900"/>
              <a:buFont typeface="Arial"/>
              <a:buNone/>
              <a:defRPr sz="1200"/>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69" name="Google Shape;69;p14"/>
          <p:cNvSpPr txBox="1">
            <a:spLocks noGrp="1"/>
          </p:cNvSpPr>
          <p:nvPr>
            <p:ph type="body" idx="3"/>
          </p:nvPr>
        </p:nvSpPr>
        <p:spPr>
          <a:xfrm>
            <a:off x="7978625" y="2230040"/>
            <a:ext cx="3068400" cy="720000"/>
          </a:xfrm>
          <a:prstGeom prst="rect">
            <a:avLst/>
          </a:prstGeom>
          <a:noFill/>
          <a:ln>
            <a:noFill/>
          </a:ln>
        </p:spPr>
        <p:txBody>
          <a:bodyPr spcFirstLastPara="1" wrap="square" lIns="26775" tIns="26775" rIns="26775" bIns="26775" anchor="b" anchorCtr="0">
            <a:noAutofit/>
          </a:bodyPr>
          <a:lstStyle>
            <a:lvl1pPr marL="609585" lvl="0" indent="-304792" algn="l" rtl="0">
              <a:lnSpc>
                <a:spcPct val="100000"/>
              </a:lnSpc>
              <a:spcBef>
                <a:spcPts val="0"/>
              </a:spcBef>
              <a:spcAft>
                <a:spcPts val="0"/>
              </a:spcAft>
              <a:buClr>
                <a:srgbClr val="110046"/>
              </a:buClr>
              <a:buSzPts val="1600"/>
              <a:buFont typeface="Arial"/>
              <a:buNone/>
              <a:defRPr sz="2133">
                <a:latin typeface="Arial"/>
                <a:ea typeface="Arial"/>
                <a:cs typeface="Arial"/>
                <a:sym typeface="Arial"/>
              </a:defRPr>
            </a:lvl1pPr>
            <a:lvl2pPr marL="1219170" lvl="1" indent="-380990" algn="l" rtl="0">
              <a:lnSpc>
                <a:spcPct val="100000"/>
              </a:lnSpc>
              <a:spcBef>
                <a:spcPts val="1067"/>
              </a:spcBef>
              <a:spcAft>
                <a:spcPts val="0"/>
              </a:spcAft>
              <a:buClr>
                <a:srgbClr val="110046"/>
              </a:buClr>
              <a:buSzPts val="900"/>
              <a:buChar char="•"/>
              <a:defRPr/>
            </a:lvl2pPr>
            <a:lvl3pPr marL="1828754" lvl="2" indent="-380990" algn="l" rtl="0">
              <a:lnSpc>
                <a:spcPct val="100000"/>
              </a:lnSpc>
              <a:spcBef>
                <a:spcPts val="1067"/>
              </a:spcBef>
              <a:spcAft>
                <a:spcPts val="0"/>
              </a:spcAft>
              <a:buClr>
                <a:srgbClr val="110046"/>
              </a:buClr>
              <a:buSzPts val="900"/>
              <a:buChar char="•"/>
              <a:defRPr/>
            </a:lvl3pPr>
            <a:lvl4pPr marL="2438339" lvl="3" indent="-380990" algn="l" rtl="0">
              <a:lnSpc>
                <a:spcPct val="100000"/>
              </a:lnSpc>
              <a:spcBef>
                <a:spcPts val="1067"/>
              </a:spcBef>
              <a:spcAft>
                <a:spcPts val="0"/>
              </a:spcAft>
              <a:buClr>
                <a:srgbClr val="110046"/>
              </a:buClr>
              <a:buSzPts val="900"/>
              <a:buChar char="•"/>
              <a:defRPr/>
            </a:lvl4pPr>
            <a:lvl5pPr marL="3047924" lvl="4" indent="-380990" algn="l" rtl="0">
              <a:lnSpc>
                <a:spcPct val="100000"/>
              </a:lnSpc>
              <a:spcBef>
                <a:spcPts val="1067"/>
              </a:spcBef>
              <a:spcAft>
                <a:spcPts val="0"/>
              </a:spcAft>
              <a:buClr>
                <a:srgbClr val="110046"/>
              </a:buClr>
              <a:buSzPts val="900"/>
              <a:buChar char="•"/>
              <a:defRPr/>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70" name="Google Shape;70;p14"/>
          <p:cNvSpPr txBox="1">
            <a:spLocks noGrp="1"/>
          </p:cNvSpPr>
          <p:nvPr>
            <p:ph type="body" idx="4"/>
          </p:nvPr>
        </p:nvSpPr>
        <p:spPr>
          <a:xfrm>
            <a:off x="7978625" y="3072375"/>
            <a:ext cx="3068400" cy="2967200"/>
          </a:xfrm>
          <a:prstGeom prst="rect">
            <a:avLst/>
          </a:prstGeom>
          <a:noFill/>
          <a:ln>
            <a:noFill/>
          </a:ln>
        </p:spPr>
        <p:txBody>
          <a:bodyPr spcFirstLastPara="1" wrap="square" lIns="26775" tIns="26775" rIns="26775" bIns="26775" anchor="t" anchorCtr="0">
            <a:noAutofit/>
          </a:bodyPr>
          <a:lstStyle>
            <a:lvl1pPr marL="609585" lvl="0" indent="-304792" algn="l" rtl="0">
              <a:lnSpc>
                <a:spcPct val="110000"/>
              </a:lnSpc>
              <a:spcBef>
                <a:spcPts val="1067"/>
              </a:spcBef>
              <a:spcAft>
                <a:spcPts val="0"/>
              </a:spcAft>
              <a:buClr>
                <a:srgbClr val="110046"/>
              </a:buClr>
              <a:buSzPts val="900"/>
              <a:buFont typeface="Arial"/>
              <a:buNone/>
              <a:defRPr sz="1200"/>
            </a:lvl1pPr>
            <a:lvl2pPr marL="1219170" lvl="1" indent="-304792" algn="l" rtl="0">
              <a:lnSpc>
                <a:spcPct val="110000"/>
              </a:lnSpc>
              <a:spcBef>
                <a:spcPts val="1067"/>
              </a:spcBef>
              <a:spcAft>
                <a:spcPts val="0"/>
              </a:spcAft>
              <a:buClr>
                <a:srgbClr val="110046"/>
              </a:buClr>
              <a:buSzPts val="900"/>
              <a:buFont typeface="Arial"/>
              <a:buNone/>
              <a:defRPr sz="1200"/>
            </a:lvl2pPr>
            <a:lvl3pPr marL="1828754" lvl="2" indent="-304792" algn="l" rtl="0">
              <a:lnSpc>
                <a:spcPct val="110000"/>
              </a:lnSpc>
              <a:spcBef>
                <a:spcPts val="1067"/>
              </a:spcBef>
              <a:spcAft>
                <a:spcPts val="0"/>
              </a:spcAft>
              <a:buClr>
                <a:srgbClr val="110046"/>
              </a:buClr>
              <a:buSzPts val="900"/>
              <a:buFont typeface="Arial"/>
              <a:buNone/>
              <a:defRPr sz="1200"/>
            </a:lvl3pPr>
            <a:lvl4pPr marL="2438339" lvl="3" indent="-304792" algn="l" rtl="0">
              <a:lnSpc>
                <a:spcPct val="110000"/>
              </a:lnSpc>
              <a:spcBef>
                <a:spcPts val="1067"/>
              </a:spcBef>
              <a:spcAft>
                <a:spcPts val="0"/>
              </a:spcAft>
              <a:buClr>
                <a:srgbClr val="110046"/>
              </a:buClr>
              <a:buSzPts val="900"/>
              <a:buFont typeface="Arial"/>
              <a:buNone/>
              <a:defRPr sz="1200"/>
            </a:lvl4pPr>
            <a:lvl5pPr marL="3047924" lvl="4" indent="-304792" algn="l" rtl="0">
              <a:lnSpc>
                <a:spcPct val="110000"/>
              </a:lnSpc>
              <a:spcBef>
                <a:spcPts val="1067"/>
              </a:spcBef>
              <a:spcAft>
                <a:spcPts val="0"/>
              </a:spcAft>
              <a:buClr>
                <a:srgbClr val="110046"/>
              </a:buClr>
              <a:buSzPts val="900"/>
              <a:buFont typeface="Arial"/>
              <a:buNone/>
              <a:defRPr sz="1200"/>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71" name="Google Shape;71;p14"/>
          <p:cNvSpPr txBox="1">
            <a:spLocks noGrp="1"/>
          </p:cNvSpPr>
          <p:nvPr>
            <p:ph type="body" idx="5"/>
          </p:nvPr>
        </p:nvSpPr>
        <p:spPr>
          <a:xfrm>
            <a:off x="948004" y="2230040"/>
            <a:ext cx="3068400" cy="720000"/>
          </a:xfrm>
          <a:prstGeom prst="rect">
            <a:avLst/>
          </a:prstGeom>
          <a:noFill/>
          <a:ln>
            <a:noFill/>
          </a:ln>
        </p:spPr>
        <p:txBody>
          <a:bodyPr spcFirstLastPara="1" wrap="square" lIns="26775" tIns="26775" rIns="26775" bIns="26775" anchor="b" anchorCtr="0">
            <a:noAutofit/>
          </a:bodyPr>
          <a:lstStyle>
            <a:lvl1pPr marL="609585" lvl="0" indent="-304792" algn="l" rtl="0">
              <a:lnSpc>
                <a:spcPct val="100000"/>
              </a:lnSpc>
              <a:spcBef>
                <a:spcPts val="0"/>
              </a:spcBef>
              <a:spcAft>
                <a:spcPts val="0"/>
              </a:spcAft>
              <a:buClr>
                <a:srgbClr val="110046"/>
              </a:buClr>
              <a:buSzPts val="1600"/>
              <a:buFont typeface="Arial"/>
              <a:buNone/>
              <a:defRPr sz="2133">
                <a:latin typeface="Arial"/>
                <a:ea typeface="Arial"/>
                <a:cs typeface="Arial"/>
                <a:sym typeface="Arial"/>
              </a:defRPr>
            </a:lvl1pPr>
            <a:lvl2pPr marL="1219170" lvl="1" indent="-380990" algn="l" rtl="0">
              <a:lnSpc>
                <a:spcPct val="100000"/>
              </a:lnSpc>
              <a:spcBef>
                <a:spcPts val="1067"/>
              </a:spcBef>
              <a:spcAft>
                <a:spcPts val="0"/>
              </a:spcAft>
              <a:buClr>
                <a:srgbClr val="110046"/>
              </a:buClr>
              <a:buSzPts val="900"/>
              <a:buChar char="•"/>
              <a:defRPr/>
            </a:lvl2pPr>
            <a:lvl3pPr marL="1828754" lvl="2" indent="-380990" algn="l" rtl="0">
              <a:lnSpc>
                <a:spcPct val="100000"/>
              </a:lnSpc>
              <a:spcBef>
                <a:spcPts val="1067"/>
              </a:spcBef>
              <a:spcAft>
                <a:spcPts val="0"/>
              </a:spcAft>
              <a:buClr>
                <a:srgbClr val="110046"/>
              </a:buClr>
              <a:buSzPts val="900"/>
              <a:buChar char="•"/>
              <a:defRPr/>
            </a:lvl3pPr>
            <a:lvl4pPr marL="2438339" lvl="3" indent="-380990" algn="l" rtl="0">
              <a:lnSpc>
                <a:spcPct val="100000"/>
              </a:lnSpc>
              <a:spcBef>
                <a:spcPts val="1067"/>
              </a:spcBef>
              <a:spcAft>
                <a:spcPts val="0"/>
              </a:spcAft>
              <a:buClr>
                <a:srgbClr val="110046"/>
              </a:buClr>
              <a:buSzPts val="900"/>
              <a:buChar char="•"/>
              <a:defRPr/>
            </a:lvl4pPr>
            <a:lvl5pPr marL="3047924" lvl="4" indent="-380990" algn="l" rtl="0">
              <a:lnSpc>
                <a:spcPct val="100000"/>
              </a:lnSpc>
              <a:spcBef>
                <a:spcPts val="1067"/>
              </a:spcBef>
              <a:spcAft>
                <a:spcPts val="0"/>
              </a:spcAft>
              <a:buClr>
                <a:srgbClr val="110046"/>
              </a:buClr>
              <a:buSzPts val="900"/>
              <a:buChar char="•"/>
              <a:defRPr/>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72" name="Google Shape;72;p14"/>
          <p:cNvSpPr txBox="1">
            <a:spLocks noGrp="1"/>
          </p:cNvSpPr>
          <p:nvPr>
            <p:ph type="body" idx="6"/>
          </p:nvPr>
        </p:nvSpPr>
        <p:spPr>
          <a:xfrm>
            <a:off x="948004" y="3072375"/>
            <a:ext cx="3068400" cy="2967200"/>
          </a:xfrm>
          <a:prstGeom prst="rect">
            <a:avLst/>
          </a:prstGeom>
          <a:noFill/>
          <a:ln>
            <a:noFill/>
          </a:ln>
        </p:spPr>
        <p:txBody>
          <a:bodyPr spcFirstLastPara="1" wrap="square" lIns="26775" tIns="26775" rIns="26775" bIns="26775" anchor="t" anchorCtr="0">
            <a:noAutofit/>
          </a:bodyPr>
          <a:lstStyle>
            <a:lvl1pPr marL="609585" lvl="0" indent="-304792" algn="l" rtl="0">
              <a:lnSpc>
                <a:spcPct val="110000"/>
              </a:lnSpc>
              <a:spcBef>
                <a:spcPts val="1067"/>
              </a:spcBef>
              <a:spcAft>
                <a:spcPts val="0"/>
              </a:spcAft>
              <a:buClr>
                <a:srgbClr val="110046"/>
              </a:buClr>
              <a:buSzPts val="900"/>
              <a:buFont typeface="Arial"/>
              <a:buNone/>
              <a:defRPr sz="1200"/>
            </a:lvl1pPr>
            <a:lvl2pPr marL="1219170" lvl="1" indent="-304792" algn="l" rtl="0">
              <a:lnSpc>
                <a:spcPct val="110000"/>
              </a:lnSpc>
              <a:spcBef>
                <a:spcPts val="1067"/>
              </a:spcBef>
              <a:spcAft>
                <a:spcPts val="0"/>
              </a:spcAft>
              <a:buClr>
                <a:srgbClr val="110046"/>
              </a:buClr>
              <a:buSzPts val="900"/>
              <a:buFont typeface="Arial"/>
              <a:buNone/>
              <a:defRPr sz="1200"/>
            </a:lvl2pPr>
            <a:lvl3pPr marL="1828754" lvl="2" indent="-304792" algn="l" rtl="0">
              <a:lnSpc>
                <a:spcPct val="110000"/>
              </a:lnSpc>
              <a:spcBef>
                <a:spcPts val="1067"/>
              </a:spcBef>
              <a:spcAft>
                <a:spcPts val="0"/>
              </a:spcAft>
              <a:buClr>
                <a:srgbClr val="110046"/>
              </a:buClr>
              <a:buSzPts val="900"/>
              <a:buFont typeface="Arial"/>
              <a:buNone/>
              <a:defRPr sz="1200"/>
            </a:lvl3pPr>
            <a:lvl4pPr marL="2438339" lvl="3" indent="-304792" algn="l" rtl="0">
              <a:lnSpc>
                <a:spcPct val="110000"/>
              </a:lnSpc>
              <a:spcBef>
                <a:spcPts val="1067"/>
              </a:spcBef>
              <a:spcAft>
                <a:spcPts val="0"/>
              </a:spcAft>
              <a:buClr>
                <a:srgbClr val="110046"/>
              </a:buClr>
              <a:buSzPts val="900"/>
              <a:buFont typeface="Arial"/>
              <a:buNone/>
              <a:defRPr sz="1200"/>
            </a:lvl4pPr>
            <a:lvl5pPr marL="3047924" lvl="4" indent="-304792" algn="l" rtl="0">
              <a:lnSpc>
                <a:spcPct val="110000"/>
              </a:lnSpc>
              <a:spcBef>
                <a:spcPts val="1067"/>
              </a:spcBef>
              <a:spcAft>
                <a:spcPts val="0"/>
              </a:spcAft>
              <a:buClr>
                <a:srgbClr val="110046"/>
              </a:buClr>
              <a:buSzPts val="900"/>
              <a:buFont typeface="Arial"/>
              <a:buNone/>
              <a:defRPr sz="1200"/>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73" name="Google Shape;73;p14"/>
          <p:cNvSpPr txBox="1">
            <a:spLocks noGrp="1"/>
          </p:cNvSpPr>
          <p:nvPr>
            <p:ph type="title"/>
          </p:nvPr>
        </p:nvSpPr>
        <p:spPr>
          <a:xfrm>
            <a:off x="946923" y="866377"/>
            <a:ext cx="9074000" cy="1241600"/>
          </a:xfrm>
          <a:prstGeom prst="rect">
            <a:avLst/>
          </a:prstGeom>
          <a:noFill/>
          <a:ln>
            <a:noFill/>
          </a:ln>
        </p:spPr>
        <p:txBody>
          <a:bodyPr spcFirstLastPara="1" wrap="square" lIns="26775" tIns="26775" rIns="26775" bIns="26775" anchor="b" anchorCtr="0">
            <a:noAutofit/>
          </a:bodyPr>
          <a:lstStyle>
            <a:lvl1pPr lvl="0" algn="l" rtl="0">
              <a:lnSpc>
                <a:spcPct val="100000"/>
              </a:lnSpc>
              <a:spcBef>
                <a:spcPts val="0"/>
              </a:spcBef>
              <a:spcAft>
                <a:spcPts val="0"/>
              </a:spcAft>
              <a:buClr>
                <a:srgbClr val="110046"/>
              </a:buClr>
              <a:buSzPts val="700"/>
              <a:buNone/>
              <a:defRPr b="1"/>
            </a:lvl1pPr>
            <a:lvl2pPr lvl="1" algn="l" rtl="0">
              <a:lnSpc>
                <a:spcPct val="100000"/>
              </a:lnSpc>
              <a:spcBef>
                <a:spcPts val="0"/>
              </a:spcBef>
              <a:spcAft>
                <a:spcPts val="0"/>
              </a:spcAft>
              <a:buClr>
                <a:srgbClr val="110046"/>
              </a:buClr>
              <a:buSzPts val="700"/>
              <a:buNone/>
              <a:defRPr/>
            </a:lvl2pPr>
            <a:lvl3pPr lvl="2" algn="l" rtl="0">
              <a:lnSpc>
                <a:spcPct val="100000"/>
              </a:lnSpc>
              <a:spcBef>
                <a:spcPts val="0"/>
              </a:spcBef>
              <a:spcAft>
                <a:spcPts val="0"/>
              </a:spcAft>
              <a:buClr>
                <a:srgbClr val="110046"/>
              </a:buClr>
              <a:buSzPts val="700"/>
              <a:buNone/>
              <a:defRPr/>
            </a:lvl3pPr>
            <a:lvl4pPr lvl="3" algn="l" rtl="0">
              <a:lnSpc>
                <a:spcPct val="100000"/>
              </a:lnSpc>
              <a:spcBef>
                <a:spcPts val="0"/>
              </a:spcBef>
              <a:spcAft>
                <a:spcPts val="0"/>
              </a:spcAft>
              <a:buClr>
                <a:srgbClr val="110046"/>
              </a:buClr>
              <a:buSzPts val="700"/>
              <a:buNone/>
              <a:defRPr/>
            </a:lvl4pPr>
            <a:lvl5pPr lvl="4" algn="l" rtl="0">
              <a:lnSpc>
                <a:spcPct val="100000"/>
              </a:lnSpc>
              <a:spcBef>
                <a:spcPts val="0"/>
              </a:spcBef>
              <a:spcAft>
                <a:spcPts val="0"/>
              </a:spcAft>
              <a:buClr>
                <a:srgbClr val="110046"/>
              </a:buClr>
              <a:buSzPts val="700"/>
              <a:buNone/>
              <a:defRPr/>
            </a:lvl5pPr>
            <a:lvl6pPr lvl="5" algn="l" rtl="0">
              <a:lnSpc>
                <a:spcPct val="100000"/>
              </a:lnSpc>
              <a:spcBef>
                <a:spcPts val="0"/>
              </a:spcBef>
              <a:spcAft>
                <a:spcPts val="0"/>
              </a:spcAft>
              <a:buClr>
                <a:srgbClr val="110046"/>
              </a:buClr>
              <a:buSzPts val="700"/>
              <a:buNone/>
              <a:defRPr/>
            </a:lvl6pPr>
            <a:lvl7pPr lvl="6" algn="l" rtl="0">
              <a:lnSpc>
                <a:spcPct val="100000"/>
              </a:lnSpc>
              <a:spcBef>
                <a:spcPts val="0"/>
              </a:spcBef>
              <a:spcAft>
                <a:spcPts val="0"/>
              </a:spcAft>
              <a:buClr>
                <a:srgbClr val="110046"/>
              </a:buClr>
              <a:buSzPts val="700"/>
              <a:buNone/>
              <a:defRPr/>
            </a:lvl7pPr>
            <a:lvl8pPr lvl="7" algn="l" rtl="0">
              <a:lnSpc>
                <a:spcPct val="100000"/>
              </a:lnSpc>
              <a:spcBef>
                <a:spcPts val="0"/>
              </a:spcBef>
              <a:spcAft>
                <a:spcPts val="0"/>
              </a:spcAft>
              <a:buClr>
                <a:srgbClr val="110046"/>
              </a:buClr>
              <a:buSzPts val="700"/>
              <a:buNone/>
              <a:defRPr/>
            </a:lvl8pPr>
            <a:lvl9pPr lvl="8" algn="l" rtl="0">
              <a:lnSpc>
                <a:spcPct val="100000"/>
              </a:lnSpc>
              <a:spcBef>
                <a:spcPts val="0"/>
              </a:spcBef>
              <a:spcAft>
                <a:spcPts val="0"/>
              </a:spcAft>
              <a:buClr>
                <a:srgbClr val="110046"/>
              </a:buClr>
              <a:buSzPts val="700"/>
              <a:buNone/>
              <a:defRPr/>
            </a:lvl9pPr>
          </a:lstStyle>
          <a:p>
            <a:endParaRPr/>
          </a:p>
        </p:txBody>
      </p:sp>
    </p:spTree>
    <p:extLst>
      <p:ext uri="{BB962C8B-B14F-4D97-AF65-F5344CB8AC3E}">
        <p14:creationId xmlns:p14="http://schemas.microsoft.com/office/powerpoint/2010/main" val="1132291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npassad layout 2">
  <p:cSld name="Anpassad layout 2">
    <p:spTree>
      <p:nvGrpSpPr>
        <p:cNvPr id="1" name="Shape 74"/>
        <p:cNvGrpSpPr/>
        <p:nvPr/>
      </p:nvGrpSpPr>
      <p:grpSpPr>
        <a:xfrm>
          <a:off x="0" y="0"/>
          <a:ext cx="0" cy="0"/>
          <a:chOff x="0" y="0"/>
          <a:chExt cx="0" cy="0"/>
        </a:xfrm>
      </p:grpSpPr>
      <p:sp>
        <p:nvSpPr>
          <p:cNvPr id="75" name="Google Shape;75;p15"/>
          <p:cNvSpPr txBox="1">
            <a:spLocks noGrp="1"/>
          </p:cNvSpPr>
          <p:nvPr>
            <p:ph type="body" idx="1"/>
          </p:nvPr>
        </p:nvSpPr>
        <p:spPr>
          <a:xfrm>
            <a:off x="4463315" y="2157971"/>
            <a:ext cx="3068400" cy="1556800"/>
          </a:xfrm>
          <a:prstGeom prst="rect">
            <a:avLst/>
          </a:prstGeom>
        </p:spPr>
        <p:txBody>
          <a:bodyPr spcFirstLastPara="1" wrap="square" lIns="91425" tIns="45700" rIns="91425" bIns="45700" anchor="t" anchorCtr="0">
            <a:noAutofit/>
          </a:bodyPr>
          <a:lstStyle>
            <a:lvl1pPr marL="609585" lvl="0" indent="-474121" rtl="0">
              <a:spcBef>
                <a:spcPts val="533"/>
              </a:spcBef>
              <a:spcAft>
                <a:spcPts val="0"/>
              </a:spcAft>
              <a:buSzPts val="2000"/>
              <a:buChar char="•"/>
              <a:defRPr/>
            </a:lvl1pPr>
            <a:lvl2pPr marL="1219170" lvl="1" indent="-457189" rtl="0">
              <a:spcBef>
                <a:spcPts val="480"/>
              </a:spcBef>
              <a:spcAft>
                <a:spcPts val="0"/>
              </a:spcAft>
              <a:buSzPts val="1800"/>
              <a:buChar char="•"/>
              <a:defRPr/>
            </a:lvl2pPr>
            <a:lvl3pPr marL="1828754" lvl="2" indent="-440256" rtl="0">
              <a:spcBef>
                <a:spcPts val="427"/>
              </a:spcBef>
              <a:spcAft>
                <a:spcPts val="0"/>
              </a:spcAft>
              <a:buSzPts val="1600"/>
              <a:buChar char="•"/>
              <a:defRPr/>
            </a:lvl3pPr>
            <a:lvl4pPr marL="2438339" lvl="3" indent="-423323" rtl="0">
              <a:spcBef>
                <a:spcPts val="373"/>
              </a:spcBef>
              <a:spcAft>
                <a:spcPts val="0"/>
              </a:spcAft>
              <a:buSzPts val="1400"/>
              <a:buChar char="•"/>
              <a:defRPr/>
            </a:lvl4pPr>
            <a:lvl5pPr marL="3047924" lvl="4" indent="-406390" rtl="0">
              <a:spcBef>
                <a:spcPts val="320"/>
              </a:spcBef>
              <a:spcAft>
                <a:spcPts val="0"/>
              </a:spcAft>
              <a:buSzPts val="12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76" name="Google Shape;76;p15"/>
          <p:cNvSpPr txBox="1">
            <a:spLocks noGrp="1"/>
          </p:cNvSpPr>
          <p:nvPr>
            <p:ph type="body" idx="2"/>
          </p:nvPr>
        </p:nvSpPr>
        <p:spPr>
          <a:xfrm>
            <a:off x="7978629" y="2157971"/>
            <a:ext cx="3068400" cy="1556800"/>
          </a:xfrm>
          <a:prstGeom prst="rect">
            <a:avLst/>
          </a:prstGeom>
        </p:spPr>
        <p:txBody>
          <a:bodyPr spcFirstLastPara="1" wrap="square" lIns="91425" tIns="45700" rIns="91425" bIns="45700" anchor="t" anchorCtr="0">
            <a:noAutofit/>
          </a:bodyPr>
          <a:lstStyle>
            <a:lvl1pPr marL="609585" lvl="0" indent="-474121" rtl="0">
              <a:spcBef>
                <a:spcPts val="533"/>
              </a:spcBef>
              <a:spcAft>
                <a:spcPts val="0"/>
              </a:spcAft>
              <a:buSzPts val="2000"/>
              <a:buChar char="•"/>
              <a:defRPr/>
            </a:lvl1pPr>
            <a:lvl2pPr marL="1219170" lvl="1" indent="-457189" rtl="0">
              <a:spcBef>
                <a:spcPts val="480"/>
              </a:spcBef>
              <a:spcAft>
                <a:spcPts val="0"/>
              </a:spcAft>
              <a:buSzPts val="1800"/>
              <a:buChar char="•"/>
              <a:defRPr/>
            </a:lvl2pPr>
            <a:lvl3pPr marL="1828754" lvl="2" indent="-440256" rtl="0">
              <a:spcBef>
                <a:spcPts val="427"/>
              </a:spcBef>
              <a:spcAft>
                <a:spcPts val="0"/>
              </a:spcAft>
              <a:buSzPts val="1600"/>
              <a:buChar char="•"/>
              <a:defRPr/>
            </a:lvl3pPr>
            <a:lvl4pPr marL="2438339" lvl="3" indent="-423323" rtl="0">
              <a:spcBef>
                <a:spcPts val="373"/>
              </a:spcBef>
              <a:spcAft>
                <a:spcPts val="0"/>
              </a:spcAft>
              <a:buSzPts val="1400"/>
              <a:buChar char="•"/>
              <a:defRPr/>
            </a:lvl4pPr>
            <a:lvl5pPr marL="3047924" lvl="4" indent="-406390" rtl="0">
              <a:spcBef>
                <a:spcPts val="320"/>
              </a:spcBef>
              <a:spcAft>
                <a:spcPts val="0"/>
              </a:spcAft>
              <a:buSzPts val="12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77" name="Google Shape;77;p15"/>
          <p:cNvSpPr txBox="1">
            <a:spLocks noGrp="1"/>
          </p:cNvSpPr>
          <p:nvPr>
            <p:ph type="body" idx="3"/>
          </p:nvPr>
        </p:nvSpPr>
        <p:spPr>
          <a:xfrm>
            <a:off x="948000" y="2157971"/>
            <a:ext cx="3068400" cy="1556800"/>
          </a:xfrm>
          <a:prstGeom prst="rect">
            <a:avLst/>
          </a:prstGeom>
        </p:spPr>
        <p:txBody>
          <a:bodyPr spcFirstLastPara="1" wrap="square" lIns="91425" tIns="45700" rIns="91425" bIns="45700" anchor="t" anchorCtr="0">
            <a:noAutofit/>
          </a:bodyPr>
          <a:lstStyle>
            <a:lvl1pPr marL="609585" lvl="0" indent="-474121" rtl="0">
              <a:spcBef>
                <a:spcPts val="533"/>
              </a:spcBef>
              <a:spcAft>
                <a:spcPts val="0"/>
              </a:spcAft>
              <a:buSzPts val="2000"/>
              <a:buChar char="•"/>
              <a:defRPr/>
            </a:lvl1pPr>
            <a:lvl2pPr marL="1219170" lvl="1" indent="-457189" rtl="0">
              <a:spcBef>
                <a:spcPts val="480"/>
              </a:spcBef>
              <a:spcAft>
                <a:spcPts val="0"/>
              </a:spcAft>
              <a:buSzPts val="1800"/>
              <a:buChar char="•"/>
              <a:defRPr/>
            </a:lvl2pPr>
            <a:lvl3pPr marL="1828754" lvl="2" indent="-440256" rtl="0">
              <a:spcBef>
                <a:spcPts val="427"/>
              </a:spcBef>
              <a:spcAft>
                <a:spcPts val="0"/>
              </a:spcAft>
              <a:buSzPts val="1600"/>
              <a:buChar char="•"/>
              <a:defRPr/>
            </a:lvl3pPr>
            <a:lvl4pPr marL="2438339" lvl="3" indent="-423323" rtl="0">
              <a:spcBef>
                <a:spcPts val="373"/>
              </a:spcBef>
              <a:spcAft>
                <a:spcPts val="0"/>
              </a:spcAft>
              <a:buSzPts val="1400"/>
              <a:buChar char="•"/>
              <a:defRPr/>
            </a:lvl4pPr>
            <a:lvl5pPr marL="3047924" lvl="4" indent="-406390" rtl="0">
              <a:spcBef>
                <a:spcPts val="320"/>
              </a:spcBef>
              <a:spcAft>
                <a:spcPts val="0"/>
              </a:spcAft>
              <a:buSzPts val="12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78" name="Google Shape;78;p15"/>
          <p:cNvSpPr txBox="1">
            <a:spLocks noGrp="1"/>
          </p:cNvSpPr>
          <p:nvPr>
            <p:ph type="body" idx="4"/>
          </p:nvPr>
        </p:nvSpPr>
        <p:spPr>
          <a:xfrm>
            <a:off x="4463315" y="3986771"/>
            <a:ext cx="3068400" cy="1556800"/>
          </a:xfrm>
          <a:prstGeom prst="rect">
            <a:avLst/>
          </a:prstGeom>
        </p:spPr>
        <p:txBody>
          <a:bodyPr spcFirstLastPara="1" wrap="square" lIns="91425" tIns="45700" rIns="91425" bIns="45700" anchor="t" anchorCtr="0">
            <a:noAutofit/>
          </a:bodyPr>
          <a:lstStyle>
            <a:lvl1pPr marL="609585" lvl="0" indent="-474121" rtl="0">
              <a:spcBef>
                <a:spcPts val="533"/>
              </a:spcBef>
              <a:spcAft>
                <a:spcPts val="0"/>
              </a:spcAft>
              <a:buSzPts val="2000"/>
              <a:buChar char="•"/>
              <a:defRPr/>
            </a:lvl1pPr>
            <a:lvl2pPr marL="1219170" lvl="1" indent="-457189" rtl="0">
              <a:spcBef>
                <a:spcPts val="480"/>
              </a:spcBef>
              <a:spcAft>
                <a:spcPts val="0"/>
              </a:spcAft>
              <a:buSzPts val="1800"/>
              <a:buChar char="•"/>
              <a:defRPr/>
            </a:lvl2pPr>
            <a:lvl3pPr marL="1828754" lvl="2" indent="-440256" rtl="0">
              <a:spcBef>
                <a:spcPts val="427"/>
              </a:spcBef>
              <a:spcAft>
                <a:spcPts val="0"/>
              </a:spcAft>
              <a:buSzPts val="1600"/>
              <a:buChar char="•"/>
              <a:defRPr/>
            </a:lvl3pPr>
            <a:lvl4pPr marL="2438339" lvl="3" indent="-423323" rtl="0">
              <a:spcBef>
                <a:spcPts val="373"/>
              </a:spcBef>
              <a:spcAft>
                <a:spcPts val="0"/>
              </a:spcAft>
              <a:buSzPts val="1400"/>
              <a:buChar char="•"/>
              <a:defRPr/>
            </a:lvl4pPr>
            <a:lvl5pPr marL="3047924" lvl="4" indent="-406390" rtl="0">
              <a:spcBef>
                <a:spcPts val="320"/>
              </a:spcBef>
              <a:spcAft>
                <a:spcPts val="0"/>
              </a:spcAft>
              <a:buSzPts val="12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79" name="Google Shape;79;p15"/>
          <p:cNvSpPr txBox="1">
            <a:spLocks noGrp="1"/>
          </p:cNvSpPr>
          <p:nvPr>
            <p:ph type="body" idx="5"/>
          </p:nvPr>
        </p:nvSpPr>
        <p:spPr>
          <a:xfrm>
            <a:off x="7978629" y="3986771"/>
            <a:ext cx="3068400" cy="1556800"/>
          </a:xfrm>
          <a:prstGeom prst="rect">
            <a:avLst/>
          </a:prstGeom>
        </p:spPr>
        <p:txBody>
          <a:bodyPr spcFirstLastPara="1" wrap="square" lIns="91425" tIns="45700" rIns="91425" bIns="45700" anchor="t" anchorCtr="0">
            <a:noAutofit/>
          </a:bodyPr>
          <a:lstStyle>
            <a:lvl1pPr marL="609585" lvl="0" indent="-474121" rtl="0">
              <a:spcBef>
                <a:spcPts val="533"/>
              </a:spcBef>
              <a:spcAft>
                <a:spcPts val="0"/>
              </a:spcAft>
              <a:buSzPts val="2000"/>
              <a:buChar char="•"/>
              <a:defRPr/>
            </a:lvl1pPr>
            <a:lvl2pPr marL="1219170" lvl="1" indent="-457189" rtl="0">
              <a:spcBef>
                <a:spcPts val="480"/>
              </a:spcBef>
              <a:spcAft>
                <a:spcPts val="0"/>
              </a:spcAft>
              <a:buSzPts val="1800"/>
              <a:buChar char="•"/>
              <a:defRPr/>
            </a:lvl2pPr>
            <a:lvl3pPr marL="1828754" lvl="2" indent="-440256" rtl="0">
              <a:spcBef>
                <a:spcPts val="427"/>
              </a:spcBef>
              <a:spcAft>
                <a:spcPts val="0"/>
              </a:spcAft>
              <a:buSzPts val="1600"/>
              <a:buChar char="•"/>
              <a:defRPr/>
            </a:lvl3pPr>
            <a:lvl4pPr marL="2438339" lvl="3" indent="-423323" rtl="0">
              <a:spcBef>
                <a:spcPts val="373"/>
              </a:spcBef>
              <a:spcAft>
                <a:spcPts val="0"/>
              </a:spcAft>
              <a:buSzPts val="1400"/>
              <a:buChar char="•"/>
              <a:defRPr/>
            </a:lvl4pPr>
            <a:lvl5pPr marL="3047924" lvl="4" indent="-406390" rtl="0">
              <a:spcBef>
                <a:spcPts val="320"/>
              </a:spcBef>
              <a:spcAft>
                <a:spcPts val="0"/>
              </a:spcAft>
              <a:buSzPts val="12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80" name="Google Shape;80;p15"/>
          <p:cNvSpPr txBox="1">
            <a:spLocks noGrp="1"/>
          </p:cNvSpPr>
          <p:nvPr>
            <p:ph type="body" idx="6"/>
          </p:nvPr>
        </p:nvSpPr>
        <p:spPr>
          <a:xfrm>
            <a:off x="948000" y="3986771"/>
            <a:ext cx="3068400" cy="1556800"/>
          </a:xfrm>
          <a:prstGeom prst="rect">
            <a:avLst/>
          </a:prstGeom>
        </p:spPr>
        <p:txBody>
          <a:bodyPr spcFirstLastPara="1" wrap="square" lIns="91425" tIns="45700" rIns="91425" bIns="45700" anchor="t" anchorCtr="0">
            <a:noAutofit/>
          </a:bodyPr>
          <a:lstStyle>
            <a:lvl1pPr marL="609585" lvl="0" indent="-474121" rtl="0">
              <a:spcBef>
                <a:spcPts val="533"/>
              </a:spcBef>
              <a:spcAft>
                <a:spcPts val="0"/>
              </a:spcAft>
              <a:buSzPts val="2000"/>
              <a:buChar char="•"/>
              <a:defRPr/>
            </a:lvl1pPr>
            <a:lvl2pPr marL="1219170" lvl="1" indent="-457189" rtl="0">
              <a:spcBef>
                <a:spcPts val="480"/>
              </a:spcBef>
              <a:spcAft>
                <a:spcPts val="0"/>
              </a:spcAft>
              <a:buSzPts val="1800"/>
              <a:buChar char="•"/>
              <a:defRPr/>
            </a:lvl2pPr>
            <a:lvl3pPr marL="1828754" lvl="2" indent="-440256" rtl="0">
              <a:spcBef>
                <a:spcPts val="427"/>
              </a:spcBef>
              <a:spcAft>
                <a:spcPts val="0"/>
              </a:spcAft>
              <a:buSzPts val="1600"/>
              <a:buChar char="•"/>
              <a:defRPr/>
            </a:lvl3pPr>
            <a:lvl4pPr marL="2438339" lvl="3" indent="-423323" rtl="0">
              <a:spcBef>
                <a:spcPts val="373"/>
              </a:spcBef>
              <a:spcAft>
                <a:spcPts val="0"/>
              </a:spcAft>
              <a:buSzPts val="1400"/>
              <a:buChar char="•"/>
              <a:defRPr/>
            </a:lvl4pPr>
            <a:lvl5pPr marL="3047924" lvl="4" indent="-406390" rtl="0">
              <a:spcBef>
                <a:spcPts val="320"/>
              </a:spcBef>
              <a:spcAft>
                <a:spcPts val="0"/>
              </a:spcAft>
              <a:buSzPts val="12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81" name="Google Shape;81;p15"/>
          <p:cNvSpPr txBox="1"/>
          <p:nvPr/>
        </p:nvSpPr>
        <p:spPr>
          <a:xfrm>
            <a:off x="948004" y="1315640"/>
            <a:ext cx="3068400" cy="7200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endParaRPr sz="2400"/>
          </a:p>
        </p:txBody>
      </p:sp>
      <p:sp>
        <p:nvSpPr>
          <p:cNvPr id="82" name="Google Shape;82;p15"/>
          <p:cNvSpPr txBox="1">
            <a:spLocks noGrp="1"/>
          </p:cNvSpPr>
          <p:nvPr>
            <p:ph type="title"/>
          </p:nvPr>
        </p:nvSpPr>
        <p:spPr>
          <a:xfrm>
            <a:off x="880933" y="1346833"/>
            <a:ext cx="3068400" cy="657600"/>
          </a:xfrm>
          <a:prstGeom prst="rect">
            <a:avLst/>
          </a:prstGeom>
        </p:spPr>
        <p:txBody>
          <a:bodyPr spcFirstLastPara="1" wrap="square" lIns="91425" tIns="45700" rIns="91425" bIns="45700" anchor="t" anchorCtr="0">
            <a:noAutofit/>
          </a:bodyPr>
          <a:lstStyle>
            <a:lvl1pPr lvl="0">
              <a:spcBef>
                <a:spcPts val="0"/>
              </a:spcBef>
              <a:spcAft>
                <a:spcPts val="0"/>
              </a:spcAft>
              <a:buSzPts val="1700"/>
              <a:buNone/>
              <a:defRPr sz="2267"/>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5"/>
          <p:cNvSpPr txBox="1">
            <a:spLocks noGrp="1"/>
          </p:cNvSpPr>
          <p:nvPr>
            <p:ph type="title" idx="7"/>
          </p:nvPr>
        </p:nvSpPr>
        <p:spPr>
          <a:xfrm>
            <a:off x="4335333" y="1346833"/>
            <a:ext cx="3068400" cy="657600"/>
          </a:xfrm>
          <a:prstGeom prst="rect">
            <a:avLst/>
          </a:prstGeom>
        </p:spPr>
        <p:txBody>
          <a:bodyPr spcFirstLastPara="1" wrap="square" lIns="91425" tIns="45700" rIns="91425" bIns="45700" anchor="t" anchorCtr="0">
            <a:noAutofit/>
          </a:bodyPr>
          <a:lstStyle>
            <a:lvl1pPr lvl="0" rtl="0">
              <a:spcBef>
                <a:spcPts val="0"/>
              </a:spcBef>
              <a:spcAft>
                <a:spcPts val="0"/>
              </a:spcAft>
              <a:buSzPts val="1700"/>
              <a:buNone/>
              <a:defRPr sz="22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5"/>
          <p:cNvSpPr txBox="1">
            <a:spLocks noGrp="1"/>
          </p:cNvSpPr>
          <p:nvPr>
            <p:ph type="title" idx="8"/>
          </p:nvPr>
        </p:nvSpPr>
        <p:spPr>
          <a:xfrm>
            <a:off x="7789733" y="1346833"/>
            <a:ext cx="3068400" cy="657600"/>
          </a:xfrm>
          <a:prstGeom prst="rect">
            <a:avLst/>
          </a:prstGeom>
        </p:spPr>
        <p:txBody>
          <a:bodyPr spcFirstLastPara="1" wrap="square" lIns="91425" tIns="45700" rIns="91425" bIns="45700" anchor="t" anchorCtr="0">
            <a:noAutofit/>
          </a:bodyPr>
          <a:lstStyle>
            <a:lvl1pPr lvl="0" rtl="0">
              <a:spcBef>
                <a:spcPts val="0"/>
              </a:spcBef>
              <a:spcAft>
                <a:spcPts val="0"/>
              </a:spcAft>
              <a:buSzPts val="1700"/>
              <a:buNone/>
              <a:defRPr sz="22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047691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 text columns">
  <p:cSld name="2 text columns">
    <p:spTree>
      <p:nvGrpSpPr>
        <p:cNvPr id="1" name="Shape 85"/>
        <p:cNvGrpSpPr/>
        <p:nvPr/>
      </p:nvGrpSpPr>
      <p:grpSpPr>
        <a:xfrm>
          <a:off x="0" y="0"/>
          <a:ext cx="0" cy="0"/>
          <a:chOff x="0" y="0"/>
          <a:chExt cx="0" cy="0"/>
        </a:xfrm>
      </p:grpSpPr>
      <p:sp>
        <p:nvSpPr>
          <p:cNvPr id="86" name="Google Shape;86;p16"/>
          <p:cNvSpPr txBox="1">
            <a:spLocks noGrp="1"/>
          </p:cNvSpPr>
          <p:nvPr>
            <p:ph type="body" idx="1"/>
          </p:nvPr>
        </p:nvSpPr>
        <p:spPr>
          <a:xfrm>
            <a:off x="5669815" y="2230040"/>
            <a:ext cx="4251600" cy="720000"/>
          </a:xfrm>
          <a:prstGeom prst="rect">
            <a:avLst/>
          </a:prstGeom>
          <a:noFill/>
          <a:ln>
            <a:noFill/>
          </a:ln>
        </p:spPr>
        <p:txBody>
          <a:bodyPr spcFirstLastPara="1" wrap="square" lIns="26775" tIns="26775" rIns="26775" bIns="26775" anchor="b" anchorCtr="0">
            <a:noAutofit/>
          </a:bodyPr>
          <a:lstStyle>
            <a:lvl1pPr marL="609585" lvl="0" indent="-304792" algn="l" rtl="0">
              <a:lnSpc>
                <a:spcPct val="100000"/>
              </a:lnSpc>
              <a:spcBef>
                <a:spcPts val="0"/>
              </a:spcBef>
              <a:spcAft>
                <a:spcPts val="0"/>
              </a:spcAft>
              <a:buClr>
                <a:srgbClr val="110046"/>
              </a:buClr>
              <a:buSzPts val="2300"/>
              <a:buFont typeface="Arial"/>
              <a:buNone/>
              <a:defRPr sz="3067">
                <a:latin typeface="Arial"/>
                <a:ea typeface="Arial"/>
                <a:cs typeface="Arial"/>
                <a:sym typeface="Arial"/>
              </a:defRPr>
            </a:lvl1pPr>
            <a:lvl2pPr marL="1219170" lvl="1" indent="-380990" algn="l" rtl="0">
              <a:lnSpc>
                <a:spcPct val="100000"/>
              </a:lnSpc>
              <a:spcBef>
                <a:spcPts val="1067"/>
              </a:spcBef>
              <a:spcAft>
                <a:spcPts val="0"/>
              </a:spcAft>
              <a:buClr>
                <a:srgbClr val="110046"/>
              </a:buClr>
              <a:buSzPts val="900"/>
              <a:buChar char="•"/>
              <a:defRPr/>
            </a:lvl2pPr>
            <a:lvl3pPr marL="1828754" lvl="2" indent="-380990" algn="l" rtl="0">
              <a:lnSpc>
                <a:spcPct val="100000"/>
              </a:lnSpc>
              <a:spcBef>
                <a:spcPts val="1067"/>
              </a:spcBef>
              <a:spcAft>
                <a:spcPts val="0"/>
              </a:spcAft>
              <a:buClr>
                <a:srgbClr val="110046"/>
              </a:buClr>
              <a:buSzPts val="900"/>
              <a:buChar char="•"/>
              <a:defRPr/>
            </a:lvl3pPr>
            <a:lvl4pPr marL="2438339" lvl="3" indent="-380990" algn="l" rtl="0">
              <a:lnSpc>
                <a:spcPct val="100000"/>
              </a:lnSpc>
              <a:spcBef>
                <a:spcPts val="1067"/>
              </a:spcBef>
              <a:spcAft>
                <a:spcPts val="0"/>
              </a:spcAft>
              <a:buClr>
                <a:srgbClr val="110046"/>
              </a:buClr>
              <a:buSzPts val="900"/>
              <a:buChar char="•"/>
              <a:defRPr/>
            </a:lvl4pPr>
            <a:lvl5pPr marL="3047924" lvl="4" indent="-380990" algn="l" rtl="0">
              <a:lnSpc>
                <a:spcPct val="100000"/>
              </a:lnSpc>
              <a:spcBef>
                <a:spcPts val="1067"/>
              </a:spcBef>
              <a:spcAft>
                <a:spcPts val="0"/>
              </a:spcAft>
              <a:buClr>
                <a:srgbClr val="110046"/>
              </a:buClr>
              <a:buSzPts val="900"/>
              <a:buChar char="•"/>
              <a:defRPr/>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87" name="Google Shape;87;p16"/>
          <p:cNvSpPr txBox="1">
            <a:spLocks noGrp="1"/>
          </p:cNvSpPr>
          <p:nvPr>
            <p:ph type="body" idx="2"/>
          </p:nvPr>
        </p:nvSpPr>
        <p:spPr>
          <a:xfrm>
            <a:off x="5669815" y="3072375"/>
            <a:ext cx="4251600" cy="2967200"/>
          </a:xfrm>
          <a:prstGeom prst="rect">
            <a:avLst/>
          </a:prstGeom>
          <a:noFill/>
          <a:ln>
            <a:noFill/>
          </a:ln>
        </p:spPr>
        <p:txBody>
          <a:bodyPr spcFirstLastPara="1" wrap="square" lIns="26775" tIns="26775" rIns="26775" bIns="26775" anchor="t" anchorCtr="0">
            <a:noAutofit/>
          </a:bodyPr>
          <a:lstStyle>
            <a:lvl1pPr marL="609585" lvl="0" indent="-304792" algn="l" rtl="0">
              <a:lnSpc>
                <a:spcPct val="110000"/>
              </a:lnSpc>
              <a:spcBef>
                <a:spcPts val="1067"/>
              </a:spcBef>
              <a:spcAft>
                <a:spcPts val="0"/>
              </a:spcAft>
              <a:buClr>
                <a:srgbClr val="110046"/>
              </a:buClr>
              <a:buSzPts val="1200"/>
              <a:buFont typeface="Arial"/>
              <a:buNone/>
              <a:defRPr sz="1600"/>
            </a:lvl1pPr>
            <a:lvl2pPr marL="1219170" lvl="1" indent="-304792" algn="l" rtl="0">
              <a:lnSpc>
                <a:spcPct val="110000"/>
              </a:lnSpc>
              <a:spcBef>
                <a:spcPts val="1067"/>
              </a:spcBef>
              <a:spcAft>
                <a:spcPts val="0"/>
              </a:spcAft>
              <a:buClr>
                <a:srgbClr val="110046"/>
              </a:buClr>
              <a:buSzPts val="1200"/>
              <a:buFont typeface="Arial"/>
              <a:buNone/>
              <a:defRPr sz="1600"/>
            </a:lvl2pPr>
            <a:lvl3pPr marL="1828754" lvl="2" indent="-304792" algn="l" rtl="0">
              <a:lnSpc>
                <a:spcPct val="110000"/>
              </a:lnSpc>
              <a:spcBef>
                <a:spcPts val="1067"/>
              </a:spcBef>
              <a:spcAft>
                <a:spcPts val="0"/>
              </a:spcAft>
              <a:buClr>
                <a:srgbClr val="110046"/>
              </a:buClr>
              <a:buSzPts val="1200"/>
              <a:buFont typeface="Arial"/>
              <a:buNone/>
              <a:defRPr sz="1600"/>
            </a:lvl3pPr>
            <a:lvl4pPr marL="2438339" lvl="3" indent="-304792" algn="l" rtl="0">
              <a:lnSpc>
                <a:spcPct val="110000"/>
              </a:lnSpc>
              <a:spcBef>
                <a:spcPts val="1067"/>
              </a:spcBef>
              <a:spcAft>
                <a:spcPts val="0"/>
              </a:spcAft>
              <a:buClr>
                <a:srgbClr val="110046"/>
              </a:buClr>
              <a:buSzPts val="1200"/>
              <a:buFont typeface="Arial"/>
              <a:buNone/>
              <a:defRPr sz="1600"/>
            </a:lvl4pPr>
            <a:lvl5pPr marL="3047924" lvl="4" indent="-304792" algn="l" rtl="0">
              <a:lnSpc>
                <a:spcPct val="110000"/>
              </a:lnSpc>
              <a:spcBef>
                <a:spcPts val="1067"/>
              </a:spcBef>
              <a:spcAft>
                <a:spcPts val="0"/>
              </a:spcAft>
              <a:buClr>
                <a:srgbClr val="110046"/>
              </a:buClr>
              <a:buSzPts val="1200"/>
              <a:buFont typeface="Arial"/>
              <a:buNone/>
              <a:defRPr sz="1600"/>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88" name="Google Shape;88;p16"/>
          <p:cNvSpPr txBox="1">
            <a:spLocks noGrp="1"/>
          </p:cNvSpPr>
          <p:nvPr>
            <p:ph type="body" idx="3"/>
          </p:nvPr>
        </p:nvSpPr>
        <p:spPr>
          <a:xfrm>
            <a:off x="948004" y="2230040"/>
            <a:ext cx="4251600" cy="720000"/>
          </a:xfrm>
          <a:prstGeom prst="rect">
            <a:avLst/>
          </a:prstGeom>
          <a:noFill/>
          <a:ln>
            <a:noFill/>
          </a:ln>
        </p:spPr>
        <p:txBody>
          <a:bodyPr spcFirstLastPara="1" wrap="square" lIns="26775" tIns="26775" rIns="26775" bIns="26775" anchor="b" anchorCtr="0">
            <a:noAutofit/>
          </a:bodyPr>
          <a:lstStyle>
            <a:lvl1pPr marL="609585" lvl="0" indent="-304792" algn="l" rtl="0">
              <a:lnSpc>
                <a:spcPct val="100000"/>
              </a:lnSpc>
              <a:spcBef>
                <a:spcPts val="0"/>
              </a:spcBef>
              <a:spcAft>
                <a:spcPts val="0"/>
              </a:spcAft>
              <a:buClr>
                <a:srgbClr val="110046"/>
              </a:buClr>
              <a:buSzPts val="2300"/>
              <a:buFont typeface="Arial"/>
              <a:buNone/>
              <a:defRPr sz="3067">
                <a:latin typeface="Arial"/>
                <a:ea typeface="Arial"/>
                <a:cs typeface="Arial"/>
                <a:sym typeface="Arial"/>
              </a:defRPr>
            </a:lvl1pPr>
            <a:lvl2pPr marL="1219170" lvl="1" indent="-380990" algn="l" rtl="0">
              <a:lnSpc>
                <a:spcPct val="100000"/>
              </a:lnSpc>
              <a:spcBef>
                <a:spcPts val="1067"/>
              </a:spcBef>
              <a:spcAft>
                <a:spcPts val="0"/>
              </a:spcAft>
              <a:buClr>
                <a:srgbClr val="110046"/>
              </a:buClr>
              <a:buSzPts val="900"/>
              <a:buChar char="•"/>
              <a:defRPr/>
            </a:lvl2pPr>
            <a:lvl3pPr marL="1828754" lvl="2" indent="-380990" algn="l" rtl="0">
              <a:lnSpc>
                <a:spcPct val="100000"/>
              </a:lnSpc>
              <a:spcBef>
                <a:spcPts val="1067"/>
              </a:spcBef>
              <a:spcAft>
                <a:spcPts val="0"/>
              </a:spcAft>
              <a:buClr>
                <a:srgbClr val="110046"/>
              </a:buClr>
              <a:buSzPts val="900"/>
              <a:buChar char="•"/>
              <a:defRPr/>
            </a:lvl3pPr>
            <a:lvl4pPr marL="2438339" lvl="3" indent="-380990" algn="l" rtl="0">
              <a:lnSpc>
                <a:spcPct val="100000"/>
              </a:lnSpc>
              <a:spcBef>
                <a:spcPts val="1067"/>
              </a:spcBef>
              <a:spcAft>
                <a:spcPts val="0"/>
              </a:spcAft>
              <a:buClr>
                <a:srgbClr val="110046"/>
              </a:buClr>
              <a:buSzPts val="900"/>
              <a:buChar char="•"/>
              <a:defRPr/>
            </a:lvl4pPr>
            <a:lvl5pPr marL="3047924" lvl="4" indent="-380990" algn="l" rtl="0">
              <a:lnSpc>
                <a:spcPct val="100000"/>
              </a:lnSpc>
              <a:spcBef>
                <a:spcPts val="1067"/>
              </a:spcBef>
              <a:spcAft>
                <a:spcPts val="0"/>
              </a:spcAft>
              <a:buClr>
                <a:srgbClr val="110046"/>
              </a:buClr>
              <a:buSzPts val="900"/>
              <a:buChar char="•"/>
              <a:defRPr/>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89" name="Google Shape;89;p16"/>
          <p:cNvSpPr txBox="1">
            <a:spLocks noGrp="1"/>
          </p:cNvSpPr>
          <p:nvPr>
            <p:ph type="body" idx="4"/>
          </p:nvPr>
        </p:nvSpPr>
        <p:spPr>
          <a:xfrm>
            <a:off x="948004" y="3072375"/>
            <a:ext cx="4251600" cy="2967200"/>
          </a:xfrm>
          <a:prstGeom prst="rect">
            <a:avLst/>
          </a:prstGeom>
          <a:noFill/>
          <a:ln>
            <a:noFill/>
          </a:ln>
        </p:spPr>
        <p:txBody>
          <a:bodyPr spcFirstLastPara="1" wrap="square" lIns="26775" tIns="26775" rIns="26775" bIns="26775" anchor="t" anchorCtr="0">
            <a:noAutofit/>
          </a:bodyPr>
          <a:lstStyle>
            <a:lvl1pPr marL="609585" lvl="0" indent="-304792" algn="l" rtl="0">
              <a:lnSpc>
                <a:spcPct val="110000"/>
              </a:lnSpc>
              <a:spcBef>
                <a:spcPts val="1067"/>
              </a:spcBef>
              <a:spcAft>
                <a:spcPts val="0"/>
              </a:spcAft>
              <a:buClr>
                <a:srgbClr val="110046"/>
              </a:buClr>
              <a:buSzPts val="1200"/>
              <a:buFont typeface="Arial"/>
              <a:buNone/>
              <a:defRPr sz="1600"/>
            </a:lvl1pPr>
            <a:lvl2pPr marL="1219170" lvl="1" indent="-304792" algn="l" rtl="0">
              <a:lnSpc>
                <a:spcPct val="110000"/>
              </a:lnSpc>
              <a:spcBef>
                <a:spcPts val="1067"/>
              </a:spcBef>
              <a:spcAft>
                <a:spcPts val="0"/>
              </a:spcAft>
              <a:buClr>
                <a:srgbClr val="110046"/>
              </a:buClr>
              <a:buSzPts val="1200"/>
              <a:buFont typeface="Arial"/>
              <a:buNone/>
              <a:defRPr sz="1600"/>
            </a:lvl2pPr>
            <a:lvl3pPr marL="1828754" lvl="2" indent="-304792" algn="l" rtl="0">
              <a:lnSpc>
                <a:spcPct val="110000"/>
              </a:lnSpc>
              <a:spcBef>
                <a:spcPts val="1067"/>
              </a:spcBef>
              <a:spcAft>
                <a:spcPts val="0"/>
              </a:spcAft>
              <a:buClr>
                <a:srgbClr val="110046"/>
              </a:buClr>
              <a:buSzPts val="1200"/>
              <a:buFont typeface="Arial"/>
              <a:buNone/>
              <a:defRPr sz="1600"/>
            </a:lvl3pPr>
            <a:lvl4pPr marL="2438339" lvl="3" indent="-304792" algn="l" rtl="0">
              <a:lnSpc>
                <a:spcPct val="110000"/>
              </a:lnSpc>
              <a:spcBef>
                <a:spcPts val="1067"/>
              </a:spcBef>
              <a:spcAft>
                <a:spcPts val="0"/>
              </a:spcAft>
              <a:buClr>
                <a:srgbClr val="110046"/>
              </a:buClr>
              <a:buSzPts val="1200"/>
              <a:buFont typeface="Arial"/>
              <a:buNone/>
              <a:defRPr sz="1600"/>
            </a:lvl4pPr>
            <a:lvl5pPr marL="3047924" lvl="4" indent="-304792" algn="l" rtl="0">
              <a:lnSpc>
                <a:spcPct val="110000"/>
              </a:lnSpc>
              <a:spcBef>
                <a:spcPts val="1067"/>
              </a:spcBef>
              <a:spcAft>
                <a:spcPts val="0"/>
              </a:spcAft>
              <a:buClr>
                <a:srgbClr val="110046"/>
              </a:buClr>
              <a:buSzPts val="1200"/>
              <a:buFont typeface="Arial"/>
              <a:buNone/>
              <a:defRPr sz="1600"/>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90" name="Google Shape;90;p16"/>
          <p:cNvSpPr txBox="1">
            <a:spLocks noGrp="1"/>
          </p:cNvSpPr>
          <p:nvPr>
            <p:ph type="title"/>
          </p:nvPr>
        </p:nvSpPr>
        <p:spPr>
          <a:xfrm>
            <a:off x="946923" y="866377"/>
            <a:ext cx="9074000" cy="1241600"/>
          </a:xfrm>
          <a:prstGeom prst="rect">
            <a:avLst/>
          </a:prstGeom>
          <a:noFill/>
          <a:ln>
            <a:noFill/>
          </a:ln>
        </p:spPr>
        <p:txBody>
          <a:bodyPr spcFirstLastPara="1" wrap="square" lIns="26775" tIns="26775" rIns="26775" bIns="26775" anchor="b" anchorCtr="0">
            <a:noAutofit/>
          </a:bodyPr>
          <a:lstStyle>
            <a:lvl1pPr lvl="0" algn="l" rtl="0">
              <a:lnSpc>
                <a:spcPct val="100000"/>
              </a:lnSpc>
              <a:spcBef>
                <a:spcPts val="0"/>
              </a:spcBef>
              <a:spcAft>
                <a:spcPts val="0"/>
              </a:spcAft>
              <a:buClr>
                <a:srgbClr val="110046"/>
              </a:buClr>
              <a:buSzPts val="700"/>
              <a:buNone/>
              <a:defRPr/>
            </a:lvl1pPr>
            <a:lvl2pPr lvl="1" algn="l" rtl="0">
              <a:lnSpc>
                <a:spcPct val="100000"/>
              </a:lnSpc>
              <a:spcBef>
                <a:spcPts val="0"/>
              </a:spcBef>
              <a:spcAft>
                <a:spcPts val="0"/>
              </a:spcAft>
              <a:buClr>
                <a:srgbClr val="110046"/>
              </a:buClr>
              <a:buSzPts val="700"/>
              <a:buNone/>
              <a:defRPr/>
            </a:lvl2pPr>
            <a:lvl3pPr lvl="2" algn="l" rtl="0">
              <a:lnSpc>
                <a:spcPct val="100000"/>
              </a:lnSpc>
              <a:spcBef>
                <a:spcPts val="0"/>
              </a:spcBef>
              <a:spcAft>
                <a:spcPts val="0"/>
              </a:spcAft>
              <a:buClr>
                <a:srgbClr val="110046"/>
              </a:buClr>
              <a:buSzPts val="700"/>
              <a:buNone/>
              <a:defRPr/>
            </a:lvl3pPr>
            <a:lvl4pPr lvl="3" algn="l" rtl="0">
              <a:lnSpc>
                <a:spcPct val="100000"/>
              </a:lnSpc>
              <a:spcBef>
                <a:spcPts val="0"/>
              </a:spcBef>
              <a:spcAft>
                <a:spcPts val="0"/>
              </a:spcAft>
              <a:buClr>
                <a:srgbClr val="110046"/>
              </a:buClr>
              <a:buSzPts val="700"/>
              <a:buNone/>
              <a:defRPr/>
            </a:lvl4pPr>
            <a:lvl5pPr lvl="4" algn="l" rtl="0">
              <a:lnSpc>
                <a:spcPct val="100000"/>
              </a:lnSpc>
              <a:spcBef>
                <a:spcPts val="0"/>
              </a:spcBef>
              <a:spcAft>
                <a:spcPts val="0"/>
              </a:spcAft>
              <a:buClr>
                <a:srgbClr val="110046"/>
              </a:buClr>
              <a:buSzPts val="700"/>
              <a:buNone/>
              <a:defRPr/>
            </a:lvl5pPr>
            <a:lvl6pPr lvl="5" algn="l" rtl="0">
              <a:lnSpc>
                <a:spcPct val="100000"/>
              </a:lnSpc>
              <a:spcBef>
                <a:spcPts val="0"/>
              </a:spcBef>
              <a:spcAft>
                <a:spcPts val="0"/>
              </a:spcAft>
              <a:buClr>
                <a:srgbClr val="110046"/>
              </a:buClr>
              <a:buSzPts val="700"/>
              <a:buNone/>
              <a:defRPr/>
            </a:lvl6pPr>
            <a:lvl7pPr lvl="6" algn="l" rtl="0">
              <a:lnSpc>
                <a:spcPct val="100000"/>
              </a:lnSpc>
              <a:spcBef>
                <a:spcPts val="0"/>
              </a:spcBef>
              <a:spcAft>
                <a:spcPts val="0"/>
              </a:spcAft>
              <a:buClr>
                <a:srgbClr val="110046"/>
              </a:buClr>
              <a:buSzPts val="700"/>
              <a:buNone/>
              <a:defRPr/>
            </a:lvl7pPr>
            <a:lvl8pPr lvl="7" algn="l" rtl="0">
              <a:lnSpc>
                <a:spcPct val="100000"/>
              </a:lnSpc>
              <a:spcBef>
                <a:spcPts val="0"/>
              </a:spcBef>
              <a:spcAft>
                <a:spcPts val="0"/>
              </a:spcAft>
              <a:buClr>
                <a:srgbClr val="110046"/>
              </a:buClr>
              <a:buSzPts val="700"/>
              <a:buNone/>
              <a:defRPr/>
            </a:lvl8pPr>
            <a:lvl9pPr lvl="8" algn="l" rtl="0">
              <a:lnSpc>
                <a:spcPct val="100000"/>
              </a:lnSpc>
              <a:spcBef>
                <a:spcPts val="0"/>
              </a:spcBef>
              <a:spcAft>
                <a:spcPts val="0"/>
              </a:spcAft>
              <a:buClr>
                <a:srgbClr val="110046"/>
              </a:buClr>
              <a:buSzPts val="700"/>
              <a:buNone/>
              <a:defRPr/>
            </a:lvl9pPr>
          </a:lstStyle>
          <a:p>
            <a:endParaRPr/>
          </a:p>
        </p:txBody>
      </p:sp>
      <p:sp>
        <p:nvSpPr>
          <p:cNvPr id="91" name="Google Shape;91;p16"/>
          <p:cNvSpPr txBox="1">
            <a:spLocks noGrp="1"/>
          </p:cNvSpPr>
          <p:nvPr>
            <p:ph type="sldNum" idx="12"/>
          </p:nvPr>
        </p:nvSpPr>
        <p:spPr>
          <a:xfrm>
            <a:off x="5977052" y="6536531"/>
            <a:ext cx="233200" cy="238800"/>
          </a:xfrm>
          <a:prstGeom prst="rect">
            <a:avLst/>
          </a:prstGeom>
          <a:noFill/>
          <a:ln>
            <a:noFill/>
          </a:ln>
        </p:spPr>
        <p:txBody>
          <a:bodyPr spcFirstLastPara="1" wrap="square" lIns="26775" tIns="26775" rIns="26775" bIns="26775" anchor="t" anchorCtr="0">
            <a:noAutofit/>
          </a:bodyPr>
          <a:lstStyle>
            <a:lvl1pPr marL="0" lvl="0"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9pPr>
          </a:lstStyle>
          <a:p>
            <a:fld id="{00000000-1234-1234-1234-123412341234}" type="slidenum">
              <a:rPr lang="sv" smtClean="0"/>
              <a:pPr/>
              <a:t>‹#›</a:t>
            </a:fld>
            <a:endParaRPr lang="sv" sz="1867">
              <a:latin typeface="Arial"/>
              <a:ea typeface="Arial"/>
              <a:cs typeface="Arial"/>
              <a:sym typeface="Arial"/>
            </a:endParaRPr>
          </a:p>
        </p:txBody>
      </p:sp>
    </p:spTree>
    <p:extLst>
      <p:ext uri="{BB962C8B-B14F-4D97-AF65-F5344CB8AC3E}">
        <p14:creationId xmlns:p14="http://schemas.microsoft.com/office/powerpoint/2010/main" val="3231611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ubrik och innehåll" type="obj">
  <p:cSld name="Rubrik och innehåll">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1191684" y="179919"/>
            <a:ext cx="9810800" cy="1714400"/>
          </a:xfrm>
          <a:prstGeom prst="rect">
            <a:avLst/>
          </a:prstGeom>
          <a:noFill/>
          <a:ln>
            <a:noFill/>
          </a:ln>
        </p:spPr>
        <p:txBody>
          <a:bodyPr spcFirstLastPara="1" wrap="square" lIns="11125" tIns="11125" rIns="11125" bIns="11125" anchor="ctr" anchorCtr="0">
            <a:noAutofit/>
          </a:bodyPr>
          <a:lstStyle>
            <a:lvl1pPr lvl="0" algn="ctr" rtl="0">
              <a:lnSpc>
                <a:spcPct val="100000"/>
              </a:lnSpc>
              <a:spcBef>
                <a:spcPts val="0"/>
              </a:spcBef>
              <a:spcAft>
                <a:spcPts val="0"/>
              </a:spcAft>
              <a:buClr>
                <a:srgbClr val="110046"/>
              </a:buClr>
              <a:buSzPts val="500"/>
              <a:buFont typeface="Arial"/>
              <a:buNone/>
              <a:defRPr/>
            </a:lvl1pPr>
            <a:lvl2pPr lvl="1" algn="ctr" rtl="0">
              <a:lnSpc>
                <a:spcPct val="100000"/>
              </a:lnSpc>
              <a:spcBef>
                <a:spcPts val="0"/>
              </a:spcBef>
              <a:spcAft>
                <a:spcPts val="0"/>
              </a:spcAft>
              <a:buClr>
                <a:srgbClr val="110046"/>
              </a:buClr>
              <a:buSzPts val="500"/>
              <a:buFont typeface="Arial"/>
              <a:buNone/>
              <a:defRPr/>
            </a:lvl2pPr>
            <a:lvl3pPr lvl="2" algn="ctr" rtl="0">
              <a:lnSpc>
                <a:spcPct val="100000"/>
              </a:lnSpc>
              <a:spcBef>
                <a:spcPts val="0"/>
              </a:spcBef>
              <a:spcAft>
                <a:spcPts val="0"/>
              </a:spcAft>
              <a:buClr>
                <a:srgbClr val="110046"/>
              </a:buClr>
              <a:buSzPts val="500"/>
              <a:buFont typeface="Arial"/>
              <a:buNone/>
              <a:defRPr/>
            </a:lvl3pPr>
            <a:lvl4pPr lvl="3" algn="ctr" rtl="0">
              <a:lnSpc>
                <a:spcPct val="100000"/>
              </a:lnSpc>
              <a:spcBef>
                <a:spcPts val="0"/>
              </a:spcBef>
              <a:spcAft>
                <a:spcPts val="0"/>
              </a:spcAft>
              <a:buClr>
                <a:srgbClr val="110046"/>
              </a:buClr>
              <a:buSzPts val="500"/>
              <a:buFont typeface="Arial"/>
              <a:buNone/>
              <a:defRPr/>
            </a:lvl4pPr>
            <a:lvl5pPr lvl="4" algn="ctr" rtl="0">
              <a:lnSpc>
                <a:spcPct val="100000"/>
              </a:lnSpc>
              <a:spcBef>
                <a:spcPts val="0"/>
              </a:spcBef>
              <a:spcAft>
                <a:spcPts val="0"/>
              </a:spcAft>
              <a:buClr>
                <a:srgbClr val="110046"/>
              </a:buClr>
              <a:buSzPts val="500"/>
              <a:buFont typeface="Arial"/>
              <a:buNone/>
              <a:defRPr/>
            </a:lvl5pPr>
            <a:lvl6pPr lvl="5" algn="ctr" rtl="0">
              <a:lnSpc>
                <a:spcPct val="100000"/>
              </a:lnSpc>
              <a:spcBef>
                <a:spcPts val="0"/>
              </a:spcBef>
              <a:spcAft>
                <a:spcPts val="0"/>
              </a:spcAft>
              <a:buClr>
                <a:srgbClr val="110046"/>
              </a:buClr>
              <a:buSzPts val="500"/>
              <a:buFont typeface="Arial"/>
              <a:buNone/>
              <a:defRPr/>
            </a:lvl6pPr>
            <a:lvl7pPr lvl="6" algn="ctr" rtl="0">
              <a:lnSpc>
                <a:spcPct val="100000"/>
              </a:lnSpc>
              <a:spcBef>
                <a:spcPts val="0"/>
              </a:spcBef>
              <a:spcAft>
                <a:spcPts val="0"/>
              </a:spcAft>
              <a:buClr>
                <a:srgbClr val="110046"/>
              </a:buClr>
              <a:buSzPts val="500"/>
              <a:buFont typeface="Arial"/>
              <a:buNone/>
              <a:defRPr/>
            </a:lvl7pPr>
            <a:lvl8pPr lvl="7" algn="ctr" rtl="0">
              <a:lnSpc>
                <a:spcPct val="100000"/>
              </a:lnSpc>
              <a:spcBef>
                <a:spcPts val="0"/>
              </a:spcBef>
              <a:spcAft>
                <a:spcPts val="0"/>
              </a:spcAft>
              <a:buClr>
                <a:srgbClr val="110046"/>
              </a:buClr>
              <a:buSzPts val="500"/>
              <a:buFont typeface="Arial"/>
              <a:buNone/>
              <a:defRPr/>
            </a:lvl8pPr>
            <a:lvl9pPr lvl="8" algn="ctr" rtl="0">
              <a:lnSpc>
                <a:spcPct val="100000"/>
              </a:lnSpc>
              <a:spcBef>
                <a:spcPts val="0"/>
              </a:spcBef>
              <a:spcAft>
                <a:spcPts val="0"/>
              </a:spcAft>
              <a:buClr>
                <a:srgbClr val="110046"/>
              </a:buClr>
              <a:buSzPts val="500"/>
              <a:buFont typeface="Arial"/>
              <a:buNone/>
              <a:defRPr/>
            </a:lvl9pPr>
          </a:lstStyle>
          <a:p>
            <a:endParaRPr/>
          </a:p>
        </p:txBody>
      </p:sp>
      <p:sp>
        <p:nvSpPr>
          <p:cNvPr id="94" name="Google Shape;94;p17"/>
          <p:cNvSpPr txBox="1">
            <a:spLocks noGrp="1"/>
          </p:cNvSpPr>
          <p:nvPr>
            <p:ph type="body" idx="1"/>
          </p:nvPr>
        </p:nvSpPr>
        <p:spPr>
          <a:xfrm>
            <a:off x="1191684" y="2290233"/>
            <a:ext cx="9810800" cy="4019600"/>
          </a:xfrm>
          <a:prstGeom prst="rect">
            <a:avLst/>
          </a:prstGeom>
          <a:noFill/>
          <a:ln>
            <a:noFill/>
          </a:ln>
        </p:spPr>
        <p:txBody>
          <a:bodyPr spcFirstLastPara="1" wrap="square" lIns="11125" tIns="11125" rIns="11125" bIns="11125" anchor="ctr" anchorCtr="0">
            <a:noAutofit/>
          </a:bodyPr>
          <a:lstStyle>
            <a:lvl1pPr marL="609585" lvl="0" indent="-364058" algn="l" rtl="0">
              <a:lnSpc>
                <a:spcPct val="100000"/>
              </a:lnSpc>
              <a:spcBef>
                <a:spcPts val="1867"/>
              </a:spcBef>
              <a:spcAft>
                <a:spcPts val="0"/>
              </a:spcAft>
              <a:buClr>
                <a:srgbClr val="3F2318"/>
              </a:buClr>
              <a:buSzPts val="700"/>
              <a:buFont typeface="Arial"/>
              <a:buChar char="•"/>
              <a:defRPr/>
            </a:lvl1pPr>
            <a:lvl2pPr marL="1219170" lvl="1" indent="-364058" algn="l" rtl="0">
              <a:lnSpc>
                <a:spcPct val="100000"/>
              </a:lnSpc>
              <a:spcBef>
                <a:spcPts val="1867"/>
              </a:spcBef>
              <a:spcAft>
                <a:spcPts val="0"/>
              </a:spcAft>
              <a:buClr>
                <a:srgbClr val="3F2318"/>
              </a:buClr>
              <a:buSzPts val="700"/>
              <a:buFont typeface="Arial"/>
              <a:buChar char="–"/>
              <a:defRPr/>
            </a:lvl2pPr>
            <a:lvl3pPr marL="1828754" lvl="2" indent="-364058" algn="l" rtl="0">
              <a:lnSpc>
                <a:spcPct val="100000"/>
              </a:lnSpc>
              <a:spcBef>
                <a:spcPts val="1867"/>
              </a:spcBef>
              <a:spcAft>
                <a:spcPts val="0"/>
              </a:spcAft>
              <a:buClr>
                <a:srgbClr val="3F2318"/>
              </a:buClr>
              <a:buSzPts val="700"/>
              <a:buFont typeface="Arial"/>
              <a:buChar char="▪"/>
              <a:defRPr/>
            </a:lvl3pPr>
            <a:lvl4pPr marL="2438339" lvl="3" indent="-364058" algn="l" rtl="0">
              <a:lnSpc>
                <a:spcPct val="100000"/>
              </a:lnSpc>
              <a:spcBef>
                <a:spcPts val="1867"/>
              </a:spcBef>
              <a:spcAft>
                <a:spcPts val="0"/>
              </a:spcAft>
              <a:buClr>
                <a:srgbClr val="3F2318"/>
              </a:buClr>
              <a:buSzPts val="700"/>
              <a:buFont typeface="Arial"/>
              <a:buChar char="•"/>
              <a:defRPr/>
            </a:lvl4pPr>
            <a:lvl5pPr marL="3047924" lvl="4" indent="-364058" algn="l" rtl="0">
              <a:lnSpc>
                <a:spcPct val="100000"/>
              </a:lnSpc>
              <a:spcBef>
                <a:spcPts val="1867"/>
              </a:spcBef>
              <a:spcAft>
                <a:spcPts val="0"/>
              </a:spcAft>
              <a:buClr>
                <a:srgbClr val="3F2318"/>
              </a:buClr>
              <a:buSzPts val="700"/>
              <a:buFont typeface="Arial"/>
              <a:buChar char="–"/>
              <a:defRPr/>
            </a:lvl5pPr>
            <a:lvl6pPr marL="3657509" lvl="5" indent="-406390" algn="l" rtl="0">
              <a:lnSpc>
                <a:spcPct val="100000"/>
              </a:lnSpc>
              <a:spcBef>
                <a:spcPts val="1733"/>
              </a:spcBef>
              <a:spcAft>
                <a:spcPts val="0"/>
              </a:spcAft>
              <a:buClr>
                <a:schemeClr val="dk1"/>
              </a:buClr>
              <a:buSzPts val="1200"/>
              <a:buFont typeface="Arial"/>
              <a:buChar char="•"/>
              <a:defRPr/>
            </a:lvl6pPr>
            <a:lvl7pPr marL="4267093" lvl="6" indent="-406390" algn="l" rtl="0">
              <a:lnSpc>
                <a:spcPct val="100000"/>
              </a:lnSpc>
              <a:spcBef>
                <a:spcPts val="1733"/>
              </a:spcBef>
              <a:spcAft>
                <a:spcPts val="0"/>
              </a:spcAft>
              <a:buClr>
                <a:schemeClr val="dk1"/>
              </a:buClr>
              <a:buSzPts val="1200"/>
              <a:buFont typeface="Arial"/>
              <a:buChar char="•"/>
              <a:defRPr/>
            </a:lvl7pPr>
            <a:lvl8pPr marL="4876678" lvl="7" indent="-406390" algn="l" rtl="0">
              <a:lnSpc>
                <a:spcPct val="100000"/>
              </a:lnSpc>
              <a:spcBef>
                <a:spcPts val="1733"/>
              </a:spcBef>
              <a:spcAft>
                <a:spcPts val="0"/>
              </a:spcAft>
              <a:buClr>
                <a:schemeClr val="dk1"/>
              </a:buClr>
              <a:buSzPts val="1200"/>
              <a:buFont typeface="Arial"/>
              <a:buChar char="•"/>
              <a:defRPr/>
            </a:lvl8pPr>
            <a:lvl9pPr marL="5486263" lvl="8" indent="-406390" algn="l" rtl="0">
              <a:lnSpc>
                <a:spcPct val="100000"/>
              </a:lnSpc>
              <a:spcBef>
                <a:spcPts val="1733"/>
              </a:spcBef>
              <a:spcAft>
                <a:spcPts val="0"/>
              </a:spcAft>
              <a:buClr>
                <a:schemeClr val="dk1"/>
              </a:buClr>
              <a:buSzPts val="1200"/>
              <a:buFont typeface="Arial"/>
              <a:buChar char="•"/>
              <a:defRPr/>
            </a:lvl9pPr>
          </a:lstStyle>
          <a:p>
            <a:endParaRPr/>
          </a:p>
        </p:txBody>
      </p:sp>
    </p:spTree>
    <p:extLst>
      <p:ext uri="{BB962C8B-B14F-4D97-AF65-F5344CB8AC3E}">
        <p14:creationId xmlns:p14="http://schemas.microsoft.com/office/powerpoint/2010/main" val="649313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npassad layout 1">
  <p:cSld name="Anpassad layout 1">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1007535" y="274639"/>
            <a:ext cx="10272000" cy="1143200"/>
          </a:xfrm>
          <a:prstGeom prst="rect">
            <a:avLst/>
          </a:prstGeom>
        </p:spPr>
        <p:txBody>
          <a:bodyPr spcFirstLastPara="1" wrap="square" lIns="91425" tIns="45700" rIns="91425" bIns="45700" anchor="t" anchorCtr="0">
            <a:no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8"/>
          <p:cNvSpPr/>
          <p:nvPr/>
        </p:nvSpPr>
        <p:spPr>
          <a:xfrm>
            <a:off x="53067" y="0"/>
            <a:ext cx="12138800" cy="5817600"/>
          </a:xfrm>
          <a:prstGeom prst="rect">
            <a:avLst/>
          </a:prstGeom>
          <a:solidFill>
            <a:schemeClr val="lt1"/>
          </a:solidFill>
          <a:ln w="76200" cap="flat" cmpd="sng">
            <a:solidFill>
              <a:srgbClr val="FFCB8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solidFill>
                <a:srgbClr val="B7B7B7"/>
              </a:solidFill>
            </a:endParaRPr>
          </a:p>
        </p:txBody>
      </p:sp>
      <p:sp>
        <p:nvSpPr>
          <p:cNvPr id="98" name="Google Shape;98;p18"/>
          <p:cNvSpPr/>
          <p:nvPr/>
        </p:nvSpPr>
        <p:spPr>
          <a:xfrm rot="-5400000">
            <a:off x="3838900" y="-2468573"/>
            <a:ext cx="4590800" cy="11829600"/>
          </a:xfrm>
          <a:prstGeom prst="flowChartDelay">
            <a:avLst/>
          </a:pr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8"/>
          <p:cNvSpPr/>
          <p:nvPr/>
        </p:nvSpPr>
        <p:spPr>
          <a:xfrm rot="-5400000">
            <a:off x="4374000" y="-574773"/>
            <a:ext cx="3544800" cy="9088000"/>
          </a:xfrm>
          <a:prstGeom prst="flowChartDelay">
            <a:avLst/>
          </a:prstGeom>
          <a:solidFill>
            <a:srgbClr val="D9D9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18"/>
          <p:cNvSpPr/>
          <p:nvPr/>
        </p:nvSpPr>
        <p:spPr>
          <a:xfrm rot="-5400000">
            <a:off x="4809667" y="1670633"/>
            <a:ext cx="2502800" cy="5658400"/>
          </a:xfrm>
          <a:prstGeom prst="flowChartDelay">
            <a:avLst/>
          </a:prstGeom>
          <a:solidFill>
            <a:srgbClr val="B7B7B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101" name="Google Shape;101;p18"/>
          <p:cNvCxnSpPr/>
          <p:nvPr/>
        </p:nvCxnSpPr>
        <p:spPr>
          <a:xfrm>
            <a:off x="2250833" y="52767"/>
            <a:ext cx="2974000" cy="4925600"/>
          </a:xfrm>
          <a:prstGeom prst="straightConnector1">
            <a:avLst/>
          </a:prstGeom>
          <a:noFill/>
          <a:ln w="9525" cap="flat" cmpd="sng">
            <a:solidFill>
              <a:schemeClr val="dk2"/>
            </a:solidFill>
            <a:prstDash val="dash"/>
            <a:round/>
            <a:headEnd type="none" w="med" len="med"/>
            <a:tailEnd type="none" w="med" len="med"/>
          </a:ln>
        </p:spPr>
      </p:cxnSp>
      <p:cxnSp>
        <p:nvCxnSpPr>
          <p:cNvPr id="102" name="Google Shape;102;p18"/>
          <p:cNvCxnSpPr/>
          <p:nvPr/>
        </p:nvCxnSpPr>
        <p:spPr>
          <a:xfrm rot="10800000" flipH="1">
            <a:off x="6845300" y="52767"/>
            <a:ext cx="3125200" cy="5050400"/>
          </a:xfrm>
          <a:prstGeom prst="straightConnector1">
            <a:avLst/>
          </a:prstGeom>
          <a:noFill/>
          <a:ln w="9525" cap="flat" cmpd="sng">
            <a:solidFill>
              <a:schemeClr val="dk2"/>
            </a:solidFill>
            <a:prstDash val="dash"/>
            <a:round/>
            <a:headEnd type="none" w="med" len="med"/>
            <a:tailEnd type="none" w="med" len="med"/>
          </a:ln>
        </p:spPr>
      </p:cxnSp>
      <p:sp>
        <p:nvSpPr>
          <p:cNvPr id="103" name="Google Shape;103;p18"/>
          <p:cNvSpPr/>
          <p:nvPr/>
        </p:nvSpPr>
        <p:spPr>
          <a:xfrm>
            <a:off x="-100" y="5512833"/>
            <a:ext cx="12192000" cy="329200"/>
          </a:xfrm>
          <a:prstGeom prst="rect">
            <a:avLst/>
          </a:prstGeom>
          <a:solidFill>
            <a:srgbClr val="FFCB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18"/>
          <p:cNvSpPr txBox="1"/>
          <p:nvPr/>
        </p:nvSpPr>
        <p:spPr>
          <a:xfrm>
            <a:off x="885367" y="5410633"/>
            <a:ext cx="1898800" cy="615513"/>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sv" sz="2400" b="1">
                <a:latin typeface="Calibri"/>
                <a:ea typeface="Calibri"/>
                <a:cs typeface="Calibri"/>
                <a:sym typeface="Calibri"/>
              </a:rPr>
              <a:t>ÅR 20xx</a:t>
            </a:r>
            <a:endParaRPr sz="2400" b="1">
              <a:latin typeface="Calibri"/>
              <a:ea typeface="Calibri"/>
              <a:cs typeface="Calibri"/>
              <a:sym typeface="Calibri"/>
            </a:endParaRPr>
          </a:p>
        </p:txBody>
      </p:sp>
      <p:sp>
        <p:nvSpPr>
          <p:cNvPr id="105" name="Google Shape;105;p18"/>
          <p:cNvSpPr txBox="1"/>
          <p:nvPr/>
        </p:nvSpPr>
        <p:spPr>
          <a:xfrm>
            <a:off x="8959733" y="5410633"/>
            <a:ext cx="1898800" cy="615513"/>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sv" sz="2400" b="1">
                <a:latin typeface="Calibri"/>
                <a:ea typeface="Calibri"/>
                <a:cs typeface="Calibri"/>
                <a:sym typeface="Calibri"/>
              </a:rPr>
              <a:t>ÅR 20xx</a:t>
            </a:r>
            <a:endParaRPr sz="2400" b="1">
              <a:latin typeface="Calibri"/>
              <a:ea typeface="Calibri"/>
              <a:cs typeface="Calibri"/>
              <a:sym typeface="Calibri"/>
            </a:endParaRPr>
          </a:p>
        </p:txBody>
      </p:sp>
      <p:sp>
        <p:nvSpPr>
          <p:cNvPr id="106" name="Google Shape;106;p18"/>
          <p:cNvSpPr/>
          <p:nvPr/>
        </p:nvSpPr>
        <p:spPr>
          <a:xfrm>
            <a:off x="4544123" y="0"/>
            <a:ext cx="2941200" cy="410400"/>
          </a:xfrm>
          <a:prstGeom prst="flowChartAlternateProcess">
            <a:avLst/>
          </a:prstGeom>
          <a:solidFill>
            <a:srgbClr val="FFCB8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None/>
            </a:pPr>
            <a:r>
              <a:rPr lang="sv" sz="2267" b="1">
                <a:latin typeface="Calibri"/>
                <a:ea typeface="Calibri"/>
                <a:cs typeface="Calibri"/>
                <a:sym typeface="Calibri"/>
              </a:rPr>
              <a:t>TRANSFORMATION</a:t>
            </a:r>
            <a:endParaRPr sz="2267" b="1">
              <a:latin typeface="Calibri"/>
              <a:ea typeface="Calibri"/>
              <a:cs typeface="Calibri"/>
              <a:sym typeface="Calibri"/>
            </a:endParaRPr>
          </a:p>
        </p:txBody>
      </p:sp>
      <p:grpSp>
        <p:nvGrpSpPr>
          <p:cNvPr id="107" name="Google Shape;107;p18"/>
          <p:cNvGrpSpPr/>
          <p:nvPr/>
        </p:nvGrpSpPr>
        <p:grpSpPr>
          <a:xfrm>
            <a:off x="4772725" y="4384078"/>
            <a:ext cx="2641600" cy="1142800"/>
            <a:chOff x="3481350" y="3913100"/>
            <a:chExt cx="1981200" cy="857100"/>
          </a:xfrm>
        </p:grpSpPr>
        <p:sp>
          <p:nvSpPr>
            <p:cNvPr id="108" name="Google Shape;108;p18"/>
            <p:cNvSpPr/>
            <p:nvPr/>
          </p:nvSpPr>
          <p:spPr>
            <a:xfrm rot="-5400000">
              <a:off x="4043400" y="3351050"/>
              <a:ext cx="857100" cy="1981200"/>
            </a:xfrm>
            <a:prstGeom prst="flowChartDelay">
              <a:avLst/>
            </a:prstGeom>
            <a:solidFill>
              <a:srgbClr val="FFCB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solidFill>
                  <a:srgbClr val="B7B7B7"/>
                </a:solidFill>
              </a:endParaRPr>
            </a:p>
          </p:txBody>
        </p:sp>
        <p:sp>
          <p:nvSpPr>
            <p:cNvPr id="109" name="Google Shape;109;p18"/>
            <p:cNvSpPr txBox="1"/>
            <p:nvPr/>
          </p:nvSpPr>
          <p:spPr>
            <a:xfrm>
              <a:off x="3605100" y="4102350"/>
              <a:ext cx="1733700" cy="66179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sv" sz="2267" b="1">
                  <a:solidFill>
                    <a:srgbClr val="110046"/>
                  </a:solidFill>
                  <a:latin typeface="Calibri"/>
                  <a:ea typeface="Calibri"/>
                  <a:cs typeface="Calibri"/>
                  <a:sym typeface="Calibri"/>
                </a:rPr>
                <a:t>Avdelning</a:t>
              </a:r>
              <a:endParaRPr sz="2267" b="1">
                <a:solidFill>
                  <a:srgbClr val="110046"/>
                </a:solidFill>
                <a:latin typeface="Calibri"/>
                <a:ea typeface="Calibri"/>
                <a:cs typeface="Calibri"/>
                <a:sym typeface="Calibri"/>
              </a:endParaRPr>
            </a:p>
            <a:p>
              <a:pPr marL="0" lvl="0" indent="0" algn="ctr" rtl="0">
                <a:spcBef>
                  <a:spcPts val="0"/>
                </a:spcBef>
                <a:spcAft>
                  <a:spcPts val="0"/>
                </a:spcAft>
                <a:buNone/>
              </a:pPr>
              <a:r>
                <a:rPr lang="sv" sz="2267" b="1">
                  <a:solidFill>
                    <a:srgbClr val="110046"/>
                  </a:solidFill>
                  <a:latin typeface="Calibri"/>
                  <a:ea typeface="Calibri"/>
                  <a:cs typeface="Calibri"/>
                  <a:sym typeface="Calibri"/>
                </a:rPr>
                <a:t>Verksamhet</a:t>
              </a:r>
              <a:endParaRPr sz="2267" b="1">
                <a:solidFill>
                  <a:srgbClr val="110046"/>
                </a:solidFill>
                <a:latin typeface="Calibri"/>
                <a:ea typeface="Calibri"/>
                <a:cs typeface="Calibri"/>
                <a:sym typeface="Calibri"/>
              </a:endParaRPr>
            </a:p>
          </p:txBody>
        </p:sp>
      </p:grpSp>
    </p:spTree>
    <p:extLst>
      <p:ext uri="{BB962C8B-B14F-4D97-AF65-F5344CB8AC3E}">
        <p14:creationId xmlns:p14="http://schemas.microsoft.com/office/powerpoint/2010/main" val="1763411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Gray 1">
  <p:cSld name="Title - Gray 1">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1079235" y="1506140"/>
            <a:ext cx="8575600" cy="2321600"/>
          </a:xfrm>
          <a:prstGeom prst="rect">
            <a:avLst/>
          </a:prstGeom>
          <a:noFill/>
          <a:ln>
            <a:noFill/>
          </a:ln>
        </p:spPr>
        <p:txBody>
          <a:bodyPr spcFirstLastPara="1" wrap="square" lIns="26775" tIns="26775" rIns="26775" bIns="26775" anchor="b" anchorCtr="0">
            <a:noAutofit/>
          </a:bodyPr>
          <a:lstStyle>
            <a:lvl1pPr lvl="0" algn="l" rtl="0">
              <a:lnSpc>
                <a:spcPct val="100000"/>
              </a:lnSpc>
              <a:spcBef>
                <a:spcPts val="0"/>
              </a:spcBef>
              <a:spcAft>
                <a:spcPts val="0"/>
              </a:spcAft>
              <a:buClr>
                <a:srgbClr val="110046"/>
              </a:buClr>
              <a:buSzPts val="4200"/>
              <a:buNone/>
              <a:defRPr sz="5600" b="1"/>
            </a:lvl1pPr>
            <a:lvl2pPr lvl="1" algn="l" rtl="0">
              <a:lnSpc>
                <a:spcPct val="100000"/>
              </a:lnSpc>
              <a:spcBef>
                <a:spcPts val="0"/>
              </a:spcBef>
              <a:spcAft>
                <a:spcPts val="0"/>
              </a:spcAft>
              <a:buClr>
                <a:srgbClr val="110046"/>
              </a:buClr>
              <a:buSzPts val="700"/>
              <a:buNone/>
              <a:defRPr/>
            </a:lvl2pPr>
            <a:lvl3pPr lvl="2" algn="l" rtl="0">
              <a:lnSpc>
                <a:spcPct val="100000"/>
              </a:lnSpc>
              <a:spcBef>
                <a:spcPts val="0"/>
              </a:spcBef>
              <a:spcAft>
                <a:spcPts val="0"/>
              </a:spcAft>
              <a:buClr>
                <a:srgbClr val="110046"/>
              </a:buClr>
              <a:buSzPts val="700"/>
              <a:buNone/>
              <a:defRPr/>
            </a:lvl3pPr>
            <a:lvl4pPr lvl="3" algn="l" rtl="0">
              <a:lnSpc>
                <a:spcPct val="100000"/>
              </a:lnSpc>
              <a:spcBef>
                <a:spcPts val="0"/>
              </a:spcBef>
              <a:spcAft>
                <a:spcPts val="0"/>
              </a:spcAft>
              <a:buClr>
                <a:srgbClr val="110046"/>
              </a:buClr>
              <a:buSzPts val="700"/>
              <a:buNone/>
              <a:defRPr/>
            </a:lvl4pPr>
            <a:lvl5pPr lvl="4" algn="l" rtl="0">
              <a:lnSpc>
                <a:spcPct val="100000"/>
              </a:lnSpc>
              <a:spcBef>
                <a:spcPts val="0"/>
              </a:spcBef>
              <a:spcAft>
                <a:spcPts val="0"/>
              </a:spcAft>
              <a:buClr>
                <a:srgbClr val="110046"/>
              </a:buClr>
              <a:buSzPts val="700"/>
              <a:buNone/>
              <a:defRPr/>
            </a:lvl5pPr>
            <a:lvl6pPr lvl="5" algn="l" rtl="0">
              <a:lnSpc>
                <a:spcPct val="100000"/>
              </a:lnSpc>
              <a:spcBef>
                <a:spcPts val="0"/>
              </a:spcBef>
              <a:spcAft>
                <a:spcPts val="0"/>
              </a:spcAft>
              <a:buClr>
                <a:srgbClr val="110046"/>
              </a:buClr>
              <a:buSzPts val="700"/>
              <a:buNone/>
              <a:defRPr/>
            </a:lvl6pPr>
            <a:lvl7pPr lvl="6" algn="l" rtl="0">
              <a:lnSpc>
                <a:spcPct val="100000"/>
              </a:lnSpc>
              <a:spcBef>
                <a:spcPts val="0"/>
              </a:spcBef>
              <a:spcAft>
                <a:spcPts val="0"/>
              </a:spcAft>
              <a:buClr>
                <a:srgbClr val="110046"/>
              </a:buClr>
              <a:buSzPts val="700"/>
              <a:buNone/>
              <a:defRPr/>
            </a:lvl7pPr>
            <a:lvl8pPr lvl="7" algn="l" rtl="0">
              <a:lnSpc>
                <a:spcPct val="100000"/>
              </a:lnSpc>
              <a:spcBef>
                <a:spcPts val="0"/>
              </a:spcBef>
              <a:spcAft>
                <a:spcPts val="0"/>
              </a:spcAft>
              <a:buClr>
                <a:srgbClr val="110046"/>
              </a:buClr>
              <a:buSzPts val="700"/>
              <a:buNone/>
              <a:defRPr/>
            </a:lvl8pPr>
            <a:lvl9pPr lvl="8" algn="l" rtl="0">
              <a:lnSpc>
                <a:spcPct val="100000"/>
              </a:lnSpc>
              <a:spcBef>
                <a:spcPts val="0"/>
              </a:spcBef>
              <a:spcAft>
                <a:spcPts val="0"/>
              </a:spcAft>
              <a:buClr>
                <a:srgbClr val="110046"/>
              </a:buClr>
              <a:buSzPts val="700"/>
              <a:buNone/>
              <a:defRPr/>
            </a:lvl9pPr>
          </a:lstStyle>
          <a:p>
            <a:endParaRPr/>
          </a:p>
        </p:txBody>
      </p:sp>
      <p:sp>
        <p:nvSpPr>
          <p:cNvPr id="112" name="Google Shape;112;p19"/>
          <p:cNvSpPr txBox="1">
            <a:spLocks noGrp="1"/>
          </p:cNvSpPr>
          <p:nvPr>
            <p:ph type="body" idx="1"/>
          </p:nvPr>
        </p:nvSpPr>
        <p:spPr>
          <a:xfrm>
            <a:off x="1067181" y="3929991"/>
            <a:ext cx="8599600" cy="1204000"/>
          </a:xfrm>
          <a:prstGeom prst="rect">
            <a:avLst/>
          </a:prstGeom>
          <a:noFill/>
          <a:ln>
            <a:noFill/>
          </a:ln>
        </p:spPr>
        <p:txBody>
          <a:bodyPr spcFirstLastPara="1" wrap="square" lIns="26775" tIns="26775" rIns="26775" bIns="26775" anchor="t" anchorCtr="0">
            <a:noAutofit/>
          </a:bodyPr>
          <a:lstStyle>
            <a:lvl1pPr marL="609585" lvl="0" indent="-304792" algn="l" rtl="0">
              <a:lnSpc>
                <a:spcPct val="100000"/>
              </a:lnSpc>
              <a:spcBef>
                <a:spcPts val="0"/>
              </a:spcBef>
              <a:spcAft>
                <a:spcPts val="0"/>
              </a:spcAft>
              <a:buClr>
                <a:srgbClr val="110046"/>
              </a:buClr>
              <a:buSzPts val="1700"/>
              <a:buFont typeface="Arial"/>
              <a:buNone/>
              <a:defRPr sz="2267"/>
            </a:lvl1pPr>
            <a:lvl2pPr marL="1219170" lvl="1" indent="-304792" algn="l" rtl="0">
              <a:lnSpc>
                <a:spcPct val="100000"/>
              </a:lnSpc>
              <a:spcBef>
                <a:spcPts val="0"/>
              </a:spcBef>
              <a:spcAft>
                <a:spcPts val="0"/>
              </a:spcAft>
              <a:buClr>
                <a:srgbClr val="110046"/>
              </a:buClr>
              <a:buSzPts val="1700"/>
              <a:buFont typeface="Arial"/>
              <a:buNone/>
              <a:defRPr sz="2267"/>
            </a:lvl2pPr>
            <a:lvl3pPr marL="1828754" lvl="2" indent="-304792" algn="l" rtl="0">
              <a:lnSpc>
                <a:spcPct val="100000"/>
              </a:lnSpc>
              <a:spcBef>
                <a:spcPts val="0"/>
              </a:spcBef>
              <a:spcAft>
                <a:spcPts val="0"/>
              </a:spcAft>
              <a:buClr>
                <a:srgbClr val="110046"/>
              </a:buClr>
              <a:buSzPts val="1700"/>
              <a:buFont typeface="Arial"/>
              <a:buNone/>
              <a:defRPr sz="2267"/>
            </a:lvl3pPr>
            <a:lvl4pPr marL="2438339" lvl="3" indent="-304792" algn="l" rtl="0">
              <a:lnSpc>
                <a:spcPct val="100000"/>
              </a:lnSpc>
              <a:spcBef>
                <a:spcPts val="0"/>
              </a:spcBef>
              <a:spcAft>
                <a:spcPts val="0"/>
              </a:spcAft>
              <a:buClr>
                <a:srgbClr val="110046"/>
              </a:buClr>
              <a:buSzPts val="1700"/>
              <a:buFont typeface="Arial"/>
              <a:buNone/>
              <a:defRPr sz="2267"/>
            </a:lvl4pPr>
            <a:lvl5pPr marL="3047924" lvl="4" indent="-304792" algn="l" rtl="0">
              <a:lnSpc>
                <a:spcPct val="100000"/>
              </a:lnSpc>
              <a:spcBef>
                <a:spcPts val="0"/>
              </a:spcBef>
              <a:spcAft>
                <a:spcPts val="0"/>
              </a:spcAft>
              <a:buClr>
                <a:srgbClr val="110046"/>
              </a:buClr>
              <a:buSzPts val="1700"/>
              <a:buFont typeface="Arial"/>
              <a:buNone/>
              <a:defRPr sz="2267"/>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113" name="Google Shape;113;p19"/>
          <p:cNvSpPr txBox="1">
            <a:spLocks noGrp="1"/>
          </p:cNvSpPr>
          <p:nvPr>
            <p:ph type="sldNum" idx="12"/>
          </p:nvPr>
        </p:nvSpPr>
        <p:spPr>
          <a:xfrm>
            <a:off x="5977052" y="6536531"/>
            <a:ext cx="233200" cy="238800"/>
          </a:xfrm>
          <a:prstGeom prst="rect">
            <a:avLst/>
          </a:prstGeom>
          <a:noFill/>
          <a:ln>
            <a:noFill/>
          </a:ln>
        </p:spPr>
        <p:txBody>
          <a:bodyPr spcFirstLastPara="1" wrap="square" lIns="26775" tIns="26775" rIns="26775" bIns="26775" anchor="t" anchorCtr="0">
            <a:noAutofit/>
          </a:bodyPr>
          <a:lstStyle>
            <a:lvl1pPr marL="0" lvl="0"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9pPr>
          </a:lstStyle>
          <a:p>
            <a:fld id="{00000000-1234-1234-1234-123412341234}" type="slidenum">
              <a:rPr lang="sv" smtClean="0"/>
              <a:pPr/>
              <a:t>‹#›</a:t>
            </a:fld>
            <a:endParaRPr lang="sv" sz="1867">
              <a:latin typeface="Arial"/>
              <a:ea typeface="Arial"/>
              <a:cs typeface="Arial"/>
              <a:sym typeface="Arial"/>
            </a:endParaRPr>
          </a:p>
        </p:txBody>
      </p:sp>
    </p:spTree>
    <p:extLst>
      <p:ext uri="{BB962C8B-B14F-4D97-AF65-F5344CB8AC3E}">
        <p14:creationId xmlns:p14="http://schemas.microsoft.com/office/powerpoint/2010/main" val="2035565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_1">
  <p:cSld name="BLANK_1">
    <p:spTree>
      <p:nvGrpSpPr>
        <p:cNvPr id="1" name="Shape 114"/>
        <p:cNvGrpSpPr/>
        <p:nvPr/>
      </p:nvGrpSpPr>
      <p:grpSpPr>
        <a:xfrm>
          <a:off x="0" y="0"/>
          <a:ext cx="0" cy="0"/>
          <a:chOff x="0" y="0"/>
          <a:chExt cx="0" cy="0"/>
        </a:xfrm>
      </p:grpSpPr>
      <p:sp>
        <p:nvSpPr>
          <p:cNvPr id="115" name="Google Shape;115;p20"/>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sv" smtClean="0"/>
              <a:pPr/>
              <a:t>‹#›</a:t>
            </a:fld>
            <a:endParaRPr lang="sv"/>
          </a:p>
        </p:txBody>
      </p:sp>
    </p:spTree>
    <p:extLst>
      <p:ext uri="{BB962C8B-B14F-4D97-AF65-F5344CB8AC3E}">
        <p14:creationId xmlns:p14="http://schemas.microsoft.com/office/powerpoint/2010/main" val="2951582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Rubrik + Brödtext, ljus bakgrund, Kapitelmärkning">
  <p:cSld name="Rubrik + Brödtext, ljus bakgrund, Kapitelmärkning">
    <p:spTree>
      <p:nvGrpSpPr>
        <p:cNvPr id="1" name="Shape 14"/>
        <p:cNvGrpSpPr/>
        <p:nvPr/>
      </p:nvGrpSpPr>
      <p:grpSpPr>
        <a:xfrm>
          <a:off x="0" y="0"/>
          <a:ext cx="0" cy="0"/>
          <a:chOff x="0" y="0"/>
          <a:chExt cx="0" cy="0"/>
        </a:xfrm>
      </p:grpSpPr>
      <p:pic>
        <p:nvPicPr>
          <p:cNvPr id="15" name="Google Shape;15;p3"/>
          <p:cNvPicPr preferRelativeResize="0"/>
          <p:nvPr/>
        </p:nvPicPr>
        <p:blipFill rotWithShape="1">
          <a:blip r:embed="rId2">
            <a:alphaModFix/>
          </a:blip>
          <a:srcRect b="41548"/>
          <a:stretch/>
        </p:blipFill>
        <p:spPr>
          <a:xfrm>
            <a:off x="-8351" y="-3"/>
            <a:ext cx="12200355" cy="5592000"/>
          </a:xfrm>
          <a:prstGeom prst="rect">
            <a:avLst/>
          </a:prstGeom>
          <a:noFill/>
          <a:ln>
            <a:noFill/>
          </a:ln>
        </p:spPr>
      </p:pic>
      <p:sp>
        <p:nvSpPr>
          <p:cNvPr id="16" name="Google Shape;16;p3"/>
          <p:cNvSpPr txBox="1">
            <a:spLocks noGrp="1"/>
          </p:cNvSpPr>
          <p:nvPr>
            <p:ph type="body" idx="1"/>
          </p:nvPr>
        </p:nvSpPr>
        <p:spPr>
          <a:xfrm>
            <a:off x="1014104" y="765176"/>
            <a:ext cx="10272000" cy="780000"/>
          </a:xfrm>
          <a:prstGeom prst="rect">
            <a:avLst/>
          </a:prstGeom>
          <a:noFill/>
          <a:ln>
            <a:noFill/>
          </a:ln>
        </p:spPr>
        <p:txBody>
          <a:bodyPr spcFirstLastPara="1" wrap="square" lIns="91425" tIns="45700" rIns="91425" bIns="45700" anchor="ctr" anchorCtr="0">
            <a:noAutofit/>
          </a:bodyPr>
          <a:lstStyle>
            <a:lvl1pPr marL="609585" lvl="0" indent="-304792" algn="l">
              <a:spcBef>
                <a:spcPts val="800"/>
              </a:spcBef>
              <a:spcAft>
                <a:spcPts val="0"/>
              </a:spcAft>
              <a:buSzPts val="3000"/>
              <a:buNone/>
              <a:defRPr sz="4000">
                <a:solidFill>
                  <a:srgbClr val="0050A0"/>
                </a:solidFill>
                <a:latin typeface="Calibri"/>
                <a:ea typeface="Calibri"/>
                <a:cs typeface="Calibri"/>
                <a:sym typeface="Calibri"/>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7" name="Google Shape;17;p3"/>
          <p:cNvSpPr txBox="1">
            <a:spLocks noGrp="1"/>
          </p:cNvSpPr>
          <p:nvPr>
            <p:ph type="body" idx="2"/>
          </p:nvPr>
        </p:nvSpPr>
        <p:spPr>
          <a:xfrm>
            <a:off x="1007533" y="1782359"/>
            <a:ext cx="10272000" cy="3470800"/>
          </a:xfrm>
          <a:prstGeom prst="rect">
            <a:avLst/>
          </a:prstGeom>
          <a:noFill/>
          <a:ln>
            <a:noFill/>
          </a:ln>
        </p:spPr>
        <p:txBody>
          <a:bodyPr spcFirstLastPara="1" wrap="square" lIns="91425" tIns="45700" rIns="91425" bIns="45700" anchor="t" anchorCtr="0">
            <a:noAutofit/>
          </a:bodyPr>
          <a:lstStyle>
            <a:lvl1pPr marL="609585" lvl="0" indent="-304792" algn="l">
              <a:spcBef>
                <a:spcPts val="800"/>
              </a:spcBef>
              <a:spcAft>
                <a:spcPts val="0"/>
              </a:spcAft>
              <a:buSzPts val="2000"/>
              <a:buNone/>
              <a:defRPr sz="2667">
                <a:solidFill>
                  <a:schemeClr val="dk1"/>
                </a:solidFill>
                <a:latin typeface="Calibri"/>
                <a:ea typeface="Calibri"/>
                <a:cs typeface="Calibri"/>
                <a:sym typeface="Calibri"/>
              </a:defRPr>
            </a:lvl1pPr>
            <a:lvl2pPr marL="1219170" lvl="1" indent="-304792" algn="l">
              <a:spcBef>
                <a:spcPts val="800"/>
              </a:spcBef>
              <a:spcAft>
                <a:spcPts val="0"/>
              </a:spcAft>
              <a:buSzPts val="1800"/>
              <a:buNone/>
              <a:defRPr/>
            </a:lvl2pPr>
            <a:lvl3pPr marL="1828754" lvl="2" indent="-304792" algn="l">
              <a:spcBef>
                <a:spcPts val="427"/>
              </a:spcBef>
              <a:spcAft>
                <a:spcPts val="0"/>
              </a:spcAft>
              <a:buSzPts val="1600"/>
              <a:buNone/>
              <a:defRPr/>
            </a:lvl3pPr>
            <a:lvl4pPr marL="2438339" lvl="3" indent="-304792" algn="l">
              <a:spcBef>
                <a:spcPts val="373"/>
              </a:spcBef>
              <a:spcAft>
                <a:spcPts val="0"/>
              </a:spcAft>
              <a:buSzPts val="1400"/>
              <a:buNone/>
              <a:defRPr/>
            </a:lvl4pPr>
            <a:lvl5pPr marL="3047924" lvl="4" indent="-304792" algn="l">
              <a:spcBef>
                <a:spcPts val="320"/>
              </a:spcBef>
              <a:spcAft>
                <a:spcPts val="0"/>
              </a:spcAft>
              <a:buSzPts val="1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18" name="Google Shape;18;p3"/>
          <p:cNvSpPr txBox="1">
            <a:spLocks noGrp="1"/>
          </p:cNvSpPr>
          <p:nvPr>
            <p:ph type="body" idx="3"/>
          </p:nvPr>
        </p:nvSpPr>
        <p:spPr>
          <a:xfrm>
            <a:off x="527051" y="332111"/>
            <a:ext cx="10752800" cy="214000"/>
          </a:xfrm>
          <a:prstGeom prst="rect">
            <a:avLst/>
          </a:prstGeom>
          <a:noFill/>
          <a:ln>
            <a:noFill/>
          </a:ln>
        </p:spPr>
        <p:txBody>
          <a:bodyPr spcFirstLastPara="1" wrap="square" lIns="91425" tIns="45700" rIns="91425" bIns="45700" anchor="ctr" anchorCtr="0">
            <a:noAutofit/>
          </a:bodyPr>
          <a:lstStyle>
            <a:lvl1pPr marL="609585" lvl="0" indent="-304792" algn="l">
              <a:spcBef>
                <a:spcPts val="267"/>
              </a:spcBef>
              <a:spcAft>
                <a:spcPts val="0"/>
              </a:spcAft>
              <a:buSzPts val="1000"/>
              <a:buFont typeface="Calibri"/>
              <a:buNone/>
              <a:defRPr sz="1333" b="1">
                <a:solidFill>
                  <a:srgbClr val="0050A0"/>
                </a:solidFill>
                <a:latin typeface="Calibri"/>
                <a:ea typeface="Calibri"/>
                <a:cs typeface="Calibri"/>
                <a:sym typeface="Calibri"/>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71997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Rubrikbild">
  <p:cSld name="1_Rubrikbild">
    <p:spTree>
      <p:nvGrpSpPr>
        <p:cNvPr id="1" name="Shape 116"/>
        <p:cNvGrpSpPr/>
        <p:nvPr/>
      </p:nvGrpSpPr>
      <p:grpSpPr>
        <a:xfrm>
          <a:off x="0" y="0"/>
          <a:ext cx="0" cy="0"/>
          <a:chOff x="0" y="0"/>
          <a:chExt cx="0" cy="0"/>
        </a:xfrm>
      </p:grpSpPr>
      <p:grpSp>
        <p:nvGrpSpPr>
          <p:cNvPr id="117" name="Google Shape;117;p21"/>
          <p:cNvGrpSpPr/>
          <p:nvPr/>
        </p:nvGrpSpPr>
        <p:grpSpPr>
          <a:xfrm>
            <a:off x="203201" y="203200"/>
            <a:ext cx="11699900" cy="5630501"/>
            <a:chOff x="152400" y="152400"/>
            <a:chExt cx="8774925" cy="4222876"/>
          </a:xfrm>
        </p:grpSpPr>
        <p:pic>
          <p:nvPicPr>
            <p:cNvPr id="118" name="Google Shape;118;p21"/>
            <p:cNvPicPr preferRelativeResize="0"/>
            <p:nvPr/>
          </p:nvPicPr>
          <p:blipFill>
            <a:blip r:embed="rId2">
              <a:alphaModFix/>
            </a:blip>
            <a:stretch>
              <a:fillRect/>
            </a:stretch>
          </p:blipFill>
          <p:spPr>
            <a:xfrm>
              <a:off x="152400" y="152400"/>
              <a:ext cx="8706600" cy="4222876"/>
            </a:xfrm>
            <a:prstGeom prst="rect">
              <a:avLst/>
            </a:prstGeom>
            <a:noFill/>
            <a:ln>
              <a:noFill/>
            </a:ln>
          </p:spPr>
        </p:pic>
        <p:sp>
          <p:nvSpPr>
            <p:cNvPr id="119" name="Google Shape;119;p21"/>
            <p:cNvSpPr txBox="1"/>
            <p:nvPr/>
          </p:nvSpPr>
          <p:spPr>
            <a:xfrm>
              <a:off x="283475" y="485415"/>
              <a:ext cx="2679600" cy="947400"/>
            </a:xfrm>
            <a:prstGeom prst="rect">
              <a:avLst/>
            </a:prstGeom>
            <a:noFill/>
            <a:ln>
              <a:noFill/>
            </a:ln>
          </p:spPr>
          <p:txBody>
            <a:bodyPr spcFirstLastPara="1" wrap="square" lIns="26775" tIns="26775" rIns="26775" bIns="26775" anchor="t" anchorCtr="0">
              <a:noAutofit/>
            </a:bodyPr>
            <a:lstStyle/>
            <a:p>
              <a:pPr marL="0" lvl="0" indent="0" algn="l" rtl="0">
                <a:spcBef>
                  <a:spcPts val="0"/>
                </a:spcBef>
                <a:spcAft>
                  <a:spcPts val="0"/>
                </a:spcAft>
                <a:buNone/>
              </a:pPr>
              <a:endParaRPr sz="1067">
                <a:solidFill>
                  <a:srgbClr val="110046"/>
                </a:solidFill>
              </a:endParaRPr>
            </a:p>
          </p:txBody>
        </p:sp>
        <p:sp>
          <p:nvSpPr>
            <p:cNvPr id="120" name="Google Shape;120;p21"/>
            <p:cNvSpPr txBox="1"/>
            <p:nvPr/>
          </p:nvSpPr>
          <p:spPr>
            <a:xfrm>
              <a:off x="3165900" y="485415"/>
              <a:ext cx="2842800" cy="947400"/>
            </a:xfrm>
            <a:prstGeom prst="rect">
              <a:avLst/>
            </a:prstGeom>
            <a:noFill/>
            <a:ln>
              <a:noFill/>
            </a:ln>
          </p:spPr>
          <p:txBody>
            <a:bodyPr spcFirstLastPara="1" wrap="square" lIns="26775" tIns="26775" rIns="26775" bIns="26775" anchor="t" anchorCtr="0">
              <a:noAutofit/>
            </a:bodyPr>
            <a:lstStyle/>
            <a:p>
              <a:pPr marL="0" lvl="0" indent="0" algn="l" rtl="0">
                <a:spcBef>
                  <a:spcPts val="0"/>
                </a:spcBef>
                <a:spcAft>
                  <a:spcPts val="0"/>
                </a:spcAft>
                <a:buNone/>
              </a:pPr>
              <a:endParaRPr sz="1067">
                <a:solidFill>
                  <a:srgbClr val="110046"/>
                </a:solidFill>
              </a:endParaRPr>
            </a:p>
          </p:txBody>
        </p:sp>
        <p:sp>
          <p:nvSpPr>
            <p:cNvPr id="121" name="Google Shape;121;p21"/>
            <p:cNvSpPr txBox="1"/>
            <p:nvPr/>
          </p:nvSpPr>
          <p:spPr>
            <a:xfrm>
              <a:off x="6152450" y="485415"/>
              <a:ext cx="2679600" cy="947400"/>
            </a:xfrm>
            <a:prstGeom prst="rect">
              <a:avLst/>
            </a:prstGeom>
            <a:noFill/>
            <a:ln>
              <a:noFill/>
            </a:ln>
          </p:spPr>
          <p:txBody>
            <a:bodyPr spcFirstLastPara="1" wrap="square" lIns="26775" tIns="26775" rIns="26775" bIns="26775" anchor="t" anchorCtr="0">
              <a:noAutofit/>
            </a:bodyPr>
            <a:lstStyle/>
            <a:p>
              <a:pPr marL="0" lvl="0" indent="0" algn="l" rtl="0">
                <a:spcBef>
                  <a:spcPts val="0"/>
                </a:spcBef>
                <a:spcAft>
                  <a:spcPts val="0"/>
                </a:spcAft>
                <a:buNone/>
              </a:pPr>
              <a:endParaRPr sz="1067">
                <a:solidFill>
                  <a:srgbClr val="110046"/>
                </a:solidFill>
              </a:endParaRPr>
            </a:p>
          </p:txBody>
        </p:sp>
        <p:sp>
          <p:nvSpPr>
            <p:cNvPr id="122" name="Google Shape;122;p21"/>
            <p:cNvSpPr txBox="1"/>
            <p:nvPr/>
          </p:nvSpPr>
          <p:spPr>
            <a:xfrm>
              <a:off x="297713" y="1841523"/>
              <a:ext cx="2679600" cy="947400"/>
            </a:xfrm>
            <a:prstGeom prst="rect">
              <a:avLst/>
            </a:prstGeom>
            <a:noFill/>
            <a:ln>
              <a:noFill/>
            </a:ln>
          </p:spPr>
          <p:txBody>
            <a:bodyPr spcFirstLastPara="1" wrap="square" lIns="26775" tIns="26775" rIns="26775" bIns="26775" anchor="t" anchorCtr="0">
              <a:noAutofit/>
            </a:bodyPr>
            <a:lstStyle/>
            <a:p>
              <a:pPr marL="0" lvl="0" indent="0" algn="l" rtl="0">
                <a:spcBef>
                  <a:spcPts val="0"/>
                </a:spcBef>
                <a:spcAft>
                  <a:spcPts val="0"/>
                </a:spcAft>
                <a:buNone/>
              </a:pPr>
              <a:endParaRPr sz="1067">
                <a:solidFill>
                  <a:srgbClr val="110046"/>
                </a:solidFill>
              </a:endParaRPr>
            </a:p>
          </p:txBody>
        </p:sp>
        <p:sp>
          <p:nvSpPr>
            <p:cNvPr id="123" name="Google Shape;123;p21"/>
            <p:cNvSpPr txBox="1"/>
            <p:nvPr/>
          </p:nvSpPr>
          <p:spPr>
            <a:xfrm>
              <a:off x="3180138" y="1841523"/>
              <a:ext cx="2842800" cy="947400"/>
            </a:xfrm>
            <a:prstGeom prst="rect">
              <a:avLst/>
            </a:prstGeom>
            <a:noFill/>
            <a:ln>
              <a:noFill/>
            </a:ln>
          </p:spPr>
          <p:txBody>
            <a:bodyPr spcFirstLastPara="1" wrap="square" lIns="26775" tIns="26775" rIns="26775" bIns="26775" anchor="t" anchorCtr="0">
              <a:noAutofit/>
            </a:bodyPr>
            <a:lstStyle/>
            <a:p>
              <a:pPr marL="0" lvl="0" indent="0" algn="l" rtl="0">
                <a:spcBef>
                  <a:spcPts val="0"/>
                </a:spcBef>
                <a:spcAft>
                  <a:spcPts val="0"/>
                </a:spcAft>
                <a:buNone/>
              </a:pPr>
              <a:endParaRPr sz="1067">
                <a:solidFill>
                  <a:srgbClr val="110046"/>
                </a:solidFill>
              </a:endParaRPr>
            </a:p>
          </p:txBody>
        </p:sp>
        <p:sp>
          <p:nvSpPr>
            <p:cNvPr id="124" name="Google Shape;124;p21"/>
            <p:cNvSpPr txBox="1"/>
            <p:nvPr/>
          </p:nvSpPr>
          <p:spPr>
            <a:xfrm>
              <a:off x="6166688" y="1841523"/>
              <a:ext cx="2679600" cy="947400"/>
            </a:xfrm>
            <a:prstGeom prst="rect">
              <a:avLst/>
            </a:prstGeom>
            <a:noFill/>
            <a:ln>
              <a:noFill/>
            </a:ln>
          </p:spPr>
          <p:txBody>
            <a:bodyPr spcFirstLastPara="1" wrap="square" lIns="26775" tIns="26775" rIns="26775" bIns="26775" anchor="t" anchorCtr="0">
              <a:noAutofit/>
            </a:bodyPr>
            <a:lstStyle/>
            <a:p>
              <a:pPr marL="0" lvl="0" indent="0" algn="l" rtl="0">
                <a:spcBef>
                  <a:spcPts val="0"/>
                </a:spcBef>
                <a:spcAft>
                  <a:spcPts val="0"/>
                </a:spcAft>
                <a:buNone/>
              </a:pPr>
              <a:endParaRPr sz="1067">
                <a:solidFill>
                  <a:srgbClr val="110046"/>
                </a:solidFill>
              </a:endParaRPr>
            </a:p>
          </p:txBody>
        </p:sp>
        <p:sp>
          <p:nvSpPr>
            <p:cNvPr id="125" name="Google Shape;125;p21"/>
            <p:cNvSpPr txBox="1"/>
            <p:nvPr/>
          </p:nvSpPr>
          <p:spPr>
            <a:xfrm>
              <a:off x="327250" y="3197631"/>
              <a:ext cx="2679600" cy="947400"/>
            </a:xfrm>
            <a:prstGeom prst="rect">
              <a:avLst/>
            </a:prstGeom>
            <a:noFill/>
            <a:ln>
              <a:noFill/>
            </a:ln>
          </p:spPr>
          <p:txBody>
            <a:bodyPr spcFirstLastPara="1" wrap="square" lIns="26775" tIns="26775" rIns="26775" bIns="26775" anchor="t" anchorCtr="0">
              <a:noAutofit/>
            </a:bodyPr>
            <a:lstStyle/>
            <a:p>
              <a:pPr marL="0" lvl="0" indent="0" algn="l" rtl="0">
                <a:spcBef>
                  <a:spcPts val="0"/>
                </a:spcBef>
                <a:spcAft>
                  <a:spcPts val="0"/>
                </a:spcAft>
                <a:buNone/>
              </a:pPr>
              <a:endParaRPr sz="1067">
                <a:solidFill>
                  <a:srgbClr val="110046"/>
                </a:solidFill>
              </a:endParaRPr>
            </a:p>
          </p:txBody>
        </p:sp>
        <p:sp>
          <p:nvSpPr>
            <p:cNvPr id="126" name="Google Shape;126;p21"/>
            <p:cNvSpPr txBox="1"/>
            <p:nvPr/>
          </p:nvSpPr>
          <p:spPr>
            <a:xfrm>
              <a:off x="3209675" y="3197631"/>
              <a:ext cx="2842800" cy="947400"/>
            </a:xfrm>
            <a:prstGeom prst="rect">
              <a:avLst/>
            </a:prstGeom>
            <a:noFill/>
            <a:ln>
              <a:noFill/>
            </a:ln>
          </p:spPr>
          <p:txBody>
            <a:bodyPr spcFirstLastPara="1" wrap="square" lIns="26775" tIns="26775" rIns="26775" bIns="26775" anchor="t" anchorCtr="0">
              <a:noAutofit/>
            </a:bodyPr>
            <a:lstStyle/>
            <a:p>
              <a:pPr marL="0" lvl="0" indent="0" algn="l" rtl="0">
                <a:spcBef>
                  <a:spcPts val="0"/>
                </a:spcBef>
                <a:spcAft>
                  <a:spcPts val="0"/>
                </a:spcAft>
                <a:buNone/>
              </a:pPr>
              <a:endParaRPr sz="1067">
                <a:solidFill>
                  <a:srgbClr val="110046"/>
                </a:solidFill>
              </a:endParaRPr>
            </a:p>
          </p:txBody>
        </p:sp>
        <p:sp>
          <p:nvSpPr>
            <p:cNvPr id="127" name="Google Shape;127;p21"/>
            <p:cNvSpPr txBox="1"/>
            <p:nvPr/>
          </p:nvSpPr>
          <p:spPr>
            <a:xfrm>
              <a:off x="6196225" y="3197631"/>
              <a:ext cx="2679600" cy="947400"/>
            </a:xfrm>
            <a:prstGeom prst="rect">
              <a:avLst/>
            </a:prstGeom>
            <a:noFill/>
            <a:ln>
              <a:noFill/>
            </a:ln>
          </p:spPr>
          <p:txBody>
            <a:bodyPr spcFirstLastPara="1" wrap="square" lIns="26775" tIns="26775" rIns="26775" bIns="26775" anchor="t" anchorCtr="0">
              <a:noAutofit/>
            </a:bodyPr>
            <a:lstStyle/>
            <a:p>
              <a:pPr marL="0" lvl="0" indent="0" algn="l" rtl="0">
                <a:spcBef>
                  <a:spcPts val="0"/>
                </a:spcBef>
                <a:spcAft>
                  <a:spcPts val="0"/>
                </a:spcAft>
                <a:buNone/>
              </a:pPr>
              <a:endParaRPr sz="1067">
                <a:solidFill>
                  <a:srgbClr val="110046"/>
                </a:solidFill>
              </a:endParaRPr>
            </a:p>
          </p:txBody>
        </p:sp>
        <p:sp>
          <p:nvSpPr>
            <p:cNvPr id="128" name="Google Shape;128;p21"/>
            <p:cNvSpPr txBox="1"/>
            <p:nvPr/>
          </p:nvSpPr>
          <p:spPr>
            <a:xfrm>
              <a:off x="578650" y="1533725"/>
              <a:ext cx="2428200" cy="261636"/>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067" b="1">
                  <a:latin typeface="Calibri"/>
                  <a:ea typeface="Calibri"/>
                  <a:cs typeface="Calibri"/>
                  <a:sym typeface="Calibri"/>
                </a:rPr>
                <a:t>Arbetsflöden och arbetssätt</a:t>
              </a:r>
              <a:endParaRPr sz="1067" b="1">
                <a:latin typeface="Calibri"/>
                <a:ea typeface="Calibri"/>
                <a:cs typeface="Calibri"/>
                <a:sym typeface="Calibri"/>
              </a:endParaRPr>
            </a:p>
          </p:txBody>
        </p:sp>
        <p:sp>
          <p:nvSpPr>
            <p:cNvPr id="129" name="Google Shape;129;p21"/>
            <p:cNvSpPr txBox="1"/>
            <p:nvPr/>
          </p:nvSpPr>
          <p:spPr>
            <a:xfrm>
              <a:off x="578650" y="2952375"/>
              <a:ext cx="2428200" cy="261636"/>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067" b="1">
                  <a:latin typeface="Calibri"/>
                  <a:ea typeface="Calibri"/>
                  <a:cs typeface="Calibri"/>
                  <a:sym typeface="Calibri"/>
                </a:rPr>
                <a:t>Erbjudande &amp; Finansieringssätt</a:t>
              </a:r>
              <a:endParaRPr sz="1067" b="1">
                <a:latin typeface="Calibri"/>
                <a:ea typeface="Calibri"/>
                <a:cs typeface="Calibri"/>
                <a:sym typeface="Calibri"/>
              </a:endParaRPr>
            </a:p>
          </p:txBody>
        </p:sp>
        <p:sp>
          <p:nvSpPr>
            <p:cNvPr id="130" name="Google Shape;130;p21"/>
            <p:cNvSpPr txBox="1"/>
            <p:nvPr/>
          </p:nvSpPr>
          <p:spPr>
            <a:xfrm>
              <a:off x="593950" y="177625"/>
              <a:ext cx="2428200" cy="261636"/>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067" b="1">
                  <a:latin typeface="Calibri"/>
                  <a:ea typeface="Calibri"/>
                  <a:cs typeface="Calibri"/>
                  <a:sym typeface="Calibri"/>
                </a:rPr>
                <a:t>Normer, Värderingar, Mission, Vision</a:t>
              </a:r>
              <a:endParaRPr sz="1067" b="1">
                <a:latin typeface="Calibri"/>
                <a:ea typeface="Calibri"/>
                <a:cs typeface="Calibri"/>
                <a:sym typeface="Calibri"/>
              </a:endParaRPr>
            </a:p>
          </p:txBody>
        </p:sp>
        <p:sp>
          <p:nvSpPr>
            <p:cNvPr id="131" name="Google Shape;131;p21"/>
            <p:cNvSpPr txBox="1"/>
            <p:nvPr/>
          </p:nvSpPr>
          <p:spPr>
            <a:xfrm>
              <a:off x="3416975" y="177625"/>
              <a:ext cx="2428200" cy="261636"/>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067" b="1">
                  <a:latin typeface="Calibri"/>
                  <a:ea typeface="Calibri"/>
                  <a:cs typeface="Calibri"/>
                  <a:sym typeface="Calibri"/>
                </a:rPr>
                <a:t>Strategiarbete &amp; Policyarbete</a:t>
              </a:r>
              <a:endParaRPr sz="1067" b="1">
                <a:latin typeface="Calibri"/>
                <a:ea typeface="Calibri"/>
                <a:cs typeface="Calibri"/>
                <a:sym typeface="Calibri"/>
              </a:endParaRPr>
            </a:p>
          </p:txBody>
        </p:sp>
        <p:sp>
          <p:nvSpPr>
            <p:cNvPr id="132" name="Google Shape;132;p21"/>
            <p:cNvSpPr txBox="1"/>
            <p:nvPr/>
          </p:nvSpPr>
          <p:spPr>
            <a:xfrm>
              <a:off x="6499125" y="177625"/>
              <a:ext cx="2428200" cy="384794"/>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067" b="1">
                  <a:latin typeface="Calibri"/>
                  <a:ea typeface="Calibri"/>
                  <a:cs typeface="Calibri"/>
                  <a:sym typeface="Calibri"/>
                </a:rPr>
                <a:t>Ledarskap, Kultur, Kompetens, Organisering</a:t>
              </a:r>
              <a:endParaRPr sz="1067" b="1">
                <a:latin typeface="Calibri"/>
                <a:ea typeface="Calibri"/>
                <a:cs typeface="Calibri"/>
                <a:sym typeface="Calibri"/>
              </a:endParaRPr>
            </a:p>
            <a:p>
              <a:pPr marL="0" lvl="0" indent="0" algn="l" rtl="0">
                <a:spcBef>
                  <a:spcPts val="0"/>
                </a:spcBef>
                <a:spcAft>
                  <a:spcPts val="0"/>
                </a:spcAft>
                <a:buNone/>
              </a:pPr>
              <a:endParaRPr sz="1067" b="1">
                <a:latin typeface="Calibri"/>
                <a:ea typeface="Calibri"/>
                <a:cs typeface="Calibri"/>
                <a:sym typeface="Calibri"/>
              </a:endParaRPr>
            </a:p>
          </p:txBody>
        </p:sp>
        <p:sp>
          <p:nvSpPr>
            <p:cNvPr id="133" name="Google Shape;133;p21"/>
            <p:cNvSpPr txBox="1"/>
            <p:nvPr/>
          </p:nvSpPr>
          <p:spPr>
            <a:xfrm>
              <a:off x="3465575" y="1565000"/>
              <a:ext cx="2428200" cy="261636"/>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067" b="1">
                  <a:latin typeface="Calibri"/>
                  <a:ea typeface="Calibri"/>
                  <a:cs typeface="Calibri"/>
                  <a:sym typeface="Calibri"/>
                </a:rPr>
                <a:t>IT- Infrastruktur</a:t>
              </a:r>
              <a:endParaRPr sz="1067" b="1">
                <a:latin typeface="Calibri"/>
                <a:ea typeface="Calibri"/>
                <a:cs typeface="Calibri"/>
                <a:sym typeface="Calibri"/>
              </a:endParaRPr>
            </a:p>
          </p:txBody>
        </p:sp>
        <p:sp>
          <p:nvSpPr>
            <p:cNvPr id="134" name="Google Shape;134;p21"/>
            <p:cNvSpPr txBox="1"/>
            <p:nvPr/>
          </p:nvSpPr>
          <p:spPr>
            <a:xfrm>
              <a:off x="6499125" y="1533725"/>
              <a:ext cx="2428200" cy="261636"/>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067" b="1">
                  <a:latin typeface="Calibri"/>
                  <a:ea typeface="Calibri"/>
                  <a:cs typeface="Calibri"/>
                  <a:sym typeface="Calibri"/>
                </a:rPr>
                <a:t>Data &amp; Analys</a:t>
              </a:r>
              <a:endParaRPr sz="1067" b="1">
                <a:latin typeface="Calibri"/>
                <a:ea typeface="Calibri"/>
                <a:cs typeface="Calibri"/>
                <a:sym typeface="Calibri"/>
              </a:endParaRPr>
            </a:p>
          </p:txBody>
        </p:sp>
        <p:sp>
          <p:nvSpPr>
            <p:cNvPr id="135" name="Google Shape;135;p21"/>
            <p:cNvSpPr txBox="1"/>
            <p:nvPr/>
          </p:nvSpPr>
          <p:spPr>
            <a:xfrm>
              <a:off x="3416975" y="2952375"/>
              <a:ext cx="2428200" cy="261636"/>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067" b="1">
                  <a:latin typeface="Calibri"/>
                  <a:ea typeface="Calibri"/>
                  <a:cs typeface="Calibri"/>
                  <a:sym typeface="Calibri"/>
                </a:rPr>
                <a:t>Kontaktytor</a:t>
              </a:r>
              <a:endParaRPr sz="1067" b="1">
                <a:latin typeface="Calibri"/>
                <a:ea typeface="Calibri"/>
                <a:cs typeface="Calibri"/>
                <a:sym typeface="Calibri"/>
              </a:endParaRPr>
            </a:p>
          </p:txBody>
        </p:sp>
        <p:sp>
          <p:nvSpPr>
            <p:cNvPr id="136" name="Google Shape;136;p21"/>
            <p:cNvSpPr txBox="1"/>
            <p:nvPr/>
          </p:nvSpPr>
          <p:spPr>
            <a:xfrm>
              <a:off x="6447625" y="2952375"/>
              <a:ext cx="2315400" cy="261636"/>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sv" sz="1067" b="1">
                  <a:latin typeface="Calibri"/>
                  <a:ea typeface="Calibri"/>
                  <a:cs typeface="Calibri"/>
                  <a:sym typeface="Calibri"/>
                </a:rPr>
                <a:t>Invånare och intressenter</a:t>
              </a:r>
              <a:endParaRPr sz="1067" b="1">
                <a:latin typeface="Calibri"/>
                <a:ea typeface="Calibri"/>
                <a:cs typeface="Calibri"/>
                <a:sym typeface="Calibri"/>
              </a:endParaRPr>
            </a:p>
          </p:txBody>
        </p:sp>
      </p:grpSp>
      <p:sp>
        <p:nvSpPr>
          <p:cNvPr id="137" name="Google Shape;137;p21"/>
          <p:cNvSpPr txBox="1">
            <a:spLocks noGrp="1"/>
          </p:cNvSpPr>
          <p:nvPr>
            <p:ph type="title"/>
          </p:nvPr>
        </p:nvSpPr>
        <p:spPr>
          <a:xfrm>
            <a:off x="332933" y="631067"/>
            <a:ext cx="3608400" cy="1270000"/>
          </a:xfrm>
          <a:prstGeom prst="rect">
            <a:avLst/>
          </a:prstGeom>
        </p:spPr>
        <p:txBody>
          <a:bodyPr spcFirstLastPara="1" wrap="square" lIns="91425" tIns="45700" rIns="91425" bIns="45700" anchor="t" anchorCtr="0">
            <a:noAutofit/>
          </a:bodyPr>
          <a:lstStyle>
            <a:lvl1pPr lvl="0" algn="l">
              <a:spcBef>
                <a:spcPts val="0"/>
              </a:spcBef>
              <a:spcAft>
                <a:spcPts val="0"/>
              </a:spcAft>
              <a:buSzPts val="800"/>
              <a:buNone/>
              <a:defRPr sz="1067"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21"/>
          <p:cNvSpPr txBox="1">
            <a:spLocks noGrp="1"/>
          </p:cNvSpPr>
          <p:nvPr>
            <p:ph type="title" idx="2"/>
          </p:nvPr>
        </p:nvSpPr>
        <p:spPr>
          <a:xfrm>
            <a:off x="332933" y="2437067"/>
            <a:ext cx="3608400" cy="1270000"/>
          </a:xfrm>
          <a:prstGeom prst="rect">
            <a:avLst/>
          </a:prstGeom>
        </p:spPr>
        <p:txBody>
          <a:bodyPr spcFirstLastPara="1" wrap="square" lIns="91425" tIns="45700" rIns="91425" bIns="45700" anchor="t" anchorCtr="0">
            <a:noAutofit/>
          </a:bodyPr>
          <a:lstStyle>
            <a:lvl1pPr lvl="0" algn="l" rtl="0">
              <a:spcBef>
                <a:spcPts val="0"/>
              </a:spcBef>
              <a:spcAft>
                <a:spcPts val="0"/>
              </a:spcAft>
              <a:buSzPts val="800"/>
              <a:buNone/>
              <a:defRPr sz="10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9" name="Google Shape;139;p21"/>
          <p:cNvSpPr txBox="1">
            <a:spLocks noGrp="1"/>
          </p:cNvSpPr>
          <p:nvPr>
            <p:ph type="title" idx="3"/>
          </p:nvPr>
        </p:nvSpPr>
        <p:spPr>
          <a:xfrm>
            <a:off x="332933" y="4243067"/>
            <a:ext cx="3608400" cy="1170400"/>
          </a:xfrm>
          <a:prstGeom prst="rect">
            <a:avLst/>
          </a:prstGeom>
        </p:spPr>
        <p:txBody>
          <a:bodyPr spcFirstLastPara="1" wrap="square" lIns="91425" tIns="45700" rIns="91425" bIns="45700" anchor="t" anchorCtr="0">
            <a:noAutofit/>
          </a:bodyPr>
          <a:lstStyle>
            <a:lvl1pPr lvl="0" algn="l" rtl="0">
              <a:spcBef>
                <a:spcPts val="0"/>
              </a:spcBef>
              <a:spcAft>
                <a:spcPts val="0"/>
              </a:spcAft>
              <a:buSzPts val="800"/>
              <a:buNone/>
              <a:defRPr sz="10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0" name="Google Shape;140;p21"/>
          <p:cNvSpPr txBox="1">
            <a:spLocks noGrp="1"/>
          </p:cNvSpPr>
          <p:nvPr>
            <p:ph type="title" idx="4"/>
          </p:nvPr>
        </p:nvSpPr>
        <p:spPr>
          <a:xfrm>
            <a:off x="4206000" y="680867"/>
            <a:ext cx="3608400" cy="1270000"/>
          </a:xfrm>
          <a:prstGeom prst="rect">
            <a:avLst/>
          </a:prstGeom>
        </p:spPr>
        <p:txBody>
          <a:bodyPr spcFirstLastPara="1" wrap="square" lIns="91425" tIns="45700" rIns="91425" bIns="45700" anchor="t" anchorCtr="0">
            <a:noAutofit/>
          </a:bodyPr>
          <a:lstStyle>
            <a:lvl1pPr lvl="0" algn="l" rtl="0">
              <a:spcBef>
                <a:spcPts val="0"/>
              </a:spcBef>
              <a:spcAft>
                <a:spcPts val="0"/>
              </a:spcAft>
              <a:buSzPts val="800"/>
              <a:buNone/>
              <a:defRPr sz="10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1" name="Google Shape;141;p21"/>
          <p:cNvSpPr txBox="1">
            <a:spLocks noGrp="1"/>
          </p:cNvSpPr>
          <p:nvPr>
            <p:ph type="title" idx="5"/>
          </p:nvPr>
        </p:nvSpPr>
        <p:spPr>
          <a:xfrm>
            <a:off x="4206000" y="2486867"/>
            <a:ext cx="3608400" cy="1270000"/>
          </a:xfrm>
          <a:prstGeom prst="rect">
            <a:avLst/>
          </a:prstGeom>
        </p:spPr>
        <p:txBody>
          <a:bodyPr spcFirstLastPara="1" wrap="square" lIns="91425" tIns="45700" rIns="91425" bIns="45700" anchor="t" anchorCtr="0">
            <a:noAutofit/>
          </a:bodyPr>
          <a:lstStyle>
            <a:lvl1pPr lvl="0" algn="l" rtl="0">
              <a:spcBef>
                <a:spcPts val="0"/>
              </a:spcBef>
              <a:spcAft>
                <a:spcPts val="0"/>
              </a:spcAft>
              <a:buSzPts val="800"/>
              <a:buNone/>
              <a:defRPr sz="10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p21"/>
          <p:cNvSpPr txBox="1">
            <a:spLocks noGrp="1"/>
          </p:cNvSpPr>
          <p:nvPr>
            <p:ph type="title" idx="6"/>
          </p:nvPr>
        </p:nvSpPr>
        <p:spPr>
          <a:xfrm>
            <a:off x="4206000" y="4292867"/>
            <a:ext cx="3608400" cy="1170400"/>
          </a:xfrm>
          <a:prstGeom prst="rect">
            <a:avLst/>
          </a:prstGeom>
        </p:spPr>
        <p:txBody>
          <a:bodyPr spcFirstLastPara="1" wrap="square" lIns="91425" tIns="45700" rIns="91425" bIns="45700" anchor="t" anchorCtr="0">
            <a:noAutofit/>
          </a:bodyPr>
          <a:lstStyle>
            <a:lvl1pPr lvl="0" algn="l" rtl="0">
              <a:spcBef>
                <a:spcPts val="0"/>
              </a:spcBef>
              <a:spcAft>
                <a:spcPts val="0"/>
              </a:spcAft>
              <a:buSzPts val="800"/>
              <a:buNone/>
              <a:defRPr sz="10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3" name="Google Shape;143;p21"/>
          <p:cNvSpPr txBox="1">
            <a:spLocks noGrp="1"/>
          </p:cNvSpPr>
          <p:nvPr>
            <p:ph type="title" idx="7"/>
          </p:nvPr>
        </p:nvSpPr>
        <p:spPr>
          <a:xfrm>
            <a:off x="8294700" y="629067"/>
            <a:ext cx="3608400" cy="1270000"/>
          </a:xfrm>
          <a:prstGeom prst="rect">
            <a:avLst/>
          </a:prstGeom>
        </p:spPr>
        <p:txBody>
          <a:bodyPr spcFirstLastPara="1" wrap="square" lIns="91425" tIns="45700" rIns="91425" bIns="45700" anchor="t" anchorCtr="0">
            <a:noAutofit/>
          </a:bodyPr>
          <a:lstStyle>
            <a:lvl1pPr lvl="0" algn="l" rtl="0">
              <a:spcBef>
                <a:spcPts val="0"/>
              </a:spcBef>
              <a:spcAft>
                <a:spcPts val="0"/>
              </a:spcAft>
              <a:buSzPts val="800"/>
              <a:buNone/>
              <a:defRPr sz="10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4" name="Google Shape;144;p21"/>
          <p:cNvSpPr txBox="1">
            <a:spLocks noGrp="1"/>
          </p:cNvSpPr>
          <p:nvPr>
            <p:ph type="title" idx="8"/>
          </p:nvPr>
        </p:nvSpPr>
        <p:spPr>
          <a:xfrm>
            <a:off x="8294700" y="2435067"/>
            <a:ext cx="3608400" cy="1270000"/>
          </a:xfrm>
          <a:prstGeom prst="rect">
            <a:avLst/>
          </a:prstGeom>
        </p:spPr>
        <p:txBody>
          <a:bodyPr spcFirstLastPara="1" wrap="square" lIns="91425" tIns="45700" rIns="91425" bIns="45700" anchor="t" anchorCtr="0">
            <a:noAutofit/>
          </a:bodyPr>
          <a:lstStyle>
            <a:lvl1pPr lvl="0" algn="l" rtl="0">
              <a:spcBef>
                <a:spcPts val="0"/>
              </a:spcBef>
              <a:spcAft>
                <a:spcPts val="0"/>
              </a:spcAft>
              <a:buSzPts val="800"/>
              <a:buNone/>
              <a:defRPr sz="10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p21"/>
          <p:cNvSpPr txBox="1">
            <a:spLocks noGrp="1"/>
          </p:cNvSpPr>
          <p:nvPr>
            <p:ph type="title" idx="9"/>
          </p:nvPr>
        </p:nvSpPr>
        <p:spPr>
          <a:xfrm>
            <a:off x="8294700" y="4241067"/>
            <a:ext cx="3608400" cy="1170400"/>
          </a:xfrm>
          <a:prstGeom prst="rect">
            <a:avLst/>
          </a:prstGeom>
        </p:spPr>
        <p:txBody>
          <a:bodyPr spcFirstLastPara="1" wrap="square" lIns="91425" tIns="45700" rIns="91425" bIns="45700" anchor="t" anchorCtr="0">
            <a:noAutofit/>
          </a:bodyPr>
          <a:lstStyle>
            <a:lvl1pPr lvl="0" algn="l" rtl="0">
              <a:spcBef>
                <a:spcPts val="0"/>
              </a:spcBef>
              <a:spcAft>
                <a:spcPts val="0"/>
              </a:spcAft>
              <a:buSzPts val="800"/>
              <a:buNone/>
              <a:defRPr sz="1067" b="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140686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146"/>
        <p:cNvGrpSpPr/>
        <p:nvPr/>
      </p:nvGrpSpPr>
      <p:grpSpPr>
        <a:xfrm>
          <a:off x="0" y="0"/>
          <a:ext cx="0" cy="0"/>
          <a:chOff x="0" y="0"/>
          <a:chExt cx="0" cy="0"/>
        </a:xfrm>
      </p:grpSpPr>
      <p:sp>
        <p:nvSpPr>
          <p:cNvPr id="147" name="Google Shape;147;p22"/>
          <p:cNvSpPr txBox="1">
            <a:spLocks noGrp="1"/>
          </p:cNvSpPr>
          <p:nvPr>
            <p:ph type="title"/>
          </p:nvPr>
        </p:nvSpPr>
        <p:spPr>
          <a:xfrm>
            <a:off x="1079235" y="623093"/>
            <a:ext cx="7804400" cy="1518000"/>
          </a:xfrm>
          <a:prstGeom prst="rect">
            <a:avLst/>
          </a:prstGeom>
          <a:noFill/>
          <a:ln>
            <a:noFill/>
          </a:ln>
        </p:spPr>
        <p:txBody>
          <a:bodyPr spcFirstLastPara="1" wrap="square" lIns="26775" tIns="26775" rIns="26775" bIns="26775" anchor="b" anchorCtr="0">
            <a:noAutofit/>
          </a:bodyPr>
          <a:lstStyle>
            <a:lvl1pPr lvl="0" algn="l" rtl="0">
              <a:lnSpc>
                <a:spcPct val="100000"/>
              </a:lnSpc>
              <a:spcBef>
                <a:spcPts val="0"/>
              </a:spcBef>
              <a:spcAft>
                <a:spcPts val="0"/>
              </a:spcAft>
              <a:buClr>
                <a:srgbClr val="110046"/>
              </a:buClr>
              <a:buSzPts val="700"/>
              <a:buNone/>
              <a:defRPr b="1"/>
            </a:lvl1pPr>
            <a:lvl2pPr lvl="1" algn="l" rtl="0">
              <a:lnSpc>
                <a:spcPct val="100000"/>
              </a:lnSpc>
              <a:spcBef>
                <a:spcPts val="0"/>
              </a:spcBef>
              <a:spcAft>
                <a:spcPts val="0"/>
              </a:spcAft>
              <a:buClr>
                <a:srgbClr val="110046"/>
              </a:buClr>
              <a:buSzPts val="700"/>
              <a:buNone/>
              <a:defRPr/>
            </a:lvl2pPr>
            <a:lvl3pPr lvl="2" algn="l" rtl="0">
              <a:lnSpc>
                <a:spcPct val="100000"/>
              </a:lnSpc>
              <a:spcBef>
                <a:spcPts val="0"/>
              </a:spcBef>
              <a:spcAft>
                <a:spcPts val="0"/>
              </a:spcAft>
              <a:buClr>
                <a:srgbClr val="110046"/>
              </a:buClr>
              <a:buSzPts val="700"/>
              <a:buNone/>
              <a:defRPr/>
            </a:lvl3pPr>
            <a:lvl4pPr lvl="3" algn="l" rtl="0">
              <a:lnSpc>
                <a:spcPct val="100000"/>
              </a:lnSpc>
              <a:spcBef>
                <a:spcPts val="0"/>
              </a:spcBef>
              <a:spcAft>
                <a:spcPts val="0"/>
              </a:spcAft>
              <a:buClr>
                <a:srgbClr val="110046"/>
              </a:buClr>
              <a:buSzPts val="700"/>
              <a:buNone/>
              <a:defRPr/>
            </a:lvl4pPr>
            <a:lvl5pPr lvl="4" algn="l" rtl="0">
              <a:lnSpc>
                <a:spcPct val="100000"/>
              </a:lnSpc>
              <a:spcBef>
                <a:spcPts val="0"/>
              </a:spcBef>
              <a:spcAft>
                <a:spcPts val="0"/>
              </a:spcAft>
              <a:buClr>
                <a:srgbClr val="110046"/>
              </a:buClr>
              <a:buSzPts val="700"/>
              <a:buNone/>
              <a:defRPr/>
            </a:lvl5pPr>
            <a:lvl6pPr lvl="5" algn="l" rtl="0">
              <a:lnSpc>
                <a:spcPct val="100000"/>
              </a:lnSpc>
              <a:spcBef>
                <a:spcPts val="0"/>
              </a:spcBef>
              <a:spcAft>
                <a:spcPts val="0"/>
              </a:spcAft>
              <a:buClr>
                <a:srgbClr val="110046"/>
              </a:buClr>
              <a:buSzPts val="700"/>
              <a:buNone/>
              <a:defRPr/>
            </a:lvl6pPr>
            <a:lvl7pPr lvl="6" algn="l" rtl="0">
              <a:lnSpc>
                <a:spcPct val="100000"/>
              </a:lnSpc>
              <a:spcBef>
                <a:spcPts val="0"/>
              </a:spcBef>
              <a:spcAft>
                <a:spcPts val="0"/>
              </a:spcAft>
              <a:buClr>
                <a:srgbClr val="110046"/>
              </a:buClr>
              <a:buSzPts val="700"/>
              <a:buNone/>
              <a:defRPr/>
            </a:lvl7pPr>
            <a:lvl8pPr lvl="7" algn="l" rtl="0">
              <a:lnSpc>
                <a:spcPct val="100000"/>
              </a:lnSpc>
              <a:spcBef>
                <a:spcPts val="0"/>
              </a:spcBef>
              <a:spcAft>
                <a:spcPts val="0"/>
              </a:spcAft>
              <a:buClr>
                <a:srgbClr val="110046"/>
              </a:buClr>
              <a:buSzPts val="700"/>
              <a:buNone/>
              <a:defRPr/>
            </a:lvl8pPr>
            <a:lvl9pPr lvl="8" algn="l" rtl="0">
              <a:lnSpc>
                <a:spcPct val="100000"/>
              </a:lnSpc>
              <a:spcBef>
                <a:spcPts val="0"/>
              </a:spcBef>
              <a:spcAft>
                <a:spcPts val="0"/>
              </a:spcAft>
              <a:buClr>
                <a:srgbClr val="110046"/>
              </a:buClr>
              <a:buSzPts val="700"/>
              <a:buNone/>
              <a:defRPr/>
            </a:lvl9pPr>
          </a:lstStyle>
          <a:p>
            <a:endParaRPr/>
          </a:p>
        </p:txBody>
      </p:sp>
      <p:sp>
        <p:nvSpPr>
          <p:cNvPr id="148" name="Google Shape;148;p22"/>
          <p:cNvSpPr txBox="1">
            <a:spLocks noGrp="1"/>
          </p:cNvSpPr>
          <p:nvPr>
            <p:ph type="body" idx="1"/>
          </p:nvPr>
        </p:nvSpPr>
        <p:spPr>
          <a:xfrm>
            <a:off x="1079235" y="2304256"/>
            <a:ext cx="7804400" cy="4420400"/>
          </a:xfrm>
          <a:prstGeom prst="rect">
            <a:avLst/>
          </a:prstGeom>
          <a:noFill/>
          <a:ln>
            <a:noFill/>
          </a:ln>
        </p:spPr>
        <p:txBody>
          <a:bodyPr spcFirstLastPara="1" wrap="square" lIns="26775" tIns="26775" rIns="26775" bIns="26775" anchor="t" anchorCtr="0">
            <a:noAutofit/>
          </a:bodyPr>
          <a:lstStyle>
            <a:lvl1pPr marL="609585" lvl="0" indent="-380990" algn="l" rtl="0">
              <a:lnSpc>
                <a:spcPct val="100000"/>
              </a:lnSpc>
              <a:spcBef>
                <a:spcPts val="1067"/>
              </a:spcBef>
              <a:spcAft>
                <a:spcPts val="0"/>
              </a:spcAft>
              <a:buClr>
                <a:srgbClr val="110046"/>
              </a:buClr>
              <a:buSzPts val="900"/>
              <a:buChar char="•"/>
              <a:defRPr/>
            </a:lvl1pPr>
            <a:lvl2pPr marL="1219170" lvl="1" indent="-380990" algn="l" rtl="0">
              <a:lnSpc>
                <a:spcPct val="100000"/>
              </a:lnSpc>
              <a:spcBef>
                <a:spcPts val="1067"/>
              </a:spcBef>
              <a:spcAft>
                <a:spcPts val="0"/>
              </a:spcAft>
              <a:buClr>
                <a:srgbClr val="110046"/>
              </a:buClr>
              <a:buSzPts val="900"/>
              <a:buChar char="•"/>
              <a:defRPr/>
            </a:lvl2pPr>
            <a:lvl3pPr marL="1828754" lvl="2" indent="-380990" algn="l" rtl="0">
              <a:lnSpc>
                <a:spcPct val="100000"/>
              </a:lnSpc>
              <a:spcBef>
                <a:spcPts val="1067"/>
              </a:spcBef>
              <a:spcAft>
                <a:spcPts val="0"/>
              </a:spcAft>
              <a:buClr>
                <a:srgbClr val="110046"/>
              </a:buClr>
              <a:buSzPts val="900"/>
              <a:buChar char="•"/>
              <a:defRPr/>
            </a:lvl3pPr>
            <a:lvl4pPr marL="2438339" lvl="3" indent="-380990" algn="l" rtl="0">
              <a:lnSpc>
                <a:spcPct val="100000"/>
              </a:lnSpc>
              <a:spcBef>
                <a:spcPts val="1067"/>
              </a:spcBef>
              <a:spcAft>
                <a:spcPts val="0"/>
              </a:spcAft>
              <a:buClr>
                <a:srgbClr val="110046"/>
              </a:buClr>
              <a:buSzPts val="900"/>
              <a:buChar char="•"/>
              <a:defRPr/>
            </a:lvl4pPr>
            <a:lvl5pPr marL="3047924" lvl="4" indent="-380990" algn="l" rtl="0">
              <a:lnSpc>
                <a:spcPct val="100000"/>
              </a:lnSpc>
              <a:spcBef>
                <a:spcPts val="1067"/>
              </a:spcBef>
              <a:spcAft>
                <a:spcPts val="0"/>
              </a:spcAft>
              <a:buClr>
                <a:srgbClr val="110046"/>
              </a:buClr>
              <a:buSzPts val="900"/>
              <a:buChar char="•"/>
              <a:defRPr/>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149" name="Google Shape;149;p22"/>
          <p:cNvSpPr txBox="1">
            <a:spLocks noGrp="1"/>
          </p:cNvSpPr>
          <p:nvPr>
            <p:ph type="sldNum" idx="12"/>
          </p:nvPr>
        </p:nvSpPr>
        <p:spPr>
          <a:xfrm>
            <a:off x="5977052" y="6536531"/>
            <a:ext cx="233200" cy="238800"/>
          </a:xfrm>
          <a:prstGeom prst="rect">
            <a:avLst/>
          </a:prstGeom>
          <a:noFill/>
          <a:ln>
            <a:noFill/>
          </a:ln>
        </p:spPr>
        <p:txBody>
          <a:bodyPr spcFirstLastPara="1" wrap="square" lIns="26775" tIns="26775" rIns="26775" bIns="26775" anchor="t" anchorCtr="0">
            <a:noAutofit/>
          </a:bodyPr>
          <a:lstStyle>
            <a:lvl1pPr marL="0" lvl="0"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1pPr>
            <a:lvl2pPr marL="0" lvl="1"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2pPr>
            <a:lvl3pPr marL="0" lvl="2"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3pPr>
            <a:lvl4pPr marL="0" lvl="3"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4pPr>
            <a:lvl5pPr marL="0" lvl="4"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5pPr>
            <a:lvl6pPr marL="0" lvl="5"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6pPr>
            <a:lvl7pPr marL="0" lvl="6"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7pPr>
            <a:lvl8pPr marL="0" lvl="7"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8pPr>
            <a:lvl9pPr marL="0" lvl="8" indent="0" algn="ctr" rtl="0">
              <a:lnSpc>
                <a:spcPct val="100000"/>
              </a:lnSpc>
              <a:spcBef>
                <a:spcPts val="0"/>
              </a:spcBef>
              <a:spcAft>
                <a:spcPts val="0"/>
              </a:spcAft>
              <a:buClr>
                <a:srgbClr val="000000"/>
              </a:buClr>
              <a:buSzPts val="800"/>
              <a:buFont typeface="Helvetica Neue Light"/>
              <a:buNone/>
              <a:defRPr sz="1067">
                <a:latin typeface="Helvetica Neue Light"/>
                <a:ea typeface="Helvetica Neue Light"/>
                <a:cs typeface="Helvetica Neue Light"/>
                <a:sym typeface="Helvetica Neue Light"/>
              </a:defRPr>
            </a:lvl9pPr>
          </a:lstStyle>
          <a:p>
            <a:fld id="{00000000-1234-1234-1234-123412341234}" type="slidenum">
              <a:rPr lang="sv" smtClean="0"/>
              <a:pPr/>
              <a:t>‹#›</a:t>
            </a:fld>
            <a:endParaRPr lang="sv" sz="1867">
              <a:latin typeface="Arial"/>
              <a:ea typeface="Arial"/>
              <a:cs typeface="Arial"/>
              <a:sym typeface="Arial"/>
            </a:endParaRPr>
          </a:p>
        </p:txBody>
      </p:sp>
    </p:spTree>
    <p:extLst>
      <p:ext uri="{BB962C8B-B14F-4D97-AF65-F5344CB8AC3E}">
        <p14:creationId xmlns:p14="http://schemas.microsoft.com/office/powerpoint/2010/main" val="1543683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Photo + Title and small text">
  <p:cSld name="Photo + Title and small text">
    <p:spTree>
      <p:nvGrpSpPr>
        <p:cNvPr id="1" name="Shape 150"/>
        <p:cNvGrpSpPr/>
        <p:nvPr/>
      </p:nvGrpSpPr>
      <p:grpSpPr>
        <a:xfrm>
          <a:off x="0" y="0"/>
          <a:ext cx="0" cy="0"/>
          <a:chOff x="0" y="0"/>
          <a:chExt cx="0" cy="0"/>
        </a:xfrm>
      </p:grpSpPr>
      <p:sp>
        <p:nvSpPr>
          <p:cNvPr id="151" name="Google Shape;151;p23"/>
          <p:cNvSpPr>
            <a:spLocks noGrp="1"/>
          </p:cNvSpPr>
          <p:nvPr>
            <p:ph type="pic" idx="2"/>
          </p:nvPr>
        </p:nvSpPr>
        <p:spPr>
          <a:xfrm>
            <a:off x="-6317" y="-641060"/>
            <a:ext cx="12204400" cy="8140400"/>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1067"/>
              </a:spcBef>
              <a:spcAft>
                <a:spcPts val="0"/>
              </a:spcAft>
              <a:buClr>
                <a:srgbClr val="110046"/>
              </a:buClr>
              <a:buSzPts val="2100"/>
              <a:buFont typeface="Arial"/>
              <a:buChar char="•"/>
              <a:defRPr sz="2267" b="0" i="0" u="none" strike="noStrike" cap="none">
                <a:solidFill>
                  <a:srgbClr val="110046"/>
                </a:solidFill>
                <a:latin typeface="Arial"/>
                <a:ea typeface="Arial"/>
                <a:cs typeface="Arial"/>
                <a:sym typeface="Arial"/>
              </a:defRPr>
            </a:lvl1pPr>
            <a:lvl2pPr marR="0" lvl="1" algn="l" rtl="0">
              <a:lnSpc>
                <a:spcPct val="100000"/>
              </a:lnSpc>
              <a:spcBef>
                <a:spcPts val="1067"/>
              </a:spcBef>
              <a:spcAft>
                <a:spcPts val="0"/>
              </a:spcAft>
              <a:buClr>
                <a:srgbClr val="110046"/>
              </a:buClr>
              <a:buSzPts val="2100"/>
              <a:buFont typeface="Arial"/>
              <a:buChar char="•"/>
              <a:defRPr sz="2267" b="0" i="0" u="none" strike="noStrike" cap="none">
                <a:solidFill>
                  <a:srgbClr val="110046"/>
                </a:solidFill>
                <a:latin typeface="Arial"/>
                <a:ea typeface="Arial"/>
                <a:cs typeface="Arial"/>
                <a:sym typeface="Arial"/>
              </a:defRPr>
            </a:lvl2pPr>
            <a:lvl3pPr marR="0" lvl="2" algn="l" rtl="0">
              <a:lnSpc>
                <a:spcPct val="100000"/>
              </a:lnSpc>
              <a:spcBef>
                <a:spcPts val="1067"/>
              </a:spcBef>
              <a:spcAft>
                <a:spcPts val="0"/>
              </a:spcAft>
              <a:buClr>
                <a:srgbClr val="110046"/>
              </a:buClr>
              <a:buSzPts val="2100"/>
              <a:buFont typeface="Arial"/>
              <a:buChar char="•"/>
              <a:defRPr sz="2267" b="0" i="0" u="none" strike="noStrike" cap="none">
                <a:solidFill>
                  <a:srgbClr val="110046"/>
                </a:solidFill>
                <a:latin typeface="Arial"/>
                <a:ea typeface="Arial"/>
                <a:cs typeface="Arial"/>
                <a:sym typeface="Arial"/>
              </a:defRPr>
            </a:lvl3pPr>
            <a:lvl4pPr marR="0" lvl="3" algn="l" rtl="0">
              <a:lnSpc>
                <a:spcPct val="100000"/>
              </a:lnSpc>
              <a:spcBef>
                <a:spcPts val="1067"/>
              </a:spcBef>
              <a:spcAft>
                <a:spcPts val="0"/>
              </a:spcAft>
              <a:buClr>
                <a:srgbClr val="110046"/>
              </a:buClr>
              <a:buSzPts val="2100"/>
              <a:buFont typeface="Arial"/>
              <a:buChar char="•"/>
              <a:defRPr sz="2267" b="0" i="0" u="none" strike="noStrike" cap="none">
                <a:solidFill>
                  <a:srgbClr val="110046"/>
                </a:solidFill>
                <a:latin typeface="Arial"/>
                <a:ea typeface="Arial"/>
                <a:cs typeface="Arial"/>
                <a:sym typeface="Arial"/>
              </a:defRPr>
            </a:lvl4pPr>
            <a:lvl5pPr marR="0" lvl="4" algn="l" rtl="0">
              <a:lnSpc>
                <a:spcPct val="100000"/>
              </a:lnSpc>
              <a:spcBef>
                <a:spcPts val="1067"/>
              </a:spcBef>
              <a:spcAft>
                <a:spcPts val="0"/>
              </a:spcAft>
              <a:buClr>
                <a:srgbClr val="110046"/>
              </a:buClr>
              <a:buSzPts val="2100"/>
              <a:buFont typeface="Arial"/>
              <a:buChar char="•"/>
              <a:defRPr sz="2267" b="0" i="0" u="none" strike="noStrike" cap="none">
                <a:solidFill>
                  <a:srgbClr val="110046"/>
                </a:solidFill>
                <a:latin typeface="Arial"/>
                <a:ea typeface="Arial"/>
                <a:cs typeface="Arial"/>
                <a:sym typeface="Arial"/>
              </a:defRPr>
            </a:lvl5pPr>
            <a:lvl6pPr marR="0" lvl="5" algn="l" rtl="0">
              <a:lnSpc>
                <a:spcPct val="100000"/>
              </a:lnSpc>
              <a:spcBef>
                <a:spcPts val="1067"/>
              </a:spcBef>
              <a:spcAft>
                <a:spcPts val="0"/>
              </a:spcAft>
              <a:buClr>
                <a:srgbClr val="110046"/>
              </a:buClr>
              <a:buSzPts val="2400"/>
              <a:buFont typeface="Arial"/>
              <a:buChar char="•"/>
              <a:defRPr sz="2267" b="0" i="0" u="none" strike="noStrike" cap="none">
                <a:solidFill>
                  <a:srgbClr val="110046"/>
                </a:solidFill>
                <a:latin typeface="Arial"/>
                <a:ea typeface="Arial"/>
                <a:cs typeface="Arial"/>
                <a:sym typeface="Arial"/>
              </a:defRPr>
            </a:lvl6pPr>
            <a:lvl7pPr marR="0" lvl="6" algn="l" rtl="0">
              <a:lnSpc>
                <a:spcPct val="100000"/>
              </a:lnSpc>
              <a:spcBef>
                <a:spcPts val="1067"/>
              </a:spcBef>
              <a:spcAft>
                <a:spcPts val="0"/>
              </a:spcAft>
              <a:buClr>
                <a:srgbClr val="110046"/>
              </a:buClr>
              <a:buSzPts val="2400"/>
              <a:buFont typeface="Arial"/>
              <a:buChar char="•"/>
              <a:defRPr sz="2267" b="0" i="0" u="none" strike="noStrike" cap="none">
                <a:solidFill>
                  <a:srgbClr val="110046"/>
                </a:solidFill>
                <a:latin typeface="Arial"/>
                <a:ea typeface="Arial"/>
                <a:cs typeface="Arial"/>
                <a:sym typeface="Arial"/>
              </a:defRPr>
            </a:lvl7pPr>
            <a:lvl8pPr marR="0" lvl="7" algn="l" rtl="0">
              <a:lnSpc>
                <a:spcPct val="100000"/>
              </a:lnSpc>
              <a:spcBef>
                <a:spcPts val="1067"/>
              </a:spcBef>
              <a:spcAft>
                <a:spcPts val="0"/>
              </a:spcAft>
              <a:buClr>
                <a:srgbClr val="110046"/>
              </a:buClr>
              <a:buSzPts val="2400"/>
              <a:buFont typeface="Arial"/>
              <a:buChar char="•"/>
              <a:defRPr sz="2267" b="0" i="0" u="none" strike="noStrike" cap="none">
                <a:solidFill>
                  <a:srgbClr val="110046"/>
                </a:solidFill>
                <a:latin typeface="Arial"/>
                <a:ea typeface="Arial"/>
                <a:cs typeface="Arial"/>
                <a:sym typeface="Arial"/>
              </a:defRPr>
            </a:lvl8pPr>
            <a:lvl9pPr marR="0" lvl="8" algn="l" rtl="0">
              <a:lnSpc>
                <a:spcPct val="100000"/>
              </a:lnSpc>
              <a:spcBef>
                <a:spcPts val="1067"/>
              </a:spcBef>
              <a:spcAft>
                <a:spcPts val="0"/>
              </a:spcAft>
              <a:buClr>
                <a:srgbClr val="110046"/>
              </a:buClr>
              <a:buSzPts val="2400"/>
              <a:buFont typeface="Arial"/>
              <a:buChar char="•"/>
              <a:defRPr sz="2267" b="0" i="0" u="none" strike="noStrike" cap="none">
                <a:solidFill>
                  <a:srgbClr val="110046"/>
                </a:solidFill>
                <a:latin typeface="Arial"/>
                <a:ea typeface="Arial"/>
                <a:cs typeface="Arial"/>
                <a:sym typeface="Arial"/>
              </a:defRPr>
            </a:lvl9pPr>
          </a:lstStyle>
          <a:p>
            <a:endParaRPr/>
          </a:p>
        </p:txBody>
      </p:sp>
      <p:sp>
        <p:nvSpPr>
          <p:cNvPr id="152" name="Google Shape;152;p23"/>
          <p:cNvSpPr/>
          <p:nvPr/>
        </p:nvSpPr>
        <p:spPr>
          <a:xfrm>
            <a:off x="-5577" y="-39575"/>
            <a:ext cx="5991600" cy="6937200"/>
          </a:xfrm>
          <a:prstGeom prst="roundRect">
            <a:avLst>
              <a:gd name="adj" fmla="val 0"/>
            </a:avLst>
          </a:prstGeom>
          <a:solidFill>
            <a:srgbClr val="F4F3F6"/>
          </a:soli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900"/>
              <a:buFont typeface="Helvetica Neue"/>
              <a:buNone/>
            </a:pPr>
            <a:endParaRPr sz="1200" b="0" i="0" u="none" strike="noStrike" cap="none">
              <a:solidFill>
                <a:srgbClr val="000000"/>
              </a:solidFill>
              <a:latin typeface="Arial"/>
              <a:ea typeface="Arial"/>
              <a:cs typeface="Arial"/>
              <a:sym typeface="Arial"/>
            </a:endParaRPr>
          </a:p>
        </p:txBody>
      </p:sp>
      <p:sp>
        <p:nvSpPr>
          <p:cNvPr id="153" name="Google Shape;153;p23"/>
          <p:cNvSpPr txBox="1">
            <a:spLocks noGrp="1"/>
          </p:cNvSpPr>
          <p:nvPr>
            <p:ph type="title"/>
          </p:nvPr>
        </p:nvSpPr>
        <p:spPr>
          <a:xfrm>
            <a:off x="628152" y="1019647"/>
            <a:ext cx="4469600" cy="1518000"/>
          </a:xfrm>
          <a:prstGeom prst="rect">
            <a:avLst/>
          </a:prstGeom>
          <a:noFill/>
          <a:ln>
            <a:noFill/>
          </a:ln>
        </p:spPr>
        <p:txBody>
          <a:bodyPr spcFirstLastPara="1" wrap="square" lIns="26775" tIns="26775" rIns="26775" bIns="26775" anchor="b" anchorCtr="0">
            <a:noAutofit/>
          </a:bodyPr>
          <a:lstStyle>
            <a:lvl1pPr lvl="0" algn="l" rtl="0">
              <a:lnSpc>
                <a:spcPct val="100000"/>
              </a:lnSpc>
              <a:spcBef>
                <a:spcPts val="0"/>
              </a:spcBef>
              <a:spcAft>
                <a:spcPts val="0"/>
              </a:spcAft>
              <a:buClr>
                <a:srgbClr val="110046"/>
              </a:buClr>
              <a:buSzPts val="700"/>
              <a:buNone/>
              <a:defRPr/>
            </a:lvl1pPr>
            <a:lvl2pPr lvl="1" algn="l" rtl="0">
              <a:lnSpc>
                <a:spcPct val="100000"/>
              </a:lnSpc>
              <a:spcBef>
                <a:spcPts val="0"/>
              </a:spcBef>
              <a:spcAft>
                <a:spcPts val="0"/>
              </a:spcAft>
              <a:buClr>
                <a:srgbClr val="110046"/>
              </a:buClr>
              <a:buSzPts val="700"/>
              <a:buNone/>
              <a:defRPr/>
            </a:lvl2pPr>
            <a:lvl3pPr lvl="2" algn="l" rtl="0">
              <a:lnSpc>
                <a:spcPct val="100000"/>
              </a:lnSpc>
              <a:spcBef>
                <a:spcPts val="0"/>
              </a:spcBef>
              <a:spcAft>
                <a:spcPts val="0"/>
              </a:spcAft>
              <a:buClr>
                <a:srgbClr val="110046"/>
              </a:buClr>
              <a:buSzPts val="700"/>
              <a:buNone/>
              <a:defRPr/>
            </a:lvl3pPr>
            <a:lvl4pPr lvl="3" algn="l" rtl="0">
              <a:lnSpc>
                <a:spcPct val="100000"/>
              </a:lnSpc>
              <a:spcBef>
                <a:spcPts val="0"/>
              </a:spcBef>
              <a:spcAft>
                <a:spcPts val="0"/>
              </a:spcAft>
              <a:buClr>
                <a:srgbClr val="110046"/>
              </a:buClr>
              <a:buSzPts val="700"/>
              <a:buNone/>
              <a:defRPr/>
            </a:lvl4pPr>
            <a:lvl5pPr lvl="4" algn="l" rtl="0">
              <a:lnSpc>
                <a:spcPct val="100000"/>
              </a:lnSpc>
              <a:spcBef>
                <a:spcPts val="0"/>
              </a:spcBef>
              <a:spcAft>
                <a:spcPts val="0"/>
              </a:spcAft>
              <a:buClr>
                <a:srgbClr val="110046"/>
              </a:buClr>
              <a:buSzPts val="700"/>
              <a:buNone/>
              <a:defRPr/>
            </a:lvl5pPr>
            <a:lvl6pPr lvl="5" algn="l" rtl="0">
              <a:lnSpc>
                <a:spcPct val="100000"/>
              </a:lnSpc>
              <a:spcBef>
                <a:spcPts val="0"/>
              </a:spcBef>
              <a:spcAft>
                <a:spcPts val="0"/>
              </a:spcAft>
              <a:buClr>
                <a:srgbClr val="110046"/>
              </a:buClr>
              <a:buSzPts val="700"/>
              <a:buNone/>
              <a:defRPr/>
            </a:lvl6pPr>
            <a:lvl7pPr lvl="6" algn="l" rtl="0">
              <a:lnSpc>
                <a:spcPct val="100000"/>
              </a:lnSpc>
              <a:spcBef>
                <a:spcPts val="0"/>
              </a:spcBef>
              <a:spcAft>
                <a:spcPts val="0"/>
              </a:spcAft>
              <a:buClr>
                <a:srgbClr val="110046"/>
              </a:buClr>
              <a:buSzPts val="700"/>
              <a:buNone/>
              <a:defRPr/>
            </a:lvl7pPr>
            <a:lvl8pPr lvl="7" algn="l" rtl="0">
              <a:lnSpc>
                <a:spcPct val="100000"/>
              </a:lnSpc>
              <a:spcBef>
                <a:spcPts val="0"/>
              </a:spcBef>
              <a:spcAft>
                <a:spcPts val="0"/>
              </a:spcAft>
              <a:buClr>
                <a:srgbClr val="110046"/>
              </a:buClr>
              <a:buSzPts val="700"/>
              <a:buNone/>
              <a:defRPr/>
            </a:lvl8pPr>
            <a:lvl9pPr lvl="8" algn="l" rtl="0">
              <a:lnSpc>
                <a:spcPct val="100000"/>
              </a:lnSpc>
              <a:spcBef>
                <a:spcPts val="0"/>
              </a:spcBef>
              <a:spcAft>
                <a:spcPts val="0"/>
              </a:spcAft>
              <a:buClr>
                <a:srgbClr val="110046"/>
              </a:buClr>
              <a:buSzPts val="700"/>
              <a:buNone/>
              <a:defRPr/>
            </a:lvl9pPr>
          </a:lstStyle>
          <a:p>
            <a:endParaRPr/>
          </a:p>
        </p:txBody>
      </p:sp>
      <p:sp>
        <p:nvSpPr>
          <p:cNvPr id="154" name="Google Shape;154;p23"/>
          <p:cNvSpPr txBox="1">
            <a:spLocks noGrp="1"/>
          </p:cNvSpPr>
          <p:nvPr>
            <p:ph type="body" idx="1"/>
          </p:nvPr>
        </p:nvSpPr>
        <p:spPr>
          <a:xfrm>
            <a:off x="628152" y="2802145"/>
            <a:ext cx="4469600" cy="4558000"/>
          </a:xfrm>
          <a:prstGeom prst="rect">
            <a:avLst/>
          </a:prstGeom>
          <a:noFill/>
          <a:ln>
            <a:noFill/>
          </a:ln>
        </p:spPr>
        <p:txBody>
          <a:bodyPr spcFirstLastPara="1" wrap="square" lIns="26775" tIns="26775" rIns="26775" bIns="26775" anchor="t" anchorCtr="0">
            <a:noAutofit/>
          </a:bodyPr>
          <a:lstStyle>
            <a:lvl1pPr marL="609585" lvl="0" indent="-304792" algn="l" rtl="0">
              <a:lnSpc>
                <a:spcPct val="110000"/>
              </a:lnSpc>
              <a:spcBef>
                <a:spcPts val="533"/>
              </a:spcBef>
              <a:spcAft>
                <a:spcPts val="0"/>
              </a:spcAft>
              <a:buClr>
                <a:srgbClr val="110046"/>
              </a:buClr>
              <a:buSzPts val="1200"/>
              <a:buFont typeface="Arial"/>
              <a:buNone/>
              <a:defRPr sz="1600"/>
            </a:lvl1pPr>
            <a:lvl2pPr marL="1219170" lvl="1" indent="-304792" algn="l" rtl="0">
              <a:lnSpc>
                <a:spcPct val="110000"/>
              </a:lnSpc>
              <a:spcBef>
                <a:spcPts val="533"/>
              </a:spcBef>
              <a:spcAft>
                <a:spcPts val="0"/>
              </a:spcAft>
              <a:buClr>
                <a:srgbClr val="110046"/>
              </a:buClr>
              <a:buSzPts val="1200"/>
              <a:buFont typeface="Arial"/>
              <a:buNone/>
              <a:defRPr sz="1600"/>
            </a:lvl2pPr>
            <a:lvl3pPr marL="1828754" lvl="2" indent="-304792" algn="l" rtl="0">
              <a:lnSpc>
                <a:spcPct val="110000"/>
              </a:lnSpc>
              <a:spcBef>
                <a:spcPts val="533"/>
              </a:spcBef>
              <a:spcAft>
                <a:spcPts val="0"/>
              </a:spcAft>
              <a:buClr>
                <a:srgbClr val="110046"/>
              </a:buClr>
              <a:buSzPts val="1200"/>
              <a:buFont typeface="Arial"/>
              <a:buNone/>
              <a:defRPr sz="1600"/>
            </a:lvl3pPr>
            <a:lvl4pPr marL="2438339" lvl="3" indent="-304792" algn="l" rtl="0">
              <a:lnSpc>
                <a:spcPct val="110000"/>
              </a:lnSpc>
              <a:spcBef>
                <a:spcPts val="533"/>
              </a:spcBef>
              <a:spcAft>
                <a:spcPts val="0"/>
              </a:spcAft>
              <a:buClr>
                <a:srgbClr val="110046"/>
              </a:buClr>
              <a:buSzPts val="1200"/>
              <a:buFont typeface="Arial"/>
              <a:buNone/>
              <a:defRPr sz="1600"/>
            </a:lvl4pPr>
            <a:lvl5pPr marL="3047924" lvl="4" indent="-304792" algn="l" rtl="0">
              <a:lnSpc>
                <a:spcPct val="110000"/>
              </a:lnSpc>
              <a:spcBef>
                <a:spcPts val="533"/>
              </a:spcBef>
              <a:spcAft>
                <a:spcPts val="0"/>
              </a:spcAft>
              <a:buClr>
                <a:srgbClr val="110046"/>
              </a:buClr>
              <a:buSzPts val="1200"/>
              <a:buFont typeface="Arial"/>
              <a:buNone/>
              <a:defRPr sz="1600"/>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155" name="Google Shape;155;p23"/>
          <p:cNvSpPr txBox="1">
            <a:spLocks noGrp="1"/>
          </p:cNvSpPr>
          <p:nvPr>
            <p:ph type="sldNum" idx="12"/>
          </p:nvPr>
        </p:nvSpPr>
        <p:spPr>
          <a:xfrm>
            <a:off x="5977052" y="6536531"/>
            <a:ext cx="233200" cy="2388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sz="1067"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sz="1067"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sz="1067"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sz="1067"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sz="1067"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sz="1067"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sz="1067"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sz="1067"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sz="1067" b="0" i="0" u="none" strike="noStrike" cap="none">
                <a:solidFill>
                  <a:srgbClr val="000000"/>
                </a:solidFill>
                <a:latin typeface="Helvetica Neue Light"/>
                <a:ea typeface="Helvetica Neue Light"/>
                <a:cs typeface="Helvetica Neue Light"/>
                <a:sym typeface="Helvetica Neue Light"/>
              </a:defRPr>
            </a:lvl9pPr>
          </a:lstStyle>
          <a:p>
            <a:fld id="{00000000-1234-1234-1234-123412341234}" type="slidenum">
              <a:rPr lang="sv" smtClean="0"/>
              <a:pPr/>
              <a:t>‹#›</a:t>
            </a:fld>
            <a:endParaRPr lang="sv"/>
          </a:p>
        </p:txBody>
      </p:sp>
    </p:spTree>
    <p:extLst>
      <p:ext uri="{BB962C8B-B14F-4D97-AF65-F5344CB8AC3E}">
        <p14:creationId xmlns:p14="http://schemas.microsoft.com/office/powerpoint/2010/main" val="1204184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Rubrikbild 1">
  <p:cSld name="1_Rubrikbild 1">
    <p:spTree>
      <p:nvGrpSpPr>
        <p:cNvPr id="1" name="Shape 156"/>
        <p:cNvGrpSpPr/>
        <p:nvPr/>
      </p:nvGrpSpPr>
      <p:grpSpPr>
        <a:xfrm>
          <a:off x="0" y="0"/>
          <a:ext cx="0" cy="0"/>
          <a:chOff x="0" y="0"/>
          <a:chExt cx="0" cy="0"/>
        </a:xfrm>
      </p:grpSpPr>
    </p:spTree>
    <p:extLst>
      <p:ext uri="{BB962C8B-B14F-4D97-AF65-F5344CB8AC3E}">
        <p14:creationId xmlns:p14="http://schemas.microsoft.com/office/powerpoint/2010/main" val="3832273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Rubrikbild" type="title">
  <p:cSld name="Rubrikbild">
    <p:spTree>
      <p:nvGrpSpPr>
        <p:cNvPr id="1" name="Shape 157"/>
        <p:cNvGrpSpPr/>
        <p:nvPr/>
      </p:nvGrpSpPr>
      <p:grpSpPr>
        <a:xfrm>
          <a:off x="0" y="0"/>
          <a:ext cx="0" cy="0"/>
          <a:chOff x="0" y="0"/>
          <a:chExt cx="0" cy="0"/>
        </a:xfrm>
      </p:grpSpPr>
      <p:sp>
        <p:nvSpPr>
          <p:cNvPr id="158" name="Google Shape;158;p25"/>
          <p:cNvSpPr txBox="1">
            <a:spLocks noGrp="1"/>
          </p:cNvSpPr>
          <p:nvPr>
            <p:ph type="ctrTitle"/>
          </p:nvPr>
        </p:nvSpPr>
        <p:spPr>
          <a:xfrm>
            <a:off x="914400" y="2130028"/>
            <a:ext cx="10363200" cy="1470400"/>
          </a:xfrm>
          <a:prstGeom prst="rect">
            <a:avLst/>
          </a:prstGeom>
          <a:noFill/>
          <a:ln>
            <a:noFill/>
          </a:ln>
        </p:spPr>
        <p:txBody>
          <a:bodyPr spcFirstLastPara="1" wrap="square" lIns="26775" tIns="26775" rIns="26775" bIns="26775" anchor="b" anchorCtr="0">
            <a:noAutofit/>
          </a:bodyPr>
          <a:lstStyle>
            <a:lvl1pPr lvl="0" algn="l" rtl="0">
              <a:lnSpc>
                <a:spcPct val="100000"/>
              </a:lnSpc>
              <a:spcBef>
                <a:spcPts val="0"/>
              </a:spcBef>
              <a:spcAft>
                <a:spcPts val="0"/>
              </a:spcAft>
              <a:buClr>
                <a:srgbClr val="110046"/>
              </a:buClr>
              <a:buSzPts val="700"/>
              <a:buNone/>
              <a:defRPr b="1"/>
            </a:lvl1pPr>
            <a:lvl2pPr lvl="1" algn="l" rtl="0">
              <a:lnSpc>
                <a:spcPct val="100000"/>
              </a:lnSpc>
              <a:spcBef>
                <a:spcPts val="0"/>
              </a:spcBef>
              <a:spcAft>
                <a:spcPts val="0"/>
              </a:spcAft>
              <a:buClr>
                <a:srgbClr val="110046"/>
              </a:buClr>
              <a:buSzPts val="700"/>
              <a:buNone/>
              <a:defRPr/>
            </a:lvl2pPr>
            <a:lvl3pPr lvl="2" algn="l" rtl="0">
              <a:lnSpc>
                <a:spcPct val="100000"/>
              </a:lnSpc>
              <a:spcBef>
                <a:spcPts val="0"/>
              </a:spcBef>
              <a:spcAft>
                <a:spcPts val="0"/>
              </a:spcAft>
              <a:buClr>
                <a:srgbClr val="110046"/>
              </a:buClr>
              <a:buSzPts val="700"/>
              <a:buNone/>
              <a:defRPr/>
            </a:lvl3pPr>
            <a:lvl4pPr lvl="3" algn="l" rtl="0">
              <a:lnSpc>
                <a:spcPct val="100000"/>
              </a:lnSpc>
              <a:spcBef>
                <a:spcPts val="0"/>
              </a:spcBef>
              <a:spcAft>
                <a:spcPts val="0"/>
              </a:spcAft>
              <a:buClr>
                <a:srgbClr val="110046"/>
              </a:buClr>
              <a:buSzPts val="700"/>
              <a:buNone/>
              <a:defRPr/>
            </a:lvl4pPr>
            <a:lvl5pPr lvl="4" algn="l" rtl="0">
              <a:lnSpc>
                <a:spcPct val="100000"/>
              </a:lnSpc>
              <a:spcBef>
                <a:spcPts val="0"/>
              </a:spcBef>
              <a:spcAft>
                <a:spcPts val="0"/>
              </a:spcAft>
              <a:buClr>
                <a:srgbClr val="110046"/>
              </a:buClr>
              <a:buSzPts val="700"/>
              <a:buNone/>
              <a:defRPr/>
            </a:lvl5pPr>
            <a:lvl6pPr lvl="5" algn="l" rtl="0">
              <a:lnSpc>
                <a:spcPct val="100000"/>
              </a:lnSpc>
              <a:spcBef>
                <a:spcPts val="0"/>
              </a:spcBef>
              <a:spcAft>
                <a:spcPts val="0"/>
              </a:spcAft>
              <a:buClr>
                <a:srgbClr val="110046"/>
              </a:buClr>
              <a:buSzPts val="700"/>
              <a:buNone/>
              <a:defRPr/>
            </a:lvl6pPr>
            <a:lvl7pPr lvl="6" algn="l" rtl="0">
              <a:lnSpc>
                <a:spcPct val="100000"/>
              </a:lnSpc>
              <a:spcBef>
                <a:spcPts val="0"/>
              </a:spcBef>
              <a:spcAft>
                <a:spcPts val="0"/>
              </a:spcAft>
              <a:buClr>
                <a:srgbClr val="110046"/>
              </a:buClr>
              <a:buSzPts val="700"/>
              <a:buNone/>
              <a:defRPr/>
            </a:lvl7pPr>
            <a:lvl8pPr lvl="7" algn="l" rtl="0">
              <a:lnSpc>
                <a:spcPct val="100000"/>
              </a:lnSpc>
              <a:spcBef>
                <a:spcPts val="0"/>
              </a:spcBef>
              <a:spcAft>
                <a:spcPts val="0"/>
              </a:spcAft>
              <a:buClr>
                <a:srgbClr val="110046"/>
              </a:buClr>
              <a:buSzPts val="700"/>
              <a:buNone/>
              <a:defRPr/>
            </a:lvl8pPr>
            <a:lvl9pPr lvl="8" algn="l" rtl="0">
              <a:lnSpc>
                <a:spcPct val="100000"/>
              </a:lnSpc>
              <a:spcBef>
                <a:spcPts val="0"/>
              </a:spcBef>
              <a:spcAft>
                <a:spcPts val="0"/>
              </a:spcAft>
              <a:buClr>
                <a:srgbClr val="110046"/>
              </a:buClr>
              <a:buSzPts val="700"/>
              <a:buNone/>
              <a:defRPr/>
            </a:lvl9pPr>
          </a:lstStyle>
          <a:p>
            <a:endParaRPr/>
          </a:p>
        </p:txBody>
      </p:sp>
      <p:sp>
        <p:nvSpPr>
          <p:cNvPr id="159" name="Google Shape;159;p25"/>
          <p:cNvSpPr txBox="1">
            <a:spLocks noGrp="1"/>
          </p:cNvSpPr>
          <p:nvPr>
            <p:ph type="subTitle" idx="1"/>
          </p:nvPr>
        </p:nvSpPr>
        <p:spPr>
          <a:xfrm>
            <a:off x="1828800" y="3886200"/>
            <a:ext cx="8534400" cy="1752800"/>
          </a:xfrm>
          <a:prstGeom prst="rect">
            <a:avLst/>
          </a:prstGeom>
          <a:noFill/>
          <a:ln>
            <a:noFill/>
          </a:ln>
        </p:spPr>
        <p:txBody>
          <a:bodyPr spcFirstLastPara="1" wrap="square" lIns="26775" tIns="26775" rIns="26775" bIns="26775" anchor="t" anchorCtr="0">
            <a:noAutofit/>
          </a:bodyPr>
          <a:lstStyle>
            <a:lvl1pPr lvl="0" algn="ctr" rtl="0">
              <a:lnSpc>
                <a:spcPct val="100000"/>
              </a:lnSpc>
              <a:spcBef>
                <a:spcPts val="1067"/>
              </a:spcBef>
              <a:spcAft>
                <a:spcPts val="0"/>
              </a:spcAft>
              <a:buClr>
                <a:srgbClr val="110046"/>
              </a:buClr>
              <a:buSzPts val="2100"/>
              <a:buFont typeface="Arial"/>
              <a:buNone/>
              <a:defRPr/>
            </a:lvl1pPr>
            <a:lvl2pPr lvl="1" algn="ctr" rtl="0">
              <a:lnSpc>
                <a:spcPct val="100000"/>
              </a:lnSpc>
              <a:spcBef>
                <a:spcPts val="1067"/>
              </a:spcBef>
              <a:spcAft>
                <a:spcPts val="0"/>
              </a:spcAft>
              <a:buClr>
                <a:srgbClr val="110046"/>
              </a:buClr>
              <a:buSzPts val="2100"/>
              <a:buFont typeface="Arial"/>
              <a:buNone/>
              <a:defRPr/>
            </a:lvl2pPr>
            <a:lvl3pPr lvl="2" algn="ctr" rtl="0">
              <a:lnSpc>
                <a:spcPct val="100000"/>
              </a:lnSpc>
              <a:spcBef>
                <a:spcPts val="1067"/>
              </a:spcBef>
              <a:spcAft>
                <a:spcPts val="0"/>
              </a:spcAft>
              <a:buClr>
                <a:srgbClr val="110046"/>
              </a:buClr>
              <a:buSzPts val="2100"/>
              <a:buFont typeface="Arial"/>
              <a:buNone/>
              <a:defRPr/>
            </a:lvl3pPr>
            <a:lvl4pPr lvl="3" algn="ctr" rtl="0">
              <a:lnSpc>
                <a:spcPct val="100000"/>
              </a:lnSpc>
              <a:spcBef>
                <a:spcPts val="1067"/>
              </a:spcBef>
              <a:spcAft>
                <a:spcPts val="0"/>
              </a:spcAft>
              <a:buClr>
                <a:srgbClr val="110046"/>
              </a:buClr>
              <a:buSzPts val="2100"/>
              <a:buFont typeface="Arial"/>
              <a:buNone/>
              <a:defRPr/>
            </a:lvl4pPr>
            <a:lvl5pPr lvl="4" algn="ctr" rtl="0">
              <a:lnSpc>
                <a:spcPct val="100000"/>
              </a:lnSpc>
              <a:spcBef>
                <a:spcPts val="1067"/>
              </a:spcBef>
              <a:spcAft>
                <a:spcPts val="0"/>
              </a:spcAft>
              <a:buClr>
                <a:srgbClr val="110046"/>
              </a:buClr>
              <a:buSzPts val="2100"/>
              <a:buFont typeface="Arial"/>
              <a:buNone/>
              <a:defRPr/>
            </a:lvl5pPr>
            <a:lvl6pPr lvl="5" algn="ctr" rtl="0">
              <a:lnSpc>
                <a:spcPct val="100000"/>
              </a:lnSpc>
              <a:spcBef>
                <a:spcPts val="1067"/>
              </a:spcBef>
              <a:spcAft>
                <a:spcPts val="0"/>
              </a:spcAft>
              <a:buClr>
                <a:srgbClr val="110046"/>
              </a:buClr>
              <a:buSzPts val="2400"/>
              <a:buFont typeface="Arial"/>
              <a:buNone/>
              <a:defRPr/>
            </a:lvl6pPr>
            <a:lvl7pPr lvl="6" algn="ctr" rtl="0">
              <a:lnSpc>
                <a:spcPct val="100000"/>
              </a:lnSpc>
              <a:spcBef>
                <a:spcPts val="1067"/>
              </a:spcBef>
              <a:spcAft>
                <a:spcPts val="0"/>
              </a:spcAft>
              <a:buClr>
                <a:srgbClr val="110046"/>
              </a:buClr>
              <a:buSzPts val="2400"/>
              <a:buFont typeface="Arial"/>
              <a:buNone/>
              <a:defRPr/>
            </a:lvl7pPr>
            <a:lvl8pPr lvl="7" algn="ctr" rtl="0">
              <a:lnSpc>
                <a:spcPct val="100000"/>
              </a:lnSpc>
              <a:spcBef>
                <a:spcPts val="1067"/>
              </a:spcBef>
              <a:spcAft>
                <a:spcPts val="0"/>
              </a:spcAft>
              <a:buClr>
                <a:srgbClr val="110046"/>
              </a:buClr>
              <a:buSzPts val="2400"/>
              <a:buFont typeface="Arial"/>
              <a:buNone/>
              <a:defRPr/>
            </a:lvl8pPr>
            <a:lvl9pPr lvl="8" algn="ctr" rtl="0">
              <a:lnSpc>
                <a:spcPct val="100000"/>
              </a:lnSpc>
              <a:spcBef>
                <a:spcPts val="1067"/>
              </a:spcBef>
              <a:spcAft>
                <a:spcPts val="0"/>
              </a:spcAft>
              <a:buClr>
                <a:srgbClr val="110046"/>
              </a:buClr>
              <a:buSzPts val="2400"/>
              <a:buFont typeface="Arial"/>
              <a:buNone/>
              <a:defRPr/>
            </a:lvl9pPr>
          </a:lstStyle>
          <a:p>
            <a:endParaRPr/>
          </a:p>
        </p:txBody>
      </p:sp>
    </p:spTree>
    <p:extLst>
      <p:ext uri="{BB962C8B-B14F-4D97-AF65-F5344CB8AC3E}">
        <p14:creationId xmlns:p14="http://schemas.microsoft.com/office/powerpoint/2010/main" val="3481628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mp; Subtitle colorful 1">
  <p:cSld name="Title &amp; Subtitle colorful 1">
    <p:bg>
      <p:bgPr>
        <a:solidFill>
          <a:srgbClr val="0F0843"/>
        </a:solidFill>
        <a:effectLst/>
      </p:bgPr>
    </p:bg>
    <p:spTree>
      <p:nvGrpSpPr>
        <p:cNvPr id="1" name="Shape 160"/>
        <p:cNvGrpSpPr/>
        <p:nvPr/>
      </p:nvGrpSpPr>
      <p:grpSpPr>
        <a:xfrm>
          <a:off x="0" y="0"/>
          <a:ext cx="0" cy="0"/>
          <a:chOff x="0" y="0"/>
          <a:chExt cx="0" cy="0"/>
        </a:xfrm>
      </p:grpSpPr>
      <p:pic>
        <p:nvPicPr>
          <p:cNvPr id="161" name="Google Shape;161;p26" descr="Bild"/>
          <p:cNvPicPr preferRelativeResize="0"/>
          <p:nvPr/>
        </p:nvPicPr>
        <p:blipFill rotWithShape="1">
          <a:blip r:embed="rId2">
            <a:alphaModFix/>
          </a:blip>
          <a:srcRect/>
          <a:stretch/>
        </p:blipFill>
        <p:spPr>
          <a:xfrm rot="-1113142">
            <a:off x="-6335082" y="-5924164"/>
            <a:ext cx="19434991" cy="19738655"/>
          </a:xfrm>
          <a:prstGeom prst="rect">
            <a:avLst/>
          </a:prstGeom>
          <a:noFill/>
          <a:ln>
            <a:noFill/>
          </a:ln>
        </p:spPr>
      </p:pic>
      <p:sp>
        <p:nvSpPr>
          <p:cNvPr id="162" name="Google Shape;162;p26"/>
          <p:cNvSpPr txBox="1">
            <a:spLocks noGrp="1"/>
          </p:cNvSpPr>
          <p:nvPr>
            <p:ph type="title"/>
          </p:nvPr>
        </p:nvSpPr>
        <p:spPr>
          <a:xfrm>
            <a:off x="1079235" y="1507529"/>
            <a:ext cx="9271200" cy="2321600"/>
          </a:xfrm>
          <a:prstGeom prst="rect">
            <a:avLst/>
          </a:prstGeom>
          <a:noFill/>
          <a:ln>
            <a:noFill/>
          </a:ln>
        </p:spPr>
        <p:txBody>
          <a:bodyPr spcFirstLastPara="1" wrap="square" lIns="26775" tIns="26775" rIns="26775" bIns="26775" anchor="b" anchorCtr="0">
            <a:noAutofit/>
          </a:bodyPr>
          <a:lstStyle>
            <a:lvl1pPr lvl="0" algn="l" rtl="0">
              <a:lnSpc>
                <a:spcPct val="100000"/>
              </a:lnSpc>
              <a:spcBef>
                <a:spcPts val="0"/>
              </a:spcBef>
              <a:spcAft>
                <a:spcPts val="0"/>
              </a:spcAft>
              <a:buClr>
                <a:srgbClr val="FFFFFF"/>
              </a:buClr>
              <a:buSzPts val="4200"/>
              <a:buFont typeface="Arial"/>
              <a:buNone/>
              <a:defRPr sz="5600">
                <a:solidFill>
                  <a:srgbClr val="FFFFFF"/>
                </a:solidFill>
              </a:defRPr>
            </a:lvl1pPr>
            <a:lvl2pPr lvl="1" algn="l" rtl="0">
              <a:lnSpc>
                <a:spcPct val="100000"/>
              </a:lnSpc>
              <a:spcBef>
                <a:spcPts val="0"/>
              </a:spcBef>
              <a:spcAft>
                <a:spcPts val="0"/>
              </a:spcAft>
              <a:buClr>
                <a:srgbClr val="110046"/>
              </a:buClr>
              <a:buSzPts val="700"/>
              <a:buNone/>
              <a:defRPr/>
            </a:lvl2pPr>
            <a:lvl3pPr lvl="2" algn="l" rtl="0">
              <a:lnSpc>
                <a:spcPct val="100000"/>
              </a:lnSpc>
              <a:spcBef>
                <a:spcPts val="0"/>
              </a:spcBef>
              <a:spcAft>
                <a:spcPts val="0"/>
              </a:spcAft>
              <a:buClr>
                <a:srgbClr val="110046"/>
              </a:buClr>
              <a:buSzPts val="700"/>
              <a:buNone/>
              <a:defRPr/>
            </a:lvl3pPr>
            <a:lvl4pPr lvl="3" algn="l" rtl="0">
              <a:lnSpc>
                <a:spcPct val="100000"/>
              </a:lnSpc>
              <a:spcBef>
                <a:spcPts val="0"/>
              </a:spcBef>
              <a:spcAft>
                <a:spcPts val="0"/>
              </a:spcAft>
              <a:buClr>
                <a:srgbClr val="110046"/>
              </a:buClr>
              <a:buSzPts val="700"/>
              <a:buNone/>
              <a:defRPr/>
            </a:lvl4pPr>
            <a:lvl5pPr lvl="4" algn="l" rtl="0">
              <a:lnSpc>
                <a:spcPct val="100000"/>
              </a:lnSpc>
              <a:spcBef>
                <a:spcPts val="0"/>
              </a:spcBef>
              <a:spcAft>
                <a:spcPts val="0"/>
              </a:spcAft>
              <a:buClr>
                <a:srgbClr val="110046"/>
              </a:buClr>
              <a:buSzPts val="700"/>
              <a:buNone/>
              <a:defRPr/>
            </a:lvl5pPr>
            <a:lvl6pPr lvl="5" algn="l" rtl="0">
              <a:lnSpc>
                <a:spcPct val="100000"/>
              </a:lnSpc>
              <a:spcBef>
                <a:spcPts val="0"/>
              </a:spcBef>
              <a:spcAft>
                <a:spcPts val="0"/>
              </a:spcAft>
              <a:buClr>
                <a:srgbClr val="110046"/>
              </a:buClr>
              <a:buSzPts val="700"/>
              <a:buNone/>
              <a:defRPr/>
            </a:lvl6pPr>
            <a:lvl7pPr lvl="6" algn="l" rtl="0">
              <a:lnSpc>
                <a:spcPct val="100000"/>
              </a:lnSpc>
              <a:spcBef>
                <a:spcPts val="0"/>
              </a:spcBef>
              <a:spcAft>
                <a:spcPts val="0"/>
              </a:spcAft>
              <a:buClr>
                <a:srgbClr val="110046"/>
              </a:buClr>
              <a:buSzPts val="700"/>
              <a:buNone/>
              <a:defRPr/>
            </a:lvl7pPr>
            <a:lvl8pPr lvl="7" algn="l" rtl="0">
              <a:lnSpc>
                <a:spcPct val="100000"/>
              </a:lnSpc>
              <a:spcBef>
                <a:spcPts val="0"/>
              </a:spcBef>
              <a:spcAft>
                <a:spcPts val="0"/>
              </a:spcAft>
              <a:buClr>
                <a:srgbClr val="110046"/>
              </a:buClr>
              <a:buSzPts val="700"/>
              <a:buNone/>
              <a:defRPr/>
            </a:lvl8pPr>
            <a:lvl9pPr lvl="8" algn="l" rtl="0">
              <a:lnSpc>
                <a:spcPct val="100000"/>
              </a:lnSpc>
              <a:spcBef>
                <a:spcPts val="0"/>
              </a:spcBef>
              <a:spcAft>
                <a:spcPts val="0"/>
              </a:spcAft>
              <a:buClr>
                <a:srgbClr val="110046"/>
              </a:buClr>
              <a:buSzPts val="700"/>
              <a:buNone/>
              <a:defRPr/>
            </a:lvl9pPr>
          </a:lstStyle>
          <a:p>
            <a:endParaRPr/>
          </a:p>
        </p:txBody>
      </p:sp>
      <p:sp>
        <p:nvSpPr>
          <p:cNvPr id="163" name="Google Shape;163;p26"/>
          <p:cNvSpPr txBox="1">
            <a:spLocks noGrp="1"/>
          </p:cNvSpPr>
          <p:nvPr>
            <p:ph type="body" idx="1"/>
          </p:nvPr>
        </p:nvSpPr>
        <p:spPr>
          <a:xfrm>
            <a:off x="1079235" y="3900685"/>
            <a:ext cx="8898400" cy="473600"/>
          </a:xfrm>
          <a:prstGeom prst="rect">
            <a:avLst/>
          </a:prstGeom>
          <a:noFill/>
          <a:ln>
            <a:noFill/>
          </a:ln>
        </p:spPr>
        <p:txBody>
          <a:bodyPr spcFirstLastPara="1" wrap="square" lIns="26775" tIns="26775" rIns="26775" bIns="26775" anchor="t" anchorCtr="0">
            <a:noAutofit/>
          </a:bodyPr>
          <a:lstStyle>
            <a:lvl1pPr marL="609585" lvl="0" indent="-304792" algn="l" rtl="0">
              <a:lnSpc>
                <a:spcPct val="100000"/>
              </a:lnSpc>
              <a:spcBef>
                <a:spcPts val="0"/>
              </a:spcBef>
              <a:spcAft>
                <a:spcPts val="0"/>
              </a:spcAft>
              <a:buClr>
                <a:srgbClr val="FFFFFF"/>
              </a:buClr>
              <a:buSzPts val="1700"/>
              <a:buFont typeface="Arial"/>
              <a:buNone/>
              <a:defRPr sz="2267">
                <a:solidFill>
                  <a:srgbClr val="FFFFFF"/>
                </a:solidFill>
              </a:defRPr>
            </a:lvl1pPr>
            <a:lvl2pPr marL="1219170" lvl="1" indent="-304792" algn="l" rtl="0">
              <a:lnSpc>
                <a:spcPct val="100000"/>
              </a:lnSpc>
              <a:spcBef>
                <a:spcPts val="0"/>
              </a:spcBef>
              <a:spcAft>
                <a:spcPts val="0"/>
              </a:spcAft>
              <a:buClr>
                <a:srgbClr val="FFFFFF"/>
              </a:buClr>
              <a:buSzPts val="1700"/>
              <a:buFont typeface="Arial"/>
              <a:buNone/>
              <a:defRPr sz="2267">
                <a:solidFill>
                  <a:srgbClr val="FFFFFF"/>
                </a:solidFill>
              </a:defRPr>
            </a:lvl2pPr>
            <a:lvl3pPr marL="1828754" lvl="2" indent="-304792" algn="l" rtl="0">
              <a:lnSpc>
                <a:spcPct val="100000"/>
              </a:lnSpc>
              <a:spcBef>
                <a:spcPts val="0"/>
              </a:spcBef>
              <a:spcAft>
                <a:spcPts val="0"/>
              </a:spcAft>
              <a:buClr>
                <a:srgbClr val="FFFFFF"/>
              </a:buClr>
              <a:buSzPts val="1700"/>
              <a:buFont typeface="Arial"/>
              <a:buNone/>
              <a:defRPr sz="2267">
                <a:solidFill>
                  <a:srgbClr val="FFFFFF"/>
                </a:solidFill>
              </a:defRPr>
            </a:lvl3pPr>
            <a:lvl4pPr marL="2438339" lvl="3" indent="-304792" algn="l" rtl="0">
              <a:lnSpc>
                <a:spcPct val="100000"/>
              </a:lnSpc>
              <a:spcBef>
                <a:spcPts val="0"/>
              </a:spcBef>
              <a:spcAft>
                <a:spcPts val="0"/>
              </a:spcAft>
              <a:buClr>
                <a:srgbClr val="FFFFFF"/>
              </a:buClr>
              <a:buSzPts val="1700"/>
              <a:buFont typeface="Arial"/>
              <a:buNone/>
              <a:defRPr sz="2267">
                <a:solidFill>
                  <a:srgbClr val="FFFFFF"/>
                </a:solidFill>
              </a:defRPr>
            </a:lvl4pPr>
            <a:lvl5pPr marL="3047924" lvl="4" indent="-304792" algn="l" rtl="0">
              <a:lnSpc>
                <a:spcPct val="100000"/>
              </a:lnSpc>
              <a:spcBef>
                <a:spcPts val="0"/>
              </a:spcBef>
              <a:spcAft>
                <a:spcPts val="0"/>
              </a:spcAft>
              <a:buClr>
                <a:srgbClr val="FFFFFF"/>
              </a:buClr>
              <a:buSzPts val="1700"/>
              <a:buFont typeface="Arial"/>
              <a:buNone/>
              <a:defRPr sz="2267">
                <a:solidFill>
                  <a:srgbClr val="FFFFFF"/>
                </a:solidFill>
              </a:defRPr>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164" name="Google Shape;164;p26"/>
          <p:cNvSpPr txBox="1">
            <a:spLocks noGrp="1"/>
          </p:cNvSpPr>
          <p:nvPr>
            <p:ph type="body" idx="2"/>
          </p:nvPr>
        </p:nvSpPr>
        <p:spPr>
          <a:xfrm>
            <a:off x="1129719" y="5787116"/>
            <a:ext cx="7358000" cy="439600"/>
          </a:xfrm>
          <a:prstGeom prst="rect">
            <a:avLst/>
          </a:prstGeom>
          <a:noFill/>
          <a:ln>
            <a:noFill/>
          </a:ln>
        </p:spPr>
        <p:txBody>
          <a:bodyPr spcFirstLastPara="1" wrap="square" lIns="26775" tIns="26775" rIns="26775" bIns="26775" anchor="t" anchorCtr="0">
            <a:noAutofit/>
          </a:bodyPr>
          <a:lstStyle>
            <a:lvl1pPr marL="609585" lvl="0" indent="-380990" algn="l" rtl="0">
              <a:lnSpc>
                <a:spcPct val="100000"/>
              </a:lnSpc>
              <a:spcBef>
                <a:spcPts val="1067"/>
              </a:spcBef>
              <a:spcAft>
                <a:spcPts val="0"/>
              </a:spcAft>
              <a:buClr>
                <a:srgbClr val="110046"/>
              </a:buClr>
              <a:buSzPts val="900"/>
              <a:buChar char="•"/>
              <a:defRPr/>
            </a:lvl1pPr>
            <a:lvl2pPr marL="1219170" lvl="1" indent="-380990" algn="l" rtl="0">
              <a:lnSpc>
                <a:spcPct val="100000"/>
              </a:lnSpc>
              <a:spcBef>
                <a:spcPts val="1067"/>
              </a:spcBef>
              <a:spcAft>
                <a:spcPts val="0"/>
              </a:spcAft>
              <a:buClr>
                <a:srgbClr val="110046"/>
              </a:buClr>
              <a:buSzPts val="900"/>
              <a:buChar char="•"/>
              <a:defRPr/>
            </a:lvl2pPr>
            <a:lvl3pPr marL="1828754" lvl="2" indent="-380990" algn="l" rtl="0">
              <a:lnSpc>
                <a:spcPct val="100000"/>
              </a:lnSpc>
              <a:spcBef>
                <a:spcPts val="1067"/>
              </a:spcBef>
              <a:spcAft>
                <a:spcPts val="0"/>
              </a:spcAft>
              <a:buClr>
                <a:srgbClr val="110046"/>
              </a:buClr>
              <a:buSzPts val="900"/>
              <a:buChar char="•"/>
              <a:defRPr/>
            </a:lvl3pPr>
            <a:lvl4pPr marL="2438339" lvl="3" indent="-380990" algn="l" rtl="0">
              <a:lnSpc>
                <a:spcPct val="100000"/>
              </a:lnSpc>
              <a:spcBef>
                <a:spcPts val="1067"/>
              </a:spcBef>
              <a:spcAft>
                <a:spcPts val="0"/>
              </a:spcAft>
              <a:buClr>
                <a:srgbClr val="110046"/>
              </a:buClr>
              <a:buSzPts val="900"/>
              <a:buChar char="•"/>
              <a:defRPr/>
            </a:lvl4pPr>
            <a:lvl5pPr marL="3047924" lvl="4" indent="-380990" algn="l" rtl="0">
              <a:lnSpc>
                <a:spcPct val="100000"/>
              </a:lnSpc>
              <a:spcBef>
                <a:spcPts val="1067"/>
              </a:spcBef>
              <a:spcAft>
                <a:spcPts val="0"/>
              </a:spcAft>
              <a:buClr>
                <a:srgbClr val="110046"/>
              </a:buClr>
              <a:buSzPts val="900"/>
              <a:buChar char="•"/>
              <a:defRPr/>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pic>
        <p:nvPicPr>
          <p:cNvPr id="165" name="Google Shape;165;p26" descr="Bild"/>
          <p:cNvPicPr preferRelativeResize="0"/>
          <p:nvPr/>
        </p:nvPicPr>
        <p:blipFill rotWithShape="1">
          <a:blip r:embed="rId3">
            <a:alphaModFix/>
          </a:blip>
          <a:srcRect/>
          <a:stretch/>
        </p:blipFill>
        <p:spPr>
          <a:xfrm>
            <a:off x="1107416" y="822097"/>
            <a:ext cx="1259680" cy="258396"/>
          </a:xfrm>
          <a:prstGeom prst="rect">
            <a:avLst/>
          </a:prstGeom>
          <a:noFill/>
          <a:ln>
            <a:noFill/>
          </a:ln>
        </p:spPr>
      </p:pic>
      <p:sp>
        <p:nvSpPr>
          <p:cNvPr id="166" name="Google Shape;166;p26"/>
          <p:cNvSpPr txBox="1">
            <a:spLocks noGrp="1"/>
          </p:cNvSpPr>
          <p:nvPr>
            <p:ph type="sldNum" idx="12"/>
          </p:nvPr>
        </p:nvSpPr>
        <p:spPr>
          <a:xfrm>
            <a:off x="5977052" y="6536531"/>
            <a:ext cx="233200" cy="2388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9pPr>
          </a:lstStyle>
          <a:p>
            <a:fld id="{00000000-1234-1234-1234-123412341234}" type="slidenum">
              <a:rPr lang="sv" smtClean="0"/>
              <a:pPr/>
              <a:t>‹#›</a:t>
            </a:fld>
            <a:endParaRPr lang="sv">
              <a:latin typeface="Arial"/>
              <a:ea typeface="Arial"/>
              <a:cs typeface="Arial"/>
              <a:sym typeface="Arial"/>
            </a:endParaRPr>
          </a:p>
        </p:txBody>
      </p:sp>
    </p:spTree>
    <p:extLst>
      <p:ext uri="{BB962C8B-B14F-4D97-AF65-F5344CB8AC3E}">
        <p14:creationId xmlns:p14="http://schemas.microsoft.com/office/powerpoint/2010/main" val="3319406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6_Anpassad layout 1">
  <p:cSld name="36_Anpassad layout 1">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1079235" y="623093"/>
            <a:ext cx="7804400" cy="1518000"/>
          </a:xfrm>
          <a:prstGeom prst="rect">
            <a:avLst/>
          </a:prstGeom>
          <a:noFill/>
          <a:ln>
            <a:noFill/>
          </a:ln>
        </p:spPr>
        <p:txBody>
          <a:bodyPr spcFirstLastPara="1" wrap="square" lIns="26775" tIns="26775" rIns="26775" bIns="26775" anchor="b" anchorCtr="0">
            <a:noAutofit/>
          </a:bodyPr>
          <a:lstStyle>
            <a:lvl1pPr lvl="0" algn="l" rtl="0">
              <a:lnSpc>
                <a:spcPct val="100000"/>
              </a:lnSpc>
              <a:spcBef>
                <a:spcPts val="0"/>
              </a:spcBef>
              <a:spcAft>
                <a:spcPts val="0"/>
              </a:spcAft>
              <a:buClr>
                <a:srgbClr val="110046"/>
              </a:buClr>
              <a:buSzPts val="700"/>
              <a:buNone/>
              <a:defRPr/>
            </a:lvl1pPr>
            <a:lvl2pPr lvl="1" algn="l" rtl="0">
              <a:lnSpc>
                <a:spcPct val="100000"/>
              </a:lnSpc>
              <a:spcBef>
                <a:spcPts val="0"/>
              </a:spcBef>
              <a:spcAft>
                <a:spcPts val="0"/>
              </a:spcAft>
              <a:buClr>
                <a:srgbClr val="110046"/>
              </a:buClr>
              <a:buSzPts val="700"/>
              <a:buNone/>
              <a:defRPr/>
            </a:lvl2pPr>
            <a:lvl3pPr lvl="2" algn="l" rtl="0">
              <a:lnSpc>
                <a:spcPct val="100000"/>
              </a:lnSpc>
              <a:spcBef>
                <a:spcPts val="0"/>
              </a:spcBef>
              <a:spcAft>
                <a:spcPts val="0"/>
              </a:spcAft>
              <a:buClr>
                <a:srgbClr val="110046"/>
              </a:buClr>
              <a:buSzPts val="700"/>
              <a:buNone/>
              <a:defRPr/>
            </a:lvl3pPr>
            <a:lvl4pPr lvl="3" algn="l" rtl="0">
              <a:lnSpc>
                <a:spcPct val="100000"/>
              </a:lnSpc>
              <a:spcBef>
                <a:spcPts val="0"/>
              </a:spcBef>
              <a:spcAft>
                <a:spcPts val="0"/>
              </a:spcAft>
              <a:buClr>
                <a:srgbClr val="110046"/>
              </a:buClr>
              <a:buSzPts val="700"/>
              <a:buNone/>
              <a:defRPr/>
            </a:lvl4pPr>
            <a:lvl5pPr lvl="4" algn="l" rtl="0">
              <a:lnSpc>
                <a:spcPct val="100000"/>
              </a:lnSpc>
              <a:spcBef>
                <a:spcPts val="0"/>
              </a:spcBef>
              <a:spcAft>
                <a:spcPts val="0"/>
              </a:spcAft>
              <a:buClr>
                <a:srgbClr val="110046"/>
              </a:buClr>
              <a:buSzPts val="700"/>
              <a:buNone/>
              <a:defRPr/>
            </a:lvl5pPr>
            <a:lvl6pPr lvl="5" algn="l" rtl="0">
              <a:lnSpc>
                <a:spcPct val="100000"/>
              </a:lnSpc>
              <a:spcBef>
                <a:spcPts val="0"/>
              </a:spcBef>
              <a:spcAft>
                <a:spcPts val="0"/>
              </a:spcAft>
              <a:buClr>
                <a:srgbClr val="110046"/>
              </a:buClr>
              <a:buSzPts val="700"/>
              <a:buNone/>
              <a:defRPr/>
            </a:lvl6pPr>
            <a:lvl7pPr lvl="6" algn="l" rtl="0">
              <a:lnSpc>
                <a:spcPct val="100000"/>
              </a:lnSpc>
              <a:spcBef>
                <a:spcPts val="0"/>
              </a:spcBef>
              <a:spcAft>
                <a:spcPts val="0"/>
              </a:spcAft>
              <a:buClr>
                <a:srgbClr val="110046"/>
              </a:buClr>
              <a:buSzPts val="700"/>
              <a:buNone/>
              <a:defRPr/>
            </a:lvl7pPr>
            <a:lvl8pPr lvl="7" algn="l" rtl="0">
              <a:lnSpc>
                <a:spcPct val="100000"/>
              </a:lnSpc>
              <a:spcBef>
                <a:spcPts val="0"/>
              </a:spcBef>
              <a:spcAft>
                <a:spcPts val="0"/>
              </a:spcAft>
              <a:buClr>
                <a:srgbClr val="110046"/>
              </a:buClr>
              <a:buSzPts val="700"/>
              <a:buNone/>
              <a:defRPr/>
            </a:lvl8pPr>
            <a:lvl9pPr lvl="8" algn="l" rtl="0">
              <a:lnSpc>
                <a:spcPct val="100000"/>
              </a:lnSpc>
              <a:spcBef>
                <a:spcPts val="0"/>
              </a:spcBef>
              <a:spcAft>
                <a:spcPts val="0"/>
              </a:spcAft>
              <a:buClr>
                <a:srgbClr val="110046"/>
              </a:buClr>
              <a:buSzPts val="700"/>
              <a:buNone/>
              <a:defRPr/>
            </a:lvl9pPr>
          </a:lstStyle>
          <a:p>
            <a:endParaRPr/>
          </a:p>
        </p:txBody>
      </p:sp>
      <p:sp>
        <p:nvSpPr>
          <p:cNvPr id="169" name="Google Shape;169;p27"/>
          <p:cNvSpPr txBox="1">
            <a:spLocks noGrp="1"/>
          </p:cNvSpPr>
          <p:nvPr>
            <p:ph type="body" idx="1"/>
          </p:nvPr>
        </p:nvSpPr>
        <p:spPr>
          <a:xfrm>
            <a:off x="1200152" y="2180167"/>
            <a:ext cx="9791600" cy="4224800"/>
          </a:xfrm>
          <a:prstGeom prst="rect">
            <a:avLst/>
          </a:prstGeom>
          <a:noFill/>
          <a:ln>
            <a:noFill/>
          </a:ln>
        </p:spPr>
        <p:txBody>
          <a:bodyPr spcFirstLastPara="1" wrap="square" lIns="26775" tIns="26775" rIns="26775" bIns="26775" anchor="t" anchorCtr="0">
            <a:noAutofit/>
          </a:bodyPr>
          <a:lstStyle>
            <a:lvl1pPr marL="609585" lvl="0" indent="-380990" algn="l" rtl="0">
              <a:lnSpc>
                <a:spcPct val="100000"/>
              </a:lnSpc>
              <a:spcBef>
                <a:spcPts val="1067"/>
              </a:spcBef>
              <a:spcAft>
                <a:spcPts val="0"/>
              </a:spcAft>
              <a:buClr>
                <a:srgbClr val="110046"/>
              </a:buClr>
              <a:buSzPts val="900"/>
              <a:buChar char="•"/>
              <a:defRPr/>
            </a:lvl1pPr>
            <a:lvl2pPr marL="1219170" lvl="1" indent="-380990" algn="l" rtl="0">
              <a:lnSpc>
                <a:spcPct val="100000"/>
              </a:lnSpc>
              <a:spcBef>
                <a:spcPts val="1067"/>
              </a:spcBef>
              <a:spcAft>
                <a:spcPts val="0"/>
              </a:spcAft>
              <a:buClr>
                <a:srgbClr val="110046"/>
              </a:buClr>
              <a:buSzPts val="900"/>
              <a:buChar char="•"/>
              <a:defRPr/>
            </a:lvl2pPr>
            <a:lvl3pPr marL="1828754" lvl="2" indent="-380990" algn="l" rtl="0">
              <a:lnSpc>
                <a:spcPct val="100000"/>
              </a:lnSpc>
              <a:spcBef>
                <a:spcPts val="1067"/>
              </a:spcBef>
              <a:spcAft>
                <a:spcPts val="0"/>
              </a:spcAft>
              <a:buClr>
                <a:srgbClr val="110046"/>
              </a:buClr>
              <a:buSzPts val="900"/>
              <a:buChar char="•"/>
              <a:defRPr/>
            </a:lvl3pPr>
            <a:lvl4pPr marL="2438339" lvl="3" indent="-380990" algn="l" rtl="0">
              <a:lnSpc>
                <a:spcPct val="100000"/>
              </a:lnSpc>
              <a:spcBef>
                <a:spcPts val="1067"/>
              </a:spcBef>
              <a:spcAft>
                <a:spcPts val="0"/>
              </a:spcAft>
              <a:buClr>
                <a:srgbClr val="110046"/>
              </a:buClr>
              <a:buSzPts val="900"/>
              <a:buChar char="•"/>
              <a:defRPr/>
            </a:lvl4pPr>
            <a:lvl5pPr marL="3047924" lvl="4" indent="-380990" algn="l" rtl="0">
              <a:lnSpc>
                <a:spcPct val="100000"/>
              </a:lnSpc>
              <a:spcBef>
                <a:spcPts val="1067"/>
              </a:spcBef>
              <a:spcAft>
                <a:spcPts val="0"/>
              </a:spcAft>
              <a:buClr>
                <a:srgbClr val="110046"/>
              </a:buClr>
              <a:buSzPts val="900"/>
              <a:buChar char="•"/>
              <a:defRPr/>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Tree>
    <p:extLst>
      <p:ext uri="{BB962C8B-B14F-4D97-AF65-F5344CB8AC3E}">
        <p14:creationId xmlns:p14="http://schemas.microsoft.com/office/powerpoint/2010/main" val="4112348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amp; Subtitle colorful 2">
  <p:cSld name="Title &amp; Subtitle colorful 2">
    <p:bg>
      <p:bgPr>
        <a:solidFill>
          <a:srgbClr val="4DA8B5"/>
        </a:solidFill>
        <a:effectLst/>
      </p:bgPr>
    </p:bg>
    <p:spTree>
      <p:nvGrpSpPr>
        <p:cNvPr id="1" name="Shape 170"/>
        <p:cNvGrpSpPr/>
        <p:nvPr/>
      </p:nvGrpSpPr>
      <p:grpSpPr>
        <a:xfrm>
          <a:off x="0" y="0"/>
          <a:ext cx="0" cy="0"/>
          <a:chOff x="0" y="0"/>
          <a:chExt cx="0" cy="0"/>
        </a:xfrm>
      </p:grpSpPr>
      <p:pic>
        <p:nvPicPr>
          <p:cNvPr id="171" name="Google Shape;171;p28" descr="Bild"/>
          <p:cNvPicPr preferRelativeResize="0"/>
          <p:nvPr/>
        </p:nvPicPr>
        <p:blipFill rotWithShape="1">
          <a:blip r:embed="rId2">
            <a:alphaModFix/>
          </a:blip>
          <a:srcRect/>
          <a:stretch/>
        </p:blipFill>
        <p:spPr>
          <a:xfrm>
            <a:off x="6545971" y="-637422"/>
            <a:ext cx="8568971" cy="8437143"/>
          </a:xfrm>
          <a:prstGeom prst="rect">
            <a:avLst/>
          </a:prstGeom>
          <a:noFill/>
          <a:ln>
            <a:noFill/>
          </a:ln>
        </p:spPr>
      </p:pic>
      <p:sp>
        <p:nvSpPr>
          <p:cNvPr id="172" name="Google Shape;172;p28"/>
          <p:cNvSpPr txBox="1">
            <a:spLocks noGrp="1"/>
          </p:cNvSpPr>
          <p:nvPr>
            <p:ph type="title"/>
          </p:nvPr>
        </p:nvSpPr>
        <p:spPr>
          <a:xfrm>
            <a:off x="1079235" y="1507529"/>
            <a:ext cx="9271200" cy="2321600"/>
          </a:xfrm>
          <a:prstGeom prst="rect">
            <a:avLst/>
          </a:prstGeom>
          <a:noFill/>
          <a:ln>
            <a:noFill/>
          </a:ln>
        </p:spPr>
        <p:txBody>
          <a:bodyPr spcFirstLastPara="1" wrap="square" lIns="26775" tIns="26775" rIns="26775" bIns="26775" anchor="b" anchorCtr="0">
            <a:noAutofit/>
          </a:bodyPr>
          <a:lstStyle>
            <a:lvl1pPr lvl="0" algn="l" rtl="0">
              <a:lnSpc>
                <a:spcPct val="100000"/>
              </a:lnSpc>
              <a:spcBef>
                <a:spcPts val="0"/>
              </a:spcBef>
              <a:spcAft>
                <a:spcPts val="0"/>
              </a:spcAft>
              <a:buClr>
                <a:srgbClr val="FFFFFF"/>
              </a:buClr>
              <a:buSzPts val="4200"/>
              <a:buFont typeface="Arial"/>
              <a:buNone/>
              <a:defRPr sz="5600">
                <a:solidFill>
                  <a:srgbClr val="FFFFFF"/>
                </a:solidFill>
              </a:defRPr>
            </a:lvl1pPr>
            <a:lvl2pPr lvl="1" algn="l" rtl="0">
              <a:lnSpc>
                <a:spcPct val="100000"/>
              </a:lnSpc>
              <a:spcBef>
                <a:spcPts val="0"/>
              </a:spcBef>
              <a:spcAft>
                <a:spcPts val="0"/>
              </a:spcAft>
              <a:buClr>
                <a:srgbClr val="110046"/>
              </a:buClr>
              <a:buSzPts val="700"/>
              <a:buNone/>
              <a:defRPr/>
            </a:lvl2pPr>
            <a:lvl3pPr lvl="2" algn="l" rtl="0">
              <a:lnSpc>
                <a:spcPct val="100000"/>
              </a:lnSpc>
              <a:spcBef>
                <a:spcPts val="0"/>
              </a:spcBef>
              <a:spcAft>
                <a:spcPts val="0"/>
              </a:spcAft>
              <a:buClr>
                <a:srgbClr val="110046"/>
              </a:buClr>
              <a:buSzPts val="700"/>
              <a:buNone/>
              <a:defRPr/>
            </a:lvl3pPr>
            <a:lvl4pPr lvl="3" algn="l" rtl="0">
              <a:lnSpc>
                <a:spcPct val="100000"/>
              </a:lnSpc>
              <a:spcBef>
                <a:spcPts val="0"/>
              </a:spcBef>
              <a:spcAft>
                <a:spcPts val="0"/>
              </a:spcAft>
              <a:buClr>
                <a:srgbClr val="110046"/>
              </a:buClr>
              <a:buSzPts val="700"/>
              <a:buNone/>
              <a:defRPr/>
            </a:lvl4pPr>
            <a:lvl5pPr lvl="4" algn="l" rtl="0">
              <a:lnSpc>
                <a:spcPct val="100000"/>
              </a:lnSpc>
              <a:spcBef>
                <a:spcPts val="0"/>
              </a:spcBef>
              <a:spcAft>
                <a:spcPts val="0"/>
              </a:spcAft>
              <a:buClr>
                <a:srgbClr val="110046"/>
              </a:buClr>
              <a:buSzPts val="700"/>
              <a:buNone/>
              <a:defRPr/>
            </a:lvl5pPr>
            <a:lvl6pPr lvl="5" algn="l" rtl="0">
              <a:lnSpc>
                <a:spcPct val="100000"/>
              </a:lnSpc>
              <a:spcBef>
                <a:spcPts val="0"/>
              </a:spcBef>
              <a:spcAft>
                <a:spcPts val="0"/>
              </a:spcAft>
              <a:buClr>
                <a:srgbClr val="110046"/>
              </a:buClr>
              <a:buSzPts val="700"/>
              <a:buNone/>
              <a:defRPr/>
            </a:lvl6pPr>
            <a:lvl7pPr lvl="6" algn="l" rtl="0">
              <a:lnSpc>
                <a:spcPct val="100000"/>
              </a:lnSpc>
              <a:spcBef>
                <a:spcPts val="0"/>
              </a:spcBef>
              <a:spcAft>
                <a:spcPts val="0"/>
              </a:spcAft>
              <a:buClr>
                <a:srgbClr val="110046"/>
              </a:buClr>
              <a:buSzPts val="700"/>
              <a:buNone/>
              <a:defRPr/>
            </a:lvl7pPr>
            <a:lvl8pPr lvl="7" algn="l" rtl="0">
              <a:lnSpc>
                <a:spcPct val="100000"/>
              </a:lnSpc>
              <a:spcBef>
                <a:spcPts val="0"/>
              </a:spcBef>
              <a:spcAft>
                <a:spcPts val="0"/>
              </a:spcAft>
              <a:buClr>
                <a:srgbClr val="110046"/>
              </a:buClr>
              <a:buSzPts val="700"/>
              <a:buNone/>
              <a:defRPr/>
            </a:lvl8pPr>
            <a:lvl9pPr lvl="8" algn="l" rtl="0">
              <a:lnSpc>
                <a:spcPct val="100000"/>
              </a:lnSpc>
              <a:spcBef>
                <a:spcPts val="0"/>
              </a:spcBef>
              <a:spcAft>
                <a:spcPts val="0"/>
              </a:spcAft>
              <a:buClr>
                <a:srgbClr val="110046"/>
              </a:buClr>
              <a:buSzPts val="700"/>
              <a:buNone/>
              <a:defRPr/>
            </a:lvl9pPr>
          </a:lstStyle>
          <a:p>
            <a:endParaRPr/>
          </a:p>
        </p:txBody>
      </p:sp>
      <p:sp>
        <p:nvSpPr>
          <p:cNvPr id="173" name="Google Shape;173;p28"/>
          <p:cNvSpPr txBox="1">
            <a:spLocks noGrp="1"/>
          </p:cNvSpPr>
          <p:nvPr>
            <p:ph type="body" idx="1"/>
          </p:nvPr>
        </p:nvSpPr>
        <p:spPr>
          <a:xfrm>
            <a:off x="1079235" y="3900685"/>
            <a:ext cx="8898400" cy="473600"/>
          </a:xfrm>
          <a:prstGeom prst="rect">
            <a:avLst/>
          </a:prstGeom>
          <a:noFill/>
          <a:ln>
            <a:noFill/>
          </a:ln>
        </p:spPr>
        <p:txBody>
          <a:bodyPr spcFirstLastPara="1" wrap="square" lIns="26775" tIns="26775" rIns="26775" bIns="26775" anchor="t" anchorCtr="0">
            <a:noAutofit/>
          </a:bodyPr>
          <a:lstStyle>
            <a:lvl1pPr marL="609585" lvl="0" indent="-304792" algn="l" rtl="0">
              <a:lnSpc>
                <a:spcPct val="100000"/>
              </a:lnSpc>
              <a:spcBef>
                <a:spcPts val="0"/>
              </a:spcBef>
              <a:spcAft>
                <a:spcPts val="0"/>
              </a:spcAft>
              <a:buClr>
                <a:srgbClr val="FFFFFF"/>
              </a:buClr>
              <a:buSzPts val="1700"/>
              <a:buFont typeface="Arial"/>
              <a:buNone/>
              <a:defRPr sz="2267">
                <a:solidFill>
                  <a:srgbClr val="FFFFFF"/>
                </a:solidFill>
              </a:defRPr>
            </a:lvl1pPr>
            <a:lvl2pPr marL="1219170" lvl="1" indent="-304792" algn="l" rtl="0">
              <a:lnSpc>
                <a:spcPct val="100000"/>
              </a:lnSpc>
              <a:spcBef>
                <a:spcPts val="0"/>
              </a:spcBef>
              <a:spcAft>
                <a:spcPts val="0"/>
              </a:spcAft>
              <a:buClr>
                <a:srgbClr val="FFFFFF"/>
              </a:buClr>
              <a:buSzPts val="1700"/>
              <a:buFont typeface="Arial"/>
              <a:buNone/>
              <a:defRPr sz="2267">
                <a:solidFill>
                  <a:srgbClr val="FFFFFF"/>
                </a:solidFill>
              </a:defRPr>
            </a:lvl2pPr>
            <a:lvl3pPr marL="1828754" lvl="2" indent="-304792" algn="l" rtl="0">
              <a:lnSpc>
                <a:spcPct val="100000"/>
              </a:lnSpc>
              <a:spcBef>
                <a:spcPts val="0"/>
              </a:spcBef>
              <a:spcAft>
                <a:spcPts val="0"/>
              </a:spcAft>
              <a:buClr>
                <a:srgbClr val="FFFFFF"/>
              </a:buClr>
              <a:buSzPts val="1700"/>
              <a:buFont typeface="Arial"/>
              <a:buNone/>
              <a:defRPr sz="2267">
                <a:solidFill>
                  <a:srgbClr val="FFFFFF"/>
                </a:solidFill>
              </a:defRPr>
            </a:lvl3pPr>
            <a:lvl4pPr marL="2438339" lvl="3" indent="-304792" algn="l" rtl="0">
              <a:lnSpc>
                <a:spcPct val="100000"/>
              </a:lnSpc>
              <a:spcBef>
                <a:spcPts val="0"/>
              </a:spcBef>
              <a:spcAft>
                <a:spcPts val="0"/>
              </a:spcAft>
              <a:buClr>
                <a:srgbClr val="FFFFFF"/>
              </a:buClr>
              <a:buSzPts val="1700"/>
              <a:buFont typeface="Arial"/>
              <a:buNone/>
              <a:defRPr sz="2267">
                <a:solidFill>
                  <a:srgbClr val="FFFFFF"/>
                </a:solidFill>
              </a:defRPr>
            </a:lvl4pPr>
            <a:lvl5pPr marL="3047924" lvl="4" indent="-304792" algn="l" rtl="0">
              <a:lnSpc>
                <a:spcPct val="100000"/>
              </a:lnSpc>
              <a:spcBef>
                <a:spcPts val="0"/>
              </a:spcBef>
              <a:spcAft>
                <a:spcPts val="0"/>
              </a:spcAft>
              <a:buClr>
                <a:srgbClr val="FFFFFF"/>
              </a:buClr>
              <a:buSzPts val="1700"/>
              <a:buFont typeface="Arial"/>
              <a:buNone/>
              <a:defRPr sz="2267">
                <a:solidFill>
                  <a:srgbClr val="FFFFFF"/>
                </a:solidFill>
              </a:defRPr>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174" name="Google Shape;174;p28"/>
          <p:cNvSpPr txBox="1">
            <a:spLocks noGrp="1"/>
          </p:cNvSpPr>
          <p:nvPr>
            <p:ph type="body" idx="2"/>
          </p:nvPr>
        </p:nvSpPr>
        <p:spPr>
          <a:xfrm>
            <a:off x="1129719" y="5787116"/>
            <a:ext cx="7358000" cy="439600"/>
          </a:xfrm>
          <a:prstGeom prst="rect">
            <a:avLst/>
          </a:prstGeom>
          <a:noFill/>
          <a:ln>
            <a:noFill/>
          </a:ln>
        </p:spPr>
        <p:txBody>
          <a:bodyPr spcFirstLastPara="1" wrap="square" lIns="26775" tIns="26775" rIns="26775" bIns="26775" anchor="t" anchorCtr="0">
            <a:noAutofit/>
          </a:bodyPr>
          <a:lstStyle>
            <a:lvl1pPr marL="609585" lvl="0" indent="-380990" algn="l" rtl="0">
              <a:lnSpc>
                <a:spcPct val="100000"/>
              </a:lnSpc>
              <a:spcBef>
                <a:spcPts val="1067"/>
              </a:spcBef>
              <a:spcAft>
                <a:spcPts val="0"/>
              </a:spcAft>
              <a:buClr>
                <a:srgbClr val="110046"/>
              </a:buClr>
              <a:buSzPts val="900"/>
              <a:buChar char="•"/>
              <a:defRPr/>
            </a:lvl1pPr>
            <a:lvl2pPr marL="1219170" lvl="1" indent="-380990" algn="l" rtl="0">
              <a:lnSpc>
                <a:spcPct val="100000"/>
              </a:lnSpc>
              <a:spcBef>
                <a:spcPts val="1067"/>
              </a:spcBef>
              <a:spcAft>
                <a:spcPts val="0"/>
              </a:spcAft>
              <a:buClr>
                <a:srgbClr val="110046"/>
              </a:buClr>
              <a:buSzPts val="900"/>
              <a:buChar char="•"/>
              <a:defRPr/>
            </a:lvl2pPr>
            <a:lvl3pPr marL="1828754" lvl="2" indent="-380990" algn="l" rtl="0">
              <a:lnSpc>
                <a:spcPct val="100000"/>
              </a:lnSpc>
              <a:spcBef>
                <a:spcPts val="1067"/>
              </a:spcBef>
              <a:spcAft>
                <a:spcPts val="0"/>
              </a:spcAft>
              <a:buClr>
                <a:srgbClr val="110046"/>
              </a:buClr>
              <a:buSzPts val="900"/>
              <a:buChar char="•"/>
              <a:defRPr/>
            </a:lvl3pPr>
            <a:lvl4pPr marL="2438339" lvl="3" indent="-380990" algn="l" rtl="0">
              <a:lnSpc>
                <a:spcPct val="100000"/>
              </a:lnSpc>
              <a:spcBef>
                <a:spcPts val="1067"/>
              </a:spcBef>
              <a:spcAft>
                <a:spcPts val="0"/>
              </a:spcAft>
              <a:buClr>
                <a:srgbClr val="110046"/>
              </a:buClr>
              <a:buSzPts val="900"/>
              <a:buChar char="•"/>
              <a:defRPr/>
            </a:lvl4pPr>
            <a:lvl5pPr marL="3047924" lvl="4" indent="-380990" algn="l" rtl="0">
              <a:lnSpc>
                <a:spcPct val="100000"/>
              </a:lnSpc>
              <a:spcBef>
                <a:spcPts val="1067"/>
              </a:spcBef>
              <a:spcAft>
                <a:spcPts val="0"/>
              </a:spcAft>
              <a:buClr>
                <a:srgbClr val="110046"/>
              </a:buClr>
              <a:buSzPts val="900"/>
              <a:buChar char="•"/>
              <a:defRPr/>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pic>
        <p:nvPicPr>
          <p:cNvPr id="175" name="Google Shape;175;p28" descr="Bild"/>
          <p:cNvPicPr preferRelativeResize="0"/>
          <p:nvPr/>
        </p:nvPicPr>
        <p:blipFill rotWithShape="1">
          <a:blip r:embed="rId3">
            <a:alphaModFix/>
          </a:blip>
          <a:srcRect/>
          <a:stretch/>
        </p:blipFill>
        <p:spPr>
          <a:xfrm>
            <a:off x="1107416" y="822097"/>
            <a:ext cx="1259680" cy="258396"/>
          </a:xfrm>
          <a:prstGeom prst="rect">
            <a:avLst/>
          </a:prstGeom>
          <a:noFill/>
          <a:ln>
            <a:noFill/>
          </a:ln>
        </p:spPr>
      </p:pic>
      <p:sp>
        <p:nvSpPr>
          <p:cNvPr id="176" name="Google Shape;176;p28"/>
          <p:cNvSpPr txBox="1">
            <a:spLocks noGrp="1"/>
          </p:cNvSpPr>
          <p:nvPr>
            <p:ph type="sldNum" idx="12"/>
          </p:nvPr>
        </p:nvSpPr>
        <p:spPr>
          <a:xfrm>
            <a:off x="5977052" y="6536531"/>
            <a:ext cx="233200" cy="2388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9pPr>
          </a:lstStyle>
          <a:p>
            <a:fld id="{00000000-1234-1234-1234-123412341234}" type="slidenum">
              <a:rPr lang="sv" smtClean="0"/>
              <a:pPr/>
              <a:t>‹#›</a:t>
            </a:fld>
            <a:endParaRPr lang="sv">
              <a:latin typeface="Arial"/>
              <a:ea typeface="Arial"/>
              <a:cs typeface="Arial"/>
              <a:sym typeface="Arial"/>
            </a:endParaRPr>
          </a:p>
        </p:txBody>
      </p:sp>
    </p:spTree>
    <p:extLst>
      <p:ext uri="{BB962C8B-B14F-4D97-AF65-F5344CB8AC3E}">
        <p14:creationId xmlns:p14="http://schemas.microsoft.com/office/powerpoint/2010/main" val="3316889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Rubrikbild 1">
  <p:cSld name="Rubrikbild 1">
    <p:spTree>
      <p:nvGrpSpPr>
        <p:cNvPr id="1" name="Shape 177"/>
        <p:cNvGrpSpPr/>
        <p:nvPr/>
      </p:nvGrpSpPr>
      <p:grpSpPr>
        <a:xfrm>
          <a:off x="0" y="0"/>
          <a:ext cx="0" cy="0"/>
          <a:chOff x="0" y="0"/>
          <a:chExt cx="0" cy="0"/>
        </a:xfrm>
      </p:grpSpPr>
      <p:sp>
        <p:nvSpPr>
          <p:cNvPr id="178" name="Google Shape;178;p29"/>
          <p:cNvSpPr txBox="1">
            <a:spLocks noGrp="1"/>
          </p:cNvSpPr>
          <p:nvPr>
            <p:ph type="ctrTitle"/>
          </p:nvPr>
        </p:nvSpPr>
        <p:spPr>
          <a:xfrm>
            <a:off x="914400" y="2130028"/>
            <a:ext cx="10363200" cy="1470400"/>
          </a:xfrm>
          <a:prstGeom prst="rect">
            <a:avLst/>
          </a:prstGeom>
          <a:noFill/>
          <a:ln>
            <a:noFill/>
          </a:ln>
        </p:spPr>
        <p:txBody>
          <a:bodyPr spcFirstLastPara="1" wrap="square" lIns="26775" tIns="26775" rIns="26775" bIns="26775" anchor="b" anchorCtr="0">
            <a:noAutofit/>
          </a:bodyPr>
          <a:lstStyle>
            <a:lvl1pPr lvl="0" algn="l" rtl="0">
              <a:lnSpc>
                <a:spcPct val="100000"/>
              </a:lnSpc>
              <a:spcBef>
                <a:spcPts val="0"/>
              </a:spcBef>
              <a:spcAft>
                <a:spcPts val="0"/>
              </a:spcAft>
              <a:buClr>
                <a:srgbClr val="110046"/>
              </a:buClr>
              <a:buSzPts val="700"/>
              <a:buNone/>
              <a:defRPr/>
            </a:lvl1pPr>
            <a:lvl2pPr lvl="1" algn="l" rtl="0">
              <a:lnSpc>
                <a:spcPct val="100000"/>
              </a:lnSpc>
              <a:spcBef>
                <a:spcPts val="0"/>
              </a:spcBef>
              <a:spcAft>
                <a:spcPts val="0"/>
              </a:spcAft>
              <a:buClr>
                <a:srgbClr val="110046"/>
              </a:buClr>
              <a:buSzPts val="700"/>
              <a:buNone/>
              <a:defRPr/>
            </a:lvl2pPr>
            <a:lvl3pPr lvl="2" algn="l" rtl="0">
              <a:lnSpc>
                <a:spcPct val="100000"/>
              </a:lnSpc>
              <a:spcBef>
                <a:spcPts val="0"/>
              </a:spcBef>
              <a:spcAft>
                <a:spcPts val="0"/>
              </a:spcAft>
              <a:buClr>
                <a:srgbClr val="110046"/>
              </a:buClr>
              <a:buSzPts val="700"/>
              <a:buNone/>
              <a:defRPr/>
            </a:lvl3pPr>
            <a:lvl4pPr lvl="3" algn="l" rtl="0">
              <a:lnSpc>
                <a:spcPct val="100000"/>
              </a:lnSpc>
              <a:spcBef>
                <a:spcPts val="0"/>
              </a:spcBef>
              <a:spcAft>
                <a:spcPts val="0"/>
              </a:spcAft>
              <a:buClr>
                <a:srgbClr val="110046"/>
              </a:buClr>
              <a:buSzPts val="700"/>
              <a:buNone/>
              <a:defRPr/>
            </a:lvl4pPr>
            <a:lvl5pPr lvl="4" algn="l" rtl="0">
              <a:lnSpc>
                <a:spcPct val="100000"/>
              </a:lnSpc>
              <a:spcBef>
                <a:spcPts val="0"/>
              </a:spcBef>
              <a:spcAft>
                <a:spcPts val="0"/>
              </a:spcAft>
              <a:buClr>
                <a:srgbClr val="110046"/>
              </a:buClr>
              <a:buSzPts val="700"/>
              <a:buNone/>
              <a:defRPr/>
            </a:lvl5pPr>
            <a:lvl6pPr lvl="5" algn="l" rtl="0">
              <a:lnSpc>
                <a:spcPct val="100000"/>
              </a:lnSpc>
              <a:spcBef>
                <a:spcPts val="0"/>
              </a:spcBef>
              <a:spcAft>
                <a:spcPts val="0"/>
              </a:spcAft>
              <a:buClr>
                <a:srgbClr val="110046"/>
              </a:buClr>
              <a:buSzPts val="700"/>
              <a:buNone/>
              <a:defRPr/>
            </a:lvl6pPr>
            <a:lvl7pPr lvl="6" algn="l" rtl="0">
              <a:lnSpc>
                <a:spcPct val="100000"/>
              </a:lnSpc>
              <a:spcBef>
                <a:spcPts val="0"/>
              </a:spcBef>
              <a:spcAft>
                <a:spcPts val="0"/>
              </a:spcAft>
              <a:buClr>
                <a:srgbClr val="110046"/>
              </a:buClr>
              <a:buSzPts val="700"/>
              <a:buNone/>
              <a:defRPr/>
            </a:lvl7pPr>
            <a:lvl8pPr lvl="7" algn="l" rtl="0">
              <a:lnSpc>
                <a:spcPct val="100000"/>
              </a:lnSpc>
              <a:spcBef>
                <a:spcPts val="0"/>
              </a:spcBef>
              <a:spcAft>
                <a:spcPts val="0"/>
              </a:spcAft>
              <a:buClr>
                <a:srgbClr val="110046"/>
              </a:buClr>
              <a:buSzPts val="700"/>
              <a:buNone/>
              <a:defRPr/>
            </a:lvl8pPr>
            <a:lvl9pPr lvl="8" algn="l" rtl="0">
              <a:lnSpc>
                <a:spcPct val="100000"/>
              </a:lnSpc>
              <a:spcBef>
                <a:spcPts val="0"/>
              </a:spcBef>
              <a:spcAft>
                <a:spcPts val="0"/>
              </a:spcAft>
              <a:buClr>
                <a:srgbClr val="110046"/>
              </a:buClr>
              <a:buSzPts val="700"/>
              <a:buNone/>
              <a:defRPr/>
            </a:lvl9pPr>
          </a:lstStyle>
          <a:p>
            <a:endParaRPr/>
          </a:p>
        </p:txBody>
      </p:sp>
      <p:sp>
        <p:nvSpPr>
          <p:cNvPr id="179" name="Google Shape;179;p29"/>
          <p:cNvSpPr txBox="1">
            <a:spLocks noGrp="1"/>
          </p:cNvSpPr>
          <p:nvPr>
            <p:ph type="subTitle" idx="1"/>
          </p:nvPr>
        </p:nvSpPr>
        <p:spPr>
          <a:xfrm>
            <a:off x="1828800" y="3886200"/>
            <a:ext cx="8534400" cy="1752800"/>
          </a:xfrm>
          <a:prstGeom prst="rect">
            <a:avLst/>
          </a:prstGeom>
          <a:noFill/>
          <a:ln>
            <a:noFill/>
          </a:ln>
        </p:spPr>
        <p:txBody>
          <a:bodyPr spcFirstLastPara="1" wrap="square" lIns="26775" tIns="26775" rIns="26775" bIns="26775" anchor="t" anchorCtr="0">
            <a:noAutofit/>
          </a:bodyPr>
          <a:lstStyle>
            <a:lvl1pPr lvl="0" algn="ctr" rtl="0">
              <a:lnSpc>
                <a:spcPct val="100000"/>
              </a:lnSpc>
              <a:spcBef>
                <a:spcPts val="1067"/>
              </a:spcBef>
              <a:spcAft>
                <a:spcPts val="0"/>
              </a:spcAft>
              <a:buClr>
                <a:srgbClr val="110046"/>
              </a:buClr>
              <a:buSzPts val="2100"/>
              <a:buFont typeface="Arial"/>
              <a:buNone/>
              <a:defRPr/>
            </a:lvl1pPr>
            <a:lvl2pPr lvl="1" algn="ctr" rtl="0">
              <a:lnSpc>
                <a:spcPct val="100000"/>
              </a:lnSpc>
              <a:spcBef>
                <a:spcPts val="1067"/>
              </a:spcBef>
              <a:spcAft>
                <a:spcPts val="0"/>
              </a:spcAft>
              <a:buClr>
                <a:srgbClr val="110046"/>
              </a:buClr>
              <a:buSzPts val="2100"/>
              <a:buFont typeface="Arial"/>
              <a:buNone/>
              <a:defRPr/>
            </a:lvl2pPr>
            <a:lvl3pPr lvl="2" algn="ctr" rtl="0">
              <a:lnSpc>
                <a:spcPct val="100000"/>
              </a:lnSpc>
              <a:spcBef>
                <a:spcPts val="1067"/>
              </a:spcBef>
              <a:spcAft>
                <a:spcPts val="0"/>
              </a:spcAft>
              <a:buClr>
                <a:srgbClr val="110046"/>
              </a:buClr>
              <a:buSzPts val="2100"/>
              <a:buFont typeface="Arial"/>
              <a:buNone/>
              <a:defRPr/>
            </a:lvl3pPr>
            <a:lvl4pPr lvl="3" algn="ctr" rtl="0">
              <a:lnSpc>
                <a:spcPct val="100000"/>
              </a:lnSpc>
              <a:spcBef>
                <a:spcPts val="1067"/>
              </a:spcBef>
              <a:spcAft>
                <a:spcPts val="0"/>
              </a:spcAft>
              <a:buClr>
                <a:srgbClr val="110046"/>
              </a:buClr>
              <a:buSzPts val="2100"/>
              <a:buFont typeface="Arial"/>
              <a:buNone/>
              <a:defRPr/>
            </a:lvl4pPr>
            <a:lvl5pPr lvl="4" algn="ctr" rtl="0">
              <a:lnSpc>
                <a:spcPct val="100000"/>
              </a:lnSpc>
              <a:spcBef>
                <a:spcPts val="1067"/>
              </a:spcBef>
              <a:spcAft>
                <a:spcPts val="0"/>
              </a:spcAft>
              <a:buClr>
                <a:srgbClr val="110046"/>
              </a:buClr>
              <a:buSzPts val="2100"/>
              <a:buFont typeface="Arial"/>
              <a:buNone/>
              <a:defRPr/>
            </a:lvl5pPr>
            <a:lvl6pPr lvl="5" algn="ctr" rtl="0">
              <a:lnSpc>
                <a:spcPct val="100000"/>
              </a:lnSpc>
              <a:spcBef>
                <a:spcPts val="1067"/>
              </a:spcBef>
              <a:spcAft>
                <a:spcPts val="0"/>
              </a:spcAft>
              <a:buClr>
                <a:srgbClr val="110046"/>
              </a:buClr>
              <a:buSzPts val="2400"/>
              <a:buFont typeface="Arial"/>
              <a:buNone/>
              <a:defRPr/>
            </a:lvl6pPr>
            <a:lvl7pPr lvl="6" algn="ctr" rtl="0">
              <a:lnSpc>
                <a:spcPct val="100000"/>
              </a:lnSpc>
              <a:spcBef>
                <a:spcPts val="1067"/>
              </a:spcBef>
              <a:spcAft>
                <a:spcPts val="0"/>
              </a:spcAft>
              <a:buClr>
                <a:srgbClr val="110046"/>
              </a:buClr>
              <a:buSzPts val="2400"/>
              <a:buFont typeface="Arial"/>
              <a:buNone/>
              <a:defRPr/>
            </a:lvl7pPr>
            <a:lvl8pPr lvl="7" algn="ctr" rtl="0">
              <a:lnSpc>
                <a:spcPct val="100000"/>
              </a:lnSpc>
              <a:spcBef>
                <a:spcPts val="1067"/>
              </a:spcBef>
              <a:spcAft>
                <a:spcPts val="0"/>
              </a:spcAft>
              <a:buClr>
                <a:srgbClr val="110046"/>
              </a:buClr>
              <a:buSzPts val="2400"/>
              <a:buFont typeface="Arial"/>
              <a:buNone/>
              <a:defRPr/>
            </a:lvl8pPr>
            <a:lvl9pPr lvl="8" algn="ctr" rtl="0">
              <a:lnSpc>
                <a:spcPct val="100000"/>
              </a:lnSpc>
              <a:spcBef>
                <a:spcPts val="1067"/>
              </a:spcBef>
              <a:spcAft>
                <a:spcPts val="0"/>
              </a:spcAft>
              <a:buClr>
                <a:srgbClr val="110046"/>
              </a:buClr>
              <a:buSzPts val="2400"/>
              <a:buFont typeface="Arial"/>
              <a:buNone/>
              <a:defRPr/>
            </a:lvl9pPr>
          </a:lstStyle>
          <a:p>
            <a:endParaRPr/>
          </a:p>
        </p:txBody>
      </p:sp>
    </p:spTree>
    <p:extLst>
      <p:ext uri="{BB962C8B-B14F-4D97-AF65-F5344CB8AC3E}">
        <p14:creationId xmlns:p14="http://schemas.microsoft.com/office/powerpoint/2010/main" val="3874257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hank you">
  <p:cSld name="Thank you">
    <p:spTree>
      <p:nvGrpSpPr>
        <p:cNvPr id="1" name="Shape 180"/>
        <p:cNvGrpSpPr/>
        <p:nvPr/>
      </p:nvGrpSpPr>
      <p:grpSpPr>
        <a:xfrm>
          <a:off x="0" y="0"/>
          <a:ext cx="0" cy="0"/>
          <a:chOff x="0" y="0"/>
          <a:chExt cx="0" cy="0"/>
        </a:xfrm>
      </p:grpSpPr>
      <p:sp>
        <p:nvSpPr>
          <p:cNvPr id="181" name="Google Shape;181;p30"/>
          <p:cNvSpPr txBox="1">
            <a:spLocks noGrp="1"/>
          </p:cNvSpPr>
          <p:nvPr>
            <p:ph type="body" idx="1"/>
          </p:nvPr>
        </p:nvSpPr>
        <p:spPr>
          <a:xfrm>
            <a:off x="1129719" y="5645252"/>
            <a:ext cx="2809200" cy="439600"/>
          </a:xfrm>
          <a:prstGeom prst="rect">
            <a:avLst/>
          </a:prstGeom>
          <a:noFill/>
          <a:ln>
            <a:noFill/>
          </a:ln>
        </p:spPr>
        <p:txBody>
          <a:bodyPr spcFirstLastPara="1" wrap="square" lIns="26775" tIns="26775" rIns="26775" bIns="26775" anchor="t" anchorCtr="0">
            <a:noAutofit/>
          </a:bodyPr>
          <a:lstStyle>
            <a:lvl1pPr marL="609585" lvl="0" indent="-380990" algn="l" rtl="0">
              <a:lnSpc>
                <a:spcPct val="100000"/>
              </a:lnSpc>
              <a:spcBef>
                <a:spcPts val="1067"/>
              </a:spcBef>
              <a:spcAft>
                <a:spcPts val="0"/>
              </a:spcAft>
              <a:buClr>
                <a:srgbClr val="110046"/>
              </a:buClr>
              <a:buSzPts val="900"/>
              <a:buChar char="•"/>
              <a:defRPr/>
            </a:lvl1pPr>
            <a:lvl2pPr marL="1219170" lvl="1" indent="-380990" algn="l" rtl="0">
              <a:lnSpc>
                <a:spcPct val="100000"/>
              </a:lnSpc>
              <a:spcBef>
                <a:spcPts val="1067"/>
              </a:spcBef>
              <a:spcAft>
                <a:spcPts val="0"/>
              </a:spcAft>
              <a:buClr>
                <a:srgbClr val="110046"/>
              </a:buClr>
              <a:buSzPts val="900"/>
              <a:buChar char="•"/>
              <a:defRPr/>
            </a:lvl2pPr>
            <a:lvl3pPr marL="1828754" lvl="2" indent="-380990" algn="l" rtl="0">
              <a:lnSpc>
                <a:spcPct val="100000"/>
              </a:lnSpc>
              <a:spcBef>
                <a:spcPts val="1067"/>
              </a:spcBef>
              <a:spcAft>
                <a:spcPts val="0"/>
              </a:spcAft>
              <a:buClr>
                <a:srgbClr val="110046"/>
              </a:buClr>
              <a:buSzPts val="900"/>
              <a:buChar char="•"/>
              <a:defRPr/>
            </a:lvl3pPr>
            <a:lvl4pPr marL="2438339" lvl="3" indent="-380990" algn="l" rtl="0">
              <a:lnSpc>
                <a:spcPct val="100000"/>
              </a:lnSpc>
              <a:spcBef>
                <a:spcPts val="1067"/>
              </a:spcBef>
              <a:spcAft>
                <a:spcPts val="0"/>
              </a:spcAft>
              <a:buClr>
                <a:srgbClr val="110046"/>
              </a:buClr>
              <a:buSzPts val="900"/>
              <a:buChar char="•"/>
              <a:defRPr/>
            </a:lvl4pPr>
            <a:lvl5pPr marL="3047924" lvl="4" indent="-380990" algn="l" rtl="0">
              <a:lnSpc>
                <a:spcPct val="100000"/>
              </a:lnSpc>
              <a:spcBef>
                <a:spcPts val="1067"/>
              </a:spcBef>
              <a:spcAft>
                <a:spcPts val="0"/>
              </a:spcAft>
              <a:buClr>
                <a:srgbClr val="110046"/>
              </a:buClr>
              <a:buSzPts val="900"/>
              <a:buChar char="•"/>
              <a:defRPr/>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182" name="Google Shape;182;p30"/>
          <p:cNvSpPr txBox="1">
            <a:spLocks noGrp="1"/>
          </p:cNvSpPr>
          <p:nvPr>
            <p:ph type="body" idx="2"/>
          </p:nvPr>
        </p:nvSpPr>
        <p:spPr>
          <a:xfrm>
            <a:off x="1129719" y="5296607"/>
            <a:ext cx="2809200" cy="312800"/>
          </a:xfrm>
          <a:prstGeom prst="rect">
            <a:avLst/>
          </a:prstGeom>
          <a:noFill/>
          <a:ln>
            <a:noFill/>
          </a:ln>
        </p:spPr>
        <p:txBody>
          <a:bodyPr spcFirstLastPara="1" wrap="square" lIns="26775" tIns="26775" rIns="26775" bIns="26775" anchor="t" anchorCtr="0">
            <a:noAutofit/>
          </a:bodyPr>
          <a:lstStyle>
            <a:lvl1pPr marL="609585" lvl="0" indent="-304792" algn="l" rtl="0">
              <a:lnSpc>
                <a:spcPct val="110000"/>
              </a:lnSpc>
              <a:spcBef>
                <a:spcPts val="0"/>
              </a:spcBef>
              <a:spcAft>
                <a:spcPts val="0"/>
              </a:spcAft>
              <a:buClr>
                <a:srgbClr val="110046"/>
              </a:buClr>
              <a:buSzPts val="1200"/>
              <a:buFont typeface="Arial"/>
              <a:buNone/>
              <a:defRPr sz="1600">
                <a:latin typeface="Arial"/>
                <a:ea typeface="Arial"/>
                <a:cs typeface="Arial"/>
                <a:sym typeface="Arial"/>
              </a:defRPr>
            </a:lvl1pPr>
            <a:lvl2pPr marL="1219170" lvl="1" indent="-380990" algn="l" rtl="0">
              <a:lnSpc>
                <a:spcPct val="100000"/>
              </a:lnSpc>
              <a:spcBef>
                <a:spcPts val="1067"/>
              </a:spcBef>
              <a:spcAft>
                <a:spcPts val="0"/>
              </a:spcAft>
              <a:buClr>
                <a:srgbClr val="110046"/>
              </a:buClr>
              <a:buSzPts val="900"/>
              <a:buChar char="•"/>
              <a:defRPr/>
            </a:lvl2pPr>
            <a:lvl3pPr marL="1828754" lvl="2" indent="-380990" algn="l" rtl="0">
              <a:lnSpc>
                <a:spcPct val="100000"/>
              </a:lnSpc>
              <a:spcBef>
                <a:spcPts val="1067"/>
              </a:spcBef>
              <a:spcAft>
                <a:spcPts val="0"/>
              </a:spcAft>
              <a:buClr>
                <a:srgbClr val="110046"/>
              </a:buClr>
              <a:buSzPts val="900"/>
              <a:buChar char="•"/>
              <a:defRPr/>
            </a:lvl3pPr>
            <a:lvl4pPr marL="2438339" lvl="3" indent="-380990" algn="l" rtl="0">
              <a:lnSpc>
                <a:spcPct val="100000"/>
              </a:lnSpc>
              <a:spcBef>
                <a:spcPts val="1067"/>
              </a:spcBef>
              <a:spcAft>
                <a:spcPts val="0"/>
              </a:spcAft>
              <a:buClr>
                <a:srgbClr val="110046"/>
              </a:buClr>
              <a:buSzPts val="900"/>
              <a:buChar char="•"/>
              <a:defRPr/>
            </a:lvl4pPr>
            <a:lvl5pPr marL="3047924" lvl="4" indent="-380990" algn="l" rtl="0">
              <a:lnSpc>
                <a:spcPct val="100000"/>
              </a:lnSpc>
              <a:spcBef>
                <a:spcPts val="1067"/>
              </a:spcBef>
              <a:spcAft>
                <a:spcPts val="0"/>
              </a:spcAft>
              <a:buClr>
                <a:srgbClr val="110046"/>
              </a:buClr>
              <a:buSzPts val="900"/>
              <a:buChar char="•"/>
              <a:defRPr/>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183" name="Google Shape;183;p30"/>
          <p:cNvSpPr txBox="1">
            <a:spLocks noGrp="1"/>
          </p:cNvSpPr>
          <p:nvPr>
            <p:ph type="body" idx="3"/>
          </p:nvPr>
        </p:nvSpPr>
        <p:spPr>
          <a:xfrm>
            <a:off x="1129719" y="2901703"/>
            <a:ext cx="7358000" cy="922400"/>
          </a:xfrm>
          <a:prstGeom prst="rect">
            <a:avLst/>
          </a:prstGeom>
          <a:noFill/>
          <a:ln>
            <a:noFill/>
          </a:ln>
        </p:spPr>
        <p:txBody>
          <a:bodyPr spcFirstLastPara="1" wrap="square" lIns="26775" tIns="26775" rIns="26775" bIns="26775" anchor="t" anchorCtr="0">
            <a:noAutofit/>
          </a:bodyPr>
          <a:lstStyle>
            <a:lvl1pPr marL="609585" lvl="0" indent="-304792" algn="l" rtl="0">
              <a:lnSpc>
                <a:spcPct val="100000"/>
              </a:lnSpc>
              <a:spcBef>
                <a:spcPts val="0"/>
              </a:spcBef>
              <a:spcAft>
                <a:spcPts val="0"/>
              </a:spcAft>
              <a:buClr>
                <a:srgbClr val="110046"/>
              </a:buClr>
              <a:buSzPts val="4200"/>
              <a:buFont typeface="Arial"/>
              <a:buNone/>
              <a:defRPr sz="5600">
                <a:latin typeface="Arial"/>
                <a:ea typeface="Arial"/>
                <a:cs typeface="Arial"/>
                <a:sym typeface="Arial"/>
              </a:defRPr>
            </a:lvl1pPr>
            <a:lvl2pPr marL="1219170" lvl="1" indent="-380990" algn="l" rtl="0">
              <a:lnSpc>
                <a:spcPct val="100000"/>
              </a:lnSpc>
              <a:spcBef>
                <a:spcPts val="1067"/>
              </a:spcBef>
              <a:spcAft>
                <a:spcPts val="0"/>
              </a:spcAft>
              <a:buClr>
                <a:srgbClr val="110046"/>
              </a:buClr>
              <a:buSzPts val="900"/>
              <a:buChar char="•"/>
              <a:defRPr/>
            </a:lvl2pPr>
            <a:lvl3pPr marL="1828754" lvl="2" indent="-380990" algn="l" rtl="0">
              <a:lnSpc>
                <a:spcPct val="100000"/>
              </a:lnSpc>
              <a:spcBef>
                <a:spcPts val="1067"/>
              </a:spcBef>
              <a:spcAft>
                <a:spcPts val="0"/>
              </a:spcAft>
              <a:buClr>
                <a:srgbClr val="110046"/>
              </a:buClr>
              <a:buSzPts val="900"/>
              <a:buChar char="•"/>
              <a:defRPr/>
            </a:lvl3pPr>
            <a:lvl4pPr marL="2438339" lvl="3" indent="-380990" algn="l" rtl="0">
              <a:lnSpc>
                <a:spcPct val="100000"/>
              </a:lnSpc>
              <a:spcBef>
                <a:spcPts val="1067"/>
              </a:spcBef>
              <a:spcAft>
                <a:spcPts val="0"/>
              </a:spcAft>
              <a:buClr>
                <a:srgbClr val="110046"/>
              </a:buClr>
              <a:buSzPts val="900"/>
              <a:buChar char="•"/>
              <a:defRPr/>
            </a:lvl4pPr>
            <a:lvl5pPr marL="3047924" lvl="4" indent="-380990" algn="l" rtl="0">
              <a:lnSpc>
                <a:spcPct val="100000"/>
              </a:lnSpc>
              <a:spcBef>
                <a:spcPts val="1067"/>
              </a:spcBef>
              <a:spcAft>
                <a:spcPts val="0"/>
              </a:spcAft>
              <a:buClr>
                <a:srgbClr val="110046"/>
              </a:buClr>
              <a:buSzPts val="900"/>
              <a:buChar char="•"/>
              <a:defRPr/>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pic>
        <p:nvPicPr>
          <p:cNvPr id="184" name="Google Shape;184;p30" descr="Bild"/>
          <p:cNvPicPr preferRelativeResize="0"/>
          <p:nvPr/>
        </p:nvPicPr>
        <p:blipFill rotWithShape="1">
          <a:blip r:embed="rId2">
            <a:alphaModFix/>
          </a:blip>
          <a:srcRect/>
          <a:stretch/>
        </p:blipFill>
        <p:spPr>
          <a:xfrm>
            <a:off x="1114067" y="822097"/>
            <a:ext cx="1246379" cy="258396"/>
          </a:xfrm>
          <a:prstGeom prst="rect">
            <a:avLst/>
          </a:prstGeom>
          <a:noFill/>
          <a:ln>
            <a:noFill/>
          </a:ln>
        </p:spPr>
      </p:pic>
      <p:sp>
        <p:nvSpPr>
          <p:cNvPr id="185" name="Google Shape;185;p30"/>
          <p:cNvSpPr txBox="1">
            <a:spLocks noGrp="1"/>
          </p:cNvSpPr>
          <p:nvPr>
            <p:ph type="body" idx="4"/>
          </p:nvPr>
        </p:nvSpPr>
        <p:spPr>
          <a:xfrm>
            <a:off x="4867988" y="5645252"/>
            <a:ext cx="2809200" cy="439600"/>
          </a:xfrm>
          <a:prstGeom prst="rect">
            <a:avLst/>
          </a:prstGeom>
          <a:noFill/>
          <a:ln>
            <a:noFill/>
          </a:ln>
        </p:spPr>
        <p:txBody>
          <a:bodyPr spcFirstLastPara="1" wrap="square" lIns="26775" tIns="26775" rIns="26775" bIns="26775" anchor="t" anchorCtr="0">
            <a:noAutofit/>
          </a:bodyPr>
          <a:lstStyle>
            <a:lvl1pPr marL="609585" lvl="0" indent="-380990" algn="l" rtl="0">
              <a:lnSpc>
                <a:spcPct val="100000"/>
              </a:lnSpc>
              <a:spcBef>
                <a:spcPts val="1067"/>
              </a:spcBef>
              <a:spcAft>
                <a:spcPts val="0"/>
              </a:spcAft>
              <a:buClr>
                <a:srgbClr val="110046"/>
              </a:buClr>
              <a:buSzPts val="900"/>
              <a:buChar char="•"/>
              <a:defRPr/>
            </a:lvl1pPr>
            <a:lvl2pPr marL="1219170" lvl="1" indent="-380990" algn="l" rtl="0">
              <a:lnSpc>
                <a:spcPct val="100000"/>
              </a:lnSpc>
              <a:spcBef>
                <a:spcPts val="1067"/>
              </a:spcBef>
              <a:spcAft>
                <a:spcPts val="0"/>
              </a:spcAft>
              <a:buClr>
                <a:srgbClr val="110046"/>
              </a:buClr>
              <a:buSzPts val="900"/>
              <a:buChar char="•"/>
              <a:defRPr/>
            </a:lvl2pPr>
            <a:lvl3pPr marL="1828754" lvl="2" indent="-380990" algn="l" rtl="0">
              <a:lnSpc>
                <a:spcPct val="100000"/>
              </a:lnSpc>
              <a:spcBef>
                <a:spcPts val="1067"/>
              </a:spcBef>
              <a:spcAft>
                <a:spcPts val="0"/>
              </a:spcAft>
              <a:buClr>
                <a:srgbClr val="110046"/>
              </a:buClr>
              <a:buSzPts val="900"/>
              <a:buChar char="•"/>
              <a:defRPr/>
            </a:lvl3pPr>
            <a:lvl4pPr marL="2438339" lvl="3" indent="-380990" algn="l" rtl="0">
              <a:lnSpc>
                <a:spcPct val="100000"/>
              </a:lnSpc>
              <a:spcBef>
                <a:spcPts val="1067"/>
              </a:spcBef>
              <a:spcAft>
                <a:spcPts val="0"/>
              </a:spcAft>
              <a:buClr>
                <a:srgbClr val="110046"/>
              </a:buClr>
              <a:buSzPts val="900"/>
              <a:buChar char="•"/>
              <a:defRPr/>
            </a:lvl4pPr>
            <a:lvl5pPr marL="3047924" lvl="4" indent="-380990" algn="l" rtl="0">
              <a:lnSpc>
                <a:spcPct val="100000"/>
              </a:lnSpc>
              <a:spcBef>
                <a:spcPts val="1067"/>
              </a:spcBef>
              <a:spcAft>
                <a:spcPts val="0"/>
              </a:spcAft>
              <a:buClr>
                <a:srgbClr val="110046"/>
              </a:buClr>
              <a:buSzPts val="900"/>
              <a:buChar char="•"/>
              <a:defRPr/>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186" name="Google Shape;186;p30"/>
          <p:cNvSpPr txBox="1">
            <a:spLocks noGrp="1"/>
          </p:cNvSpPr>
          <p:nvPr>
            <p:ph type="body" idx="5"/>
          </p:nvPr>
        </p:nvSpPr>
        <p:spPr>
          <a:xfrm>
            <a:off x="4867988" y="5296607"/>
            <a:ext cx="2809200" cy="312800"/>
          </a:xfrm>
          <a:prstGeom prst="rect">
            <a:avLst/>
          </a:prstGeom>
          <a:noFill/>
          <a:ln>
            <a:noFill/>
          </a:ln>
        </p:spPr>
        <p:txBody>
          <a:bodyPr spcFirstLastPara="1" wrap="square" lIns="26775" tIns="26775" rIns="26775" bIns="26775" anchor="t" anchorCtr="0">
            <a:noAutofit/>
          </a:bodyPr>
          <a:lstStyle>
            <a:lvl1pPr marL="609585" lvl="0" indent="-304792" algn="l" rtl="0">
              <a:lnSpc>
                <a:spcPct val="110000"/>
              </a:lnSpc>
              <a:spcBef>
                <a:spcPts val="0"/>
              </a:spcBef>
              <a:spcAft>
                <a:spcPts val="0"/>
              </a:spcAft>
              <a:buClr>
                <a:srgbClr val="110046"/>
              </a:buClr>
              <a:buSzPts val="1200"/>
              <a:buFont typeface="Arial"/>
              <a:buNone/>
              <a:defRPr sz="1600">
                <a:latin typeface="Arial"/>
                <a:ea typeface="Arial"/>
                <a:cs typeface="Arial"/>
                <a:sym typeface="Arial"/>
              </a:defRPr>
            </a:lvl1pPr>
            <a:lvl2pPr marL="1219170" lvl="1" indent="-380990" algn="l" rtl="0">
              <a:lnSpc>
                <a:spcPct val="100000"/>
              </a:lnSpc>
              <a:spcBef>
                <a:spcPts val="1067"/>
              </a:spcBef>
              <a:spcAft>
                <a:spcPts val="0"/>
              </a:spcAft>
              <a:buClr>
                <a:srgbClr val="110046"/>
              </a:buClr>
              <a:buSzPts val="900"/>
              <a:buChar char="•"/>
              <a:defRPr/>
            </a:lvl2pPr>
            <a:lvl3pPr marL="1828754" lvl="2" indent="-380990" algn="l" rtl="0">
              <a:lnSpc>
                <a:spcPct val="100000"/>
              </a:lnSpc>
              <a:spcBef>
                <a:spcPts val="1067"/>
              </a:spcBef>
              <a:spcAft>
                <a:spcPts val="0"/>
              </a:spcAft>
              <a:buClr>
                <a:srgbClr val="110046"/>
              </a:buClr>
              <a:buSzPts val="900"/>
              <a:buChar char="•"/>
              <a:defRPr/>
            </a:lvl3pPr>
            <a:lvl4pPr marL="2438339" lvl="3" indent="-380990" algn="l" rtl="0">
              <a:lnSpc>
                <a:spcPct val="100000"/>
              </a:lnSpc>
              <a:spcBef>
                <a:spcPts val="1067"/>
              </a:spcBef>
              <a:spcAft>
                <a:spcPts val="0"/>
              </a:spcAft>
              <a:buClr>
                <a:srgbClr val="110046"/>
              </a:buClr>
              <a:buSzPts val="900"/>
              <a:buChar char="•"/>
              <a:defRPr/>
            </a:lvl4pPr>
            <a:lvl5pPr marL="3047924" lvl="4" indent="-380990" algn="l" rtl="0">
              <a:lnSpc>
                <a:spcPct val="100000"/>
              </a:lnSpc>
              <a:spcBef>
                <a:spcPts val="1067"/>
              </a:spcBef>
              <a:spcAft>
                <a:spcPts val="0"/>
              </a:spcAft>
              <a:buClr>
                <a:srgbClr val="110046"/>
              </a:buClr>
              <a:buSzPts val="900"/>
              <a:buChar char="•"/>
              <a:defRPr/>
            </a:lvl5pPr>
            <a:lvl6pPr marL="3657509" lvl="5" indent="-389457" algn="l" rtl="0">
              <a:lnSpc>
                <a:spcPct val="100000"/>
              </a:lnSpc>
              <a:spcBef>
                <a:spcPts val="1067"/>
              </a:spcBef>
              <a:spcAft>
                <a:spcPts val="0"/>
              </a:spcAft>
              <a:buClr>
                <a:srgbClr val="110046"/>
              </a:buClr>
              <a:buSzPts val="1000"/>
              <a:buChar char="•"/>
              <a:defRPr/>
            </a:lvl6pPr>
            <a:lvl7pPr marL="4267093" lvl="6" indent="-389457" algn="l" rtl="0">
              <a:lnSpc>
                <a:spcPct val="100000"/>
              </a:lnSpc>
              <a:spcBef>
                <a:spcPts val="1067"/>
              </a:spcBef>
              <a:spcAft>
                <a:spcPts val="0"/>
              </a:spcAft>
              <a:buClr>
                <a:srgbClr val="110046"/>
              </a:buClr>
              <a:buSzPts val="1000"/>
              <a:buChar char="•"/>
              <a:defRPr/>
            </a:lvl7pPr>
            <a:lvl8pPr marL="4876678" lvl="7" indent="-389457" algn="l" rtl="0">
              <a:lnSpc>
                <a:spcPct val="100000"/>
              </a:lnSpc>
              <a:spcBef>
                <a:spcPts val="1067"/>
              </a:spcBef>
              <a:spcAft>
                <a:spcPts val="0"/>
              </a:spcAft>
              <a:buClr>
                <a:srgbClr val="110046"/>
              </a:buClr>
              <a:buSzPts val="1000"/>
              <a:buChar char="•"/>
              <a:defRPr/>
            </a:lvl8pPr>
            <a:lvl9pPr marL="5486263" lvl="8" indent="-389457" algn="l" rtl="0">
              <a:lnSpc>
                <a:spcPct val="100000"/>
              </a:lnSpc>
              <a:spcBef>
                <a:spcPts val="1067"/>
              </a:spcBef>
              <a:spcAft>
                <a:spcPts val="0"/>
              </a:spcAft>
              <a:buClr>
                <a:srgbClr val="110046"/>
              </a:buClr>
              <a:buSzPts val="1000"/>
              <a:buChar char="•"/>
              <a:defRPr/>
            </a:lvl9pPr>
          </a:lstStyle>
          <a:p>
            <a:endParaRPr/>
          </a:p>
        </p:txBody>
      </p:sp>
      <p:sp>
        <p:nvSpPr>
          <p:cNvPr id="187" name="Google Shape;187;p30"/>
          <p:cNvSpPr/>
          <p:nvPr/>
        </p:nvSpPr>
        <p:spPr>
          <a:xfrm>
            <a:off x="7793816" y="-30865"/>
            <a:ext cx="4508389" cy="5787216"/>
          </a:xfrm>
          <a:custGeom>
            <a:avLst/>
            <a:gdLst/>
            <a:ahLst/>
            <a:cxnLst/>
            <a:rect l="l" t="t" r="r" b="b"/>
            <a:pathLst>
              <a:path w="20791" h="21600" extrusionOk="0">
                <a:moveTo>
                  <a:pt x="260" y="95"/>
                </a:moveTo>
                <a:cubicBezTo>
                  <a:pt x="-809" y="5842"/>
                  <a:pt x="1455" y="11668"/>
                  <a:pt x="6396" y="15886"/>
                </a:cubicBezTo>
                <a:cubicBezTo>
                  <a:pt x="10192" y="19126"/>
                  <a:pt x="15301" y="21154"/>
                  <a:pt x="20791" y="21600"/>
                </a:cubicBezTo>
                <a:lnTo>
                  <a:pt x="20234" y="0"/>
                </a:lnTo>
                <a:lnTo>
                  <a:pt x="260" y="95"/>
                </a:lnTo>
                <a:close/>
              </a:path>
            </a:pathLst>
          </a:custGeom>
          <a:blipFill rotWithShape="1">
            <a:blip r:embed="rId3">
              <a:alphaModFix/>
            </a:blip>
            <a:stretch>
              <a:fillRect/>
            </a:stretch>
          </a:blip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467" b="0" i="0" u="none" strike="noStrike" cap="none">
              <a:solidFill>
                <a:srgbClr val="FFFFFF"/>
              </a:solidFill>
              <a:latin typeface="Helvetica Neue"/>
              <a:ea typeface="Helvetica Neue"/>
              <a:cs typeface="Helvetica Neue"/>
              <a:sym typeface="Helvetica Neue"/>
            </a:endParaRPr>
          </a:p>
        </p:txBody>
      </p:sp>
      <p:sp>
        <p:nvSpPr>
          <p:cNvPr id="188" name="Google Shape;188;p30"/>
          <p:cNvSpPr txBox="1">
            <a:spLocks noGrp="1"/>
          </p:cNvSpPr>
          <p:nvPr>
            <p:ph type="sldNum" idx="12"/>
          </p:nvPr>
        </p:nvSpPr>
        <p:spPr>
          <a:xfrm>
            <a:off x="5977052" y="6536531"/>
            <a:ext cx="233200" cy="2388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800"/>
              <a:buFont typeface="Helvetica Neue Light"/>
              <a:buNone/>
              <a:defRPr>
                <a:latin typeface="Helvetica Neue Light"/>
                <a:ea typeface="Helvetica Neue Light"/>
                <a:cs typeface="Helvetica Neue Light"/>
                <a:sym typeface="Helvetica Neue Light"/>
              </a:defRPr>
            </a:lvl9pPr>
          </a:lstStyle>
          <a:p>
            <a:fld id="{00000000-1234-1234-1234-123412341234}" type="slidenum">
              <a:rPr lang="sv" smtClean="0"/>
              <a:pPr/>
              <a:t>‹#›</a:t>
            </a:fld>
            <a:endParaRPr lang="sv">
              <a:latin typeface="Arial"/>
              <a:ea typeface="Arial"/>
              <a:cs typeface="Arial"/>
              <a:sym typeface="Arial"/>
            </a:endParaRPr>
          </a:p>
        </p:txBody>
      </p:sp>
    </p:spTree>
    <p:extLst>
      <p:ext uri="{BB962C8B-B14F-4D97-AF65-F5344CB8AC3E}">
        <p14:creationId xmlns:p14="http://schemas.microsoft.com/office/powerpoint/2010/main" val="3625385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Rubrik + Brödtext, ljus bakgrund, Kapitelmärkning">
  <p:cSld name="2_Rubrik + Brödtext, ljus bakgrund, Kapitelmärkning">
    <p:spTree>
      <p:nvGrpSpPr>
        <p:cNvPr id="1" name="Shape 19"/>
        <p:cNvGrpSpPr/>
        <p:nvPr/>
      </p:nvGrpSpPr>
      <p:grpSpPr>
        <a:xfrm>
          <a:off x="0" y="0"/>
          <a:ext cx="0" cy="0"/>
          <a:chOff x="0" y="0"/>
          <a:chExt cx="0" cy="0"/>
        </a:xfrm>
      </p:grpSpPr>
      <p:sp>
        <p:nvSpPr>
          <p:cNvPr id="20" name="Google Shape;20;p4"/>
          <p:cNvSpPr/>
          <p:nvPr/>
        </p:nvSpPr>
        <p:spPr>
          <a:xfrm>
            <a:off x="0" y="0"/>
            <a:ext cx="12192000" cy="5594400"/>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21" name="Google Shape;21;p4"/>
          <p:cNvSpPr txBox="1">
            <a:spLocks noGrp="1"/>
          </p:cNvSpPr>
          <p:nvPr>
            <p:ph type="body" idx="1"/>
          </p:nvPr>
        </p:nvSpPr>
        <p:spPr>
          <a:xfrm>
            <a:off x="1014104" y="765176"/>
            <a:ext cx="10272000" cy="780000"/>
          </a:xfrm>
          <a:prstGeom prst="rect">
            <a:avLst/>
          </a:prstGeom>
          <a:noFill/>
          <a:ln>
            <a:noFill/>
          </a:ln>
        </p:spPr>
        <p:txBody>
          <a:bodyPr spcFirstLastPara="1" wrap="square" lIns="91425" tIns="45700" rIns="91425" bIns="45700" anchor="ctr" anchorCtr="0">
            <a:noAutofit/>
          </a:bodyPr>
          <a:lstStyle>
            <a:lvl1pPr marL="609585" lvl="0" indent="-304792" algn="l">
              <a:spcBef>
                <a:spcPts val="800"/>
              </a:spcBef>
              <a:spcAft>
                <a:spcPts val="0"/>
              </a:spcAft>
              <a:buSzPts val="3000"/>
              <a:buNone/>
              <a:defRPr sz="4000">
                <a:solidFill>
                  <a:srgbClr val="0050A0"/>
                </a:solidFill>
                <a:latin typeface="Calibri"/>
                <a:ea typeface="Calibri"/>
                <a:cs typeface="Calibri"/>
                <a:sym typeface="Calibri"/>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2" name="Google Shape;22;p4"/>
          <p:cNvSpPr txBox="1">
            <a:spLocks noGrp="1"/>
          </p:cNvSpPr>
          <p:nvPr>
            <p:ph type="body" idx="2"/>
          </p:nvPr>
        </p:nvSpPr>
        <p:spPr>
          <a:xfrm>
            <a:off x="1007533" y="1782359"/>
            <a:ext cx="10272000" cy="3470800"/>
          </a:xfrm>
          <a:prstGeom prst="rect">
            <a:avLst/>
          </a:prstGeom>
          <a:noFill/>
          <a:ln>
            <a:noFill/>
          </a:ln>
        </p:spPr>
        <p:txBody>
          <a:bodyPr spcFirstLastPara="1" wrap="square" lIns="91425" tIns="45700" rIns="91425" bIns="45700" anchor="t" anchorCtr="0">
            <a:noAutofit/>
          </a:bodyPr>
          <a:lstStyle>
            <a:lvl1pPr marL="609585" lvl="0" indent="-304792" algn="l">
              <a:spcBef>
                <a:spcPts val="800"/>
              </a:spcBef>
              <a:spcAft>
                <a:spcPts val="0"/>
              </a:spcAft>
              <a:buSzPts val="2000"/>
              <a:buNone/>
              <a:defRPr sz="2667">
                <a:solidFill>
                  <a:schemeClr val="dk1"/>
                </a:solidFill>
                <a:latin typeface="Calibri"/>
                <a:ea typeface="Calibri"/>
                <a:cs typeface="Calibri"/>
                <a:sym typeface="Calibri"/>
              </a:defRPr>
            </a:lvl1pPr>
            <a:lvl2pPr marL="1219170" lvl="1" indent="-304792" algn="l">
              <a:spcBef>
                <a:spcPts val="800"/>
              </a:spcBef>
              <a:spcAft>
                <a:spcPts val="0"/>
              </a:spcAft>
              <a:buSzPts val="1800"/>
              <a:buNone/>
              <a:defRPr/>
            </a:lvl2pPr>
            <a:lvl3pPr marL="1828754" lvl="2" indent="-304792" algn="l">
              <a:spcBef>
                <a:spcPts val="427"/>
              </a:spcBef>
              <a:spcAft>
                <a:spcPts val="0"/>
              </a:spcAft>
              <a:buSzPts val="1600"/>
              <a:buNone/>
              <a:defRPr/>
            </a:lvl3pPr>
            <a:lvl4pPr marL="2438339" lvl="3" indent="-304792" algn="l">
              <a:spcBef>
                <a:spcPts val="373"/>
              </a:spcBef>
              <a:spcAft>
                <a:spcPts val="0"/>
              </a:spcAft>
              <a:buSzPts val="1400"/>
              <a:buNone/>
              <a:defRPr/>
            </a:lvl4pPr>
            <a:lvl5pPr marL="3047924" lvl="4" indent="-304792" algn="l">
              <a:spcBef>
                <a:spcPts val="320"/>
              </a:spcBef>
              <a:spcAft>
                <a:spcPts val="0"/>
              </a:spcAft>
              <a:buSzPts val="1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3" name="Google Shape;23;p4"/>
          <p:cNvSpPr txBox="1">
            <a:spLocks noGrp="1"/>
          </p:cNvSpPr>
          <p:nvPr>
            <p:ph type="body" idx="3"/>
          </p:nvPr>
        </p:nvSpPr>
        <p:spPr>
          <a:xfrm>
            <a:off x="527051" y="332111"/>
            <a:ext cx="10752800" cy="214000"/>
          </a:xfrm>
          <a:prstGeom prst="rect">
            <a:avLst/>
          </a:prstGeom>
          <a:noFill/>
          <a:ln>
            <a:noFill/>
          </a:ln>
        </p:spPr>
        <p:txBody>
          <a:bodyPr spcFirstLastPara="1" wrap="square" lIns="91425" tIns="45700" rIns="91425" bIns="45700" anchor="ctr" anchorCtr="0">
            <a:noAutofit/>
          </a:bodyPr>
          <a:lstStyle>
            <a:lvl1pPr marL="609585" lvl="0" indent="-304792" algn="l">
              <a:spcBef>
                <a:spcPts val="267"/>
              </a:spcBef>
              <a:spcAft>
                <a:spcPts val="0"/>
              </a:spcAft>
              <a:buSzPts val="1000"/>
              <a:buFont typeface="Calibri"/>
              <a:buNone/>
              <a:defRPr sz="1333" b="1">
                <a:solidFill>
                  <a:srgbClr val="0050A0"/>
                </a:solidFill>
                <a:latin typeface="Calibri"/>
                <a:ea typeface="Calibri"/>
                <a:cs typeface="Calibri"/>
                <a:sym typeface="Calibri"/>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86797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9_Anpassad layout">
  <p:cSld name="19_Anpassad layout">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3131649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Rubrik + Brödtext, ljus bakgrund, Kapitelmärkning">
  <p:cSld name="1_Rubrik + Brödtext, ljus bakgrund, Kapitelmärkning">
    <p:spTree>
      <p:nvGrpSpPr>
        <p:cNvPr id="1" name="Shape 24"/>
        <p:cNvGrpSpPr/>
        <p:nvPr/>
      </p:nvGrpSpPr>
      <p:grpSpPr>
        <a:xfrm>
          <a:off x="0" y="0"/>
          <a:ext cx="0" cy="0"/>
          <a:chOff x="0" y="0"/>
          <a:chExt cx="0" cy="0"/>
        </a:xfrm>
      </p:grpSpPr>
      <p:pic>
        <p:nvPicPr>
          <p:cNvPr id="25" name="Google Shape;25;p5"/>
          <p:cNvPicPr preferRelativeResize="0"/>
          <p:nvPr/>
        </p:nvPicPr>
        <p:blipFill rotWithShape="1">
          <a:blip r:embed="rId2">
            <a:alphaModFix/>
          </a:blip>
          <a:srcRect b="40957"/>
          <a:stretch/>
        </p:blipFill>
        <p:spPr>
          <a:xfrm>
            <a:off x="0" y="-4"/>
            <a:ext cx="12196800" cy="5592000"/>
          </a:xfrm>
          <a:prstGeom prst="rect">
            <a:avLst/>
          </a:prstGeom>
          <a:noFill/>
          <a:ln>
            <a:noFill/>
          </a:ln>
        </p:spPr>
      </p:pic>
      <p:sp>
        <p:nvSpPr>
          <p:cNvPr id="26" name="Google Shape;26;p5"/>
          <p:cNvSpPr txBox="1">
            <a:spLocks noGrp="1"/>
          </p:cNvSpPr>
          <p:nvPr>
            <p:ph type="body" idx="1"/>
          </p:nvPr>
        </p:nvSpPr>
        <p:spPr>
          <a:xfrm>
            <a:off x="1014104" y="757767"/>
            <a:ext cx="10272000" cy="787600"/>
          </a:xfrm>
          <a:prstGeom prst="rect">
            <a:avLst/>
          </a:prstGeom>
          <a:noFill/>
          <a:ln>
            <a:noFill/>
          </a:ln>
        </p:spPr>
        <p:txBody>
          <a:bodyPr spcFirstLastPara="1" wrap="square" lIns="91425" tIns="45700" rIns="91425" bIns="45700" anchor="ctr" anchorCtr="0">
            <a:noAutofit/>
          </a:bodyPr>
          <a:lstStyle>
            <a:lvl1pPr marL="609585" lvl="0" indent="-304792" algn="l">
              <a:spcBef>
                <a:spcPts val="800"/>
              </a:spcBef>
              <a:spcAft>
                <a:spcPts val="0"/>
              </a:spcAft>
              <a:buSzPts val="3000"/>
              <a:buNone/>
              <a:defRPr sz="4000">
                <a:solidFill>
                  <a:srgbClr val="0050A0"/>
                </a:solidFill>
                <a:latin typeface="Calibri"/>
                <a:ea typeface="Calibri"/>
                <a:cs typeface="Calibri"/>
                <a:sym typeface="Calibri"/>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7" name="Google Shape;27;p5"/>
          <p:cNvSpPr txBox="1">
            <a:spLocks noGrp="1"/>
          </p:cNvSpPr>
          <p:nvPr>
            <p:ph type="body" idx="2"/>
          </p:nvPr>
        </p:nvSpPr>
        <p:spPr>
          <a:xfrm>
            <a:off x="1007533" y="1782359"/>
            <a:ext cx="10272000" cy="3470800"/>
          </a:xfrm>
          <a:prstGeom prst="rect">
            <a:avLst/>
          </a:prstGeom>
          <a:noFill/>
          <a:ln>
            <a:noFill/>
          </a:ln>
        </p:spPr>
        <p:txBody>
          <a:bodyPr spcFirstLastPara="1" wrap="square" lIns="91425" tIns="45700" rIns="91425" bIns="45700" anchor="t" anchorCtr="0">
            <a:noAutofit/>
          </a:bodyPr>
          <a:lstStyle>
            <a:lvl1pPr marL="609585" lvl="0" indent="-304792" algn="l">
              <a:spcBef>
                <a:spcPts val="800"/>
              </a:spcBef>
              <a:spcAft>
                <a:spcPts val="0"/>
              </a:spcAft>
              <a:buSzPts val="2000"/>
              <a:buNone/>
              <a:defRPr sz="2667">
                <a:solidFill>
                  <a:schemeClr val="dk1"/>
                </a:solidFill>
                <a:latin typeface="Calibri"/>
                <a:ea typeface="Calibri"/>
                <a:cs typeface="Calibri"/>
                <a:sym typeface="Calibri"/>
              </a:defRPr>
            </a:lvl1pPr>
            <a:lvl2pPr marL="1219170" lvl="1" indent="-304792" algn="l">
              <a:spcBef>
                <a:spcPts val="800"/>
              </a:spcBef>
              <a:spcAft>
                <a:spcPts val="0"/>
              </a:spcAft>
              <a:buSzPts val="1800"/>
              <a:buNone/>
              <a:defRPr/>
            </a:lvl2pPr>
            <a:lvl3pPr marL="1828754" lvl="2" indent="-304792" algn="l">
              <a:spcBef>
                <a:spcPts val="427"/>
              </a:spcBef>
              <a:spcAft>
                <a:spcPts val="0"/>
              </a:spcAft>
              <a:buSzPts val="1600"/>
              <a:buNone/>
              <a:defRPr/>
            </a:lvl3pPr>
            <a:lvl4pPr marL="2438339" lvl="3" indent="-304792" algn="l">
              <a:spcBef>
                <a:spcPts val="373"/>
              </a:spcBef>
              <a:spcAft>
                <a:spcPts val="0"/>
              </a:spcAft>
              <a:buSzPts val="1400"/>
              <a:buNone/>
              <a:defRPr/>
            </a:lvl4pPr>
            <a:lvl5pPr marL="3047924" lvl="4" indent="-304792" algn="l">
              <a:spcBef>
                <a:spcPts val="320"/>
              </a:spcBef>
              <a:spcAft>
                <a:spcPts val="0"/>
              </a:spcAft>
              <a:buSzPts val="1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28" name="Google Shape;28;p5"/>
          <p:cNvSpPr txBox="1">
            <a:spLocks noGrp="1"/>
          </p:cNvSpPr>
          <p:nvPr>
            <p:ph type="body" idx="3"/>
          </p:nvPr>
        </p:nvSpPr>
        <p:spPr>
          <a:xfrm>
            <a:off x="527051" y="332111"/>
            <a:ext cx="10752800" cy="214000"/>
          </a:xfrm>
          <a:prstGeom prst="rect">
            <a:avLst/>
          </a:prstGeom>
          <a:noFill/>
          <a:ln>
            <a:noFill/>
          </a:ln>
        </p:spPr>
        <p:txBody>
          <a:bodyPr spcFirstLastPara="1" wrap="square" lIns="91425" tIns="45700" rIns="91425" bIns="45700" anchor="ctr" anchorCtr="0">
            <a:noAutofit/>
          </a:bodyPr>
          <a:lstStyle>
            <a:lvl1pPr marL="609585" lvl="0" indent="-304792" algn="l">
              <a:spcBef>
                <a:spcPts val="267"/>
              </a:spcBef>
              <a:spcAft>
                <a:spcPts val="0"/>
              </a:spcAft>
              <a:buSzPts val="1000"/>
              <a:buFont typeface="Calibri"/>
              <a:buNone/>
              <a:defRPr sz="1333" b="1">
                <a:solidFill>
                  <a:srgbClr val="0050A0"/>
                </a:solidFill>
                <a:latin typeface="Calibri"/>
                <a:ea typeface="Calibri"/>
                <a:cs typeface="Calibri"/>
                <a:sym typeface="Calibri"/>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05622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Rubrik + Brödtext, ljus bakgrund, Kapitelmärkning">
  <p:cSld name="3_Rubrik + Brödtext, ljus bakgrund, Kapitelmärkning">
    <p:spTree>
      <p:nvGrpSpPr>
        <p:cNvPr id="1" name="Shape 29"/>
        <p:cNvGrpSpPr/>
        <p:nvPr/>
      </p:nvGrpSpPr>
      <p:grpSpPr>
        <a:xfrm>
          <a:off x="0" y="0"/>
          <a:ext cx="0" cy="0"/>
          <a:chOff x="0" y="0"/>
          <a:chExt cx="0" cy="0"/>
        </a:xfrm>
      </p:grpSpPr>
      <p:sp>
        <p:nvSpPr>
          <p:cNvPr id="30" name="Google Shape;30;p6"/>
          <p:cNvSpPr/>
          <p:nvPr/>
        </p:nvSpPr>
        <p:spPr>
          <a:xfrm>
            <a:off x="0" y="0"/>
            <a:ext cx="12192000" cy="5594400"/>
          </a:xfrm>
          <a:prstGeom prst="rect">
            <a:avLst/>
          </a:prstGeom>
          <a:solidFill>
            <a:schemeClr val="accent5"/>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31" name="Google Shape;31;p6"/>
          <p:cNvSpPr txBox="1">
            <a:spLocks noGrp="1"/>
          </p:cNvSpPr>
          <p:nvPr>
            <p:ph type="body" idx="1"/>
          </p:nvPr>
        </p:nvSpPr>
        <p:spPr>
          <a:xfrm>
            <a:off x="1014104" y="757767"/>
            <a:ext cx="10272000" cy="787600"/>
          </a:xfrm>
          <a:prstGeom prst="rect">
            <a:avLst/>
          </a:prstGeom>
          <a:noFill/>
          <a:ln>
            <a:noFill/>
          </a:ln>
        </p:spPr>
        <p:txBody>
          <a:bodyPr spcFirstLastPara="1" wrap="square" lIns="91425" tIns="45700" rIns="91425" bIns="45700" anchor="ctr" anchorCtr="0">
            <a:noAutofit/>
          </a:bodyPr>
          <a:lstStyle>
            <a:lvl1pPr marL="609585" lvl="0" indent="-304792" algn="l">
              <a:spcBef>
                <a:spcPts val="800"/>
              </a:spcBef>
              <a:spcAft>
                <a:spcPts val="0"/>
              </a:spcAft>
              <a:buSzPts val="3000"/>
              <a:buNone/>
              <a:defRPr sz="4000">
                <a:solidFill>
                  <a:srgbClr val="0050A0"/>
                </a:solidFill>
                <a:latin typeface="Calibri"/>
                <a:ea typeface="Calibri"/>
                <a:cs typeface="Calibri"/>
                <a:sym typeface="Calibri"/>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1007533" y="1782359"/>
            <a:ext cx="10272000" cy="3470800"/>
          </a:xfrm>
          <a:prstGeom prst="rect">
            <a:avLst/>
          </a:prstGeom>
          <a:noFill/>
          <a:ln>
            <a:noFill/>
          </a:ln>
        </p:spPr>
        <p:txBody>
          <a:bodyPr spcFirstLastPara="1" wrap="square" lIns="91425" tIns="45700" rIns="91425" bIns="45700" anchor="t" anchorCtr="0">
            <a:noAutofit/>
          </a:bodyPr>
          <a:lstStyle>
            <a:lvl1pPr marL="609585" lvl="0" indent="-304792" algn="l">
              <a:spcBef>
                <a:spcPts val="800"/>
              </a:spcBef>
              <a:spcAft>
                <a:spcPts val="0"/>
              </a:spcAft>
              <a:buSzPts val="2000"/>
              <a:buNone/>
              <a:defRPr sz="2667">
                <a:solidFill>
                  <a:schemeClr val="dk1"/>
                </a:solidFill>
                <a:latin typeface="Calibri"/>
                <a:ea typeface="Calibri"/>
                <a:cs typeface="Calibri"/>
                <a:sym typeface="Calibri"/>
              </a:defRPr>
            </a:lvl1pPr>
            <a:lvl2pPr marL="1219170" lvl="1" indent="-304792" algn="l">
              <a:spcBef>
                <a:spcPts val="800"/>
              </a:spcBef>
              <a:spcAft>
                <a:spcPts val="0"/>
              </a:spcAft>
              <a:buSzPts val="1800"/>
              <a:buNone/>
              <a:defRPr/>
            </a:lvl2pPr>
            <a:lvl3pPr marL="1828754" lvl="2" indent="-304792" algn="l">
              <a:spcBef>
                <a:spcPts val="427"/>
              </a:spcBef>
              <a:spcAft>
                <a:spcPts val="0"/>
              </a:spcAft>
              <a:buSzPts val="1600"/>
              <a:buNone/>
              <a:defRPr/>
            </a:lvl3pPr>
            <a:lvl4pPr marL="2438339" lvl="3" indent="-304792" algn="l">
              <a:spcBef>
                <a:spcPts val="373"/>
              </a:spcBef>
              <a:spcAft>
                <a:spcPts val="0"/>
              </a:spcAft>
              <a:buSzPts val="1400"/>
              <a:buNone/>
              <a:defRPr/>
            </a:lvl4pPr>
            <a:lvl5pPr marL="3047924" lvl="4" indent="-304792" algn="l">
              <a:spcBef>
                <a:spcPts val="320"/>
              </a:spcBef>
              <a:spcAft>
                <a:spcPts val="0"/>
              </a:spcAft>
              <a:buSzPts val="1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3" name="Google Shape;33;p6"/>
          <p:cNvSpPr txBox="1">
            <a:spLocks noGrp="1"/>
          </p:cNvSpPr>
          <p:nvPr>
            <p:ph type="body" idx="3"/>
          </p:nvPr>
        </p:nvSpPr>
        <p:spPr>
          <a:xfrm>
            <a:off x="527051" y="332111"/>
            <a:ext cx="10752800" cy="214000"/>
          </a:xfrm>
          <a:prstGeom prst="rect">
            <a:avLst/>
          </a:prstGeom>
          <a:noFill/>
          <a:ln>
            <a:noFill/>
          </a:ln>
        </p:spPr>
        <p:txBody>
          <a:bodyPr spcFirstLastPara="1" wrap="square" lIns="91425" tIns="45700" rIns="91425" bIns="45700" anchor="ctr" anchorCtr="0">
            <a:noAutofit/>
          </a:bodyPr>
          <a:lstStyle>
            <a:lvl1pPr marL="609585" lvl="0" indent="-304792" algn="l">
              <a:spcBef>
                <a:spcPts val="267"/>
              </a:spcBef>
              <a:spcAft>
                <a:spcPts val="0"/>
              </a:spcAft>
              <a:buSzPts val="1000"/>
              <a:buFont typeface="Calibri"/>
              <a:buNone/>
              <a:defRPr sz="1333" b="1">
                <a:solidFill>
                  <a:srgbClr val="0050A0"/>
                </a:solidFill>
                <a:latin typeface="Calibri"/>
                <a:ea typeface="Calibri"/>
                <a:cs typeface="Calibri"/>
                <a:sym typeface="Calibri"/>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54191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Rubrik och punktlista + kapitelmärkning">
  <p:cSld name="1_Rubrik och punktlista + kapitelmärkning">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1015420" y="765175"/>
            <a:ext cx="10272000" cy="780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0050A0"/>
              </a:buClr>
              <a:buSzPts val="3000"/>
              <a:buFont typeface="Calibri"/>
              <a:buNone/>
              <a:defRPr sz="4000">
                <a:solidFill>
                  <a:srgbClr val="0050A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7"/>
          <p:cNvSpPr txBox="1">
            <a:spLocks noGrp="1"/>
          </p:cNvSpPr>
          <p:nvPr>
            <p:ph type="body" idx="1"/>
          </p:nvPr>
        </p:nvSpPr>
        <p:spPr>
          <a:xfrm>
            <a:off x="1015419" y="1773239"/>
            <a:ext cx="10264400" cy="3480000"/>
          </a:xfrm>
          <a:prstGeom prst="rect">
            <a:avLst/>
          </a:prstGeom>
          <a:noFill/>
          <a:ln>
            <a:noFill/>
          </a:ln>
        </p:spPr>
        <p:txBody>
          <a:bodyPr spcFirstLastPara="1" wrap="square" lIns="91425" tIns="45700" rIns="91425" bIns="45700" anchor="t" anchorCtr="0">
            <a:noAutofit/>
          </a:bodyPr>
          <a:lstStyle>
            <a:lvl1pPr marL="609585" lvl="0" indent="-474121" algn="l">
              <a:spcBef>
                <a:spcPts val="533"/>
              </a:spcBef>
              <a:spcAft>
                <a:spcPts val="0"/>
              </a:spcAft>
              <a:buClr>
                <a:srgbClr val="0050A0"/>
              </a:buClr>
              <a:buSzPts val="2000"/>
              <a:buChar char="•"/>
              <a:defRPr sz="2667">
                <a:solidFill>
                  <a:schemeClr val="dk1"/>
                </a:solidFill>
                <a:latin typeface="Calibri"/>
                <a:ea typeface="Calibri"/>
                <a:cs typeface="Calibri"/>
                <a:sym typeface="Calibri"/>
              </a:defRPr>
            </a:lvl1pPr>
            <a:lvl2pPr marL="1219170" lvl="1" indent="-457189" algn="l">
              <a:spcBef>
                <a:spcPts val="480"/>
              </a:spcBef>
              <a:spcAft>
                <a:spcPts val="0"/>
              </a:spcAft>
              <a:buClr>
                <a:srgbClr val="0050A0"/>
              </a:buClr>
              <a:buSzPts val="1800"/>
              <a:buFont typeface="Arial"/>
              <a:buChar char="•"/>
              <a:defRPr sz="2400">
                <a:solidFill>
                  <a:schemeClr val="dk1"/>
                </a:solidFill>
                <a:latin typeface="Calibri"/>
                <a:ea typeface="Calibri"/>
                <a:cs typeface="Calibri"/>
                <a:sym typeface="Calibri"/>
              </a:defRPr>
            </a:lvl2pPr>
            <a:lvl3pPr marL="1828754" lvl="2" indent="-440256" algn="l">
              <a:spcBef>
                <a:spcPts val="427"/>
              </a:spcBef>
              <a:spcAft>
                <a:spcPts val="0"/>
              </a:spcAft>
              <a:buClr>
                <a:srgbClr val="0050A0"/>
              </a:buClr>
              <a:buSzPts val="1600"/>
              <a:buFont typeface="Arial"/>
              <a:buChar char="•"/>
              <a:defRPr sz="2133">
                <a:solidFill>
                  <a:schemeClr val="dk1"/>
                </a:solidFill>
                <a:latin typeface="Calibri"/>
                <a:ea typeface="Calibri"/>
                <a:cs typeface="Calibri"/>
                <a:sym typeface="Calibri"/>
              </a:defRPr>
            </a:lvl3pPr>
            <a:lvl4pPr marL="2438339" lvl="3" indent="-423323" algn="l">
              <a:spcBef>
                <a:spcPts val="373"/>
              </a:spcBef>
              <a:spcAft>
                <a:spcPts val="0"/>
              </a:spcAft>
              <a:buClr>
                <a:srgbClr val="0050A0"/>
              </a:buClr>
              <a:buSzPts val="1400"/>
              <a:buFont typeface="Arial"/>
              <a:buChar char="•"/>
              <a:defRPr sz="1867">
                <a:solidFill>
                  <a:schemeClr val="dk1"/>
                </a:solidFill>
                <a:latin typeface="Calibri"/>
                <a:ea typeface="Calibri"/>
                <a:cs typeface="Calibri"/>
                <a:sym typeface="Calibri"/>
              </a:defRPr>
            </a:lvl4pPr>
            <a:lvl5pPr marL="3047924" lvl="4" indent="-406390" algn="l">
              <a:spcBef>
                <a:spcPts val="320"/>
              </a:spcBef>
              <a:spcAft>
                <a:spcPts val="0"/>
              </a:spcAft>
              <a:buClr>
                <a:srgbClr val="0050A0"/>
              </a:buClr>
              <a:buSzPts val="1200"/>
              <a:buFont typeface="Arial"/>
              <a:buChar char="•"/>
              <a:defRPr sz="1600">
                <a:solidFill>
                  <a:schemeClr val="dk1"/>
                </a:solidFill>
                <a:latin typeface="Calibri"/>
                <a:ea typeface="Calibri"/>
                <a:cs typeface="Calibri"/>
                <a:sym typeface="Calibri"/>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7" name="Google Shape;37;p7"/>
          <p:cNvSpPr txBox="1">
            <a:spLocks noGrp="1"/>
          </p:cNvSpPr>
          <p:nvPr>
            <p:ph type="body" idx="2"/>
          </p:nvPr>
        </p:nvSpPr>
        <p:spPr>
          <a:xfrm>
            <a:off x="528000" y="331200"/>
            <a:ext cx="10751600" cy="214800"/>
          </a:xfrm>
          <a:prstGeom prst="rect">
            <a:avLst/>
          </a:prstGeom>
          <a:noFill/>
          <a:ln>
            <a:noFill/>
          </a:ln>
        </p:spPr>
        <p:txBody>
          <a:bodyPr spcFirstLastPara="1" wrap="square" lIns="91425" tIns="45700" rIns="91425" bIns="45700" anchor="ctr" anchorCtr="0">
            <a:noAutofit/>
          </a:bodyPr>
          <a:lstStyle>
            <a:lvl1pPr marL="609585" lvl="0" indent="-304792" algn="l">
              <a:spcBef>
                <a:spcPts val="267"/>
              </a:spcBef>
              <a:spcAft>
                <a:spcPts val="0"/>
              </a:spcAft>
              <a:buSzPts val="1000"/>
              <a:buFont typeface="Calibri"/>
              <a:buNone/>
              <a:defRPr sz="1333" b="1">
                <a:solidFill>
                  <a:srgbClr val="0050A0"/>
                </a:solidFill>
                <a:latin typeface="Calibri"/>
                <a:ea typeface="Calibri"/>
                <a:cs typeface="Calibri"/>
                <a:sym typeface="Calibri"/>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87971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ubrik på Bild">
  <p:cSld name="Rubrik på Bild">
    <p:spTree>
      <p:nvGrpSpPr>
        <p:cNvPr id="1" name="Shape 38"/>
        <p:cNvGrpSpPr/>
        <p:nvPr/>
      </p:nvGrpSpPr>
      <p:grpSpPr>
        <a:xfrm>
          <a:off x="0" y="0"/>
          <a:ext cx="0" cy="0"/>
          <a:chOff x="0" y="0"/>
          <a:chExt cx="0" cy="0"/>
        </a:xfrm>
      </p:grpSpPr>
      <p:pic>
        <p:nvPicPr>
          <p:cNvPr id="39" name="Google Shape;39;p8"/>
          <p:cNvPicPr preferRelativeResize="0"/>
          <p:nvPr/>
        </p:nvPicPr>
        <p:blipFill rotWithShape="1">
          <a:blip r:embed="rId2">
            <a:alphaModFix/>
          </a:blip>
          <a:srcRect/>
          <a:stretch/>
        </p:blipFill>
        <p:spPr>
          <a:xfrm>
            <a:off x="0" y="0"/>
            <a:ext cx="12192000" cy="5590117"/>
          </a:xfrm>
          <a:prstGeom prst="rect">
            <a:avLst/>
          </a:prstGeom>
          <a:noFill/>
          <a:ln>
            <a:noFill/>
          </a:ln>
        </p:spPr>
      </p:pic>
      <p:sp>
        <p:nvSpPr>
          <p:cNvPr id="40" name="Google Shape;40;p8"/>
          <p:cNvSpPr>
            <a:spLocks noGrp="1"/>
          </p:cNvSpPr>
          <p:nvPr>
            <p:ph type="pic" idx="2"/>
          </p:nvPr>
        </p:nvSpPr>
        <p:spPr>
          <a:xfrm>
            <a:off x="0" y="1"/>
            <a:ext cx="12192000" cy="5590000"/>
          </a:xfrm>
          <a:prstGeom prst="rect">
            <a:avLst/>
          </a:prstGeom>
          <a:noFill/>
          <a:ln>
            <a:noFill/>
          </a:ln>
        </p:spPr>
      </p:sp>
      <p:sp>
        <p:nvSpPr>
          <p:cNvPr id="41" name="Google Shape;41;p8"/>
          <p:cNvSpPr txBox="1">
            <a:spLocks noGrp="1"/>
          </p:cNvSpPr>
          <p:nvPr>
            <p:ph type="ctrTitle"/>
          </p:nvPr>
        </p:nvSpPr>
        <p:spPr>
          <a:xfrm>
            <a:off x="1016732" y="1557339"/>
            <a:ext cx="10272000" cy="1008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4400"/>
              <a:buFont typeface="Calibri"/>
              <a:buNone/>
              <a:defRPr sz="5867">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41383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Rubrik, Brödtext, Bild, Kapitelmärkning">
  <p:cSld name="Rubrik, Brödtext, Bild, Kapitelmärkning">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007533" y="765176"/>
            <a:ext cx="5088400" cy="780000"/>
          </a:xfrm>
          <a:prstGeom prst="rect">
            <a:avLst/>
          </a:prstGeom>
          <a:noFill/>
          <a:ln>
            <a:noFill/>
          </a:ln>
        </p:spPr>
        <p:txBody>
          <a:bodyPr spcFirstLastPara="1" wrap="square" lIns="91425" tIns="45700" rIns="91425" bIns="45700" anchor="ctr" anchorCtr="0">
            <a:noAutofit/>
          </a:bodyPr>
          <a:lstStyle>
            <a:lvl1pPr marL="609585" lvl="0" indent="-304792" algn="l">
              <a:spcBef>
                <a:spcPts val="800"/>
              </a:spcBef>
              <a:spcAft>
                <a:spcPts val="0"/>
              </a:spcAft>
              <a:buSzPts val="3000"/>
              <a:buNone/>
              <a:defRPr sz="4000">
                <a:solidFill>
                  <a:srgbClr val="0050A0"/>
                </a:solidFill>
                <a:latin typeface="Calibri"/>
                <a:ea typeface="Calibri"/>
                <a:cs typeface="Calibri"/>
                <a:sym typeface="Calibri"/>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44" name="Google Shape;44;p9"/>
          <p:cNvSpPr txBox="1">
            <a:spLocks noGrp="1"/>
          </p:cNvSpPr>
          <p:nvPr>
            <p:ph type="body" idx="2"/>
          </p:nvPr>
        </p:nvSpPr>
        <p:spPr>
          <a:xfrm>
            <a:off x="1007533" y="1773480"/>
            <a:ext cx="5088400" cy="3816000"/>
          </a:xfrm>
          <a:prstGeom prst="rect">
            <a:avLst/>
          </a:prstGeom>
          <a:noFill/>
          <a:ln>
            <a:noFill/>
          </a:ln>
        </p:spPr>
        <p:txBody>
          <a:bodyPr spcFirstLastPara="1" wrap="square" lIns="91425" tIns="45700" rIns="91425" bIns="45700" anchor="t" anchorCtr="0">
            <a:noAutofit/>
          </a:bodyPr>
          <a:lstStyle>
            <a:lvl1pPr marL="609585" lvl="0" indent="-304792" algn="l">
              <a:spcBef>
                <a:spcPts val="800"/>
              </a:spcBef>
              <a:spcAft>
                <a:spcPts val="0"/>
              </a:spcAft>
              <a:buSzPts val="2000"/>
              <a:buNone/>
              <a:defRPr sz="2667">
                <a:solidFill>
                  <a:schemeClr val="dk1"/>
                </a:solidFill>
                <a:latin typeface="Calibri"/>
                <a:ea typeface="Calibri"/>
                <a:cs typeface="Calibri"/>
                <a:sym typeface="Calibri"/>
              </a:defRPr>
            </a:lvl1pPr>
            <a:lvl2pPr marL="1219170" lvl="1" indent="-304792" algn="l">
              <a:spcBef>
                <a:spcPts val="800"/>
              </a:spcBef>
              <a:spcAft>
                <a:spcPts val="0"/>
              </a:spcAft>
              <a:buSzPts val="1800"/>
              <a:buNone/>
              <a:defRPr/>
            </a:lvl2pPr>
            <a:lvl3pPr marL="1828754" lvl="2" indent="-304792" algn="l">
              <a:spcBef>
                <a:spcPts val="427"/>
              </a:spcBef>
              <a:spcAft>
                <a:spcPts val="0"/>
              </a:spcAft>
              <a:buSzPts val="1600"/>
              <a:buNone/>
              <a:defRPr/>
            </a:lvl3pPr>
            <a:lvl4pPr marL="2438339" lvl="3" indent="-304792" algn="l">
              <a:spcBef>
                <a:spcPts val="373"/>
              </a:spcBef>
              <a:spcAft>
                <a:spcPts val="0"/>
              </a:spcAft>
              <a:buSzPts val="1400"/>
              <a:buNone/>
              <a:defRPr/>
            </a:lvl4pPr>
            <a:lvl5pPr marL="3047924" lvl="4" indent="-304792" algn="l">
              <a:spcBef>
                <a:spcPts val="320"/>
              </a:spcBef>
              <a:spcAft>
                <a:spcPts val="0"/>
              </a:spcAft>
              <a:buSzPts val="1200"/>
              <a:buNone/>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45" name="Google Shape;45;p9"/>
          <p:cNvSpPr>
            <a:spLocks noGrp="1"/>
          </p:cNvSpPr>
          <p:nvPr>
            <p:ph type="pic" idx="3"/>
          </p:nvPr>
        </p:nvSpPr>
        <p:spPr>
          <a:xfrm>
            <a:off x="6479717" y="765176"/>
            <a:ext cx="4800000" cy="4824400"/>
          </a:xfrm>
          <a:prstGeom prst="rect">
            <a:avLst/>
          </a:prstGeom>
          <a:noFill/>
          <a:ln>
            <a:noFill/>
          </a:ln>
        </p:spPr>
      </p:sp>
      <p:sp>
        <p:nvSpPr>
          <p:cNvPr id="46" name="Google Shape;46;p9"/>
          <p:cNvSpPr txBox="1">
            <a:spLocks noGrp="1"/>
          </p:cNvSpPr>
          <p:nvPr>
            <p:ph type="body" idx="4"/>
          </p:nvPr>
        </p:nvSpPr>
        <p:spPr>
          <a:xfrm>
            <a:off x="527051" y="332111"/>
            <a:ext cx="10752800" cy="214000"/>
          </a:xfrm>
          <a:prstGeom prst="rect">
            <a:avLst/>
          </a:prstGeom>
          <a:noFill/>
          <a:ln>
            <a:noFill/>
          </a:ln>
        </p:spPr>
        <p:txBody>
          <a:bodyPr spcFirstLastPara="1" wrap="square" lIns="91425" tIns="45700" rIns="91425" bIns="45700" anchor="ctr" anchorCtr="0">
            <a:noAutofit/>
          </a:bodyPr>
          <a:lstStyle>
            <a:lvl1pPr marL="609585" lvl="0" indent="-304792" algn="l">
              <a:spcBef>
                <a:spcPts val="267"/>
              </a:spcBef>
              <a:spcAft>
                <a:spcPts val="0"/>
              </a:spcAft>
              <a:buSzPts val="1000"/>
              <a:buFont typeface="Calibri"/>
              <a:buNone/>
              <a:defRPr sz="1333" b="1">
                <a:solidFill>
                  <a:srgbClr val="0050A0"/>
                </a:solidFill>
                <a:latin typeface="Calibri"/>
                <a:ea typeface="Calibri"/>
                <a:cs typeface="Calibri"/>
                <a:sym typeface="Calibri"/>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35300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Rubrik + Bild, Kapitelmärkning">
  <p:cSld name="Rubrik + Bild, Kapitelmärkning">
    <p:spTree>
      <p:nvGrpSpPr>
        <p:cNvPr id="1" name="Shape 47"/>
        <p:cNvGrpSpPr/>
        <p:nvPr/>
      </p:nvGrpSpPr>
      <p:grpSpPr>
        <a:xfrm>
          <a:off x="0" y="0"/>
          <a:ext cx="0" cy="0"/>
          <a:chOff x="0" y="0"/>
          <a:chExt cx="0" cy="0"/>
        </a:xfrm>
      </p:grpSpPr>
      <p:sp>
        <p:nvSpPr>
          <p:cNvPr id="48" name="Google Shape;48;p10"/>
          <p:cNvSpPr txBox="1">
            <a:spLocks noGrp="1"/>
          </p:cNvSpPr>
          <p:nvPr>
            <p:ph type="body" idx="1"/>
          </p:nvPr>
        </p:nvSpPr>
        <p:spPr>
          <a:xfrm>
            <a:off x="1007533" y="765176"/>
            <a:ext cx="10272000" cy="780000"/>
          </a:xfrm>
          <a:prstGeom prst="rect">
            <a:avLst/>
          </a:prstGeom>
          <a:noFill/>
          <a:ln>
            <a:noFill/>
          </a:ln>
        </p:spPr>
        <p:txBody>
          <a:bodyPr spcFirstLastPara="1" wrap="square" lIns="91425" tIns="45700" rIns="91425" bIns="45700" anchor="ctr" anchorCtr="0">
            <a:noAutofit/>
          </a:bodyPr>
          <a:lstStyle>
            <a:lvl1pPr marL="609585" lvl="0" indent="-304792" algn="l">
              <a:spcBef>
                <a:spcPts val="800"/>
              </a:spcBef>
              <a:spcAft>
                <a:spcPts val="0"/>
              </a:spcAft>
              <a:buSzPts val="3000"/>
              <a:buNone/>
              <a:defRPr sz="4000">
                <a:solidFill>
                  <a:srgbClr val="0050A0"/>
                </a:solidFill>
                <a:latin typeface="Calibri"/>
                <a:ea typeface="Calibri"/>
                <a:cs typeface="Calibri"/>
                <a:sym typeface="Calibri"/>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49" name="Google Shape;49;p10"/>
          <p:cNvSpPr>
            <a:spLocks noGrp="1"/>
          </p:cNvSpPr>
          <p:nvPr>
            <p:ph type="pic" idx="2"/>
          </p:nvPr>
        </p:nvSpPr>
        <p:spPr>
          <a:xfrm>
            <a:off x="1007533" y="1772819"/>
            <a:ext cx="10272000" cy="3480800"/>
          </a:xfrm>
          <a:prstGeom prst="rect">
            <a:avLst/>
          </a:prstGeom>
          <a:noFill/>
          <a:ln>
            <a:noFill/>
          </a:ln>
        </p:spPr>
      </p:sp>
      <p:sp>
        <p:nvSpPr>
          <p:cNvPr id="50" name="Google Shape;50;p10"/>
          <p:cNvSpPr txBox="1">
            <a:spLocks noGrp="1"/>
          </p:cNvSpPr>
          <p:nvPr>
            <p:ph type="body" idx="3"/>
          </p:nvPr>
        </p:nvSpPr>
        <p:spPr>
          <a:xfrm>
            <a:off x="527051" y="332656"/>
            <a:ext cx="10752800" cy="213600"/>
          </a:xfrm>
          <a:prstGeom prst="rect">
            <a:avLst/>
          </a:prstGeom>
          <a:noFill/>
          <a:ln>
            <a:noFill/>
          </a:ln>
        </p:spPr>
        <p:txBody>
          <a:bodyPr spcFirstLastPara="1" wrap="square" lIns="91425" tIns="45700" rIns="91425" bIns="45700" anchor="ctr" anchorCtr="0">
            <a:noAutofit/>
          </a:bodyPr>
          <a:lstStyle>
            <a:lvl1pPr marL="609585" lvl="0" indent="-304792" algn="l">
              <a:spcBef>
                <a:spcPts val="267"/>
              </a:spcBef>
              <a:spcAft>
                <a:spcPts val="0"/>
              </a:spcAft>
              <a:buSzPts val="1000"/>
              <a:buFont typeface="Calibri"/>
              <a:buNone/>
              <a:defRPr sz="1333" b="1">
                <a:solidFill>
                  <a:srgbClr val="0050A0"/>
                </a:solidFill>
                <a:latin typeface="Calibri"/>
                <a:ea typeface="Calibri"/>
                <a:cs typeface="Calibri"/>
                <a:sym typeface="Calibri"/>
              </a:defRPr>
            </a:lvl1pPr>
            <a:lvl2pPr marL="1219170" lvl="1" indent="-457189" algn="l">
              <a:spcBef>
                <a:spcPts val="480"/>
              </a:spcBef>
              <a:spcAft>
                <a:spcPts val="0"/>
              </a:spcAft>
              <a:buSzPts val="1800"/>
              <a:buChar char="•"/>
              <a:defRPr/>
            </a:lvl2pPr>
            <a:lvl3pPr marL="1828754" lvl="2" indent="-457189" algn="l">
              <a:spcBef>
                <a:spcPts val="480"/>
              </a:spcBef>
              <a:spcAft>
                <a:spcPts val="0"/>
              </a:spcAft>
              <a:buSzPts val="1800"/>
              <a:buChar char="•"/>
              <a:defRPr/>
            </a:lvl3pPr>
            <a:lvl4pPr marL="2438339" lvl="3" indent="-457189" algn="l">
              <a:spcBef>
                <a:spcPts val="480"/>
              </a:spcBef>
              <a:spcAft>
                <a:spcPts val="0"/>
              </a:spcAft>
              <a:buSzPts val="1800"/>
              <a:buChar char="•"/>
              <a:defRPr/>
            </a:lvl4pPr>
            <a:lvl5pPr marL="3047924" lvl="4" indent="-457189" algn="l">
              <a:spcBef>
                <a:spcPts val="480"/>
              </a:spcBef>
              <a:spcAft>
                <a:spcPts val="0"/>
              </a:spcAft>
              <a:buSzPts val="1800"/>
              <a:buChar char="•"/>
              <a:defRPr/>
            </a:lvl5pPr>
            <a:lvl6pPr marL="3657509" lvl="5" indent="-457189" algn="l">
              <a:spcBef>
                <a:spcPts val="48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361489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07535" y="274639"/>
            <a:ext cx="10272000" cy="11432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0050A0"/>
              </a:buClr>
              <a:buSzPts val="4400"/>
              <a:buFont typeface="Calibri"/>
              <a:buNone/>
              <a:defRPr sz="4400" b="1" i="0" u="none" strike="noStrike" cap="none">
                <a:solidFill>
                  <a:srgbClr val="0050A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1007535" y="1600201"/>
            <a:ext cx="10272000" cy="3556800"/>
          </a:xfrm>
          <a:prstGeom prst="rect">
            <a:avLst/>
          </a:prstGeom>
          <a:noFill/>
          <a:ln>
            <a:noFill/>
          </a:ln>
        </p:spPr>
        <p:txBody>
          <a:bodyPr spcFirstLastPara="1" wrap="square" lIns="91425" tIns="45700" rIns="91425" bIns="45700" anchor="t" anchorCtr="0">
            <a:noAutofit/>
          </a:bodyPr>
          <a:lstStyle>
            <a:lvl1pPr marL="457200" marR="0" lvl="0" indent="-355600" algn="l" rtl="0">
              <a:spcBef>
                <a:spcPts val="400"/>
              </a:spcBef>
              <a:spcAft>
                <a:spcPts val="0"/>
              </a:spcAft>
              <a:buClr>
                <a:srgbClr val="0050A0"/>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42900" algn="l" rtl="0">
              <a:spcBef>
                <a:spcPts val="360"/>
              </a:spcBef>
              <a:spcAft>
                <a:spcPts val="0"/>
              </a:spcAft>
              <a:buClr>
                <a:srgbClr val="0050A0"/>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rgbClr val="0050A0"/>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7500" algn="l" rtl="0">
              <a:spcBef>
                <a:spcPts val="280"/>
              </a:spcBef>
              <a:spcAft>
                <a:spcPts val="0"/>
              </a:spcAft>
              <a:buClr>
                <a:srgbClr val="0050A0"/>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04800" algn="l" rtl="0">
              <a:spcBef>
                <a:spcPts val="240"/>
              </a:spcBef>
              <a:spcAft>
                <a:spcPts val="0"/>
              </a:spcAft>
              <a:buClr>
                <a:srgbClr val="0050A0"/>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 name="Google Shape;8;p1"/>
          <p:cNvPicPr preferRelativeResize="0"/>
          <p:nvPr/>
        </p:nvPicPr>
        <p:blipFill rotWithShape="1">
          <a:blip r:embed="rId32">
            <a:alphaModFix/>
          </a:blip>
          <a:srcRect/>
          <a:stretch/>
        </p:blipFill>
        <p:spPr>
          <a:xfrm>
            <a:off x="9359506" y="6007591"/>
            <a:ext cx="1920215" cy="434661"/>
          </a:xfrm>
          <a:prstGeom prst="rect">
            <a:avLst/>
          </a:prstGeom>
          <a:noFill/>
          <a:ln>
            <a:noFill/>
          </a:ln>
        </p:spPr>
      </p:pic>
      <p:pic>
        <p:nvPicPr>
          <p:cNvPr id="9" name="Google Shape;9;p1"/>
          <p:cNvPicPr preferRelativeResize="0"/>
          <p:nvPr/>
        </p:nvPicPr>
        <p:blipFill rotWithShape="1">
          <a:blip r:embed="rId33">
            <a:alphaModFix/>
          </a:blip>
          <a:srcRect/>
          <a:stretch/>
        </p:blipFill>
        <p:spPr>
          <a:xfrm>
            <a:off x="8304246" y="5925278"/>
            <a:ext cx="750857" cy="700801"/>
          </a:xfrm>
          <a:prstGeom prst="rect">
            <a:avLst/>
          </a:prstGeom>
          <a:noFill/>
          <a:ln>
            <a:noFill/>
          </a:ln>
        </p:spPr>
      </p:pic>
      <p:sp>
        <p:nvSpPr>
          <p:cNvPr id="10" name="Google Shape;10;p1"/>
          <p:cNvSpPr txBox="1"/>
          <p:nvPr/>
        </p:nvSpPr>
        <p:spPr>
          <a:xfrm>
            <a:off x="162400" y="5967867"/>
            <a:ext cx="4000000" cy="574604"/>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sv" sz="1067">
                <a:solidFill>
                  <a:srgbClr val="110046"/>
                </a:solidFill>
              </a:rPr>
              <a:t>Copyright DigJourney </a:t>
            </a:r>
            <a:endParaRPr sz="1067">
              <a:solidFill>
                <a:srgbClr val="110046"/>
              </a:solidFill>
            </a:endParaRPr>
          </a:p>
          <a:p>
            <a:pPr marL="0" lvl="0" indent="0" algn="l" rtl="0">
              <a:spcBef>
                <a:spcPts val="0"/>
              </a:spcBef>
              <a:spcAft>
                <a:spcPts val="0"/>
              </a:spcAft>
              <a:buNone/>
            </a:pPr>
            <a:r>
              <a:rPr lang="sv" sz="1067">
                <a:solidFill>
                  <a:srgbClr val="110046"/>
                </a:solidFill>
              </a:rPr>
              <a:t>Licencierat av Region Västerbotten</a:t>
            </a:r>
            <a:endParaRPr sz="1067">
              <a:solidFill>
                <a:srgbClr val="110046"/>
              </a:solidFill>
            </a:endParaRPr>
          </a:p>
        </p:txBody>
      </p:sp>
    </p:spTree>
    <p:extLst>
      <p:ext uri="{BB962C8B-B14F-4D97-AF65-F5344CB8AC3E}">
        <p14:creationId xmlns:p14="http://schemas.microsoft.com/office/powerpoint/2010/main" val="155711284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643">
          <p15:clr>
            <a:srgbClr val="F26B43"/>
          </p15:clr>
        </p15:guide>
        <p15:guide id="2" pos="476">
          <p15:clr>
            <a:srgbClr val="F26B43"/>
          </p15:clr>
        </p15:guide>
        <p15:guide id="3" orient="horz" pos="158">
          <p15:clr>
            <a:srgbClr val="F26B43"/>
          </p15:clr>
        </p15:guide>
        <p15:guide id="4" orient="horz" pos="259">
          <p15:clr>
            <a:srgbClr val="F26B43"/>
          </p15:clr>
        </p15:guide>
        <p15:guide id="5" orient="horz" pos="835">
          <p15:clr>
            <a:srgbClr val="F26B43"/>
          </p15:clr>
        </p15:guide>
        <p15:guide id="6" orient="horz" pos="730">
          <p15:clr>
            <a:srgbClr val="F26B43"/>
          </p15:clr>
        </p15:guide>
        <p15:guide id="7" pos="5329">
          <p15:clr>
            <a:srgbClr val="F26B43"/>
          </p15:clr>
        </p15:guide>
        <p15:guide id="8" pos="249">
          <p15:clr>
            <a:srgbClr val="F26B43"/>
          </p15:clr>
        </p15:guide>
        <p15:guide id="9" orient="horz" pos="2482">
          <p15:clr>
            <a:srgbClr val="F26B43"/>
          </p15:clr>
        </p15:guide>
        <p15:guide id="10" orient="horz" pos="358">
          <p15:clr>
            <a:srgbClr val="F26B43"/>
          </p15:clr>
        </p15:guide>
        <p15:guide id="11" orient="horz" pos="2835">
          <p15:clr>
            <a:srgbClr val="F26B43"/>
          </p15:clr>
        </p15:guide>
        <p15:guide id="12" orient="horz" pos="3044">
          <p15:clr>
            <a:srgbClr val="F26B43"/>
          </p15:clr>
        </p15:guide>
        <p15:guide id="13" pos="2880">
          <p15:clr>
            <a:srgbClr val="F26B43"/>
          </p15:clr>
        </p15:guide>
        <p15:guide id="14" pos="306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https://www.mentimeter.com/app/presentation/6ed5dfb9022f00799077210e6b1a09cb/e7db66a350ec"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nc-nd/2.5/se/"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www.mentimeter.com/app/presentation/6ed5dfb9022f00799077210e6b1a09cb/e7db66a350ec"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7"/>
          <p:cNvSpPr txBox="1">
            <a:spLocks noGrp="1"/>
          </p:cNvSpPr>
          <p:nvPr>
            <p:ph type="body" idx="1"/>
          </p:nvPr>
        </p:nvSpPr>
        <p:spPr>
          <a:xfrm>
            <a:off x="1014104" y="765176"/>
            <a:ext cx="10272000" cy="780000"/>
          </a:xfrm>
          <a:prstGeom prst="rect">
            <a:avLst/>
          </a:prstGeom>
        </p:spPr>
        <p:txBody>
          <a:bodyPr spcFirstLastPara="1" wrap="square" lIns="121900" tIns="60933" rIns="121900" bIns="60933" anchor="ctr" anchorCtr="0">
            <a:noAutofit/>
          </a:bodyPr>
          <a:lstStyle/>
          <a:p>
            <a:pPr marL="0" indent="0"/>
            <a:r>
              <a:rPr lang="sv" sz="4400" dirty="0"/>
              <a:t>Sammanställning av material</a:t>
            </a:r>
          </a:p>
        </p:txBody>
      </p:sp>
      <p:sp>
        <p:nvSpPr>
          <p:cNvPr id="2" name="textruta 1">
            <a:extLst>
              <a:ext uri="{FF2B5EF4-FFF2-40B4-BE49-F238E27FC236}">
                <a16:creationId xmlns:a16="http://schemas.microsoft.com/office/drawing/2014/main" id="{736475D2-1B1C-69B6-542D-5A9425D4D15E}"/>
              </a:ext>
            </a:extLst>
          </p:cNvPr>
          <p:cNvSpPr txBox="1"/>
          <p:nvPr/>
        </p:nvSpPr>
        <p:spPr>
          <a:xfrm>
            <a:off x="1090570" y="1568741"/>
            <a:ext cx="4689445" cy="646331"/>
          </a:xfrm>
          <a:prstGeom prst="rect">
            <a:avLst/>
          </a:prstGeom>
          <a:noFill/>
        </p:spPr>
        <p:txBody>
          <a:bodyPr wrap="square" rtlCol="0">
            <a:spAutoFit/>
          </a:bodyPr>
          <a:lstStyle/>
          <a:p>
            <a:r>
              <a:rPr lang="sv-SE" dirty="0"/>
              <a:t>Lärlabb E </a:t>
            </a:r>
          </a:p>
          <a:p>
            <a:r>
              <a:rPr lang="sv-SE" dirty="0"/>
              <a:t>– Hur du vet att ni är på rätt väg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73"/>
          <p:cNvSpPr txBox="1">
            <a:spLocks noGrp="1"/>
          </p:cNvSpPr>
          <p:nvPr>
            <p:ph type="body" idx="1"/>
          </p:nvPr>
        </p:nvSpPr>
        <p:spPr>
          <a:xfrm>
            <a:off x="978132" y="1315633"/>
            <a:ext cx="7278000" cy="720000"/>
          </a:xfrm>
          <a:prstGeom prst="rect">
            <a:avLst/>
          </a:prstGeom>
        </p:spPr>
        <p:txBody>
          <a:bodyPr spcFirstLastPara="1" wrap="square" lIns="35700" tIns="35700" rIns="35700" bIns="35700" anchor="b" anchorCtr="0">
            <a:noAutofit/>
          </a:bodyPr>
          <a:lstStyle/>
          <a:p>
            <a:pPr marL="0" indent="0">
              <a:spcAft>
                <a:spcPts val="533"/>
              </a:spcAft>
              <a:buClr>
                <a:schemeClr val="dk1"/>
              </a:buClr>
              <a:buSzPts val="1100"/>
            </a:pPr>
            <a:r>
              <a:rPr lang="sv" sz="1600">
                <a:latin typeface="Calibri"/>
                <a:ea typeface="Calibri"/>
                <a:cs typeface="Calibri"/>
                <a:sym typeface="Calibri"/>
              </a:rPr>
              <a:t>Det används rätt kommunikationskanaler för information</a:t>
            </a:r>
            <a:endParaRPr sz="1600"/>
          </a:p>
        </p:txBody>
      </p:sp>
      <p:sp>
        <p:nvSpPr>
          <p:cNvPr id="631" name="Google Shape;631;p73"/>
          <p:cNvSpPr txBox="1">
            <a:spLocks noGrp="1"/>
          </p:cNvSpPr>
          <p:nvPr>
            <p:ph type="title"/>
          </p:nvPr>
        </p:nvSpPr>
        <p:spPr>
          <a:xfrm>
            <a:off x="946923" y="-48023"/>
            <a:ext cx="9074000" cy="1241600"/>
          </a:xfrm>
          <a:prstGeom prst="rect">
            <a:avLst/>
          </a:prstGeom>
        </p:spPr>
        <p:txBody>
          <a:bodyPr spcFirstLastPara="1" wrap="square" lIns="35700" tIns="35700" rIns="35700" bIns="35700" anchor="b" anchorCtr="0">
            <a:noAutofit/>
          </a:bodyPr>
          <a:lstStyle/>
          <a:p>
            <a:r>
              <a:rPr lang="sv"/>
              <a:t>Kommunikation</a:t>
            </a:r>
            <a:endParaRPr/>
          </a:p>
        </p:txBody>
      </p:sp>
      <p:sp>
        <p:nvSpPr>
          <p:cNvPr id="632" name="Google Shape;632;p73"/>
          <p:cNvSpPr txBox="1">
            <a:spLocks noGrp="1"/>
          </p:cNvSpPr>
          <p:nvPr>
            <p:ph type="body" idx="2"/>
          </p:nvPr>
        </p:nvSpPr>
        <p:spPr>
          <a:xfrm>
            <a:off x="978132" y="2157965"/>
            <a:ext cx="7278000" cy="1556800"/>
          </a:xfrm>
          <a:prstGeom prst="rect">
            <a:avLst/>
          </a:prstGeom>
        </p:spPr>
        <p:txBody>
          <a:bodyPr spcFirstLastPara="1" wrap="square" lIns="35700" tIns="35700" rIns="35700" bIns="35700" anchor="t" anchorCtr="0">
            <a:noAutofit/>
          </a:bodyPr>
          <a:lstStyle/>
          <a:p>
            <a:pPr marL="0" indent="0"/>
            <a:r>
              <a:rPr lang="sv"/>
              <a:t>Vad är den optimala kommunikationskanalen för den aktuella gruppen? </a:t>
            </a:r>
            <a:br>
              <a:rPr lang="sv"/>
            </a:br>
            <a:r>
              <a:rPr lang="sv"/>
              <a:t>Hur håller vi “takt och tempo” i kommunikationen? </a:t>
            </a:r>
            <a:br>
              <a:rPr lang="sv"/>
            </a:br>
            <a:r>
              <a:rPr lang="sv"/>
              <a:t>Kommunikationsplan - är innehållet i kommunikationen för krånglig? Risk att man tappar motivation på vägen. </a:t>
            </a:r>
            <a:br>
              <a:rPr lang="sv"/>
            </a:br>
            <a:r>
              <a:rPr lang="sv"/>
              <a:t>Har vi lika information i samtliga kanaler där innehållet kommuniceras? </a:t>
            </a:r>
            <a:br>
              <a:rPr lang="sv"/>
            </a:br>
            <a:r>
              <a:rPr lang="sv"/>
              <a:t>Håller vi kommunikationen tillgänglig under hela resans gång, dvs har vi någon kontaktperson för frågor och funderingar kring det som kommuniceras?</a:t>
            </a:r>
            <a:br>
              <a:rPr lang="sv"/>
            </a:br>
            <a:r>
              <a:rPr lang="sv"/>
              <a:t>Hur målanpassar vi kommunikationen, kan påverka i olika utsträckning. </a:t>
            </a:r>
            <a:br>
              <a:rPr lang="sv"/>
            </a:br>
            <a:endParaRPr/>
          </a:p>
        </p:txBody>
      </p:sp>
      <p:sp>
        <p:nvSpPr>
          <p:cNvPr id="634" name="Google Shape;634;p73"/>
          <p:cNvSpPr txBox="1">
            <a:spLocks noGrp="1"/>
          </p:cNvSpPr>
          <p:nvPr>
            <p:ph type="body" idx="6"/>
          </p:nvPr>
        </p:nvSpPr>
        <p:spPr>
          <a:xfrm>
            <a:off x="948000" y="3986765"/>
            <a:ext cx="4815200" cy="1556800"/>
          </a:xfrm>
          <a:prstGeom prst="rect">
            <a:avLst/>
          </a:prstGeom>
        </p:spPr>
        <p:txBody>
          <a:bodyPr spcFirstLastPara="1" wrap="square" lIns="35700" tIns="35700" rIns="35700" bIns="35700" anchor="t" anchorCtr="0">
            <a:noAutofit/>
          </a:bodyPr>
          <a:lstStyle/>
          <a:p>
            <a:pPr marL="0" indent="0"/>
            <a:r>
              <a:rPr lang="sv"/>
              <a:t>Skapa och anpassa kommunikationsplaner för olika forum. </a:t>
            </a:r>
            <a:br>
              <a:rPr lang="sv"/>
            </a:br>
            <a:r>
              <a:rPr lang="sv"/>
              <a:t>Kontinuerlig uppföljning av kommunikationsplanen. </a:t>
            </a:r>
            <a:br>
              <a:rPr lang="sv"/>
            </a:br>
            <a:r>
              <a:rPr lang="sv"/>
              <a:t>Tillgänglighetsanpassa kommunikationen. </a:t>
            </a:r>
            <a:br>
              <a:rPr lang="sv"/>
            </a:br>
            <a:br>
              <a:rPr lang="sv"/>
            </a:br>
            <a:endParaRPr/>
          </a:p>
        </p:txBody>
      </p:sp>
      <p:sp>
        <p:nvSpPr>
          <p:cNvPr id="635" name="Google Shape;635;p73"/>
          <p:cNvSpPr txBox="1"/>
          <p:nvPr/>
        </p:nvSpPr>
        <p:spPr>
          <a:xfrm rot="-5400000">
            <a:off x="-188500" y="27209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FRÅGESTÄLLNINGAR</a:t>
            </a:r>
            <a:endParaRPr sz="1200" kern="0">
              <a:solidFill>
                <a:srgbClr val="000000"/>
              </a:solidFill>
              <a:latin typeface="Calibri"/>
              <a:ea typeface="Calibri"/>
              <a:cs typeface="Calibri"/>
              <a:sym typeface="Calibri"/>
            </a:endParaRPr>
          </a:p>
        </p:txBody>
      </p:sp>
      <p:sp>
        <p:nvSpPr>
          <p:cNvPr id="636" name="Google Shape;636;p73"/>
          <p:cNvSpPr txBox="1"/>
          <p:nvPr/>
        </p:nvSpPr>
        <p:spPr>
          <a:xfrm rot="-5400000">
            <a:off x="-188500" y="45497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AKTIVITETER</a:t>
            </a:r>
            <a:endParaRPr sz="1200" kern="0">
              <a:solidFill>
                <a:srgbClr val="000000"/>
              </a:solidFill>
              <a:latin typeface="Calibri"/>
              <a:ea typeface="Calibri"/>
              <a:cs typeface="Calibri"/>
              <a:sym typeface="Calibri"/>
            </a:endParaRPr>
          </a:p>
        </p:txBody>
      </p:sp>
      <p:sp>
        <p:nvSpPr>
          <p:cNvPr id="637" name="Google Shape;637;p73"/>
          <p:cNvSpPr txBox="1"/>
          <p:nvPr/>
        </p:nvSpPr>
        <p:spPr>
          <a:xfrm>
            <a:off x="4566133" y="6163500"/>
            <a:ext cx="17804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867" b="1" kern="0">
                <a:solidFill>
                  <a:srgbClr val="000000"/>
                </a:solidFill>
                <a:latin typeface="Arial"/>
                <a:cs typeface="Arial"/>
                <a:sym typeface="Arial"/>
              </a:rPr>
              <a:t>GRUPP 5</a:t>
            </a:r>
            <a:endParaRPr sz="1867" b="1" kern="0">
              <a:solidFill>
                <a:srgbClr val="000000"/>
              </a:solidFill>
              <a:latin typeface="Arial"/>
              <a:cs typeface="Arial"/>
              <a:sym typeface="Arial"/>
            </a:endParaRPr>
          </a:p>
        </p:txBody>
      </p:sp>
      <p:pic>
        <p:nvPicPr>
          <p:cNvPr id="638" name="Google Shape;638;p73"/>
          <p:cNvPicPr preferRelativeResize="0"/>
          <p:nvPr/>
        </p:nvPicPr>
        <p:blipFill>
          <a:blip r:embed="rId3">
            <a:alphaModFix/>
          </a:blip>
          <a:stretch>
            <a:fillRect/>
          </a:stretch>
        </p:blipFill>
        <p:spPr>
          <a:xfrm>
            <a:off x="8710411" y="334445"/>
            <a:ext cx="3266764" cy="22739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5"/>
          <p:cNvSpPr txBox="1">
            <a:spLocks noGrp="1"/>
          </p:cNvSpPr>
          <p:nvPr>
            <p:ph type="body" idx="1"/>
          </p:nvPr>
        </p:nvSpPr>
        <p:spPr>
          <a:xfrm>
            <a:off x="915643" y="1315633"/>
            <a:ext cx="7256800" cy="720000"/>
          </a:xfrm>
          <a:prstGeom prst="rect">
            <a:avLst/>
          </a:prstGeom>
        </p:spPr>
        <p:txBody>
          <a:bodyPr spcFirstLastPara="1" wrap="square" lIns="35700" tIns="35700" rIns="35700" bIns="35700" anchor="b" anchorCtr="0">
            <a:noAutofit/>
          </a:bodyPr>
          <a:lstStyle/>
          <a:p>
            <a:pPr marL="0" indent="0">
              <a:spcAft>
                <a:spcPts val="533"/>
              </a:spcAft>
            </a:pPr>
            <a:r>
              <a:rPr lang="sv" sz="1600">
                <a:latin typeface="Calibri"/>
                <a:ea typeface="Calibri"/>
                <a:cs typeface="Calibri"/>
                <a:sym typeface="Calibri"/>
              </a:rPr>
              <a:t>Jag har de verktyg som krävs för att lyckas</a:t>
            </a:r>
            <a:endParaRPr sz="1600"/>
          </a:p>
        </p:txBody>
      </p:sp>
      <p:sp>
        <p:nvSpPr>
          <p:cNvPr id="656" name="Google Shape;656;p75"/>
          <p:cNvSpPr txBox="1">
            <a:spLocks noGrp="1"/>
          </p:cNvSpPr>
          <p:nvPr>
            <p:ph type="body" idx="2"/>
          </p:nvPr>
        </p:nvSpPr>
        <p:spPr>
          <a:xfrm>
            <a:off x="915641" y="2157965"/>
            <a:ext cx="7256800" cy="1556800"/>
          </a:xfrm>
          <a:prstGeom prst="rect">
            <a:avLst/>
          </a:prstGeom>
        </p:spPr>
        <p:txBody>
          <a:bodyPr spcFirstLastPara="1" wrap="square" lIns="35700" tIns="35700" rIns="35700" bIns="35700" anchor="t" anchorCtr="0">
            <a:noAutofit/>
          </a:bodyPr>
          <a:lstStyle/>
          <a:p>
            <a:pPr marL="0" indent="0"/>
            <a:r>
              <a:rPr lang="sv" dirty="0"/>
              <a:t>Allt ska vara digitalt, men svårt att komma åt kärnan. Varför ska vi digitalisera? Syftet måste vara tydligt.</a:t>
            </a:r>
            <a:endParaRPr dirty="0"/>
          </a:p>
          <a:p>
            <a:pPr marL="0" indent="0"/>
            <a:r>
              <a:rPr lang="sv" dirty="0"/>
              <a:t>Svårt att hitta tid att arbeta med digitalisering, men det kommer nog att bli en viktig del i verksamheterna. Vad ska vi digitalisera som ökar mervärdet för medborgare/anställda? Risken i att dela information som är samhällsviktig måste beaktas.</a:t>
            </a:r>
            <a:r>
              <a:rPr lang="sv-SE" dirty="0"/>
              <a:t> Hur skapa tiden för att </a:t>
            </a:r>
            <a:r>
              <a:rPr lang="sv-SE" dirty="0" err="1"/>
              <a:t>möjlggöra</a:t>
            </a:r>
            <a:r>
              <a:rPr lang="sv-SE" dirty="0"/>
              <a:t>? Den kommunala riktningen behöver förtydligas, målet behöver förtydligas uppifrån. Hur ta tillvara medarbetares tankar och </a:t>
            </a:r>
            <a:r>
              <a:rPr lang="sv-SE" dirty="0" err="1"/>
              <a:t>ideér</a:t>
            </a:r>
            <a:r>
              <a:rPr lang="sv-SE" dirty="0"/>
              <a:t>? </a:t>
            </a:r>
          </a:p>
          <a:p>
            <a:pPr marL="0" indent="0"/>
            <a:endParaRPr dirty="0"/>
          </a:p>
          <a:p>
            <a:pPr marL="0" indent="0"/>
            <a:endParaRPr dirty="0"/>
          </a:p>
        </p:txBody>
      </p:sp>
      <p:sp>
        <p:nvSpPr>
          <p:cNvPr id="657" name="Google Shape;657;p75"/>
          <p:cNvSpPr txBox="1">
            <a:spLocks noGrp="1"/>
          </p:cNvSpPr>
          <p:nvPr>
            <p:ph type="title"/>
          </p:nvPr>
        </p:nvSpPr>
        <p:spPr>
          <a:xfrm>
            <a:off x="946923" y="-48023"/>
            <a:ext cx="9074000" cy="1241600"/>
          </a:xfrm>
          <a:prstGeom prst="rect">
            <a:avLst/>
          </a:prstGeom>
        </p:spPr>
        <p:txBody>
          <a:bodyPr spcFirstLastPara="1" wrap="square" lIns="35700" tIns="35700" rIns="35700" bIns="35700" anchor="b" anchorCtr="0">
            <a:noAutofit/>
          </a:bodyPr>
          <a:lstStyle/>
          <a:p>
            <a:r>
              <a:rPr lang="sv"/>
              <a:t>Delaktighet</a:t>
            </a:r>
            <a:endParaRPr/>
          </a:p>
        </p:txBody>
      </p:sp>
      <p:sp>
        <p:nvSpPr>
          <p:cNvPr id="658" name="Google Shape;658;p75"/>
          <p:cNvSpPr txBox="1">
            <a:spLocks noGrp="1"/>
          </p:cNvSpPr>
          <p:nvPr>
            <p:ph type="body" idx="6"/>
          </p:nvPr>
        </p:nvSpPr>
        <p:spPr>
          <a:xfrm>
            <a:off x="948000" y="3986767"/>
            <a:ext cx="7224400" cy="1986194"/>
          </a:xfrm>
          <a:prstGeom prst="rect">
            <a:avLst/>
          </a:prstGeom>
        </p:spPr>
        <p:txBody>
          <a:bodyPr spcFirstLastPara="1" wrap="square" lIns="35700" tIns="35700" rIns="35700" bIns="35700" anchor="t" anchorCtr="0">
            <a:noAutofit/>
          </a:bodyPr>
          <a:lstStyle/>
          <a:p>
            <a:pPr marL="0" indent="0"/>
            <a:r>
              <a:rPr lang="sv" dirty="0"/>
              <a:t>Man måste fråga medborgarna/kunderna för att hitta vad som går att digitalisera.</a:t>
            </a:r>
            <a:endParaRPr dirty="0"/>
          </a:p>
          <a:p>
            <a:pPr marL="0" indent="0"/>
            <a:r>
              <a:rPr lang="sv" dirty="0"/>
              <a:t>Fungerande digital teknik och grunderna för att vara digitala. Hög kvalitet på wi-fit.</a:t>
            </a:r>
            <a:endParaRPr dirty="0"/>
          </a:p>
          <a:p>
            <a:pPr marL="0" indent="0"/>
            <a:r>
              <a:rPr lang="sv" dirty="0"/>
              <a:t>Under/efter pandemin har vi blivit mer digitala och det är viktigt att fånga upp de idéer som kommer.</a:t>
            </a:r>
            <a:endParaRPr dirty="0"/>
          </a:p>
          <a:p>
            <a:pPr marL="0" indent="0"/>
            <a:r>
              <a:rPr lang="sv" dirty="0"/>
              <a:t>Prioriteringsordning - vad ska vi göra först? Vi kan inte springa på alla bollar. </a:t>
            </a:r>
            <a:r>
              <a:rPr lang="sv-SE" dirty="0"/>
              <a:t>Hur skapar vi delaktighet för dom vi finns till för, fånga in förslag.</a:t>
            </a:r>
          </a:p>
          <a:p>
            <a:pPr marL="0" indent="0"/>
            <a:r>
              <a:rPr lang="sv-SE" dirty="0"/>
              <a:t>Fråga efter hela upplevelsen hos de vi finns till för.</a:t>
            </a:r>
          </a:p>
          <a:p>
            <a:pPr marL="0" indent="0"/>
            <a:endParaRPr dirty="0"/>
          </a:p>
        </p:txBody>
      </p:sp>
      <p:sp>
        <p:nvSpPr>
          <p:cNvPr id="659" name="Google Shape;659;p75"/>
          <p:cNvSpPr txBox="1"/>
          <p:nvPr/>
        </p:nvSpPr>
        <p:spPr>
          <a:xfrm rot="-5400000">
            <a:off x="-188500" y="27209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FRÅGESTÄLLNINGAR</a:t>
            </a:r>
            <a:endParaRPr sz="1200" kern="0">
              <a:solidFill>
                <a:srgbClr val="000000"/>
              </a:solidFill>
              <a:latin typeface="Calibri"/>
              <a:ea typeface="Calibri"/>
              <a:cs typeface="Calibri"/>
              <a:sym typeface="Calibri"/>
            </a:endParaRPr>
          </a:p>
        </p:txBody>
      </p:sp>
      <p:sp>
        <p:nvSpPr>
          <p:cNvPr id="660" name="Google Shape;660;p75"/>
          <p:cNvSpPr txBox="1"/>
          <p:nvPr/>
        </p:nvSpPr>
        <p:spPr>
          <a:xfrm rot="-5400000">
            <a:off x="-188500" y="45497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AKTIVITETER</a:t>
            </a:r>
            <a:endParaRPr sz="1200" kern="0">
              <a:solidFill>
                <a:srgbClr val="000000"/>
              </a:solidFill>
              <a:latin typeface="Calibri"/>
              <a:ea typeface="Calibri"/>
              <a:cs typeface="Calibri"/>
              <a:sym typeface="Calibri"/>
            </a:endParaRPr>
          </a:p>
        </p:txBody>
      </p:sp>
      <p:sp>
        <p:nvSpPr>
          <p:cNvPr id="661" name="Google Shape;661;p75"/>
          <p:cNvSpPr txBox="1"/>
          <p:nvPr/>
        </p:nvSpPr>
        <p:spPr>
          <a:xfrm>
            <a:off x="4566133" y="6163500"/>
            <a:ext cx="17804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867" b="1" kern="0" dirty="0">
                <a:solidFill>
                  <a:srgbClr val="000000"/>
                </a:solidFill>
                <a:latin typeface="Arial"/>
                <a:cs typeface="Arial"/>
                <a:sym typeface="Arial"/>
              </a:rPr>
              <a:t>GRUPP 6 &amp; 7</a:t>
            </a:r>
            <a:endParaRPr sz="1867" b="1" kern="0" dirty="0">
              <a:solidFill>
                <a:srgbClr val="000000"/>
              </a:solidFill>
              <a:latin typeface="Arial"/>
              <a:cs typeface="Arial"/>
              <a:sym typeface="Arial"/>
            </a:endParaRPr>
          </a:p>
        </p:txBody>
      </p:sp>
      <p:pic>
        <p:nvPicPr>
          <p:cNvPr id="662" name="Google Shape;662;p75"/>
          <p:cNvPicPr preferRelativeResize="0"/>
          <p:nvPr/>
        </p:nvPicPr>
        <p:blipFill>
          <a:blip r:embed="rId3">
            <a:alphaModFix/>
          </a:blip>
          <a:stretch>
            <a:fillRect/>
          </a:stretch>
        </p:blipFill>
        <p:spPr>
          <a:xfrm>
            <a:off x="8710411" y="334445"/>
            <a:ext cx="3266764" cy="22739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76"/>
          <p:cNvSpPr txBox="1">
            <a:spLocks noGrp="1"/>
          </p:cNvSpPr>
          <p:nvPr>
            <p:ph type="body" idx="5"/>
          </p:nvPr>
        </p:nvSpPr>
        <p:spPr>
          <a:xfrm>
            <a:off x="948011" y="1315633"/>
            <a:ext cx="7559200" cy="720000"/>
          </a:xfrm>
          <a:prstGeom prst="rect">
            <a:avLst/>
          </a:prstGeom>
        </p:spPr>
        <p:txBody>
          <a:bodyPr spcFirstLastPara="1" wrap="square" lIns="35700" tIns="35700" rIns="35700" bIns="35700" anchor="b" anchorCtr="0">
            <a:noAutofit/>
          </a:bodyPr>
          <a:lstStyle/>
          <a:p>
            <a:pPr marL="0" indent="0">
              <a:spcAft>
                <a:spcPts val="533"/>
              </a:spcAft>
            </a:pPr>
            <a:r>
              <a:rPr lang="sv" sz="1867">
                <a:latin typeface="Calibri"/>
                <a:ea typeface="Calibri"/>
                <a:cs typeface="Calibri"/>
                <a:sym typeface="Calibri"/>
              </a:rPr>
              <a:t>Jag får det stöd jag behöver i transformationen av min chef</a:t>
            </a:r>
            <a:endParaRPr sz="1467"/>
          </a:p>
        </p:txBody>
      </p:sp>
      <p:sp>
        <p:nvSpPr>
          <p:cNvPr id="668" name="Google Shape;668;p76"/>
          <p:cNvSpPr txBox="1">
            <a:spLocks noGrp="1"/>
          </p:cNvSpPr>
          <p:nvPr>
            <p:ph type="title"/>
          </p:nvPr>
        </p:nvSpPr>
        <p:spPr>
          <a:xfrm>
            <a:off x="946923" y="-48023"/>
            <a:ext cx="9074000" cy="1241600"/>
          </a:xfrm>
          <a:prstGeom prst="rect">
            <a:avLst/>
          </a:prstGeom>
        </p:spPr>
        <p:txBody>
          <a:bodyPr spcFirstLastPara="1" wrap="square" lIns="35700" tIns="35700" rIns="35700" bIns="35700" anchor="b" anchorCtr="0">
            <a:noAutofit/>
          </a:bodyPr>
          <a:lstStyle/>
          <a:p>
            <a:r>
              <a:rPr lang="sv"/>
              <a:t>Ledarskap</a:t>
            </a:r>
            <a:endParaRPr/>
          </a:p>
        </p:txBody>
      </p:sp>
      <p:sp>
        <p:nvSpPr>
          <p:cNvPr id="669" name="Google Shape;669;p76"/>
          <p:cNvSpPr txBox="1">
            <a:spLocks noGrp="1"/>
          </p:cNvSpPr>
          <p:nvPr>
            <p:ph type="body" idx="6"/>
          </p:nvPr>
        </p:nvSpPr>
        <p:spPr>
          <a:xfrm>
            <a:off x="948000" y="2157965"/>
            <a:ext cx="7559200" cy="1556800"/>
          </a:xfrm>
          <a:prstGeom prst="rect">
            <a:avLst/>
          </a:prstGeom>
        </p:spPr>
        <p:txBody>
          <a:bodyPr spcFirstLastPara="1" wrap="square" lIns="35700" tIns="35700" rIns="35700" bIns="35700" anchor="t" anchorCtr="0">
            <a:noAutofit/>
          </a:bodyPr>
          <a:lstStyle/>
          <a:p>
            <a:pPr marL="0" indent="0"/>
            <a:endParaRPr/>
          </a:p>
          <a:p>
            <a:pPr marL="0" indent="0"/>
            <a:r>
              <a:rPr lang="sv"/>
              <a:t>Hur gör vi en kunskapshöjning hos alla?</a:t>
            </a:r>
            <a:endParaRPr/>
          </a:p>
          <a:p>
            <a:pPr marL="0" indent="0"/>
            <a:r>
              <a:rPr lang="sv"/>
              <a:t>Hur ska vi använda de digitala verktygen? FInns ibland otydligheter</a:t>
            </a:r>
            <a:endParaRPr/>
          </a:p>
          <a:p>
            <a:pPr marL="0" indent="0"/>
            <a:r>
              <a:rPr lang="sv"/>
              <a:t>Hur får vi in visionärer i våra verksamheter </a:t>
            </a:r>
            <a:endParaRPr/>
          </a:p>
          <a:p>
            <a:pPr marL="0" indent="0"/>
            <a:endParaRPr/>
          </a:p>
        </p:txBody>
      </p:sp>
      <p:sp>
        <p:nvSpPr>
          <p:cNvPr id="670" name="Google Shape;670;p76"/>
          <p:cNvSpPr txBox="1">
            <a:spLocks noGrp="1"/>
          </p:cNvSpPr>
          <p:nvPr>
            <p:ph type="body" idx="2"/>
          </p:nvPr>
        </p:nvSpPr>
        <p:spPr>
          <a:xfrm>
            <a:off x="6097220" y="3986765"/>
            <a:ext cx="4494400" cy="1556800"/>
          </a:xfrm>
          <a:prstGeom prst="rect">
            <a:avLst/>
          </a:prstGeom>
        </p:spPr>
        <p:txBody>
          <a:bodyPr spcFirstLastPara="1" wrap="square" lIns="35700" tIns="35700" rIns="35700" bIns="35700" anchor="t" anchorCtr="0">
            <a:noAutofit/>
          </a:bodyPr>
          <a:lstStyle/>
          <a:p>
            <a:pPr marL="0" indent="0"/>
            <a:r>
              <a:rPr lang="sv"/>
              <a:t>Inte börja för svårt</a:t>
            </a:r>
            <a:endParaRPr/>
          </a:p>
        </p:txBody>
      </p:sp>
      <p:sp>
        <p:nvSpPr>
          <p:cNvPr id="671" name="Google Shape;671;p76"/>
          <p:cNvSpPr txBox="1">
            <a:spLocks noGrp="1"/>
          </p:cNvSpPr>
          <p:nvPr>
            <p:ph type="body" idx="6"/>
          </p:nvPr>
        </p:nvSpPr>
        <p:spPr>
          <a:xfrm>
            <a:off x="948000" y="3986765"/>
            <a:ext cx="4494400" cy="1556800"/>
          </a:xfrm>
          <a:prstGeom prst="rect">
            <a:avLst/>
          </a:prstGeom>
        </p:spPr>
        <p:txBody>
          <a:bodyPr spcFirstLastPara="1" wrap="square" lIns="35700" tIns="35700" rIns="35700" bIns="35700" anchor="t" anchorCtr="0">
            <a:noAutofit/>
          </a:bodyPr>
          <a:lstStyle/>
          <a:p>
            <a:pPr marL="0" indent="0"/>
            <a:r>
              <a:rPr lang="sv"/>
              <a:t>Man ska bestämma sig för vissa aktiviteter och införa</a:t>
            </a:r>
            <a:endParaRPr/>
          </a:p>
          <a:p>
            <a:pPr marL="0" indent="0"/>
            <a:r>
              <a:rPr lang="sv"/>
              <a:t>Ser vi en vinst av nåt blir vi mer motiverade</a:t>
            </a:r>
            <a:endParaRPr/>
          </a:p>
          <a:p>
            <a:pPr marL="0" indent="0">
              <a:buClr>
                <a:schemeClr val="dk1"/>
              </a:buClr>
              <a:buSzPts val="1100"/>
            </a:pPr>
            <a:r>
              <a:rPr lang="sv"/>
              <a:t>Uppmaningar att delta i utbildningar som i dessa</a:t>
            </a:r>
            <a:endParaRPr/>
          </a:p>
          <a:p>
            <a:pPr marL="0" indent="0"/>
            <a:r>
              <a:rPr lang="sv"/>
              <a:t>Alla måste få tillgång till de digitala verktygen</a:t>
            </a:r>
            <a:endParaRPr/>
          </a:p>
          <a:p>
            <a:pPr marL="0" indent="0"/>
            <a:r>
              <a:rPr lang="sv"/>
              <a:t>Ta fram positiva exempel för att bli inspirerad</a:t>
            </a:r>
            <a:endParaRPr/>
          </a:p>
        </p:txBody>
      </p:sp>
      <p:sp>
        <p:nvSpPr>
          <p:cNvPr id="672" name="Google Shape;672;p76"/>
          <p:cNvSpPr txBox="1"/>
          <p:nvPr/>
        </p:nvSpPr>
        <p:spPr>
          <a:xfrm rot="-5400000">
            <a:off x="-188500" y="27209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FRÅGESTÄLLNINGAR</a:t>
            </a:r>
            <a:endParaRPr sz="1200" kern="0">
              <a:solidFill>
                <a:srgbClr val="000000"/>
              </a:solidFill>
              <a:latin typeface="Calibri"/>
              <a:ea typeface="Calibri"/>
              <a:cs typeface="Calibri"/>
              <a:sym typeface="Calibri"/>
            </a:endParaRPr>
          </a:p>
        </p:txBody>
      </p:sp>
      <p:sp>
        <p:nvSpPr>
          <p:cNvPr id="673" name="Google Shape;673;p76"/>
          <p:cNvSpPr txBox="1"/>
          <p:nvPr/>
        </p:nvSpPr>
        <p:spPr>
          <a:xfrm rot="-5400000">
            <a:off x="-188500" y="45497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AKTIVITETER</a:t>
            </a:r>
            <a:endParaRPr sz="1200" kern="0">
              <a:solidFill>
                <a:srgbClr val="000000"/>
              </a:solidFill>
              <a:latin typeface="Calibri"/>
              <a:ea typeface="Calibri"/>
              <a:cs typeface="Calibri"/>
              <a:sym typeface="Calibri"/>
            </a:endParaRPr>
          </a:p>
        </p:txBody>
      </p:sp>
      <p:sp>
        <p:nvSpPr>
          <p:cNvPr id="674" name="Google Shape;674;p76"/>
          <p:cNvSpPr txBox="1"/>
          <p:nvPr/>
        </p:nvSpPr>
        <p:spPr>
          <a:xfrm>
            <a:off x="4566133" y="6163500"/>
            <a:ext cx="17804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867" b="1" kern="0">
                <a:solidFill>
                  <a:srgbClr val="000000"/>
                </a:solidFill>
                <a:latin typeface="Arial"/>
                <a:cs typeface="Arial"/>
                <a:sym typeface="Arial"/>
              </a:rPr>
              <a:t>GRUPP 8</a:t>
            </a:r>
            <a:endParaRPr sz="1867" b="1" kern="0">
              <a:solidFill>
                <a:srgbClr val="000000"/>
              </a:solidFill>
              <a:latin typeface="Arial"/>
              <a:cs typeface="Arial"/>
              <a:sym typeface="Arial"/>
            </a:endParaRPr>
          </a:p>
        </p:txBody>
      </p:sp>
      <p:pic>
        <p:nvPicPr>
          <p:cNvPr id="675" name="Google Shape;675;p76"/>
          <p:cNvPicPr preferRelativeResize="0"/>
          <p:nvPr/>
        </p:nvPicPr>
        <p:blipFill>
          <a:blip r:embed="rId3">
            <a:alphaModFix/>
          </a:blip>
          <a:stretch>
            <a:fillRect/>
          </a:stretch>
        </p:blipFill>
        <p:spPr>
          <a:xfrm>
            <a:off x="8710411" y="334445"/>
            <a:ext cx="3266764" cy="22739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78"/>
          <p:cNvSpPr txBox="1">
            <a:spLocks noGrp="1"/>
          </p:cNvSpPr>
          <p:nvPr>
            <p:ph type="title"/>
          </p:nvPr>
        </p:nvSpPr>
        <p:spPr>
          <a:xfrm>
            <a:off x="946923" y="-48023"/>
            <a:ext cx="9074000" cy="1241600"/>
          </a:xfrm>
          <a:prstGeom prst="rect">
            <a:avLst/>
          </a:prstGeom>
        </p:spPr>
        <p:txBody>
          <a:bodyPr spcFirstLastPara="1" wrap="square" lIns="35700" tIns="35700" rIns="35700" bIns="35700" anchor="b" anchorCtr="0">
            <a:noAutofit/>
          </a:bodyPr>
          <a:lstStyle/>
          <a:p>
            <a:r>
              <a:rPr lang="sv"/>
              <a:t>Mål och syfte</a:t>
            </a:r>
            <a:endParaRPr/>
          </a:p>
        </p:txBody>
      </p:sp>
      <p:sp>
        <p:nvSpPr>
          <p:cNvPr id="695" name="Google Shape;695;p78"/>
          <p:cNvSpPr txBox="1">
            <a:spLocks noGrp="1"/>
          </p:cNvSpPr>
          <p:nvPr>
            <p:ph type="body" idx="1"/>
          </p:nvPr>
        </p:nvSpPr>
        <p:spPr>
          <a:xfrm>
            <a:off x="907280" y="1315633"/>
            <a:ext cx="7209200" cy="720000"/>
          </a:xfrm>
          <a:prstGeom prst="rect">
            <a:avLst/>
          </a:prstGeom>
        </p:spPr>
        <p:txBody>
          <a:bodyPr spcFirstLastPara="1" wrap="square" lIns="35700" tIns="35700" rIns="35700" bIns="35700" anchor="b" anchorCtr="0">
            <a:noAutofit/>
          </a:bodyPr>
          <a:lstStyle/>
          <a:p>
            <a:pPr marL="0" indent="0">
              <a:spcAft>
                <a:spcPts val="533"/>
              </a:spcAft>
              <a:buClr>
                <a:schemeClr val="dk1"/>
              </a:buClr>
              <a:buSzPts val="1100"/>
            </a:pPr>
            <a:r>
              <a:rPr lang="sv" sz="1600">
                <a:latin typeface="Calibri"/>
                <a:ea typeface="Calibri"/>
                <a:cs typeface="Calibri"/>
                <a:sym typeface="Calibri"/>
              </a:rPr>
              <a:t>Jag vet vilka mål kommunen vill uppnå med transformationen</a:t>
            </a:r>
            <a:endParaRPr sz="1600"/>
          </a:p>
        </p:txBody>
      </p:sp>
      <p:sp>
        <p:nvSpPr>
          <p:cNvPr id="696" name="Google Shape;696;p78"/>
          <p:cNvSpPr txBox="1">
            <a:spLocks noGrp="1"/>
          </p:cNvSpPr>
          <p:nvPr>
            <p:ph type="body" idx="2"/>
          </p:nvPr>
        </p:nvSpPr>
        <p:spPr>
          <a:xfrm>
            <a:off x="907280" y="2157965"/>
            <a:ext cx="7209200" cy="1556800"/>
          </a:xfrm>
          <a:prstGeom prst="rect">
            <a:avLst/>
          </a:prstGeom>
        </p:spPr>
        <p:txBody>
          <a:bodyPr spcFirstLastPara="1" wrap="square" lIns="35700" tIns="35700" rIns="35700" bIns="35700" anchor="t" anchorCtr="0">
            <a:noAutofit/>
          </a:bodyPr>
          <a:lstStyle/>
          <a:p>
            <a:pPr marL="0" indent="0"/>
            <a:r>
              <a:rPr lang="sv" dirty="0"/>
              <a:t>Önskemål om att vara mer delaktig i den strategiska planeringen av digitala lösningar innan de presenteras som “så här ska vi göra”. Det är sådan bredd inom verksamheterna så det kan lätt missas inspel.</a:t>
            </a:r>
          </a:p>
          <a:p>
            <a:pPr marL="0" indent="0"/>
            <a:r>
              <a:rPr lang="sv-SE" dirty="0"/>
              <a:t>Ja och nej, det beror på vilka förutsättningar som ges.</a:t>
            </a:r>
          </a:p>
          <a:p>
            <a:pPr marL="0" indent="0"/>
            <a:r>
              <a:rPr lang="sv-SE" dirty="0"/>
              <a:t>Målen och syftet tydliga, Varning för digital utanförskap, Resurskrävande-Ska spara tid på sikt men kan ta tid</a:t>
            </a:r>
          </a:p>
          <a:p>
            <a:pPr marL="0" indent="0"/>
            <a:endParaRPr lang="sv-SE" dirty="0"/>
          </a:p>
          <a:p>
            <a:pPr marL="0" indent="0"/>
            <a:endParaRPr lang="sv" dirty="0"/>
          </a:p>
        </p:txBody>
      </p:sp>
      <p:sp>
        <p:nvSpPr>
          <p:cNvPr id="697" name="Google Shape;697;p78"/>
          <p:cNvSpPr txBox="1">
            <a:spLocks noGrp="1"/>
          </p:cNvSpPr>
          <p:nvPr>
            <p:ph type="body" idx="2"/>
          </p:nvPr>
        </p:nvSpPr>
        <p:spPr>
          <a:xfrm>
            <a:off x="4463315" y="3986771"/>
            <a:ext cx="3068400" cy="1556800"/>
          </a:xfrm>
          <a:prstGeom prst="rect">
            <a:avLst/>
          </a:prstGeom>
        </p:spPr>
        <p:txBody>
          <a:bodyPr spcFirstLastPara="1" wrap="square" lIns="35700" tIns="35700" rIns="35700" bIns="35700" anchor="t" anchorCtr="0">
            <a:noAutofit/>
          </a:bodyPr>
          <a:lstStyle/>
          <a:p>
            <a:pPr marL="0" indent="0"/>
            <a:r>
              <a:rPr lang="sv" dirty="0"/>
              <a:t>Tydliggöra kommunens mål i alla led från ledning till baspersonal.</a:t>
            </a:r>
          </a:p>
          <a:p>
            <a:pPr marL="0" indent="0"/>
            <a:r>
              <a:rPr lang="sv-SE" dirty="0"/>
              <a:t>Närhet till kunskap</a:t>
            </a:r>
          </a:p>
          <a:p>
            <a:pPr marL="0" indent="0"/>
            <a:r>
              <a:rPr lang="sv-SE" dirty="0"/>
              <a:t>Säkerställa att medarbetare är med på banan, aktiviteter utifrån behov.</a:t>
            </a:r>
          </a:p>
          <a:p>
            <a:pPr marL="0" indent="0"/>
            <a:endParaRPr lang="sv-SE" dirty="0"/>
          </a:p>
          <a:p>
            <a:pPr marL="0" indent="0"/>
            <a:endParaRPr dirty="0"/>
          </a:p>
        </p:txBody>
      </p:sp>
      <p:sp>
        <p:nvSpPr>
          <p:cNvPr id="698" name="Google Shape;698;p78"/>
          <p:cNvSpPr txBox="1">
            <a:spLocks noGrp="1"/>
          </p:cNvSpPr>
          <p:nvPr>
            <p:ph type="body" idx="4"/>
          </p:nvPr>
        </p:nvSpPr>
        <p:spPr>
          <a:xfrm>
            <a:off x="7978629" y="3986771"/>
            <a:ext cx="3068400" cy="1556800"/>
          </a:xfrm>
          <a:prstGeom prst="rect">
            <a:avLst/>
          </a:prstGeom>
        </p:spPr>
        <p:txBody>
          <a:bodyPr spcFirstLastPara="1" wrap="square" lIns="35700" tIns="35700" rIns="35700" bIns="35700" anchor="t" anchorCtr="0">
            <a:noAutofit/>
          </a:bodyPr>
          <a:lstStyle/>
          <a:p>
            <a:pPr marL="0" indent="0"/>
            <a:r>
              <a:rPr lang="sv" dirty="0"/>
              <a:t>Frekventa uppföljningar och avstämningar och ge positiv feedback på det som fungerar bra.</a:t>
            </a:r>
          </a:p>
          <a:p>
            <a:pPr marL="0" indent="0"/>
            <a:r>
              <a:rPr lang="sv-SE" dirty="0"/>
              <a:t>Digitala </a:t>
            </a:r>
            <a:r>
              <a:rPr lang="sv-SE" dirty="0" err="1"/>
              <a:t>startkort</a:t>
            </a:r>
            <a:r>
              <a:rPr lang="sv-SE" dirty="0"/>
              <a:t>.</a:t>
            </a:r>
          </a:p>
          <a:p>
            <a:pPr marL="0" indent="0"/>
            <a:endParaRPr dirty="0"/>
          </a:p>
        </p:txBody>
      </p:sp>
      <p:sp>
        <p:nvSpPr>
          <p:cNvPr id="699" name="Google Shape;699;p78"/>
          <p:cNvSpPr txBox="1">
            <a:spLocks noGrp="1"/>
          </p:cNvSpPr>
          <p:nvPr>
            <p:ph type="body" idx="6"/>
          </p:nvPr>
        </p:nvSpPr>
        <p:spPr>
          <a:xfrm>
            <a:off x="948000" y="3986770"/>
            <a:ext cx="3068400" cy="1961023"/>
          </a:xfrm>
          <a:prstGeom prst="rect">
            <a:avLst/>
          </a:prstGeom>
        </p:spPr>
        <p:txBody>
          <a:bodyPr spcFirstLastPara="1" wrap="square" lIns="35700" tIns="35700" rIns="35700" bIns="35700" anchor="t" anchorCtr="0">
            <a:noAutofit/>
          </a:bodyPr>
          <a:lstStyle/>
          <a:p>
            <a:pPr marL="0" indent="0"/>
            <a:r>
              <a:rPr lang="sv" dirty="0"/>
              <a:t>Säkerställa delaktighet bland medarbetarna och säkerställa att de förstår syftet med transformationen, tex via utbildningar. </a:t>
            </a:r>
          </a:p>
          <a:p>
            <a:pPr marL="0" indent="0"/>
            <a:r>
              <a:rPr lang="sv-SE" dirty="0"/>
              <a:t>Tydlig målstyrning som är kopplat till att ges goda förutsättningar.</a:t>
            </a:r>
          </a:p>
          <a:p>
            <a:pPr marL="0" indent="0"/>
            <a:r>
              <a:rPr lang="sv" dirty="0"/>
              <a:t>Erbjuda utbildningar som  är anpassade utifrån kunden.</a:t>
            </a:r>
            <a:endParaRPr lang="sv-SE" dirty="0"/>
          </a:p>
          <a:p>
            <a:pPr marL="0" indent="0"/>
            <a:endParaRPr dirty="0"/>
          </a:p>
        </p:txBody>
      </p:sp>
      <p:sp>
        <p:nvSpPr>
          <p:cNvPr id="700" name="Google Shape;700;p78"/>
          <p:cNvSpPr txBox="1"/>
          <p:nvPr/>
        </p:nvSpPr>
        <p:spPr>
          <a:xfrm rot="-5400000">
            <a:off x="-188500" y="27209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FRÅGESTÄLLNINGAR</a:t>
            </a:r>
            <a:endParaRPr sz="1200" kern="0">
              <a:solidFill>
                <a:srgbClr val="000000"/>
              </a:solidFill>
              <a:latin typeface="Calibri"/>
              <a:ea typeface="Calibri"/>
              <a:cs typeface="Calibri"/>
              <a:sym typeface="Calibri"/>
            </a:endParaRPr>
          </a:p>
        </p:txBody>
      </p:sp>
      <p:sp>
        <p:nvSpPr>
          <p:cNvPr id="701" name="Google Shape;701;p78"/>
          <p:cNvSpPr txBox="1"/>
          <p:nvPr/>
        </p:nvSpPr>
        <p:spPr>
          <a:xfrm rot="-5400000">
            <a:off x="-188500" y="45497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AKTIVITETER</a:t>
            </a:r>
            <a:endParaRPr sz="1200" kern="0">
              <a:solidFill>
                <a:srgbClr val="000000"/>
              </a:solidFill>
              <a:latin typeface="Calibri"/>
              <a:ea typeface="Calibri"/>
              <a:cs typeface="Calibri"/>
              <a:sym typeface="Calibri"/>
            </a:endParaRPr>
          </a:p>
        </p:txBody>
      </p:sp>
      <p:sp>
        <p:nvSpPr>
          <p:cNvPr id="702" name="Google Shape;702;p78"/>
          <p:cNvSpPr txBox="1"/>
          <p:nvPr/>
        </p:nvSpPr>
        <p:spPr>
          <a:xfrm>
            <a:off x="4016400" y="6107185"/>
            <a:ext cx="2403707"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867" b="1" kern="0" dirty="0">
                <a:solidFill>
                  <a:srgbClr val="000000"/>
                </a:solidFill>
                <a:latin typeface="Arial"/>
                <a:cs typeface="Arial"/>
                <a:sym typeface="Arial"/>
              </a:rPr>
              <a:t>GRUPP 9, 10 &amp; 11</a:t>
            </a:r>
            <a:endParaRPr sz="1867" b="1" kern="0" dirty="0">
              <a:solidFill>
                <a:srgbClr val="000000"/>
              </a:solidFill>
              <a:latin typeface="Arial"/>
              <a:cs typeface="Arial"/>
              <a:sym typeface="Arial"/>
            </a:endParaRPr>
          </a:p>
        </p:txBody>
      </p:sp>
      <p:pic>
        <p:nvPicPr>
          <p:cNvPr id="703" name="Google Shape;703;p78"/>
          <p:cNvPicPr preferRelativeResize="0"/>
          <p:nvPr/>
        </p:nvPicPr>
        <p:blipFill>
          <a:blip r:embed="rId3">
            <a:alphaModFix/>
          </a:blip>
          <a:stretch>
            <a:fillRect/>
          </a:stretch>
        </p:blipFill>
        <p:spPr>
          <a:xfrm>
            <a:off x="8710411" y="334445"/>
            <a:ext cx="3266764" cy="22739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80"/>
          <p:cNvSpPr txBox="1">
            <a:spLocks noGrp="1"/>
          </p:cNvSpPr>
          <p:nvPr>
            <p:ph type="body" idx="5"/>
          </p:nvPr>
        </p:nvSpPr>
        <p:spPr>
          <a:xfrm>
            <a:off x="948011" y="1315633"/>
            <a:ext cx="7383600" cy="720000"/>
          </a:xfrm>
          <a:prstGeom prst="rect">
            <a:avLst/>
          </a:prstGeom>
        </p:spPr>
        <p:txBody>
          <a:bodyPr spcFirstLastPara="1" wrap="square" lIns="35700" tIns="35700" rIns="35700" bIns="35700" anchor="b" anchorCtr="0">
            <a:noAutofit/>
          </a:bodyPr>
          <a:lstStyle/>
          <a:p>
            <a:pPr marL="0" indent="0">
              <a:spcAft>
                <a:spcPts val="533"/>
              </a:spcAft>
            </a:pPr>
            <a:r>
              <a:rPr lang="sv" sz="1600">
                <a:latin typeface="Calibri"/>
                <a:ea typeface="Calibri"/>
                <a:cs typeface="Calibri"/>
                <a:sym typeface="Calibri"/>
              </a:rPr>
              <a:t>Jag får den information jag behöver för att kunna göra ett bra arbete i transformationen</a:t>
            </a:r>
            <a:endParaRPr sz="1600"/>
          </a:p>
        </p:txBody>
      </p:sp>
      <p:sp>
        <p:nvSpPr>
          <p:cNvPr id="723" name="Google Shape;723;p80"/>
          <p:cNvSpPr txBox="1">
            <a:spLocks noGrp="1"/>
          </p:cNvSpPr>
          <p:nvPr>
            <p:ph type="title"/>
          </p:nvPr>
        </p:nvSpPr>
        <p:spPr>
          <a:xfrm>
            <a:off x="946923" y="-48023"/>
            <a:ext cx="9074000" cy="1241600"/>
          </a:xfrm>
          <a:prstGeom prst="rect">
            <a:avLst/>
          </a:prstGeom>
        </p:spPr>
        <p:txBody>
          <a:bodyPr spcFirstLastPara="1" wrap="square" lIns="35700" tIns="35700" rIns="35700" bIns="35700" anchor="b" anchorCtr="0">
            <a:noAutofit/>
          </a:bodyPr>
          <a:lstStyle/>
          <a:p>
            <a:r>
              <a:rPr lang="sv"/>
              <a:t>Kommunikation</a:t>
            </a:r>
            <a:endParaRPr/>
          </a:p>
        </p:txBody>
      </p:sp>
      <p:sp>
        <p:nvSpPr>
          <p:cNvPr id="724" name="Google Shape;724;p80"/>
          <p:cNvSpPr txBox="1">
            <a:spLocks noGrp="1"/>
          </p:cNvSpPr>
          <p:nvPr>
            <p:ph type="body" idx="6"/>
          </p:nvPr>
        </p:nvSpPr>
        <p:spPr>
          <a:xfrm>
            <a:off x="948000" y="2232801"/>
            <a:ext cx="7383600" cy="3507600"/>
          </a:xfrm>
          <a:prstGeom prst="rect">
            <a:avLst/>
          </a:prstGeom>
        </p:spPr>
        <p:txBody>
          <a:bodyPr spcFirstLastPara="1" wrap="square" lIns="35700" tIns="35700" rIns="35700" bIns="35700" anchor="t" anchorCtr="0">
            <a:noAutofit/>
          </a:bodyPr>
          <a:lstStyle/>
          <a:p>
            <a:pPr marL="0" indent="0"/>
            <a:r>
              <a:rPr lang="sv" dirty="0"/>
              <a:t>Varifrån kommer den information jag behöver? (ledning, medarbetare, omvärld?) Vilket är syftet?</a:t>
            </a:r>
            <a:endParaRPr dirty="0"/>
          </a:p>
          <a:p>
            <a:pPr marL="0" indent="0"/>
            <a:r>
              <a:rPr lang="sv" dirty="0"/>
              <a:t>Regelbundenhet i informationen tillräcklig(veckovis, månadsvis, dagligen)?</a:t>
            </a:r>
            <a:endParaRPr dirty="0"/>
          </a:p>
          <a:p>
            <a:pPr marL="0" indent="0"/>
            <a:r>
              <a:rPr lang="sv" dirty="0"/>
              <a:t>På vilket sätt kommer informationen (veckobrev, fysisk träff, möte osv)</a:t>
            </a:r>
            <a:endParaRPr dirty="0"/>
          </a:p>
          <a:p>
            <a:pPr marL="0" indent="0"/>
            <a:r>
              <a:rPr lang="sv" dirty="0"/>
              <a:t>Vilka förväntningar finns? Hur konkret är informationen? Får inte vara för övergripande. Pågående arbete medför att tester av olika typer av lösningar sker hela tiden</a:t>
            </a:r>
            <a:endParaRPr dirty="0"/>
          </a:p>
          <a:p>
            <a:pPr marL="0" indent="0"/>
            <a:r>
              <a:rPr lang="sv" dirty="0"/>
              <a:t>Har jag tillräckliga förutsättningar för att ta till mig och reflektera över den information jag får?</a:t>
            </a:r>
            <a:endParaRPr dirty="0"/>
          </a:p>
          <a:p>
            <a:pPr marL="0" indent="0"/>
            <a:endParaRPr dirty="0"/>
          </a:p>
          <a:p>
            <a:pPr marL="0" indent="0"/>
            <a:endParaRPr dirty="0"/>
          </a:p>
        </p:txBody>
      </p:sp>
      <p:sp>
        <p:nvSpPr>
          <p:cNvPr id="726" name="Google Shape;726;p80"/>
          <p:cNvSpPr txBox="1">
            <a:spLocks noGrp="1"/>
          </p:cNvSpPr>
          <p:nvPr>
            <p:ph type="body" idx="6"/>
          </p:nvPr>
        </p:nvSpPr>
        <p:spPr>
          <a:xfrm>
            <a:off x="948000" y="4087865"/>
            <a:ext cx="4815200" cy="1556800"/>
          </a:xfrm>
          <a:prstGeom prst="rect">
            <a:avLst/>
          </a:prstGeom>
        </p:spPr>
        <p:txBody>
          <a:bodyPr spcFirstLastPara="1" wrap="square" lIns="35700" tIns="35700" rIns="35700" bIns="35700" anchor="t" anchorCtr="0">
            <a:noAutofit/>
          </a:bodyPr>
          <a:lstStyle/>
          <a:p>
            <a:pPr marL="0" indent="0"/>
            <a:r>
              <a:rPr lang="sv"/>
              <a:t>-Etablera syfte genom medskapande tex workshops</a:t>
            </a:r>
            <a:endParaRPr/>
          </a:p>
          <a:p>
            <a:pPr marL="0" indent="0"/>
            <a:r>
              <a:rPr lang="sv"/>
              <a:t>Se till att frigöra tid för de som ska ta del och planera in utrymme för att det ska kunna genomföras.</a:t>
            </a:r>
            <a:endParaRPr/>
          </a:p>
          <a:p>
            <a:pPr marL="0" indent="0"/>
            <a:r>
              <a:rPr lang="sv"/>
              <a:t>-jobba med verksamhetskultur för att skapa tillit och trygghet för att skapa ett tillåtande klimat och verksamhetsnära utveckling.</a:t>
            </a:r>
            <a:endParaRPr/>
          </a:p>
          <a:p>
            <a:pPr marL="0" indent="0"/>
            <a:endParaRPr/>
          </a:p>
        </p:txBody>
      </p:sp>
      <p:sp>
        <p:nvSpPr>
          <p:cNvPr id="727" name="Google Shape;727;p80"/>
          <p:cNvSpPr txBox="1"/>
          <p:nvPr/>
        </p:nvSpPr>
        <p:spPr>
          <a:xfrm rot="-5400000">
            <a:off x="-188500" y="27209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FRÅGESTÄLLNINGAR</a:t>
            </a:r>
            <a:endParaRPr sz="1200" kern="0">
              <a:solidFill>
                <a:srgbClr val="000000"/>
              </a:solidFill>
              <a:latin typeface="Calibri"/>
              <a:ea typeface="Calibri"/>
              <a:cs typeface="Calibri"/>
              <a:sym typeface="Calibri"/>
            </a:endParaRPr>
          </a:p>
        </p:txBody>
      </p:sp>
      <p:sp>
        <p:nvSpPr>
          <p:cNvPr id="728" name="Google Shape;728;p80"/>
          <p:cNvSpPr txBox="1"/>
          <p:nvPr/>
        </p:nvSpPr>
        <p:spPr>
          <a:xfrm rot="-5400000">
            <a:off x="-188500" y="45497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AKTIVITETER</a:t>
            </a:r>
            <a:endParaRPr sz="1200" kern="0">
              <a:solidFill>
                <a:srgbClr val="000000"/>
              </a:solidFill>
              <a:latin typeface="Calibri"/>
              <a:ea typeface="Calibri"/>
              <a:cs typeface="Calibri"/>
              <a:sym typeface="Calibri"/>
            </a:endParaRPr>
          </a:p>
        </p:txBody>
      </p:sp>
      <p:sp>
        <p:nvSpPr>
          <p:cNvPr id="729" name="Google Shape;729;p80"/>
          <p:cNvSpPr txBox="1"/>
          <p:nvPr/>
        </p:nvSpPr>
        <p:spPr>
          <a:xfrm>
            <a:off x="4566133" y="6163500"/>
            <a:ext cx="17804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867" b="1" kern="0">
                <a:solidFill>
                  <a:srgbClr val="000000"/>
                </a:solidFill>
                <a:latin typeface="Arial"/>
                <a:cs typeface="Arial"/>
                <a:sym typeface="Arial"/>
              </a:rPr>
              <a:t>GRUPP 12</a:t>
            </a:r>
            <a:endParaRPr sz="1867" b="1" kern="0">
              <a:solidFill>
                <a:srgbClr val="000000"/>
              </a:solidFill>
              <a:latin typeface="Arial"/>
              <a:cs typeface="Arial"/>
              <a:sym typeface="Arial"/>
            </a:endParaRPr>
          </a:p>
        </p:txBody>
      </p:sp>
      <p:pic>
        <p:nvPicPr>
          <p:cNvPr id="730" name="Google Shape;730;p80"/>
          <p:cNvPicPr preferRelativeResize="0"/>
          <p:nvPr/>
        </p:nvPicPr>
        <p:blipFill>
          <a:blip r:embed="rId3">
            <a:alphaModFix/>
          </a:blip>
          <a:stretch>
            <a:fillRect/>
          </a:stretch>
        </p:blipFill>
        <p:spPr>
          <a:xfrm>
            <a:off x="8710411" y="334445"/>
            <a:ext cx="3266764" cy="227392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81"/>
          <p:cNvSpPr txBox="1">
            <a:spLocks noGrp="1"/>
          </p:cNvSpPr>
          <p:nvPr>
            <p:ph type="body" idx="1"/>
          </p:nvPr>
        </p:nvSpPr>
        <p:spPr>
          <a:xfrm>
            <a:off x="978132" y="1315633"/>
            <a:ext cx="7278000" cy="720000"/>
          </a:xfrm>
          <a:prstGeom prst="rect">
            <a:avLst/>
          </a:prstGeom>
        </p:spPr>
        <p:txBody>
          <a:bodyPr spcFirstLastPara="1" wrap="square" lIns="35700" tIns="35700" rIns="35700" bIns="35700" anchor="b" anchorCtr="0">
            <a:noAutofit/>
          </a:bodyPr>
          <a:lstStyle/>
          <a:p>
            <a:pPr marL="0" indent="0">
              <a:spcAft>
                <a:spcPts val="533"/>
              </a:spcAft>
              <a:buClr>
                <a:schemeClr val="dk1"/>
              </a:buClr>
              <a:buSzPts val="1100"/>
            </a:pPr>
            <a:r>
              <a:rPr lang="sv" sz="1600">
                <a:latin typeface="Calibri"/>
                <a:ea typeface="Calibri"/>
                <a:cs typeface="Calibri"/>
                <a:sym typeface="Calibri"/>
              </a:rPr>
              <a:t>Det används rätt kommunikationskanaler för information</a:t>
            </a:r>
            <a:endParaRPr sz="1600"/>
          </a:p>
        </p:txBody>
      </p:sp>
      <p:sp>
        <p:nvSpPr>
          <p:cNvPr id="736" name="Google Shape;736;p81"/>
          <p:cNvSpPr txBox="1">
            <a:spLocks noGrp="1"/>
          </p:cNvSpPr>
          <p:nvPr>
            <p:ph type="title"/>
          </p:nvPr>
        </p:nvSpPr>
        <p:spPr>
          <a:xfrm>
            <a:off x="946923" y="-48023"/>
            <a:ext cx="9074000" cy="1241600"/>
          </a:xfrm>
          <a:prstGeom prst="rect">
            <a:avLst/>
          </a:prstGeom>
        </p:spPr>
        <p:txBody>
          <a:bodyPr spcFirstLastPara="1" wrap="square" lIns="35700" tIns="35700" rIns="35700" bIns="35700" anchor="b" anchorCtr="0">
            <a:noAutofit/>
          </a:bodyPr>
          <a:lstStyle/>
          <a:p>
            <a:r>
              <a:rPr lang="sv"/>
              <a:t>Kommunikation</a:t>
            </a:r>
            <a:endParaRPr/>
          </a:p>
        </p:txBody>
      </p:sp>
      <p:sp>
        <p:nvSpPr>
          <p:cNvPr id="737" name="Google Shape;737;p81"/>
          <p:cNvSpPr txBox="1">
            <a:spLocks noGrp="1"/>
          </p:cNvSpPr>
          <p:nvPr>
            <p:ph type="body" idx="2"/>
          </p:nvPr>
        </p:nvSpPr>
        <p:spPr>
          <a:xfrm>
            <a:off x="978132" y="2157965"/>
            <a:ext cx="7278000" cy="1556800"/>
          </a:xfrm>
          <a:prstGeom prst="rect">
            <a:avLst/>
          </a:prstGeom>
        </p:spPr>
        <p:txBody>
          <a:bodyPr spcFirstLastPara="1" wrap="square" lIns="35700" tIns="35700" rIns="35700" bIns="35700" anchor="t" anchorCtr="0">
            <a:noAutofit/>
          </a:bodyPr>
          <a:lstStyle/>
          <a:p>
            <a:pPr marL="0" indent="0"/>
            <a:r>
              <a:rPr lang="sv"/>
              <a:t>Det finns ingen plan  för vilka kommunikationskanaler som ska användas för olika typer av kommunikation.</a:t>
            </a:r>
            <a:endParaRPr/>
          </a:p>
          <a:p>
            <a:pPr indent="-380990">
              <a:buChar char="-"/>
            </a:pPr>
            <a:r>
              <a:rPr lang="sv"/>
              <a:t>Det finns ett stort teknikförsprång inom de grupp som leder arbetet med den digitala transformationen vilket gör att man ser olika  på nuläget.</a:t>
            </a:r>
            <a:endParaRPr/>
          </a:p>
          <a:p>
            <a:pPr indent="-380990">
              <a:spcBef>
                <a:spcPts val="0"/>
              </a:spcBef>
              <a:buChar char="-"/>
            </a:pPr>
            <a:r>
              <a:rPr lang="sv"/>
              <a:t>Teknik blir ett hinder då vi har olika förutsättningar</a:t>
            </a:r>
            <a:endParaRPr/>
          </a:p>
          <a:p>
            <a:pPr indent="-380990">
              <a:spcBef>
                <a:spcPts val="0"/>
              </a:spcBef>
              <a:buChar char="-"/>
            </a:pPr>
            <a:r>
              <a:rPr lang="sv"/>
              <a:t>Det saknas fastställda givna kanaler för kommunikation både internt och externt.</a:t>
            </a:r>
            <a:endParaRPr/>
          </a:p>
          <a:p>
            <a:pPr indent="-380990">
              <a:spcBef>
                <a:spcPts val="0"/>
              </a:spcBef>
              <a:buChar char="-"/>
            </a:pPr>
            <a:endParaRPr/>
          </a:p>
        </p:txBody>
      </p:sp>
      <p:sp>
        <p:nvSpPr>
          <p:cNvPr id="738" name="Google Shape;738;p81"/>
          <p:cNvSpPr txBox="1">
            <a:spLocks noGrp="1"/>
          </p:cNvSpPr>
          <p:nvPr>
            <p:ph type="body" idx="2"/>
          </p:nvPr>
        </p:nvSpPr>
        <p:spPr>
          <a:xfrm>
            <a:off x="6464535" y="3986765"/>
            <a:ext cx="4815200" cy="1556800"/>
          </a:xfrm>
          <a:prstGeom prst="rect">
            <a:avLst/>
          </a:prstGeom>
        </p:spPr>
        <p:txBody>
          <a:bodyPr spcFirstLastPara="1" wrap="square" lIns="35700" tIns="35700" rIns="35700" bIns="35700" anchor="t" anchorCtr="0">
            <a:noAutofit/>
          </a:bodyPr>
          <a:lstStyle/>
          <a:p>
            <a:pPr marL="0" indent="0"/>
            <a:r>
              <a:rPr lang="sv"/>
              <a:t>Jobba med tillgängligheten till digitala lösningar som möjliggöra för alla att kunna ta till sig av den information som vi vill sprida.</a:t>
            </a:r>
            <a:endParaRPr/>
          </a:p>
          <a:p>
            <a:pPr indent="-380990">
              <a:buChar char="-"/>
            </a:pPr>
            <a:r>
              <a:rPr lang="sv"/>
              <a:t>Tekniken måste finnas på plats</a:t>
            </a:r>
            <a:endParaRPr/>
          </a:p>
          <a:p>
            <a:pPr marL="0" indent="0"/>
            <a:endParaRPr/>
          </a:p>
        </p:txBody>
      </p:sp>
      <p:sp>
        <p:nvSpPr>
          <p:cNvPr id="739" name="Google Shape;739;p81"/>
          <p:cNvSpPr txBox="1">
            <a:spLocks noGrp="1"/>
          </p:cNvSpPr>
          <p:nvPr>
            <p:ph type="body" idx="6"/>
          </p:nvPr>
        </p:nvSpPr>
        <p:spPr>
          <a:xfrm>
            <a:off x="948000" y="3986765"/>
            <a:ext cx="4815200" cy="1556800"/>
          </a:xfrm>
          <a:prstGeom prst="rect">
            <a:avLst/>
          </a:prstGeom>
        </p:spPr>
        <p:txBody>
          <a:bodyPr spcFirstLastPara="1" wrap="square" lIns="35700" tIns="35700" rIns="35700" bIns="35700" anchor="t" anchorCtr="0">
            <a:noAutofit/>
          </a:bodyPr>
          <a:lstStyle/>
          <a:p>
            <a:pPr marL="0" indent="0"/>
            <a:r>
              <a:rPr lang="sv"/>
              <a:t>Ta fram en plan/policy för hur vi ska kommunicera och på sätt</a:t>
            </a:r>
            <a:endParaRPr/>
          </a:p>
          <a:p>
            <a:pPr indent="-380990">
              <a:buChar char="-"/>
            </a:pPr>
            <a:r>
              <a:rPr lang="sv"/>
              <a:t>Det krävs att det finns en tjänst som styr hur vi kommunicerar på bästa sätt.</a:t>
            </a:r>
            <a:endParaRPr/>
          </a:p>
          <a:p>
            <a:pPr indent="-380990">
              <a:spcBef>
                <a:spcPts val="0"/>
              </a:spcBef>
              <a:buChar char="-"/>
            </a:pPr>
            <a:r>
              <a:rPr lang="sv"/>
              <a:t>Medvetenheten inom organisationen måste ökas för vilka möjligheter och utmaningar som finns med att sprida information </a:t>
            </a:r>
            <a:endParaRPr/>
          </a:p>
          <a:p>
            <a:pPr marL="0" indent="0"/>
            <a:endParaRPr/>
          </a:p>
        </p:txBody>
      </p:sp>
      <p:sp>
        <p:nvSpPr>
          <p:cNvPr id="740" name="Google Shape;740;p81"/>
          <p:cNvSpPr txBox="1"/>
          <p:nvPr/>
        </p:nvSpPr>
        <p:spPr>
          <a:xfrm rot="-5400000">
            <a:off x="-188500" y="27209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FRÅGESTÄLLNINGAR</a:t>
            </a:r>
            <a:endParaRPr sz="1200" kern="0">
              <a:solidFill>
                <a:srgbClr val="000000"/>
              </a:solidFill>
              <a:latin typeface="Calibri"/>
              <a:ea typeface="Calibri"/>
              <a:cs typeface="Calibri"/>
              <a:sym typeface="Calibri"/>
            </a:endParaRPr>
          </a:p>
        </p:txBody>
      </p:sp>
      <p:sp>
        <p:nvSpPr>
          <p:cNvPr id="741" name="Google Shape;741;p81"/>
          <p:cNvSpPr txBox="1"/>
          <p:nvPr/>
        </p:nvSpPr>
        <p:spPr>
          <a:xfrm rot="-5400000">
            <a:off x="-188500" y="45497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AKTIVITETER</a:t>
            </a:r>
            <a:endParaRPr sz="1200" kern="0">
              <a:solidFill>
                <a:srgbClr val="000000"/>
              </a:solidFill>
              <a:latin typeface="Calibri"/>
              <a:ea typeface="Calibri"/>
              <a:cs typeface="Calibri"/>
              <a:sym typeface="Calibri"/>
            </a:endParaRPr>
          </a:p>
        </p:txBody>
      </p:sp>
      <p:sp>
        <p:nvSpPr>
          <p:cNvPr id="742" name="Google Shape;742;p81"/>
          <p:cNvSpPr txBox="1"/>
          <p:nvPr/>
        </p:nvSpPr>
        <p:spPr>
          <a:xfrm>
            <a:off x="4566133" y="6163500"/>
            <a:ext cx="17804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867" b="1" kern="0">
                <a:solidFill>
                  <a:srgbClr val="000000"/>
                </a:solidFill>
                <a:latin typeface="Arial"/>
                <a:cs typeface="Arial"/>
                <a:sym typeface="Arial"/>
              </a:rPr>
              <a:t>GRUPP 13</a:t>
            </a:r>
            <a:endParaRPr sz="1867" b="1" kern="0">
              <a:solidFill>
                <a:srgbClr val="000000"/>
              </a:solidFill>
              <a:latin typeface="Arial"/>
              <a:cs typeface="Arial"/>
              <a:sym typeface="Arial"/>
            </a:endParaRPr>
          </a:p>
        </p:txBody>
      </p:sp>
      <p:pic>
        <p:nvPicPr>
          <p:cNvPr id="743" name="Google Shape;743;p81"/>
          <p:cNvPicPr preferRelativeResize="0"/>
          <p:nvPr/>
        </p:nvPicPr>
        <p:blipFill>
          <a:blip r:embed="rId3">
            <a:alphaModFix/>
          </a:blip>
          <a:stretch>
            <a:fillRect/>
          </a:stretch>
        </p:blipFill>
        <p:spPr>
          <a:xfrm>
            <a:off x="8710411" y="334445"/>
            <a:ext cx="3266764" cy="22739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7"/>
          <p:cNvSpPr txBox="1">
            <a:spLocks noGrp="1"/>
          </p:cNvSpPr>
          <p:nvPr>
            <p:ph type="body" idx="1"/>
          </p:nvPr>
        </p:nvSpPr>
        <p:spPr>
          <a:xfrm>
            <a:off x="1014104" y="765176"/>
            <a:ext cx="10272000" cy="780000"/>
          </a:xfrm>
          <a:prstGeom prst="rect">
            <a:avLst/>
          </a:prstGeom>
        </p:spPr>
        <p:txBody>
          <a:bodyPr spcFirstLastPara="1" wrap="square" lIns="121900" tIns="60933" rIns="121900" bIns="60933" anchor="ctr" anchorCtr="0">
            <a:noAutofit/>
          </a:bodyPr>
          <a:lstStyle/>
          <a:p>
            <a:pPr marL="0" indent="0"/>
            <a:r>
              <a:rPr lang="sv-SE" dirty="0"/>
              <a:t>Sammanställning av omgång 2</a:t>
            </a:r>
          </a:p>
        </p:txBody>
      </p:sp>
      <p:sp>
        <p:nvSpPr>
          <p:cNvPr id="2" name="textruta 1">
            <a:extLst>
              <a:ext uri="{FF2B5EF4-FFF2-40B4-BE49-F238E27FC236}">
                <a16:creationId xmlns:a16="http://schemas.microsoft.com/office/drawing/2014/main" id="{B07AB16C-EAD8-92CE-A80B-24D244559755}"/>
              </a:ext>
            </a:extLst>
          </p:cNvPr>
          <p:cNvSpPr txBox="1"/>
          <p:nvPr/>
        </p:nvSpPr>
        <p:spPr>
          <a:xfrm>
            <a:off x="1098958" y="1561954"/>
            <a:ext cx="3858936" cy="646331"/>
          </a:xfrm>
          <a:prstGeom prst="rect">
            <a:avLst/>
          </a:prstGeom>
          <a:noFill/>
        </p:spPr>
        <p:txBody>
          <a:bodyPr wrap="square" rtlCol="0">
            <a:spAutoFit/>
          </a:bodyPr>
          <a:lstStyle/>
          <a:p>
            <a:r>
              <a:rPr lang="sv-SE" dirty="0"/>
              <a:t>Lärlabb E</a:t>
            </a:r>
          </a:p>
          <a:p>
            <a:r>
              <a:rPr lang="sv-SE" dirty="0"/>
              <a:t>- Hur du vet att ni är på rätt väg</a:t>
            </a:r>
          </a:p>
        </p:txBody>
      </p:sp>
    </p:spTree>
    <p:extLst>
      <p:ext uri="{BB962C8B-B14F-4D97-AF65-F5344CB8AC3E}">
        <p14:creationId xmlns:p14="http://schemas.microsoft.com/office/powerpoint/2010/main" val="3615753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3"/>
          <p:cNvSpPr txBox="1">
            <a:spLocks noGrp="1"/>
          </p:cNvSpPr>
          <p:nvPr>
            <p:ph type="title"/>
          </p:nvPr>
        </p:nvSpPr>
        <p:spPr>
          <a:xfrm>
            <a:off x="1007535" y="334433"/>
            <a:ext cx="10731200" cy="1241600"/>
          </a:xfrm>
          <a:prstGeom prst="rect">
            <a:avLst/>
          </a:prstGeom>
        </p:spPr>
        <p:txBody>
          <a:bodyPr spcFirstLastPara="1" wrap="square" lIns="35700" tIns="35700" rIns="35700" bIns="35700" anchor="b" anchorCtr="0">
            <a:noAutofit/>
          </a:bodyPr>
          <a:lstStyle/>
          <a:p>
            <a:r>
              <a:rPr lang="sv" sz="5600">
                <a:solidFill>
                  <a:schemeClr val="dk2"/>
                </a:solidFill>
              </a:rPr>
              <a:t>Träna i att arbeta med resultatet</a:t>
            </a:r>
            <a:endParaRPr>
              <a:solidFill>
                <a:schemeClr val="dk2"/>
              </a:solidFill>
            </a:endParaRPr>
          </a:p>
        </p:txBody>
      </p:sp>
      <p:sp>
        <p:nvSpPr>
          <p:cNvPr id="313" name="Google Shape;313;p43"/>
          <p:cNvSpPr txBox="1">
            <a:spLocks noGrp="1"/>
          </p:cNvSpPr>
          <p:nvPr>
            <p:ph type="body" idx="1"/>
          </p:nvPr>
        </p:nvSpPr>
        <p:spPr>
          <a:xfrm>
            <a:off x="4976333" y="2520373"/>
            <a:ext cx="3068400" cy="720000"/>
          </a:xfrm>
          <a:prstGeom prst="rect">
            <a:avLst/>
          </a:prstGeom>
        </p:spPr>
        <p:txBody>
          <a:bodyPr spcFirstLastPara="1" wrap="square" lIns="35700" tIns="35700" rIns="35700" bIns="35700" anchor="b" anchorCtr="0">
            <a:noAutofit/>
          </a:bodyPr>
          <a:lstStyle/>
          <a:p>
            <a:pPr marL="0" indent="0"/>
            <a:r>
              <a:rPr lang="sv" sz="2000" b="1" dirty="0">
                <a:latin typeface="Roboto"/>
                <a:ea typeface="Roboto"/>
                <a:cs typeface="Roboto"/>
                <a:sym typeface="Roboto"/>
              </a:rPr>
              <a:t>Del 1</a:t>
            </a:r>
            <a:endParaRPr sz="2000" b="1" dirty="0">
              <a:latin typeface="Roboto"/>
              <a:ea typeface="Roboto"/>
              <a:cs typeface="Roboto"/>
              <a:sym typeface="Roboto"/>
            </a:endParaRPr>
          </a:p>
        </p:txBody>
      </p:sp>
      <p:pic>
        <p:nvPicPr>
          <p:cNvPr id="314" name="Google Shape;314;p43"/>
          <p:cNvPicPr preferRelativeResize="0"/>
          <p:nvPr/>
        </p:nvPicPr>
        <p:blipFill>
          <a:blip r:embed="rId3">
            <a:alphaModFix/>
          </a:blip>
          <a:stretch>
            <a:fillRect/>
          </a:stretch>
        </p:blipFill>
        <p:spPr>
          <a:xfrm>
            <a:off x="1007533" y="1643364"/>
            <a:ext cx="704667" cy="638600"/>
          </a:xfrm>
          <a:prstGeom prst="rect">
            <a:avLst/>
          </a:prstGeom>
          <a:noFill/>
          <a:ln>
            <a:noFill/>
          </a:ln>
        </p:spPr>
      </p:pic>
      <p:sp>
        <p:nvSpPr>
          <p:cNvPr id="315" name="Google Shape;315;p43"/>
          <p:cNvSpPr txBox="1"/>
          <p:nvPr/>
        </p:nvSpPr>
        <p:spPr>
          <a:xfrm>
            <a:off x="1492367" y="1599967"/>
            <a:ext cx="2971600" cy="820825"/>
          </a:xfrm>
          <a:prstGeom prst="rect">
            <a:avLst/>
          </a:prstGeom>
          <a:noFill/>
          <a:ln>
            <a:noFill/>
          </a:ln>
        </p:spPr>
        <p:txBody>
          <a:bodyPr spcFirstLastPara="1" wrap="square" lIns="121900" tIns="121900" rIns="121900" bIns="121900" anchor="t" anchorCtr="0">
            <a:spAutoFit/>
          </a:bodyPr>
          <a:lstStyle/>
          <a:p>
            <a:pPr marL="609585" indent="-423323" defTabSz="1219170">
              <a:buClr>
                <a:srgbClr val="000000"/>
              </a:buClr>
              <a:buSzPts val="1400"/>
              <a:buFont typeface="Calibri"/>
              <a:buChar char="●"/>
            </a:pPr>
            <a:r>
              <a:rPr lang="sv" sz="1867" kern="0">
                <a:solidFill>
                  <a:srgbClr val="000000"/>
                </a:solidFill>
                <a:latin typeface="Calibri"/>
                <a:ea typeface="Calibri"/>
                <a:cs typeface="Calibri"/>
                <a:sym typeface="Calibri"/>
              </a:rPr>
              <a:t>10 + 10 minuter</a:t>
            </a:r>
            <a:endParaRPr sz="1867" kern="0">
              <a:solidFill>
                <a:srgbClr val="000000"/>
              </a:solidFill>
              <a:latin typeface="Calibri"/>
              <a:ea typeface="Calibri"/>
              <a:cs typeface="Calibri"/>
              <a:sym typeface="Calibri"/>
            </a:endParaRPr>
          </a:p>
          <a:p>
            <a:pPr marL="609585" indent="-423323" defTabSz="1219170">
              <a:buClr>
                <a:srgbClr val="000000"/>
              </a:buClr>
              <a:buSzPts val="1400"/>
              <a:buFont typeface="Calibri"/>
              <a:buChar char="●"/>
            </a:pPr>
            <a:r>
              <a:rPr lang="sv" sz="1867" kern="0">
                <a:solidFill>
                  <a:srgbClr val="000000"/>
                </a:solidFill>
                <a:latin typeface="Calibri"/>
                <a:ea typeface="Calibri"/>
                <a:cs typeface="Calibri"/>
                <a:sym typeface="Calibri"/>
              </a:rPr>
              <a:t>4&amp;4 (3)</a:t>
            </a:r>
            <a:endParaRPr sz="1467" kern="0">
              <a:solidFill>
                <a:srgbClr val="000000"/>
              </a:solidFill>
              <a:latin typeface="Calibri"/>
              <a:ea typeface="Calibri"/>
              <a:cs typeface="Calibri"/>
              <a:sym typeface="Calibri"/>
            </a:endParaRPr>
          </a:p>
        </p:txBody>
      </p:sp>
      <p:sp>
        <p:nvSpPr>
          <p:cNvPr id="316" name="Google Shape;316;p43"/>
          <p:cNvSpPr txBox="1">
            <a:spLocks noGrp="1"/>
          </p:cNvSpPr>
          <p:nvPr>
            <p:ph type="body" idx="2"/>
          </p:nvPr>
        </p:nvSpPr>
        <p:spPr>
          <a:xfrm>
            <a:off x="4838935" y="3415637"/>
            <a:ext cx="3068400" cy="1810800"/>
          </a:xfrm>
          <a:prstGeom prst="rect">
            <a:avLst/>
          </a:prstGeom>
        </p:spPr>
        <p:txBody>
          <a:bodyPr spcFirstLastPara="1" wrap="square" lIns="35700" tIns="35700" rIns="35700" bIns="35700" anchor="t" anchorCtr="0">
            <a:noAutofit/>
          </a:bodyPr>
          <a:lstStyle/>
          <a:p>
            <a:pPr marL="0" indent="0">
              <a:lnSpc>
                <a:spcPct val="100000"/>
              </a:lnSpc>
              <a:spcBef>
                <a:spcPts val="0"/>
              </a:spcBef>
            </a:pPr>
            <a:r>
              <a:rPr lang="sv" sz="1600" dirty="0">
                <a:latin typeface="Roboto"/>
                <a:ea typeface="Roboto"/>
                <a:cs typeface="Roboto"/>
                <a:sym typeface="Roboto"/>
              </a:rPr>
              <a:t>Vilka nya frågeställningar vore bra att ställa för att förstå resultatet?</a:t>
            </a:r>
            <a:endParaRPr sz="1600" dirty="0">
              <a:latin typeface="Roboto"/>
              <a:ea typeface="Roboto"/>
              <a:cs typeface="Roboto"/>
              <a:sym typeface="Roboto"/>
            </a:endParaRPr>
          </a:p>
          <a:p>
            <a:pPr marL="0" indent="0">
              <a:lnSpc>
                <a:spcPct val="100000"/>
              </a:lnSpc>
              <a:spcBef>
                <a:spcPts val="0"/>
              </a:spcBef>
            </a:pPr>
            <a:endParaRPr sz="1600" dirty="0">
              <a:latin typeface="Roboto"/>
              <a:ea typeface="Roboto"/>
              <a:cs typeface="Roboto"/>
              <a:sym typeface="Roboto"/>
            </a:endParaRPr>
          </a:p>
          <a:p>
            <a:pPr marL="0" indent="0">
              <a:lnSpc>
                <a:spcPct val="100000"/>
              </a:lnSpc>
              <a:spcBef>
                <a:spcPts val="0"/>
              </a:spcBef>
            </a:pPr>
            <a:r>
              <a:rPr lang="sv" sz="1600" dirty="0">
                <a:latin typeface="Roboto"/>
                <a:ea typeface="Roboto"/>
                <a:cs typeface="Roboto"/>
                <a:sym typeface="Roboto"/>
              </a:rPr>
              <a:t>Använd ca 8 minuter till denna uppgift. </a:t>
            </a:r>
            <a:endParaRPr sz="1600" dirty="0">
              <a:latin typeface="Roboto"/>
              <a:ea typeface="Roboto"/>
              <a:cs typeface="Roboto"/>
              <a:sym typeface="Roboto"/>
            </a:endParaRPr>
          </a:p>
          <a:p>
            <a:pPr marL="0" indent="0"/>
            <a:endParaRPr sz="1600" dirty="0">
              <a:latin typeface="Roboto"/>
              <a:ea typeface="Roboto"/>
              <a:cs typeface="Roboto"/>
              <a:sym typeface="Roboto"/>
            </a:endParaRPr>
          </a:p>
        </p:txBody>
      </p:sp>
      <p:sp>
        <p:nvSpPr>
          <p:cNvPr id="317" name="Google Shape;317;p43"/>
          <p:cNvSpPr txBox="1">
            <a:spLocks noGrp="1"/>
          </p:cNvSpPr>
          <p:nvPr>
            <p:ph type="body" idx="3"/>
          </p:nvPr>
        </p:nvSpPr>
        <p:spPr>
          <a:xfrm>
            <a:off x="8080225" y="2520373"/>
            <a:ext cx="3068400" cy="720000"/>
          </a:xfrm>
          <a:prstGeom prst="rect">
            <a:avLst/>
          </a:prstGeom>
        </p:spPr>
        <p:txBody>
          <a:bodyPr spcFirstLastPara="1" wrap="square" lIns="35700" tIns="35700" rIns="35700" bIns="35700" anchor="b" anchorCtr="0">
            <a:noAutofit/>
          </a:bodyPr>
          <a:lstStyle/>
          <a:p>
            <a:pPr marL="0" indent="0"/>
            <a:r>
              <a:rPr lang="sv" sz="2000" b="1">
                <a:latin typeface="Roboto"/>
                <a:ea typeface="Roboto"/>
                <a:cs typeface="Roboto"/>
                <a:sym typeface="Roboto"/>
              </a:rPr>
              <a:t>Del 2</a:t>
            </a:r>
            <a:endParaRPr sz="2000" b="1">
              <a:latin typeface="Roboto"/>
              <a:ea typeface="Roboto"/>
              <a:cs typeface="Roboto"/>
              <a:sym typeface="Roboto"/>
            </a:endParaRPr>
          </a:p>
        </p:txBody>
      </p:sp>
      <p:sp>
        <p:nvSpPr>
          <p:cNvPr id="318" name="Google Shape;318;p43"/>
          <p:cNvSpPr txBox="1">
            <a:spLocks noGrp="1"/>
          </p:cNvSpPr>
          <p:nvPr>
            <p:ph type="body" idx="4"/>
          </p:nvPr>
        </p:nvSpPr>
        <p:spPr>
          <a:xfrm>
            <a:off x="8044733" y="3367400"/>
            <a:ext cx="3068400" cy="2076000"/>
          </a:xfrm>
          <a:prstGeom prst="rect">
            <a:avLst/>
          </a:prstGeom>
        </p:spPr>
        <p:txBody>
          <a:bodyPr spcFirstLastPara="1" wrap="square" lIns="35700" tIns="35700" rIns="35700" bIns="35700" anchor="t" anchorCtr="0">
            <a:noAutofit/>
          </a:bodyPr>
          <a:lstStyle/>
          <a:p>
            <a:pPr marL="0" indent="0">
              <a:lnSpc>
                <a:spcPct val="100000"/>
              </a:lnSpc>
              <a:spcBef>
                <a:spcPts val="0"/>
              </a:spcBef>
            </a:pPr>
            <a:r>
              <a:rPr lang="sv" sz="1600">
                <a:latin typeface="Roboto"/>
                <a:ea typeface="Roboto"/>
                <a:cs typeface="Roboto"/>
                <a:sym typeface="Roboto"/>
              </a:rPr>
              <a:t>Vad för aktivitet kan ni göra/träna på för att förbättra eller förstärka resultatet?</a:t>
            </a:r>
            <a:endParaRPr sz="1600">
              <a:latin typeface="Roboto"/>
              <a:ea typeface="Roboto"/>
              <a:cs typeface="Roboto"/>
              <a:sym typeface="Roboto"/>
            </a:endParaRPr>
          </a:p>
          <a:p>
            <a:pPr marL="0" indent="0">
              <a:lnSpc>
                <a:spcPct val="100000"/>
              </a:lnSpc>
              <a:spcBef>
                <a:spcPts val="0"/>
              </a:spcBef>
            </a:pPr>
            <a:endParaRPr sz="1600">
              <a:latin typeface="Roboto"/>
              <a:ea typeface="Roboto"/>
              <a:cs typeface="Roboto"/>
              <a:sym typeface="Roboto"/>
            </a:endParaRPr>
          </a:p>
          <a:p>
            <a:pPr marL="0" indent="0">
              <a:lnSpc>
                <a:spcPct val="100000"/>
              </a:lnSpc>
              <a:spcBef>
                <a:spcPts val="0"/>
              </a:spcBef>
            </a:pPr>
            <a:r>
              <a:rPr lang="sv" sz="1600">
                <a:latin typeface="Roboto"/>
                <a:ea typeface="Roboto"/>
                <a:cs typeface="Roboto"/>
                <a:sym typeface="Roboto"/>
              </a:rPr>
              <a:t>Välj 1 aktivitet som ni vill träna på kommande 4 veckorna. Markera den med </a:t>
            </a:r>
            <a:r>
              <a:rPr lang="sv" sz="1600" b="1">
                <a:latin typeface="Roboto"/>
                <a:ea typeface="Roboto"/>
                <a:cs typeface="Roboto"/>
                <a:sym typeface="Roboto"/>
              </a:rPr>
              <a:t>fet stil.</a:t>
            </a:r>
            <a:endParaRPr sz="1600" b="1">
              <a:latin typeface="Roboto"/>
              <a:ea typeface="Roboto"/>
              <a:cs typeface="Roboto"/>
              <a:sym typeface="Roboto"/>
            </a:endParaRPr>
          </a:p>
          <a:p>
            <a:pPr marL="0" indent="0">
              <a:lnSpc>
                <a:spcPct val="100000"/>
              </a:lnSpc>
              <a:spcBef>
                <a:spcPts val="0"/>
              </a:spcBef>
            </a:pPr>
            <a:endParaRPr sz="1600">
              <a:latin typeface="Roboto"/>
              <a:ea typeface="Roboto"/>
              <a:cs typeface="Roboto"/>
              <a:sym typeface="Roboto"/>
            </a:endParaRPr>
          </a:p>
          <a:p>
            <a:pPr marL="0" indent="0">
              <a:lnSpc>
                <a:spcPct val="100000"/>
              </a:lnSpc>
              <a:spcBef>
                <a:spcPts val="0"/>
              </a:spcBef>
            </a:pPr>
            <a:r>
              <a:rPr lang="sv" sz="1600">
                <a:latin typeface="Roboto"/>
                <a:ea typeface="Roboto"/>
                <a:cs typeface="Roboto"/>
                <a:sym typeface="Roboto"/>
              </a:rPr>
              <a:t>Använd ca 10 minuter till denna uppgift.</a:t>
            </a:r>
            <a:endParaRPr sz="1600">
              <a:latin typeface="Roboto"/>
              <a:ea typeface="Roboto"/>
              <a:cs typeface="Roboto"/>
              <a:sym typeface="Roboto"/>
            </a:endParaRPr>
          </a:p>
          <a:p>
            <a:pPr marL="0" indent="0"/>
            <a:endParaRPr sz="1600">
              <a:latin typeface="Roboto"/>
              <a:ea typeface="Roboto"/>
              <a:cs typeface="Roboto"/>
              <a:sym typeface="Roboto"/>
            </a:endParaRPr>
          </a:p>
        </p:txBody>
      </p:sp>
      <p:sp>
        <p:nvSpPr>
          <p:cNvPr id="319" name="Google Shape;319;p43"/>
          <p:cNvSpPr txBox="1">
            <a:spLocks noGrp="1"/>
          </p:cNvSpPr>
          <p:nvPr>
            <p:ph type="body" idx="5"/>
          </p:nvPr>
        </p:nvSpPr>
        <p:spPr>
          <a:xfrm>
            <a:off x="1049570" y="2520373"/>
            <a:ext cx="3623097" cy="720000"/>
          </a:xfrm>
          <a:prstGeom prst="rect">
            <a:avLst/>
          </a:prstGeom>
        </p:spPr>
        <p:txBody>
          <a:bodyPr spcFirstLastPara="1" wrap="square" lIns="35700" tIns="35700" rIns="35700" bIns="35700" anchor="b" anchorCtr="0">
            <a:noAutofit/>
          </a:bodyPr>
          <a:lstStyle/>
          <a:p>
            <a:pPr marL="0" indent="0">
              <a:buClr>
                <a:schemeClr val="dk1"/>
              </a:buClr>
              <a:buSzPts val="1100"/>
            </a:pPr>
            <a:r>
              <a:rPr lang="sv" sz="2000" b="1" dirty="0">
                <a:latin typeface="Roboto"/>
                <a:ea typeface="Roboto"/>
                <a:cs typeface="Roboto"/>
                <a:sym typeface="Roboto"/>
              </a:rPr>
              <a:t>Gå till din grupps arbetsyta</a:t>
            </a:r>
            <a:endParaRPr sz="2000" b="1" dirty="0">
              <a:latin typeface="Roboto"/>
              <a:ea typeface="Roboto"/>
              <a:cs typeface="Roboto"/>
              <a:sym typeface="Roboto"/>
            </a:endParaRPr>
          </a:p>
        </p:txBody>
      </p:sp>
      <p:sp>
        <p:nvSpPr>
          <p:cNvPr id="320" name="Google Shape;320;p43"/>
          <p:cNvSpPr txBox="1">
            <a:spLocks noGrp="1"/>
          </p:cNvSpPr>
          <p:nvPr>
            <p:ph type="body" idx="6"/>
          </p:nvPr>
        </p:nvSpPr>
        <p:spPr>
          <a:xfrm>
            <a:off x="1049570" y="3380889"/>
            <a:ext cx="3165200" cy="2306800"/>
          </a:xfrm>
          <a:prstGeom prst="rect">
            <a:avLst/>
          </a:prstGeom>
          <a:noFill/>
        </p:spPr>
        <p:txBody>
          <a:bodyPr spcFirstLastPara="1" wrap="square" lIns="35700" tIns="35700" rIns="35700" bIns="35700" anchor="t" anchorCtr="0">
            <a:noAutofit/>
          </a:bodyPr>
          <a:lstStyle/>
          <a:p>
            <a:pPr marL="0" indent="0">
              <a:lnSpc>
                <a:spcPct val="100000"/>
              </a:lnSpc>
              <a:spcBef>
                <a:spcPts val="0"/>
              </a:spcBef>
            </a:pPr>
            <a:r>
              <a:rPr lang="sv" sz="1600" dirty="0">
                <a:latin typeface="Roboto"/>
                <a:ea typeface="Roboto"/>
                <a:cs typeface="Roboto"/>
                <a:sym typeface="Roboto"/>
              </a:rPr>
              <a:t>Titta på resultatet på den frågeställning er grupp ska arbeta med. </a:t>
            </a:r>
            <a:endParaRPr sz="1600" dirty="0">
              <a:latin typeface="Roboto"/>
              <a:ea typeface="Roboto"/>
              <a:cs typeface="Roboto"/>
              <a:sym typeface="Roboto"/>
            </a:endParaRPr>
          </a:p>
          <a:p>
            <a:pPr marL="0" indent="0">
              <a:lnSpc>
                <a:spcPct val="100000"/>
              </a:lnSpc>
              <a:spcBef>
                <a:spcPts val="0"/>
              </a:spcBef>
            </a:pPr>
            <a:endParaRPr lang="sv" sz="1600" dirty="0">
              <a:latin typeface="Roboto"/>
              <a:ea typeface="Roboto"/>
              <a:cs typeface="Roboto"/>
              <a:sym typeface="Roboto"/>
            </a:endParaRPr>
          </a:p>
          <a:p>
            <a:pPr marL="0" indent="0">
              <a:lnSpc>
                <a:spcPct val="100000"/>
              </a:lnSpc>
              <a:spcBef>
                <a:spcPts val="0"/>
              </a:spcBef>
            </a:pPr>
            <a:r>
              <a:rPr lang="sv" sz="1600" dirty="0">
                <a:latin typeface="Roboto"/>
                <a:ea typeface="Roboto"/>
                <a:cs typeface="Roboto"/>
                <a:sym typeface="Roboto"/>
              </a:rPr>
              <a:t>Diskutera hur ni besvarade frågeställningen.</a:t>
            </a:r>
            <a:endParaRPr sz="1600" dirty="0">
              <a:latin typeface="Roboto"/>
              <a:ea typeface="Roboto"/>
              <a:cs typeface="Roboto"/>
              <a:sym typeface="Roboto"/>
            </a:endParaRPr>
          </a:p>
          <a:p>
            <a:pPr marL="0" indent="0">
              <a:lnSpc>
                <a:spcPct val="100000"/>
              </a:lnSpc>
              <a:spcBef>
                <a:spcPts val="0"/>
              </a:spcBef>
            </a:pPr>
            <a:endParaRPr sz="1600" dirty="0">
              <a:latin typeface="Roboto"/>
              <a:ea typeface="Roboto"/>
              <a:cs typeface="Roboto"/>
              <a:sym typeface="Roboto"/>
            </a:endParaRPr>
          </a:p>
          <a:p>
            <a:pPr marL="0" indent="0">
              <a:lnSpc>
                <a:spcPct val="100000"/>
              </a:lnSpc>
              <a:spcBef>
                <a:spcPts val="0"/>
              </a:spcBef>
            </a:pPr>
            <a:endParaRPr sz="1600" dirty="0">
              <a:latin typeface="Roboto"/>
              <a:ea typeface="Roboto"/>
              <a:cs typeface="Roboto"/>
              <a:sym typeface="Roboto"/>
            </a:endParaRPr>
          </a:p>
          <a:p>
            <a:pPr marL="0" indent="0">
              <a:lnSpc>
                <a:spcPct val="100000"/>
              </a:lnSpc>
              <a:spcBef>
                <a:spcPts val="0"/>
              </a:spcBef>
            </a:pPr>
            <a:r>
              <a:rPr lang="sv" sz="1600" u="sng" dirty="0">
                <a:solidFill>
                  <a:schemeClr val="hlink"/>
                </a:solidFill>
                <a:latin typeface="Roboto"/>
                <a:ea typeface="Roboto"/>
                <a:cs typeface="Roboto"/>
                <a:sym typeface="Roboto"/>
                <a:hlinkClick r:id="rId4"/>
              </a:rPr>
              <a:t>Klicka gärna på länk till resultatet</a:t>
            </a:r>
            <a:endParaRPr sz="1600" dirty="0">
              <a:latin typeface="Roboto"/>
              <a:ea typeface="Roboto"/>
              <a:cs typeface="Roboto"/>
              <a:sym typeface="Roboto"/>
            </a:endParaRPr>
          </a:p>
          <a:p>
            <a:pPr marL="0" indent="0">
              <a:buClr>
                <a:schemeClr val="dk1"/>
              </a:buClr>
              <a:buSzPts val="1100"/>
            </a:pPr>
            <a:endParaRPr sz="1600" dirty="0">
              <a:latin typeface="Roboto"/>
              <a:ea typeface="Roboto"/>
              <a:cs typeface="Roboto"/>
              <a:sym typeface="Roboto"/>
            </a:endParaRPr>
          </a:p>
          <a:p>
            <a:pPr marL="0" indent="0"/>
            <a:endParaRPr sz="1600" dirty="0">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939" name="Google Shape;939;p100"/>
          <p:cNvPicPr preferRelativeResize="0"/>
          <p:nvPr/>
        </p:nvPicPr>
        <p:blipFill>
          <a:blip r:embed="rId3">
            <a:alphaModFix/>
          </a:blip>
          <a:stretch>
            <a:fillRect/>
          </a:stretch>
        </p:blipFill>
        <p:spPr>
          <a:xfrm>
            <a:off x="1" y="-14"/>
            <a:ext cx="12192004" cy="3899297"/>
          </a:xfrm>
          <a:prstGeom prst="rect">
            <a:avLst/>
          </a:prstGeom>
          <a:noFill/>
          <a:ln>
            <a:noFill/>
          </a:ln>
        </p:spPr>
      </p:pic>
      <p:pic>
        <p:nvPicPr>
          <p:cNvPr id="940" name="Google Shape;940;p100"/>
          <p:cNvPicPr preferRelativeResize="0"/>
          <p:nvPr/>
        </p:nvPicPr>
        <p:blipFill>
          <a:blip r:embed="rId4">
            <a:alphaModFix/>
          </a:blip>
          <a:stretch>
            <a:fillRect/>
          </a:stretch>
        </p:blipFill>
        <p:spPr>
          <a:xfrm>
            <a:off x="1" y="4131469"/>
            <a:ext cx="12192004" cy="2726532"/>
          </a:xfrm>
          <a:prstGeom prst="rect">
            <a:avLst/>
          </a:prstGeom>
          <a:noFill/>
          <a:ln>
            <a:noFill/>
          </a:ln>
        </p:spPr>
      </p:pic>
    </p:spTree>
    <p:extLst>
      <p:ext uri="{BB962C8B-B14F-4D97-AF65-F5344CB8AC3E}">
        <p14:creationId xmlns:p14="http://schemas.microsoft.com/office/powerpoint/2010/main" val="2063130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pic>
        <p:nvPicPr>
          <p:cNvPr id="945" name="Google Shape;945;p101"/>
          <p:cNvPicPr preferRelativeResize="0"/>
          <p:nvPr/>
        </p:nvPicPr>
        <p:blipFill>
          <a:blip r:embed="rId3">
            <a:alphaModFix/>
          </a:blip>
          <a:stretch>
            <a:fillRect/>
          </a:stretch>
        </p:blipFill>
        <p:spPr>
          <a:xfrm>
            <a:off x="1" y="6"/>
            <a:ext cx="12192004" cy="2964657"/>
          </a:xfrm>
          <a:prstGeom prst="rect">
            <a:avLst/>
          </a:prstGeom>
          <a:noFill/>
          <a:ln>
            <a:noFill/>
          </a:ln>
        </p:spPr>
      </p:pic>
      <p:pic>
        <p:nvPicPr>
          <p:cNvPr id="946" name="Google Shape;946;p101"/>
          <p:cNvPicPr preferRelativeResize="0"/>
          <p:nvPr/>
        </p:nvPicPr>
        <p:blipFill>
          <a:blip r:embed="rId4">
            <a:alphaModFix/>
          </a:blip>
          <a:stretch>
            <a:fillRect/>
          </a:stretch>
        </p:blipFill>
        <p:spPr>
          <a:xfrm>
            <a:off x="1" y="3173034"/>
            <a:ext cx="12192004" cy="2827735"/>
          </a:xfrm>
          <a:prstGeom prst="rect">
            <a:avLst/>
          </a:prstGeom>
          <a:noFill/>
          <a:ln>
            <a:noFill/>
          </a:ln>
        </p:spPr>
      </p:pic>
    </p:spTree>
    <p:extLst>
      <p:ext uri="{BB962C8B-B14F-4D97-AF65-F5344CB8AC3E}">
        <p14:creationId xmlns:p14="http://schemas.microsoft.com/office/powerpoint/2010/main" val="2266907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64"/>
          <p:cNvSpPr txBox="1">
            <a:spLocks noGrp="1"/>
          </p:cNvSpPr>
          <p:nvPr>
            <p:ph type="title"/>
          </p:nvPr>
        </p:nvSpPr>
        <p:spPr>
          <a:xfrm>
            <a:off x="946923" y="866377"/>
            <a:ext cx="9074000" cy="1241600"/>
          </a:xfrm>
          <a:prstGeom prst="rect">
            <a:avLst/>
          </a:prstGeom>
        </p:spPr>
        <p:txBody>
          <a:bodyPr spcFirstLastPara="1" wrap="square" lIns="35700" tIns="35700" rIns="35700" bIns="35700" anchor="b" anchorCtr="0">
            <a:noAutofit/>
          </a:bodyPr>
          <a:lstStyle/>
          <a:p>
            <a:r>
              <a:rPr lang="sv"/>
              <a:t>Hur du använder dig av materialet</a:t>
            </a:r>
            <a:endParaRPr/>
          </a:p>
        </p:txBody>
      </p:sp>
      <p:sp>
        <p:nvSpPr>
          <p:cNvPr id="531" name="Google Shape;531;p64"/>
          <p:cNvSpPr txBox="1">
            <a:spLocks noGrp="1"/>
          </p:cNvSpPr>
          <p:nvPr>
            <p:ph type="body" idx="1"/>
          </p:nvPr>
        </p:nvSpPr>
        <p:spPr>
          <a:xfrm>
            <a:off x="5669815" y="2230040"/>
            <a:ext cx="4251600" cy="720000"/>
          </a:xfrm>
          <a:prstGeom prst="rect">
            <a:avLst/>
          </a:prstGeom>
        </p:spPr>
        <p:txBody>
          <a:bodyPr spcFirstLastPara="1" wrap="square" lIns="35700" tIns="35700" rIns="35700" bIns="35700" anchor="b" anchorCtr="0">
            <a:noAutofit/>
          </a:bodyPr>
          <a:lstStyle/>
          <a:p>
            <a:pPr marL="0" indent="0"/>
            <a:r>
              <a:rPr lang="sv"/>
              <a:t>Om rättigheterna</a:t>
            </a:r>
            <a:endParaRPr/>
          </a:p>
        </p:txBody>
      </p:sp>
      <p:sp>
        <p:nvSpPr>
          <p:cNvPr id="532" name="Google Shape;532;p64"/>
          <p:cNvSpPr txBox="1">
            <a:spLocks noGrp="1"/>
          </p:cNvSpPr>
          <p:nvPr>
            <p:ph type="body" idx="2"/>
          </p:nvPr>
        </p:nvSpPr>
        <p:spPr>
          <a:xfrm>
            <a:off x="5669815" y="3072375"/>
            <a:ext cx="4251600" cy="2967200"/>
          </a:xfrm>
          <a:prstGeom prst="rect">
            <a:avLst/>
          </a:prstGeom>
        </p:spPr>
        <p:txBody>
          <a:bodyPr spcFirstLastPara="1" wrap="square" lIns="35700" tIns="35700" rIns="35700" bIns="35700" anchor="ctr" anchorCtr="0">
            <a:noAutofit/>
          </a:bodyPr>
          <a:lstStyle/>
          <a:p>
            <a:pPr marL="0" indent="0">
              <a:lnSpc>
                <a:spcPct val="100000"/>
              </a:lnSpc>
              <a:spcBef>
                <a:spcPts val="0"/>
              </a:spcBef>
              <a:buClr>
                <a:schemeClr val="dk1"/>
              </a:buClr>
              <a:buSzPts val="1100"/>
            </a:pPr>
            <a:r>
              <a:rPr lang="sv" sz="1867"/>
              <a:t>Vi är så klart superglada om du får nytta av bilderna och använder dem. Du kan inte själv erbjuda lärlabbet kommersiellt. </a:t>
            </a:r>
            <a:endParaRPr sz="1867"/>
          </a:p>
          <a:p>
            <a:pPr marL="0" indent="0">
              <a:lnSpc>
                <a:spcPct val="100000"/>
              </a:lnSpc>
              <a:spcBef>
                <a:spcPts val="0"/>
              </a:spcBef>
            </a:pPr>
            <a:endParaRPr sz="1867" i="1"/>
          </a:p>
          <a:p>
            <a:pPr marL="0" indent="0">
              <a:lnSpc>
                <a:spcPct val="100000"/>
              </a:lnSpc>
              <a:spcBef>
                <a:spcPts val="0"/>
              </a:spcBef>
            </a:pPr>
            <a:r>
              <a:rPr lang="sv" sz="1867" i="1"/>
              <a:t>Vänligen respektera licenserna och var noga med källhänvisningar.</a:t>
            </a:r>
            <a:endParaRPr/>
          </a:p>
        </p:txBody>
      </p:sp>
      <p:sp>
        <p:nvSpPr>
          <p:cNvPr id="533" name="Google Shape;533;p64"/>
          <p:cNvSpPr txBox="1">
            <a:spLocks noGrp="1"/>
          </p:cNvSpPr>
          <p:nvPr>
            <p:ph type="body" idx="3"/>
          </p:nvPr>
        </p:nvSpPr>
        <p:spPr>
          <a:xfrm>
            <a:off x="948004" y="2230040"/>
            <a:ext cx="4251600" cy="720000"/>
          </a:xfrm>
          <a:prstGeom prst="rect">
            <a:avLst/>
          </a:prstGeom>
        </p:spPr>
        <p:txBody>
          <a:bodyPr spcFirstLastPara="1" wrap="square" lIns="35700" tIns="35700" rIns="35700" bIns="35700" anchor="b" anchorCtr="0">
            <a:noAutofit/>
          </a:bodyPr>
          <a:lstStyle/>
          <a:p>
            <a:pPr marL="0" indent="0"/>
            <a:r>
              <a:rPr lang="sv"/>
              <a:t>Om workshopen</a:t>
            </a:r>
            <a:endParaRPr/>
          </a:p>
        </p:txBody>
      </p:sp>
      <p:sp>
        <p:nvSpPr>
          <p:cNvPr id="534" name="Google Shape;534;p64"/>
          <p:cNvSpPr txBox="1">
            <a:spLocks noGrp="1"/>
          </p:cNvSpPr>
          <p:nvPr>
            <p:ph type="body" idx="4"/>
          </p:nvPr>
        </p:nvSpPr>
        <p:spPr>
          <a:xfrm>
            <a:off x="948004" y="3072375"/>
            <a:ext cx="4251600" cy="2967200"/>
          </a:xfrm>
          <a:prstGeom prst="rect">
            <a:avLst/>
          </a:prstGeom>
        </p:spPr>
        <p:txBody>
          <a:bodyPr spcFirstLastPara="1" wrap="square" lIns="35700" tIns="35700" rIns="35700" bIns="35700" anchor="t" anchorCtr="0">
            <a:noAutofit/>
          </a:bodyPr>
          <a:lstStyle/>
          <a:p>
            <a:pPr marL="0" indent="0">
              <a:lnSpc>
                <a:spcPct val="100000"/>
              </a:lnSpc>
              <a:spcBef>
                <a:spcPts val="800"/>
              </a:spcBef>
            </a:pPr>
            <a:r>
              <a:rPr lang="sv" sz="1867"/>
              <a:t>Lärlabbet “Hur du vet att ni är på rätt väg” är under copyright DigJourney.</a:t>
            </a:r>
            <a:endParaRPr sz="1867"/>
          </a:p>
          <a:p>
            <a:pPr marL="0" indent="0">
              <a:lnSpc>
                <a:spcPct val="100000"/>
              </a:lnSpc>
              <a:spcBef>
                <a:spcPts val="800"/>
              </a:spcBef>
            </a:pPr>
            <a:r>
              <a:rPr lang="sv" sz="1867"/>
              <a:t>Materialet, denna dokumentation, </a:t>
            </a:r>
            <a:r>
              <a:rPr lang="sv" sz="1867" i="1"/>
              <a:t>i sin helhet</a:t>
            </a:r>
            <a:r>
              <a:rPr lang="sv" sz="1867"/>
              <a:t> är under </a:t>
            </a:r>
            <a:r>
              <a:rPr lang="sv" sz="1867" u="sng">
                <a:solidFill>
                  <a:srgbClr val="338495"/>
                </a:solidFill>
                <a:hlinkClick r:id="rId3">
                  <a:extLst>
                    <a:ext uri="{A12FA001-AC4F-418D-AE19-62706E023703}">
                      <ahyp:hlinkClr xmlns:ahyp="http://schemas.microsoft.com/office/drawing/2018/hyperlinkcolor" val="tx"/>
                    </a:ext>
                  </a:extLst>
                </a:hlinkClick>
              </a:rPr>
              <a:t>Creative Commons-licens BY-NC-ND</a:t>
            </a:r>
            <a:r>
              <a:rPr lang="sv" sz="1867"/>
              <a:t>. </a:t>
            </a:r>
            <a:endParaRPr sz="1867"/>
          </a:p>
          <a:p>
            <a:pPr marL="0" indent="0">
              <a:lnSpc>
                <a:spcPct val="100000"/>
              </a:lnSpc>
              <a:spcBef>
                <a:spcPts val="800"/>
              </a:spcBef>
            </a:pPr>
            <a:r>
              <a:rPr lang="sv" sz="1867"/>
              <a:t>Vissa delar av materialet - objekt, till exempel bilder, videos, illustrationer är under </a:t>
            </a:r>
            <a:r>
              <a:rPr lang="sv" sz="1867" i="1"/>
              <a:t>copyright.</a:t>
            </a:r>
            <a:r>
              <a:rPr lang="sv" sz="1867"/>
              <a:t> Se specifik text vid objektet eller ursprungskälla.</a:t>
            </a:r>
            <a:endParaRPr sz="1867"/>
          </a:p>
          <a:p>
            <a:pPr marL="0" indent="0">
              <a:lnSpc>
                <a:spcPct val="100000"/>
              </a:lnSpc>
              <a:spcBef>
                <a:spcPts val="800"/>
              </a:spcBef>
            </a:pPr>
            <a:endParaRPr sz="1867"/>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pic>
        <p:nvPicPr>
          <p:cNvPr id="951" name="Google Shape;951;p102"/>
          <p:cNvPicPr preferRelativeResize="0"/>
          <p:nvPr/>
        </p:nvPicPr>
        <p:blipFill>
          <a:blip r:embed="rId3">
            <a:alphaModFix/>
          </a:blip>
          <a:stretch>
            <a:fillRect/>
          </a:stretch>
        </p:blipFill>
        <p:spPr>
          <a:xfrm>
            <a:off x="1" y="1"/>
            <a:ext cx="12192004" cy="3429001"/>
          </a:xfrm>
          <a:prstGeom prst="rect">
            <a:avLst/>
          </a:prstGeom>
          <a:noFill/>
          <a:ln>
            <a:noFill/>
          </a:ln>
        </p:spPr>
      </p:pic>
      <p:pic>
        <p:nvPicPr>
          <p:cNvPr id="952" name="Google Shape;952;p102"/>
          <p:cNvPicPr preferRelativeResize="0"/>
          <p:nvPr/>
        </p:nvPicPr>
        <p:blipFill>
          <a:blip r:embed="rId4">
            <a:alphaModFix/>
          </a:blip>
          <a:stretch>
            <a:fillRect/>
          </a:stretch>
        </p:blipFill>
        <p:spPr>
          <a:xfrm>
            <a:off x="1" y="3429005"/>
            <a:ext cx="9989380" cy="2950964"/>
          </a:xfrm>
          <a:prstGeom prst="rect">
            <a:avLst/>
          </a:prstGeom>
          <a:noFill/>
          <a:ln>
            <a:noFill/>
          </a:ln>
        </p:spPr>
      </p:pic>
    </p:spTree>
    <p:extLst>
      <p:ext uri="{BB962C8B-B14F-4D97-AF65-F5344CB8AC3E}">
        <p14:creationId xmlns:p14="http://schemas.microsoft.com/office/powerpoint/2010/main" val="257487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p103"/>
          <p:cNvPicPr preferRelativeResize="0"/>
          <p:nvPr/>
        </p:nvPicPr>
        <p:blipFill>
          <a:blip r:embed="rId3">
            <a:alphaModFix/>
          </a:blip>
          <a:stretch>
            <a:fillRect/>
          </a:stretch>
        </p:blipFill>
        <p:spPr>
          <a:xfrm>
            <a:off x="203200" y="203200"/>
            <a:ext cx="11785605" cy="3297437"/>
          </a:xfrm>
          <a:prstGeom prst="rect">
            <a:avLst/>
          </a:prstGeom>
          <a:noFill/>
          <a:ln>
            <a:noFill/>
          </a:ln>
        </p:spPr>
      </p:pic>
    </p:spTree>
    <p:extLst>
      <p:ext uri="{BB962C8B-B14F-4D97-AF65-F5344CB8AC3E}">
        <p14:creationId xmlns:p14="http://schemas.microsoft.com/office/powerpoint/2010/main" val="2110820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83"/>
          <p:cNvSpPr txBox="1">
            <a:spLocks noGrp="1"/>
          </p:cNvSpPr>
          <p:nvPr>
            <p:ph type="title"/>
          </p:nvPr>
        </p:nvSpPr>
        <p:spPr>
          <a:xfrm>
            <a:off x="946923" y="-48023"/>
            <a:ext cx="9074000" cy="1241600"/>
          </a:xfrm>
          <a:prstGeom prst="rect">
            <a:avLst/>
          </a:prstGeom>
        </p:spPr>
        <p:txBody>
          <a:bodyPr spcFirstLastPara="1" wrap="square" lIns="35700" tIns="35700" rIns="35700" bIns="35700" anchor="b" anchorCtr="0">
            <a:noAutofit/>
          </a:bodyPr>
          <a:lstStyle/>
          <a:p>
            <a:r>
              <a:rPr lang="sv">
                <a:latin typeface="Roboto"/>
                <a:ea typeface="Roboto"/>
                <a:cs typeface="Roboto"/>
                <a:sym typeface="Roboto"/>
              </a:rPr>
              <a:t>Mål och syfte</a:t>
            </a:r>
            <a:endParaRPr>
              <a:latin typeface="Roboto"/>
              <a:ea typeface="Roboto"/>
              <a:cs typeface="Roboto"/>
              <a:sym typeface="Roboto"/>
            </a:endParaRPr>
          </a:p>
        </p:txBody>
      </p:sp>
      <p:sp>
        <p:nvSpPr>
          <p:cNvPr id="757" name="Google Shape;757;p83"/>
          <p:cNvSpPr txBox="1">
            <a:spLocks noGrp="1"/>
          </p:cNvSpPr>
          <p:nvPr>
            <p:ph type="body" idx="5"/>
          </p:nvPr>
        </p:nvSpPr>
        <p:spPr>
          <a:xfrm>
            <a:off x="948011" y="1315633"/>
            <a:ext cx="7270400" cy="720000"/>
          </a:xfrm>
          <a:prstGeom prst="rect">
            <a:avLst/>
          </a:prstGeom>
        </p:spPr>
        <p:txBody>
          <a:bodyPr spcFirstLastPara="1" wrap="square" lIns="35700" tIns="35700" rIns="35700" bIns="35700" anchor="b" anchorCtr="0">
            <a:noAutofit/>
          </a:bodyPr>
          <a:lstStyle/>
          <a:p>
            <a:pPr marL="0" indent="0">
              <a:spcAft>
                <a:spcPts val="533"/>
              </a:spcAft>
            </a:pPr>
            <a:r>
              <a:rPr lang="sv" sz="1867">
                <a:latin typeface="Calibri"/>
                <a:ea typeface="Calibri"/>
                <a:cs typeface="Calibri"/>
                <a:sym typeface="Calibri"/>
              </a:rPr>
              <a:t>Den digitala transformationens syfte är tydligt för mig</a:t>
            </a:r>
            <a:endParaRPr sz="1867"/>
          </a:p>
        </p:txBody>
      </p:sp>
      <p:sp>
        <p:nvSpPr>
          <p:cNvPr id="758" name="Google Shape;758;p83"/>
          <p:cNvSpPr txBox="1">
            <a:spLocks noGrp="1"/>
          </p:cNvSpPr>
          <p:nvPr>
            <p:ph type="body" idx="6"/>
          </p:nvPr>
        </p:nvSpPr>
        <p:spPr>
          <a:xfrm>
            <a:off x="948000" y="2157967"/>
            <a:ext cx="10395600" cy="1556800"/>
          </a:xfrm>
          <a:prstGeom prst="rect">
            <a:avLst/>
          </a:prstGeom>
          <a:ln w="9525" cap="flat" cmpd="sng">
            <a:solidFill>
              <a:schemeClr val="accent1"/>
            </a:solidFill>
            <a:prstDash val="dot"/>
            <a:round/>
            <a:headEnd type="none" w="sm" len="sm"/>
            <a:tailEnd type="none" w="sm" len="sm"/>
          </a:ln>
        </p:spPr>
        <p:txBody>
          <a:bodyPr spcFirstLastPara="1" wrap="square" lIns="35700" tIns="35700" rIns="35700" bIns="35700" anchor="t" anchorCtr="0">
            <a:noAutofit/>
          </a:bodyPr>
          <a:lstStyle/>
          <a:p>
            <a:pPr marL="0" indent="0"/>
            <a:r>
              <a:rPr lang="sv" b="1" dirty="0">
                <a:latin typeface="Roboto"/>
                <a:ea typeface="Roboto"/>
                <a:cs typeface="Roboto"/>
                <a:sym typeface="Roboto"/>
              </a:rPr>
              <a:t>Vilka nya frågeställningar behöver vi ställa för att förstå resultatet? Skriv här</a:t>
            </a:r>
            <a:endParaRPr b="1" dirty="0">
              <a:latin typeface="Roboto"/>
              <a:ea typeface="Roboto"/>
              <a:cs typeface="Roboto"/>
              <a:sym typeface="Roboto"/>
            </a:endParaRPr>
          </a:p>
          <a:p>
            <a:pPr marL="0" indent="0"/>
            <a:r>
              <a:rPr lang="sv" dirty="0">
                <a:latin typeface="Roboto"/>
                <a:ea typeface="Roboto"/>
                <a:cs typeface="Roboto"/>
                <a:sym typeface="Roboto"/>
              </a:rPr>
              <a:t>Om vi tolkar resultatet, kan man fundera på varför vi inte fått högre resultat? Vad beror det på? Har informationen inte nått ut?</a:t>
            </a:r>
            <a:endParaRPr dirty="0">
              <a:latin typeface="Roboto"/>
              <a:ea typeface="Roboto"/>
              <a:cs typeface="Roboto"/>
              <a:sym typeface="Roboto"/>
            </a:endParaRPr>
          </a:p>
          <a:p>
            <a:pPr marL="0" indent="0"/>
            <a:r>
              <a:rPr lang="sv" dirty="0">
                <a:latin typeface="Roboto"/>
                <a:ea typeface="Roboto"/>
                <a:cs typeface="Roboto"/>
                <a:sym typeface="Roboto"/>
              </a:rPr>
              <a:t>Är syftet tydligt framskrivet och implementerat?   </a:t>
            </a:r>
            <a:endParaRPr dirty="0">
              <a:latin typeface="Roboto"/>
              <a:ea typeface="Roboto"/>
              <a:cs typeface="Roboto"/>
              <a:sym typeface="Roboto"/>
            </a:endParaRPr>
          </a:p>
          <a:p>
            <a:pPr marL="0" indent="0"/>
            <a:r>
              <a:rPr lang="sv" dirty="0">
                <a:latin typeface="Roboto"/>
                <a:ea typeface="Roboto"/>
                <a:cs typeface="Roboto"/>
                <a:sym typeface="Roboto"/>
              </a:rPr>
              <a:t>Hur når vi ut på bred front? </a:t>
            </a:r>
            <a:endParaRPr dirty="0">
              <a:latin typeface="Roboto"/>
              <a:ea typeface="Roboto"/>
              <a:cs typeface="Roboto"/>
              <a:sym typeface="Roboto"/>
            </a:endParaRPr>
          </a:p>
          <a:p>
            <a:pPr marL="0" indent="0"/>
            <a:r>
              <a:rPr lang="sv" dirty="0">
                <a:latin typeface="Roboto"/>
                <a:ea typeface="Roboto"/>
                <a:cs typeface="Roboto"/>
                <a:sym typeface="Roboto"/>
              </a:rPr>
              <a:t>Enkät - uppföljning, används de digitala verktygen?</a:t>
            </a:r>
            <a:endParaRPr dirty="0">
              <a:latin typeface="Roboto"/>
              <a:ea typeface="Roboto"/>
              <a:cs typeface="Roboto"/>
              <a:sym typeface="Roboto"/>
            </a:endParaRPr>
          </a:p>
        </p:txBody>
      </p:sp>
      <p:sp>
        <p:nvSpPr>
          <p:cNvPr id="759" name="Google Shape;759;p83"/>
          <p:cNvSpPr txBox="1">
            <a:spLocks noGrp="1"/>
          </p:cNvSpPr>
          <p:nvPr>
            <p:ph type="body" idx="6"/>
          </p:nvPr>
        </p:nvSpPr>
        <p:spPr>
          <a:xfrm>
            <a:off x="948000" y="3986767"/>
            <a:ext cx="10395600" cy="1556800"/>
          </a:xfrm>
          <a:prstGeom prst="rect">
            <a:avLst/>
          </a:prstGeom>
          <a:ln w="9525" cap="flat" cmpd="sng">
            <a:solidFill>
              <a:schemeClr val="accent1"/>
            </a:solidFill>
            <a:prstDash val="dot"/>
            <a:round/>
            <a:headEnd type="none" w="sm" len="sm"/>
            <a:tailEnd type="none" w="sm" len="sm"/>
          </a:ln>
        </p:spPr>
        <p:txBody>
          <a:bodyPr spcFirstLastPara="1" wrap="square" lIns="35700" tIns="35700" rIns="35700" bIns="35700" anchor="t" anchorCtr="0">
            <a:noAutofit/>
          </a:bodyPr>
          <a:lstStyle/>
          <a:p>
            <a:pPr marL="0" indent="0">
              <a:lnSpc>
                <a:spcPct val="100000"/>
              </a:lnSpc>
              <a:spcBef>
                <a:spcPts val="0"/>
              </a:spcBef>
              <a:buClr>
                <a:schemeClr val="dk1"/>
              </a:buClr>
              <a:buSzPts val="1100"/>
            </a:pPr>
            <a:r>
              <a:rPr lang="sv" b="1" dirty="0">
                <a:latin typeface="Roboto"/>
                <a:ea typeface="Roboto"/>
                <a:cs typeface="Roboto"/>
                <a:sym typeface="Roboto"/>
              </a:rPr>
              <a:t>Vad för aktivitet kan ni göra/träna på för att förbättra eller förstärka resultatet? Skriv här</a:t>
            </a:r>
            <a:endParaRPr b="1" dirty="0">
              <a:latin typeface="Roboto"/>
              <a:ea typeface="Roboto"/>
              <a:cs typeface="Roboto"/>
              <a:sym typeface="Roboto"/>
            </a:endParaRPr>
          </a:p>
          <a:p>
            <a:pPr marL="0" indent="0">
              <a:lnSpc>
                <a:spcPct val="100000"/>
              </a:lnSpc>
              <a:spcBef>
                <a:spcPts val="0"/>
              </a:spcBef>
              <a:buClr>
                <a:schemeClr val="dk1"/>
              </a:buClr>
              <a:buSzPts val="1100"/>
            </a:pPr>
            <a:endParaRPr dirty="0">
              <a:latin typeface="Roboto"/>
              <a:ea typeface="Roboto"/>
              <a:cs typeface="Roboto"/>
              <a:sym typeface="Roboto"/>
            </a:endParaRPr>
          </a:p>
          <a:p>
            <a:pPr marL="0" indent="0">
              <a:lnSpc>
                <a:spcPct val="100000"/>
              </a:lnSpc>
              <a:spcBef>
                <a:spcPts val="0"/>
              </a:spcBef>
              <a:buClr>
                <a:schemeClr val="dk1"/>
              </a:buClr>
              <a:buSzPts val="1100"/>
            </a:pPr>
            <a:r>
              <a:rPr lang="sv" dirty="0">
                <a:latin typeface="Roboto"/>
                <a:ea typeface="Roboto"/>
                <a:cs typeface="Roboto"/>
                <a:sym typeface="Roboto"/>
              </a:rPr>
              <a:t>Mer information i fler kanaler, syftet behöver tydliggöras. </a:t>
            </a:r>
            <a:endParaRPr dirty="0">
              <a:latin typeface="Roboto"/>
              <a:ea typeface="Roboto"/>
              <a:cs typeface="Roboto"/>
              <a:sym typeface="Roboto"/>
            </a:endParaRPr>
          </a:p>
          <a:p>
            <a:pPr marL="0" indent="0">
              <a:buClr>
                <a:schemeClr val="dk1"/>
              </a:buClr>
              <a:buSzPts val="1100"/>
            </a:pPr>
            <a:r>
              <a:rPr lang="sv" dirty="0">
                <a:latin typeface="Roboto"/>
                <a:ea typeface="Roboto"/>
                <a:cs typeface="Roboto"/>
                <a:sym typeface="Roboto"/>
              </a:rPr>
              <a:t>Behöver syftet tydliggöras ytterligare? </a:t>
            </a:r>
            <a:endParaRPr dirty="0">
              <a:latin typeface="Roboto"/>
              <a:ea typeface="Roboto"/>
              <a:cs typeface="Roboto"/>
              <a:sym typeface="Roboto"/>
            </a:endParaRPr>
          </a:p>
          <a:p>
            <a:pPr marL="0" indent="0">
              <a:buClr>
                <a:schemeClr val="dk1"/>
              </a:buClr>
              <a:buSzPts val="1100"/>
            </a:pPr>
            <a:r>
              <a:rPr lang="sv" dirty="0">
                <a:latin typeface="Roboto"/>
                <a:ea typeface="Roboto"/>
                <a:cs typeface="Roboto"/>
                <a:sym typeface="Roboto"/>
              </a:rPr>
              <a:t>Skapa tillgänglighet  </a:t>
            </a:r>
            <a:endParaRPr dirty="0">
              <a:latin typeface="Roboto"/>
              <a:ea typeface="Roboto"/>
              <a:cs typeface="Roboto"/>
              <a:sym typeface="Roboto"/>
            </a:endParaRPr>
          </a:p>
          <a:p>
            <a:pPr marL="0" indent="0">
              <a:buClr>
                <a:schemeClr val="dk1"/>
              </a:buClr>
              <a:buSzPts val="1100"/>
            </a:pPr>
            <a:r>
              <a:rPr lang="sv" dirty="0">
                <a:latin typeface="Roboto"/>
                <a:ea typeface="Roboto"/>
                <a:cs typeface="Roboto"/>
                <a:sym typeface="Roboto"/>
              </a:rPr>
              <a:t>Kollegialt lärande - lära av varandra </a:t>
            </a:r>
            <a:endParaRPr dirty="0">
              <a:latin typeface="Roboto"/>
              <a:ea typeface="Roboto"/>
              <a:cs typeface="Roboto"/>
              <a:sym typeface="Roboto"/>
            </a:endParaRPr>
          </a:p>
        </p:txBody>
      </p:sp>
      <p:sp>
        <p:nvSpPr>
          <p:cNvPr id="760" name="Google Shape;760;p83"/>
          <p:cNvSpPr txBox="1"/>
          <p:nvPr/>
        </p:nvSpPr>
        <p:spPr>
          <a:xfrm rot="-5400000">
            <a:off x="-137100" y="2669713"/>
            <a:ext cx="1556800" cy="53331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933" b="1" kern="0">
                <a:solidFill>
                  <a:srgbClr val="000000"/>
                </a:solidFill>
                <a:latin typeface="Roboto"/>
                <a:ea typeface="Roboto"/>
                <a:cs typeface="Roboto"/>
                <a:sym typeface="Roboto"/>
              </a:rPr>
              <a:t>DEL 1. NYA FRÅGESTÄLLNINGAR?</a:t>
            </a:r>
            <a:endParaRPr sz="933" b="1" kern="0">
              <a:solidFill>
                <a:srgbClr val="000000"/>
              </a:solidFill>
              <a:latin typeface="Roboto"/>
              <a:ea typeface="Roboto"/>
              <a:cs typeface="Roboto"/>
              <a:sym typeface="Roboto"/>
            </a:endParaRPr>
          </a:p>
        </p:txBody>
      </p:sp>
      <p:sp>
        <p:nvSpPr>
          <p:cNvPr id="761" name="Google Shape;761;p83"/>
          <p:cNvSpPr txBox="1"/>
          <p:nvPr/>
        </p:nvSpPr>
        <p:spPr>
          <a:xfrm rot="-5400000">
            <a:off x="-137100" y="4498511"/>
            <a:ext cx="1556800" cy="53331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933" b="1" kern="0">
                <a:solidFill>
                  <a:srgbClr val="000000"/>
                </a:solidFill>
                <a:latin typeface="Roboto"/>
                <a:ea typeface="Roboto"/>
                <a:cs typeface="Roboto"/>
                <a:sym typeface="Roboto"/>
              </a:rPr>
              <a:t>DEL 2.</a:t>
            </a:r>
            <a:endParaRPr sz="933" b="1" kern="0">
              <a:solidFill>
                <a:srgbClr val="000000"/>
              </a:solidFill>
              <a:latin typeface="Roboto"/>
              <a:ea typeface="Roboto"/>
              <a:cs typeface="Roboto"/>
              <a:sym typeface="Roboto"/>
            </a:endParaRPr>
          </a:p>
          <a:p>
            <a:pPr algn="ctr" defTabSz="1219170">
              <a:buClr>
                <a:srgbClr val="000000"/>
              </a:buClr>
            </a:pPr>
            <a:r>
              <a:rPr lang="sv" sz="933" b="1" kern="0">
                <a:solidFill>
                  <a:srgbClr val="000000"/>
                </a:solidFill>
                <a:latin typeface="Roboto"/>
                <a:ea typeface="Roboto"/>
                <a:cs typeface="Roboto"/>
                <a:sym typeface="Roboto"/>
              </a:rPr>
              <a:t>AKTIVITETER</a:t>
            </a:r>
            <a:endParaRPr sz="933" b="1" kern="0">
              <a:solidFill>
                <a:srgbClr val="000000"/>
              </a:solidFill>
              <a:latin typeface="Roboto"/>
              <a:ea typeface="Roboto"/>
              <a:cs typeface="Roboto"/>
              <a:sym typeface="Roboto"/>
            </a:endParaRPr>
          </a:p>
        </p:txBody>
      </p:sp>
      <p:sp>
        <p:nvSpPr>
          <p:cNvPr id="762" name="Google Shape;762;p83"/>
          <p:cNvSpPr txBox="1"/>
          <p:nvPr/>
        </p:nvSpPr>
        <p:spPr>
          <a:xfrm>
            <a:off x="4566133" y="6163500"/>
            <a:ext cx="17804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867" b="1" kern="0">
                <a:solidFill>
                  <a:srgbClr val="000000"/>
                </a:solidFill>
                <a:latin typeface="Arial"/>
                <a:cs typeface="Arial"/>
                <a:sym typeface="Arial"/>
              </a:rPr>
              <a:t>GRUPP 1</a:t>
            </a:r>
            <a:endParaRPr sz="1867" b="1" kern="0">
              <a:solidFill>
                <a:srgbClr val="000000"/>
              </a:solidFill>
              <a:latin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84"/>
          <p:cNvSpPr txBox="1">
            <a:spLocks noGrp="1"/>
          </p:cNvSpPr>
          <p:nvPr>
            <p:ph type="title"/>
          </p:nvPr>
        </p:nvSpPr>
        <p:spPr>
          <a:xfrm>
            <a:off x="946923" y="-48023"/>
            <a:ext cx="9074000" cy="1241600"/>
          </a:xfrm>
          <a:prstGeom prst="rect">
            <a:avLst/>
          </a:prstGeom>
        </p:spPr>
        <p:txBody>
          <a:bodyPr spcFirstLastPara="1" wrap="square" lIns="35700" tIns="35700" rIns="35700" bIns="35700" anchor="b" anchorCtr="0">
            <a:noAutofit/>
          </a:bodyPr>
          <a:lstStyle/>
          <a:p>
            <a:r>
              <a:rPr lang="sv"/>
              <a:t>Mål och syfte</a:t>
            </a:r>
            <a:endParaRPr/>
          </a:p>
        </p:txBody>
      </p:sp>
      <p:sp>
        <p:nvSpPr>
          <p:cNvPr id="768" name="Google Shape;768;p84"/>
          <p:cNvSpPr txBox="1">
            <a:spLocks noGrp="1"/>
          </p:cNvSpPr>
          <p:nvPr>
            <p:ph type="body" idx="1"/>
          </p:nvPr>
        </p:nvSpPr>
        <p:spPr>
          <a:xfrm>
            <a:off x="907280" y="1315633"/>
            <a:ext cx="7209200" cy="720000"/>
          </a:xfrm>
          <a:prstGeom prst="rect">
            <a:avLst/>
          </a:prstGeom>
        </p:spPr>
        <p:txBody>
          <a:bodyPr spcFirstLastPara="1" wrap="square" lIns="35700" tIns="35700" rIns="35700" bIns="35700" anchor="b" anchorCtr="0">
            <a:noAutofit/>
          </a:bodyPr>
          <a:lstStyle/>
          <a:p>
            <a:pPr marL="0" indent="0">
              <a:spcAft>
                <a:spcPts val="533"/>
              </a:spcAft>
              <a:buClr>
                <a:schemeClr val="dk1"/>
              </a:buClr>
              <a:buSzPts val="1100"/>
            </a:pPr>
            <a:r>
              <a:rPr lang="sv" sz="1600">
                <a:latin typeface="Calibri"/>
                <a:ea typeface="Calibri"/>
                <a:cs typeface="Calibri"/>
                <a:sym typeface="Calibri"/>
              </a:rPr>
              <a:t>Jag vet vilka mål kommunen/regionen vill uppnå med transformationen</a:t>
            </a:r>
            <a:endParaRPr sz="1600"/>
          </a:p>
        </p:txBody>
      </p:sp>
      <p:sp>
        <p:nvSpPr>
          <p:cNvPr id="769" name="Google Shape;769;p84"/>
          <p:cNvSpPr txBox="1"/>
          <p:nvPr/>
        </p:nvSpPr>
        <p:spPr>
          <a:xfrm>
            <a:off x="4566133" y="6163500"/>
            <a:ext cx="17804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867" b="1" kern="0">
                <a:solidFill>
                  <a:srgbClr val="000000"/>
                </a:solidFill>
                <a:latin typeface="Arial"/>
                <a:cs typeface="Arial"/>
                <a:sym typeface="Arial"/>
              </a:rPr>
              <a:t>GRUPP 2</a:t>
            </a:r>
            <a:endParaRPr sz="1867" b="1" kern="0">
              <a:solidFill>
                <a:srgbClr val="000000"/>
              </a:solidFill>
              <a:latin typeface="Arial"/>
              <a:cs typeface="Arial"/>
              <a:sym typeface="Arial"/>
            </a:endParaRPr>
          </a:p>
        </p:txBody>
      </p:sp>
      <p:sp>
        <p:nvSpPr>
          <p:cNvPr id="770" name="Google Shape;770;p84"/>
          <p:cNvSpPr txBox="1">
            <a:spLocks noGrp="1"/>
          </p:cNvSpPr>
          <p:nvPr>
            <p:ph type="body" idx="6"/>
          </p:nvPr>
        </p:nvSpPr>
        <p:spPr>
          <a:xfrm>
            <a:off x="948000" y="2157967"/>
            <a:ext cx="10395600" cy="1556800"/>
          </a:xfrm>
          <a:prstGeom prst="rect">
            <a:avLst/>
          </a:prstGeom>
          <a:ln w="9525" cap="flat" cmpd="sng">
            <a:solidFill>
              <a:schemeClr val="accent1"/>
            </a:solidFill>
            <a:prstDash val="dot"/>
            <a:round/>
            <a:headEnd type="none" w="sm" len="sm"/>
            <a:tailEnd type="none" w="sm" len="sm"/>
          </a:ln>
        </p:spPr>
        <p:txBody>
          <a:bodyPr spcFirstLastPara="1" wrap="square" lIns="35700" tIns="35700" rIns="35700" bIns="35700" anchor="t" anchorCtr="0">
            <a:noAutofit/>
          </a:bodyPr>
          <a:lstStyle/>
          <a:p>
            <a:pPr marL="0" indent="0"/>
            <a:r>
              <a:rPr lang="sv">
                <a:latin typeface="Roboto"/>
                <a:ea typeface="Roboto"/>
                <a:cs typeface="Roboto"/>
                <a:sym typeface="Roboto"/>
              </a:rPr>
              <a:t>Efterfrågan på digitalisering kan komma från medborgare/patienter/kunder och på så sätt skapa digitala verktyg. Inventera behov och sätta målen beroende på dessa resultat.</a:t>
            </a:r>
            <a:br>
              <a:rPr lang="sv">
                <a:latin typeface="Roboto"/>
                <a:ea typeface="Roboto"/>
                <a:cs typeface="Roboto"/>
                <a:sym typeface="Roboto"/>
              </a:rPr>
            </a:br>
            <a:r>
              <a:rPr lang="sv">
                <a:latin typeface="Roboto"/>
                <a:ea typeface="Roboto"/>
                <a:cs typeface="Roboto"/>
                <a:sym typeface="Roboto"/>
              </a:rPr>
              <a:t>Kommunala mål. Förenkla för verksamheter och medborgare. Säkerställa information in till organisationen men även även ut till medborgaren, öka tillgänglighet på service. Ökad informationsöverföringssäkerheten.</a:t>
            </a:r>
            <a:br>
              <a:rPr lang="sv">
                <a:latin typeface="Roboto"/>
                <a:ea typeface="Roboto"/>
                <a:cs typeface="Roboto"/>
                <a:sym typeface="Roboto"/>
              </a:rPr>
            </a:br>
            <a:r>
              <a:rPr lang="sv">
                <a:latin typeface="Roboto"/>
                <a:ea typeface="Roboto"/>
                <a:cs typeface="Roboto"/>
                <a:sym typeface="Roboto"/>
              </a:rPr>
              <a:t>Eller att det finns en tjänst som erbjuds ex. parkeringsappar, 1177.se. </a:t>
            </a:r>
            <a:br>
              <a:rPr lang="sv">
                <a:latin typeface="Roboto"/>
                <a:ea typeface="Roboto"/>
                <a:cs typeface="Roboto"/>
                <a:sym typeface="Roboto"/>
              </a:rPr>
            </a:br>
            <a:r>
              <a:rPr lang="sv">
                <a:latin typeface="Roboto"/>
                <a:ea typeface="Roboto"/>
                <a:cs typeface="Roboto"/>
                <a:sym typeface="Roboto"/>
              </a:rPr>
              <a:t>Regionmål att göra patienten mer delaktig i sin vård, tillgänglig journal och rådgivning</a:t>
            </a:r>
            <a:br>
              <a:rPr lang="sv">
                <a:latin typeface="Roboto"/>
                <a:ea typeface="Roboto"/>
                <a:cs typeface="Roboto"/>
                <a:sym typeface="Roboto"/>
              </a:rPr>
            </a:br>
            <a:r>
              <a:rPr lang="sv">
                <a:latin typeface="Roboto"/>
                <a:ea typeface="Roboto"/>
                <a:cs typeface="Roboto"/>
                <a:sym typeface="Roboto"/>
              </a:rPr>
              <a:t>Se om analoga system kan göras digitalt om det förenklar/förbättrar. Inte bara översätta ett analogt system i digital form.</a:t>
            </a:r>
            <a:br>
              <a:rPr lang="sv">
                <a:latin typeface="Roboto"/>
                <a:ea typeface="Roboto"/>
                <a:cs typeface="Roboto"/>
                <a:sym typeface="Roboto"/>
              </a:rPr>
            </a:br>
            <a:r>
              <a:rPr lang="sv">
                <a:latin typeface="Roboto"/>
                <a:ea typeface="Roboto"/>
                <a:cs typeface="Roboto"/>
                <a:sym typeface="Roboto"/>
              </a:rPr>
              <a:t> </a:t>
            </a:r>
            <a:endParaRPr>
              <a:latin typeface="Roboto"/>
              <a:ea typeface="Roboto"/>
              <a:cs typeface="Roboto"/>
              <a:sym typeface="Roboto"/>
            </a:endParaRPr>
          </a:p>
          <a:p>
            <a:pPr marL="0" indent="0"/>
            <a:endParaRPr>
              <a:latin typeface="Roboto"/>
              <a:ea typeface="Roboto"/>
              <a:cs typeface="Roboto"/>
              <a:sym typeface="Roboto"/>
            </a:endParaRPr>
          </a:p>
        </p:txBody>
      </p:sp>
      <p:sp>
        <p:nvSpPr>
          <p:cNvPr id="771" name="Google Shape;771;p84"/>
          <p:cNvSpPr txBox="1">
            <a:spLocks noGrp="1"/>
          </p:cNvSpPr>
          <p:nvPr>
            <p:ph type="body" idx="6"/>
          </p:nvPr>
        </p:nvSpPr>
        <p:spPr>
          <a:xfrm>
            <a:off x="948000" y="3986767"/>
            <a:ext cx="10395600" cy="1556800"/>
          </a:xfrm>
          <a:prstGeom prst="rect">
            <a:avLst/>
          </a:prstGeom>
          <a:ln w="9525" cap="flat" cmpd="sng">
            <a:solidFill>
              <a:schemeClr val="accent1"/>
            </a:solidFill>
            <a:prstDash val="dot"/>
            <a:round/>
            <a:headEnd type="none" w="sm" len="sm"/>
            <a:tailEnd type="none" w="sm" len="sm"/>
          </a:ln>
        </p:spPr>
        <p:txBody>
          <a:bodyPr spcFirstLastPara="1" wrap="square" lIns="35700" tIns="35700" rIns="35700" bIns="35700" anchor="t" anchorCtr="0">
            <a:noAutofit/>
          </a:bodyPr>
          <a:lstStyle/>
          <a:p>
            <a:pPr marL="0" indent="0">
              <a:lnSpc>
                <a:spcPct val="100000"/>
              </a:lnSpc>
              <a:spcBef>
                <a:spcPts val="0"/>
              </a:spcBef>
              <a:buClr>
                <a:schemeClr val="dk1"/>
              </a:buClr>
              <a:buSzPts val="1100"/>
            </a:pPr>
            <a:r>
              <a:rPr lang="sv" dirty="0">
                <a:latin typeface="Roboto"/>
                <a:ea typeface="Roboto"/>
                <a:cs typeface="Roboto"/>
                <a:sym typeface="Roboto"/>
              </a:rPr>
              <a:t>Formulera varför organisationen gör en förändring.</a:t>
            </a:r>
            <a:br>
              <a:rPr lang="sv" dirty="0">
                <a:latin typeface="Roboto"/>
                <a:ea typeface="Roboto"/>
                <a:cs typeface="Roboto"/>
                <a:sym typeface="Roboto"/>
              </a:rPr>
            </a:br>
            <a:r>
              <a:rPr lang="sv" dirty="0">
                <a:latin typeface="Roboto"/>
                <a:ea typeface="Roboto"/>
                <a:cs typeface="Roboto"/>
                <a:sym typeface="Roboto"/>
              </a:rPr>
              <a:t>Som ledare hålla i fanan och beskriva det huvudsakliga övergripande målet för verksamheten.</a:t>
            </a:r>
            <a:br>
              <a:rPr lang="sv" dirty="0">
                <a:latin typeface="Roboto"/>
                <a:ea typeface="Roboto"/>
                <a:cs typeface="Roboto"/>
                <a:sym typeface="Roboto"/>
              </a:rPr>
            </a:br>
            <a:r>
              <a:rPr lang="sv" dirty="0">
                <a:latin typeface="Roboto"/>
                <a:ea typeface="Roboto"/>
                <a:cs typeface="Roboto"/>
                <a:sym typeface="Roboto"/>
              </a:rPr>
              <a:t>Täta uppföljningar i syfte är alla ombord?</a:t>
            </a:r>
            <a:br>
              <a:rPr lang="sv" dirty="0">
                <a:latin typeface="Roboto"/>
                <a:ea typeface="Roboto"/>
                <a:cs typeface="Roboto"/>
                <a:sym typeface="Roboto"/>
              </a:rPr>
            </a:br>
            <a:r>
              <a:rPr lang="sv" dirty="0">
                <a:latin typeface="Roboto"/>
                <a:ea typeface="Roboto"/>
                <a:cs typeface="Roboto"/>
                <a:sym typeface="Roboto"/>
              </a:rPr>
              <a:t>Titta på utfall och styra efter det. I synnerhet om det inte går rätt väg att kunna backa och göra annorlunda.</a:t>
            </a:r>
            <a:br>
              <a:rPr lang="sv" dirty="0">
                <a:latin typeface="Roboto"/>
                <a:ea typeface="Roboto"/>
                <a:cs typeface="Roboto"/>
                <a:sym typeface="Roboto"/>
              </a:rPr>
            </a:br>
            <a:r>
              <a:rPr lang="sv" dirty="0">
                <a:latin typeface="Roboto"/>
                <a:ea typeface="Roboto"/>
                <a:cs typeface="Roboto"/>
                <a:sym typeface="Roboto"/>
              </a:rPr>
              <a:t>Fira framgångar när man ser att något går vägen.</a:t>
            </a:r>
            <a:endParaRPr dirty="0">
              <a:latin typeface="Roboto"/>
              <a:ea typeface="Roboto"/>
              <a:cs typeface="Roboto"/>
              <a:sym typeface="Roboto"/>
            </a:endParaRPr>
          </a:p>
          <a:p>
            <a:pPr marL="0" indent="0">
              <a:lnSpc>
                <a:spcPct val="100000"/>
              </a:lnSpc>
              <a:spcBef>
                <a:spcPts val="0"/>
              </a:spcBef>
              <a:buClr>
                <a:schemeClr val="dk1"/>
              </a:buClr>
              <a:buSzPts val="1100"/>
            </a:pPr>
            <a:r>
              <a:rPr lang="sv" dirty="0">
                <a:latin typeface="Roboto"/>
                <a:ea typeface="Roboto"/>
                <a:cs typeface="Roboto"/>
                <a:sym typeface="Roboto"/>
              </a:rPr>
              <a:t>Göra en kommunikationsplan i det digitala projektet.</a:t>
            </a:r>
            <a:br>
              <a:rPr lang="sv" dirty="0">
                <a:latin typeface="Roboto"/>
                <a:ea typeface="Roboto"/>
                <a:cs typeface="Roboto"/>
                <a:sym typeface="Roboto"/>
              </a:rPr>
            </a:br>
            <a:endParaRPr dirty="0">
              <a:latin typeface="Roboto"/>
              <a:ea typeface="Roboto"/>
              <a:cs typeface="Roboto"/>
              <a:sym typeface="Roboto"/>
            </a:endParaRPr>
          </a:p>
          <a:p>
            <a:pPr marL="0" indent="0">
              <a:lnSpc>
                <a:spcPct val="100000"/>
              </a:lnSpc>
              <a:spcBef>
                <a:spcPts val="0"/>
              </a:spcBef>
              <a:buClr>
                <a:schemeClr val="dk1"/>
              </a:buClr>
              <a:buSzPts val="1100"/>
            </a:pPr>
            <a:endParaRPr dirty="0">
              <a:latin typeface="Roboto"/>
              <a:ea typeface="Roboto"/>
              <a:cs typeface="Roboto"/>
              <a:sym typeface="Roboto"/>
            </a:endParaRPr>
          </a:p>
          <a:p>
            <a:pPr marL="0" indent="0">
              <a:lnSpc>
                <a:spcPct val="100000"/>
              </a:lnSpc>
              <a:spcBef>
                <a:spcPts val="0"/>
              </a:spcBef>
              <a:buClr>
                <a:schemeClr val="dk1"/>
              </a:buClr>
              <a:buSzPts val="1100"/>
            </a:pPr>
            <a:endParaRPr dirty="0">
              <a:latin typeface="Roboto"/>
              <a:ea typeface="Roboto"/>
              <a:cs typeface="Roboto"/>
              <a:sym typeface="Roboto"/>
            </a:endParaRPr>
          </a:p>
        </p:txBody>
      </p:sp>
      <p:sp>
        <p:nvSpPr>
          <p:cNvPr id="772" name="Google Shape;772;p84"/>
          <p:cNvSpPr txBox="1"/>
          <p:nvPr/>
        </p:nvSpPr>
        <p:spPr>
          <a:xfrm rot="-5400000">
            <a:off x="-137100" y="2669713"/>
            <a:ext cx="1556800" cy="53331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933" b="1" kern="0">
                <a:solidFill>
                  <a:srgbClr val="000000"/>
                </a:solidFill>
                <a:latin typeface="Roboto"/>
                <a:ea typeface="Roboto"/>
                <a:cs typeface="Roboto"/>
                <a:sym typeface="Roboto"/>
              </a:rPr>
              <a:t>DEL 1. NYA FRÅGESTÄLLNINGAR?</a:t>
            </a:r>
            <a:endParaRPr sz="933" b="1" kern="0">
              <a:solidFill>
                <a:srgbClr val="000000"/>
              </a:solidFill>
              <a:latin typeface="Roboto"/>
              <a:ea typeface="Roboto"/>
              <a:cs typeface="Roboto"/>
              <a:sym typeface="Roboto"/>
            </a:endParaRPr>
          </a:p>
        </p:txBody>
      </p:sp>
      <p:sp>
        <p:nvSpPr>
          <p:cNvPr id="773" name="Google Shape;773;p84"/>
          <p:cNvSpPr txBox="1"/>
          <p:nvPr/>
        </p:nvSpPr>
        <p:spPr>
          <a:xfrm rot="-5400000">
            <a:off x="-137100" y="4498511"/>
            <a:ext cx="1556800" cy="53331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933" b="1" kern="0">
                <a:solidFill>
                  <a:srgbClr val="000000"/>
                </a:solidFill>
                <a:latin typeface="Roboto"/>
                <a:ea typeface="Roboto"/>
                <a:cs typeface="Roboto"/>
                <a:sym typeface="Roboto"/>
              </a:rPr>
              <a:t>DEL 2.</a:t>
            </a:r>
            <a:endParaRPr sz="933" b="1" kern="0">
              <a:solidFill>
                <a:srgbClr val="000000"/>
              </a:solidFill>
              <a:latin typeface="Roboto"/>
              <a:ea typeface="Roboto"/>
              <a:cs typeface="Roboto"/>
              <a:sym typeface="Roboto"/>
            </a:endParaRPr>
          </a:p>
          <a:p>
            <a:pPr algn="ctr" defTabSz="1219170">
              <a:buClr>
                <a:srgbClr val="000000"/>
              </a:buClr>
            </a:pPr>
            <a:r>
              <a:rPr lang="sv" sz="933" b="1" kern="0">
                <a:solidFill>
                  <a:srgbClr val="000000"/>
                </a:solidFill>
                <a:latin typeface="Roboto"/>
                <a:ea typeface="Roboto"/>
                <a:cs typeface="Roboto"/>
                <a:sym typeface="Roboto"/>
              </a:rPr>
              <a:t>AKTIVITETER</a:t>
            </a:r>
            <a:endParaRPr sz="933" b="1" kern="0">
              <a:solidFill>
                <a:srgbClr val="000000"/>
              </a:solidFill>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85"/>
          <p:cNvSpPr txBox="1">
            <a:spLocks noGrp="1"/>
          </p:cNvSpPr>
          <p:nvPr>
            <p:ph type="title"/>
          </p:nvPr>
        </p:nvSpPr>
        <p:spPr>
          <a:xfrm>
            <a:off x="946923" y="-48023"/>
            <a:ext cx="9074000" cy="1241600"/>
          </a:xfrm>
          <a:prstGeom prst="rect">
            <a:avLst/>
          </a:prstGeom>
        </p:spPr>
        <p:txBody>
          <a:bodyPr spcFirstLastPara="1" wrap="square" lIns="35700" tIns="35700" rIns="35700" bIns="35700" anchor="b" anchorCtr="0">
            <a:noAutofit/>
          </a:bodyPr>
          <a:lstStyle/>
          <a:p>
            <a:r>
              <a:rPr lang="sv"/>
              <a:t>Mål och syfte</a:t>
            </a:r>
            <a:endParaRPr/>
          </a:p>
        </p:txBody>
      </p:sp>
      <p:sp>
        <p:nvSpPr>
          <p:cNvPr id="779" name="Google Shape;779;p85"/>
          <p:cNvSpPr txBox="1">
            <a:spLocks noGrp="1"/>
          </p:cNvSpPr>
          <p:nvPr>
            <p:ph type="body" idx="3"/>
          </p:nvPr>
        </p:nvSpPr>
        <p:spPr>
          <a:xfrm>
            <a:off x="968244" y="1315633"/>
            <a:ext cx="7098800" cy="720000"/>
          </a:xfrm>
          <a:prstGeom prst="rect">
            <a:avLst/>
          </a:prstGeom>
        </p:spPr>
        <p:txBody>
          <a:bodyPr spcFirstLastPara="1" wrap="square" lIns="35700" tIns="35700" rIns="35700" bIns="35700" anchor="b" anchorCtr="0">
            <a:noAutofit/>
          </a:bodyPr>
          <a:lstStyle/>
          <a:p>
            <a:pPr marL="0" indent="0">
              <a:spcAft>
                <a:spcPts val="533"/>
              </a:spcAft>
              <a:buClr>
                <a:schemeClr val="dk1"/>
              </a:buClr>
              <a:buSzPts val="1100"/>
            </a:pPr>
            <a:r>
              <a:rPr lang="sv" sz="1600">
                <a:latin typeface="Calibri"/>
                <a:ea typeface="Calibri"/>
                <a:cs typeface="Calibri"/>
                <a:sym typeface="Calibri"/>
              </a:rPr>
              <a:t>Jag vet vad jag ska bidra med för att uppnå transformationen</a:t>
            </a:r>
            <a:endParaRPr sz="1600"/>
          </a:p>
        </p:txBody>
      </p:sp>
      <p:sp>
        <p:nvSpPr>
          <p:cNvPr id="780" name="Google Shape;780;p85"/>
          <p:cNvSpPr txBox="1"/>
          <p:nvPr/>
        </p:nvSpPr>
        <p:spPr>
          <a:xfrm>
            <a:off x="4566133" y="6163500"/>
            <a:ext cx="17804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867" b="1" kern="0">
                <a:solidFill>
                  <a:srgbClr val="000000"/>
                </a:solidFill>
                <a:latin typeface="Arial"/>
                <a:cs typeface="Arial"/>
                <a:sym typeface="Arial"/>
              </a:rPr>
              <a:t>GRUPP 3</a:t>
            </a:r>
            <a:endParaRPr sz="1867" b="1" kern="0">
              <a:solidFill>
                <a:srgbClr val="000000"/>
              </a:solidFill>
              <a:latin typeface="Arial"/>
              <a:cs typeface="Arial"/>
              <a:sym typeface="Arial"/>
            </a:endParaRPr>
          </a:p>
        </p:txBody>
      </p:sp>
      <p:sp>
        <p:nvSpPr>
          <p:cNvPr id="781" name="Google Shape;781;p85"/>
          <p:cNvSpPr txBox="1">
            <a:spLocks noGrp="1"/>
          </p:cNvSpPr>
          <p:nvPr>
            <p:ph type="body" idx="6"/>
          </p:nvPr>
        </p:nvSpPr>
        <p:spPr>
          <a:xfrm>
            <a:off x="948000" y="2157967"/>
            <a:ext cx="10395600" cy="1556800"/>
          </a:xfrm>
          <a:prstGeom prst="rect">
            <a:avLst/>
          </a:prstGeom>
          <a:ln w="9525" cap="flat" cmpd="sng">
            <a:solidFill>
              <a:schemeClr val="accent1"/>
            </a:solidFill>
            <a:prstDash val="dot"/>
            <a:round/>
            <a:headEnd type="none" w="sm" len="sm"/>
            <a:tailEnd type="none" w="sm" len="sm"/>
          </a:ln>
        </p:spPr>
        <p:txBody>
          <a:bodyPr spcFirstLastPara="1" wrap="square" lIns="35700" tIns="35700" rIns="35700" bIns="35700" anchor="t" anchorCtr="0">
            <a:noAutofit/>
          </a:bodyPr>
          <a:lstStyle/>
          <a:p>
            <a:pPr marL="0" indent="0"/>
            <a:r>
              <a:rPr lang="sv" b="1" dirty="0">
                <a:latin typeface="Roboto"/>
                <a:ea typeface="Roboto"/>
                <a:cs typeface="Roboto"/>
                <a:sym typeface="Roboto"/>
              </a:rPr>
              <a:t>Vilka nya frågeställningar behöver vi ställa för att förstå resultatet? Skriv här</a:t>
            </a:r>
            <a:endParaRPr b="1" dirty="0">
              <a:latin typeface="Roboto"/>
              <a:ea typeface="Roboto"/>
              <a:cs typeface="Roboto"/>
              <a:sym typeface="Roboto"/>
            </a:endParaRPr>
          </a:p>
          <a:p>
            <a:pPr marL="0" indent="0"/>
            <a:r>
              <a:rPr lang="sv" dirty="0">
                <a:latin typeface="Roboto"/>
                <a:ea typeface="Roboto"/>
                <a:cs typeface="Roboto"/>
                <a:sym typeface="Roboto"/>
              </a:rPr>
              <a:t>Använder du dig av nya digitala verktyg som införs i verksamheten? Lämnar du feedback på hur nya verktyg fungerar samt hur du upplever dem?  Bidrar du med ideer på nya verktyg eller arbetssätt, eller påtalar behov, som bidrar.</a:t>
            </a:r>
            <a:endParaRPr dirty="0">
              <a:latin typeface="Roboto"/>
              <a:ea typeface="Roboto"/>
              <a:cs typeface="Roboto"/>
              <a:sym typeface="Roboto"/>
            </a:endParaRPr>
          </a:p>
          <a:p>
            <a:pPr marL="0" indent="0"/>
            <a:endParaRPr dirty="0">
              <a:latin typeface="Roboto"/>
              <a:ea typeface="Roboto"/>
              <a:cs typeface="Roboto"/>
              <a:sym typeface="Roboto"/>
            </a:endParaRPr>
          </a:p>
          <a:p>
            <a:pPr marL="0" indent="0"/>
            <a:endParaRPr dirty="0">
              <a:latin typeface="Roboto"/>
              <a:ea typeface="Roboto"/>
              <a:cs typeface="Roboto"/>
              <a:sym typeface="Roboto"/>
            </a:endParaRPr>
          </a:p>
        </p:txBody>
      </p:sp>
      <p:sp>
        <p:nvSpPr>
          <p:cNvPr id="782" name="Google Shape;782;p85"/>
          <p:cNvSpPr txBox="1">
            <a:spLocks noGrp="1"/>
          </p:cNvSpPr>
          <p:nvPr>
            <p:ph type="body" idx="6"/>
          </p:nvPr>
        </p:nvSpPr>
        <p:spPr>
          <a:xfrm>
            <a:off x="948000" y="3986767"/>
            <a:ext cx="10395600" cy="1556800"/>
          </a:xfrm>
          <a:prstGeom prst="rect">
            <a:avLst/>
          </a:prstGeom>
          <a:ln w="9525" cap="flat" cmpd="sng">
            <a:solidFill>
              <a:schemeClr val="accent1"/>
            </a:solidFill>
            <a:prstDash val="dot"/>
            <a:round/>
            <a:headEnd type="none" w="sm" len="sm"/>
            <a:tailEnd type="none" w="sm" len="sm"/>
          </a:ln>
        </p:spPr>
        <p:txBody>
          <a:bodyPr spcFirstLastPara="1" wrap="square" lIns="35700" tIns="35700" rIns="35700" bIns="35700" anchor="t" anchorCtr="0">
            <a:noAutofit/>
          </a:bodyPr>
          <a:lstStyle/>
          <a:p>
            <a:pPr marL="0" indent="0">
              <a:lnSpc>
                <a:spcPct val="100000"/>
              </a:lnSpc>
              <a:spcBef>
                <a:spcPts val="0"/>
              </a:spcBef>
              <a:buClr>
                <a:schemeClr val="dk1"/>
              </a:buClr>
              <a:buSzPts val="1100"/>
            </a:pPr>
            <a:r>
              <a:rPr lang="sv" b="1" dirty="0">
                <a:latin typeface="Roboto"/>
                <a:ea typeface="Roboto"/>
                <a:cs typeface="Roboto"/>
                <a:sym typeface="Roboto"/>
              </a:rPr>
              <a:t>Vad för aktivitet kan ni göra/träna på för att förbättra eller förstärka resultatet? Skriv här</a:t>
            </a:r>
            <a:endParaRPr b="1" dirty="0">
              <a:latin typeface="Roboto"/>
              <a:ea typeface="Roboto"/>
              <a:cs typeface="Roboto"/>
              <a:sym typeface="Roboto"/>
            </a:endParaRPr>
          </a:p>
          <a:p>
            <a:pPr marL="0" indent="0">
              <a:lnSpc>
                <a:spcPct val="100000"/>
              </a:lnSpc>
              <a:spcBef>
                <a:spcPts val="0"/>
              </a:spcBef>
              <a:buClr>
                <a:schemeClr val="dk1"/>
              </a:buClr>
              <a:buSzPts val="1100"/>
            </a:pPr>
            <a:r>
              <a:rPr lang="sv" dirty="0">
                <a:latin typeface="Roboto"/>
                <a:ea typeface="Roboto"/>
                <a:cs typeface="Roboto"/>
                <a:sym typeface="Roboto"/>
              </a:rPr>
              <a:t>Checka av hur medarbetare upplever nya verktyg</a:t>
            </a:r>
            <a:endParaRPr dirty="0">
              <a:latin typeface="Roboto"/>
              <a:ea typeface="Roboto"/>
              <a:cs typeface="Roboto"/>
              <a:sym typeface="Roboto"/>
            </a:endParaRPr>
          </a:p>
          <a:p>
            <a:pPr marL="0" indent="0">
              <a:lnSpc>
                <a:spcPct val="100000"/>
              </a:lnSpc>
              <a:spcBef>
                <a:spcPts val="0"/>
              </a:spcBef>
              <a:buClr>
                <a:schemeClr val="dk1"/>
              </a:buClr>
              <a:buSzPts val="1100"/>
            </a:pPr>
            <a:r>
              <a:rPr lang="sv" dirty="0">
                <a:latin typeface="Roboto"/>
                <a:ea typeface="Roboto"/>
                <a:cs typeface="Roboto"/>
                <a:sym typeface="Roboto"/>
              </a:rPr>
              <a:t>Rutiner för dialog</a:t>
            </a:r>
            <a:endParaRPr dirty="0">
              <a:latin typeface="Roboto"/>
              <a:ea typeface="Roboto"/>
              <a:cs typeface="Roboto"/>
              <a:sym typeface="Roboto"/>
            </a:endParaRPr>
          </a:p>
          <a:p>
            <a:pPr marL="0" indent="0">
              <a:lnSpc>
                <a:spcPct val="100000"/>
              </a:lnSpc>
              <a:spcBef>
                <a:spcPts val="0"/>
              </a:spcBef>
              <a:buClr>
                <a:schemeClr val="dk1"/>
              </a:buClr>
              <a:buSzPts val="1100"/>
            </a:pPr>
            <a:r>
              <a:rPr lang="sv" dirty="0">
                <a:latin typeface="Roboto"/>
                <a:ea typeface="Roboto"/>
                <a:cs typeface="Roboto"/>
                <a:sym typeface="Roboto"/>
              </a:rPr>
              <a:t>Kollegialt lärande - lära av varandra om hur nya verktyg används och kan användas</a:t>
            </a:r>
            <a:endParaRPr dirty="0">
              <a:latin typeface="Roboto"/>
              <a:ea typeface="Roboto"/>
              <a:cs typeface="Roboto"/>
              <a:sym typeface="Roboto"/>
            </a:endParaRPr>
          </a:p>
          <a:p>
            <a:pPr marL="0" indent="0">
              <a:lnSpc>
                <a:spcPct val="100000"/>
              </a:lnSpc>
              <a:spcBef>
                <a:spcPts val="0"/>
              </a:spcBef>
              <a:buClr>
                <a:schemeClr val="dk1"/>
              </a:buClr>
              <a:buSzPts val="1100"/>
            </a:pPr>
            <a:r>
              <a:rPr lang="sv" dirty="0">
                <a:latin typeface="Roboto"/>
                <a:ea typeface="Roboto"/>
                <a:cs typeface="Roboto"/>
                <a:sym typeface="Roboto"/>
              </a:rPr>
              <a:t>Utbildningar om nya verktyg följs av praktiska övningar i grupp</a:t>
            </a:r>
            <a:endParaRPr dirty="0">
              <a:latin typeface="Roboto"/>
              <a:ea typeface="Roboto"/>
              <a:cs typeface="Roboto"/>
              <a:sym typeface="Roboto"/>
            </a:endParaRPr>
          </a:p>
          <a:p>
            <a:pPr marL="0" indent="0">
              <a:lnSpc>
                <a:spcPct val="100000"/>
              </a:lnSpc>
              <a:spcBef>
                <a:spcPts val="0"/>
              </a:spcBef>
              <a:buClr>
                <a:schemeClr val="dk1"/>
              </a:buClr>
              <a:buSzPts val="1100"/>
            </a:pPr>
            <a:endParaRPr dirty="0">
              <a:latin typeface="Roboto"/>
              <a:ea typeface="Roboto"/>
              <a:cs typeface="Roboto"/>
              <a:sym typeface="Roboto"/>
            </a:endParaRPr>
          </a:p>
        </p:txBody>
      </p:sp>
      <p:sp>
        <p:nvSpPr>
          <p:cNvPr id="783" name="Google Shape;783;p85"/>
          <p:cNvSpPr txBox="1"/>
          <p:nvPr/>
        </p:nvSpPr>
        <p:spPr>
          <a:xfrm rot="-5400000">
            <a:off x="-137100" y="2669713"/>
            <a:ext cx="1556800" cy="53331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933" b="1" kern="0">
                <a:solidFill>
                  <a:srgbClr val="000000"/>
                </a:solidFill>
                <a:latin typeface="Roboto"/>
                <a:ea typeface="Roboto"/>
                <a:cs typeface="Roboto"/>
                <a:sym typeface="Roboto"/>
              </a:rPr>
              <a:t>DEL 1. NYA FRÅGESTÄLLNINGAR?</a:t>
            </a:r>
            <a:endParaRPr sz="933" b="1" kern="0">
              <a:solidFill>
                <a:srgbClr val="000000"/>
              </a:solidFill>
              <a:latin typeface="Roboto"/>
              <a:ea typeface="Roboto"/>
              <a:cs typeface="Roboto"/>
              <a:sym typeface="Roboto"/>
            </a:endParaRPr>
          </a:p>
        </p:txBody>
      </p:sp>
      <p:sp>
        <p:nvSpPr>
          <p:cNvPr id="784" name="Google Shape;784;p85"/>
          <p:cNvSpPr txBox="1"/>
          <p:nvPr/>
        </p:nvSpPr>
        <p:spPr>
          <a:xfrm rot="-5400000">
            <a:off x="-137100" y="4498511"/>
            <a:ext cx="1556800" cy="53331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933" b="1" kern="0">
                <a:solidFill>
                  <a:srgbClr val="000000"/>
                </a:solidFill>
                <a:latin typeface="Roboto"/>
                <a:ea typeface="Roboto"/>
                <a:cs typeface="Roboto"/>
                <a:sym typeface="Roboto"/>
              </a:rPr>
              <a:t>DEL 2.</a:t>
            </a:r>
            <a:endParaRPr sz="933" b="1" kern="0">
              <a:solidFill>
                <a:srgbClr val="000000"/>
              </a:solidFill>
              <a:latin typeface="Roboto"/>
              <a:ea typeface="Roboto"/>
              <a:cs typeface="Roboto"/>
              <a:sym typeface="Roboto"/>
            </a:endParaRPr>
          </a:p>
          <a:p>
            <a:pPr algn="ctr" defTabSz="1219170">
              <a:buClr>
                <a:srgbClr val="000000"/>
              </a:buClr>
            </a:pPr>
            <a:r>
              <a:rPr lang="sv" sz="933" b="1" kern="0">
                <a:solidFill>
                  <a:srgbClr val="000000"/>
                </a:solidFill>
                <a:latin typeface="Roboto"/>
                <a:ea typeface="Roboto"/>
                <a:cs typeface="Roboto"/>
                <a:sym typeface="Roboto"/>
              </a:rPr>
              <a:t>AKTIVITETER</a:t>
            </a:r>
            <a:endParaRPr sz="933" b="1" kern="0">
              <a:solidFill>
                <a:srgbClr val="000000"/>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86"/>
          <p:cNvSpPr txBox="1">
            <a:spLocks noGrp="1"/>
          </p:cNvSpPr>
          <p:nvPr>
            <p:ph type="body" idx="5"/>
          </p:nvPr>
        </p:nvSpPr>
        <p:spPr>
          <a:xfrm>
            <a:off x="948011" y="1315633"/>
            <a:ext cx="7383600" cy="720000"/>
          </a:xfrm>
          <a:prstGeom prst="rect">
            <a:avLst/>
          </a:prstGeom>
        </p:spPr>
        <p:txBody>
          <a:bodyPr spcFirstLastPara="1" wrap="square" lIns="35700" tIns="35700" rIns="35700" bIns="35700" anchor="b" anchorCtr="0">
            <a:noAutofit/>
          </a:bodyPr>
          <a:lstStyle/>
          <a:p>
            <a:pPr marL="0" indent="0">
              <a:spcAft>
                <a:spcPts val="533"/>
              </a:spcAft>
            </a:pPr>
            <a:r>
              <a:rPr lang="sv" sz="1600">
                <a:latin typeface="Calibri"/>
                <a:ea typeface="Calibri"/>
                <a:cs typeface="Calibri"/>
                <a:sym typeface="Calibri"/>
              </a:rPr>
              <a:t>Jag får den information jag behöver för att kunna göra ett bra arbete i transformationen</a:t>
            </a:r>
            <a:endParaRPr sz="1600"/>
          </a:p>
        </p:txBody>
      </p:sp>
      <p:sp>
        <p:nvSpPr>
          <p:cNvPr id="790" name="Google Shape;790;p86"/>
          <p:cNvSpPr txBox="1">
            <a:spLocks noGrp="1"/>
          </p:cNvSpPr>
          <p:nvPr>
            <p:ph type="title"/>
          </p:nvPr>
        </p:nvSpPr>
        <p:spPr>
          <a:xfrm>
            <a:off x="946923" y="-48023"/>
            <a:ext cx="9074000" cy="1241600"/>
          </a:xfrm>
          <a:prstGeom prst="rect">
            <a:avLst/>
          </a:prstGeom>
        </p:spPr>
        <p:txBody>
          <a:bodyPr spcFirstLastPara="1" wrap="square" lIns="35700" tIns="35700" rIns="35700" bIns="35700" anchor="b" anchorCtr="0">
            <a:noAutofit/>
          </a:bodyPr>
          <a:lstStyle/>
          <a:p>
            <a:r>
              <a:rPr lang="sv"/>
              <a:t>Kommunikation</a:t>
            </a:r>
            <a:endParaRPr/>
          </a:p>
        </p:txBody>
      </p:sp>
      <p:sp>
        <p:nvSpPr>
          <p:cNvPr id="791" name="Google Shape;791;p86"/>
          <p:cNvSpPr txBox="1"/>
          <p:nvPr/>
        </p:nvSpPr>
        <p:spPr>
          <a:xfrm>
            <a:off x="4566133" y="6163500"/>
            <a:ext cx="17804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867" b="1" kern="0" dirty="0">
                <a:solidFill>
                  <a:srgbClr val="000000"/>
                </a:solidFill>
                <a:latin typeface="Arial"/>
                <a:cs typeface="Arial"/>
                <a:sym typeface="Arial"/>
              </a:rPr>
              <a:t>GRUPP 4 &amp; 5</a:t>
            </a:r>
            <a:endParaRPr sz="1867" b="1" kern="0" dirty="0">
              <a:solidFill>
                <a:srgbClr val="000000"/>
              </a:solidFill>
              <a:latin typeface="Arial"/>
              <a:cs typeface="Arial"/>
              <a:sym typeface="Arial"/>
            </a:endParaRPr>
          </a:p>
        </p:txBody>
      </p:sp>
      <p:sp>
        <p:nvSpPr>
          <p:cNvPr id="792" name="Google Shape;792;p86"/>
          <p:cNvSpPr txBox="1">
            <a:spLocks noGrp="1"/>
          </p:cNvSpPr>
          <p:nvPr>
            <p:ph type="body" idx="6"/>
          </p:nvPr>
        </p:nvSpPr>
        <p:spPr>
          <a:xfrm>
            <a:off x="948000" y="2157967"/>
            <a:ext cx="10395600" cy="1556800"/>
          </a:xfrm>
          <a:prstGeom prst="rect">
            <a:avLst/>
          </a:prstGeom>
          <a:ln w="9525" cap="flat" cmpd="sng">
            <a:solidFill>
              <a:schemeClr val="accent1"/>
            </a:solidFill>
            <a:prstDash val="dot"/>
            <a:round/>
            <a:headEnd type="none" w="sm" len="sm"/>
            <a:tailEnd type="none" w="sm" len="sm"/>
          </a:ln>
        </p:spPr>
        <p:txBody>
          <a:bodyPr spcFirstLastPara="1" wrap="square" lIns="35700" tIns="35700" rIns="35700" bIns="35700" anchor="t" anchorCtr="0">
            <a:noAutofit/>
          </a:bodyPr>
          <a:lstStyle/>
          <a:p>
            <a:pPr marL="0" indent="0"/>
            <a:r>
              <a:rPr lang="sv" b="1" dirty="0">
                <a:latin typeface="Roboto"/>
                <a:ea typeface="Roboto"/>
                <a:cs typeface="Roboto"/>
                <a:sym typeface="Roboto"/>
              </a:rPr>
              <a:t>Vilka nya frågeställningar behöver vi ställa för att förstå resultatet? Skriv här</a:t>
            </a:r>
            <a:endParaRPr b="1" dirty="0">
              <a:latin typeface="Roboto"/>
              <a:ea typeface="Roboto"/>
              <a:cs typeface="Roboto"/>
              <a:sym typeface="Roboto"/>
            </a:endParaRPr>
          </a:p>
          <a:p>
            <a:pPr marL="0" indent="0"/>
            <a:r>
              <a:rPr lang="sv" dirty="0">
                <a:latin typeface="Roboto"/>
                <a:ea typeface="Roboto"/>
                <a:cs typeface="Roboto"/>
                <a:sym typeface="Roboto"/>
              </a:rPr>
              <a:t>Förstår vi mål och syfte med transformationen? Annars vet vi inte vilken information vi behöver.</a:t>
            </a:r>
            <a:endParaRPr dirty="0">
              <a:latin typeface="Roboto"/>
              <a:ea typeface="Roboto"/>
              <a:cs typeface="Roboto"/>
              <a:sym typeface="Roboto"/>
            </a:endParaRPr>
          </a:p>
          <a:p>
            <a:pPr marL="0" indent="0"/>
            <a:r>
              <a:rPr lang="sv" dirty="0">
                <a:latin typeface="Roboto"/>
                <a:ea typeface="Roboto"/>
                <a:cs typeface="Roboto"/>
                <a:sym typeface="Roboto"/>
              </a:rPr>
              <a:t>Vilka vägar för information/kommunikation behövs utöver befintliga. </a:t>
            </a:r>
            <a:r>
              <a:rPr lang="sv-SE" dirty="0">
                <a:latin typeface="Roboto"/>
                <a:ea typeface="Roboto"/>
                <a:cs typeface="Roboto"/>
                <a:sym typeface="Roboto"/>
              </a:rPr>
              <a:t>Väldigt olika krav på de system som vi använder. </a:t>
            </a:r>
          </a:p>
          <a:p>
            <a:pPr marL="0" indent="0"/>
            <a:r>
              <a:rPr lang="sv-SE" dirty="0">
                <a:latin typeface="Roboto"/>
                <a:ea typeface="Roboto"/>
                <a:cs typeface="Roboto"/>
                <a:sym typeface="Roboto"/>
              </a:rPr>
              <a:t>Vilka mandat har vi att välja sätt att kommunicera och till vilka grupper?  Varför upplever vi att verktyg (hur) är lägre än de andra områdena? Hur kan vi nyttja våra system utöver grundutbudet? </a:t>
            </a:r>
          </a:p>
          <a:p>
            <a:pPr marL="0" indent="0"/>
            <a:endParaRPr dirty="0">
              <a:latin typeface="Roboto"/>
              <a:ea typeface="Roboto"/>
              <a:cs typeface="Roboto"/>
              <a:sym typeface="Roboto"/>
            </a:endParaRPr>
          </a:p>
          <a:p>
            <a:pPr marL="0" indent="0"/>
            <a:r>
              <a:rPr lang="sv" dirty="0">
                <a:latin typeface="Roboto"/>
                <a:ea typeface="Roboto"/>
                <a:cs typeface="Roboto"/>
                <a:sym typeface="Roboto"/>
              </a:rPr>
              <a:t> </a:t>
            </a:r>
            <a:endParaRPr dirty="0">
              <a:latin typeface="Roboto"/>
              <a:ea typeface="Roboto"/>
              <a:cs typeface="Roboto"/>
              <a:sym typeface="Roboto"/>
            </a:endParaRPr>
          </a:p>
          <a:p>
            <a:pPr marL="0" indent="0"/>
            <a:endParaRPr dirty="0">
              <a:latin typeface="Roboto"/>
              <a:ea typeface="Roboto"/>
              <a:cs typeface="Roboto"/>
              <a:sym typeface="Roboto"/>
            </a:endParaRPr>
          </a:p>
        </p:txBody>
      </p:sp>
      <p:sp>
        <p:nvSpPr>
          <p:cNvPr id="793" name="Google Shape;793;p86"/>
          <p:cNvSpPr txBox="1">
            <a:spLocks noGrp="1"/>
          </p:cNvSpPr>
          <p:nvPr>
            <p:ph type="body" idx="6"/>
          </p:nvPr>
        </p:nvSpPr>
        <p:spPr>
          <a:xfrm>
            <a:off x="948000" y="3986767"/>
            <a:ext cx="10395600" cy="1556800"/>
          </a:xfrm>
          <a:prstGeom prst="rect">
            <a:avLst/>
          </a:prstGeom>
          <a:ln w="9525" cap="flat" cmpd="sng">
            <a:solidFill>
              <a:schemeClr val="accent1"/>
            </a:solidFill>
            <a:prstDash val="dot"/>
            <a:round/>
            <a:headEnd type="none" w="sm" len="sm"/>
            <a:tailEnd type="none" w="sm" len="sm"/>
          </a:ln>
        </p:spPr>
        <p:txBody>
          <a:bodyPr spcFirstLastPara="1" wrap="square" lIns="35700" tIns="35700" rIns="35700" bIns="35700" anchor="t" anchorCtr="0">
            <a:noAutofit/>
          </a:bodyPr>
          <a:lstStyle/>
          <a:p>
            <a:pPr marL="0" indent="0">
              <a:lnSpc>
                <a:spcPct val="100000"/>
              </a:lnSpc>
              <a:spcBef>
                <a:spcPts val="0"/>
              </a:spcBef>
              <a:buClr>
                <a:schemeClr val="dk1"/>
              </a:buClr>
              <a:buSzPts val="1100"/>
            </a:pPr>
            <a:r>
              <a:rPr lang="sv" b="1" dirty="0">
                <a:latin typeface="Roboto"/>
                <a:ea typeface="Roboto"/>
                <a:cs typeface="Roboto"/>
                <a:sym typeface="Roboto"/>
              </a:rPr>
              <a:t>Vad för aktivitet kan ni göra/träna på för att förbättra eller förstärka resultatet? Skriv här</a:t>
            </a:r>
            <a:endParaRPr b="1" dirty="0">
              <a:latin typeface="Roboto"/>
              <a:ea typeface="Roboto"/>
              <a:cs typeface="Roboto"/>
              <a:sym typeface="Roboto"/>
            </a:endParaRPr>
          </a:p>
          <a:p>
            <a:pPr marL="0" indent="0">
              <a:lnSpc>
                <a:spcPct val="100000"/>
              </a:lnSpc>
              <a:spcBef>
                <a:spcPts val="0"/>
              </a:spcBef>
              <a:buClr>
                <a:schemeClr val="dk1"/>
              </a:buClr>
              <a:buSzPts val="1100"/>
            </a:pPr>
            <a:endParaRPr dirty="0">
              <a:latin typeface="Roboto"/>
              <a:ea typeface="Roboto"/>
              <a:cs typeface="Roboto"/>
              <a:sym typeface="Roboto"/>
            </a:endParaRPr>
          </a:p>
          <a:p>
            <a:pPr marL="0" indent="0">
              <a:lnSpc>
                <a:spcPct val="100000"/>
              </a:lnSpc>
              <a:spcBef>
                <a:spcPts val="0"/>
              </a:spcBef>
              <a:buClr>
                <a:schemeClr val="dk1"/>
              </a:buClr>
              <a:buSzPts val="1100"/>
            </a:pPr>
            <a:r>
              <a:rPr lang="sv" dirty="0">
                <a:latin typeface="Roboto"/>
                <a:ea typeface="Roboto"/>
                <a:cs typeface="Roboto"/>
                <a:sym typeface="Roboto"/>
              </a:rPr>
              <a:t>Workshops så att man kan bearbeta informationen och skapa samverkan, lärande och förståelse. </a:t>
            </a:r>
            <a:endParaRPr dirty="0">
              <a:latin typeface="Roboto"/>
              <a:ea typeface="Roboto"/>
              <a:cs typeface="Roboto"/>
              <a:sym typeface="Roboto"/>
            </a:endParaRPr>
          </a:p>
          <a:p>
            <a:pPr marL="0" indent="0">
              <a:lnSpc>
                <a:spcPct val="100000"/>
              </a:lnSpc>
              <a:spcBef>
                <a:spcPts val="0"/>
              </a:spcBef>
              <a:buClr>
                <a:schemeClr val="dk1"/>
              </a:buClr>
              <a:buSzPts val="1100"/>
            </a:pPr>
            <a:r>
              <a:rPr lang="sv" dirty="0">
                <a:latin typeface="Roboto"/>
                <a:ea typeface="Roboto"/>
                <a:cs typeface="Roboto"/>
                <a:sym typeface="Roboto"/>
              </a:rPr>
              <a:t>Kontinuerlig tempmätning av individer och deras behov.</a:t>
            </a:r>
          </a:p>
          <a:p>
            <a:pPr marL="0" indent="0">
              <a:lnSpc>
                <a:spcPct val="100000"/>
              </a:lnSpc>
              <a:spcBef>
                <a:spcPts val="0"/>
              </a:spcBef>
              <a:buClr>
                <a:schemeClr val="dk1"/>
              </a:buClr>
              <a:buSzPts val="1100"/>
            </a:pPr>
            <a:endParaRPr lang="sv" dirty="0">
              <a:latin typeface="Roboto"/>
              <a:ea typeface="Roboto"/>
              <a:cs typeface="Roboto"/>
              <a:sym typeface="Roboto"/>
            </a:endParaRPr>
          </a:p>
          <a:p>
            <a:pPr marL="0" indent="0">
              <a:lnSpc>
                <a:spcPct val="100000"/>
              </a:lnSpc>
              <a:spcBef>
                <a:spcPts val="0"/>
              </a:spcBef>
              <a:buClr>
                <a:schemeClr val="dk1"/>
              </a:buClr>
              <a:buSzPts val="1100"/>
            </a:pPr>
            <a:r>
              <a:rPr lang="sv-SE" dirty="0">
                <a:latin typeface="Roboto"/>
                <a:ea typeface="Roboto"/>
                <a:cs typeface="Roboto"/>
                <a:sym typeface="Roboto"/>
              </a:rPr>
              <a:t>Ta en liten stund och klicka runt i system för att hitta nya funktioner, samt dela med sig av fynd.</a:t>
            </a:r>
            <a:br>
              <a:rPr lang="sv-SE" dirty="0">
                <a:latin typeface="Roboto"/>
                <a:ea typeface="Roboto"/>
                <a:cs typeface="Roboto"/>
                <a:sym typeface="Roboto"/>
              </a:rPr>
            </a:br>
            <a:r>
              <a:rPr lang="sv-SE" dirty="0">
                <a:latin typeface="Roboto"/>
                <a:ea typeface="Roboto"/>
                <a:cs typeface="Roboto"/>
                <a:sym typeface="Roboto"/>
              </a:rPr>
              <a:t>En gång i månaden köra frivilliga temamöten per system för att dela med sig av tricks.</a:t>
            </a:r>
          </a:p>
          <a:p>
            <a:pPr marL="0" indent="0">
              <a:lnSpc>
                <a:spcPct val="100000"/>
              </a:lnSpc>
              <a:spcBef>
                <a:spcPts val="0"/>
              </a:spcBef>
              <a:buClr>
                <a:schemeClr val="dk1"/>
              </a:buClr>
              <a:buSzPts val="1100"/>
            </a:pPr>
            <a:endParaRPr dirty="0">
              <a:latin typeface="Roboto"/>
              <a:ea typeface="Roboto"/>
              <a:cs typeface="Roboto"/>
              <a:sym typeface="Roboto"/>
            </a:endParaRPr>
          </a:p>
        </p:txBody>
      </p:sp>
      <p:sp>
        <p:nvSpPr>
          <p:cNvPr id="794" name="Google Shape;794;p86"/>
          <p:cNvSpPr txBox="1"/>
          <p:nvPr/>
        </p:nvSpPr>
        <p:spPr>
          <a:xfrm rot="-5400000">
            <a:off x="-137100" y="2669713"/>
            <a:ext cx="1556800" cy="53331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933" b="1" kern="0">
                <a:solidFill>
                  <a:srgbClr val="000000"/>
                </a:solidFill>
                <a:latin typeface="Roboto"/>
                <a:ea typeface="Roboto"/>
                <a:cs typeface="Roboto"/>
                <a:sym typeface="Roboto"/>
              </a:rPr>
              <a:t>DEL 1. NYA FRÅGESTÄLLNINGAR?</a:t>
            </a:r>
            <a:endParaRPr sz="933" b="1" kern="0">
              <a:solidFill>
                <a:srgbClr val="000000"/>
              </a:solidFill>
              <a:latin typeface="Roboto"/>
              <a:ea typeface="Roboto"/>
              <a:cs typeface="Roboto"/>
              <a:sym typeface="Roboto"/>
            </a:endParaRPr>
          </a:p>
        </p:txBody>
      </p:sp>
      <p:sp>
        <p:nvSpPr>
          <p:cNvPr id="795" name="Google Shape;795;p86"/>
          <p:cNvSpPr txBox="1"/>
          <p:nvPr/>
        </p:nvSpPr>
        <p:spPr>
          <a:xfrm rot="-5400000">
            <a:off x="-137100" y="4498511"/>
            <a:ext cx="1556800" cy="53331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933" b="1" kern="0">
                <a:solidFill>
                  <a:srgbClr val="000000"/>
                </a:solidFill>
                <a:latin typeface="Roboto"/>
                <a:ea typeface="Roboto"/>
                <a:cs typeface="Roboto"/>
                <a:sym typeface="Roboto"/>
              </a:rPr>
              <a:t>DEL 2.</a:t>
            </a:r>
            <a:endParaRPr sz="933" b="1" kern="0">
              <a:solidFill>
                <a:srgbClr val="000000"/>
              </a:solidFill>
              <a:latin typeface="Roboto"/>
              <a:ea typeface="Roboto"/>
              <a:cs typeface="Roboto"/>
              <a:sym typeface="Roboto"/>
            </a:endParaRPr>
          </a:p>
          <a:p>
            <a:pPr algn="ctr" defTabSz="1219170">
              <a:buClr>
                <a:srgbClr val="000000"/>
              </a:buClr>
            </a:pPr>
            <a:r>
              <a:rPr lang="sv" sz="933" b="1" kern="0">
                <a:solidFill>
                  <a:srgbClr val="000000"/>
                </a:solidFill>
                <a:latin typeface="Roboto"/>
                <a:ea typeface="Roboto"/>
                <a:cs typeface="Roboto"/>
                <a:sym typeface="Roboto"/>
              </a:rPr>
              <a:t>AKTIVITETER</a:t>
            </a:r>
            <a:endParaRPr sz="933" b="1" kern="0">
              <a:solidFill>
                <a:srgbClr val="000000"/>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88"/>
          <p:cNvSpPr txBox="1">
            <a:spLocks noGrp="1"/>
          </p:cNvSpPr>
          <p:nvPr>
            <p:ph type="body" idx="5"/>
          </p:nvPr>
        </p:nvSpPr>
        <p:spPr>
          <a:xfrm>
            <a:off x="948011" y="1315633"/>
            <a:ext cx="7224400" cy="720000"/>
          </a:xfrm>
          <a:prstGeom prst="rect">
            <a:avLst/>
          </a:prstGeom>
        </p:spPr>
        <p:txBody>
          <a:bodyPr spcFirstLastPara="1" wrap="square" lIns="35700" tIns="35700" rIns="35700" bIns="35700" anchor="b" anchorCtr="0">
            <a:noAutofit/>
          </a:bodyPr>
          <a:lstStyle/>
          <a:p>
            <a:pPr marL="0" indent="0">
              <a:spcAft>
                <a:spcPts val="533"/>
              </a:spcAft>
            </a:pPr>
            <a:r>
              <a:rPr lang="sv" sz="1600">
                <a:latin typeface="Calibri"/>
                <a:ea typeface="Calibri"/>
                <a:cs typeface="Calibri"/>
                <a:sym typeface="Calibri"/>
              </a:rPr>
              <a:t>Jag får vara med och påverka i transformationsarbetet</a:t>
            </a:r>
            <a:endParaRPr sz="1600"/>
          </a:p>
        </p:txBody>
      </p:sp>
      <p:sp>
        <p:nvSpPr>
          <p:cNvPr id="812" name="Google Shape;812;p88"/>
          <p:cNvSpPr txBox="1">
            <a:spLocks noGrp="1"/>
          </p:cNvSpPr>
          <p:nvPr>
            <p:ph type="title"/>
          </p:nvPr>
        </p:nvSpPr>
        <p:spPr>
          <a:xfrm>
            <a:off x="946923" y="-48023"/>
            <a:ext cx="9074000" cy="1241600"/>
          </a:xfrm>
          <a:prstGeom prst="rect">
            <a:avLst/>
          </a:prstGeom>
        </p:spPr>
        <p:txBody>
          <a:bodyPr spcFirstLastPara="1" wrap="square" lIns="35700" tIns="35700" rIns="35700" bIns="35700" anchor="b" anchorCtr="0">
            <a:noAutofit/>
          </a:bodyPr>
          <a:lstStyle/>
          <a:p>
            <a:r>
              <a:rPr lang="sv"/>
              <a:t>Delaktighet</a:t>
            </a:r>
            <a:endParaRPr/>
          </a:p>
        </p:txBody>
      </p:sp>
      <p:sp>
        <p:nvSpPr>
          <p:cNvPr id="813" name="Google Shape;813;p88"/>
          <p:cNvSpPr txBox="1"/>
          <p:nvPr/>
        </p:nvSpPr>
        <p:spPr>
          <a:xfrm>
            <a:off x="4566133" y="6163500"/>
            <a:ext cx="17804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867" b="1" kern="0" dirty="0">
                <a:solidFill>
                  <a:srgbClr val="000000"/>
                </a:solidFill>
                <a:latin typeface="Arial"/>
                <a:cs typeface="Arial"/>
                <a:sym typeface="Arial"/>
              </a:rPr>
              <a:t>GRUPP 6 &amp; 7</a:t>
            </a:r>
            <a:endParaRPr sz="1867" b="1" kern="0" dirty="0">
              <a:solidFill>
                <a:srgbClr val="000000"/>
              </a:solidFill>
              <a:latin typeface="Arial"/>
              <a:cs typeface="Arial"/>
              <a:sym typeface="Arial"/>
            </a:endParaRPr>
          </a:p>
        </p:txBody>
      </p:sp>
      <p:sp>
        <p:nvSpPr>
          <p:cNvPr id="814" name="Google Shape;814;p88"/>
          <p:cNvSpPr txBox="1">
            <a:spLocks noGrp="1"/>
          </p:cNvSpPr>
          <p:nvPr>
            <p:ph type="body" idx="6"/>
          </p:nvPr>
        </p:nvSpPr>
        <p:spPr>
          <a:xfrm>
            <a:off x="948000" y="2157967"/>
            <a:ext cx="10395600" cy="1556800"/>
          </a:xfrm>
          <a:prstGeom prst="rect">
            <a:avLst/>
          </a:prstGeom>
          <a:ln w="9525" cap="flat" cmpd="sng">
            <a:solidFill>
              <a:schemeClr val="accent1"/>
            </a:solidFill>
            <a:prstDash val="dot"/>
            <a:round/>
            <a:headEnd type="none" w="sm" len="sm"/>
            <a:tailEnd type="none" w="sm" len="sm"/>
          </a:ln>
        </p:spPr>
        <p:txBody>
          <a:bodyPr spcFirstLastPara="1" wrap="square" lIns="35700" tIns="35700" rIns="35700" bIns="35700" anchor="t" anchorCtr="0">
            <a:noAutofit/>
          </a:bodyPr>
          <a:lstStyle/>
          <a:p>
            <a:pPr marL="0" indent="0"/>
            <a:r>
              <a:rPr lang="sv" b="1" dirty="0">
                <a:latin typeface="Roboto"/>
                <a:ea typeface="Roboto"/>
                <a:cs typeface="Roboto"/>
                <a:sym typeface="Roboto"/>
              </a:rPr>
              <a:t>Vilka nya frågeställningar behöver vi ställa för att förstå resultatet? Skriv här:</a:t>
            </a:r>
            <a:endParaRPr b="1" dirty="0">
              <a:latin typeface="Roboto"/>
              <a:ea typeface="Roboto"/>
              <a:cs typeface="Roboto"/>
              <a:sym typeface="Roboto"/>
            </a:endParaRPr>
          </a:p>
          <a:p>
            <a:pPr marL="0" indent="0"/>
            <a:r>
              <a:rPr lang="sv" dirty="0">
                <a:latin typeface="Roboto"/>
                <a:ea typeface="Roboto"/>
                <a:cs typeface="Roboto"/>
                <a:sym typeface="Roboto"/>
              </a:rPr>
              <a:t>Vilka funktioner är vi i behov av för att komma vidare i vårt transformationsarbete? Har vi en gemensam plan för vårt transformationsarbete  som är förankrad? Hur ska styrning och ledning hanteras i transformationsarbetet? </a:t>
            </a:r>
            <a:r>
              <a:rPr lang="sv-SE" dirty="0">
                <a:latin typeface="Roboto"/>
                <a:ea typeface="Roboto"/>
                <a:cs typeface="Roboto"/>
                <a:sym typeface="Roboto"/>
              </a:rPr>
              <a:t>Vilka verktyg har vi idag? Är de verktyg vi har utvärderade? Om det finns tydliga mål, vilka verktyg saknas för att nå målen? Var vill vi med de digitala verktygen?</a:t>
            </a:r>
          </a:p>
          <a:p>
            <a:pPr marL="0" indent="0"/>
            <a:endParaRPr dirty="0">
              <a:latin typeface="Roboto"/>
              <a:ea typeface="Roboto"/>
              <a:cs typeface="Roboto"/>
              <a:sym typeface="Roboto"/>
            </a:endParaRPr>
          </a:p>
        </p:txBody>
      </p:sp>
      <p:sp>
        <p:nvSpPr>
          <p:cNvPr id="815" name="Google Shape;815;p88"/>
          <p:cNvSpPr txBox="1">
            <a:spLocks noGrp="1"/>
          </p:cNvSpPr>
          <p:nvPr>
            <p:ph type="body" idx="6"/>
          </p:nvPr>
        </p:nvSpPr>
        <p:spPr>
          <a:xfrm>
            <a:off x="948000" y="3986767"/>
            <a:ext cx="10395600" cy="1969416"/>
          </a:xfrm>
          <a:prstGeom prst="rect">
            <a:avLst/>
          </a:prstGeom>
          <a:ln w="9525" cap="flat" cmpd="sng">
            <a:solidFill>
              <a:schemeClr val="accent1"/>
            </a:solidFill>
            <a:prstDash val="dot"/>
            <a:round/>
            <a:headEnd type="none" w="sm" len="sm"/>
            <a:tailEnd type="none" w="sm" len="sm"/>
          </a:ln>
        </p:spPr>
        <p:txBody>
          <a:bodyPr spcFirstLastPara="1" wrap="square" lIns="35700" tIns="35700" rIns="35700" bIns="35700" anchor="t" anchorCtr="0">
            <a:noAutofit/>
          </a:bodyPr>
          <a:lstStyle/>
          <a:p>
            <a:pPr marL="0" indent="0">
              <a:lnSpc>
                <a:spcPct val="100000"/>
              </a:lnSpc>
              <a:spcBef>
                <a:spcPts val="0"/>
              </a:spcBef>
              <a:buClr>
                <a:schemeClr val="dk1"/>
              </a:buClr>
              <a:buSzPts val="1100"/>
            </a:pPr>
            <a:r>
              <a:rPr lang="sv" b="1" dirty="0">
                <a:latin typeface="Roboto"/>
                <a:ea typeface="Roboto"/>
                <a:cs typeface="Roboto"/>
                <a:sym typeface="Roboto"/>
              </a:rPr>
              <a:t>Vad för aktivitet kan ni göra/träna på för att förbättra eller förstärka resultatet? Skriv här</a:t>
            </a:r>
            <a:endParaRPr b="1" dirty="0">
              <a:latin typeface="Roboto"/>
              <a:ea typeface="Roboto"/>
              <a:cs typeface="Roboto"/>
              <a:sym typeface="Roboto"/>
            </a:endParaRPr>
          </a:p>
          <a:p>
            <a:pPr marL="0" indent="0">
              <a:lnSpc>
                <a:spcPct val="100000"/>
              </a:lnSpc>
              <a:spcBef>
                <a:spcPts val="0"/>
              </a:spcBef>
              <a:buClr>
                <a:schemeClr val="dk1"/>
              </a:buClr>
              <a:buSzPts val="1100"/>
            </a:pPr>
            <a:endParaRPr dirty="0">
              <a:latin typeface="Roboto"/>
              <a:ea typeface="Roboto"/>
              <a:cs typeface="Roboto"/>
              <a:sym typeface="Roboto"/>
            </a:endParaRPr>
          </a:p>
          <a:p>
            <a:pPr marL="0" indent="0">
              <a:lnSpc>
                <a:spcPct val="100000"/>
              </a:lnSpc>
              <a:spcBef>
                <a:spcPts val="0"/>
              </a:spcBef>
              <a:buClr>
                <a:schemeClr val="dk1"/>
              </a:buClr>
              <a:buSzPts val="1100"/>
            </a:pPr>
            <a:r>
              <a:rPr lang="sv" dirty="0">
                <a:latin typeface="Roboto"/>
                <a:ea typeface="Roboto"/>
                <a:cs typeface="Roboto"/>
                <a:sym typeface="Roboto"/>
              </a:rPr>
              <a:t>Gemensamma prioriteringar. </a:t>
            </a:r>
            <a:endParaRPr dirty="0">
              <a:latin typeface="Roboto"/>
              <a:ea typeface="Roboto"/>
              <a:cs typeface="Roboto"/>
              <a:sym typeface="Roboto"/>
            </a:endParaRPr>
          </a:p>
          <a:p>
            <a:pPr marL="0" indent="0">
              <a:lnSpc>
                <a:spcPct val="100000"/>
              </a:lnSpc>
              <a:spcBef>
                <a:spcPts val="0"/>
              </a:spcBef>
              <a:buClr>
                <a:schemeClr val="dk1"/>
              </a:buClr>
              <a:buSzPts val="1100"/>
            </a:pPr>
            <a:r>
              <a:rPr lang="sv" dirty="0">
                <a:latin typeface="Roboto"/>
                <a:ea typeface="Roboto"/>
                <a:cs typeface="Roboto"/>
                <a:sym typeface="Roboto"/>
              </a:rPr>
              <a:t>Tydligt avsätta resurser och funktioner som går i takt genom transformationsarbetet. </a:t>
            </a:r>
            <a:endParaRPr dirty="0">
              <a:latin typeface="Roboto"/>
              <a:ea typeface="Roboto"/>
              <a:cs typeface="Roboto"/>
              <a:sym typeface="Roboto"/>
            </a:endParaRPr>
          </a:p>
          <a:p>
            <a:pPr marL="0" indent="0">
              <a:lnSpc>
                <a:spcPct val="100000"/>
              </a:lnSpc>
              <a:spcBef>
                <a:spcPts val="0"/>
              </a:spcBef>
              <a:buClr>
                <a:schemeClr val="dk1"/>
              </a:buClr>
              <a:buSzPts val="1100"/>
            </a:pPr>
            <a:r>
              <a:rPr lang="sv" dirty="0">
                <a:latin typeface="Roboto"/>
                <a:ea typeface="Roboto"/>
                <a:cs typeface="Roboto"/>
                <a:sym typeface="Roboto"/>
              </a:rPr>
              <a:t>Skapa forum där rätt personer medverkar för att vi ska kunna komma vidare. </a:t>
            </a:r>
            <a:endParaRPr dirty="0">
              <a:latin typeface="Roboto"/>
              <a:ea typeface="Roboto"/>
              <a:cs typeface="Roboto"/>
              <a:sym typeface="Roboto"/>
            </a:endParaRPr>
          </a:p>
          <a:p>
            <a:pPr marL="0" indent="0">
              <a:lnSpc>
                <a:spcPct val="100000"/>
              </a:lnSpc>
              <a:spcBef>
                <a:spcPts val="0"/>
              </a:spcBef>
              <a:buClr>
                <a:schemeClr val="dk1"/>
              </a:buClr>
              <a:buSzPts val="1100"/>
            </a:pPr>
            <a:r>
              <a:rPr lang="sv" dirty="0">
                <a:latin typeface="Roboto"/>
                <a:ea typeface="Roboto"/>
                <a:cs typeface="Roboto"/>
                <a:sym typeface="Roboto"/>
              </a:rPr>
              <a:t>Digitaliseringsråd -flera nivåer. </a:t>
            </a:r>
            <a:endParaRPr dirty="0">
              <a:latin typeface="Roboto"/>
              <a:ea typeface="Roboto"/>
              <a:cs typeface="Roboto"/>
              <a:sym typeface="Roboto"/>
            </a:endParaRPr>
          </a:p>
          <a:p>
            <a:pPr marL="0" indent="0">
              <a:lnSpc>
                <a:spcPct val="100000"/>
              </a:lnSpc>
              <a:spcBef>
                <a:spcPts val="0"/>
              </a:spcBef>
              <a:buClr>
                <a:schemeClr val="dk1"/>
              </a:buClr>
              <a:buSzPts val="1100"/>
            </a:pPr>
            <a:r>
              <a:rPr lang="sv" dirty="0">
                <a:latin typeface="Roboto"/>
                <a:ea typeface="Roboto"/>
                <a:cs typeface="Roboto"/>
                <a:sym typeface="Roboto"/>
              </a:rPr>
              <a:t>Vi behöver skapa engagemang men även hitta sätt att behålla  entusiasmen hos våra anställda. </a:t>
            </a:r>
          </a:p>
          <a:p>
            <a:pPr marL="0" indent="0">
              <a:lnSpc>
                <a:spcPct val="100000"/>
              </a:lnSpc>
              <a:spcBef>
                <a:spcPts val="0"/>
              </a:spcBef>
              <a:buClr>
                <a:schemeClr val="dk1"/>
              </a:buClr>
              <a:buSzPts val="1100"/>
            </a:pPr>
            <a:r>
              <a:rPr lang="sv-SE" dirty="0">
                <a:latin typeface="Roboto"/>
                <a:ea typeface="Roboto"/>
                <a:cs typeface="Roboto"/>
                <a:sym typeface="Roboto"/>
              </a:rPr>
              <a:t>Workshops</a:t>
            </a:r>
          </a:p>
          <a:p>
            <a:pPr marL="0" indent="0">
              <a:lnSpc>
                <a:spcPct val="100000"/>
              </a:lnSpc>
              <a:spcBef>
                <a:spcPts val="0"/>
              </a:spcBef>
              <a:buClr>
                <a:schemeClr val="dk1"/>
              </a:buClr>
              <a:buSzPts val="1100"/>
            </a:pPr>
            <a:r>
              <a:rPr lang="sv-SE" dirty="0">
                <a:latin typeface="Roboto"/>
                <a:ea typeface="Roboto"/>
                <a:cs typeface="Roboto"/>
                <a:sym typeface="Roboto"/>
              </a:rPr>
              <a:t>Inventera i arbetsgruppen, vilka har kunskapen för att inspirera andra.</a:t>
            </a:r>
          </a:p>
          <a:p>
            <a:pPr marL="0" indent="0">
              <a:lnSpc>
                <a:spcPct val="100000"/>
              </a:lnSpc>
              <a:spcBef>
                <a:spcPts val="0"/>
              </a:spcBef>
              <a:buClr>
                <a:schemeClr val="dk1"/>
              </a:buClr>
              <a:buSzPts val="1100"/>
            </a:pPr>
            <a:endParaRPr lang="sv-SE" dirty="0">
              <a:latin typeface="Roboto"/>
              <a:ea typeface="Roboto"/>
              <a:cs typeface="Roboto"/>
              <a:sym typeface="Roboto"/>
            </a:endParaRPr>
          </a:p>
          <a:p>
            <a:pPr marL="0" indent="0">
              <a:lnSpc>
                <a:spcPct val="100000"/>
              </a:lnSpc>
              <a:spcBef>
                <a:spcPts val="0"/>
              </a:spcBef>
              <a:buClr>
                <a:schemeClr val="dk1"/>
              </a:buClr>
              <a:buSzPts val="1100"/>
            </a:pPr>
            <a:endParaRPr dirty="0">
              <a:latin typeface="Roboto"/>
              <a:ea typeface="Roboto"/>
              <a:cs typeface="Roboto"/>
              <a:sym typeface="Roboto"/>
            </a:endParaRPr>
          </a:p>
        </p:txBody>
      </p:sp>
      <p:sp>
        <p:nvSpPr>
          <p:cNvPr id="816" name="Google Shape;816;p88"/>
          <p:cNvSpPr txBox="1"/>
          <p:nvPr/>
        </p:nvSpPr>
        <p:spPr>
          <a:xfrm rot="-5400000">
            <a:off x="-137100" y="2669713"/>
            <a:ext cx="1556800" cy="53331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933" b="1" kern="0">
                <a:solidFill>
                  <a:srgbClr val="000000"/>
                </a:solidFill>
                <a:latin typeface="Roboto"/>
                <a:ea typeface="Roboto"/>
                <a:cs typeface="Roboto"/>
                <a:sym typeface="Roboto"/>
              </a:rPr>
              <a:t>DEL 1. NYA FRÅGESTÄLLNINGAR?</a:t>
            </a:r>
            <a:endParaRPr sz="933" b="1" kern="0">
              <a:solidFill>
                <a:srgbClr val="000000"/>
              </a:solidFill>
              <a:latin typeface="Roboto"/>
              <a:ea typeface="Roboto"/>
              <a:cs typeface="Roboto"/>
              <a:sym typeface="Roboto"/>
            </a:endParaRPr>
          </a:p>
        </p:txBody>
      </p:sp>
      <p:sp>
        <p:nvSpPr>
          <p:cNvPr id="817" name="Google Shape;817;p88"/>
          <p:cNvSpPr txBox="1"/>
          <p:nvPr/>
        </p:nvSpPr>
        <p:spPr>
          <a:xfrm rot="-5400000">
            <a:off x="-137100" y="4498511"/>
            <a:ext cx="1556800" cy="53331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933" b="1" kern="0">
                <a:solidFill>
                  <a:srgbClr val="000000"/>
                </a:solidFill>
                <a:latin typeface="Roboto"/>
                <a:ea typeface="Roboto"/>
                <a:cs typeface="Roboto"/>
                <a:sym typeface="Roboto"/>
              </a:rPr>
              <a:t>DEL 2.</a:t>
            </a:r>
            <a:endParaRPr sz="933" b="1" kern="0">
              <a:solidFill>
                <a:srgbClr val="000000"/>
              </a:solidFill>
              <a:latin typeface="Roboto"/>
              <a:ea typeface="Roboto"/>
              <a:cs typeface="Roboto"/>
              <a:sym typeface="Roboto"/>
            </a:endParaRPr>
          </a:p>
          <a:p>
            <a:pPr algn="ctr" defTabSz="1219170">
              <a:buClr>
                <a:srgbClr val="000000"/>
              </a:buClr>
            </a:pPr>
            <a:r>
              <a:rPr lang="sv" sz="933" b="1" kern="0">
                <a:solidFill>
                  <a:srgbClr val="000000"/>
                </a:solidFill>
                <a:latin typeface="Roboto"/>
                <a:ea typeface="Roboto"/>
                <a:cs typeface="Roboto"/>
                <a:sym typeface="Roboto"/>
              </a:rPr>
              <a:t>AKTIVITETER</a:t>
            </a:r>
            <a:endParaRPr sz="933" b="1" kern="0">
              <a:solidFill>
                <a:srgbClr val="000000"/>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91"/>
          <p:cNvSpPr txBox="1">
            <a:spLocks noGrp="1"/>
          </p:cNvSpPr>
          <p:nvPr>
            <p:ph type="title"/>
          </p:nvPr>
        </p:nvSpPr>
        <p:spPr>
          <a:xfrm>
            <a:off x="946923" y="-48023"/>
            <a:ext cx="9074000" cy="1241600"/>
          </a:xfrm>
          <a:prstGeom prst="rect">
            <a:avLst/>
          </a:prstGeom>
        </p:spPr>
        <p:txBody>
          <a:bodyPr spcFirstLastPara="1" wrap="square" lIns="35700" tIns="35700" rIns="35700" bIns="35700" anchor="b" anchorCtr="0">
            <a:noAutofit/>
          </a:bodyPr>
          <a:lstStyle/>
          <a:p>
            <a:r>
              <a:rPr lang="sv"/>
              <a:t>Mål och syfte</a:t>
            </a:r>
            <a:endParaRPr/>
          </a:p>
        </p:txBody>
      </p:sp>
      <p:sp>
        <p:nvSpPr>
          <p:cNvPr id="845" name="Google Shape;845;p91"/>
          <p:cNvSpPr txBox="1">
            <a:spLocks noGrp="1"/>
          </p:cNvSpPr>
          <p:nvPr>
            <p:ph type="body" idx="5"/>
          </p:nvPr>
        </p:nvSpPr>
        <p:spPr>
          <a:xfrm>
            <a:off x="948011" y="1315633"/>
            <a:ext cx="7270400" cy="720000"/>
          </a:xfrm>
          <a:prstGeom prst="rect">
            <a:avLst/>
          </a:prstGeom>
        </p:spPr>
        <p:txBody>
          <a:bodyPr spcFirstLastPara="1" wrap="square" lIns="35700" tIns="35700" rIns="35700" bIns="35700" anchor="b" anchorCtr="0">
            <a:noAutofit/>
          </a:bodyPr>
          <a:lstStyle/>
          <a:p>
            <a:pPr marL="0" indent="0">
              <a:spcAft>
                <a:spcPts val="533"/>
              </a:spcAft>
            </a:pPr>
            <a:r>
              <a:rPr lang="sv" sz="1600">
                <a:latin typeface="Calibri"/>
                <a:ea typeface="Calibri"/>
                <a:cs typeface="Calibri"/>
                <a:sym typeface="Calibri"/>
              </a:rPr>
              <a:t>Den digitala transformationens syfte är tydligt för mig</a:t>
            </a:r>
            <a:endParaRPr sz="1600"/>
          </a:p>
        </p:txBody>
      </p:sp>
      <p:sp>
        <p:nvSpPr>
          <p:cNvPr id="846" name="Google Shape;846;p91"/>
          <p:cNvSpPr txBox="1"/>
          <p:nvPr/>
        </p:nvSpPr>
        <p:spPr>
          <a:xfrm>
            <a:off x="4102217" y="6149130"/>
            <a:ext cx="2479208"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867" b="1" kern="0" dirty="0">
                <a:solidFill>
                  <a:srgbClr val="000000"/>
                </a:solidFill>
                <a:latin typeface="Arial"/>
                <a:cs typeface="Arial"/>
                <a:sym typeface="Arial"/>
              </a:rPr>
              <a:t>GRUPP 9, 10 &amp; 11</a:t>
            </a:r>
            <a:endParaRPr sz="1867" b="1" kern="0" dirty="0">
              <a:solidFill>
                <a:srgbClr val="000000"/>
              </a:solidFill>
              <a:latin typeface="Arial"/>
              <a:cs typeface="Arial"/>
              <a:sym typeface="Arial"/>
            </a:endParaRPr>
          </a:p>
        </p:txBody>
      </p:sp>
      <p:sp>
        <p:nvSpPr>
          <p:cNvPr id="847" name="Google Shape;847;p91"/>
          <p:cNvSpPr txBox="1">
            <a:spLocks noGrp="1"/>
          </p:cNvSpPr>
          <p:nvPr>
            <p:ph type="body" idx="6"/>
          </p:nvPr>
        </p:nvSpPr>
        <p:spPr>
          <a:xfrm>
            <a:off x="948000" y="2157967"/>
            <a:ext cx="10395600" cy="1556800"/>
          </a:xfrm>
          <a:prstGeom prst="rect">
            <a:avLst/>
          </a:prstGeom>
          <a:ln w="9525" cap="flat" cmpd="sng">
            <a:solidFill>
              <a:schemeClr val="accent1"/>
            </a:solidFill>
            <a:prstDash val="dot"/>
            <a:round/>
            <a:headEnd type="none" w="sm" len="sm"/>
            <a:tailEnd type="none" w="sm" len="sm"/>
          </a:ln>
        </p:spPr>
        <p:txBody>
          <a:bodyPr spcFirstLastPara="1" wrap="square" lIns="35700" tIns="35700" rIns="35700" bIns="35700" anchor="t" anchorCtr="0">
            <a:noAutofit/>
          </a:bodyPr>
          <a:lstStyle/>
          <a:p>
            <a:pPr marL="0" indent="0"/>
            <a:r>
              <a:rPr lang="sv" b="1" dirty="0">
                <a:latin typeface="Roboto"/>
                <a:ea typeface="Roboto"/>
                <a:cs typeface="Roboto"/>
                <a:sym typeface="Roboto"/>
              </a:rPr>
              <a:t>Vilka nya frågeställningar behöver vi ställa för att förstå resultatet? Skriv här</a:t>
            </a:r>
            <a:endParaRPr b="1" dirty="0">
              <a:latin typeface="Roboto"/>
              <a:ea typeface="Roboto"/>
              <a:cs typeface="Roboto"/>
              <a:sym typeface="Roboto"/>
            </a:endParaRPr>
          </a:p>
          <a:p>
            <a:pPr marL="0" indent="0"/>
            <a:r>
              <a:rPr lang="sv" dirty="0">
                <a:latin typeface="Roboto"/>
                <a:ea typeface="Roboto"/>
                <a:cs typeface="Roboto"/>
                <a:sym typeface="Roboto"/>
              </a:rPr>
              <a:t>För att få en ökad förståelse av resultatet skulle vi behöva bakgrundsfrågor som yrkesroll, kön, ålder. Frågan “digital transformation” kan delas upp och bli mer konkret - vad menas egentligen med digital transformation. Följdfrågor kan ställas till huvudfrågan med mer öppna svarsalternativ, kommentarsfält etc. </a:t>
            </a:r>
            <a:r>
              <a:rPr lang="sv-SE" dirty="0">
                <a:latin typeface="Roboto"/>
                <a:ea typeface="Roboto"/>
                <a:cs typeface="Roboto"/>
                <a:sym typeface="Roboto"/>
              </a:rPr>
              <a:t>Vilka behov vill vi tillgodose? Vilken förvaltning? Hur kan målen förtydligas så att alla inom regionen och kommunen kan förstå innebörden av transformationen? Vad kan resp. enhet bidra med för att nå dit? Hur kan detta kommuniceras bättre? Andra kanaler? Genomsyras målen av skapande av aktiviteter för att nå dit och att resurser ges för att möjliggöra? Synliggörs framgångsfaktorer för att sprida utvecklingen? Hur kan det bli till nytta för mig själv? Hur kan det bli till nytta i det arbete jag gör? Vad behövs för att nå nästa nivå i transformationen?</a:t>
            </a:r>
          </a:p>
          <a:p>
            <a:pPr marL="0" indent="0"/>
            <a:endParaRPr lang="sv-SE" dirty="0">
              <a:latin typeface="Roboto"/>
              <a:ea typeface="Roboto"/>
              <a:cs typeface="Roboto"/>
              <a:sym typeface="Roboto"/>
            </a:endParaRPr>
          </a:p>
          <a:p>
            <a:pPr marL="0" indent="0"/>
            <a:endParaRPr dirty="0">
              <a:latin typeface="Roboto"/>
              <a:ea typeface="Roboto"/>
              <a:cs typeface="Roboto"/>
              <a:sym typeface="Roboto"/>
            </a:endParaRPr>
          </a:p>
        </p:txBody>
      </p:sp>
      <p:sp>
        <p:nvSpPr>
          <p:cNvPr id="848" name="Google Shape;848;p91"/>
          <p:cNvSpPr txBox="1">
            <a:spLocks noGrp="1"/>
          </p:cNvSpPr>
          <p:nvPr>
            <p:ph type="body" idx="6"/>
          </p:nvPr>
        </p:nvSpPr>
        <p:spPr>
          <a:xfrm>
            <a:off x="948000" y="3986767"/>
            <a:ext cx="10395600" cy="1556800"/>
          </a:xfrm>
          <a:prstGeom prst="rect">
            <a:avLst/>
          </a:prstGeom>
          <a:ln w="9525" cap="flat" cmpd="sng">
            <a:solidFill>
              <a:schemeClr val="accent1"/>
            </a:solidFill>
            <a:prstDash val="dot"/>
            <a:round/>
            <a:headEnd type="none" w="sm" len="sm"/>
            <a:tailEnd type="none" w="sm" len="sm"/>
          </a:ln>
        </p:spPr>
        <p:txBody>
          <a:bodyPr spcFirstLastPara="1" wrap="square" lIns="35700" tIns="35700" rIns="35700" bIns="35700" anchor="t" anchorCtr="0">
            <a:noAutofit/>
          </a:bodyPr>
          <a:lstStyle/>
          <a:p>
            <a:pPr marL="0" indent="0">
              <a:lnSpc>
                <a:spcPct val="100000"/>
              </a:lnSpc>
              <a:spcBef>
                <a:spcPts val="0"/>
              </a:spcBef>
              <a:buClr>
                <a:schemeClr val="dk1"/>
              </a:buClr>
              <a:buSzPts val="1100"/>
            </a:pPr>
            <a:r>
              <a:rPr lang="sv" b="1" dirty="0">
                <a:latin typeface="Roboto"/>
                <a:ea typeface="Roboto"/>
                <a:cs typeface="Roboto"/>
                <a:sym typeface="Roboto"/>
              </a:rPr>
              <a:t>Vad för aktivitet kan ni göra/träna på för att förbättra eller förstärka resultatet? Skriv här</a:t>
            </a:r>
            <a:endParaRPr b="1" dirty="0">
              <a:latin typeface="Roboto"/>
              <a:ea typeface="Roboto"/>
              <a:cs typeface="Roboto"/>
              <a:sym typeface="Roboto"/>
            </a:endParaRPr>
          </a:p>
          <a:p>
            <a:pPr marL="0" indent="0">
              <a:lnSpc>
                <a:spcPct val="100000"/>
              </a:lnSpc>
              <a:spcBef>
                <a:spcPts val="0"/>
              </a:spcBef>
              <a:buClr>
                <a:schemeClr val="dk1"/>
              </a:buClr>
              <a:buSzPts val="1100"/>
            </a:pPr>
            <a:endParaRPr dirty="0">
              <a:latin typeface="Roboto"/>
              <a:ea typeface="Roboto"/>
              <a:cs typeface="Roboto"/>
              <a:sym typeface="Roboto"/>
            </a:endParaRPr>
          </a:p>
          <a:p>
            <a:pPr marL="0" indent="0">
              <a:buClr>
                <a:schemeClr val="dk1"/>
              </a:buClr>
              <a:buSzPts val="1100"/>
            </a:pPr>
            <a:r>
              <a:rPr lang="sv" dirty="0">
                <a:latin typeface="Roboto"/>
                <a:ea typeface="Roboto"/>
                <a:cs typeface="Roboto"/>
                <a:sym typeface="Roboto"/>
              </a:rPr>
              <a:t>Försöka få en bild av syftet av dig transf. i min lokala organisation. Ett lokalt exempel, hur behöver det nya journalsystemet utformas för att få in mer digitalt?</a:t>
            </a:r>
            <a:r>
              <a:rPr lang="sv-SE" dirty="0">
                <a:latin typeface="Roboto"/>
                <a:ea typeface="Roboto"/>
                <a:cs typeface="Roboto"/>
                <a:sym typeface="Roboto"/>
              </a:rPr>
              <a:t> “Måla den större bilden” av vad som är aktuellt för framtiden och vilka steg vi ska ta på väg dit? Synliggöra framgångsfaktorer för varandra för att sprida utvecklingen. Skapa forum för att synliggöra och diskutera framgångar och fallgropar.</a:t>
            </a:r>
          </a:p>
          <a:p>
            <a:pPr marL="0" indent="0">
              <a:lnSpc>
                <a:spcPct val="100000"/>
              </a:lnSpc>
              <a:spcBef>
                <a:spcPts val="0"/>
              </a:spcBef>
              <a:buClr>
                <a:schemeClr val="dk1"/>
              </a:buClr>
              <a:buSzPts val="1100"/>
            </a:pPr>
            <a:endParaRPr dirty="0">
              <a:latin typeface="Roboto"/>
              <a:ea typeface="Roboto"/>
              <a:cs typeface="Roboto"/>
              <a:sym typeface="Roboto"/>
            </a:endParaRPr>
          </a:p>
          <a:p>
            <a:pPr marL="0" indent="0">
              <a:lnSpc>
                <a:spcPct val="100000"/>
              </a:lnSpc>
              <a:spcBef>
                <a:spcPts val="0"/>
              </a:spcBef>
              <a:buClr>
                <a:schemeClr val="dk1"/>
              </a:buClr>
              <a:buSzPts val="1100"/>
            </a:pPr>
            <a:endParaRPr dirty="0">
              <a:latin typeface="Roboto"/>
              <a:ea typeface="Roboto"/>
              <a:cs typeface="Roboto"/>
              <a:sym typeface="Roboto"/>
            </a:endParaRPr>
          </a:p>
          <a:p>
            <a:pPr marL="0" indent="0">
              <a:lnSpc>
                <a:spcPct val="100000"/>
              </a:lnSpc>
              <a:spcBef>
                <a:spcPts val="0"/>
              </a:spcBef>
              <a:buClr>
                <a:schemeClr val="dk1"/>
              </a:buClr>
              <a:buSzPts val="1100"/>
            </a:pPr>
            <a:endParaRPr dirty="0">
              <a:latin typeface="Roboto"/>
              <a:ea typeface="Roboto"/>
              <a:cs typeface="Roboto"/>
              <a:sym typeface="Roboto"/>
            </a:endParaRPr>
          </a:p>
          <a:p>
            <a:pPr marL="0" indent="0">
              <a:lnSpc>
                <a:spcPct val="100000"/>
              </a:lnSpc>
              <a:spcBef>
                <a:spcPts val="0"/>
              </a:spcBef>
              <a:buClr>
                <a:schemeClr val="dk1"/>
              </a:buClr>
              <a:buSzPts val="1100"/>
            </a:pPr>
            <a:endParaRPr dirty="0">
              <a:latin typeface="Roboto"/>
              <a:ea typeface="Roboto"/>
              <a:cs typeface="Roboto"/>
              <a:sym typeface="Roboto"/>
            </a:endParaRPr>
          </a:p>
          <a:p>
            <a:pPr marL="0" indent="0">
              <a:lnSpc>
                <a:spcPct val="100000"/>
              </a:lnSpc>
              <a:spcBef>
                <a:spcPts val="0"/>
              </a:spcBef>
              <a:buClr>
                <a:schemeClr val="dk1"/>
              </a:buClr>
              <a:buSzPts val="1100"/>
            </a:pPr>
            <a:endParaRPr dirty="0">
              <a:latin typeface="Roboto"/>
              <a:ea typeface="Roboto"/>
              <a:cs typeface="Roboto"/>
              <a:sym typeface="Roboto"/>
            </a:endParaRPr>
          </a:p>
          <a:p>
            <a:pPr marL="0" indent="0">
              <a:lnSpc>
                <a:spcPct val="100000"/>
              </a:lnSpc>
              <a:spcBef>
                <a:spcPts val="0"/>
              </a:spcBef>
              <a:buClr>
                <a:schemeClr val="dk1"/>
              </a:buClr>
              <a:buSzPts val="1100"/>
            </a:pPr>
            <a:endParaRPr dirty="0">
              <a:latin typeface="Roboto"/>
              <a:ea typeface="Roboto"/>
              <a:cs typeface="Roboto"/>
              <a:sym typeface="Roboto"/>
            </a:endParaRPr>
          </a:p>
        </p:txBody>
      </p:sp>
      <p:sp>
        <p:nvSpPr>
          <p:cNvPr id="849" name="Google Shape;849;p91"/>
          <p:cNvSpPr txBox="1"/>
          <p:nvPr/>
        </p:nvSpPr>
        <p:spPr>
          <a:xfrm rot="-5400000">
            <a:off x="-137100" y="2669713"/>
            <a:ext cx="1556800" cy="53331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933" b="1" kern="0">
                <a:solidFill>
                  <a:srgbClr val="000000"/>
                </a:solidFill>
                <a:latin typeface="Roboto"/>
                <a:ea typeface="Roboto"/>
                <a:cs typeface="Roboto"/>
                <a:sym typeface="Roboto"/>
              </a:rPr>
              <a:t>DEL 1. NYA FRÅGESTÄLLNINGAR?</a:t>
            </a:r>
            <a:endParaRPr sz="933" b="1" kern="0">
              <a:solidFill>
                <a:srgbClr val="000000"/>
              </a:solidFill>
              <a:latin typeface="Roboto"/>
              <a:ea typeface="Roboto"/>
              <a:cs typeface="Roboto"/>
              <a:sym typeface="Roboto"/>
            </a:endParaRPr>
          </a:p>
        </p:txBody>
      </p:sp>
      <p:sp>
        <p:nvSpPr>
          <p:cNvPr id="850" name="Google Shape;850;p91"/>
          <p:cNvSpPr txBox="1"/>
          <p:nvPr/>
        </p:nvSpPr>
        <p:spPr>
          <a:xfrm rot="-5400000">
            <a:off x="-137100" y="4498511"/>
            <a:ext cx="1556800" cy="53331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933" b="1" kern="0">
                <a:solidFill>
                  <a:srgbClr val="000000"/>
                </a:solidFill>
                <a:latin typeface="Roboto"/>
                <a:ea typeface="Roboto"/>
                <a:cs typeface="Roboto"/>
                <a:sym typeface="Roboto"/>
              </a:rPr>
              <a:t>DEL 2.</a:t>
            </a:r>
            <a:endParaRPr sz="933" b="1" kern="0">
              <a:solidFill>
                <a:srgbClr val="000000"/>
              </a:solidFill>
              <a:latin typeface="Roboto"/>
              <a:ea typeface="Roboto"/>
              <a:cs typeface="Roboto"/>
              <a:sym typeface="Roboto"/>
            </a:endParaRPr>
          </a:p>
          <a:p>
            <a:pPr algn="ctr" defTabSz="1219170">
              <a:buClr>
                <a:srgbClr val="000000"/>
              </a:buClr>
            </a:pPr>
            <a:r>
              <a:rPr lang="sv" sz="933" b="1" kern="0">
                <a:solidFill>
                  <a:srgbClr val="000000"/>
                </a:solidFill>
                <a:latin typeface="Roboto"/>
                <a:ea typeface="Roboto"/>
                <a:cs typeface="Roboto"/>
                <a:sym typeface="Roboto"/>
              </a:rPr>
              <a:t>AKTIVITETER</a:t>
            </a:r>
            <a:endParaRPr sz="933" b="1" kern="0">
              <a:solidFill>
                <a:srgbClr val="000000"/>
              </a:solidFill>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95"/>
          <p:cNvSpPr txBox="1">
            <a:spLocks noGrp="1"/>
          </p:cNvSpPr>
          <p:nvPr>
            <p:ph type="body" idx="1"/>
          </p:nvPr>
        </p:nvSpPr>
        <p:spPr>
          <a:xfrm>
            <a:off x="978132" y="1315633"/>
            <a:ext cx="7278000" cy="720000"/>
          </a:xfrm>
          <a:prstGeom prst="rect">
            <a:avLst/>
          </a:prstGeom>
        </p:spPr>
        <p:txBody>
          <a:bodyPr spcFirstLastPara="1" wrap="square" lIns="35700" tIns="35700" rIns="35700" bIns="35700" anchor="b" anchorCtr="0">
            <a:noAutofit/>
          </a:bodyPr>
          <a:lstStyle/>
          <a:p>
            <a:pPr marL="0" indent="0">
              <a:spcAft>
                <a:spcPts val="533"/>
              </a:spcAft>
              <a:buClr>
                <a:schemeClr val="dk1"/>
              </a:buClr>
              <a:buSzPts val="1100"/>
            </a:pPr>
            <a:r>
              <a:rPr lang="sv" sz="1600">
                <a:latin typeface="Calibri"/>
                <a:ea typeface="Calibri"/>
                <a:cs typeface="Calibri"/>
                <a:sym typeface="Calibri"/>
              </a:rPr>
              <a:t>Det används rätt kommunikationskanaler för information</a:t>
            </a:r>
            <a:endParaRPr sz="1600"/>
          </a:p>
        </p:txBody>
      </p:sp>
      <p:sp>
        <p:nvSpPr>
          <p:cNvPr id="889" name="Google Shape;889;p95"/>
          <p:cNvSpPr txBox="1">
            <a:spLocks noGrp="1"/>
          </p:cNvSpPr>
          <p:nvPr>
            <p:ph type="title"/>
          </p:nvPr>
        </p:nvSpPr>
        <p:spPr>
          <a:xfrm>
            <a:off x="946923" y="-48023"/>
            <a:ext cx="9074000" cy="1241600"/>
          </a:xfrm>
          <a:prstGeom prst="rect">
            <a:avLst/>
          </a:prstGeom>
        </p:spPr>
        <p:txBody>
          <a:bodyPr spcFirstLastPara="1" wrap="square" lIns="35700" tIns="35700" rIns="35700" bIns="35700" anchor="b" anchorCtr="0">
            <a:noAutofit/>
          </a:bodyPr>
          <a:lstStyle/>
          <a:p>
            <a:r>
              <a:rPr lang="sv"/>
              <a:t>Kommunikation</a:t>
            </a:r>
            <a:endParaRPr/>
          </a:p>
        </p:txBody>
      </p:sp>
      <p:sp>
        <p:nvSpPr>
          <p:cNvPr id="890" name="Google Shape;890;p95"/>
          <p:cNvSpPr txBox="1"/>
          <p:nvPr/>
        </p:nvSpPr>
        <p:spPr>
          <a:xfrm>
            <a:off x="4138751" y="6138333"/>
            <a:ext cx="2690344"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867" b="1" kern="0" dirty="0">
                <a:solidFill>
                  <a:srgbClr val="000000"/>
                </a:solidFill>
                <a:latin typeface="Arial"/>
                <a:cs typeface="Arial"/>
                <a:sym typeface="Arial"/>
              </a:rPr>
              <a:t>GRUPP 12 &amp; 13</a:t>
            </a:r>
            <a:endParaRPr sz="1867" b="1" kern="0" dirty="0">
              <a:solidFill>
                <a:srgbClr val="000000"/>
              </a:solidFill>
              <a:latin typeface="Arial"/>
              <a:cs typeface="Arial"/>
              <a:sym typeface="Arial"/>
            </a:endParaRPr>
          </a:p>
        </p:txBody>
      </p:sp>
      <p:sp>
        <p:nvSpPr>
          <p:cNvPr id="891" name="Google Shape;891;p95"/>
          <p:cNvSpPr txBox="1">
            <a:spLocks noGrp="1"/>
          </p:cNvSpPr>
          <p:nvPr>
            <p:ph type="body" idx="6"/>
          </p:nvPr>
        </p:nvSpPr>
        <p:spPr>
          <a:xfrm>
            <a:off x="948000" y="2157967"/>
            <a:ext cx="10395600" cy="1951600"/>
          </a:xfrm>
          <a:prstGeom prst="rect">
            <a:avLst/>
          </a:prstGeom>
          <a:ln w="9525" cap="flat" cmpd="sng">
            <a:solidFill>
              <a:schemeClr val="accent1"/>
            </a:solidFill>
            <a:prstDash val="dot"/>
            <a:round/>
            <a:headEnd type="none" w="sm" len="sm"/>
            <a:tailEnd type="none" w="sm" len="sm"/>
          </a:ln>
        </p:spPr>
        <p:txBody>
          <a:bodyPr spcFirstLastPara="1" wrap="square" lIns="35700" tIns="35700" rIns="35700" bIns="35700" anchor="t" anchorCtr="0">
            <a:noAutofit/>
          </a:bodyPr>
          <a:lstStyle/>
          <a:p>
            <a:pPr marL="0" indent="0"/>
            <a:r>
              <a:rPr lang="sv" dirty="0">
                <a:latin typeface="Roboto"/>
                <a:ea typeface="Roboto"/>
                <a:cs typeface="Roboto"/>
                <a:sym typeface="Roboto"/>
              </a:rPr>
              <a:t>Hur bekväma är medarbetare i din organisation med de digitala verktygen? (Varför har vi fått så låga resultat?)</a:t>
            </a:r>
            <a:endParaRPr dirty="0">
              <a:latin typeface="Roboto"/>
              <a:ea typeface="Roboto"/>
              <a:cs typeface="Roboto"/>
              <a:sym typeface="Roboto"/>
            </a:endParaRPr>
          </a:p>
          <a:p>
            <a:pPr marL="0" indent="0"/>
            <a:r>
              <a:rPr lang="sv" dirty="0">
                <a:latin typeface="Roboto"/>
                <a:ea typeface="Roboto"/>
                <a:cs typeface="Roboto"/>
                <a:sym typeface="Roboto"/>
              </a:rPr>
              <a:t>Hur tydligt är det var vilken “kommunikationen” ska ske? (Kommunikationskartor?)</a:t>
            </a:r>
            <a:endParaRPr dirty="0">
              <a:latin typeface="Roboto"/>
              <a:ea typeface="Roboto"/>
              <a:cs typeface="Roboto"/>
              <a:sym typeface="Roboto"/>
            </a:endParaRPr>
          </a:p>
          <a:p>
            <a:pPr marL="0" indent="0"/>
            <a:r>
              <a:rPr lang="sv" dirty="0">
                <a:latin typeface="Roboto"/>
                <a:ea typeface="Roboto"/>
                <a:cs typeface="Roboto"/>
                <a:sym typeface="Roboto"/>
              </a:rPr>
              <a:t>Är det kommunikationssystem vi har anpassade efter verksamheten eller är det tvärtom? (Ger det ett mervärde eller ett merarbete?)</a:t>
            </a:r>
            <a:endParaRPr dirty="0">
              <a:latin typeface="Roboto"/>
              <a:ea typeface="Roboto"/>
              <a:cs typeface="Roboto"/>
              <a:sym typeface="Roboto"/>
            </a:endParaRPr>
          </a:p>
          <a:p>
            <a:pPr marL="0" indent="0"/>
            <a:r>
              <a:rPr lang="sv" dirty="0">
                <a:latin typeface="Roboto"/>
                <a:ea typeface="Roboto"/>
                <a:cs typeface="Roboto"/>
                <a:sym typeface="Roboto"/>
              </a:rPr>
              <a:t>Har vi samma nivåer/förväntningar på extern kommunikation och intern kommunikation?</a:t>
            </a:r>
            <a:endParaRPr dirty="0">
              <a:latin typeface="Roboto"/>
              <a:ea typeface="Roboto"/>
              <a:cs typeface="Roboto"/>
              <a:sym typeface="Roboto"/>
            </a:endParaRPr>
          </a:p>
        </p:txBody>
      </p:sp>
      <p:sp>
        <p:nvSpPr>
          <p:cNvPr id="892" name="Google Shape;892;p95"/>
          <p:cNvSpPr txBox="1">
            <a:spLocks noGrp="1"/>
          </p:cNvSpPr>
          <p:nvPr>
            <p:ph type="body" idx="6"/>
          </p:nvPr>
        </p:nvSpPr>
        <p:spPr>
          <a:xfrm>
            <a:off x="948000" y="4498533"/>
            <a:ext cx="10395600" cy="1045200"/>
          </a:xfrm>
          <a:prstGeom prst="rect">
            <a:avLst/>
          </a:prstGeom>
          <a:ln w="9525" cap="flat" cmpd="sng">
            <a:solidFill>
              <a:schemeClr val="accent1"/>
            </a:solidFill>
            <a:prstDash val="dot"/>
            <a:round/>
            <a:headEnd type="none" w="sm" len="sm"/>
            <a:tailEnd type="none" w="sm" len="sm"/>
          </a:ln>
        </p:spPr>
        <p:txBody>
          <a:bodyPr spcFirstLastPara="1" wrap="square" lIns="35700" tIns="35700" rIns="35700" bIns="35700" anchor="t" anchorCtr="0">
            <a:noAutofit/>
          </a:bodyPr>
          <a:lstStyle/>
          <a:p>
            <a:pPr marL="0" indent="0">
              <a:lnSpc>
                <a:spcPct val="100000"/>
              </a:lnSpc>
              <a:spcBef>
                <a:spcPts val="0"/>
              </a:spcBef>
              <a:buClr>
                <a:schemeClr val="dk1"/>
              </a:buClr>
              <a:buSzPts val="1100"/>
            </a:pPr>
            <a:r>
              <a:rPr lang="sv" dirty="0">
                <a:latin typeface="Roboto"/>
                <a:ea typeface="Roboto"/>
                <a:cs typeface="Roboto"/>
                <a:sym typeface="Roboto"/>
              </a:rPr>
              <a:t>Gör medarbetarna bekväma och ser ett mervärde med de system vi idag har.</a:t>
            </a:r>
          </a:p>
          <a:p>
            <a:pPr marL="0" indent="0">
              <a:lnSpc>
                <a:spcPct val="100000"/>
              </a:lnSpc>
              <a:spcBef>
                <a:spcPts val="0"/>
              </a:spcBef>
              <a:buClr>
                <a:schemeClr val="dk1"/>
              </a:buClr>
              <a:buSzPts val="1100"/>
            </a:pPr>
            <a:r>
              <a:rPr lang="sv-SE" dirty="0">
                <a:latin typeface="Roboto"/>
                <a:ea typeface="Roboto"/>
                <a:cs typeface="Roboto"/>
                <a:sym typeface="Roboto"/>
              </a:rPr>
              <a:t>Tydliggöra var vi kommunicerar och hur samt var vi sparar och delar vi filer (Teams, mail, </a:t>
            </a:r>
            <a:r>
              <a:rPr lang="sv-SE" dirty="0" err="1">
                <a:latin typeface="Roboto"/>
                <a:ea typeface="Roboto"/>
                <a:cs typeface="Roboto"/>
                <a:sym typeface="Roboto"/>
              </a:rPr>
              <a:t>Utforskaren,One</a:t>
            </a:r>
            <a:r>
              <a:rPr lang="sv-SE" dirty="0">
                <a:latin typeface="Roboto"/>
                <a:ea typeface="Roboto"/>
                <a:cs typeface="Roboto"/>
                <a:sym typeface="Roboto"/>
              </a:rPr>
              <a:t> Note, </a:t>
            </a:r>
            <a:r>
              <a:rPr lang="sv-SE" dirty="0" err="1">
                <a:latin typeface="Roboto"/>
                <a:ea typeface="Roboto"/>
                <a:cs typeface="Roboto"/>
                <a:sym typeface="Roboto"/>
              </a:rPr>
              <a:t>One</a:t>
            </a:r>
            <a:r>
              <a:rPr lang="sv-SE" dirty="0">
                <a:latin typeface="Roboto"/>
                <a:ea typeface="Roboto"/>
                <a:cs typeface="Roboto"/>
                <a:sym typeface="Roboto"/>
              </a:rPr>
              <a:t> Drive)</a:t>
            </a:r>
          </a:p>
          <a:p>
            <a:pPr marL="0" indent="0">
              <a:lnSpc>
                <a:spcPct val="100000"/>
              </a:lnSpc>
              <a:spcBef>
                <a:spcPts val="0"/>
              </a:spcBef>
              <a:buClr>
                <a:schemeClr val="dk1"/>
              </a:buClr>
              <a:buSzPts val="1100"/>
            </a:pPr>
            <a:endParaRPr dirty="0">
              <a:latin typeface="Roboto"/>
              <a:ea typeface="Roboto"/>
              <a:cs typeface="Roboto"/>
              <a:sym typeface="Roboto"/>
            </a:endParaRPr>
          </a:p>
          <a:p>
            <a:pPr marL="0" indent="0">
              <a:lnSpc>
                <a:spcPct val="100000"/>
              </a:lnSpc>
              <a:spcBef>
                <a:spcPts val="0"/>
              </a:spcBef>
              <a:buClr>
                <a:schemeClr val="dk1"/>
              </a:buClr>
              <a:buSzPts val="1100"/>
            </a:pPr>
            <a:endParaRPr b="1" dirty="0">
              <a:latin typeface="Roboto"/>
              <a:ea typeface="Roboto"/>
              <a:cs typeface="Roboto"/>
              <a:sym typeface="Roboto"/>
            </a:endParaRPr>
          </a:p>
        </p:txBody>
      </p:sp>
      <p:sp>
        <p:nvSpPr>
          <p:cNvPr id="893" name="Google Shape;893;p95"/>
          <p:cNvSpPr txBox="1"/>
          <p:nvPr/>
        </p:nvSpPr>
        <p:spPr>
          <a:xfrm rot="-5400000">
            <a:off x="-137100" y="2669713"/>
            <a:ext cx="1556800" cy="53331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933" b="1" kern="0">
                <a:solidFill>
                  <a:srgbClr val="000000"/>
                </a:solidFill>
                <a:latin typeface="Roboto"/>
                <a:ea typeface="Roboto"/>
                <a:cs typeface="Roboto"/>
                <a:sym typeface="Roboto"/>
              </a:rPr>
              <a:t>DEL 1. NYA FRÅGESTÄLLNINGAR?</a:t>
            </a:r>
            <a:endParaRPr sz="933" b="1" kern="0">
              <a:solidFill>
                <a:srgbClr val="000000"/>
              </a:solidFill>
              <a:latin typeface="Roboto"/>
              <a:ea typeface="Roboto"/>
              <a:cs typeface="Roboto"/>
              <a:sym typeface="Roboto"/>
            </a:endParaRPr>
          </a:p>
        </p:txBody>
      </p:sp>
      <p:sp>
        <p:nvSpPr>
          <p:cNvPr id="894" name="Google Shape;894;p95"/>
          <p:cNvSpPr txBox="1"/>
          <p:nvPr/>
        </p:nvSpPr>
        <p:spPr>
          <a:xfrm rot="-5400000">
            <a:off x="-137100" y="4498511"/>
            <a:ext cx="1556800" cy="53331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933" b="1" kern="0">
                <a:solidFill>
                  <a:srgbClr val="000000"/>
                </a:solidFill>
                <a:latin typeface="Roboto"/>
                <a:ea typeface="Roboto"/>
                <a:cs typeface="Roboto"/>
                <a:sym typeface="Roboto"/>
              </a:rPr>
              <a:t>DEL 2.</a:t>
            </a:r>
            <a:endParaRPr sz="933" b="1" kern="0">
              <a:solidFill>
                <a:srgbClr val="000000"/>
              </a:solidFill>
              <a:latin typeface="Roboto"/>
              <a:ea typeface="Roboto"/>
              <a:cs typeface="Roboto"/>
              <a:sym typeface="Roboto"/>
            </a:endParaRPr>
          </a:p>
          <a:p>
            <a:pPr algn="ctr" defTabSz="1219170">
              <a:buClr>
                <a:srgbClr val="000000"/>
              </a:buClr>
            </a:pPr>
            <a:r>
              <a:rPr lang="sv" sz="933" b="1" kern="0">
                <a:solidFill>
                  <a:srgbClr val="000000"/>
                </a:solidFill>
                <a:latin typeface="Roboto"/>
                <a:ea typeface="Roboto"/>
                <a:cs typeface="Roboto"/>
                <a:sym typeface="Roboto"/>
              </a:rPr>
              <a:t>AKTIVITETER</a:t>
            </a:r>
            <a:endParaRPr sz="933" b="1" kern="0">
              <a:solidFill>
                <a:srgbClr val="000000"/>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899" name="Google Shape;899;p96"/>
          <p:cNvSpPr txBox="1">
            <a:spLocks noGrp="1"/>
          </p:cNvSpPr>
          <p:nvPr>
            <p:ph type="body" idx="5"/>
          </p:nvPr>
        </p:nvSpPr>
        <p:spPr>
          <a:xfrm>
            <a:off x="948011" y="1315633"/>
            <a:ext cx="7224400" cy="720000"/>
          </a:xfrm>
          <a:prstGeom prst="rect">
            <a:avLst/>
          </a:prstGeom>
        </p:spPr>
        <p:txBody>
          <a:bodyPr spcFirstLastPara="1" wrap="square" lIns="35700" tIns="35700" rIns="35700" bIns="35700" anchor="b" anchorCtr="0">
            <a:noAutofit/>
          </a:bodyPr>
          <a:lstStyle/>
          <a:p>
            <a:pPr marL="0" indent="0">
              <a:spcAft>
                <a:spcPts val="533"/>
              </a:spcAft>
            </a:pPr>
            <a:r>
              <a:rPr lang="sv" sz="1600">
                <a:latin typeface="Calibri"/>
                <a:ea typeface="Calibri"/>
                <a:cs typeface="Calibri"/>
                <a:sym typeface="Calibri"/>
              </a:rPr>
              <a:t>Jag får vara med och påverka i transformationsarbetet</a:t>
            </a:r>
            <a:endParaRPr sz="1600"/>
          </a:p>
        </p:txBody>
      </p:sp>
      <p:sp>
        <p:nvSpPr>
          <p:cNvPr id="900" name="Google Shape;900;p96"/>
          <p:cNvSpPr txBox="1">
            <a:spLocks noGrp="1"/>
          </p:cNvSpPr>
          <p:nvPr>
            <p:ph type="title"/>
          </p:nvPr>
        </p:nvSpPr>
        <p:spPr>
          <a:xfrm>
            <a:off x="946923" y="-48023"/>
            <a:ext cx="9074000" cy="1241600"/>
          </a:xfrm>
          <a:prstGeom prst="rect">
            <a:avLst/>
          </a:prstGeom>
        </p:spPr>
        <p:txBody>
          <a:bodyPr spcFirstLastPara="1" wrap="square" lIns="35700" tIns="35700" rIns="35700" bIns="35700" anchor="b" anchorCtr="0">
            <a:noAutofit/>
          </a:bodyPr>
          <a:lstStyle/>
          <a:p>
            <a:r>
              <a:rPr lang="sv"/>
              <a:t>Delaktighet</a:t>
            </a:r>
            <a:endParaRPr/>
          </a:p>
        </p:txBody>
      </p:sp>
      <p:sp>
        <p:nvSpPr>
          <p:cNvPr id="901" name="Google Shape;901;p96"/>
          <p:cNvSpPr txBox="1"/>
          <p:nvPr/>
        </p:nvSpPr>
        <p:spPr>
          <a:xfrm>
            <a:off x="4379053" y="6165908"/>
            <a:ext cx="2193983"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867" b="1" kern="0" dirty="0">
                <a:solidFill>
                  <a:srgbClr val="000000"/>
                </a:solidFill>
                <a:latin typeface="Arial"/>
                <a:cs typeface="Arial"/>
                <a:sym typeface="Arial"/>
              </a:rPr>
              <a:t>GRUPP 14 &amp; 15</a:t>
            </a:r>
            <a:endParaRPr sz="1867" b="1" kern="0" dirty="0">
              <a:solidFill>
                <a:srgbClr val="000000"/>
              </a:solidFill>
              <a:latin typeface="Arial"/>
              <a:cs typeface="Arial"/>
              <a:sym typeface="Arial"/>
            </a:endParaRPr>
          </a:p>
        </p:txBody>
      </p:sp>
      <p:sp>
        <p:nvSpPr>
          <p:cNvPr id="902" name="Google Shape;902;p96"/>
          <p:cNvSpPr txBox="1">
            <a:spLocks noGrp="1"/>
          </p:cNvSpPr>
          <p:nvPr>
            <p:ph type="body" idx="6"/>
          </p:nvPr>
        </p:nvSpPr>
        <p:spPr>
          <a:xfrm>
            <a:off x="948000" y="2157967"/>
            <a:ext cx="10395600" cy="1556800"/>
          </a:xfrm>
          <a:prstGeom prst="rect">
            <a:avLst/>
          </a:prstGeom>
          <a:ln w="9525" cap="flat" cmpd="sng">
            <a:solidFill>
              <a:schemeClr val="accent1"/>
            </a:solidFill>
            <a:prstDash val="dot"/>
            <a:round/>
            <a:headEnd type="none" w="sm" len="sm"/>
            <a:tailEnd type="none" w="sm" len="sm"/>
          </a:ln>
        </p:spPr>
        <p:txBody>
          <a:bodyPr spcFirstLastPara="1" wrap="square" lIns="35700" tIns="35700" rIns="35700" bIns="35700" anchor="t" anchorCtr="0">
            <a:noAutofit/>
          </a:bodyPr>
          <a:lstStyle/>
          <a:p>
            <a:pPr marL="0" indent="0"/>
            <a:r>
              <a:rPr lang="sv" b="1" dirty="0">
                <a:latin typeface="Roboto"/>
                <a:ea typeface="Roboto"/>
                <a:cs typeface="Roboto"/>
                <a:sym typeface="Roboto"/>
              </a:rPr>
              <a:t>Vilka nya frågeställningar behöver vi ställa för att förstå resultatet? Skriv här</a:t>
            </a:r>
            <a:endParaRPr b="1" dirty="0">
              <a:latin typeface="Roboto"/>
              <a:ea typeface="Roboto"/>
              <a:cs typeface="Roboto"/>
              <a:sym typeface="Roboto"/>
            </a:endParaRPr>
          </a:p>
          <a:p>
            <a:pPr marL="0" indent="0"/>
            <a:r>
              <a:rPr lang="sv" dirty="0">
                <a:latin typeface="Roboto"/>
                <a:ea typeface="Roboto"/>
                <a:cs typeface="Roboto"/>
                <a:sym typeface="Roboto"/>
              </a:rPr>
              <a:t>Det behövs mer konkreta frågor, då är det lättare att använda i sin verksamhet, man kan bryta ner frågeställning till sin egen verksamhet</a:t>
            </a:r>
            <a:endParaRPr dirty="0">
              <a:latin typeface="Roboto"/>
              <a:ea typeface="Roboto"/>
              <a:cs typeface="Roboto"/>
              <a:sym typeface="Roboto"/>
            </a:endParaRPr>
          </a:p>
          <a:p>
            <a:pPr marL="0" indent="0"/>
            <a:r>
              <a:rPr lang="sv" dirty="0">
                <a:latin typeface="Roboto"/>
                <a:ea typeface="Roboto"/>
                <a:cs typeface="Roboto"/>
                <a:sym typeface="Roboto"/>
              </a:rPr>
              <a:t>Man vet inte alltid vilka verktyg man kan använda sig vet, luckor i kunskap, tips o råd, </a:t>
            </a:r>
            <a:r>
              <a:rPr lang="sv-SE" dirty="0">
                <a:latin typeface="Roboto"/>
                <a:ea typeface="Roboto"/>
                <a:cs typeface="Roboto"/>
                <a:sym typeface="Roboto"/>
              </a:rPr>
              <a:t>Finns rätt kompetens för att använda verktyget?</a:t>
            </a:r>
          </a:p>
          <a:p>
            <a:pPr marL="0" indent="0"/>
            <a:r>
              <a:rPr lang="sv-SE" dirty="0">
                <a:latin typeface="Roboto"/>
                <a:ea typeface="Roboto"/>
                <a:cs typeface="Roboto"/>
                <a:sym typeface="Roboto"/>
              </a:rPr>
              <a:t>Har möjlighet till utbildning getts? Vilka verktyg skulle vara relevanta? Vad behövs för att identifiera behov?</a:t>
            </a:r>
          </a:p>
          <a:p>
            <a:pPr marL="0" indent="0"/>
            <a:endParaRPr dirty="0">
              <a:latin typeface="Roboto"/>
              <a:ea typeface="Roboto"/>
              <a:cs typeface="Roboto"/>
              <a:sym typeface="Roboto"/>
            </a:endParaRPr>
          </a:p>
          <a:p>
            <a:pPr marL="0" indent="0"/>
            <a:endParaRPr dirty="0">
              <a:latin typeface="Roboto"/>
              <a:ea typeface="Roboto"/>
              <a:cs typeface="Roboto"/>
              <a:sym typeface="Roboto"/>
            </a:endParaRPr>
          </a:p>
        </p:txBody>
      </p:sp>
      <p:sp>
        <p:nvSpPr>
          <p:cNvPr id="903" name="Google Shape;903;p96"/>
          <p:cNvSpPr txBox="1">
            <a:spLocks noGrp="1"/>
          </p:cNvSpPr>
          <p:nvPr>
            <p:ph type="body" idx="6"/>
          </p:nvPr>
        </p:nvSpPr>
        <p:spPr>
          <a:xfrm>
            <a:off x="948000" y="3986767"/>
            <a:ext cx="10395600" cy="1556800"/>
          </a:xfrm>
          <a:prstGeom prst="rect">
            <a:avLst/>
          </a:prstGeom>
          <a:ln w="9525" cap="flat" cmpd="sng">
            <a:solidFill>
              <a:schemeClr val="accent1"/>
            </a:solidFill>
            <a:prstDash val="dot"/>
            <a:round/>
            <a:headEnd type="none" w="sm" len="sm"/>
            <a:tailEnd type="none" w="sm" len="sm"/>
          </a:ln>
        </p:spPr>
        <p:txBody>
          <a:bodyPr spcFirstLastPara="1" wrap="square" lIns="35700" tIns="35700" rIns="35700" bIns="35700" anchor="t" anchorCtr="0">
            <a:noAutofit/>
          </a:bodyPr>
          <a:lstStyle/>
          <a:p>
            <a:pPr marL="0" indent="0">
              <a:lnSpc>
                <a:spcPct val="100000"/>
              </a:lnSpc>
              <a:spcBef>
                <a:spcPts val="0"/>
              </a:spcBef>
              <a:buClr>
                <a:schemeClr val="dk1"/>
              </a:buClr>
              <a:buSzPts val="1100"/>
            </a:pPr>
            <a:r>
              <a:rPr lang="sv" b="1" dirty="0">
                <a:latin typeface="Roboto"/>
                <a:ea typeface="Roboto"/>
                <a:cs typeface="Roboto"/>
                <a:sym typeface="Roboto"/>
              </a:rPr>
              <a:t>Vad för aktivitet kan ni göra/träna på för att förbättra eller förstärka resultatet? Skriv här</a:t>
            </a:r>
          </a:p>
          <a:p>
            <a:pPr marL="0" indent="0">
              <a:lnSpc>
                <a:spcPct val="100000"/>
              </a:lnSpc>
              <a:spcBef>
                <a:spcPts val="0"/>
              </a:spcBef>
              <a:buClr>
                <a:schemeClr val="dk1"/>
              </a:buClr>
              <a:buSzPts val="1100"/>
            </a:pPr>
            <a:endParaRPr lang="sv" b="1" dirty="0">
              <a:latin typeface="Roboto"/>
              <a:ea typeface="Roboto"/>
              <a:cs typeface="Roboto"/>
              <a:sym typeface="Roboto"/>
            </a:endParaRPr>
          </a:p>
          <a:p>
            <a:pPr marL="0" indent="0">
              <a:lnSpc>
                <a:spcPct val="100000"/>
              </a:lnSpc>
              <a:spcBef>
                <a:spcPts val="0"/>
              </a:spcBef>
              <a:buClr>
                <a:schemeClr val="dk1"/>
              </a:buClr>
              <a:buSzPts val="1100"/>
            </a:pPr>
            <a:r>
              <a:rPr lang="sv-SE" dirty="0">
                <a:latin typeface="Roboto"/>
                <a:ea typeface="Roboto"/>
                <a:cs typeface="Roboto"/>
                <a:sym typeface="Roboto"/>
              </a:rPr>
              <a:t>Ta sig tid att reflektera och prioritera, även för det som inte har en omedelbar verkan. </a:t>
            </a:r>
          </a:p>
          <a:p>
            <a:pPr marL="0" indent="0">
              <a:lnSpc>
                <a:spcPct val="100000"/>
              </a:lnSpc>
              <a:spcBef>
                <a:spcPts val="0"/>
              </a:spcBef>
              <a:buClr>
                <a:schemeClr val="dk1"/>
              </a:buClr>
              <a:buSzPts val="1100"/>
            </a:pPr>
            <a:endParaRPr lang="sv-SE" dirty="0">
              <a:latin typeface="Roboto"/>
              <a:ea typeface="Roboto"/>
              <a:cs typeface="Roboto"/>
              <a:sym typeface="Roboto"/>
            </a:endParaRPr>
          </a:p>
          <a:p>
            <a:pPr marL="0" indent="0">
              <a:lnSpc>
                <a:spcPct val="100000"/>
              </a:lnSpc>
              <a:spcBef>
                <a:spcPts val="0"/>
              </a:spcBef>
              <a:buClr>
                <a:schemeClr val="dk1"/>
              </a:buClr>
              <a:buSzPts val="1100"/>
            </a:pPr>
            <a:r>
              <a:rPr lang="sv-SE" dirty="0">
                <a:latin typeface="Roboto"/>
                <a:ea typeface="Roboto"/>
                <a:cs typeface="Roboto"/>
                <a:sym typeface="Roboto"/>
              </a:rPr>
              <a:t>Öka kompetensen för att kunna identifiera rätt verktyg och rätt kompetens att allokera.</a:t>
            </a:r>
          </a:p>
          <a:p>
            <a:pPr marL="0" indent="0">
              <a:lnSpc>
                <a:spcPct val="100000"/>
              </a:lnSpc>
              <a:spcBef>
                <a:spcPts val="0"/>
              </a:spcBef>
              <a:buClr>
                <a:schemeClr val="dk1"/>
              </a:buClr>
              <a:buSzPts val="1100"/>
            </a:pPr>
            <a:endParaRPr b="1" dirty="0">
              <a:latin typeface="Roboto"/>
              <a:ea typeface="Roboto"/>
              <a:cs typeface="Roboto"/>
              <a:sym typeface="Roboto"/>
            </a:endParaRPr>
          </a:p>
        </p:txBody>
      </p:sp>
      <p:sp>
        <p:nvSpPr>
          <p:cNvPr id="904" name="Google Shape;904;p96"/>
          <p:cNvSpPr txBox="1"/>
          <p:nvPr/>
        </p:nvSpPr>
        <p:spPr>
          <a:xfrm rot="-5400000">
            <a:off x="-137100" y="2669713"/>
            <a:ext cx="1556800" cy="53331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933" b="1" kern="0">
                <a:solidFill>
                  <a:srgbClr val="000000"/>
                </a:solidFill>
                <a:latin typeface="Roboto"/>
                <a:ea typeface="Roboto"/>
                <a:cs typeface="Roboto"/>
                <a:sym typeface="Roboto"/>
              </a:rPr>
              <a:t>DEL 1. NYA FRÅGESTÄLLNINGAR?</a:t>
            </a:r>
            <a:endParaRPr sz="933" b="1" kern="0">
              <a:solidFill>
                <a:srgbClr val="000000"/>
              </a:solidFill>
              <a:latin typeface="Roboto"/>
              <a:ea typeface="Roboto"/>
              <a:cs typeface="Roboto"/>
              <a:sym typeface="Roboto"/>
            </a:endParaRPr>
          </a:p>
        </p:txBody>
      </p:sp>
      <p:sp>
        <p:nvSpPr>
          <p:cNvPr id="905" name="Google Shape;905;p96"/>
          <p:cNvSpPr txBox="1"/>
          <p:nvPr/>
        </p:nvSpPr>
        <p:spPr>
          <a:xfrm rot="-5400000">
            <a:off x="-137100" y="4498511"/>
            <a:ext cx="1556800" cy="533311"/>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933" b="1" kern="0">
                <a:solidFill>
                  <a:srgbClr val="000000"/>
                </a:solidFill>
                <a:latin typeface="Roboto"/>
                <a:ea typeface="Roboto"/>
                <a:cs typeface="Roboto"/>
                <a:sym typeface="Roboto"/>
              </a:rPr>
              <a:t>DEL 2.</a:t>
            </a:r>
            <a:endParaRPr sz="933" b="1" kern="0">
              <a:solidFill>
                <a:srgbClr val="000000"/>
              </a:solidFill>
              <a:latin typeface="Roboto"/>
              <a:ea typeface="Roboto"/>
              <a:cs typeface="Roboto"/>
              <a:sym typeface="Roboto"/>
            </a:endParaRPr>
          </a:p>
          <a:p>
            <a:pPr algn="ctr" defTabSz="1219170">
              <a:buClr>
                <a:srgbClr val="000000"/>
              </a:buClr>
            </a:pPr>
            <a:r>
              <a:rPr lang="sv" sz="933" b="1" kern="0">
                <a:solidFill>
                  <a:srgbClr val="000000"/>
                </a:solidFill>
                <a:latin typeface="Roboto"/>
                <a:ea typeface="Roboto"/>
                <a:cs typeface="Roboto"/>
                <a:sym typeface="Roboto"/>
              </a:rPr>
              <a:t>AKTIVITETER</a:t>
            </a:r>
            <a:endParaRPr sz="933" b="1" kern="0">
              <a:solidFill>
                <a:srgbClr val="000000"/>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pic>
        <p:nvPicPr>
          <p:cNvPr id="552" name="Google Shape;552;p66"/>
          <p:cNvPicPr preferRelativeResize="0"/>
          <p:nvPr/>
        </p:nvPicPr>
        <p:blipFill>
          <a:blip r:embed="rId3">
            <a:alphaModFix/>
          </a:blip>
          <a:stretch>
            <a:fillRect/>
          </a:stretch>
        </p:blipFill>
        <p:spPr>
          <a:xfrm>
            <a:off x="527068" y="1545168"/>
            <a:ext cx="4947168" cy="3443632"/>
          </a:xfrm>
          <a:prstGeom prst="rect">
            <a:avLst/>
          </a:prstGeom>
          <a:noFill/>
          <a:ln>
            <a:noFill/>
          </a:ln>
        </p:spPr>
      </p:pic>
      <p:sp>
        <p:nvSpPr>
          <p:cNvPr id="553" name="Google Shape;553;p66"/>
          <p:cNvSpPr txBox="1">
            <a:spLocks noGrp="1"/>
          </p:cNvSpPr>
          <p:nvPr>
            <p:ph type="body" idx="1"/>
          </p:nvPr>
        </p:nvSpPr>
        <p:spPr>
          <a:xfrm>
            <a:off x="7357715" y="604440"/>
            <a:ext cx="4251600" cy="720000"/>
          </a:xfrm>
          <a:prstGeom prst="rect">
            <a:avLst/>
          </a:prstGeom>
        </p:spPr>
        <p:txBody>
          <a:bodyPr spcFirstLastPara="1" wrap="square" lIns="35700" tIns="35700" rIns="35700" bIns="35700" anchor="b" anchorCtr="0">
            <a:noAutofit/>
          </a:bodyPr>
          <a:lstStyle/>
          <a:p>
            <a:pPr marL="0" indent="0"/>
            <a:r>
              <a:rPr lang="sv"/>
              <a:t>GRUPP 2</a:t>
            </a:r>
            <a:endParaRPr/>
          </a:p>
        </p:txBody>
      </p:sp>
      <p:sp>
        <p:nvSpPr>
          <p:cNvPr id="554" name="Google Shape;554;p66"/>
          <p:cNvSpPr txBox="1">
            <a:spLocks noGrp="1"/>
          </p:cNvSpPr>
          <p:nvPr>
            <p:ph type="body" idx="3"/>
          </p:nvPr>
        </p:nvSpPr>
        <p:spPr>
          <a:xfrm>
            <a:off x="948004" y="604440"/>
            <a:ext cx="4251600" cy="720000"/>
          </a:xfrm>
          <a:prstGeom prst="rect">
            <a:avLst/>
          </a:prstGeom>
        </p:spPr>
        <p:txBody>
          <a:bodyPr spcFirstLastPara="1" wrap="square" lIns="35700" tIns="35700" rIns="35700" bIns="35700" anchor="b" anchorCtr="0">
            <a:noAutofit/>
          </a:bodyPr>
          <a:lstStyle/>
          <a:p>
            <a:pPr marL="0" indent="0"/>
            <a:r>
              <a:rPr lang="sv"/>
              <a:t>GRUPP 1</a:t>
            </a:r>
            <a:endParaRPr/>
          </a:p>
        </p:txBody>
      </p:sp>
      <p:pic>
        <p:nvPicPr>
          <p:cNvPr id="555" name="Google Shape;555;p66"/>
          <p:cNvPicPr preferRelativeResize="0"/>
          <p:nvPr/>
        </p:nvPicPr>
        <p:blipFill rotWithShape="1">
          <a:blip r:embed="rId4">
            <a:alphaModFix/>
          </a:blip>
          <a:srcRect l="19669" t="23942" r="21544" b="12245"/>
          <a:stretch/>
        </p:blipFill>
        <p:spPr>
          <a:xfrm>
            <a:off x="5930433" y="1545167"/>
            <a:ext cx="4885136" cy="34436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7"/>
          <p:cNvSpPr txBox="1">
            <a:spLocks noGrp="1"/>
          </p:cNvSpPr>
          <p:nvPr>
            <p:ph type="body" idx="1"/>
          </p:nvPr>
        </p:nvSpPr>
        <p:spPr>
          <a:xfrm>
            <a:off x="1014104" y="768875"/>
            <a:ext cx="10272000" cy="780000"/>
          </a:xfrm>
          <a:prstGeom prst="rect">
            <a:avLst/>
          </a:prstGeom>
        </p:spPr>
        <p:txBody>
          <a:bodyPr spcFirstLastPara="1" wrap="square" lIns="121900" tIns="60933" rIns="121900" bIns="60933" anchor="ctr" anchorCtr="0">
            <a:noAutofit/>
          </a:bodyPr>
          <a:lstStyle/>
          <a:p>
            <a:pPr marL="0" indent="0"/>
            <a:r>
              <a:rPr lang="sv" dirty="0"/>
              <a:t>Sammanställning av omgång 1</a:t>
            </a:r>
            <a:endParaRPr dirty="0"/>
          </a:p>
        </p:txBody>
      </p:sp>
      <p:sp>
        <p:nvSpPr>
          <p:cNvPr id="2" name="textruta 1">
            <a:extLst>
              <a:ext uri="{FF2B5EF4-FFF2-40B4-BE49-F238E27FC236}">
                <a16:creationId xmlns:a16="http://schemas.microsoft.com/office/drawing/2014/main" id="{E6F36AD2-8FDB-C990-4120-440FE9500207}"/>
              </a:ext>
            </a:extLst>
          </p:cNvPr>
          <p:cNvSpPr txBox="1"/>
          <p:nvPr/>
        </p:nvSpPr>
        <p:spPr>
          <a:xfrm>
            <a:off x="1073791" y="1702965"/>
            <a:ext cx="3389152" cy="646331"/>
          </a:xfrm>
          <a:prstGeom prst="rect">
            <a:avLst/>
          </a:prstGeom>
          <a:noFill/>
        </p:spPr>
        <p:txBody>
          <a:bodyPr wrap="square" rtlCol="0">
            <a:spAutoFit/>
          </a:bodyPr>
          <a:lstStyle/>
          <a:p>
            <a:r>
              <a:rPr lang="sv-SE" dirty="0"/>
              <a:t>Lärlabb E</a:t>
            </a:r>
          </a:p>
          <a:p>
            <a:r>
              <a:rPr lang="sv-SE" dirty="0"/>
              <a:t>- Hur du vet att ni är på rätt väg</a:t>
            </a:r>
          </a:p>
        </p:txBody>
      </p:sp>
    </p:spTree>
    <p:extLst>
      <p:ext uri="{BB962C8B-B14F-4D97-AF65-F5344CB8AC3E}">
        <p14:creationId xmlns:p14="http://schemas.microsoft.com/office/powerpoint/2010/main" val="962179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5"/>
          <p:cNvSpPr txBox="1">
            <a:spLocks noGrp="1"/>
          </p:cNvSpPr>
          <p:nvPr>
            <p:ph type="title"/>
          </p:nvPr>
        </p:nvSpPr>
        <p:spPr>
          <a:xfrm>
            <a:off x="946923" y="866377"/>
            <a:ext cx="9074000" cy="1241600"/>
          </a:xfrm>
          <a:prstGeom prst="rect">
            <a:avLst/>
          </a:prstGeom>
        </p:spPr>
        <p:txBody>
          <a:bodyPr spcFirstLastPara="1" wrap="square" lIns="35700" tIns="35700" rIns="35700" bIns="35700" anchor="b" anchorCtr="0">
            <a:noAutofit/>
          </a:bodyPr>
          <a:lstStyle/>
          <a:p>
            <a:r>
              <a:rPr lang="sv" sz="5600">
                <a:solidFill>
                  <a:schemeClr val="dk2"/>
                </a:solidFill>
              </a:rPr>
              <a:t>Träna i att arbeta med resultatet</a:t>
            </a:r>
            <a:endParaRPr>
              <a:solidFill>
                <a:schemeClr val="dk2"/>
              </a:solidFill>
            </a:endParaRPr>
          </a:p>
        </p:txBody>
      </p:sp>
      <p:sp>
        <p:nvSpPr>
          <p:cNvPr id="540" name="Google Shape;540;p65"/>
          <p:cNvSpPr txBox="1">
            <a:spLocks noGrp="1"/>
          </p:cNvSpPr>
          <p:nvPr>
            <p:ph type="body" idx="1"/>
          </p:nvPr>
        </p:nvSpPr>
        <p:spPr>
          <a:xfrm>
            <a:off x="4564915" y="3347640"/>
            <a:ext cx="3068400" cy="720000"/>
          </a:xfrm>
          <a:prstGeom prst="rect">
            <a:avLst/>
          </a:prstGeom>
        </p:spPr>
        <p:txBody>
          <a:bodyPr spcFirstLastPara="1" wrap="square" lIns="35700" tIns="35700" rIns="35700" bIns="35700" anchor="b" anchorCtr="0">
            <a:noAutofit/>
          </a:bodyPr>
          <a:lstStyle/>
          <a:p>
            <a:pPr marL="0" indent="0"/>
            <a:r>
              <a:rPr lang="sv" b="1"/>
              <a:t>8 minuter - Inom din Grupps resultat</a:t>
            </a:r>
            <a:endParaRPr b="1"/>
          </a:p>
        </p:txBody>
      </p:sp>
      <p:pic>
        <p:nvPicPr>
          <p:cNvPr id="541" name="Google Shape;541;p65"/>
          <p:cNvPicPr preferRelativeResize="0"/>
          <p:nvPr/>
        </p:nvPicPr>
        <p:blipFill>
          <a:blip r:embed="rId3">
            <a:alphaModFix/>
          </a:blip>
          <a:stretch>
            <a:fillRect/>
          </a:stretch>
        </p:blipFill>
        <p:spPr>
          <a:xfrm>
            <a:off x="1007533" y="2151364"/>
            <a:ext cx="704667" cy="638600"/>
          </a:xfrm>
          <a:prstGeom prst="rect">
            <a:avLst/>
          </a:prstGeom>
          <a:noFill/>
          <a:ln>
            <a:noFill/>
          </a:ln>
        </p:spPr>
      </p:pic>
      <p:sp>
        <p:nvSpPr>
          <p:cNvPr id="542" name="Google Shape;542;p65"/>
          <p:cNvSpPr txBox="1"/>
          <p:nvPr/>
        </p:nvSpPr>
        <p:spPr>
          <a:xfrm>
            <a:off x="1492367" y="2107967"/>
            <a:ext cx="2971600" cy="820825"/>
          </a:xfrm>
          <a:prstGeom prst="rect">
            <a:avLst/>
          </a:prstGeom>
          <a:noFill/>
          <a:ln>
            <a:noFill/>
          </a:ln>
        </p:spPr>
        <p:txBody>
          <a:bodyPr spcFirstLastPara="1" wrap="square" lIns="121900" tIns="121900" rIns="121900" bIns="121900" anchor="t" anchorCtr="0">
            <a:spAutoFit/>
          </a:bodyPr>
          <a:lstStyle/>
          <a:p>
            <a:pPr marL="609585" indent="-423323" defTabSz="1219170">
              <a:buClr>
                <a:srgbClr val="000000"/>
              </a:buClr>
              <a:buSzPts val="1400"/>
              <a:buFont typeface="Calibri"/>
              <a:buChar char="●"/>
            </a:pPr>
            <a:r>
              <a:rPr lang="sv" sz="1867" kern="0">
                <a:solidFill>
                  <a:srgbClr val="000000"/>
                </a:solidFill>
                <a:latin typeface="Calibri"/>
                <a:ea typeface="Calibri"/>
                <a:cs typeface="Calibri"/>
                <a:sym typeface="Calibri"/>
              </a:rPr>
              <a:t>10 + 10 minuter</a:t>
            </a:r>
            <a:endParaRPr sz="1867" kern="0">
              <a:solidFill>
                <a:srgbClr val="000000"/>
              </a:solidFill>
              <a:latin typeface="Calibri"/>
              <a:ea typeface="Calibri"/>
              <a:cs typeface="Calibri"/>
              <a:sym typeface="Calibri"/>
            </a:endParaRPr>
          </a:p>
          <a:p>
            <a:pPr marL="609585" indent="-423323" defTabSz="1219170">
              <a:buClr>
                <a:srgbClr val="000000"/>
              </a:buClr>
              <a:buSzPts val="1400"/>
              <a:buFont typeface="Calibri"/>
              <a:buChar char="●"/>
            </a:pPr>
            <a:r>
              <a:rPr lang="sv" sz="1867" kern="0">
                <a:solidFill>
                  <a:srgbClr val="000000"/>
                </a:solidFill>
                <a:latin typeface="Calibri"/>
                <a:ea typeface="Calibri"/>
                <a:cs typeface="Calibri"/>
                <a:sym typeface="Calibri"/>
              </a:rPr>
              <a:t>4&amp;4 (3)</a:t>
            </a:r>
            <a:endParaRPr sz="1467" kern="0">
              <a:solidFill>
                <a:srgbClr val="000000"/>
              </a:solidFill>
              <a:latin typeface="Calibri"/>
              <a:ea typeface="Calibri"/>
              <a:cs typeface="Calibri"/>
              <a:sym typeface="Calibri"/>
            </a:endParaRPr>
          </a:p>
        </p:txBody>
      </p:sp>
      <p:sp>
        <p:nvSpPr>
          <p:cNvPr id="543" name="Google Shape;543;p65"/>
          <p:cNvSpPr txBox="1">
            <a:spLocks noGrp="1"/>
          </p:cNvSpPr>
          <p:nvPr>
            <p:ph type="body" idx="2"/>
          </p:nvPr>
        </p:nvSpPr>
        <p:spPr>
          <a:xfrm>
            <a:off x="4564915" y="4189969"/>
            <a:ext cx="3068400" cy="1810800"/>
          </a:xfrm>
          <a:prstGeom prst="rect">
            <a:avLst/>
          </a:prstGeom>
        </p:spPr>
        <p:txBody>
          <a:bodyPr spcFirstLastPara="1" wrap="square" lIns="35700" tIns="35700" rIns="35700" bIns="35700" anchor="t" anchorCtr="0">
            <a:noAutofit/>
          </a:bodyPr>
          <a:lstStyle/>
          <a:p>
            <a:pPr marL="0" indent="0">
              <a:lnSpc>
                <a:spcPct val="100000"/>
              </a:lnSpc>
              <a:spcBef>
                <a:spcPts val="0"/>
              </a:spcBef>
              <a:buClr>
                <a:schemeClr val="dk1"/>
              </a:buClr>
              <a:buSzPts val="1100"/>
            </a:pPr>
            <a:r>
              <a:rPr lang="sv" sz="2133">
                <a:latin typeface="Arial"/>
                <a:ea typeface="Arial"/>
                <a:cs typeface="Arial"/>
                <a:sym typeface="Arial"/>
              </a:rPr>
              <a:t>Vilka nya nyfikna frågeställningar vore bra att ställa? </a:t>
            </a:r>
            <a:endParaRPr sz="2133">
              <a:latin typeface="Arial"/>
              <a:ea typeface="Arial"/>
              <a:cs typeface="Arial"/>
              <a:sym typeface="Arial"/>
            </a:endParaRPr>
          </a:p>
          <a:p>
            <a:pPr marL="0" indent="0"/>
            <a:endParaRPr sz="2133"/>
          </a:p>
        </p:txBody>
      </p:sp>
      <p:sp>
        <p:nvSpPr>
          <p:cNvPr id="544" name="Google Shape;544;p65"/>
          <p:cNvSpPr txBox="1">
            <a:spLocks noGrp="1"/>
          </p:cNvSpPr>
          <p:nvPr>
            <p:ph type="body" idx="3"/>
          </p:nvPr>
        </p:nvSpPr>
        <p:spPr>
          <a:xfrm>
            <a:off x="8080225" y="3347640"/>
            <a:ext cx="3068400" cy="720000"/>
          </a:xfrm>
          <a:prstGeom prst="rect">
            <a:avLst/>
          </a:prstGeom>
        </p:spPr>
        <p:txBody>
          <a:bodyPr spcFirstLastPara="1" wrap="square" lIns="35700" tIns="35700" rIns="35700" bIns="35700" anchor="b" anchorCtr="0">
            <a:noAutofit/>
          </a:bodyPr>
          <a:lstStyle/>
          <a:p>
            <a:pPr marL="0" indent="0"/>
            <a:r>
              <a:rPr lang="sv" b="1"/>
              <a:t>10 minuter - Inom din Grupps resultat </a:t>
            </a:r>
            <a:endParaRPr b="1"/>
          </a:p>
        </p:txBody>
      </p:sp>
      <p:sp>
        <p:nvSpPr>
          <p:cNvPr id="545" name="Google Shape;545;p65"/>
          <p:cNvSpPr txBox="1">
            <a:spLocks noGrp="1"/>
          </p:cNvSpPr>
          <p:nvPr>
            <p:ph type="body" idx="4"/>
          </p:nvPr>
        </p:nvSpPr>
        <p:spPr>
          <a:xfrm>
            <a:off x="8080229" y="4189969"/>
            <a:ext cx="3068400" cy="1810800"/>
          </a:xfrm>
          <a:prstGeom prst="rect">
            <a:avLst/>
          </a:prstGeom>
        </p:spPr>
        <p:txBody>
          <a:bodyPr spcFirstLastPara="1" wrap="square" lIns="35700" tIns="35700" rIns="35700" bIns="35700" anchor="t" anchorCtr="0">
            <a:noAutofit/>
          </a:bodyPr>
          <a:lstStyle/>
          <a:p>
            <a:pPr marL="0" indent="0">
              <a:lnSpc>
                <a:spcPct val="100000"/>
              </a:lnSpc>
              <a:spcBef>
                <a:spcPts val="0"/>
              </a:spcBef>
            </a:pPr>
            <a:r>
              <a:rPr lang="sv" sz="2133">
                <a:latin typeface="Arial"/>
                <a:ea typeface="Arial"/>
                <a:cs typeface="Arial"/>
                <a:sym typeface="Arial"/>
              </a:rPr>
              <a:t>Vad för aktiviteter kan förbättra eller stärka beteendent?</a:t>
            </a:r>
            <a:endParaRPr sz="2133">
              <a:latin typeface="Arial"/>
              <a:ea typeface="Arial"/>
              <a:cs typeface="Arial"/>
              <a:sym typeface="Arial"/>
            </a:endParaRPr>
          </a:p>
          <a:p>
            <a:pPr marL="0" indent="0"/>
            <a:endParaRPr sz="2133"/>
          </a:p>
        </p:txBody>
      </p:sp>
      <p:sp>
        <p:nvSpPr>
          <p:cNvPr id="546" name="Google Shape;546;p65"/>
          <p:cNvSpPr txBox="1">
            <a:spLocks noGrp="1"/>
          </p:cNvSpPr>
          <p:nvPr>
            <p:ph type="body" idx="5"/>
          </p:nvPr>
        </p:nvSpPr>
        <p:spPr>
          <a:xfrm>
            <a:off x="1049604" y="3347640"/>
            <a:ext cx="3068400" cy="720000"/>
          </a:xfrm>
          <a:prstGeom prst="rect">
            <a:avLst/>
          </a:prstGeom>
        </p:spPr>
        <p:txBody>
          <a:bodyPr spcFirstLastPara="1" wrap="square" lIns="35700" tIns="35700" rIns="35700" bIns="35700" anchor="b" anchorCtr="0">
            <a:noAutofit/>
          </a:bodyPr>
          <a:lstStyle/>
          <a:p>
            <a:pPr marL="0" indent="0">
              <a:buClr>
                <a:schemeClr val="dk1"/>
              </a:buClr>
              <a:buSzPts val="1100"/>
            </a:pPr>
            <a:r>
              <a:rPr lang="sv" b="1"/>
              <a:t>2 min - Titta på det övergripande resultatet </a:t>
            </a:r>
            <a:endParaRPr b="1"/>
          </a:p>
        </p:txBody>
      </p:sp>
      <p:sp>
        <p:nvSpPr>
          <p:cNvPr id="547" name="Google Shape;547;p65"/>
          <p:cNvSpPr txBox="1">
            <a:spLocks noGrp="1"/>
          </p:cNvSpPr>
          <p:nvPr>
            <p:ph type="body" idx="6"/>
          </p:nvPr>
        </p:nvSpPr>
        <p:spPr>
          <a:xfrm>
            <a:off x="1049600" y="4189969"/>
            <a:ext cx="3068400" cy="1810800"/>
          </a:xfrm>
          <a:prstGeom prst="rect">
            <a:avLst/>
          </a:prstGeom>
        </p:spPr>
        <p:txBody>
          <a:bodyPr spcFirstLastPara="1" wrap="square" lIns="35700" tIns="35700" rIns="35700" bIns="35700" anchor="t" anchorCtr="0">
            <a:noAutofit/>
          </a:bodyPr>
          <a:lstStyle/>
          <a:p>
            <a:pPr marL="0" indent="0">
              <a:lnSpc>
                <a:spcPct val="100000"/>
              </a:lnSpc>
              <a:spcBef>
                <a:spcPts val="0"/>
              </a:spcBef>
            </a:pPr>
            <a:r>
              <a:rPr lang="sv" sz="2133">
                <a:latin typeface="Arial"/>
                <a:ea typeface="Arial"/>
                <a:cs typeface="Arial"/>
                <a:sym typeface="Arial"/>
              </a:rPr>
              <a:t>Vilket område borde vara viktigast att jobba med, för nu?</a:t>
            </a:r>
            <a:endParaRPr sz="2133">
              <a:latin typeface="Arial"/>
              <a:ea typeface="Arial"/>
              <a:cs typeface="Arial"/>
              <a:sym typeface="Arial"/>
            </a:endParaRPr>
          </a:p>
          <a:p>
            <a:pPr marL="0" indent="0">
              <a:lnSpc>
                <a:spcPct val="100000"/>
              </a:lnSpc>
              <a:spcBef>
                <a:spcPts val="0"/>
              </a:spcBef>
            </a:pPr>
            <a:endParaRPr sz="2133">
              <a:latin typeface="Arial"/>
              <a:ea typeface="Arial"/>
              <a:cs typeface="Arial"/>
              <a:sym typeface="Arial"/>
            </a:endParaRPr>
          </a:p>
          <a:p>
            <a:pPr marL="0" indent="0">
              <a:lnSpc>
                <a:spcPct val="100000"/>
              </a:lnSpc>
              <a:spcBef>
                <a:spcPts val="0"/>
              </a:spcBef>
            </a:pPr>
            <a:r>
              <a:rPr lang="sv" sz="2133" u="sng">
                <a:solidFill>
                  <a:schemeClr val="hlink"/>
                </a:solidFill>
                <a:latin typeface="Arial"/>
                <a:ea typeface="Arial"/>
                <a:cs typeface="Arial"/>
                <a:sym typeface="Arial"/>
                <a:hlinkClick r:id="rId4"/>
              </a:rPr>
              <a:t>Klicka gärna på länken</a:t>
            </a:r>
            <a:endParaRPr sz="2133">
              <a:latin typeface="Arial"/>
              <a:ea typeface="Arial"/>
              <a:cs typeface="Arial"/>
              <a:sym typeface="Arial"/>
            </a:endParaRPr>
          </a:p>
          <a:p>
            <a:pPr marL="0" indent="0">
              <a:buClr>
                <a:schemeClr val="dk1"/>
              </a:buClr>
              <a:buSzPts val="1100"/>
            </a:pPr>
            <a:endParaRPr sz="2133"/>
          </a:p>
          <a:p>
            <a:pPr marL="0" indent="0"/>
            <a:endParaRPr sz="2133"/>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Google Shape;567;p68"/>
          <p:cNvPicPr preferRelativeResize="0"/>
          <p:nvPr/>
        </p:nvPicPr>
        <p:blipFill>
          <a:blip r:embed="rId3">
            <a:alphaModFix/>
          </a:blip>
          <a:stretch>
            <a:fillRect/>
          </a:stretch>
        </p:blipFill>
        <p:spPr>
          <a:xfrm>
            <a:off x="197967" y="155533"/>
            <a:ext cx="4862219" cy="2694664"/>
          </a:xfrm>
          <a:prstGeom prst="rect">
            <a:avLst/>
          </a:prstGeom>
          <a:noFill/>
          <a:ln>
            <a:noFill/>
          </a:ln>
        </p:spPr>
      </p:pic>
      <p:pic>
        <p:nvPicPr>
          <p:cNvPr id="568" name="Google Shape;568;p68"/>
          <p:cNvPicPr preferRelativeResize="0"/>
          <p:nvPr/>
        </p:nvPicPr>
        <p:blipFill>
          <a:blip r:embed="rId4">
            <a:alphaModFix/>
          </a:blip>
          <a:stretch>
            <a:fillRect/>
          </a:stretch>
        </p:blipFill>
        <p:spPr>
          <a:xfrm>
            <a:off x="197967" y="3151969"/>
            <a:ext cx="4862219" cy="2627427"/>
          </a:xfrm>
          <a:prstGeom prst="rect">
            <a:avLst/>
          </a:prstGeom>
          <a:noFill/>
          <a:ln>
            <a:noFill/>
          </a:ln>
        </p:spPr>
      </p:pic>
      <p:pic>
        <p:nvPicPr>
          <p:cNvPr id="569" name="Google Shape;569;p68"/>
          <p:cNvPicPr preferRelativeResize="0"/>
          <p:nvPr/>
        </p:nvPicPr>
        <p:blipFill>
          <a:blip r:embed="rId5">
            <a:alphaModFix/>
          </a:blip>
          <a:stretch>
            <a:fillRect/>
          </a:stretch>
        </p:blipFill>
        <p:spPr>
          <a:xfrm>
            <a:off x="5347013" y="167171"/>
            <a:ext cx="4862219" cy="2671389"/>
          </a:xfrm>
          <a:prstGeom prst="rect">
            <a:avLst/>
          </a:prstGeom>
          <a:noFill/>
          <a:ln>
            <a:noFill/>
          </a:ln>
        </p:spPr>
      </p:pic>
      <p:pic>
        <p:nvPicPr>
          <p:cNvPr id="570" name="Google Shape;570;p68"/>
          <p:cNvPicPr preferRelativeResize="0"/>
          <p:nvPr/>
        </p:nvPicPr>
        <p:blipFill>
          <a:blip r:embed="rId6">
            <a:alphaModFix/>
          </a:blip>
          <a:stretch>
            <a:fillRect/>
          </a:stretch>
        </p:blipFill>
        <p:spPr>
          <a:xfrm>
            <a:off x="5347013" y="3133867"/>
            <a:ext cx="4862219" cy="266363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69"/>
          <p:cNvSpPr txBox="1">
            <a:spLocks noGrp="1"/>
          </p:cNvSpPr>
          <p:nvPr>
            <p:ph type="title"/>
          </p:nvPr>
        </p:nvSpPr>
        <p:spPr>
          <a:xfrm>
            <a:off x="946923" y="-48023"/>
            <a:ext cx="9074000" cy="1241600"/>
          </a:xfrm>
          <a:prstGeom prst="rect">
            <a:avLst/>
          </a:prstGeom>
        </p:spPr>
        <p:txBody>
          <a:bodyPr spcFirstLastPara="1" wrap="square" lIns="35700" tIns="35700" rIns="35700" bIns="35700" anchor="b" anchorCtr="0">
            <a:noAutofit/>
          </a:bodyPr>
          <a:lstStyle/>
          <a:p>
            <a:r>
              <a:rPr lang="sv"/>
              <a:t>Mål och syfte</a:t>
            </a:r>
            <a:endParaRPr/>
          </a:p>
        </p:txBody>
      </p:sp>
      <p:sp>
        <p:nvSpPr>
          <p:cNvPr id="576" name="Google Shape;576;p69"/>
          <p:cNvSpPr txBox="1">
            <a:spLocks noGrp="1"/>
          </p:cNvSpPr>
          <p:nvPr>
            <p:ph type="body" idx="5"/>
          </p:nvPr>
        </p:nvSpPr>
        <p:spPr>
          <a:xfrm>
            <a:off x="948011" y="1315633"/>
            <a:ext cx="7270400" cy="720000"/>
          </a:xfrm>
          <a:prstGeom prst="rect">
            <a:avLst/>
          </a:prstGeom>
        </p:spPr>
        <p:txBody>
          <a:bodyPr spcFirstLastPara="1" wrap="square" lIns="35700" tIns="35700" rIns="35700" bIns="35700" anchor="b" anchorCtr="0">
            <a:noAutofit/>
          </a:bodyPr>
          <a:lstStyle/>
          <a:p>
            <a:pPr marL="0" indent="0">
              <a:spcAft>
                <a:spcPts val="533"/>
              </a:spcAft>
            </a:pPr>
            <a:r>
              <a:rPr lang="sv" sz="1600">
                <a:latin typeface="Calibri"/>
                <a:ea typeface="Calibri"/>
                <a:cs typeface="Calibri"/>
                <a:sym typeface="Calibri"/>
              </a:rPr>
              <a:t>Den digitala transformationens syfte är tydligt för mig</a:t>
            </a:r>
            <a:endParaRPr sz="1600"/>
          </a:p>
        </p:txBody>
      </p:sp>
      <p:sp>
        <p:nvSpPr>
          <p:cNvPr id="577" name="Google Shape;577;p69"/>
          <p:cNvSpPr txBox="1">
            <a:spLocks noGrp="1"/>
          </p:cNvSpPr>
          <p:nvPr>
            <p:ph type="body" idx="6"/>
          </p:nvPr>
        </p:nvSpPr>
        <p:spPr>
          <a:xfrm>
            <a:off x="948000" y="2157965"/>
            <a:ext cx="7270400" cy="1556800"/>
          </a:xfrm>
          <a:prstGeom prst="rect">
            <a:avLst/>
          </a:prstGeom>
        </p:spPr>
        <p:txBody>
          <a:bodyPr spcFirstLastPara="1" wrap="square" lIns="35700" tIns="35700" rIns="35700" bIns="35700" anchor="t" anchorCtr="0">
            <a:noAutofit/>
          </a:bodyPr>
          <a:lstStyle/>
          <a:p>
            <a:pPr marL="0" indent="0"/>
            <a:r>
              <a:rPr lang="sv" dirty="0"/>
              <a:t>Mål och syfte tydligt för vissa men inte alla. Kan finnas rädslor för teknik och system men även för vad effektivisering kan innebära. Kommunikationen måste rak, enkel, tilltalande.</a:t>
            </a:r>
          </a:p>
          <a:p>
            <a:pPr marL="0" indent="0"/>
            <a:r>
              <a:rPr lang="sv-SE" dirty="0"/>
              <a:t>Mycket kom med Corona/ blev mer påtagligt och var i syfte att minska smittrisk och samtidigt kunna upprätthålla möten på annat vis. </a:t>
            </a:r>
          </a:p>
          <a:p>
            <a:pPr marL="0" indent="0"/>
            <a:r>
              <a:rPr lang="sv-SE" dirty="0"/>
              <a:t>Öka tillgänglighet för medborgarna. </a:t>
            </a:r>
          </a:p>
          <a:p>
            <a:pPr marL="0" indent="0"/>
            <a:endParaRPr dirty="0"/>
          </a:p>
        </p:txBody>
      </p:sp>
      <p:sp>
        <p:nvSpPr>
          <p:cNvPr id="578" name="Google Shape;578;p69"/>
          <p:cNvSpPr txBox="1">
            <a:spLocks noGrp="1"/>
          </p:cNvSpPr>
          <p:nvPr>
            <p:ph type="body" idx="2"/>
          </p:nvPr>
        </p:nvSpPr>
        <p:spPr>
          <a:xfrm>
            <a:off x="4463315" y="3986771"/>
            <a:ext cx="3068400" cy="1556800"/>
          </a:xfrm>
          <a:prstGeom prst="rect">
            <a:avLst/>
          </a:prstGeom>
        </p:spPr>
        <p:txBody>
          <a:bodyPr spcFirstLastPara="1" wrap="square" lIns="35700" tIns="35700" rIns="35700" bIns="35700" anchor="t" anchorCtr="0">
            <a:noAutofit/>
          </a:bodyPr>
          <a:lstStyle/>
          <a:p>
            <a:pPr marL="0" indent="0"/>
            <a:r>
              <a:rPr lang="sv" dirty="0"/>
              <a:t>Utbildning och träning för att komma över hinder/rädslor för teknik</a:t>
            </a:r>
          </a:p>
          <a:p>
            <a:pPr marL="0" indent="0"/>
            <a:r>
              <a:rPr lang="sv-SE" dirty="0"/>
              <a:t>Informera och diskutera mer vad målet och syftet är </a:t>
            </a:r>
          </a:p>
          <a:p>
            <a:pPr marL="0" indent="0"/>
            <a:endParaRPr dirty="0"/>
          </a:p>
        </p:txBody>
      </p:sp>
      <p:sp>
        <p:nvSpPr>
          <p:cNvPr id="579" name="Google Shape;579;p69"/>
          <p:cNvSpPr txBox="1">
            <a:spLocks noGrp="1"/>
          </p:cNvSpPr>
          <p:nvPr>
            <p:ph type="body" idx="4"/>
          </p:nvPr>
        </p:nvSpPr>
        <p:spPr>
          <a:xfrm>
            <a:off x="8393763" y="4037571"/>
            <a:ext cx="3068400" cy="1556800"/>
          </a:xfrm>
          <a:prstGeom prst="rect">
            <a:avLst/>
          </a:prstGeom>
        </p:spPr>
        <p:txBody>
          <a:bodyPr spcFirstLastPara="1" wrap="square" lIns="35700" tIns="35700" rIns="35700" bIns="35700" anchor="t" anchorCtr="0">
            <a:noAutofit/>
          </a:bodyPr>
          <a:lstStyle/>
          <a:p>
            <a:pPr marL="0" indent="0"/>
            <a:r>
              <a:rPr lang="sv" dirty="0"/>
              <a:t>Inför digitaliserings ambassadörer för att skapa förutsättningar, stödja, informera och förklara syfte</a:t>
            </a:r>
          </a:p>
          <a:p>
            <a:pPr marL="0" indent="0"/>
            <a:r>
              <a:rPr lang="sv-SE" dirty="0"/>
              <a:t>Rätt teknik/förutsättningar/resurser för att kunna arbeta mer digitalt  </a:t>
            </a:r>
          </a:p>
          <a:p>
            <a:pPr marL="0" indent="0"/>
            <a:endParaRPr dirty="0"/>
          </a:p>
        </p:txBody>
      </p:sp>
      <p:sp>
        <p:nvSpPr>
          <p:cNvPr id="580" name="Google Shape;580;p69"/>
          <p:cNvSpPr txBox="1">
            <a:spLocks noGrp="1"/>
          </p:cNvSpPr>
          <p:nvPr>
            <p:ph type="body" idx="6"/>
          </p:nvPr>
        </p:nvSpPr>
        <p:spPr>
          <a:xfrm>
            <a:off x="948000" y="3986771"/>
            <a:ext cx="3068400" cy="1826800"/>
          </a:xfrm>
          <a:prstGeom prst="rect">
            <a:avLst/>
          </a:prstGeom>
        </p:spPr>
        <p:txBody>
          <a:bodyPr spcFirstLastPara="1" wrap="square" lIns="35700" tIns="35700" rIns="35700" bIns="35700" anchor="t" anchorCtr="0">
            <a:noAutofit/>
          </a:bodyPr>
          <a:lstStyle/>
          <a:p>
            <a:pPr marL="0" indent="0"/>
            <a:r>
              <a:rPr lang="sv" dirty="0"/>
              <a:t>Kommunikation - behöver vara rak, tydlig och enkel</a:t>
            </a:r>
            <a:endParaRPr dirty="0"/>
          </a:p>
          <a:p>
            <a:pPr marL="0" indent="0">
              <a:buClr>
                <a:schemeClr val="dk1"/>
              </a:buClr>
              <a:buSzPts val="1100"/>
            </a:pPr>
            <a:r>
              <a:rPr lang="sv" dirty="0"/>
              <a:t>Förankra på alla nivåer till alla medarbetare redan under processens/utvecklingens gång</a:t>
            </a:r>
          </a:p>
          <a:p>
            <a:pPr marL="0" indent="0">
              <a:buClr>
                <a:schemeClr val="dk1"/>
              </a:buClr>
              <a:buSzPts val="1100"/>
            </a:pPr>
            <a:r>
              <a:rPr lang="sv-SE" dirty="0"/>
              <a:t>Utbilda/ha genomgång för att underlätta användning av digitala verktyg</a:t>
            </a:r>
          </a:p>
          <a:p>
            <a:pPr marL="0" indent="0">
              <a:buClr>
                <a:schemeClr val="dk1"/>
              </a:buClr>
              <a:buSzPts val="1100"/>
            </a:pPr>
            <a:endParaRPr dirty="0"/>
          </a:p>
        </p:txBody>
      </p:sp>
      <p:sp>
        <p:nvSpPr>
          <p:cNvPr id="581" name="Google Shape;581;p69"/>
          <p:cNvSpPr txBox="1"/>
          <p:nvPr/>
        </p:nvSpPr>
        <p:spPr>
          <a:xfrm rot="-5400000">
            <a:off x="-188500" y="27209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FRÅGESTÄLLNINGAR</a:t>
            </a:r>
            <a:endParaRPr sz="1200" kern="0">
              <a:solidFill>
                <a:srgbClr val="000000"/>
              </a:solidFill>
              <a:latin typeface="Calibri"/>
              <a:ea typeface="Calibri"/>
              <a:cs typeface="Calibri"/>
              <a:sym typeface="Calibri"/>
            </a:endParaRPr>
          </a:p>
        </p:txBody>
      </p:sp>
      <p:sp>
        <p:nvSpPr>
          <p:cNvPr id="582" name="Google Shape;582;p69"/>
          <p:cNvSpPr txBox="1"/>
          <p:nvPr/>
        </p:nvSpPr>
        <p:spPr>
          <a:xfrm rot="-5400000">
            <a:off x="-188500" y="45497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AKTIVITETER</a:t>
            </a:r>
            <a:endParaRPr sz="1200" kern="0">
              <a:solidFill>
                <a:srgbClr val="000000"/>
              </a:solidFill>
              <a:latin typeface="Calibri"/>
              <a:ea typeface="Calibri"/>
              <a:cs typeface="Calibri"/>
              <a:sym typeface="Calibri"/>
            </a:endParaRPr>
          </a:p>
        </p:txBody>
      </p:sp>
      <p:sp>
        <p:nvSpPr>
          <p:cNvPr id="583" name="Google Shape;583;p69"/>
          <p:cNvSpPr txBox="1"/>
          <p:nvPr/>
        </p:nvSpPr>
        <p:spPr>
          <a:xfrm>
            <a:off x="4566133" y="6163500"/>
            <a:ext cx="17804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867" b="1" kern="0" dirty="0">
                <a:solidFill>
                  <a:srgbClr val="000000"/>
                </a:solidFill>
                <a:latin typeface="Arial"/>
                <a:cs typeface="Arial"/>
                <a:sym typeface="Arial"/>
              </a:rPr>
              <a:t>GRUPP 1 &amp; 2</a:t>
            </a:r>
            <a:endParaRPr sz="1867" b="1" kern="0" dirty="0">
              <a:solidFill>
                <a:srgbClr val="000000"/>
              </a:solidFill>
              <a:latin typeface="Arial"/>
              <a:cs typeface="Arial"/>
              <a:sym typeface="Arial"/>
            </a:endParaRPr>
          </a:p>
        </p:txBody>
      </p:sp>
      <p:pic>
        <p:nvPicPr>
          <p:cNvPr id="584" name="Google Shape;584;p69"/>
          <p:cNvPicPr preferRelativeResize="0"/>
          <p:nvPr/>
        </p:nvPicPr>
        <p:blipFill>
          <a:blip r:embed="rId3">
            <a:alphaModFix/>
          </a:blip>
          <a:stretch>
            <a:fillRect/>
          </a:stretch>
        </p:blipFill>
        <p:spPr>
          <a:xfrm>
            <a:off x="8710411" y="334445"/>
            <a:ext cx="3266764" cy="22739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1"/>
          <p:cNvSpPr txBox="1">
            <a:spLocks noGrp="1"/>
          </p:cNvSpPr>
          <p:nvPr>
            <p:ph type="title"/>
          </p:nvPr>
        </p:nvSpPr>
        <p:spPr>
          <a:xfrm>
            <a:off x="946923" y="-48023"/>
            <a:ext cx="9074000" cy="1241600"/>
          </a:xfrm>
          <a:prstGeom prst="rect">
            <a:avLst/>
          </a:prstGeom>
        </p:spPr>
        <p:txBody>
          <a:bodyPr spcFirstLastPara="1" wrap="square" lIns="35700" tIns="35700" rIns="35700" bIns="35700" anchor="b" anchorCtr="0">
            <a:noAutofit/>
          </a:bodyPr>
          <a:lstStyle/>
          <a:p>
            <a:r>
              <a:rPr lang="sv"/>
              <a:t>Mål och syfte</a:t>
            </a:r>
            <a:endParaRPr/>
          </a:p>
        </p:txBody>
      </p:sp>
      <p:sp>
        <p:nvSpPr>
          <p:cNvPr id="604" name="Google Shape;604;p71"/>
          <p:cNvSpPr txBox="1">
            <a:spLocks noGrp="1"/>
          </p:cNvSpPr>
          <p:nvPr>
            <p:ph type="body" idx="3"/>
          </p:nvPr>
        </p:nvSpPr>
        <p:spPr>
          <a:xfrm>
            <a:off x="968244" y="1315633"/>
            <a:ext cx="7098800" cy="720000"/>
          </a:xfrm>
          <a:prstGeom prst="rect">
            <a:avLst/>
          </a:prstGeom>
        </p:spPr>
        <p:txBody>
          <a:bodyPr spcFirstLastPara="1" wrap="square" lIns="35700" tIns="35700" rIns="35700" bIns="35700" anchor="b" anchorCtr="0">
            <a:noAutofit/>
          </a:bodyPr>
          <a:lstStyle/>
          <a:p>
            <a:pPr marL="0" indent="0">
              <a:spcAft>
                <a:spcPts val="533"/>
              </a:spcAft>
              <a:buClr>
                <a:schemeClr val="dk1"/>
              </a:buClr>
              <a:buSzPts val="1100"/>
            </a:pPr>
            <a:r>
              <a:rPr lang="sv" sz="1600">
                <a:latin typeface="Calibri"/>
                <a:ea typeface="Calibri"/>
                <a:cs typeface="Calibri"/>
                <a:sym typeface="Calibri"/>
              </a:rPr>
              <a:t>Jag vet vad jag ska bidra med för att uppnå transformationen</a:t>
            </a:r>
            <a:endParaRPr sz="1600"/>
          </a:p>
        </p:txBody>
      </p:sp>
      <p:sp>
        <p:nvSpPr>
          <p:cNvPr id="605" name="Google Shape;605;p71"/>
          <p:cNvSpPr txBox="1">
            <a:spLocks noGrp="1"/>
          </p:cNvSpPr>
          <p:nvPr>
            <p:ph type="body" idx="4"/>
          </p:nvPr>
        </p:nvSpPr>
        <p:spPr>
          <a:xfrm>
            <a:off x="968255" y="2157965"/>
            <a:ext cx="7098800" cy="1556800"/>
          </a:xfrm>
          <a:prstGeom prst="rect">
            <a:avLst/>
          </a:prstGeom>
        </p:spPr>
        <p:txBody>
          <a:bodyPr spcFirstLastPara="1" wrap="square" lIns="35700" tIns="35700" rIns="35700" bIns="35700" anchor="t" anchorCtr="0">
            <a:noAutofit/>
          </a:bodyPr>
          <a:lstStyle/>
          <a:p>
            <a:pPr marL="0" indent="0"/>
            <a:r>
              <a:rPr lang="sv"/>
              <a:t>Att medarbetare har information och kunskap för att kunna göra ett bra arbete i transformationen</a:t>
            </a:r>
            <a:endParaRPr/>
          </a:p>
          <a:p>
            <a:pPr marL="0" indent="0"/>
            <a:r>
              <a:rPr lang="sv"/>
              <a:t>Vad vet vi om riktningen? Vad är målet? Varför ska vi digitalisera? Vad har vi för kunskap? Vad behöver vi för kunskap? Hur vet vi när vi är klara/ nått målet? Hur motiverande är det?</a:t>
            </a:r>
            <a:endParaRPr/>
          </a:p>
        </p:txBody>
      </p:sp>
      <p:sp>
        <p:nvSpPr>
          <p:cNvPr id="606" name="Google Shape;606;p71"/>
          <p:cNvSpPr txBox="1">
            <a:spLocks noGrp="1"/>
          </p:cNvSpPr>
          <p:nvPr>
            <p:ph type="body" idx="2"/>
          </p:nvPr>
        </p:nvSpPr>
        <p:spPr>
          <a:xfrm>
            <a:off x="4463315" y="3986771"/>
            <a:ext cx="3068400" cy="1556800"/>
          </a:xfrm>
          <a:prstGeom prst="rect">
            <a:avLst/>
          </a:prstGeom>
        </p:spPr>
        <p:txBody>
          <a:bodyPr spcFirstLastPara="1" wrap="square" lIns="35700" tIns="35700" rIns="35700" bIns="35700" anchor="t" anchorCtr="0">
            <a:noAutofit/>
          </a:bodyPr>
          <a:lstStyle/>
          <a:p>
            <a:pPr marL="0" indent="0"/>
            <a:r>
              <a:rPr lang="sv"/>
              <a:t>Prioritera viktig digitaliserings-aktivitet som gynnar kund och verksamhet</a:t>
            </a:r>
            <a:endParaRPr/>
          </a:p>
          <a:p>
            <a:pPr marL="0" indent="0"/>
            <a:r>
              <a:rPr lang="sv"/>
              <a:t>Ta reda på mer om kundernas behov, lära mer om tekniken, förstå mer om vad det innebär för oss</a:t>
            </a:r>
            <a:endParaRPr/>
          </a:p>
          <a:p>
            <a:pPr marL="0" indent="0"/>
            <a:endParaRPr/>
          </a:p>
        </p:txBody>
      </p:sp>
      <p:sp>
        <p:nvSpPr>
          <p:cNvPr id="607" name="Google Shape;607;p71"/>
          <p:cNvSpPr txBox="1">
            <a:spLocks noGrp="1"/>
          </p:cNvSpPr>
          <p:nvPr>
            <p:ph type="body" idx="4"/>
          </p:nvPr>
        </p:nvSpPr>
        <p:spPr>
          <a:xfrm>
            <a:off x="7978629" y="3986771"/>
            <a:ext cx="3068400" cy="1556800"/>
          </a:xfrm>
          <a:prstGeom prst="rect">
            <a:avLst/>
          </a:prstGeom>
        </p:spPr>
        <p:txBody>
          <a:bodyPr spcFirstLastPara="1" wrap="square" lIns="35700" tIns="35700" rIns="35700" bIns="35700" anchor="t" anchorCtr="0">
            <a:noAutofit/>
          </a:bodyPr>
          <a:lstStyle/>
          <a:p>
            <a:pPr marL="0" indent="0"/>
            <a:r>
              <a:rPr lang="sv"/>
              <a:t>Risk och konsekvensanalys</a:t>
            </a:r>
            <a:endParaRPr/>
          </a:p>
          <a:p>
            <a:pPr marL="0" indent="0"/>
            <a:r>
              <a:rPr lang="sv"/>
              <a:t>Undersöka vad konsekvenserna blir för kunder och verksamhet</a:t>
            </a:r>
            <a:endParaRPr/>
          </a:p>
        </p:txBody>
      </p:sp>
      <p:sp>
        <p:nvSpPr>
          <p:cNvPr id="608" name="Google Shape;608;p71"/>
          <p:cNvSpPr txBox="1">
            <a:spLocks noGrp="1"/>
          </p:cNvSpPr>
          <p:nvPr>
            <p:ph type="body" idx="6"/>
          </p:nvPr>
        </p:nvSpPr>
        <p:spPr>
          <a:xfrm>
            <a:off x="948000" y="3986771"/>
            <a:ext cx="3068400" cy="1556800"/>
          </a:xfrm>
          <a:prstGeom prst="rect">
            <a:avLst/>
          </a:prstGeom>
        </p:spPr>
        <p:txBody>
          <a:bodyPr spcFirstLastPara="1" wrap="square" lIns="35700" tIns="35700" rIns="35700" bIns="35700" anchor="t" anchorCtr="0">
            <a:noAutofit/>
          </a:bodyPr>
          <a:lstStyle/>
          <a:p>
            <a:pPr marL="0" indent="0"/>
            <a:r>
              <a:rPr lang="sv" dirty="0"/>
              <a:t>Informera om riktningen dvs vad AG vill med digitaliseringen</a:t>
            </a:r>
            <a:endParaRPr dirty="0"/>
          </a:p>
          <a:p>
            <a:pPr marL="0" indent="0"/>
            <a:r>
              <a:rPr lang="sv" dirty="0"/>
              <a:t>Skapa delaktighet i arbetsgruppen i att prata om vad detta innebär för oss och vad vi behöver göra</a:t>
            </a:r>
            <a:endParaRPr dirty="0"/>
          </a:p>
        </p:txBody>
      </p:sp>
      <p:sp>
        <p:nvSpPr>
          <p:cNvPr id="609" name="Google Shape;609;p71"/>
          <p:cNvSpPr txBox="1"/>
          <p:nvPr/>
        </p:nvSpPr>
        <p:spPr>
          <a:xfrm rot="-5400000">
            <a:off x="-188500" y="27209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FRÅGESTÄLLNINGAR</a:t>
            </a:r>
            <a:endParaRPr sz="1200" kern="0">
              <a:solidFill>
                <a:srgbClr val="000000"/>
              </a:solidFill>
              <a:latin typeface="Calibri"/>
              <a:ea typeface="Calibri"/>
              <a:cs typeface="Calibri"/>
              <a:sym typeface="Calibri"/>
            </a:endParaRPr>
          </a:p>
        </p:txBody>
      </p:sp>
      <p:sp>
        <p:nvSpPr>
          <p:cNvPr id="610" name="Google Shape;610;p71"/>
          <p:cNvSpPr txBox="1"/>
          <p:nvPr/>
        </p:nvSpPr>
        <p:spPr>
          <a:xfrm rot="-5400000">
            <a:off x="-188500" y="45497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AKTIVITETER</a:t>
            </a:r>
            <a:endParaRPr sz="1200" kern="0">
              <a:solidFill>
                <a:srgbClr val="000000"/>
              </a:solidFill>
              <a:latin typeface="Calibri"/>
              <a:ea typeface="Calibri"/>
              <a:cs typeface="Calibri"/>
              <a:sym typeface="Calibri"/>
            </a:endParaRPr>
          </a:p>
        </p:txBody>
      </p:sp>
      <p:sp>
        <p:nvSpPr>
          <p:cNvPr id="611" name="Google Shape;611;p71"/>
          <p:cNvSpPr txBox="1"/>
          <p:nvPr/>
        </p:nvSpPr>
        <p:spPr>
          <a:xfrm>
            <a:off x="4566133" y="6163500"/>
            <a:ext cx="17804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867" b="1" kern="0">
                <a:solidFill>
                  <a:srgbClr val="000000"/>
                </a:solidFill>
                <a:latin typeface="Arial"/>
                <a:cs typeface="Arial"/>
                <a:sym typeface="Arial"/>
              </a:rPr>
              <a:t>GRUPP 3</a:t>
            </a:r>
            <a:endParaRPr sz="1867" b="1" kern="0">
              <a:solidFill>
                <a:srgbClr val="000000"/>
              </a:solidFill>
              <a:latin typeface="Arial"/>
              <a:cs typeface="Arial"/>
              <a:sym typeface="Arial"/>
            </a:endParaRPr>
          </a:p>
        </p:txBody>
      </p:sp>
      <p:pic>
        <p:nvPicPr>
          <p:cNvPr id="612" name="Google Shape;612;p71"/>
          <p:cNvPicPr preferRelativeResize="0"/>
          <p:nvPr/>
        </p:nvPicPr>
        <p:blipFill>
          <a:blip r:embed="rId3">
            <a:alphaModFix/>
          </a:blip>
          <a:stretch>
            <a:fillRect/>
          </a:stretch>
        </p:blipFill>
        <p:spPr>
          <a:xfrm>
            <a:off x="8710411" y="334445"/>
            <a:ext cx="3266764" cy="22739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72"/>
          <p:cNvSpPr txBox="1">
            <a:spLocks noGrp="1"/>
          </p:cNvSpPr>
          <p:nvPr>
            <p:ph type="body" idx="5"/>
          </p:nvPr>
        </p:nvSpPr>
        <p:spPr>
          <a:xfrm>
            <a:off x="948011" y="1315633"/>
            <a:ext cx="7383600" cy="720000"/>
          </a:xfrm>
          <a:prstGeom prst="rect">
            <a:avLst/>
          </a:prstGeom>
        </p:spPr>
        <p:txBody>
          <a:bodyPr spcFirstLastPara="1" wrap="square" lIns="35700" tIns="35700" rIns="35700" bIns="35700" anchor="b" anchorCtr="0">
            <a:noAutofit/>
          </a:bodyPr>
          <a:lstStyle/>
          <a:p>
            <a:pPr marL="0" indent="0">
              <a:spcAft>
                <a:spcPts val="533"/>
              </a:spcAft>
            </a:pPr>
            <a:r>
              <a:rPr lang="sv" sz="1600">
                <a:latin typeface="Calibri"/>
                <a:ea typeface="Calibri"/>
                <a:cs typeface="Calibri"/>
                <a:sym typeface="Calibri"/>
              </a:rPr>
              <a:t>Jag får den information jag behöver för att kunna göra ett bra arbete i transformationen</a:t>
            </a:r>
            <a:endParaRPr sz="1600"/>
          </a:p>
        </p:txBody>
      </p:sp>
      <p:sp>
        <p:nvSpPr>
          <p:cNvPr id="618" name="Google Shape;618;p72"/>
          <p:cNvSpPr txBox="1">
            <a:spLocks noGrp="1"/>
          </p:cNvSpPr>
          <p:nvPr>
            <p:ph type="title"/>
          </p:nvPr>
        </p:nvSpPr>
        <p:spPr>
          <a:xfrm>
            <a:off x="946923" y="-48023"/>
            <a:ext cx="9074000" cy="1241600"/>
          </a:xfrm>
          <a:prstGeom prst="rect">
            <a:avLst/>
          </a:prstGeom>
        </p:spPr>
        <p:txBody>
          <a:bodyPr spcFirstLastPara="1" wrap="square" lIns="35700" tIns="35700" rIns="35700" bIns="35700" anchor="b" anchorCtr="0">
            <a:noAutofit/>
          </a:bodyPr>
          <a:lstStyle/>
          <a:p>
            <a:r>
              <a:rPr lang="sv"/>
              <a:t>Kommunikation</a:t>
            </a:r>
            <a:endParaRPr/>
          </a:p>
        </p:txBody>
      </p:sp>
      <p:sp>
        <p:nvSpPr>
          <p:cNvPr id="619" name="Google Shape;619;p72"/>
          <p:cNvSpPr txBox="1">
            <a:spLocks noGrp="1"/>
          </p:cNvSpPr>
          <p:nvPr>
            <p:ph type="body" idx="6"/>
          </p:nvPr>
        </p:nvSpPr>
        <p:spPr>
          <a:xfrm>
            <a:off x="948000" y="2157965"/>
            <a:ext cx="7383600" cy="1556800"/>
          </a:xfrm>
          <a:prstGeom prst="rect">
            <a:avLst/>
          </a:prstGeom>
        </p:spPr>
        <p:txBody>
          <a:bodyPr spcFirstLastPara="1" wrap="square" lIns="35700" tIns="35700" rIns="35700" bIns="35700" anchor="t" anchorCtr="0">
            <a:noAutofit/>
          </a:bodyPr>
          <a:lstStyle/>
          <a:p>
            <a:pPr marL="0" indent="0"/>
            <a:r>
              <a:rPr lang="sv"/>
              <a:t>Hur kommunicerar vi?</a:t>
            </a:r>
            <a:endParaRPr/>
          </a:p>
          <a:p>
            <a:pPr marL="0" indent="0"/>
            <a:r>
              <a:rPr lang="sv"/>
              <a:t>Kommunikation är  svårt. Vid byte av system, när börja informera. Önskvärt med samlad information.</a:t>
            </a:r>
            <a:endParaRPr/>
          </a:p>
          <a:p>
            <a:pPr marL="0" indent="0"/>
            <a:r>
              <a:rPr lang="sv"/>
              <a:t>Ta reda på var medarbetarna befinner sig. </a:t>
            </a:r>
            <a:endParaRPr/>
          </a:p>
          <a:p>
            <a:pPr marL="0" indent="0"/>
            <a:r>
              <a:rPr lang="sv"/>
              <a:t>Förutsättningar, teknik på plats, finns det?</a:t>
            </a:r>
            <a:endParaRPr/>
          </a:p>
          <a:p>
            <a:pPr marL="0" indent="0"/>
            <a:r>
              <a:rPr lang="sv"/>
              <a:t>Kommunikationen kan stanna av. Skapar oro. Subjektiv bedömning om vad som är viktigast. </a:t>
            </a:r>
            <a:endParaRPr/>
          </a:p>
        </p:txBody>
      </p:sp>
      <p:sp>
        <p:nvSpPr>
          <p:cNvPr id="621" name="Google Shape;621;p72"/>
          <p:cNvSpPr txBox="1">
            <a:spLocks noGrp="1"/>
          </p:cNvSpPr>
          <p:nvPr>
            <p:ph type="body" idx="6"/>
          </p:nvPr>
        </p:nvSpPr>
        <p:spPr>
          <a:xfrm>
            <a:off x="948000" y="3986765"/>
            <a:ext cx="4815200" cy="1556800"/>
          </a:xfrm>
          <a:prstGeom prst="rect">
            <a:avLst/>
          </a:prstGeom>
        </p:spPr>
        <p:txBody>
          <a:bodyPr spcFirstLastPara="1" wrap="square" lIns="35700" tIns="35700" rIns="35700" bIns="35700" anchor="t" anchorCtr="0">
            <a:noAutofit/>
          </a:bodyPr>
          <a:lstStyle/>
          <a:p>
            <a:pPr marL="0" indent="0"/>
            <a:r>
              <a:rPr lang="sv"/>
              <a:t>Se över hur mycket och vad vi kommunicerar, i vilka kanaler och när?</a:t>
            </a:r>
            <a:endParaRPr/>
          </a:p>
          <a:p>
            <a:pPr marL="0" indent="0"/>
            <a:r>
              <a:rPr lang="sv"/>
              <a:t>Tydliga uppföljning om var vi befinner oss och vad som blir nästa steg.</a:t>
            </a:r>
            <a:endParaRPr/>
          </a:p>
          <a:p>
            <a:pPr marL="0" indent="0"/>
            <a:r>
              <a:rPr lang="sv"/>
              <a:t>Kommunicera tydliga mål med digitalisering. (underlätta, lösgöra resurser)</a:t>
            </a:r>
            <a:endParaRPr/>
          </a:p>
          <a:p>
            <a:pPr marL="0" indent="0"/>
            <a:r>
              <a:rPr lang="sv"/>
              <a:t>Hitta bra verktyg (ex mentimeter) för att presentera resultat (undersökningar, uppföljning mm.)</a:t>
            </a:r>
            <a:endParaRPr/>
          </a:p>
        </p:txBody>
      </p:sp>
      <p:sp>
        <p:nvSpPr>
          <p:cNvPr id="622" name="Google Shape;622;p72"/>
          <p:cNvSpPr txBox="1"/>
          <p:nvPr/>
        </p:nvSpPr>
        <p:spPr>
          <a:xfrm rot="-5400000">
            <a:off x="-188500" y="27209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FRÅGESTÄLLNINGAR</a:t>
            </a:r>
            <a:endParaRPr sz="1200" kern="0">
              <a:solidFill>
                <a:srgbClr val="000000"/>
              </a:solidFill>
              <a:latin typeface="Calibri"/>
              <a:ea typeface="Calibri"/>
              <a:cs typeface="Calibri"/>
              <a:sym typeface="Calibri"/>
            </a:endParaRPr>
          </a:p>
        </p:txBody>
      </p:sp>
      <p:sp>
        <p:nvSpPr>
          <p:cNvPr id="623" name="Google Shape;623;p72"/>
          <p:cNvSpPr txBox="1"/>
          <p:nvPr/>
        </p:nvSpPr>
        <p:spPr>
          <a:xfrm rot="-5400000">
            <a:off x="-188500" y="4549743"/>
            <a:ext cx="1556800" cy="430847"/>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200" kern="0">
                <a:solidFill>
                  <a:srgbClr val="000000"/>
                </a:solidFill>
                <a:latin typeface="Calibri"/>
                <a:ea typeface="Calibri"/>
                <a:cs typeface="Calibri"/>
                <a:sym typeface="Calibri"/>
              </a:rPr>
              <a:t>AKTIVITETER</a:t>
            </a:r>
            <a:endParaRPr sz="1200" kern="0">
              <a:solidFill>
                <a:srgbClr val="000000"/>
              </a:solidFill>
              <a:latin typeface="Calibri"/>
              <a:ea typeface="Calibri"/>
              <a:cs typeface="Calibri"/>
              <a:sym typeface="Calibri"/>
            </a:endParaRPr>
          </a:p>
        </p:txBody>
      </p:sp>
      <p:sp>
        <p:nvSpPr>
          <p:cNvPr id="624" name="Google Shape;624;p72"/>
          <p:cNvSpPr txBox="1"/>
          <p:nvPr/>
        </p:nvSpPr>
        <p:spPr>
          <a:xfrm>
            <a:off x="4566133" y="6163500"/>
            <a:ext cx="17804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sv" sz="1867" b="1" kern="0">
                <a:solidFill>
                  <a:srgbClr val="000000"/>
                </a:solidFill>
                <a:latin typeface="Arial"/>
                <a:cs typeface="Arial"/>
                <a:sym typeface="Arial"/>
              </a:rPr>
              <a:t>GRUPP 4</a:t>
            </a:r>
            <a:endParaRPr sz="1867" b="1" kern="0">
              <a:solidFill>
                <a:srgbClr val="000000"/>
              </a:solidFill>
              <a:latin typeface="Arial"/>
              <a:cs typeface="Arial"/>
              <a:sym typeface="Arial"/>
            </a:endParaRPr>
          </a:p>
        </p:txBody>
      </p:sp>
      <p:pic>
        <p:nvPicPr>
          <p:cNvPr id="625" name="Google Shape;625;p72"/>
          <p:cNvPicPr preferRelativeResize="0"/>
          <p:nvPr/>
        </p:nvPicPr>
        <p:blipFill>
          <a:blip r:embed="rId3">
            <a:alphaModFix/>
          </a:blip>
          <a:stretch>
            <a:fillRect/>
          </a:stretch>
        </p:blipFill>
        <p:spPr>
          <a:xfrm>
            <a:off x="8710411" y="334445"/>
            <a:ext cx="3266764" cy="2273924"/>
          </a:xfrm>
          <a:prstGeom prst="rect">
            <a:avLst/>
          </a:prstGeom>
          <a:noFill/>
          <a:ln>
            <a:noFill/>
          </a:ln>
        </p:spPr>
      </p:pic>
    </p:spTree>
  </p:cSld>
  <p:clrMapOvr>
    <a:masterClrMapping/>
  </p:clrMapOvr>
</p:sld>
</file>

<file path=ppt/theme/theme1.xml><?xml version="1.0" encoding="utf-8"?>
<a:theme xmlns:a="http://schemas.openxmlformats.org/drawingml/2006/main" name="1_Office-tema">
  <a:themeElements>
    <a:clrScheme name="Region Västerbotten">
      <a:dk1>
        <a:srgbClr val="000000"/>
      </a:dk1>
      <a:lt1>
        <a:srgbClr val="FFFFFF"/>
      </a:lt1>
      <a:dk2>
        <a:srgbClr val="0050A0"/>
      </a:dk2>
      <a:lt2>
        <a:srgbClr val="FFFFFF"/>
      </a:lt2>
      <a:accent1>
        <a:srgbClr val="0050A0"/>
      </a:accent1>
      <a:accent2>
        <a:srgbClr val="F59076"/>
      </a:accent2>
      <a:accent3>
        <a:srgbClr val="DCE7F6"/>
      </a:accent3>
      <a:accent4>
        <a:srgbClr val="F05933"/>
      </a:accent4>
      <a:accent5>
        <a:srgbClr val="FCDED6"/>
      </a:accent5>
      <a:accent6>
        <a:srgbClr val="80A7D0"/>
      </a:accent6>
      <a:hlink>
        <a:srgbClr val="0050A0"/>
      </a:hlink>
      <a:folHlink>
        <a:srgbClr val="005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asdokument Region Västerbotten" ma:contentTypeID="0x01010036F999449BE542DAA8A32B6CA622072200C0DB6D11A550E34097C1D6104B588606" ma:contentTypeVersion="22" ma:contentTypeDescription="Innehållstyp för basdokument för Region Västerbotten" ma:contentTypeScope="" ma:versionID="031def55cb329ed43f7a4fd8a76a87be">
  <xsd:schema xmlns:xsd="http://www.w3.org/2001/XMLSchema" xmlns:xs="http://www.w3.org/2001/XMLSchema" xmlns:p="http://schemas.microsoft.com/office/2006/metadata/properties" xmlns:ns2="bc3f99ed-c16c-4621-9fa0-6578abacb11e" xmlns:ns3="deaad6fb-f8b9-4adf-843c-de495c9f02ef" xmlns:ns4="bc3f99ed-c16c-4621-9fa0-6578abacb11e" xmlns:ns5="4f5d05c6-5c54-423f-97a0-0edfb6de2334" targetNamespace="http://schemas.microsoft.com/office/2006/metadata/properties" ma:root="true" ma:fieldsID="b2ef04f500bea11fbdd371df6dd1f56e" ns4:_="" ns3:_="" ns5:_="">
    <xsd:import namespace="bc3f99ed-c16c-4621-9fa0-6578abacb11e"/>
    <xsd:import namespace="deaad6fb-f8b9-4adf-843c-de495c9f02ef"/>
    <xsd:import namespace="bc3f99ed-c16c-4621-9fa0-6578abacb11e"/>
    <xsd:import namespace="4f5d05c6-5c54-423f-97a0-0edfb6de2334"/>
    <xsd:element name="properties">
      <xsd:complexType>
        <xsd:sequence>
          <xsd:element name="documentManagement">
            <xsd:complexType>
              <xsd:all>
                <xsd:element ref="ns3:lf0596c7ee5a47018c43c34c33526af9" minOccurs="0"/>
                <xsd:element ref="ns3:lebff28af96841218f87aa57015526a3" minOccurs="0"/>
                <xsd:element ref="ns3:e6bb563068ec40c6a3cac3c001bd9e53" minOccurs="0"/>
                <xsd:element ref="ns4:DocumentOwner" minOccurs="0"/>
                <xsd:element ref="ns2:TaxCatchAll" minOccurs="0"/>
                <xsd:element ref="ns2:TaxCatchAllLabel" minOccurs="0"/>
                <xsd:element ref="ns5:MediaServiceMetadata" minOccurs="0"/>
                <xsd:element ref="ns5:MediaServiceFastMetadata" minOccurs="0"/>
                <xsd:element ref="ns5:MediaServiceAutoKeyPoints" minOccurs="0"/>
                <xsd:element ref="ns5:MediaServiceKeyPoints" minOccurs="0"/>
                <xsd:element ref="ns2:SharedWithUsers" minOccurs="0"/>
                <xsd:element ref="ns2:SharedWithDetails" minOccurs="0"/>
                <xsd:element ref="ns5:MediaServiceAutoTags" minOccurs="0"/>
                <xsd:element ref="ns5:MediaServiceGenerationTime" minOccurs="0"/>
                <xsd:element ref="ns5:MediaServiceEventHashCode" minOccurs="0"/>
                <xsd:element ref="ns5:MediaServiceDateTaken" minOccurs="0"/>
                <xsd:element ref="ns5:MediaServiceOCR" minOccurs="0"/>
                <xsd:element ref="ns5:MediaLengthInSeconds" minOccurs="0"/>
                <xsd:element ref="ns5: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3f99ed-c16c-4621-9fa0-6578abacb11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eceadc-08e7-4816-ad7b-c7c5bd8ff151}" ma:internalName="TaxCatchAll" ma:showField="CatchAllData" ma:web="bc3f99ed-c16c-4621-9fa0-6578abacb11e">
      <xsd:complexType>
        <xsd:complexContent>
          <xsd:extension base="dms:MultiChoiceLookup">
            <xsd:sequence>
              <xsd:element name="Value" type="dms:Lookup" maxOccurs="unbounded" minOccurs="0" nillable="true"/>
            </xsd:sequence>
          </xsd:extension>
        </xsd:complexContent>
      </xsd:complexType>
    </xsd:element>
    <xsd:element name="TaxCatchAllLabel" ma:index="16" nillable="true" ma:displayName="Taxonomy Catch All Column1" ma:hidden="true" ma:list="{1ceceadc-08e7-4816-ad7b-c7c5bd8ff151}" ma:internalName="TaxCatchAllLabel" ma:readOnly="true" ma:showField="CatchAllDataLabel" ma:web="bc3f99ed-c16c-4621-9fa0-6578abacb11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eaad6fb-f8b9-4adf-843c-de495c9f02ef" elementFormDefault="qualified">
    <xsd:import namespace="http://schemas.microsoft.com/office/2006/documentManagement/types"/>
    <xsd:import namespace="http://schemas.microsoft.com/office/infopath/2007/PartnerControls"/>
    <xsd:element name="lf0596c7ee5a47018c43c34c33526af9" ma:index="8" nillable="true" ma:taxonomy="true" ma:internalName="lf0596c7ee5a47018c43c34c33526af9" ma:taxonomyFieldName="HsaUnit" ma:displayName="Enhet (HSA)" ma:default="" ma:fieldId="{5f0596c7-ee5a-4701-8c43-c34c33526af9}" ma:taxonomyMulti="true" ma:sspId="76f01679-147b-433d-bdef-1970141a7dae" ma:termSetId="d215a4a6-82eb-4191-85de-eeb3007e2981" ma:anchorId="00000000-0000-0000-0000-000000000000" ma:open="false" ma:isKeyword="false">
      <xsd:complexType>
        <xsd:sequence>
          <xsd:element ref="pc:Terms" minOccurs="0" maxOccurs="1"/>
        </xsd:sequence>
      </xsd:complexType>
    </xsd:element>
    <xsd:element name="lebff28af96841218f87aa57015526a3" ma:index="10" nillable="true" ma:taxonomy="true" ma:internalName="lebff28af96841218f87aa57015526a3" ma:taxonomyFieldName="EconomyUnit" ma:displayName="Enhet (ekonomi)" ma:default="" ma:fieldId="{5ebff28a-f968-4121-8f87-aa57015526a3}" ma:taxonomyMulti="true" ma:sspId="76f01679-147b-433d-bdef-1970141a7dae" ma:termSetId="c743c3ce-41c9-4361-b9ff-d1e54475aa56" ma:anchorId="00000000-0000-0000-0000-000000000000" ma:open="false" ma:isKeyword="false">
      <xsd:complexType>
        <xsd:sequence>
          <xsd:element ref="pc:Terms" minOccurs="0" maxOccurs="1"/>
        </xsd:sequence>
      </xsd:complexType>
    </xsd:element>
    <xsd:element name="e6bb563068ec40c6a3cac3c001bd9e53" ma:index="12" nillable="true" ma:taxonomy="true" ma:internalName="e6bb563068ec40c6a3cac3c001bd9e53" ma:taxonomyFieldName="DocumentCategory" ma:displayName="Dokumentkategori" ma:fieldId="{e6bb5630-68ec-40c6-a3ca-c3c001bd9e53}" ma:taxonomyMulti="true" ma:sspId="76f01679-147b-433d-bdef-1970141a7dae" ma:termSetId="6b6d138c-9fe4-4c7e-8453-7591c88063af"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c3f99ed-c16c-4621-9fa0-6578abacb11e" elementFormDefault="qualified">
    <xsd:import namespace="http://schemas.microsoft.com/office/2006/documentManagement/types"/>
    <xsd:import namespace="http://schemas.microsoft.com/office/infopath/2007/PartnerControls"/>
    <xsd:element name="DocumentOwner" ma:index="14" nillable="true" ma:displayName="Dokumentägare" ma:list="UserInfo" ma:SharePointGroup="0" ma:internalName="DocumentOwn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f5d05c6-5c54-423f-97a0-0edfb6de2334"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AutoTags" ma:index="23" nillable="true" ma:displayName="Tags" ma:internalName="MediaServiceAutoTags" ma:readOnly="true">
      <xsd:simpleType>
        <xsd:restriction base="dms:Text"/>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DateTaken" ma:index="26" nillable="true" ma:displayName="MediaServiceDateTaken" ma:hidden="true" ma:internalName="MediaServiceDateTaken" ma:readOnly="true">
      <xsd:simpleType>
        <xsd:restriction base="dms:Text"/>
      </xsd:simpleType>
    </xsd:element>
    <xsd:element name="MediaServiceOCR" ma:index="27" nillable="true" ma:displayName="Extracted Text" ma:internalName="MediaServiceOCR" ma:readOnly="true">
      <xsd:simpleType>
        <xsd:restriction base="dms:Note">
          <xsd:maxLength value="255"/>
        </xsd:restriction>
      </xsd:simpleType>
    </xsd:element>
    <xsd:element name="MediaLengthInSeconds" ma:index="28" nillable="true" ma:displayName="MediaLengthInSeconds" ma:hidden="true"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Bildmarkeringar" ma:readOnly="false" ma:fieldId="{5cf76f15-5ced-4ddc-b409-7134ff3c332f}" ma:taxonomyMulti="true" ma:sspId="76f01679-147b-433d-bdef-1970141a7dae"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Innehållstyp"/>
        <xsd:element ref="dc:title" minOccurs="0" maxOccurs="1" ma:index="0"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umentOwner xmlns="bc3f99ed-c16c-4621-9fa0-6578abacb11e">
      <UserInfo>
        <DisplayName/>
        <AccountId xsi:nil="true"/>
        <AccountType/>
      </UserInfo>
    </DocumentOwner>
    <lcf76f155ced4ddcb4097134ff3c332f xmlns="4f5d05c6-5c54-423f-97a0-0edfb6de2334">
      <Terms xmlns="http://schemas.microsoft.com/office/infopath/2007/PartnerControls"/>
    </lcf76f155ced4ddcb4097134ff3c332f>
    <e6bb563068ec40c6a3cac3c001bd9e53 xmlns="deaad6fb-f8b9-4adf-843c-de495c9f02ef">
      <Terms xmlns="http://schemas.microsoft.com/office/infopath/2007/PartnerControls"/>
    </e6bb563068ec40c6a3cac3c001bd9e53>
    <lf0596c7ee5a47018c43c34c33526af9 xmlns="deaad6fb-f8b9-4adf-843c-de495c9f02ef">
      <Terms xmlns="http://schemas.microsoft.com/office/infopath/2007/PartnerControls"/>
    </lf0596c7ee5a47018c43c34c33526af9>
    <lebff28af96841218f87aa57015526a3 xmlns="deaad6fb-f8b9-4adf-843c-de495c9f02ef">
      <Terms xmlns="http://schemas.microsoft.com/office/infopath/2007/PartnerControls"/>
    </lebff28af96841218f87aa57015526a3>
    <TaxCatchAll xmlns="bc3f99ed-c16c-4621-9fa0-6578abacb11e" xsi:nil="true"/>
  </documentManagement>
</p:properties>
</file>

<file path=customXml/itemProps1.xml><?xml version="1.0" encoding="utf-8"?>
<ds:datastoreItem xmlns:ds="http://schemas.openxmlformats.org/officeDocument/2006/customXml" ds:itemID="{A9A31F24-75D9-425C-AB9F-0E334DD08384}"/>
</file>

<file path=customXml/itemProps2.xml><?xml version="1.0" encoding="utf-8"?>
<ds:datastoreItem xmlns:ds="http://schemas.openxmlformats.org/officeDocument/2006/customXml" ds:itemID="{8CA6F5E9-7DC2-4B8B-AAFA-1300558FD5E3}"/>
</file>

<file path=customXml/itemProps3.xml><?xml version="1.0" encoding="utf-8"?>
<ds:datastoreItem xmlns:ds="http://schemas.openxmlformats.org/officeDocument/2006/customXml" ds:itemID="{3314F2C3-3C30-4649-8AD5-1BC80AFCAB28}"/>
</file>

<file path=docProps/app.xml><?xml version="1.0" encoding="utf-8"?>
<Properties xmlns="http://schemas.openxmlformats.org/officeDocument/2006/extended-properties" xmlns:vt="http://schemas.openxmlformats.org/officeDocument/2006/docPropsVTypes">
  <TotalTime>42</TotalTime>
  <Words>3646</Words>
  <Application>Microsoft Office PowerPoint</Application>
  <PresentationFormat>Bredbild</PresentationFormat>
  <Paragraphs>345</Paragraphs>
  <Slides>29</Slides>
  <Notes>29</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29</vt:i4>
      </vt:variant>
    </vt:vector>
  </HeadingPairs>
  <TitlesOfParts>
    <vt:vector size="35" baseType="lpstr">
      <vt:lpstr>Arial</vt:lpstr>
      <vt:lpstr>Calibri</vt:lpstr>
      <vt:lpstr>Helvetica Neue</vt:lpstr>
      <vt:lpstr>Helvetica Neue Light</vt:lpstr>
      <vt:lpstr>Roboto</vt:lpstr>
      <vt:lpstr>1_Office-tema</vt:lpstr>
      <vt:lpstr>PowerPoint-presentation</vt:lpstr>
      <vt:lpstr>Hur du använder dig av materialet</vt:lpstr>
      <vt:lpstr>PowerPoint-presentation</vt:lpstr>
      <vt:lpstr>PowerPoint-presentation</vt:lpstr>
      <vt:lpstr>Träna i att arbeta med resultatet</vt:lpstr>
      <vt:lpstr>PowerPoint-presentation</vt:lpstr>
      <vt:lpstr>Mål och syfte</vt:lpstr>
      <vt:lpstr>Mål och syfte</vt:lpstr>
      <vt:lpstr>Kommunikation</vt:lpstr>
      <vt:lpstr>Kommunikation</vt:lpstr>
      <vt:lpstr>Delaktighet</vt:lpstr>
      <vt:lpstr>Ledarskap</vt:lpstr>
      <vt:lpstr>Mål och syfte</vt:lpstr>
      <vt:lpstr>Kommunikation</vt:lpstr>
      <vt:lpstr>Kommunikation</vt:lpstr>
      <vt:lpstr>PowerPoint-presentation</vt:lpstr>
      <vt:lpstr>Träna i att arbeta med resultatet</vt:lpstr>
      <vt:lpstr>PowerPoint-presentation</vt:lpstr>
      <vt:lpstr>PowerPoint-presentation</vt:lpstr>
      <vt:lpstr>PowerPoint-presentation</vt:lpstr>
      <vt:lpstr>PowerPoint-presentation</vt:lpstr>
      <vt:lpstr>Mål och syfte</vt:lpstr>
      <vt:lpstr>Mål och syfte</vt:lpstr>
      <vt:lpstr>Mål och syfte</vt:lpstr>
      <vt:lpstr>Kommunikation</vt:lpstr>
      <vt:lpstr>Delaktighet</vt:lpstr>
      <vt:lpstr>Mål och syfte</vt:lpstr>
      <vt:lpstr>Kommunikation</vt:lpstr>
      <vt:lpstr>Delaktighet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Maria Hedman</dc:creator>
  <cp:lastModifiedBy>Maria Hedman</cp:lastModifiedBy>
  <cp:revision>4</cp:revision>
  <dcterms:created xsi:type="dcterms:W3CDTF">2022-10-31T09:48:04Z</dcterms:created>
  <dcterms:modified xsi:type="dcterms:W3CDTF">2022-11-07T12:51:09Z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0x01010036F999449BE542DAA8A32B6CA622072200C0DB6D11A550E34097C1D6104B588606</vt:lpwstr>
  </property>
</Properties>
</file>