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9"/>
  </p:notesMasterIdLst>
  <p:sldIdLst>
    <p:sldId id="257" r:id="rId2"/>
    <p:sldId id="258" r:id="rId3"/>
    <p:sldId id="259" r:id="rId4"/>
    <p:sldId id="260" r:id="rId5"/>
    <p:sldId id="261" r:id="rId6"/>
    <p:sldId id="266" r:id="rId7"/>
    <p:sldId id="268" r:id="rId8"/>
    <p:sldId id="271" r:id="rId9"/>
    <p:sldId id="272" r:id="rId10"/>
    <p:sldId id="274" r:id="rId11"/>
    <p:sldId id="276" r:id="rId12"/>
    <p:sldId id="277" r:id="rId13"/>
    <p:sldId id="278" r:id="rId14"/>
    <p:sldId id="279" r:id="rId15"/>
    <p:sldId id="280" r:id="rId16"/>
    <p:sldId id="281" r:id="rId17"/>
    <p:sldId id="28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Helvetica Neue" panose="02000503000000020004" pitchFamily="2" charset="0"/>
      <p:regular r:id="rId24"/>
      <p:bold r:id="rId25"/>
      <p:italic r:id="rId26"/>
      <p:boldItalic r:id="rId27"/>
    </p:embeddedFont>
    <p:embeddedFont>
      <p:font typeface="Helvetica Neue Light" panose="02000403000000020004"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673"/>
  </p:normalViewPr>
  <p:slideViewPr>
    <p:cSldViewPr snapToGrid="0">
      <p:cViewPr varScale="1">
        <p:scale>
          <a:sx n="105" d="100"/>
          <a:sy n="105" d="100"/>
        </p:scale>
        <p:origin x="238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ntimeter.com/app/presentation/6ed5dfb9022f00799077210e6b1a09cb/e7db66a350e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ntimeter.com/app/presentation/6ed5dfb9022f00799077210e6b1a09cb/e7db66a350e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45c7bf5a95_0_2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45c7bf5a95_0_2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00:01 </a:t>
            </a:r>
            <a:endParaRPr/>
          </a:p>
          <a:p>
            <a:pPr marL="0" lvl="0" indent="0" algn="l" rtl="0">
              <a:spcBef>
                <a:spcPts val="0"/>
              </a:spcBef>
              <a:spcAft>
                <a:spcPts val="0"/>
              </a:spcAft>
              <a:buNone/>
            </a:pPr>
            <a:endParaRPr/>
          </a:p>
          <a:p>
            <a:pPr marL="0" lvl="0" indent="0" algn="l" rtl="0">
              <a:spcBef>
                <a:spcPts val="0"/>
              </a:spcBef>
              <a:spcAft>
                <a:spcPts val="0"/>
              </a:spcAft>
              <a:buNone/>
            </a:pPr>
            <a:r>
              <a:rPr lang="sv"/>
              <a:t>Maria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55b58d6a39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55b58d6a39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chemeClr val="dk1"/>
              </a:buClr>
              <a:buSzPts val="800"/>
              <a:buChar char="●"/>
            </a:pPr>
            <a:r>
              <a:rPr lang="sv" sz="800">
                <a:solidFill>
                  <a:schemeClr val="dk1"/>
                </a:solidFill>
              </a:rPr>
              <a:t>Skulle du vilja ha möjlighet att påverka mer?</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sv" sz="800">
                <a:solidFill>
                  <a:schemeClr val="dk1"/>
                </a:solidFill>
              </a:rPr>
              <a:t>Vad skulle hjälpa dig att bidra mer?</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sv" sz="800">
                <a:solidFill>
                  <a:schemeClr val="dk1"/>
                </a:solidFill>
              </a:rPr>
              <a:t>Vad är det som hindrar dig?</a:t>
            </a:r>
            <a:endParaRPr sz="800">
              <a:solidFill>
                <a:schemeClr val="dk1"/>
              </a:solidFill>
            </a:endParaRPr>
          </a:p>
          <a:p>
            <a:pPr marL="0" lvl="0" indent="0" algn="l" rtl="0">
              <a:spcBef>
                <a:spcPts val="800"/>
              </a:spcBef>
              <a:spcAft>
                <a:spcPts val="0"/>
              </a:spcAft>
              <a:buClr>
                <a:schemeClr val="dk1"/>
              </a:buClr>
              <a:buSzPts val="1100"/>
              <a:buFont typeface="Arial"/>
              <a:buNone/>
            </a:pPr>
            <a:endParaRPr sz="1700">
              <a:solidFill>
                <a:srgbClr val="110046"/>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5b58d6a39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5b58d6a39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79400" algn="l" rtl="0">
              <a:lnSpc>
                <a:spcPct val="115000"/>
              </a:lnSpc>
              <a:spcBef>
                <a:spcPts val="0"/>
              </a:spcBef>
              <a:spcAft>
                <a:spcPts val="0"/>
              </a:spcAft>
              <a:buClr>
                <a:schemeClr val="dk1"/>
              </a:buClr>
              <a:buSzPts val="800"/>
              <a:buChar char="●"/>
            </a:pPr>
            <a:r>
              <a:rPr lang="sv" sz="800">
                <a:solidFill>
                  <a:schemeClr val="dk1"/>
                </a:solidFill>
              </a:rPr>
              <a:t>Skulle du vilja ha möjlighet att påverka mer?</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sv" sz="800">
                <a:solidFill>
                  <a:schemeClr val="dk1"/>
                </a:solidFill>
              </a:rPr>
              <a:t>Vad skulle hjälpa dig att bidra mer?</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sv" sz="800">
                <a:solidFill>
                  <a:schemeClr val="dk1"/>
                </a:solidFill>
              </a:rPr>
              <a:t>Vad är det som hindrar dig?</a:t>
            </a:r>
            <a:endParaRPr sz="800">
              <a:solidFill>
                <a:schemeClr val="dk1"/>
              </a:solidFill>
            </a:endParaRPr>
          </a:p>
          <a:p>
            <a:pPr marL="0" lvl="0" indent="0" algn="l" rtl="0">
              <a:lnSpc>
                <a:spcPct val="115000"/>
              </a:lnSpc>
              <a:spcBef>
                <a:spcPts val="0"/>
              </a:spcBef>
              <a:spcAft>
                <a:spcPts val="0"/>
              </a:spcAft>
              <a:buNone/>
            </a:pPr>
            <a:endParaRPr sz="800">
              <a:solidFill>
                <a:schemeClr val="dk1"/>
              </a:solidFill>
            </a:endParaRPr>
          </a:p>
          <a:p>
            <a:pPr marL="914400" lvl="0" indent="-298450" algn="l" rtl="0">
              <a:lnSpc>
                <a:spcPct val="115000"/>
              </a:lnSpc>
              <a:spcBef>
                <a:spcPts val="0"/>
              </a:spcBef>
              <a:spcAft>
                <a:spcPts val="0"/>
              </a:spcAft>
              <a:buClr>
                <a:schemeClr val="dk1"/>
              </a:buClr>
              <a:buSzPts val="1100"/>
              <a:buChar char="●"/>
            </a:pPr>
            <a:r>
              <a:rPr lang="sv">
                <a:solidFill>
                  <a:schemeClr val="dk1"/>
                </a:solidFill>
              </a:rPr>
              <a:t>Jag vet hur jag ska leda digital transformation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sz="8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45c7bf5a95_0_1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600" dirty="0">
              <a:solidFill>
                <a:schemeClr val="dk1"/>
              </a:solidFill>
              <a:latin typeface="Roboto"/>
              <a:ea typeface="Roboto"/>
              <a:cs typeface="Roboto"/>
              <a:sym typeface="Roboto"/>
            </a:endParaRPr>
          </a:p>
        </p:txBody>
      </p:sp>
      <p:sp>
        <p:nvSpPr>
          <p:cNvPr id="435" name="Google Shape;435;g145c7bf5a95_0_1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5c16e5ca3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5c16e5ca3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2273cfec46_1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2273cfec46_1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5c16e5ca3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5c16e5ca3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45c7bf5a95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45c7bf5a95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4" name="Google Shape;464;g145c7bf5a95_0_9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sv"/>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5c16e5ca39_0_1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473" name="Google Shape;473;g15c16e5ca39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5c16e5ca39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g15c16e5ca39_0_3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400" dirty="0"/>
          </a:p>
        </p:txBody>
      </p:sp>
      <p:sp>
        <p:nvSpPr>
          <p:cNvPr id="210" name="Google Shape;210;g15c16e5ca39_0_3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fld id="{00000000-1234-1234-1234-123412341234}" type="slidenum">
              <a:rPr lang="sv" sz="2400" b="0" i="0" u="none" strike="noStrike" cap="none">
                <a:solidFill>
                  <a:srgbClr val="000000"/>
                </a:solidFill>
                <a:latin typeface="Arial"/>
                <a:ea typeface="Arial"/>
                <a:cs typeface="Arial"/>
                <a:sym typeface="Arial"/>
              </a:rPr>
              <a:t>2</a:t>
            </a:fld>
            <a:endParaRPr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55b58d6a39_0_1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600" dirty="0">
              <a:latin typeface="Roboto"/>
              <a:ea typeface="Roboto"/>
              <a:cs typeface="Roboto"/>
              <a:sym typeface="Roboto"/>
            </a:endParaRPr>
          </a:p>
        </p:txBody>
      </p:sp>
      <p:sp>
        <p:nvSpPr>
          <p:cNvPr id="217" name="Google Shape;217;g155b58d6a39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45c7bf5a95_0_2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45c7bf5a95_0_2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62a3ca55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62a3ca55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55b58d6a39_0_1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55b58d6a39_0_1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dirty="0"/>
              <a:t>Dela länk i chatten: https://www.menti.com/al2k8nsrenfs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sv" dirty="0"/>
              <a:t>Här är länk till resultatet, </a:t>
            </a:r>
            <a:r>
              <a:rPr lang="sv" u="sng" dirty="0">
                <a:solidFill>
                  <a:schemeClr val="hlink"/>
                </a:solidFill>
                <a:hlinkClick r:id="rId3"/>
              </a:rPr>
              <a:t>https://www.mentimeter.com/app/presentation/6ed5dfb9022f00799077210e6b1a09cb/e7db66a350ec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sv" dirty="0"/>
              <a:t>Nu har vi själva genomgått att svara på frågorna.</a:t>
            </a:r>
            <a:endParaRPr dirty="0"/>
          </a:p>
          <a:p>
            <a:pPr marL="457200" lvl="0" indent="-298450" algn="l" rtl="0">
              <a:spcBef>
                <a:spcPts val="0"/>
              </a:spcBef>
              <a:spcAft>
                <a:spcPts val="0"/>
              </a:spcAft>
              <a:buSzPts val="1100"/>
              <a:buChar char="●"/>
            </a:pPr>
            <a:r>
              <a:rPr lang="sv" dirty="0"/>
              <a:t>Hur kändes det?</a:t>
            </a:r>
            <a:endParaRPr dirty="0"/>
          </a:p>
          <a:p>
            <a:pPr marL="457200" lvl="0" indent="-298450" algn="l" rtl="0">
              <a:spcBef>
                <a:spcPts val="0"/>
              </a:spcBef>
              <a:spcAft>
                <a:spcPts val="0"/>
              </a:spcAft>
              <a:buSzPts val="1100"/>
              <a:buChar char="●"/>
            </a:pPr>
            <a:r>
              <a:rPr lang="sv" dirty="0"/>
              <a:t>Blev du orolig kring några frågor?</a:t>
            </a:r>
            <a:endParaRPr dirty="0"/>
          </a:p>
          <a:p>
            <a:pPr marL="457200" lvl="0" indent="-298450" algn="l" rtl="0">
              <a:spcBef>
                <a:spcPts val="0"/>
              </a:spcBef>
              <a:spcAft>
                <a:spcPts val="0"/>
              </a:spcAft>
              <a:buSzPts val="1100"/>
              <a:buChar char="●"/>
            </a:pPr>
            <a:r>
              <a:rPr lang="sv" dirty="0"/>
              <a:t>Vågade du svara ärligt?</a:t>
            </a:r>
            <a:endParaRPr dirty="0"/>
          </a:p>
          <a:p>
            <a:pPr marL="457200" lvl="0" indent="-298450" algn="l" rtl="0">
              <a:spcBef>
                <a:spcPts val="0"/>
              </a:spcBef>
              <a:spcAft>
                <a:spcPts val="0"/>
              </a:spcAft>
              <a:buSzPts val="1100"/>
              <a:buChar char="●"/>
            </a:pPr>
            <a:r>
              <a:rPr lang="sv" dirty="0"/>
              <a:t>Förstår du frågorna?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55b58d6a39_0_1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55b58d6a39_0_1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
                <a:solidFill>
                  <a:schemeClr val="dk1"/>
                </a:solidFill>
              </a:rPr>
              <a:t>Marie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sv">
                <a:solidFill>
                  <a:schemeClr val="dk1"/>
                </a:solidFill>
              </a:rPr>
              <a:t>Här är länk till resultatet, </a:t>
            </a:r>
            <a:r>
              <a:rPr lang="sv" u="sng">
                <a:solidFill>
                  <a:schemeClr val="hlink"/>
                </a:solidFill>
                <a:hlinkClick r:id="rId3"/>
              </a:rPr>
              <a:t>https://www.mentimeter.com/app/presentation/6ed5dfb9022f00799077210e6b1a09cb/e7db66a350ec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6297438e4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6297438e4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5b58d6a39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55b58d6a39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chemeClr val="dk1"/>
              </a:buClr>
              <a:buSzPts val="800"/>
              <a:buChar char="●"/>
            </a:pPr>
            <a:r>
              <a:rPr lang="sv" sz="800">
                <a:solidFill>
                  <a:schemeClr val="dk1"/>
                </a:solidFill>
              </a:rPr>
              <a:t>Vad skulle hjälpa dig att bidra mer?</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på bakgrundsplatts">
  <p:cSld name="Rubrikbild på bakgrundsplatts">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t="1" b="41032"/>
          <a:stretch/>
        </p:blipFill>
        <p:spPr>
          <a:xfrm>
            <a:off x="0" y="-2"/>
            <a:ext cx="9147667" cy="4194000"/>
          </a:xfrm>
          <a:prstGeom prst="rect">
            <a:avLst/>
          </a:prstGeom>
          <a:noFill/>
          <a:ln>
            <a:noFill/>
          </a:ln>
        </p:spPr>
      </p:pic>
      <p:sp>
        <p:nvSpPr>
          <p:cNvPr id="13" name="Google Shape;13;p2"/>
          <p:cNvSpPr txBox="1">
            <a:spLocks noGrp="1"/>
          </p:cNvSpPr>
          <p:nvPr>
            <p:ph type="ctrTitle"/>
          </p:nvPr>
        </p:nvSpPr>
        <p:spPr>
          <a:xfrm>
            <a:off x="755650" y="1168004"/>
            <a:ext cx="7704000" cy="75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4400"/>
              <a:buNone/>
              <a:defRPr sz="44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Rubrik + Brödtext, mörk bakgrund, Kapitelmärkning">
  <p:cSld name="1_Rubrik + Brödtext, mörk bakgrund, Kapitelmärkning">
    <p:spTree>
      <p:nvGrpSpPr>
        <p:cNvPr id="1"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t="1" b="40931"/>
          <a:stretch/>
        </p:blipFill>
        <p:spPr>
          <a:xfrm>
            <a:off x="0" y="-3"/>
            <a:ext cx="9147600" cy="4194000"/>
          </a:xfrm>
          <a:prstGeom prst="rect">
            <a:avLst/>
          </a:prstGeom>
          <a:noFill/>
          <a:ln>
            <a:noFill/>
          </a:ln>
        </p:spPr>
      </p:pic>
      <p:sp>
        <p:nvSpPr>
          <p:cNvPr id="58" name="Google Shape;58;p12"/>
          <p:cNvSpPr txBox="1">
            <a:spLocks noGrp="1"/>
          </p:cNvSpPr>
          <p:nvPr>
            <p:ph type="body" idx="1"/>
          </p:nvPr>
        </p:nvSpPr>
        <p:spPr>
          <a:xfrm>
            <a:off x="755650" y="568325"/>
            <a:ext cx="7704000" cy="5904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SzPts val="3000"/>
              <a:buNone/>
              <a:defRPr sz="3000">
                <a:solidFill>
                  <a:schemeClr val="lt1"/>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12"/>
          <p:cNvSpPr txBox="1">
            <a:spLocks noGrp="1"/>
          </p:cNvSpPr>
          <p:nvPr>
            <p:ph type="body" idx="2"/>
          </p:nvPr>
        </p:nvSpPr>
        <p:spPr>
          <a:xfrm>
            <a:off x="755576" y="1329929"/>
            <a:ext cx="7704000" cy="2610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2000"/>
              <a:buNone/>
              <a:defRPr sz="2000">
                <a:solidFill>
                  <a:schemeClr val="lt1"/>
                </a:solidFill>
                <a:latin typeface="Calibri"/>
                <a:ea typeface="Calibri"/>
                <a:cs typeface="Calibri"/>
                <a:sym typeface="Calibri"/>
              </a:defRPr>
            </a:lvl1pPr>
            <a:lvl2pPr marL="914400" lvl="1" indent="-228600" algn="l">
              <a:spcBef>
                <a:spcPts val="600"/>
              </a:spcBef>
              <a:spcAft>
                <a:spcPts val="0"/>
              </a:spcAft>
              <a:buSzPts val="1800"/>
              <a:buNone/>
              <a:defRPr/>
            </a:lvl2pPr>
            <a:lvl3pPr marL="1371600" lvl="2" indent="-228600" algn="l">
              <a:spcBef>
                <a:spcPts val="320"/>
              </a:spcBef>
              <a:spcAft>
                <a:spcPts val="0"/>
              </a:spcAft>
              <a:buSzPts val="1600"/>
              <a:buNone/>
              <a:defRPr/>
            </a:lvl3pPr>
            <a:lvl4pPr marL="1828800" lvl="3" indent="-228600" algn="l">
              <a:spcBef>
                <a:spcPts val="280"/>
              </a:spcBef>
              <a:spcAft>
                <a:spcPts val="0"/>
              </a:spcAft>
              <a:buSzPts val="1400"/>
              <a:buNone/>
              <a:defRPr/>
            </a:lvl4pPr>
            <a:lvl5pPr marL="2286000" lvl="4" indent="-228600" algn="l">
              <a:spcBef>
                <a:spcPts val="240"/>
              </a:spcBef>
              <a:spcAft>
                <a:spcPts val="0"/>
              </a:spcAft>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12"/>
          <p:cNvSpPr txBox="1">
            <a:spLocks noGrp="1"/>
          </p:cNvSpPr>
          <p:nvPr>
            <p:ph type="body" idx="3"/>
          </p:nvPr>
        </p:nvSpPr>
        <p:spPr>
          <a:xfrm>
            <a:off x="395288" y="245562"/>
            <a:ext cx="8064300" cy="164100"/>
          </a:xfrm>
          <a:prstGeom prst="rect">
            <a:avLst/>
          </a:prstGeom>
          <a:noFill/>
          <a:ln>
            <a:noFill/>
          </a:ln>
        </p:spPr>
        <p:txBody>
          <a:bodyPr spcFirstLastPara="1" wrap="square" lIns="91425" tIns="45700" rIns="91425" bIns="45700" anchor="ctr" anchorCtr="0">
            <a:noAutofit/>
          </a:bodyPr>
          <a:lstStyle>
            <a:lvl1pPr marL="457200" lvl="0" indent="-228600" algn="l">
              <a:spcBef>
                <a:spcPts val="200"/>
              </a:spcBef>
              <a:spcAft>
                <a:spcPts val="0"/>
              </a:spcAft>
              <a:buSzPts val="1000"/>
              <a:buFont typeface="Calibri"/>
              <a:buNone/>
              <a:defRPr sz="1000" b="1">
                <a:solidFill>
                  <a:schemeClr val="lt1"/>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hoto + Title and text">
  <p:cSld name="Photo + Title and text">
    <p:spTree>
      <p:nvGrpSpPr>
        <p:cNvPr id="1" name="Shape 61"/>
        <p:cNvGrpSpPr/>
        <p:nvPr/>
      </p:nvGrpSpPr>
      <p:grpSpPr>
        <a:xfrm>
          <a:off x="0" y="0"/>
          <a:ext cx="0" cy="0"/>
          <a:chOff x="0" y="0"/>
          <a:chExt cx="0" cy="0"/>
        </a:xfrm>
      </p:grpSpPr>
      <p:sp>
        <p:nvSpPr>
          <p:cNvPr id="62" name="Google Shape;62;p13"/>
          <p:cNvSpPr>
            <a:spLocks noGrp="1"/>
          </p:cNvSpPr>
          <p:nvPr>
            <p:ph type="pic" idx="2"/>
          </p:nvPr>
        </p:nvSpPr>
        <p:spPr>
          <a:xfrm>
            <a:off x="-4738" y="-480795"/>
            <a:ext cx="9153300" cy="61053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1pPr>
            <a:lvl2pPr marR="0" lvl="1"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2pPr>
            <a:lvl3pPr marR="0" lvl="2"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3pPr>
            <a:lvl4pPr marR="0" lvl="3"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4pPr>
            <a:lvl5pPr marR="0" lvl="4"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5pPr>
            <a:lvl6pPr marR="0" lvl="5" algn="l" rtl="0">
              <a:lnSpc>
                <a:spcPct val="100000"/>
              </a:lnSpc>
              <a:spcBef>
                <a:spcPts val="800"/>
              </a:spcBef>
              <a:spcAft>
                <a:spcPts val="0"/>
              </a:spcAft>
              <a:buClr>
                <a:srgbClr val="110046"/>
              </a:buClr>
              <a:buSzPts val="2400"/>
              <a:buFont typeface="Arial"/>
              <a:buChar char="•"/>
              <a:defRPr sz="1700" b="0" i="0" u="none" strike="noStrike" cap="none">
                <a:solidFill>
                  <a:srgbClr val="110046"/>
                </a:solidFill>
                <a:latin typeface="Arial"/>
                <a:ea typeface="Arial"/>
                <a:cs typeface="Arial"/>
                <a:sym typeface="Arial"/>
              </a:defRPr>
            </a:lvl6pPr>
            <a:lvl7pPr marR="0" lvl="6" algn="l" rtl="0">
              <a:lnSpc>
                <a:spcPct val="100000"/>
              </a:lnSpc>
              <a:spcBef>
                <a:spcPts val="800"/>
              </a:spcBef>
              <a:spcAft>
                <a:spcPts val="0"/>
              </a:spcAft>
              <a:buClr>
                <a:srgbClr val="110046"/>
              </a:buClr>
              <a:buSzPts val="2400"/>
              <a:buFont typeface="Arial"/>
              <a:buChar char="•"/>
              <a:defRPr sz="1700" b="0" i="0" u="none" strike="noStrike" cap="none">
                <a:solidFill>
                  <a:srgbClr val="110046"/>
                </a:solidFill>
                <a:latin typeface="Arial"/>
                <a:ea typeface="Arial"/>
                <a:cs typeface="Arial"/>
                <a:sym typeface="Arial"/>
              </a:defRPr>
            </a:lvl7pPr>
            <a:lvl8pPr marR="0" lvl="7" algn="l" rtl="0">
              <a:lnSpc>
                <a:spcPct val="100000"/>
              </a:lnSpc>
              <a:spcBef>
                <a:spcPts val="800"/>
              </a:spcBef>
              <a:spcAft>
                <a:spcPts val="0"/>
              </a:spcAft>
              <a:buClr>
                <a:srgbClr val="110046"/>
              </a:buClr>
              <a:buSzPts val="2400"/>
              <a:buFont typeface="Arial"/>
              <a:buChar char="•"/>
              <a:defRPr sz="1700" b="0" i="0" u="none" strike="noStrike" cap="none">
                <a:solidFill>
                  <a:srgbClr val="110046"/>
                </a:solidFill>
                <a:latin typeface="Arial"/>
                <a:ea typeface="Arial"/>
                <a:cs typeface="Arial"/>
                <a:sym typeface="Arial"/>
              </a:defRPr>
            </a:lvl8pPr>
            <a:lvl9pPr marR="0" lvl="8" algn="l" rtl="0">
              <a:lnSpc>
                <a:spcPct val="100000"/>
              </a:lnSpc>
              <a:spcBef>
                <a:spcPts val="800"/>
              </a:spcBef>
              <a:spcAft>
                <a:spcPts val="0"/>
              </a:spcAft>
              <a:buClr>
                <a:srgbClr val="110046"/>
              </a:buClr>
              <a:buSzPts val="2400"/>
              <a:buFont typeface="Arial"/>
              <a:buChar char="•"/>
              <a:defRPr sz="1700" b="0" i="0" u="none" strike="noStrike" cap="none">
                <a:solidFill>
                  <a:srgbClr val="110046"/>
                </a:solidFill>
                <a:latin typeface="Arial"/>
                <a:ea typeface="Arial"/>
                <a:cs typeface="Arial"/>
                <a:sym typeface="Arial"/>
              </a:defRPr>
            </a:lvl9pPr>
          </a:lstStyle>
          <a:p>
            <a:endParaRPr/>
          </a:p>
        </p:txBody>
      </p:sp>
      <p:sp>
        <p:nvSpPr>
          <p:cNvPr id="63" name="Google Shape;63;p13"/>
          <p:cNvSpPr/>
          <p:nvPr/>
        </p:nvSpPr>
        <p:spPr>
          <a:xfrm>
            <a:off x="-4183" y="-29681"/>
            <a:ext cx="4493700" cy="5202900"/>
          </a:xfrm>
          <a:prstGeom prst="roundRect">
            <a:avLst>
              <a:gd name="adj" fmla="val 0"/>
            </a:avLst>
          </a:prstGeom>
          <a:solidFill>
            <a:srgbClr val="F4F3F6"/>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000000"/>
              </a:solidFill>
              <a:latin typeface="Arial"/>
              <a:ea typeface="Arial"/>
              <a:cs typeface="Arial"/>
              <a:sym typeface="Arial"/>
            </a:endParaRPr>
          </a:p>
        </p:txBody>
      </p:sp>
      <p:sp>
        <p:nvSpPr>
          <p:cNvPr id="64" name="Google Shape;64;p13"/>
          <p:cNvSpPr txBox="1">
            <a:spLocks noGrp="1"/>
          </p:cNvSpPr>
          <p:nvPr>
            <p:ph type="title"/>
          </p:nvPr>
        </p:nvSpPr>
        <p:spPr>
          <a:xfrm>
            <a:off x="471114" y="764735"/>
            <a:ext cx="3352200" cy="11385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65" name="Google Shape;65;p13"/>
          <p:cNvSpPr txBox="1">
            <a:spLocks noGrp="1"/>
          </p:cNvSpPr>
          <p:nvPr>
            <p:ph type="body" idx="1"/>
          </p:nvPr>
        </p:nvSpPr>
        <p:spPr>
          <a:xfrm>
            <a:off x="471114" y="2101609"/>
            <a:ext cx="3352200" cy="3418500"/>
          </a:xfrm>
          <a:prstGeom prst="rect">
            <a:avLst/>
          </a:prstGeom>
          <a:noFill/>
          <a:ln>
            <a:noFill/>
          </a:ln>
        </p:spPr>
        <p:txBody>
          <a:bodyPr spcFirstLastPara="1" wrap="square" lIns="26775" tIns="26775" rIns="26775" bIns="26775" anchor="t" anchorCtr="0">
            <a:noAutofit/>
          </a:bodyPr>
          <a:lstStyle>
            <a:lvl1pPr marL="457200" lvl="0" indent="-228600" algn="l" rtl="0">
              <a:lnSpc>
                <a:spcPct val="100000"/>
              </a:lnSpc>
              <a:spcBef>
                <a:spcPts val="800"/>
              </a:spcBef>
              <a:spcAft>
                <a:spcPts val="0"/>
              </a:spcAft>
              <a:buClr>
                <a:srgbClr val="110046"/>
              </a:buClr>
              <a:buSzPts val="700"/>
              <a:buNone/>
              <a:defRPr/>
            </a:lvl1pPr>
            <a:lvl2pPr marL="914400" lvl="1" indent="-228600" algn="l" rtl="0">
              <a:lnSpc>
                <a:spcPct val="100000"/>
              </a:lnSpc>
              <a:spcBef>
                <a:spcPts val="800"/>
              </a:spcBef>
              <a:spcAft>
                <a:spcPts val="0"/>
              </a:spcAft>
              <a:buClr>
                <a:srgbClr val="110046"/>
              </a:buClr>
              <a:buSzPts val="700"/>
              <a:buNone/>
              <a:defRPr/>
            </a:lvl2pPr>
            <a:lvl3pPr marL="1371600" lvl="2" indent="-228600" algn="l" rtl="0">
              <a:lnSpc>
                <a:spcPct val="100000"/>
              </a:lnSpc>
              <a:spcBef>
                <a:spcPts val="800"/>
              </a:spcBef>
              <a:spcAft>
                <a:spcPts val="0"/>
              </a:spcAft>
              <a:buClr>
                <a:srgbClr val="110046"/>
              </a:buClr>
              <a:buSzPts val="700"/>
              <a:buNone/>
              <a:defRPr/>
            </a:lvl3pPr>
            <a:lvl4pPr marL="1828800" lvl="3" indent="-228600" algn="l" rtl="0">
              <a:lnSpc>
                <a:spcPct val="100000"/>
              </a:lnSpc>
              <a:spcBef>
                <a:spcPts val="800"/>
              </a:spcBef>
              <a:spcAft>
                <a:spcPts val="0"/>
              </a:spcAft>
              <a:buClr>
                <a:srgbClr val="110046"/>
              </a:buClr>
              <a:buSzPts val="700"/>
              <a:buNone/>
              <a:defRPr/>
            </a:lvl4pPr>
            <a:lvl5pPr marL="2286000" lvl="4" indent="-228600" algn="l" rtl="0">
              <a:lnSpc>
                <a:spcPct val="100000"/>
              </a:lnSpc>
              <a:spcBef>
                <a:spcPts val="800"/>
              </a:spcBef>
              <a:spcAft>
                <a:spcPts val="0"/>
              </a:spcAft>
              <a:buClr>
                <a:srgbClr val="110046"/>
              </a:buClr>
              <a:buSzPts val="700"/>
              <a:buNone/>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text columns">
  <p:cSld name="3 text columns">
    <p:spTree>
      <p:nvGrpSpPr>
        <p:cNvPr id="1" name="Shape 66"/>
        <p:cNvGrpSpPr/>
        <p:nvPr/>
      </p:nvGrpSpPr>
      <p:grpSpPr>
        <a:xfrm>
          <a:off x="0" y="0"/>
          <a:ext cx="0" cy="0"/>
          <a:chOff x="0" y="0"/>
          <a:chExt cx="0" cy="0"/>
        </a:xfrm>
      </p:grpSpPr>
      <p:sp>
        <p:nvSpPr>
          <p:cNvPr id="67" name="Google Shape;67;p14"/>
          <p:cNvSpPr txBox="1">
            <a:spLocks noGrp="1"/>
          </p:cNvSpPr>
          <p:nvPr>
            <p:ph type="body" idx="1"/>
          </p:nvPr>
        </p:nvSpPr>
        <p:spPr>
          <a:xfrm>
            <a:off x="3347486" y="1672530"/>
            <a:ext cx="2301300" cy="540000"/>
          </a:xfrm>
          <a:prstGeom prst="rect">
            <a:avLst/>
          </a:prstGeom>
          <a:noFill/>
          <a:ln>
            <a:noFill/>
          </a:ln>
        </p:spPr>
        <p:txBody>
          <a:bodyPr spcFirstLastPara="1" wrap="square" lIns="26775" tIns="26775" rIns="26775" bIns="26775" anchor="b" anchorCtr="0">
            <a:noAutofit/>
          </a:bodyPr>
          <a:lstStyle>
            <a:lvl1pPr marL="457200" lvl="0" indent="-228600" algn="l" rtl="0">
              <a:lnSpc>
                <a:spcPct val="100000"/>
              </a:lnSpc>
              <a:spcBef>
                <a:spcPts val="0"/>
              </a:spcBef>
              <a:spcAft>
                <a:spcPts val="0"/>
              </a:spcAft>
              <a:buClr>
                <a:srgbClr val="110046"/>
              </a:buClr>
              <a:buSzPts val="1600"/>
              <a:buFont typeface="Arial"/>
              <a:buNone/>
              <a:defRPr sz="1600">
                <a:latin typeface="Arial"/>
                <a:ea typeface="Arial"/>
                <a:cs typeface="Arial"/>
                <a:sym typeface="Arial"/>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68" name="Google Shape;68;p14"/>
          <p:cNvSpPr txBox="1">
            <a:spLocks noGrp="1"/>
          </p:cNvSpPr>
          <p:nvPr>
            <p:ph type="body" idx="2"/>
          </p:nvPr>
        </p:nvSpPr>
        <p:spPr>
          <a:xfrm>
            <a:off x="3347486" y="2304281"/>
            <a:ext cx="2301300" cy="2225400"/>
          </a:xfrm>
          <a:prstGeom prst="rect">
            <a:avLst/>
          </a:prstGeom>
          <a:noFill/>
          <a:ln>
            <a:noFill/>
          </a:ln>
        </p:spPr>
        <p:txBody>
          <a:bodyPr spcFirstLastPara="1" wrap="square" lIns="26775" tIns="26775" rIns="26775" bIns="26775" anchor="t" anchorCtr="0">
            <a:noAutofit/>
          </a:bodyPr>
          <a:lstStyle>
            <a:lvl1pPr marL="457200" lvl="0" indent="-228600" algn="l" rtl="0">
              <a:lnSpc>
                <a:spcPct val="110000"/>
              </a:lnSpc>
              <a:spcBef>
                <a:spcPts val="800"/>
              </a:spcBef>
              <a:spcAft>
                <a:spcPts val="0"/>
              </a:spcAft>
              <a:buClr>
                <a:srgbClr val="110046"/>
              </a:buClr>
              <a:buSzPts val="900"/>
              <a:buFont typeface="Arial"/>
              <a:buNone/>
              <a:defRPr sz="900"/>
            </a:lvl1pPr>
            <a:lvl2pPr marL="914400" lvl="1" indent="-228600" algn="l" rtl="0">
              <a:lnSpc>
                <a:spcPct val="110000"/>
              </a:lnSpc>
              <a:spcBef>
                <a:spcPts val="800"/>
              </a:spcBef>
              <a:spcAft>
                <a:spcPts val="0"/>
              </a:spcAft>
              <a:buClr>
                <a:srgbClr val="110046"/>
              </a:buClr>
              <a:buSzPts val="900"/>
              <a:buFont typeface="Arial"/>
              <a:buNone/>
              <a:defRPr sz="900"/>
            </a:lvl2pPr>
            <a:lvl3pPr marL="1371600" lvl="2" indent="-228600" algn="l" rtl="0">
              <a:lnSpc>
                <a:spcPct val="110000"/>
              </a:lnSpc>
              <a:spcBef>
                <a:spcPts val="800"/>
              </a:spcBef>
              <a:spcAft>
                <a:spcPts val="0"/>
              </a:spcAft>
              <a:buClr>
                <a:srgbClr val="110046"/>
              </a:buClr>
              <a:buSzPts val="900"/>
              <a:buFont typeface="Arial"/>
              <a:buNone/>
              <a:defRPr sz="900"/>
            </a:lvl3pPr>
            <a:lvl4pPr marL="1828800" lvl="3" indent="-228600" algn="l" rtl="0">
              <a:lnSpc>
                <a:spcPct val="110000"/>
              </a:lnSpc>
              <a:spcBef>
                <a:spcPts val="800"/>
              </a:spcBef>
              <a:spcAft>
                <a:spcPts val="0"/>
              </a:spcAft>
              <a:buClr>
                <a:srgbClr val="110046"/>
              </a:buClr>
              <a:buSzPts val="900"/>
              <a:buFont typeface="Arial"/>
              <a:buNone/>
              <a:defRPr sz="900"/>
            </a:lvl4pPr>
            <a:lvl5pPr marL="2286000" lvl="4" indent="-228600" algn="l" rtl="0">
              <a:lnSpc>
                <a:spcPct val="110000"/>
              </a:lnSpc>
              <a:spcBef>
                <a:spcPts val="800"/>
              </a:spcBef>
              <a:spcAft>
                <a:spcPts val="0"/>
              </a:spcAft>
              <a:buClr>
                <a:srgbClr val="110046"/>
              </a:buClr>
              <a:buSzPts val="900"/>
              <a:buFont typeface="Arial"/>
              <a:buNone/>
              <a:defRPr sz="900"/>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69" name="Google Shape;69;p14"/>
          <p:cNvSpPr txBox="1">
            <a:spLocks noGrp="1"/>
          </p:cNvSpPr>
          <p:nvPr>
            <p:ph type="body" idx="3"/>
          </p:nvPr>
        </p:nvSpPr>
        <p:spPr>
          <a:xfrm>
            <a:off x="5983969" y="1672530"/>
            <a:ext cx="2301300" cy="540000"/>
          </a:xfrm>
          <a:prstGeom prst="rect">
            <a:avLst/>
          </a:prstGeom>
          <a:noFill/>
          <a:ln>
            <a:noFill/>
          </a:ln>
        </p:spPr>
        <p:txBody>
          <a:bodyPr spcFirstLastPara="1" wrap="square" lIns="26775" tIns="26775" rIns="26775" bIns="26775" anchor="b" anchorCtr="0">
            <a:noAutofit/>
          </a:bodyPr>
          <a:lstStyle>
            <a:lvl1pPr marL="457200" lvl="0" indent="-228600" algn="l" rtl="0">
              <a:lnSpc>
                <a:spcPct val="100000"/>
              </a:lnSpc>
              <a:spcBef>
                <a:spcPts val="0"/>
              </a:spcBef>
              <a:spcAft>
                <a:spcPts val="0"/>
              </a:spcAft>
              <a:buClr>
                <a:srgbClr val="110046"/>
              </a:buClr>
              <a:buSzPts val="1600"/>
              <a:buFont typeface="Arial"/>
              <a:buNone/>
              <a:defRPr sz="1600">
                <a:latin typeface="Arial"/>
                <a:ea typeface="Arial"/>
                <a:cs typeface="Arial"/>
                <a:sym typeface="Arial"/>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70" name="Google Shape;70;p14"/>
          <p:cNvSpPr txBox="1">
            <a:spLocks noGrp="1"/>
          </p:cNvSpPr>
          <p:nvPr>
            <p:ph type="body" idx="4"/>
          </p:nvPr>
        </p:nvSpPr>
        <p:spPr>
          <a:xfrm>
            <a:off x="5983969" y="2304281"/>
            <a:ext cx="2301300" cy="2225400"/>
          </a:xfrm>
          <a:prstGeom prst="rect">
            <a:avLst/>
          </a:prstGeom>
          <a:noFill/>
          <a:ln>
            <a:noFill/>
          </a:ln>
        </p:spPr>
        <p:txBody>
          <a:bodyPr spcFirstLastPara="1" wrap="square" lIns="26775" tIns="26775" rIns="26775" bIns="26775" anchor="t" anchorCtr="0">
            <a:noAutofit/>
          </a:bodyPr>
          <a:lstStyle>
            <a:lvl1pPr marL="457200" lvl="0" indent="-228600" algn="l" rtl="0">
              <a:lnSpc>
                <a:spcPct val="110000"/>
              </a:lnSpc>
              <a:spcBef>
                <a:spcPts val="800"/>
              </a:spcBef>
              <a:spcAft>
                <a:spcPts val="0"/>
              </a:spcAft>
              <a:buClr>
                <a:srgbClr val="110046"/>
              </a:buClr>
              <a:buSzPts val="900"/>
              <a:buFont typeface="Arial"/>
              <a:buNone/>
              <a:defRPr sz="900"/>
            </a:lvl1pPr>
            <a:lvl2pPr marL="914400" lvl="1" indent="-228600" algn="l" rtl="0">
              <a:lnSpc>
                <a:spcPct val="110000"/>
              </a:lnSpc>
              <a:spcBef>
                <a:spcPts val="800"/>
              </a:spcBef>
              <a:spcAft>
                <a:spcPts val="0"/>
              </a:spcAft>
              <a:buClr>
                <a:srgbClr val="110046"/>
              </a:buClr>
              <a:buSzPts val="900"/>
              <a:buFont typeface="Arial"/>
              <a:buNone/>
              <a:defRPr sz="900"/>
            </a:lvl2pPr>
            <a:lvl3pPr marL="1371600" lvl="2" indent="-228600" algn="l" rtl="0">
              <a:lnSpc>
                <a:spcPct val="110000"/>
              </a:lnSpc>
              <a:spcBef>
                <a:spcPts val="800"/>
              </a:spcBef>
              <a:spcAft>
                <a:spcPts val="0"/>
              </a:spcAft>
              <a:buClr>
                <a:srgbClr val="110046"/>
              </a:buClr>
              <a:buSzPts val="900"/>
              <a:buFont typeface="Arial"/>
              <a:buNone/>
              <a:defRPr sz="900"/>
            </a:lvl3pPr>
            <a:lvl4pPr marL="1828800" lvl="3" indent="-228600" algn="l" rtl="0">
              <a:lnSpc>
                <a:spcPct val="110000"/>
              </a:lnSpc>
              <a:spcBef>
                <a:spcPts val="800"/>
              </a:spcBef>
              <a:spcAft>
                <a:spcPts val="0"/>
              </a:spcAft>
              <a:buClr>
                <a:srgbClr val="110046"/>
              </a:buClr>
              <a:buSzPts val="900"/>
              <a:buFont typeface="Arial"/>
              <a:buNone/>
              <a:defRPr sz="900"/>
            </a:lvl4pPr>
            <a:lvl5pPr marL="2286000" lvl="4" indent="-228600" algn="l" rtl="0">
              <a:lnSpc>
                <a:spcPct val="110000"/>
              </a:lnSpc>
              <a:spcBef>
                <a:spcPts val="800"/>
              </a:spcBef>
              <a:spcAft>
                <a:spcPts val="0"/>
              </a:spcAft>
              <a:buClr>
                <a:srgbClr val="110046"/>
              </a:buClr>
              <a:buSzPts val="900"/>
              <a:buFont typeface="Arial"/>
              <a:buNone/>
              <a:defRPr sz="900"/>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71" name="Google Shape;71;p14"/>
          <p:cNvSpPr txBox="1">
            <a:spLocks noGrp="1"/>
          </p:cNvSpPr>
          <p:nvPr>
            <p:ph type="body" idx="5"/>
          </p:nvPr>
        </p:nvSpPr>
        <p:spPr>
          <a:xfrm>
            <a:off x="711003" y="1672530"/>
            <a:ext cx="2301300" cy="540000"/>
          </a:xfrm>
          <a:prstGeom prst="rect">
            <a:avLst/>
          </a:prstGeom>
          <a:noFill/>
          <a:ln>
            <a:noFill/>
          </a:ln>
        </p:spPr>
        <p:txBody>
          <a:bodyPr spcFirstLastPara="1" wrap="square" lIns="26775" tIns="26775" rIns="26775" bIns="26775" anchor="b" anchorCtr="0">
            <a:noAutofit/>
          </a:bodyPr>
          <a:lstStyle>
            <a:lvl1pPr marL="457200" lvl="0" indent="-228600" algn="l" rtl="0">
              <a:lnSpc>
                <a:spcPct val="100000"/>
              </a:lnSpc>
              <a:spcBef>
                <a:spcPts val="0"/>
              </a:spcBef>
              <a:spcAft>
                <a:spcPts val="0"/>
              </a:spcAft>
              <a:buClr>
                <a:srgbClr val="110046"/>
              </a:buClr>
              <a:buSzPts val="1600"/>
              <a:buFont typeface="Arial"/>
              <a:buNone/>
              <a:defRPr sz="1600">
                <a:latin typeface="Arial"/>
                <a:ea typeface="Arial"/>
                <a:cs typeface="Arial"/>
                <a:sym typeface="Arial"/>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72" name="Google Shape;72;p14"/>
          <p:cNvSpPr txBox="1">
            <a:spLocks noGrp="1"/>
          </p:cNvSpPr>
          <p:nvPr>
            <p:ph type="body" idx="6"/>
          </p:nvPr>
        </p:nvSpPr>
        <p:spPr>
          <a:xfrm>
            <a:off x="711003" y="2304281"/>
            <a:ext cx="2301300" cy="2225400"/>
          </a:xfrm>
          <a:prstGeom prst="rect">
            <a:avLst/>
          </a:prstGeom>
          <a:noFill/>
          <a:ln>
            <a:noFill/>
          </a:ln>
        </p:spPr>
        <p:txBody>
          <a:bodyPr spcFirstLastPara="1" wrap="square" lIns="26775" tIns="26775" rIns="26775" bIns="26775" anchor="t" anchorCtr="0">
            <a:noAutofit/>
          </a:bodyPr>
          <a:lstStyle>
            <a:lvl1pPr marL="457200" lvl="0" indent="-228600" algn="l" rtl="0">
              <a:lnSpc>
                <a:spcPct val="110000"/>
              </a:lnSpc>
              <a:spcBef>
                <a:spcPts val="800"/>
              </a:spcBef>
              <a:spcAft>
                <a:spcPts val="0"/>
              </a:spcAft>
              <a:buClr>
                <a:srgbClr val="110046"/>
              </a:buClr>
              <a:buSzPts val="900"/>
              <a:buFont typeface="Arial"/>
              <a:buNone/>
              <a:defRPr sz="900"/>
            </a:lvl1pPr>
            <a:lvl2pPr marL="914400" lvl="1" indent="-228600" algn="l" rtl="0">
              <a:lnSpc>
                <a:spcPct val="110000"/>
              </a:lnSpc>
              <a:spcBef>
                <a:spcPts val="800"/>
              </a:spcBef>
              <a:spcAft>
                <a:spcPts val="0"/>
              </a:spcAft>
              <a:buClr>
                <a:srgbClr val="110046"/>
              </a:buClr>
              <a:buSzPts val="900"/>
              <a:buFont typeface="Arial"/>
              <a:buNone/>
              <a:defRPr sz="900"/>
            </a:lvl2pPr>
            <a:lvl3pPr marL="1371600" lvl="2" indent="-228600" algn="l" rtl="0">
              <a:lnSpc>
                <a:spcPct val="110000"/>
              </a:lnSpc>
              <a:spcBef>
                <a:spcPts val="800"/>
              </a:spcBef>
              <a:spcAft>
                <a:spcPts val="0"/>
              </a:spcAft>
              <a:buClr>
                <a:srgbClr val="110046"/>
              </a:buClr>
              <a:buSzPts val="900"/>
              <a:buFont typeface="Arial"/>
              <a:buNone/>
              <a:defRPr sz="900"/>
            </a:lvl3pPr>
            <a:lvl4pPr marL="1828800" lvl="3" indent="-228600" algn="l" rtl="0">
              <a:lnSpc>
                <a:spcPct val="110000"/>
              </a:lnSpc>
              <a:spcBef>
                <a:spcPts val="800"/>
              </a:spcBef>
              <a:spcAft>
                <a:spcPts val="0"/>
              </a:spcAft>
              <a:buClr>
                <a:srgbClr val="110046"/>
              </a:buClr>
              <a:buSzPts val="900"/>
              <a:buFont typeface="Arial"/>
              <a:buNone/>
              <a:defRPr sz="900"/>
            </a:lvl4pPr>
            <a:lvl5pPr marL="2286000" lvl="4" indent="-228600" algn="l" rtl="0">
              <a:lnSpc>
                <a:spcPct val="110000"/>
              </a:lnSpc>
              <a:spcBef>
                <a:spcPts val="800"/>
              </a:spcBef>
              <a:spcAft>
                <a:spcPts val="0"/>
              </a:spcAft>
              <a:buClr>
                <a:srgbClr val="110046"/>
              </a:buClr>
              <a:buSzPts val="900"/>
              <a:buFont typeface="Arial"/>
              <a:buNone/>
              <a:defRPr sz="900"/>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73" name="Google Shape;73;p14"/>
          <p:cNvSpPr txBox="1">
            <a:spLocks noGrp="1"/>
          </p:cNvSpPr>
          <p:nvPr>
            <p:ph type="title"/>
          </p:nvPr>
        </p:nvSpPr>
        <p:spPr>
          <a:xfrm>
            <a:off x="710192" y="649783"/>
            <a:ext cx="6805500" cy="9312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npassad layout 2">
  <p:cSld name="CUSTOM_1">
    <p:spTree>
      <p:nvGrpSpPr>
        <p:cNvPr id="1" name="Shape 74"/>
        <p:cNvGrpSpPr/>
        <p:nvPr/>
      </p:nvGrpSpPr>
      <p:grpSpPr>
        <a:xfrm>
          <a:off x="0" y="0"/>
          <a:ext cx="0" cy="0"/>
          <a:chOff x="0" y="0"/>
          <a:chExt cx="0" cy="0"/>
        </a:xfrm>
      </p:grpSpPr>
      <p:sp>
        <p:nvSpPr>
          <p:cNvPr id="75" name="Google Shape;75;p15"/>
          <p:cNvSpPr txBox="1">
            <a:spLocks noGrp="1"/>
          </p:cNvSpPr>
          <p:nvPr>
            <p:ph type="body" idx="1"/>
          </p:nvPr>
        </p:nvSpPr>
        <p:spPr>
          <a:xfrm>
            <a:off x="3347486" y="1618478"/>
            <a:ext cx="2301300" cy="1167600"/>
          </a:xfrm>
          <a:prstGeom prst="rect">
            <a:avLst/>
          </a:prstGeom>
        </p:spPr>
        <p:txBody>
          <a:bodyPr spcFirstLastPara="1" wrap="square" lIns="91425" tIns="45700" rIns="91425" bIns="45700" anchor="t" anchorCtr="0">
            <a:noAutofit/>
          </a:bodyPr>
          <a:lstStyle>
            <a:lvl1pPr marL="457200" lvl="0" indent="-355600" rtl="0">
              <a:spcBef>
                <a:spcPts val="400"/>
              </a:spcBef>
              <a:spcAft>
                <a:spcPts val="0"/>
              </a:spcAft>
              <a:buSzPts val="2000"/>
              <a:buChar char="•"/>
              <a:defRPr/>
            </a:lvl1pPr>
            <a:lvl2pPr marL="914400" lvl="1" indent="-342900" rtl="0">
              <a:spcBef>
                <a:spcPts val="360"/>
              </a:spcBef>
              <a:spcAft>
                <a:spcPts val="0"/>
              </a:spcAft>
              <a:buSzPts val="1800"/>
              <a:buChar char="•"/>
              <a:defRPr/>
            </a:lvl2pPr>
            <a:lvl3pPr marL="1371600" lvl="2" indent="-330200" rtl="0">
              <a:spcBef>
                <a:spcPts val="320"/>
              </a:spcBef>
              <a:spcAft>
                <a:spcPts val="0"/>
              </a:spcAft>
              <a:buSzPts val="1600"/>
              <a:buChar char="•"/>
              <a:defRPr/>
            </a:lvl3pPr>
            <a:lvl4pPr marL="1828800" lvl="3" indent="-317500" rtl="0">
              <a:spcBef>
                <a:spcPts val="280"/>
              </a:spcBef>
              <a:spcAft>
                <a:spcPts val="0"/>
              </a:spcAft>
              <a:buSzPts val="1400"/>
              <a:buChar char="•"/>
              <a:defRPr/>
            </a:lvl4pPr>
            <a:lvl5pPr marL="2286000" lvl="4" indent="-304800" rtl="0">
              <a:spcBef>
                <a:spcPts val="240"/>
              </a:spcBef>
              <a:spcAft>
                <a:spcPts val="0"/>
              </a:spcAft>
              <a:buSzPts val="12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76" name="Google Shape;76;p15"/>
          <p:cNvSpPr txBox="1">
            <a:spLocks noGrp="1"/>
          </p:cNvSpPr>
          <p:nvPr>
            <p:ph type="body" idx="2"/>
          </p:nvPr>
        </p:nvSpPr>
        <p:spPr>
          <a:xfrm>
            <a:off x="5983972" y="1618478"/>
            <a:ext cx="2301300" cy="1167600"/>
          </a:xfrm>
          <a:prstGeom prst="rect">
            <a:avLst/>
          </a:prstGeom>
        </p:spPr>
        <p:txBody>
          <a:bodyPr spcFirstLastPara="1" wrap="square" lIns="91425" tIns="45700" rIns="91425" bIns="45700" anchor="t" anchorCtr="0">
            <a:noAutofit/>
          </a:bodyPr>
          <a:lstStyle>
            <a:lvl1pPr marL="457200" lvl="0" indent="-355600" rtl="0">
              <a:spcBef>
                <a:spcPts val="400"/>
              </a:spcBef>
              <a:spcAft>
                <a:spcPts val="0"/>
              </a:spcAft>
              <a:buSzPts val="2000"/>
              <a:buChar char="•"/>
              <a:defRPr/>
            </a:lvl1pPr>
            <a:lvl2pPr marL="914400" lvl="1" indent="-342900" rtl="0">
              <a:spcBef>
                <a:spcPts val="360"/>
              </a:spcBef>
              <a:spcAft>
                <a:spcPts val="0"/>
              </a:spcAft>
              <a:buSzPts val="1800"/>
              <a:buChar char="•"/>
              <a:defRPr/>
            </a:lvl2pPr>
            <a:lvl3pPr marL="1371600" lvl="2" indent="-330200" rtl="0">
              <a:spcBef>
                <a:spcPts val="320"/>
              </a:spcBef>
              <a:spcAft>
                <a:spcPts val="0"/>
              </a:spcAft>
              <a:buSzPts val="1600"/>
              <a:buChar char="•"/>
              <a:defRPr/>
            </a:lvl3pPr>
            <a:lvl4pPr marL="1828800" lvl="3" indent="-317500" rtl="0">
              <a:spcBef>
                <a:spcPts val="280"/>
              </a:spcBef>
              <a:spcAft>
                <a:spcPts val="0"/>
              </a:spcAft>
              <a:buSzPts val="1400"/>
              <a:buChar char="•"/>
              <a:defRPr/>
            </a:lvl4pPr>
            <a:lvl5pPr marL="2286000" lvl="4" indent="-304800" rtl="0">
              <a:spcBef>
                <a:spcPts val="240"/>
              </a:spcBef>
              <a:spcAft>
                <a:spcPts val="0"/>
              </a:spcAft>
              <a:buSzPts val="12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77" name="Google Shape;77;p15"/>
          <p:cNvSpPr txBox="1">
            <a:spLocks noGrp="1"/>
          </p:cNvSpPr>
          <p:nvPr>
            <p:ph type="body" idx="3"/>
          </p:nvPr>
        </p:nvSpPr>
        <p:spPr>
          <a:xfrm>
            <a:off x="711000" y="1618478"/>
            <a:ext cx="2301300" cy="1167600"/>
          </a:xfrm>
          <a:prstGeom prst="rect">
            <a:avLst/>
          </a:prstGeom>
        </p:spPr>
        <p:txBody>
          <a:bodyPr spcFirstLastPara="1" wrap="square" lIns="91425" tIns="45700" rIns="91425" bIns="45700" anchor="t" anchorCtr="0">
            <a:noAutofit/>
          </a:bodyPr>
          <a:lstStyle>
            <a:lvl1pPr marL="457200" lvl="0" indent="-355600" rtl="0">
              <a:spcBef>
                <a:spcPts val="400"/>
              </a:spcBef>
              <a:spcAft>
                <a:spcPts val="0"/>
              </a:spcAft>
              <a:buSzPts val="2000"/>
              <a:buChar char="•"/>
              <a:defRPr/>
            </a:lvl1pPr>
            <a:lvl2pPr marL="914400" lvl="1" indent="-342900" rtl="0">
              <a:spcBef>
                <a:spcPts val="360"/>
              </a:spcBef>
              <a:spcAft>
                <a:spcPts val="0"/>
              </a:spcAft>
              <a:buSzPts val="1800"/>
              <a:buChar char="•"/>
              <a:defRPr/>
            </a:lvl2pPr>
            <a:lvl3pPr marL="1371600" lvl="2" indent="-330200" rtl="0">
              <a:spcBef>
                <a:spcPts val="320"/>
              </a:spcBef>
              <a:spcAft>
                <a:spcPts val="0"/>
              </a:spcAft>
              <a:buSzPts val="1600"/>
              <a:buChar char="•"/>
              <a:defRPr/>
            </a:lvl3pPr>
            <a:lvl4pPr marL="1828800" lvl="3" indent="-317500" rtl="0">
              <a:spcBef>
                <a:spcPts val="280"/>
              </a:spcBef>
              <a:spcAft>
                <a:spcPts val="0"/>
              </a:spcAft>
              <a:buSzPts val="1400"/>
              <a:buChar char="•"/>
              <a:defRPr/>
            </a:lvl4pPr>
            <a:lvl5pPr marL="2286000" lvl="4" indent="-304800" rtl="0">
              <a:spcBef>
                <a:spcPts val="240"/>
              </a:spcBef>
              <a:spcAft>
                <a:spcPts val="0"/>
              </a:spcAft>
              <a:buSzPts val="12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78" name="Google Shape;78;p15"/>
          <p:cNvSpPr txBox="1">
            <a:spLocks noGrp="1"/>
          </p:cNvSpPr>
          <p:nvPr>
            <p:ph type="body" idx="4"/>
          </p:nvPr>
        </p:nvSpPr>
        <p:spPr>
          <a:xfrm>
            <a:off x="3347486" y="2990078"/>
            <a:ext cx="2301300" cy="1167600"/>
          </a:xfrm>
          <a:prstGeom prst="rect">
            <a:avLst/>
          </a:prstGeom>
        </p:spPr>
        <p:txBody>
          <a:bodyPr spcFirstLastPara="1" wrap="square" lIns="91425" tIns="45700" rIns="91425" bIns="45700" anchor="t" anchorCtr="0">
            <a:noAutofit/>
          </a:bodyPr>
          <a:lstStyle>
            <a:lvl1pPr marL="457200" lvl="0" indent="-355600" rtl="0">
              <a:spcBef>
                <a:spcPts val="400"/>
              </a:spcBef>
              <a:spcAft>
                <a:spcPts val="0"/>
              </a:spcAft>
              <a:buSzPts val="2000"/>
              <a:buChar char="•"/>
              <a:defRPr/>
            </a:lvl1pPr>
            <a:lvl2pPr marL="914400" lvl="1" indent="-342900" rtl="0">
              <a:spcBef>
                <a:spcPts val="360"/>
              </a:spcBef>
              <a:spcAft>
                <a:spcPts val="0"/>
              </a:spcAft>
              <a:buSzPts val="1800"/>
              <a:buChar char="•"/>
              <a:defRPr/>
            </a:lvl2pPr>
            <a:lvl3pPr marL="1371600" lvl="2" indent="-330200" rtl="0">
              <a:spcBef>
                <a:spcPts val="320"/>
              </a:spcBef>
              <a:spcAft>
                <a:spcPts val="0"/>
              </a:spcAft>
              <a:buSzPts val="1600"/>
              <a:buChar char="•"/>
              <a:defRPr/>
            </a:lvl3pPr>
            <a:lvl4pPr marL="1828800" lvl="3" indent="-317500" rtl="0">
              <a:spcBef>
                <a:spcPts val="280"/>
              </a:spcBef>
              <a:spcAft>
                <a:spcPts val="0"/>
              </a:spcAft>
              <a:buSzPts val="1400"/>
              <a:buChar char="•"/>
              <a:defRPr/>
            </a:lvl4pPr>
            <a:lvl5pPr marL="2286000" lvl="4" indent="-304800" rtl="0">
              <a:spcBef>
                <a:spcPts val="240"/>
              </a:spcBef>
              <a:spcAft>
                <a:spcPts val="0"/>
              </a:spcAft>
              <a:buSzPts val="12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79" name="Google Shape;79;p15"/>
          <p:cNvSpPr txBox="1">
            <a:spLocks noGrp="1"/>
          </p:cNvSpPr>
          <p:nvPr>
            <p:ph type="body" idx="5"/>
          </p:nvPr>
        </p:nvSpPr>
        <p:spPr>
          <a:xfrm>
            <a:off x="5983972" y="2990078"/>
            <a:ext cx="2301300" cy="1167600"/>
          </a:xfrm>
          <a:prstGeom prst="rect">
            <a:avLst/>
          </a:prstGeom>
        </p:spPr>
        <p:txBody>
          <a:bodyPr spcFirstLastPara="1" wrap="square" lIns="91425" tIns="45700" rIns="91425" bIns="45700" anchor="t" anchorCtr="0">
            <a:noAutofit/>
          </a:bodyPr>
          <a:lstStyle>
            <a:lvl1pPr marL="457200" lvl="0" indent="-355600" rtl="0">
              <a:spcBef>
                <a:spcPts val="400"/>
              </a:spcBef>
              <a:spcAft>
                <a:spcPts val="0"/>
              </a:spcAft>
              <a:buSzPts val="2000"/>
              <a:buChar char="•"/>
              <a:defRPr/>
            </a:lvl1pPr>
            <a:lvl2pPr marL="914400" lvl="1" indent="-342900" rtl="0">
              <a:spcBef>
                <a:spcPts val="360"/>
              </a:spcBef>
              <a:spcAft>
                <a:spcPts val="0"/>
              </a:spcAft>
              <a:buSzPts val="1800"/>
              <a:buChar char="•"/>
              <a:defRPr/>
            </a:lvl2pPr>
            <a:lvl3pPr marL="1371600" lvl="2" indent="-330200" rtl="0">
              <a:spcBef>
                <a:spcPts val="320"/>
              </a:spcBef>
              <a:spcAft>
                <a:spcPts val="0"/>
              </a:spcAft>
              <a:buSzPts val="1600"/>
              <a:buChar char="•"/>
              <a:defRPr/>
            </a:lvl3pPr>
            <a:lvl4pPr marL="1828800" lvl="3" indent="-317500" rtl="0">
              <a:spcBef>
                <a:spcPts val="280"/>
              </a:spcBef>
              <a:spcAft>
                <a:spcPts val="0"/>
              </a:spcAft>
              <a:buSzPts val="1400"/>
              <a:buChar char="•"/>
              <a:defRPr/>
            </a:lvl4pPr>
            <a:lvl5pPr marL="2286000" lvl="4" indent="-304800" rtl="0">
              <a:spcBef>
                <a:spcPts val="240"/>
              </a:spcBef>
              <a:spcAft>
                <a:spcPts val="0"/>
              </a:spcAft>
              <a:buSzPts val="12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80" name="Google Shape;80;p15"/>
          <p:cNvSpPr txBox="1">
            <a:spLocks noGrp="1"/>
          </p:cNvSpPr>
          <p:nvPr>
            <p:ph type="body" idx="6"/>
          </p:nvPr>
        </p:nvSpPr>
        <p:spPr>
          <a:xfrm>
            <a:off x="711000" y="2990078"/>
            <a:ext cx="2301300" cy="1167600"/>
          </a:xfrm>
          <a:prstGeom prst="rect">
            <a:avLst/>
          </a:prstGeom>
        </p:spPr>
        <p:txBody>
          <a:bodyPr spcFirstLastPara="1" wrap="square" lIns="91425" tIns="45700" rIns="91425" bIns="45700" anchor="t" anchorCtr="0">
            <a:noAutofit/>
          </a:bodyPr>
          <a:lstStyle>
            <a:lvl1pPr marL="457200" lvl="0" indent="-355600" rtl="0">
              <a:spcBef>
                <a:spcPts val="400"/>
              </a:spcBef>
              <a:spcAft>
                <a:spcPts val="0"/>
              </a:spcAft>
              <a:buSzPts val="2000"/>
              <a:buChar char="•"/>
              <a:defRPr/>
            </a:lvl1pPr>
            <a:lvl2pPr marL="914400" lvl="1" indent="-342900" rtl="0">
              <a:spcBef>
                <a:spcPts val="360"/>
              </a:spcBef>
              <a:spcAft>
                <a:spcPts val="0"/>
              </a:spcAft>
              <a:buSzPts val="1800"/>
              <a:buChar char="•"/>
              <a:defRPr/>
            </a:lvl2pPr>
            <a:lvl3pPr marL="1371600" lvl="2" indent="-330200" rtl="0">
              <a:spcBef>
                <a:spcPts val="320"/>
              </a:spcBef>
              <a:spcAft>
                <a:spcPts val="0"/>
              </a:spcAft>
              <a:buSzPts val="1600"/>
              <a:buChar char="•"/>
              <a:defRPr/>
            </a:lvl3pPr>
            <a:lvl4pPr marL="1828800" lvl="3" indent="-317500" rtl="0">
              <a:spcBef>
                <a:spcPts val="280"/>
              </a:spcBef>
              <a:spcAft>
                <a:spcPts val="0"/>
              </a:spcAft>
              <a:buSzPts val="1400"/>
              <a:buChar char="•"/>
              <a:defRPr/>
            </a:lvl4pPr>
            <a:lvl5pPr marL="2286000" lvl="4" indent="-304800" rtl="0">
              <a:spcBef>
                <a:spcPts val="240"/>
              </a:spcBef>
              <a:spcAft>
                <a:spcPts val="0"/>
              </a:spcAft>
              <a:buSzPts val="12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81" name="Google Shape;81;p15"/>
          <p:cNvSpPr txBox="1"/>
          <p:nvPr/>
        </p:nvSpPr>
        <p:spPr>
          <a:xfrm>
            <a:off x="711003" y="986730"/>
            <a:ext cx="2301300" cy="54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
        <p:nvSpPr>
          <p:cNvPr id="82" name="Google Shape;82;p15"/>
          <p:cNvSpPr txBox="1">
            <a:spLocks noGrp="1"/>
          </p:cNvSpPr>
          <p:nvPr>
            <p:ph type="title"/>
          </p:nvPr>
        </p:nvSpPr>
        <p:spPr>
          <a:xfrm>
            <a:off x="660700" y="1010125"/>
            <a:ext cx="2301300" cy="493200"/>
          </a:xfrm>
          <a:prstGeom prst="rect">
            <a:avLst/>
          </a:prstGeom>
        </p:spPr>
        <p:txBody>
          <a:bodyPr spcFirstLastPara="1" wrap="square" lIns="91425" tIns="45700" rIns="91425" bIns="45700" anchor="t" anchorCtr="0">
            <a:noAutofit/>
          </a:bodyPr>
          <a:lstStyle>
            <a:lvl1pPr lvl="0">
              <a:spcBef>
                <a:spcPts val="0"/>
              </a:spcBef>
              <a:spcAft>
                <a:spcPts val="0"/>
              </a:spcAft>
              <a:buSzPts val="1700"/>
              <a:buNone/>
              <a:defRPr sz="1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5"/>
          <p:cNvSpPr txBox="1">
            <a:spLocks noGrp="1"/>
          </p:cNvSpPr>
          <p:nvPr>
            <p:ph type="title" idx="7"/>
          </p:nvPr>
        </p:nvSpPr>
        <p:spPr>
          <a:xfrm>
            <a:off x="3251500" y="1010125"/>
            <a:ext cx="2301300" cy="493200"/>
          </a:xfrm>
          <a:prstGeom prst="rect">
            <a:avLst/>
          </a:prstGeom>
        </p:spPr>
        <p:txBody>
          <a:bodyPr spcFirstLastPara="1" wrap="square" lIns="91425" tIns="45700" rIns="91425" bIns="45700" anchor="t" anchorCtr="0">
            <a:noAutofit/>
          </a:bodyPr>
          <a:lstStyle>
            <a:lvl1pPr lvl="0" rtl="0">
              <a:spcBef>
                <a:spcPts val="0"/>
              </a:spcBef>
              <a:spcAft>
                <a:spcPts val="0"/>
              </a:spcAft>
              <a:buSzPts val="1700"/>
              <a:buNone/>
              <a:defRPr sz="1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5"/>
          <p:cNvSpPr txBox="1">
            <a:spLocks noGrp="1"/>
          </p:cNvSpPr>
          <p:nvPr>
            <p:ph type="title" idx="8"/>
          </p:nvPr>
        </p:nvSpPr>
        <p:spPr>
          <a:xfrm>
            <a:off x="5842300" y="1010125"/>
            <a:ext cx="2301300" cy="493200"/>
          </a:xfrm>
          <a:prstGeom prst="rect">
            <a:avLst/>
          </a:prstGeom>
        </p:spPr>
        <p:txBody>
          <a:bodyPr spcFirstLastPara="1" wrap="square" lIns="91425" tIns="45700" rIns="91425" bIns="45700" anchor="t" anchorCtr="0">
            <a:noAutofit/>
          </a:bodyPr>
          <a:lstStyle>
            <a:lvl1pPr lvl="0" rtl="0">
              <a:spcBef>
                <a:spcPts val="0"/>
              </a:spcBef>
              <a:spcAft>
                <a:spcPts val="0"/>
              </a:spcAft>
              <a:buSzPts val="1700"/>
              <a:buNone/>
              <a:defRPr sz="1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text columns">
  <p:cSld name="2 text columns">
    <p:spTree>
      <p:nvGrpSpPr>
        <p:cNvPr id="1" name="Shape 85"/>
        <p:cNvGrpSpPr/>
        <p:nvPr/>
      </p:nvGrpSpPr>
      <p:grpSpPr>
        <a:xfrm>
          <a:off x="0" y="0"/>
          <a:ext cx="0" cy="0"/>
          <a:chOff x="0" y="0"/>
          <a:chExt cx="0" cy="0"/>
        </a:xfrm>
      </p:grpSpPr>
      <p:sp>
        <p:nvSpPr>
          <p:cNvPr id="86" name="Google Shape;86;p16"/>
          <p:cNvSpPr txBox="1">
            <a:spLocks noGrp="1"/>
          </p:cNvSpPr>
          <p:nvPr>
            <p:ph type="body" idx="1"/>
          </p:nvPr>
        </p:nvSpPr>
        <p:spPr>
          <a:xfrm>
            <a:off x="4252361" y="1672530"/>
            <a:ext cx="3188700" cy="540000"/>
          </a:xfrm>
          <a:prstGeom prst="rect">
            <a:avLst/>
          </a:prstGeom>
          <a:noFill/>
          <a:ln>
            <a:noFill/>
          </a:ln>
        </p:spPr>
        <p:txBody>
          <a:bodyPr spcFirstLastPara="1" wrap="square" lIns="26775" tIns="26775" rIns="26775" bIns="26775" anchor="b" anchorCtr="0">
            <a:noAutofit/>
          </a:bodyPr>
          <a:lstStyle>
            <a:lvl1pPr marL="457200" lvl="0" indent="-228600" algn="l" rtl="0">
              <a:lnSpc>
                <a:spcPct val="100000"/>
              </a:lnSpc>
              <a:spcBef>
                <a:spcPts val="0"/>
              </a:spcBef>
              <a:spcAft>
                <a:spcPts val="0"/>
              </a:spcAft>
              <a:buClr>
                <a:srgbClr val="110046"/>
              </a:buClr>
              <a:buSzPts val="2300"/>
              <a:buFont typeface="Arial"/>
              <a:buNone/>
              <a:defRPr sz="2300">
                <a:latin typeface="Arial"/>
                <a:ea typeface="Arial"/>
                <a:cs typeface="Arial"/>
                <a:sym typeface="Arial"/>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87" name="Google Shape;87;p16"/>
          <p:cNvSpPr txBox="1">
            <a:spLocks noGrp="1"/>
          </p:cNvSpPr>
          <p:nvPr>
            <p:ph type="body" idx="2"/>
          </p:nvPr>
        </p:nvSpPr>
        <p:spPr>
          <a:xfrm>
            <a:off x="4252361" y="2304281"/>
            <a:ext cx="3188700" cy="2225400"/>
          </a:xfrm>
          <a:prstGeom prst="rect">
            <a:avLst/>
          </a:prstGeom>
          <a:noFill/>
          <a:ln>
            <a:noFill/>
          </a:ln>
        </p:spPr>
        <p:txBody>
          <a:bodyPr spcFirstLastPara="1" wrap="square" lIns="26775" tIns="26775" rIns="26775" bIns="26775" anchor="t" anchorCtr="0">
            <a:noAutofit/>
          </a:bodyPr>
          <a:lstStyle>
            <a:lvl1pPr marL="457200" lvl="0" indent="-228600" algn="l" rtl="0">
              <a:lnSpc>
                <a:spcPct val="110000"/>
              </a:lnSpc>
              <a:spcBef>
                <a:spcPts val="800"/>
              </a:spcBef>
              <a:spcAft>
                <a:spcPts val="0"/>
              </a:spcAft>
              <a:buClr>
                <a:srgbClr val="110046"/>
              </a:buClr>
              <a:buSzPts val="1200"/>
              <a:buFont typeface="Arial"/>
              <a:buNone/>
              <a:defRPr sz="1200"/>
            </a:lvl1pPr>
            <a:lvl2pPr marL="914400" lvl="1" indent="-228600" algn="l" rtl="0">
              <a:lnSpc>
                <a:spcPct val="110000"/>
              </a:lnSpc>
              <a:spcBef>
                <a:spcPts val="800"/>
              </a:spcBef>
              <a:spcAft>
                <a:spcPts val="0"/>
              </a:spcAft>
              <a:buClr>
                <a:srgbClr val="110046"/>
              </a:buClr>
              <a:buSzPts val="1200"/>
              <a:buFont typeface="Arial"/>
              <a:buNone/>
              <a:defRPr sz="1200"/>
            </a:lvl2pPr>
            <a:lvl3pPr marL="1371600" lvl="2" indent="-228600" algn="l" rtl="0">
              <a:lnSpc>
                <a:spcPct val="110000"/>
              </a:lnSpc>
              <a:spcBef>
                <a:spcPts val="800"/>
              </a:spcBef>
              <a:spcAft>
                <a:spcPts val="0"/>
              </a:spcAft>
              <a:buClr>
                <a:srgbClr val="110046"/>
              </a:buClr>
              <a:buSzPts val="1200"/>
              <a:buFont typeface="Arial"/>
              <a:buNone/>
              <a:defRPr sz="1200"/>
            </a:lvl3pPr>
            <a:lvl4pPr marL="1828800" lvl="3" indent="-228600" algn="l" rtl="0">
              <a:lnSpc>
                <a:spcPct val="110000"/>
              </a:lnSpc>
              <a:spcBef>
                <a:spcPts val="800"/>
              </a:spcBef>
              <a:spcAft>
                <a:spcPts val="0"/>
              </a:spcAft>
              <a:buClr>
                <a:srgbClr val="110046"/>
              </a:buClr>
              <a:buSzPts val="1200"/>
              <a:buFont typeface="Arial"/>
              <a:buNone/>
              <a:defRPr sz="1200"/>
            </a:lvl4pPr>
            <a:lvl5pPr marL="2286000" lvl="4" indent="-228600" algn="l" rtl="0">
              <a:lnSpc>
                <a:spcPct val="110000"/>
              </a:lnSpc>
              <a:spcBef>
                <a:spcPts val="800"/>
              </a:spcBef>
              <a:spcAft>
                <a:spcPts val="0"/>
              </a:spcAft>
              <a:buClr>
                <a:srgbClr val="110046"/>
              </a:buClr>
              <a:buSzPts val="1200"/>
              <a:buFont typeface="Arial"/>
              <a:buNone/>
              <a:defRPr sz="1200"/>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88" name="Google Shape;88;p16"/>
          <p:cNvSpPr txBox="1">
            <a:spLocks noGrp="1"/>
          </p:cNvSpPr>
          <p:nvPr>
            <p:ph type="body" idx="3"/>
          </p:nvPr>
        </p:nvSpPr>
        <p:spPr>
          <a:xfrm>
            <a:off x="711003" y="1672530"/>
            <a:ext cx="3188700" cy="540000"/>
          </a:xfrm>
          <a:prstGeom prst="rect">
            <a:avLst/>
          </a:prstGeom>
          <a:noFill/>
          <a:ln>
            <a:noFill/>
          </a:ln>
        </p:spPr>
        <p:txBody>
          <a:bodyPr spcFirstLastPara="1" wrap="square" lIns="26775" tIns="26775" rIns="26775" bIns="26775" anchor="b" anchorCtr="0">
            <a:noAutofit/>
          </a:bodyPr>
          <a:lstStyle>
            <a:lvl1pPr marL="457200" lvl="0" indent="-228600" algn="l" rtl="0">
              <a:lnSpc>
                <a:spcPct val="100000"/>
              </a:lnSpc>
              <a:spcBef>
                <a:spcPts val="0"/>
              </a:spcBef>
              <a:spcAft>
                <a:spcPts val="0"/>
              </a:spcAft>
              <a:buClr>
                <a:srgbClr val="110046"/>
              </a:buClr>
              <a:buSzPts val="2300"/>
              <a:buFont typeface="Arial"/>
              <a:buNone/>
              <a:defRPr sz="2300">
                <a:latin typeface="Arial"/>
                <a:ea typeface="Arial"/>
                <a:cs typeface="Arial"/>
                <a:sym typeface="Arial"/>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89" name="Google Shape;89;p16"/>
          <p:cNvSpPr txBox="1">
            <a:spLocks noGrp="1"/>
          </p:cNvSpPr>
          <p:nvPr>
            <p:ph type="body" idx="4"/>
          </p:nvPr>
        </p:nvSpPr>
        <p:spPr>
          <a:xfrm>
            <a:off x="711003" y="2304281"/>
            <a:ext cx="3188700" cy="2225400"/>
          </a:xfrm>
          <a:prstGeom prst="rect">
            <a:avLst/>
          </a:prstGeom>
          <a:noFill/>
          <a:ln>
            <a:noFill/>
          </a:ln>
        </p:spPr>
        <p:txBody>
          <a:bodyPr spcFirstLastPara="1" wrap="square" lIns="26775" tIns="26775" rIns="26775" bIns="26775" anchor="t" anchorCtr="0">
            <a:noAutofit/>
          </a:bodyPr>
          <a:lstStyle>
            <a:lvl1pPr marL="457200" lvl="0" indent="-228600" algn="l" rtl="0">
              <a:lnSpc>
                <a:spcPct val="110000"/>
              </a:lnSpc>
              <a:spcBef>
                <a:spcPts val="800"/>
              </a:spcBef>
              <a:spcAft>
                <a:spcPts val="0"/>
              </a:spcAft>
              <a:buClr>
                <a:srgbClr val="110046"/>
              </a:buClr>
              <a:buSzPts val="1200"/>
              <a:buFont typeface="Arial"/>
              <a:buNone/>
              <a:defRPr sz="1200"/>
            </a:lvl1pPr>
            <a:lvl2pPr marL="914400" lvl="1" indent="-228600" algn="l" rtl="0">
              <a:lnSpc>
                <a:spcPct val="110000"/>
              </a:lnSpc>
              <a:spcBef>
                <a:spcPts val="800"/>
              </a:spcBef>
              <a:spcAft>
                <a:spcPts val="0"/>
              </a:spcAft>
              <a:buClr>
                <a:srgbClr val="110046"/>
              </a:buClr>
              <a:buSzPts val="1200"/>
              <a:buFont typeface="Arial"/>
              <a:buNone/>
              <a:defRPr sz="1200"/>
            </a:lvl2pPr>
            <a:lvl3pPr marL="1371600" lvl="2" indent="-228600" algn="l" rtl="0">
              <a:lnSpc>
                <a:spcPct val="110000"/>
              </a:lnSpc>
              <a:spcBef>
                <a:spcPts val="800"/>
              </a:spcBef>
              <a:spcAft>
                <a:spcPts val="0"/>
              </a:spcAft>
              <a:buClr>
                <a:srgbClr val="110046"/>
              </a:buClr>
              <a:buSzPts val="1200"/>
              <a:buFont typeface="Arial"/>
              <a:buNone/>
              <a:defRPr sz="1200"/>
            </a:lvl3pPr>
            <a:lvl4pPr marL="1828800" lvl="3" indent="-228600" algn="l" rtl="0">
              <a:lnSpc>
                <a:spcPct val="110000"/>
              </a:lnSpc>
              <a:spcBef>
                <a:spcPts val="800"/>
              </a:spcBef>
              <a:spcAft>
                <a:spcPts val="0"/>
              </a:spcAft>
              <a:buClr>
                <a:srgbClr val="110046"/>
              </a:buClr>
              <a:buSzPts val="1200"/>
              <a:buFont typeface="Arial"/>
              <a:buNone/>
              <a:defRPr sz="1200"/>
            </a:lvl4pPr>
            <a:lvl5pPr marL="2286000" lvl="4" indent="-228600" algn="l" rtl="0">
              <a:lnSpc>
                <a:spcPct val="110000"/>
              </a:lnSpc>
              <a:spcBef>
                <a:spcPts val="800"/>
              </a:spcBef>
              <a:spcAft>
                <a:spcPts val="0"/>
              </a:spcAft>
              <a:buClr>
                <a:srgbClr val="110046"/>
              </a:buClr>
              <a:buSzPts val="1200"/>
              <a:buFont typeface="Arial"/>
              <a:buNone/>
              <a:defRPr sz="1200"/>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90" name="Google Shape;90;p16"/>
          <p:cNvSpPr txBox="1">
            <a:spLocks noGrp="1"/>
          </p:cNvSpPr>
          <p:nvPr>
            <p:ph type="title"/>
          </p:nvPr>
        </p:nvSpPr>
        <p:spPr>
          <a:xfrm>
            <a:off x="710192" y="649783"/>
            <a:ext cx="6805500" cy="9312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91" name="Google Shape;91;p16"/>
          <p:cNvSpPr txBox="1">
            <a:spLocks noGrp="1"/>
          </p:cNvSpPr>
          <p:nvPr>
            <p:ph type="sldNum" idx="12"/>
          </p:nvPr>
        </p:nvSpPr>
        <p:spPr>
          <a:xfrm>
            <a:off x="4482789" y="4902398"/>
            <a:ext cx="174900" cy="1791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sv"/>
              <a:t>‹#›</a:t>
            </a:fld>
            <a:endParaRPr sz="1400">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893763" y="134939"/>
            <a:ext cx="7358100" cy="1285800"/>
          </a:xfrm>
          <a:prstGeom prst="rect">
            <a:avLst/>
          </a:prstGeom>
          <a:noFill/>
          <a:ln>
            <a:noFill/>
          </a:ln>
        </p:spPr>
        <p:txBody>
          <a:bodyPr spcFirstLastPara="1" wrap="square" lIns="11125" tIns="11125" rIns="11125" bIns="11125" anchor="ctr" anchorCtr="0">
            <a:noAutofit/>
          </a:bodyPr>
          <a:lstStyle>
            <a:lvl1pPr lvl="0" algn="ctr" rtl="0">
              <a:lnSpc>
                <a:spcPct val="100000"/>
              </a:lnSpc>
              <a:spcBef>
                <a:spcPts val="0"/>
              </a:spcBef>
              <a:spcAft>
                <a:spcPts val="0"/>
              </a:spcAft>
              <a:buClr>
                <a:srgbClr val="110046"/>
              </a:buClr>
              <a:buSzPts val="500"/>
              <a:buFont typeface="Arial"/>
              <a:buNone/>
              <a:defRPr/>
            </a:lvl1pPr>
            <a:lvl2pPr lvl="1" algn="ctr" rtl="0">
              <a:lnSpc>
                <a:spcPct val="100000"/>
              </a:lnSpc>
              <a:spcBef>
                <a:spcPts val="0"/>
              </a:spcBef>
              <a:spcAft>
                <a:spcPts val="0"/>
              </a:spcAft>
              <a:buClr>
                <a:srgbClr val="110046"/>
              </a:buClr>
              <a:buSzPts val="500"/>
              <a:buFont typeface="Arial"/>
              <a:buNone/>
              <a:defRPr/>
            </a:lvl2pPr>
            <a:lvl3pPr lvl="2" algn="ctr" rtl="0">
              <a:lnSpc>
                <a:spcPct val="100000"/>
              </a:lnSpc>
              <a:spcBef>
                <a:spcPts val="0"/>
              </a:spcBef>
              <a:spcAft>
                <a:spcPts val="0"/>
              </a:spcAft>
              <a:buClr>
                <a:srgbClr val="110046"/>
              </a:buClr>
              <a:buSzPts val="500"/>
              <a:buFont typeface="Arial"/>
              <a:buNone/>
              <a:defRPr/>
            </a:lvl3pPr>
            <a:lvl4pPr lvl="3" algn="ctr" rtl="0">
              <a:lnSpc>
                <a:spcPct val="100000"/>
              </a:lnSpc>
              <a:spcBef>
                <a:spcPts val="0"/>
              </a:spcBef>
              <a:spcAft>
                <a:spcPts val="0"/>
              </a:spcAft>
              <a:buClr>
                <a:srgbClr val="110046"/>
              </a:buClr>
              <a:buSzPts val="500"/>
              <a:buFont typeface="Arial"/>
              <a:buNone/>
              <a:defRPr/>
            </a:lvl4pPr>
            <a:lvl5pPr lvl="4" algn="ctr" rtl="0">
              <a:lnSpc>
                <a:spcPct val="100000"/>
              </a:lnSpc>
              <a:spcBef>
                <a:spcPts val="0"/>
              </a:spcBef>
              <a:spcAft>
                <a:spcPts val="0"/>
              </a:spcAft>
              <a:buClr>
                <a:srgbClr val="110046"/>
              </a:buClr>
              <a:buSzPts val="500"/>
              <a:buFont typeface="Arial"/>
              <a:buNone/>
              <a:defRPr/>
            </a:lvl5pPr>
            <a:lvl6pPr lvl="5" algn="ctr" rtl="0">
              <a:lnSpc>
                <a:spcPct val="100000"/>
              </a:lnSpc>
              <a:spcBef>
                <a:spcPts val="0"/>
              </a:spcBef>
              <a:spcAft>
                <a:spcPts val="0"/>
              </a:spcAft>
              <a:buClr>
                <a:srgbClr val="110046"/>
              </a:buClr>
              <a:buSzPts val="500"/>
              <a:buFont typeface="Arial"/>
              <a:buNone/>
              <a:defRPr/>
            </a:lvl6pPr>
            <a:lvl7pPr lvl="6" algn="ctr" rtl="0">
              <a:lnSpc>
                <a:spcPct val="100000"/>
              </a:lnSpc>
              <a:spcBef>
                <a:spcPts val="0"/>
              </a:spcBef>
              <a:spcAft>
                <a:spcPts val="0"/>
              </a:spcAft>
              <a:buClr>
                <a:srgbClr val="110046"/>
              </a:buClr>
              <a:buSzPts val="500"/>
              <a:buFont typeface="Arial"/>
              <a:buNone/>
              <a:defRPr/>
            </a:lvl7pPr>
            <a:lvl8pPr lvl="7" algn="ctr" rtl="0">
              <a:lnSpc>
                <a:spcPct val="100000"/>
              </a:lnSpc>
              <a:spcBef>
                <a:spcPts val="0"/>
              </a:spcBef>
              <a:spcAft>
                <a:spcPts val="0"/>
              </a:spcAft>
              <a:buClr>
                <a:srgbClr val="110046"/>
              </a:buClr>
              <a:buSzPts val="500"/>
              <a:buFont typeface="Arial"/>
              <a:buNone/>
              <a:defRPr/>
            </a:lvl8pPr>
            <a:lvl9pPr lvl="8" algn="ctr" rtl="0">
              <a:lnSpc>
                <a:spcPct val="100000"/>
              </a:lnSpc>
              <a:spcBef>
                <a:spcPts val="0"/>
              </a:spcBef>
              <a:spcAft>
                <a:spcPts val="0"/>
              </a:spcAft>
              <a:buClr>
                <a:srgbClr val="110046"/>
              </a:buClr>
              <a:buSzPts val="500"/>
              <a:buFont typeface="Arial"/>
              <a:buNone/>
              <a:defRPr/>
            </a:lvl9pPr>
          </a:lstStyle>
          <a:p>
            <a:endParaRPr/>
          </a:p>
        </p:txBody>
      </p:sp>
      <p:sp>
        <p:nvSpPr>
          <p:cNvPr id="94" name="Google Shape;94;p17"/>
          <p:cNvSpPr txBox="1">
            <a:spLocks noGrp="1"/>
          </p:cNvSpPr>
          <p:nvPr>
            <p:ph type="body" idx="1"/>
          </p:nvPr>
        </p:nvSpPr>
        <p:spPr>
          <a:xfrm>
            <a:off x="893763" y="1717675"/>
            <a:ext cx="7358100" cy="3014700"/>
          </a:xfrm>
          <a:prstGeom prst="rect">
            <a:avLst/>
          </a:prstGeom>
          <a:noFill/>
          <a:ln>
            <a:noFill/>
          </a:ln>
        </p:spPr>
        <p:txBody>
          <a:bodyPr spcFirstLastPara="1" wrap="square" lIns="11125" tIns="11125" rIns="11125" bIns="11125" anchor="ctr" anchorCtr="0">
            <a:noAutofit/>
          </a:bodyPr>
          <a:lstStyle>
            <a:lvl1pPr marL="457200" lvl="0" indent="-273050" algn="l" rtl="0">
              <a:lnSpc>
                <a:spcPct val="100000"/>
              </a:lnSpc>
              <a:spcBef>
                <a:spcPts val="1400"/>
              </a:spcBef>
              <a:spcAft>
                <a:spcPts val="0"/>
              </a:spcAft>
              <a:buClr>
                <a:srgbClr val="3F2318"/>
              </a:buClr>
              <a:buSzPts val="700"/>
              <a:buFont typeface="Arial"/>
              <a:buChar char="•"/>
              <a:defRPr/>
            </a:lvl1pPr>
            <a:lvl2pPr marL="914400" lvl="1" indent="-273050" algn="l" rtl="0">
              <a:lnSpc>
                <a:spcPct val="100000"/>
              </a:lnSpc>
              <a:spcBef>
                <a:spcPts val="1400"/>
              </a:spcBef>
              <a:spcAft>
                <a:spcPts val="0"/>
              </a:spcAft>
              <a:buClr>
                <a:srgbClr val="3F2318"/>
              </a:buClr>
              <a:buSzPts val="700"/>
              <a:buFont typeface="Arial"/>
              <a:buChar char="–"/>
              <a:defRPr/>
            </a:lvl2pPr>
            <a:lvl3pPr marL="1371600" lvl="2" indent="-273050" algn="l" rtl="0">
              <a:lnSpc>
                <a:spcPct val="100000"/>
              </a:lnSpc>
              <a:spcBef>
                <a:spcPts val="1400"/>
              </a:spcBef>
              <a:spcAft>
                <a:spcPts val="0"/>
              </a:spcAft>
              <a:buClr>
                <a:srgbClr val="3F2318"/>
              </a:buClr>
              <a:buSzPts val="700"/>
              <a:buFont typeface="Arial"/>
              <a:buChar char="▪"/>
              <a:defRPr/>
            </a:lvl3pPr>
            <a:lvl4pPr marL="1828800" lvl="3" indent="-273050" algn="l" rtl="0">
              <a:lnSpc>
                <a:spcPct val="100000"/>
              </a:lnSpc>
              <a:spcBef>
                <a:spcPts val="1400"/>
              </a:spcBef>
              <a:spcAft>
                <a:spcPts val="0"/>
              </a:spcAft>
              <a:buClr>
                <a:srgbClr val="3F2318"/>
              </a:buClr>
              <a:buSzPts val="700"/>
              <a:buFont typeface="Arial"/>
              <a:buChar char="•"/>
              <a:defRPr/>
            </a:lvl4pPr>
            <a:lvl5pPr marL="2286000" lvl="4" indent="-273050" algn="l" rtl="0">
              <a:lnSpc>
                <a:spcPct val="100000"/>
              </a:lnSpc>
              <a:spcBef>
                <a:spcPts val="1400"/>
              </a:spcBef>
              <a:spcAft>
                <a:spcPts val="0"/>
              </a:spcAft>
              <a:buClr>
                <a:srgbClr val="3F2318"/>
              </a:buClr>
              <a:buSzPts val="700"/>
              <a:buFont typeface="Arial"/>
              <a:buChar char="–"/>
              <a:defRPr/>
            </a:lvl5pPr>
            <a:lvl6pPr marL="2743200" lvl="5" indent="-304800" algn="l" rtl="0">
              <a:lnSpc>
                <a:spcPct val="100000"/>
              </a:lnSpc>
              <a:spcBef>
                <a:spcPts val="1300"/>
              </a:spcBef>
              <a:spcAft>
                <a:spcPts val="0"/>
              </a:spcAft>
              <a:buClr>
                <a:schemeClr val="dk1"/>
              </a:buClr>
              <a:buSzPts val="1200"/>
              <a:buFont typeface="Arial"/>
              <a:buChar char="•"/>
              <a:defRPr/>
            </a:lvl6pPr>
            <a:lvl7pPr marL="3200400" lvl="6" indent="-304800" algn="l" rtl="0">
              <a:lnSpc>
                <a:spcPct val="100000"/>
              </a:lnSpc>
              <a:spcBef>
                <a:spcPts val="1300"/>
              </a:spcBef>
              <a:spcAft>
                <a:spcPts val="0"/>
              </a:spcAft>
              <a:buClr>
                <a:schemeClr val="dk1"/>
              </a:buClr>
              <a:buSzPts val="1200"/>
              <a:buFont typeface="Arial"/>
              <a:buChar char="•"/>
              <a:defRPr/>
            </a:lvl7pPr>
            <a:lvl8pPr marL="3657600" lvl="7" indent="-304800" algn="l" rtl="0">
              <a:lnSpc>
                <a:spcPct val="100000"/>
              </a:lnSpc>
              <a:spcBef>
                <a:spcPts val="1300"/>
              </a:spcBef>
              <a:spcAft>
                <a:spcPts val="0"/>
              </a:spcAft>
              <a:buClr>
                <a:schemeClr val="dk1"/>
              </a:buClr>
              <a:buSzPts val="1200"/>
              <a:buFont typeface="Arial"/>
              <a:buChar char="•"/>
              <a:defRPr/>
            </a:lvl8pPr>
            <a:lvl9pPr marL="4114800" lvl="8" indent="-304800" algn="l" rtl="0">
              <a:lnSpc>
                <a:spcPct val="100000"/>
              </a:lnSpc>
              <a:spcBef>
                <a:spcPts val="1300"/>
              </a:spcBef>
              <a:spcAft>
                <a:spcPts val="0"/>
              </a:spcAft>
              <a:buClr>
                <a:schemeClr val="dk1"/>
              </a:buClr>
              <a:buSzPts val="1200"/>
              <a:buFont typeface="Arial"/>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npassad layout 1">
  <p:cSld name="CUSTOM">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755651" y="205979"/>
            <a:ext cx="7704000" cy="857400"/>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8"/>
          <p:cNvSpPr/>
          <p:nvPr/>
        </p:nvSpPr>
        <p:spPr>
          <a:xfrm>
            <a:off x="39800" y="0"/>
            <a:ext cx="9104100" cy="4363200"/>
          </a:xfrm>
          <a:prstGeom prst="rect">
            <a:avLst/>
          </a:prstGeom>
          <a:solidFill>
            <a:schemeClr val="lt1"/>
          </a:solidFill>
          <a:ln w="76200" cap="flat" cmpd="sng">
            <a:solidFill>
              <a:srgbClr val="FFCB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B7B7B7"/>
              </a:solidFill>
            </a:endParaRPr>
          </a:p>
        </p:txBody>
      </p:sp>
      <p:sp>
        <p:nvSpPr>
          <p:cNvPr id="98" name="Google Shape;98;p18"/>
          <p:cNvSpPr/>
          <p:nvPr/>
        </p:nvSpPr>
        <p:spPr>
          <a:xfrm rot="-5400000">
            <a:off x="2879175" y="-1851430"/>
            <a:ext cx="3443100" cy="8872200"/>
          </a:xfrm>
          <a:prstGeom prst="flowChartDelay">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rot="-5400000">
            <a:off x="3280500" y="-431080"/>
            <a:ext cx="2658600" cy="6816000"/>
          </a:xfrm>
          <a:prstGeom prst="flowChartDelay">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rot="-5400000">
            <a:off x="3607250" y="1252975"/>
            <a:ext cx="1877100" cy="4243800"/>
          </a:xfrm>
          <a:prstGeom prst="flowChartDelay">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18"/>
          <p:cNvCxnSpPr/>
          <p:nvPr/>
        </p:nvCxnSpPr>
        <p:spPr>
          <a:xfrm>
            <a:off x="1688125" y="39575"/>
            <a:ext cx="2230500" cy="3694200"/>
          </a:xfrm>
          <a:prstGeom prst="straightConnector1">
            <a:avLst/>
          </a:prstGeom>
          <a:noFill/>
          <a:ln w="9525" cap="flat" cmpd="sng">
            <a:solidFill>
              <a:schemeClr val="dk2"/>
            </a:solidFill>
            <a:prstDash val="dash"/>
            <a:round/>
            <a:headEnd type="none" w="med" len="med"/>
            <a:tailEnd type="none" w="med" len="med"/>
          </a:ln>
        </p:spPr>
      </p:cxnSp>
      <p:cxnSp>
        <p:nvCxnSpPr>
          <p:cNvPr id="102" name="Google Shape;102;p18"/>
          <p:cNvCxnSpPr/>
          <p:nvPr/>
        </p:nvCxnSpPr>
        <p:spPr>
          <a:xfrm rot="10800000" flipH="1">
            <a:off x="5133975" y="39575"/>
            <a:ext cx="2343900" cy="3787800"/>
          </a:xfrm>
          <a:prstGeom prst="straightConnector1">
            <a:avLst/>
          </a:prstGeom>
          <a:noFill/>
          <a:ln w="9525" cap="flat" cmpd="sng">
            <a:solidFill>
              <a:schemeClr val="dk2"/>
            </a:solidFill>
            <a:prstDash val="dash"/>
            <a:round/>
            <a:headEnd type="none" w="med" len="med"/>
            <a:tailEnd type="none" w="med" len="med"/>
          </a:ln>
        </p:spPr>
      </p:cxnSp>
      <p:sp>
        <p:nvSpPr>
          <p:cNvPr id="103" name="Google Shape;103;p18"/>
          <p:cNvSpPr/>
          <p:nvPr/>
        </p:nvSpPr>
        <p:spPr>
          <a:xfrm>
            <a:off x="-75" y="4134625"/>
            <a:ext cx="9144000" cy="246900"/>
          </a:xfrm>
          <a:prstGeom prst="rect">
            <a:avLst/>
          </a:prstGeom>
          <a:solidFill>
            <a:srgbClr val="FF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p:nvPr/>
        </p:nvSpPr>
        <p:spPr>
          <a:xfrm>
            <a:off x="664025" y="4057975"/>
            <a:ext cx="142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b="1">
                <a:latin typeface="Calibri"/>
                <a:ea typeface="Calibri"/>
                <a:cs typeface="Calibri"/>
                <a:sym typeface="Calibri"/>
              </a:rPr>
              <a:t>ÅR 20xx</a:t>
            </a:r>
            <a:endParaRPr b="1">
              <a:latin typeface="Calibri"/>
              <a:ea typeface="Calibri"/>
              <a:cs typeface="Calibri"/>
              <a:sym typeface="Calibri"/>
            </a:endParaRPr>
          </a:p>
        </p:txBody>
      </p:sp>
      <p:sp>
        <p:nvSpPr>
          <p:cNvPr id="105" name="Google Shape;105;p18"/>
          <p:cNvSpPr txBox="1"/>
          <p:nvPr/>
        </p:nvSpPr>
        <p:spPr>
          <a:xfrm>
            <a:off x="6719800" y="4057975"/>
            <a:ext cx="1424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b="1">
                <a:latin typeface="Calibri"/>
                <a:ea typeface="Calibri"/>
                <a:cs typeface="Calibri"/>
                <a:sym typeface="Calibri"/>
              </a:rPr>
              <a:t>ÅR 20xx</a:t>
            </a:r>
            <a:endParaRPr b="1">
              <a:latin typeface="Calibri"/>
              <a:ea typeface="Calibri"/>
              <a:cs typeface="Calibri"/>
              <a:sym typeface="Calibri"/>
            </a:endParaRPr>
          </a:p>
        </p:txBody>
      </p:sp>
      <p:sp>
        <p:nvSpPr>
          <p:cNvPr id="106" name="Google Shape;106;p18"/>
          <p:cNvSpPr/>
          <p:nvPr/>
        </p:nvSpPr>
        <p:spPr>
          <a:xfrm>
            <a:off x="3408092" y="0"/>
            <a:ext cx="2205900" cy="307800"/>
          </a:xfrm>
          <a:prstGeom prst="flowChartAlternateProcess">
            <a:avLst/>
          </a:prstGeom>
          <a:solidFill>
            <a:srgbClr val="FFCB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sv" sz="1700" b="1">
                <a:latin typeface="Calibri"/>
                <a:ea typeface="Calibri"/>
                <a:cs typeface="Calibri"/>
                <a:sym typeface="Calibri"/>
              </a:rPr>
              <a:t>TRANSFORMATION</a:t>
            </a:r>
            <a:endParaRPr sz="1700" b="1">
              <a:latin typeface="Calibri"/>
              <a:ea typeface="Calibri"/>
              <a:cs typeface="Calibri"/>
              <a:sym typeface="Calibri"/>
            </a:endParaRPr>
          </a:p>
        </p:txBody>
      </p:sp>
      <p:grpSp>
        <p:nvGrpSpPr>
          <p:cNvPr id="107" name="Google Shape;107;p18"/>
          <p:cNvGrpSpPr/>
          <p:nvPr/>
        </p:nvGrpSpPr>
        <p:grpSpPr>
          <a:xfrm>
            <a:off x="3579544" y="3288059"/>
            <a:ext cx="1981200" cy="897250"/>
            <a:chOff x="3481350" y="3913100"/>
            <a:chExt cx="1981200" cy="897250"/>
          </a:xfrm>
        </p:grpSpPr>
        <p:sp>
          <p:nvSpPr>
            <p:cNvPr id="108" name="Google Shape;108;p18"/>
            <p:cNvSpPr/>
            <p:nvPr/>
          </p:nvSpPr>
          <p:spPr>
            <a:xfrm rot="-5400000">
              <a:off x="4043400" y="3351050"/>
              <a:ext cx="857100" cy="1981200"/>
            </a:xfrm>
            <a:prstGeom prst="flowChartDelay">
              <a:avLst/>
            </a:prstGeom>
            <a:solidFill>
              <a:srgbClr val="FFCB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B7B7B7"/>
                </a:solidFill>
              </a:endParaRPr>
            </a:p>
          </p:txBody>
        </p:sp>
        <p:sp>
          <p:nvSpPr>
            <p:cNvPr id="109" name="Google Shape;109;p18"/>
            <p:cNvSpPr txBox="1"/>
            <p:nvPr/>
          </p:nvSpPr>
          <p:spPr>
            <a:xfrm>
              <a:off x="3605100" y="4102350"/>
              <a:ext cx="17337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1700" b="1">
                  <a:solidFill>
                    <a:srgbClr val="110046"/>
                  </a:solidFill>
                  <a:latin typeface="Calibri"/>
                  <a:ea typeface="Calibri"/>
                  <a:cs typeface="Calibri"/>
                  <a:sym typeface="Calibri"/>
                </a:rPr>
                <a:t>Avdelning</a:t>
              </a:r>
              <a:endParaRPr sz="1700" b="1">
                <a:solidFill>
                  <a:srgbClr val="110046"/>
                </a:solidFill>
                <a:latin typeface="Calibri"/>
                <a:ea typeface="Calibri"/>
                <a:cs typeface="Calibri"/>
                <a:sym typeface="Calibri"/>
              </a:endParaRPr>
            </a:p>
            <a:p>
              <a:pPr marL="0" lvl="0" indent="0" algn="ctr" rtl="0">
                <a:spcBef>
                  <a:spcPts val="0"/>
                </a:spcBef>
                <a:spcAft>
                  <a:spcPts val="0"/>
                </a:spcAft>
                <a:buNone/>
              </a:pPr>
              <a:r>
                <a:rPr lang="sv" sz="1700" b="1">
                  <a:solidFill>
                    <a:srgbClr val="110046"/>
                  </a:solidFill>
                  <a:latin typeface="Calibri"/>
                  <a:ea typeface="Calibri"/>
                  <a:cs typeface="Calibri"/>
                  <a:sym typeface="Calibri"/>
                </a:rPr>
                <a:t>Verksamhet</a:t>
              </a:r>
              <a:endParaRPr sz="1700" b="1">
                <a:solidFill>
                  <a:srgbClr val="110046"/>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Gray 1">
  <p:cSld name="TITLE_AND_BODY_4">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809426" y="1129605"/>
            <a:ext cx="6431700" cy="17412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4200"/>
              <a:buNone/>
              <a:defRPr sz="4200"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12" name="Google Shape;112;p19"/>
          <p:cNvSpPr txBox="1">
            <a:spLocks noGrp="1"/>
          </p:cNvSpPr>
          <p:nvPr>
            <p:ph type="body" idx="1"/>
          </p:nvPr>
        </p:nvSpPr>
        <p:spPr>
          <a:xfrm>
            <a:off x="800386" y="2947493"/>
            <a:ext cx="6449700" cy="903000"/>
          </a:xfrm>
          <a:prstGeom prst="rect">
            <a:avLst/>
          </a:prstGeom>
          <a:noFill/>
          <a:ln>
            <a:noFill/>
          </a:ln>
        </p:spPr>
        <p:txBody>
          <a:bodyPr spcFirstLastPara="1" wrap="square" lIns="26775" tIns="26775" rIns="26775" bIns="26775" anchor="t" anchorCtr="0">
            <a:noAutofit/>
          </a:bodyPr>
          <a:lstStyle>
            <a:lvl1pPr marL="457200" lvl="0" indent="-228600" algn="l" rtl="0">
              <a:lnSpc>
                <a:spcPct val="100000"/>
              </a:lnSpc>
              <a:spcBef>
                <a:spcPts val="0"/>
              </a:spcBef>
              <a:spcAft>
                <a:spcPts val="0"/>
              </a:spcAft>
              <a:buClr>
                <a:srgbClr val="110046"/>
              </a:buClr>
              <a:buSzPts val="1700"/>
              <a:buFont typeface="Arial"/>
              <a:buNone/>
              <a:defRPr sz="1700"/>
            </a:lvl1pPr>
            <a:lvl2pPr marL="914400" lvl="1" indent="-228600" algn="l" rtl="0">
              <a:lnSpc>
                <a:spcPct val="100000"/>
              </a:lnSpc>
              <a:spcBef>
                <a:spcPts val="0"/>
              </a:spcBef>
              <a:spcAft>
                <a:spcPts val="0"/>
              </a:spcAft>
              <a:buClr>
                <a:srgbClr val="110046"/>
              </a:buClr>
              <a:buSzPts val="1700"/>
              <a:buFont typeface="Arial"/>
              <a:buNone/>
              <a:defRPr sz="1700"/>
            </a:lvl2pPr>
            <a:lvl3pPr marL="1371600" lvl="2" indent="-228600" algn="l" rtl="0">
              <a:lnSpc>
                <a:spcPct val="100000"/>
              </a:lnSpc>
              <a:spcBef>
                <a:spcPts val="0"/>
              </a:spcBef>
              <a:spcAft>
                <a:spcPts val="0"/>
              </a:spcAft>
              <a:buClr>
                <a:srgbClr val="110046"/>
              </a:buClr>
              <a:buSzPts val="1700"/>
              <a:buFont typeface="Arial"/>
              <a:buNone/>
              <a:defRPr sz="1700"/>
            </a:lvl3pPr>
            <a:lvl4pPr marL="1828800" lvl="3" indent="-228600" algn="l" rtl="0">
              <a:lnSpc>
                <a:spcPct val="100000"/>
              </a:lnSpc>
              <a:spcBef>
                <a:spcPts val="0"/>
              </a:spcBef>
              <a:spcAft>
                <a:spcPts val="0"/>
              </a:spcAft>
              <a:buClr>
                <a:srgbClr val="110046"/>
              </a:buClr>
              <a:buSzPts val="1700"/>
              <a:buFont typeface="Arial"/>
              <a:buNone/>
              <a:defRPr sz="1700"/>
            </a:lvl4pPr>
            <a:lvl5pPr marL="2286000" lvl="4" indent="-228600" algn="l" rtl="0">
              <a:lnSpc>
                <a:spcPct val="100000"/>
              </a:lnSpc>
              <a:spcBef>
                <a:spcPts val="0"/>
              </a:spcBef>
              <a:spcAft>
                <a:spcPts val="0"/>
              </a:spcAft>
              <a:buClr>
                <a:srgbClr val="110046"/>
              </a:buClr>
              <a:buSzPts val="1700"/>
              <a:buFont typeface="Arial"/>
              <a:buNone/>
              <a:defRPr sz="1700"/>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113" name="Google Shape;113;p19"/>
          <p:cNvSpPr txBox="1">
            <a:spLocks noGrp="1"/>
          </p:cNvSpPr>
          <p:nvPr>
            <p:ph type="sldNum" idx="12"/>
          </p:nvPr>
        </p:nvSpPr>
        <p:spPr>
          <a:xfrm>
            <a:off x="4482789" y="4902398"/>
            <a:ext cx="174900" cy="1791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sv"/>
              <a:t>‹#›</a:t>
            </a:fld>
            <a:endParaRPr sz="1400">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114"/>
        <p:cNvGrpSpPr/>
        <p:nvPr/>
      </p:nvGrpSpPr>
      <p:grpSpPr>
        <a:xfrm>
          <a:off x="0" y="0"/>
          <a:ext cx="0" cy="0"/>
          <a:chOff x="0" y="0"/>
          <a:chExt cx="0" cy="0"/>
        </a:xfrm>
      </p:grpSpPr>
      <p:sp>
        <p:nvSpPr>
          <p:cNvPr id="115" name="Google Shape;115;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Rubrikbild">
  <p:cSld name="1_Rubrikbild">
    <p:spTree>
      <p:nvGrpSpPr>
        <p:cNvPr id="1" name="Shape 116"/>
        <p:cNvGrpSpPr/>
        <p:nvPr/>
      </p:nvGrpSpPr>
      <p:grpSpPr>
        <a:xfrm>
          <a:off x="0" y="0"/>
          <a:ext cx="0" cy="0"/>
          <a:chOff x="0" y="0"/>
          <a:chExt cx="0" cy="0"/>
        </a:xfrm>
      </p:grpSpPr>
      <p:grpSp>
        <p:nvGrpSpPr>
          <p:cNvPr id="117" name="Google Shape;117;p21"/>
          <p:cNvGrpSpPr/>
          <p:nvPr/>
        </p:nvGrpSpPr>
        <p:grpSpPr>
          <a:xfrm>
            <a:off x="152400" y="152400"/>
            <a:ext cx="8774925" cy="4222876"/>
            <a:chOff x="152400" y="152400"/>
            <a:chExt cx="8774925" cy="4222876"/>
          </a:xfrm>
        </p:grpSpPr>
        <p:pic>
          <p:nvPicPr>
            <p:cNvPr id="118" name="Google Shape;118;p21"/>
            <p:cNvPicPr preferRelativeResize="0"/>
            <p:nvPr/>
          </p:nvPicPr>
          <p:blipFill>
            <a:blip r:embed="rId2">
              <a:alphaModFix/>
            </a:blip>
            <a:stretch>
              <a:fillRect/>
            </a:stretch>
          </p:blipFill>
          <p:spPr>
            <a:xfrm>
              <a:off x="152400" y="152400"/>
              <a:ext cx="8706600" cy="4222876"/>
            </a:xfrm>
            <a:prstGeom prst="rect">
              <a:avLst/>
            </a:prstGeom>
            <a:noFill/>
            <a:ln>
              <a:noFill/>
            </a:ln>
          </p:spPr>
        </p:pic>
        <p:sp>
          <p:nvSpPr>
            <p:cNvPr id="119" name="Google Shape;119;p21"/>
            <p:cNvSpPr txBox="1"/>
            <p:nvPr/>
          </p:nvSpPr>
          <p:spPr>
            <a:xfrm>
              <a:off x="283475" y="485415"/>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800">
                <a:solidFill>
                  <a:srgbClr val="110046"/>
                </a:solidFill>
              </a:endParaRPr>
            </a:p>
          </p:txBody>
        </p:sp>
        <p:sp>
          <p:nvSpPr>
            <p:cNvPr id="120" name="Google Shape;120;p21"/>
            <p:cNvSpPr txBox="1"/>
            <p:nvPr/>
          </p:nvSpPr>
          <p:spPr>
            <a:xfrm>
              <a:off x="3165900" y="485415"/>
              <a:ext cx="28428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800">
                <a:solidFill>
                  <a:srgbClr val="110046"/>
                </a:solidFill>
              </a:endParaRPr>
            </a:p>
          </p:txBody>
        </p:sp>
        <p:sp>
          <p:nvSpPr>
            <p:cNvPr id="121" name="Google Shape;121;p21"/>
            <p:cNvSpPr txBox="1"/>
            <p:nvPr/>
          </p:nvSpPr>
          <p:spPr>
            <a:xfrm>
              <a:off x="6152450" y="485415"/>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800">
                <a:solidFill>
                  <a:srgbClr val="110046"/>
                </a:solidFill>
              </a:endParaRPr>
            </a:p>
          </p:txBody>
        </p:sp>
        <p:sp>
          <p:nvSpPr>
            <p:cNvPr id="122" name="Google Shape;122;p21"/>
            <p:cNvSpPr txBox="1"/>
            <p:nvPr/>
          </p:nvSpPr>
          <p:spPr>
            <a:xfrm>
              <a:off x="297713" y="1841523"/>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800">
                <a:solidFill>
                  <a:srgbClr val="110046"/>
                </a:solidFill>
              </a:endParaRPr>
            </a:p>
          </p:txBody>
        </p:sp>
        <p:sp>
          <p:nvSpPr>
            <p:cNvPr id="123" name="Google Shape;123;p21"/>
            <p:cNvSpPr txBox="1"/>
            <p:nvPr/>
          </p:nvSpPr>
          <p:spPr>
            <a:xfrm>
              <a:off x="3180138" y="1841523"/>
              <a:ext cx="28428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800">
                <a:solidFill>
                  <a:srgbClr val="110046"/>
                </a:solidFill>
              </a:endParaRPr>
            </a:p>
          </p:txBody>
        </p:sp>
        <p:sp>
          <p:nvSpPr>
            <p:cNvPr id="124" name="Google Shape;124;p21"/>
            <p:cNvSpPr txBox="1"/>
            <p:nvPr/>
          </p:nvSpPr>
          <p:spPr>
            <a:xfrm>
              <a:off x="6166688" y="1841523"/>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800">
                <a:solidFill>
                  <a:srgbClr val="110046"/>
                </a:solidFill>
              </a:endParaRPr>
            </a:p>
          </p:txBody>
        </p:sp>
        <p:sp>
          <p:nvSpPr>
            <p:cNvPr id="125" name="Google Shape;125;p21"/>
            <p:cNvSpPr txBox="1"/>
            <p:nvPr/>
          </p:nvSpPr>
          <p:spPr>
            <a:xfrm>
              <a:off x="327250" y="3197631"/>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800">
                <a:solidFill>
                  <a:srgbClr val="110046"/>
                </a:solidFill>
              </a:endParaRPr>
            </a:p>
          </p:txBody>
        </p:sp>
        <p:sp>
          <p:nvSpPr>
            <p:cNvPr id="126" name="Google Shape;126;p21"/>
            <p:cNvSpPr txBox="1"/>
            <p:nvPr/>
          </p:nvSpPr>
          <p:spPr>
            <a:xfrm>
              <a:off x="3209675" y="3197631"/>
              <a:ext cx="28428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800">
                <a:solidFill>
                  <a:srgbClr val="110046"/>
                </a:solidFill>
              </a:endParaRPr>
            </a:p>
          </p:txBody>
        </p:sp>
        <p:sp>
          <p:nvSpPr>
            <p:cNvPr id="127" name="Google Shape;127;p21"/>
            <p:cNvSpPr txBox="1"/>
            <p:nvPr/>
          </p:nvSpPr>
          <p:spPr>
            <a:xfrm>
              <a:off x="6196225" y="3197631"/>
              <a:ext cx="2679600" cy="9474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None/>
              </a:pPr>
              <a:endParaRPr sz="800">
                <a:solidFill>
                  <a:srgbClr val="110046"/>
                </a:solidFill>
              </a:endParaRPr>
            </a:p>
          </p:txBody>
        </p:sp>
        <p:sp>
          <p:nvSpPr>
            <p:cNvPr id="128" name="Google Shape;128;p21"/>
            <p:cNvSpPr txBox="1"/>
            <p:nvPr/>
          </p:nvSpPr>
          <p:spPr>
            <a:xfrm>
              <a:off x="578650" y="1533725"/>
              <a:ext cx="2428200" cy="307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b="1">
                  <a:latin typeface="Calibri"/>
                  <a:ea typeface="Calibri"/>
                  <a:cs typeface="Calibri"/>
                  <a:sym typeface="Calibri"/>
                </a:rPr>
                <a:t>Arbetsflöden och arbetssätt</a:t>
              </a:r>
              <a:endParaRPr sz="800" b="1">
                <a:latin typeface="Calibri"/>
                <a:ea typeface="Calibri"/>
                <a:cs typeface="Calibri"/>
                <a:sym typeface="Calibri"/>
              </a:endParaRPr>
            </a:p>
          </p:txBody>
        </p:sp>
        <p:sp>
          <p:nvSpPr>
            <p:cNvPr id="129" name="Google Shape;129;p21"/>
            <p:cNvSpPr txBox="1"/>
            <p:nvPr/>
          </p:nvSpPr>
          <p:spPr>
            <a:xfrm>
              <a:off x="578650" y="2952375"/>
              <a:ext cx="2428200" cy="307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b="1">
                  <a:latin typeface="Calibri"/>
                  <a:ea typeface="Calibri"/>
                  <a:cs typeface="Calibri"/>
                  <a:sym typeface="Calibri"/>
                </a:rPr>
                <a:t>Erbjudande &amp; Finansieringssätt</a:t>
              </a:r>
              <a:endParaRPr sz="800" b="1">
                <a:latin typeface="Calibri"/>
                <a:ea typeface="Calibri"/>
                <a:cs typeface="Calibri"/>
                <a:sym typeface="Calibri"/>
              </a:endParaRPr>
            </a:p>
          </p:txBody>
        </p:sp>
        <p:sp>
          <p:nvSpPr>
            <p:cNvPr id="130" name="Google Shape;130;p21"/>
            <p:cNvSpPr txBox="1"/>
            <p:nvPr/>
          </p:nvSpPr>
          <p:spPr>
            <a:xfrm>
              <a:off x="593950" y="177625"/>
              <a:ext cx="2428200" cy="307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b="1">
                  <a:latin typeface="Calibri"/>
                  <a:ea typeface="Calibri"/>
                  <a:cs typeface="Calibri"/>
                  <a:sym typeface="Calibri"/>
                </a:rPr>
                <a:t>Normer, Värderingar, Mission, Vision</a:t>
              </a:r>
              <a:endParaRPr sz="800" b="1">
                <a:latin typeface="Calibri"/>
                <a:ea typeface="Calibri"/>
                <a:cs typeface="Calibri"/>
                <a:sym typeface="Calibri"/>
              </a:endParaRPr>
            </a:p>
          </p:txBody>
        </p:sp>
        <p:sp>
          <p:nvSpPr>
            <p:cNvPr id="131" name="Google Shape;131;p21"/>
            <p:cNvSpPr txBox="1"/>
            <p:nvPr/>
          </p:nvSpPr>
          <p:spPr>
            <a:xfrm>
              <a:off x="3416975" y="177625"/>
              <a:ext cx="2428200" cy="307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b="1">
                  <a:latin typeface="Calibri"/>
                  <a:ea typeface="Calibri"/>
                  <a:cs typeface="Calibri"/>
                  <a:sym typeface="Calibri"/>
                </a:rPr>
                <a:t>Strategiarbete &amp; Policyarbete</a:t>
              </a:r>
              <a:endParaRPr sz="800" b="1">
                <a:latin typeface="Calibri"/>
                <a:ea typeface="Calibri"/>
                <a:cs typeface="Calibri"/>
                <a:sym typeface="Calibri"/>
              </a:endParaRPr>
            </a:p>
          </p:txBody>
        </p:sp>
        <p:sp>
          <p:nvSpPr>
            <p:cNvPr id="132" name="Google Shape;132;p21"/>
            <p:cNvSpPr txBox="1"/>
            <p:nvPr/>
          </p:nvSpPr>
          <p:spPr>
            <a:xfrm>
              <a:off x="6499125" y="177625"/>
              <a:ext cx="24282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b="1">
                  <a:latin typeface="Calibri"/>
                  <a:ea typeface="Calibri"/>
                  <a:cs typeface="Calibri"/>
                  <a:sym typeface="Calibri"/>
                </a:rPr>
                <a:t>Ledarskap, Kultur, Kompetens, Organisering</a:t>
              </a:r>
              <a:endParaRPr sz="800" b="1">
                <a:latin typeface="Calibri"/>
                <a:ea typeface="Calibri"/>
                <a:cs typeface="Calibri"/>
                <a:sym typeface="Calibri"/>
              </a:endParaRPr>
            </a:p>
            <a:p>
              <a:pPr marL="0" lvl="0" indent="0" algn="l" rtl="0">
                <a:spcBef>
                  <a:spcPts val="0"/>
                </a:spcBef>
                <a:spcAft>
                  <a:spcPts val="0"/>
                </a:spcAft>
                <a:buNone/>
              </a:pPr>
              <a:endParaRPr sz="800" b="1">
                <a:latin typeface="Calibri"/>
                <a:ea typeface="Calibri"/>
                <a:cs typeface="Calibri"/>
                <a:sym typeface="Calibri"/>
              </a:endParaRPr>
            </a:p>
          </p:txBody>
        </p:sp>
        <p:sp>
          <p:nvSpPr>
            <p:cNvPr id="133" name="Google Shape;133;p21"/>
            <p:cNvSpPr txBox="1"/>
            <p:nvPr/>
          </p:nvSpPr>
          <p:spPr>
            <a:xfrm>
              <a:off x="3465575" y="1565000"/>
              <a:ext cx="2428200" cy="307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b="1">
                  <a:latin typeface="Calibri"/>
                  <a:ea typeface="Calibri"/>
                  <a:cs typeface="Calibri"/>
                  <a:sym typeface="Calibri"/>
                </a:rPr>
                <a:t>IT- Infrastruktur</a:t>
              </a:r>
              <a:endParaRPr sz="800" b="1">
                <a:latin typeface="Calibri"/>
                <a:ea typeface="Calibri"/>
                <a:cs typeface="Calibri"/>
                <a:sym typeface="Calibri"/>
              </a:endParaRPr>
            </a:p>
          </p:txBody>
        </p:sp>
        <p:sp>
          <p:nvSpPr>
            <p:cNvPr id="134" name="Google Shape;134;p21"/>
            <p:cNvSpPr txBox="1"/>
            <p:nvPr/>
          </p:nvSpPr>
          <p:spPr>
            <a:xfrm>
              <a:off x="6499125" y="1533725"/>
              <a:ext cx="2428200" cy="307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b="1">
                  <a:latin typeface="Calibri"/>
                  <a:ea typeface="Calibri"/>
                  <a:cs typeface="Calibri"/>
                  <a:sym typeface="Calibri"/>
                </a:rPr>
                <a:t>Data &amp; Analys</a:t>
              </a:r>
              <a:endParaRPr sz="800" b="1">
                <a:latin typeface="Calibri"/>
                <a:ea typeface="Calibri"/>
                <a:cs typeface="Calibri"/>
                <a:sym typeface="Calibri"/>
              </a:endParaRPr>
            </a:p>
          </p:txBody>
        </p:sp>
        <p:sp>
          <p:nvSpPr>
            <p:cNvPr id="135" name="Google Shape;135;p21"/>
            <p:cNvSpPr txBox="1"/>
            <p:nvPr/>
          </p:nvSpPr>
          <p:spPr>
            <a:xfrm>
              <a:off x="3416975" y="2952375"/>
              <a:ext cx="2428200" cy="307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b="1">
                  <a:latin typeface="Calibri"/>
                  <a:ea typeface="Calibri"/>
                  <a:cs typeface="Calibri"/>
                  <a:sym typeface="Calibri"/>
                </a:rPr>
                <a:t>Kontaktytor</a:t>
              </a:r>
              <a:endParaRPr sz="800" b="1">
                <a:latin typeface="Calibri"/>
                <a:ea typeface="Calibri"/>
                <a:cs typeface="Calibri"/>
                <a:sym typeface="Calibri"/>
              </a:endParaRPr>
            </a:p>
          </p:txBody>
        </p:sp>
        <p:sp>
          <p:nvSpPr>
            <p:cNvPr id="136" name="Google Shape;136;p21"/>
            <p:cNvSpPr txBox="1"/>
            <p:nvPr/>
          </p:nvSpPr>
          <p:spPr>
            <a:xfrm>
              <a:off x="6447625" y="2952375"/>
              <a:ext cx="2315400" cy="307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b="1">
                  <a:latin typeface="Calibri"/>
                  <a:ea typeface="Calibri"/>
                  <a:cs typeface="Calibri"/>
                  <a:sym typeface="Calibri"/>
                </a:rPr>
                <a:t>Invånare och intressenter</a:t>
              </a:r>
              <a:endParaRPr sz="800" b="1">
                <a:latin typeface="Calibri"/>
                <a:ea typeface="Calibri"/>
                <a:cs typeface="Calibri"/>
                <a:sym typeface="Calibri"/>
              </a:endParaRPr>
            </a:p>
          </p:txBody>
        </p:sp>
      </p:grpSp>
      <p:sp>
        <p:nvSpPr>
          <p:cNvPr id="137" name="Google Shape;137;p21"/>
          <p:cNvSpPr txBox="1">
            <a:spLocks noGrp="1"/>
          </p:cNvSpPr>
          <p:nvPr>
            <p:ph type="title"/>
          </p:nvPr>
        </p:nvSpPr>
        <p:spPr>
          <a:xfrm>
            <a:off x="249700" y="473300"/>
            <a:ext cx="2706300" cy="952500"/>
          </a:xfrm>
          <a:prstGeom prst="rect">
            <a:avLst/>
          </a:prstGeom>
        </p:spPr>
        <p:txBody>
          <a:bodyPr spcFirstLastPara="1" wrap="square" lIns="91425" tIns="45700" rIns="91425" bIns="45700" anchor="t" anchorCtr="0">
            <a:noAutofit/>
          </a:bodyPr>
          <a:lstStyle>
            <a:lvl1pPr lvl="0" algn="l">
              <a:spcBef>
                <a:spcPts val="0"/>
              </a:spcBef>
              <a:spcAft>
                <a:spcPts val="0"/>
              </a:spcAft>
              <a:buSzPts val="800"/>
              <a:buNone/>
              <a:defRPr sz="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1"/>
          <p:cNvSpPr txBox="1">
            <a:spLocks noGrp="1"/>
          </p:cNvSpPr>
          <p:nvPr>
            <p:ph type="title" idx="2"/>
          </p:nvPr>
        </p:nvSpPr>
        <p:spPr>
          <a:xfrm>
            <a:off x="249700" y="1827800"/>
            <a:ext cx="2706300" cy="9525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1"/>
          <p:cNvSpPr txBox="1">
            <a:spLocks noGrp="1"/>
          </p:cNvSpPr>
          <p:nvPr>
            <p:ph type="title" idx="3"/>
          </p:nvPr>
        </p:nvSpPr>
        <p:spPr>
          <a:xfrm>
            <a:off x="249700" y="3182300"/>
            <a:ext cx="2706300" cy="8778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21"/>
          <p:cNvSpPr txBox="1">
            <a:spLocks noGrp="1"/>
          </p:cNvSpPr>
          <p:nvPr>
            <p:ph type="title" idx="4"/>
          </p:nvPr>
        </p:nvSpPr>
        <p:spPr>
          <a:xfrm>
            <a:off x="3154500" y="510650"/>
            <a:ext cx="2706300" cy="9525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1"/>
          <p:cNvSpPr txBox="1">
            <a:spLocks noGrp="1"/>
          </p:cNvSpPr>
          <p:nvPr>
            <p:ph type="title" idx="5"/>
          </p:nvPr>
        </p:nvSpPr>
        <p:spPr>
          <a:xfrm>
            <a:off x="3154500" y="1865150"/>
            <a:ext cx="2706300" cy="9525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21"/>
          <p:cNvSpPr txBox="1">
            <a:spLocks noGrp="1"/>
          </p:cNvSpPr>
          <p:nvPr>
            <p:ph type="title" idx="6"/>
          </p:nvPr>
        </p:nvSpPr>
        <p:spPr>
          <a:xfrm>
            <a:off x="3154500" y="3219650"/>
            <a:ext cx="2706300" cy="8778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1"/>
          <p:cNvSpPr txBox="1">
            <a:spLocks noGrp="1"/>
          </p:cNvSpPr>
          <p:nvPr>
            <p:ph type="title" idx="7"/>
          </p:nvPr>
        </p:nvSpPr>
        <p:spPr>
          <a:xfrm>
            <a:off x="6221025" y="471800"/>
            <a:ext cx="2706300" cy="9525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21"/>
          <p:cNvSpPr txBox="1">
            <a:spLocks noGrp="1"/>
          </p:cNvSpPr>
          <p:nvPr>
            <p:ph type="title" idx="8"/>
          </p:nvPr>
        </p:nvSpPr>
        <p:spPr>
          <a:xfrm>
            <a:off x="6221025" y="1826300"/>
            <a:ext cx="2706300" cy="9525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1"/>
          <p:cNvSpPr txBox="1">
            <a:spLocks noGrp="1"/>
          </p:cNvSpPr>
          <p:nvPr>
            <p:ph type="title" idx="9"/>
          </p:nvPr>
        </p:nvSpPr>
        <p:spPr>
          <a:xfrm>
            <a:off x="6221025" y="3180800"/>
            <a:ext cx="2706300" cy="877800"/>
          </a:xfrm>
          <a:prstGeom prst="rect">
            <a:avLst/>
          </a:prstGeom>
        </p:spPr>
        <p:txBody>
          <a:bodyPr spcFirstLastPara="1" wrap="square" lIns="91425" tIns="45700" rIns="91425" bIns="45700" anchor="t" anchorCtr="0">
            <a:noAutofit/>
          </a:bodyPr>
          <a:lstStyle>
            <a:lvl1pPr lvl="0" algn="l" rtl="0">
              <a:spcBef>
                <a:spcPts val="0"/>
              </a:spcBef>
              <a:spcAft>
                <a:spcPts val="0"/>
              </a:spcAft>
              <a:buSzPts val="800"/>
              <a:buNone/>
              <a:defRPr sz="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 Brödtext, ljus bakgrund, Kapitelmärkning">
  <p:cSld name="Rubrik + Brödtext, ljus bakgrund, Kapitelmärknin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b="41548"/>
          <a:stretch/>
        </p:blipFill>
        <p:spPr>
          <a:xfrm>
            <a:off x="-6263" y="-2"/>
            <a:ext cx="9150266" cy="4194000"/>
          </a:xfrm>
          <a:prstGeom prst="rect">
            <a:avLst/>
          </a:prstGeom>
          <a:noFill/>
          <a:ln>
            <a:noFill/>
          </a:ln>
        </p:spPr>
      </p:pic>
      <p:sp>
        <p:nvSpPr>
          <p:cNvPr id="16" name="Google Shape;16;p3"/>
          <p:cNvSpPr txBox="1">
            <a:spLocks noGrp="1"/>
          </p:cNvSpPr>
          <p:nvPr>
            <p:ph type="body" idx="1"/>
          </p:nvPr>
        </p:nvSpPr>
        <p:spPr>
          <a:xfrm>
            <a:off x="760578" y="573882"/>
            <a:ext cx="7704000" cy="5850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SzPts val="3000"/>
              <a:buNone/>
              <a:defRPr sz="3000">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3"/>
          <p:cNvSpPr txBox="1">
            <a:spLocks noGrp="1"/>
          </p:cNvSpPr>
          <p:nvPr>
            <p:ph type="body" idx="2"/>
          </p:nvPr>
        </p:nvSpPr>
        <p:spPr>
          <a:xfrm>
            <a:off x="755650" y="1336769"/>
            <a:ext cx="7704000" cy="26031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2000"/>
              <a:buNone/>
              <a:defRPr sz="2000">
                <a:solidFill>
                  <a:schemeClr val="dk1"/>
                </a:solidFill>
                <a:latin typeface="Calibri"/>
                <a:ea typeface="Calibri"/>
                <a:cs typeface="Calibri"/>
                <a:sym typeface="Calibri"/>
              </a:defRPr>
            </a:lvl1pPr>
            <a:lvl2pPr marL="914400" lvl="1" indent="-228600" algn="l">
              <a:spcBef>
                <a:spcPts val="600"/>
              </a:spcBef>
              <a:spcAft>
                <a:spcPts val="0"/>
              </a:spcAft>
              <a:buSzPts val="1800"/>
              <a:buNone/>
              <a:defRPr/>
            </a:lvl2pPr>
            <a:lvl3pPr marL="1371600" lvl="2" indent="-228600" algn="l">
              <a:spcBef>
                <a:spcPts val="320"/>
              </a:spcBef>
              <a:spcAft>
                <a:spcPts val="0"/>
              </a:spcAft>
              <a:buSzPts val="1600"/>
              <a:buNone/>
              <a:defRPr/>
            </a:lvl3pPr>
            <a:lvl4pPr marL="1828800" lvl="3" indent="-228600" algn="l">
              <a:spcBef>
                <a:spcPts val="280"/>
              </a:spcBef>
              <a:spcAft>
                <a:spcPts val="0"/>
              </a:spcAft>
              <a:buSzPts val="1400"/>
              <a:buNone/>
              <a:defRPr/>
            </a:lvl4pPr>
            <a:lvl5pPr marL="2286000" lvl="4" indent="-228600" algn="l">
              <a:spcBef>
                <a:spcPts val="240"/>
              </a:spcBef>
              <a:spcAft>
                <a:spcPts val="0"/>
              </a:spcAft>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
          <p:cNvSpPr txBox="1">
            <a:spLocks noGrp="1"/>
          </p:cNvSpPr>
          <p:nvPr>
            <p:ph type="body" idx="3"/>
          </p:nvPr>
        </p:nvSpPr>
        <p:spPr>
          <a:xfrm>
            <a:off x="395288" y="249083"/>
            <a:ext cx="8064600" cy="160500"/>
          </a:xfrm>
          <a:prstGeom prst="rect">
            <a:avLst/>
          </a:prstGeom>
          <a:noFill/>
          <a:ln>
            <a:noFill/>
          </a:ln>
        </p:spPr>
        <p:txBody>
          <a:bodyPr spcFirstLastPara="1" wrap="square" lIns="91425" tIns="45700" rIns="91425" bIns="45700" anchor="ctr" anchorCtr="0">
            <a:noAutofit/>
          </a:bodyPr>
          <a:lstStyle>
            <a:lvl1pPr marL="457200" lvl="0" indent="-228600" algn="l">
              <a:spcBef>
                <a:spcPts val="200"/>
              </a:spcBef>
              <a:spcAft>
                <a:spcPts val="0"/>
              </a:spcAft>
              <a:buSzPts val="1000"/>
              <a:buFont typeface="Calibri"/>
              <a:buNone/>
              <a:defRPr sz="1000" b="1">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809426" y="467320"/>
            <a:ext cx="5853300" cy="11385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48" name="Google Shape;148;p22"/>
          <p:cNvSpPr txBox="1">
            <a:spLocks noGrp="1"/>
          </p:cNvSpPr>
          <p:nvPr>
            <p:ph type="body" idx="1"/>
          </p:nvPr>
        </p:nvSpPr>
        <p:spPr>
          <a:xfrm>
            <a:off x="809426" y="1728192"/>
            <a:ext cx="5853300" cy="3315300"/>
          </a:xfrm>
          <a:prstGeom prst="rect">
            <a:avLst/>
          </a:prstGeom>
          <a:noFill/>
          <a:ln>
            <a:noFill/>
          </a:ln>
        </p:spPr>
        <p:txBody>
          <a:bodyPr spcFirstLastPara="1" wrap="square" lIns="26775" tIns="26775" rIns="26775" bIns="26775" anchor="t" anchorCtr="0">
            <a:noAutofit/>
          </a:bodyPr>
          <a:lstStyle>
            <a:lvl1pPr marL="457200" lvl="0" indent="-285750" algn="l" rtl="0">
              <a:lnSpc>
                <a:spcPct val="100000"/>
              </a:lnSpc>
              <a:spcBef>
                <a:spcPts val="800"/>
              </a:spcBef>
              <a:spcAft>
                <a:spcPts val="0"/>
              </a:spcAft>
              <a:buClr>
                <a:srgbClr val="110046"/>
              </a:buClr>
              <a:buSzPts val="900"/>
              <a:buChar char="•"/>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149" name="Google Shape;149;p22"/>
          <p:cNvSpPr txBox="1">
            <a:spLocks noGrp="1"/>
          </p:cNvSpPr>
          <p:nvPr>
            <p:ph type="sldNum" idx="12"/>
          </p:nvPr>
        </p:nvSpPr>
        <p:spPr>
          <a:xfrm>
            <a:off x="4482789" y="4902398"/>
            <a:ext cx="174900" cy="179100"/>
          </a:xfrm>
          <a:prstGeom prst="rect">
            <a:avLst/>
          </a:prstGeom>
          <a:noFill/>
          <a:ln>
            <a:noFill/>
          </a:ln>
        </p:spPr>
        <p:txBody>
          <a:bodyPr spcFirstLastPara="1" wrap="square" lIns="26775" tIns="26775" rIns="26775" bIns="26775" anchor="t" anchorCtr="0">
            <a:noAutofit/>
          </a:bodyPr>
          <a:lstStyle>
            <a:lvl1pPr marL="0" lvl="0"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800"/>
              <a:buFont typeface="Helvetica Neue Light"/>
              <a:buNone/>
              <a:defRPr sz="80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sv"/>
              <a:t>‹#›</a:t>
            </a:fld>
            <a:endParaRPr sz="1400">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hoto + Title and small text">
  <p:cSld name="Photo + Title and small text">
    <p:spTree>
      <p:nvGrpSpPr>
        <p:cNvPr id="1" name="Shape 150"/>
        <p:cNvGrpSpPr/>
        <p:nvPr/>
      </p:nvGrpSpPr>
      <p:grpSpPr>
        <a:xfrm>
          <a:off x="0" y="0"/>
          <a:ext cx="0" cy="0"/>
          <a:chOff x="0" y="0"/>
          <a:chExt cx="0" cy="0"/>
        </a:xfrm>
      </p:grpSpPr>
      <p:sp>
        <p:nvSpPr>
          <p:cNvPr id="151" name="Google Shape;151;p23"/>
          <p:cNvSpPr>
            <a:spLocks noGrp="1"/>
          </p:cNvSpPr>
          <p:nvPr>
            <p:ph type="pic" idx="2"/>
          </p:nvPr>
        </p:nvSpPr>
        <p:spPr>
          <a:xfrm>
            <a:off x="-4738" y="-480795"/>
            <a:ext cx="9153300" cy="61053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1pPr>
            <a:lvl2pPr marR="0" lvl="1"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2pPr>
            <a:lvl3pPr marR="0" lvl="2"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3pPr>
            <a:lvl4pPr marR="0" lvl="3"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4pPr>
            <a:lvl5pPr marR="0" lvl="4" algn="l" rtl="0">
              <a:lnSpc>
                <a:spcPct val="100000"/>
              </a:lnSpc>
              <a:spcBef>
                <a:spcPts val="800"/>
              </a:spcBef>
              <a:spcAft>
                <a:spcPts val="0"/>
              </a:spcAft>
              <a:buClr>
                <a:srgbClr val="110046"/>
              </a:buClr>
              <a:buSzPts val="2100"/>
              <a:buFont typeface="Arial"/>
              <a:buChar char="•"/>
              <a:defRPr sz="1700" b="0" i="0" u="none" strike="noStrike" cap="none">
                <a:solidFill>
                  <a:srgbClr val="110046"/>
                </a:solidFill>
                <a:latin typeface="Arial"/>
                <a:ea typeface="Arial"/>
                <a:cs typeface="Arial"/>
                <a:sym typeface="Arial"/>
              </a:defRPr>
            </a:lvl5pPr>
            <a:lvl6pPr marR="0" lvl="5" algn="l" rtl="0">
              <a:lnSpc>
                <a:spcPct val="100000"/>
              </a:lnSpc>
              <a:spcBef>
                <a:spcPts val="800"/>
              </a:spcBef>
              <a:spcAft>
                <a:spcPts val="0"/>
              </a:spcAft>
              <a:buClr>
                <a:srgbClr val="110046"/>
              </a:buClr>
              <a:buSzPts val="2400"/>
              <a:buFont typeface="Arial"/>
              <a:buChar char="•"/>
              <a:defRPr sz="1700" b="0" i="0" u="none" strike="noStrike" cap="none">
                <a:solidFill>
                  <a:srgbClr val="110046"/>
                </a:solidFill>
                <a:latin typeface="Arial"/>
                <a:ea typeface="Arial"/>
                <a:cs typeface="Arial"/>
                <a:sym typeface="Arial"/>
              </a:defRPr>
            </a:lvl6pPr>
            <a:lvl7pPr marR="0" lvl="6" algn="l" rtl="0">
              <a:lnSpc>
                <a:spcPct val="100000"/>
              </a:lnSpc>
              <a:spcBef>
                <a:spcPts val="800"/>
              </a:spcBef>
              <a:spcAft>
                <a:spcPts val="0"/>
              </a:spcAft>
              <a:buClr>
                <a:srgbClr val="110046"/>
              </a:buClr>
              <a:buSzPts val="2400"/>
              <a:buFont typeface="Arial"/>
              <a:buChar char="•"/>
              <a:defRPr sz="1700" b="0" i="0" u="none" strike="noStrike" cap="none">
                <a:solidFill>
                  <a:srgbClr val="110046"/>
                </a:solidFill>
                <a:latin typeface="Arial"/>
                <a:ea typeface="Arial"/>
                <a:cs typeface="Arial"/>
                <a:sym typeface="Arial"/>
              </a:defRPr>
            </a:lvl7pPr>
            <a:lvl8pPr marR="0" lvl="7" algn="l" rtl="0">
              <a:lnSpc>
                <a:spcPct val="100000"/>
              </a:lnSpc>
              <a:spcBef>
                <a:spcPts val="800"/>
              </a:spcBef>
              <a:spcAft>
                <a:spcPts val="0"/>
              </a:spcAft>
              <a:buClr>
                <a:srgbClr val="110046"/>
              </a:buClr>
              <a:buSzPts val="2400"/>
              <a:buFont typeface="Arial"/>
              <a:buChar char="•"/>
              <a:defRPr sz="1700" b="0" i="0" u="none" strike="noStrike" cap="none">
                <a:solidFill>
                  <a:srgbClr val="110046"/>
                </a:solidFill>
                <a:latin typeface="Arial"/>
                <a:ea typeface="Arial"/>
                <a:cs typeface="Arial"/>
                <a:sym typeface="Arial"/>
              </a:defRPr>
            </a:lvl8pPr>
            <a:lvl9pPr marR="0" lvl="8" algn="l" rtl="0">
              <a:lnSpc>
                <a:spcPct val="100000"/>
              </a:lnSpc>
              <a:spcBef>
                <a:spcPts val="800"/>
              </a:spcBef>
              <a:spcAft>
                <a:spcPts val="0"/>
              </a:spcAft>
              <a:buClr>
                <a:srgbClr val="110046"/>
              </a:buClr>
              <a:buSzPts val="2400"/>
              <a:buFont typeface="Arial"/>
              <a:buChar char="•"/>
              <a:defRPr sz="1700" b="0" i="0" u="none" strike="noStrike" cap="none">
                <a:solidFill>
                  <a:srgbClr val="110046"/>
                </a:solidFill>
                <a:latin typeface="Arial"/>
                <a:ea typeface="Arial"/>
                <a:cs typeface="Arial"/>
                <a:sym typeface="Arial"/>
              </a:defRPr>
            </a:lvl9pPr>
          </a:lstStyle>
          <a:p>
            <a:endParaRPr/>
          </a:p>
        </p:txBody>
      </p:sp>
      <p:sp>
        <p:nvSpPr>
          <p:cNvPr id="152" name="Google Shape;152;p23"/>
          <p:cNvSpPr/>
          <p:nvPr/>
        </p:nvSpPr>
        <p:spPr>
          <a:xfrm>
            <a:off x="-4183" y="-29681"/>
            <a:ext cx="4493700" cy="5202900"/>
          </a:xfrm>
          <a:prstGeom prst="roundRect">
            <a:avLst>
              <a:gd name="adj" fmla="val 0"/>
            </a:avLst>
          </a:prstGeom>
          <a:solidFill>
            <a:srgbClr val="F4F3F6"/>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000000"/>
              </a:solidFill>
              <a:latin typeface="Arial"/>
              <a:ea typeface="Arial"/>
              <a:cs typeface="Arial"/>
              <a:sym typeface="Arial"/>
            </a:endParaRPr>
          </a:p>
        </p:txBody>
      </p:sp>
      <p:sp>
        <p:nvSpPr>
          <p:cNvPr id="153" name="Google Shape;153;p23"/>
          <p:cNvSpPr txBox="1">
            <a:spLocks noGrp="1"/>
          </p:cNvSpPr>
          <p:nvPr>
            <p:ph type="title"/>
          </p:nvPr>
        </p:nvSpPr>
        <p:spPr>
          <a:xfrm>
            <a:off x="471114" y="764735"/>
            <a:ext cx="3352200" cy="11385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54" name="Google Shape;154;p23"/>
          <p:cNvSpPr txBox="1">
            <a:spLocks noGrp="1"/>
          </p:cNvSpPr>
          <p:nvPr>
            <p:ph type="body" idx="1"/>
          </p:nvPr>
        </p:nvSpPr>
        <p:spPr>
          <a:xfrm>
            <a:off x="471114" y="2101609"/>
            <a:ext cx="3352200" cy="3418500"/>
          </a:xfrm>
          <a:prstGeom prst="rect">
            <a:avLst/>
          </a:prstGeom>
          <a:noFill/>
          <a:ln>
            <a:noFill/>
          </a:ln>
        </p:spPr>
        <p:txBody>
          <a:bodyPr spcFirstLastPara="1" wrap="square" lIns="26775" tIns="26775" rIns="26775" bIns="26775" anchor="t" anchorCtr="0">
            <a:noAutofit/>
          </a:bodyPr>
          <a:lstStyle>
            <a:lvl1pPr marL="457200" lvl="0" indent="-228600" algn="l" rtl="0">
              <a:lnSpc>
                <a:spcPct val="110000"/>
              </a:lnSpc>
              <a:spcBef>
                <a:spcPts val="400"/>
              </a:spcBef>
              <a:spcAft>
                <a:spcPts val="0"/>
              </a:spcAft>
              <a:buClr>
                <a:srgbClr val="110046"/>
              </a:buClr>
              <a:buSzPts val="1200"/>
              <a:buFont typeface="Arial"/>
              <a:buNone/>
              <a:defRPr sz="1200"/>
            </a:lvl1pPr>
            <a:lvl2pPr marL="914400" lvl="1" indent="-228600" algn="l" rtl="0">
              <a:lnSpc>
                <a:spcPct val="110000"/>
              </a:lnSpc>
              <a:spcBef>
                <a:spcPts val="400"/>
              </a:spcBef>
              <a:spcAft>
                <a:spcPts val="0"/>
              </a:spcAft>
              <a:buClr>
                <a:srgbClr val="110046"/>
              </a:buClr>
              <a:buSzPts val="1200"/>
              <a:buFont typeface="Arial"/>
              <a:buNone/>
              <a:defRPr sz="1200"/>
            </a:lvl2pPr>
            <a:lvl3pPr marL="1371600" lvl="2" indent="-228600" algn="l" rtl="0">
              <a:lnSpc>
                <a:spcPct val="110000"/>
              </a:lnSpc>
              <a:spcBef>
                <a:spcPts val="400"/>
              </a:spcBef>
              <a:spcAft>
                <a:spcPts val="0"/>
              </a:spcAft>
              <a:buClr>
                <a:srgbClr val="110046"/>
              </a:buClr>
              <a:buSzPts val="1200"/>
              <a:buFont typeface="Arial"/>
              <a:buNone/>
              <a:defRPr sz="1200"/>
            </a:lvl3pPr>
            <a:lvl4pPr marL="1828800" lvl="3" indent="-228600" algn="l" rtl="0">
              <a:lnSpc>
                <a:spcPct val="110000"/>
              </a:lnSpc>
              <a:spcBef>
                <a:spcPts val="400"/>
              </a:spcBef>
              <a:spcAft>
                <a:spcPts val="0"/>
              </a:spcAft>
              <a:buClr>
                <a:srgbClr val="110046"/>
              </a:buClr>
              <a:buSzPts val="1200"/>
              <a:buFont typeface="Arial"/>
              <a:buNone/>
              <a:defRPr sz="1200"/>
            </a:lvl4pPr>
            <a:lvl5pPr marL="2286000" lvl="4" indent="-228600" algn="l" rtl="0">
              <a:lnSpc>
                <a:spcPct val="110000"/>
              </a:lnSpc>
              <a:spcBef>
                <a:spcPts val="400"/>
              </a:spcBef>
              <a:spcAft>
                <a:spcPts val="0"/>
              </a:spcAft>
              <a:buClr>
                <a:srgbClr val="110046"/>
              </a:buClr>
              <a:buSzPts val="1200"/>
              <a:buFont typeface="Arial"/>
              <a:buNone/>
              <a:defRPr sz="1200"/>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155" name="Google Shape;155;p23"/>
          <p:cNvSpPr txBox="1">
            <a:spLocks noGrp="1"/>
          </p:cNvSpPr>
          <p:nvPr>
            <p:ph type="sldNum" idx="12"/>
          </p:nvPr>
        </p:nvSpPr>
        <p:spPr>
          <a:xfrm>
            <a:off x="4482789" y="4902398"/>
            <a:ext cx="174900" cy="179100"/>
          </a:xfrm>
          <a:prstGeom prst="rect">
            <a:avLst/>
          </a:prstGeom>
          <a:noFill/>
          <a:ln>
            <a:noFill/>
          </a:ln>
        </p:spPr>
        <p:txBody>
          <a:bodyPr spcFirstLastPara="1" wrap="square" lIns="26775" tIns="26775" rIns="26775" bIns="26775" anchor="t" anchorCtr="0">
            <a:noAutofit/>
          </a:bodyPr>
          <a:lstStyle>
            <a:lvl1pPr marL="0" marR="0" lvl="0"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Rubrikbild 1">
  <p:cSld name="1_Rubrikbild_1">
    <p:spTree>
      <p:nvGrpSpPr>
        <p:cNvPr id="1" name="Shape 15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57"/>
        <p:cNvGrpSpPr/>
        <p:nvPr/>
      </p:nvGrpSpPr>
      <p:grpSpPr>
        <a:xfrm>
          <a:off x="0" y="0"/>
          <a:ext cx="0" cy="0"/>
          <a:chOff x="0" y="0"/>
          <a:chExt cx="0" cy="0"/>
        </a:xfrm>
      </p:grpSpPr>
      <p:sp>
        <p:nvSpPr>
          <p:cNvPr id="158" name="Google Shape;158;p25"/>
          <p:cNvSpPr txBox="1">
            <a:spLocks noGrp="1"/>
          </p:cNvSpPr>
          <p:nvPr>
            <p:ph type="ctrTitle"/>
          </p:nvPr>
        </p:nvSpPr>
        <p:spPr>
          <a:xfrm>
            <a:off x="685800" y="1597521"/>
            <a:ext cx="7772400" cy="11028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b="1"/>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59" name="Google Shape;159;p25"/>
          <p:cNvSpPr txBox="1">
            <a:spLocks noGrp="1"/>
          </p:cNvSpPr>
          <p:nvPr>
            <p:ph type="subTitle" idx="1"/>
          </p:nvPr>
        </p:nvSpPr>
        <p:spPr>
          <a:xfrm>
            <a:off x="1371600" y="2914650"/>
            <a:ext cx="6400800" cy="1314600"/>
          </a:xfrm>
          <a:prstGeom prst="rect">
            <a:avLst/>
          </a:prstGeom>
          <a:noFill/>
          <a:ln>
            <a:noFill/>
          </a:ln>
        </p:spPr>
        <p:txBody>
          <a:bodyPr spcFirstLastPara="1" wrap="square" lIns="26775" tIns="26775" rIns="26775" bIns="26775" anchor="t" anchorCtr="0">
            <a:noAutofit/>
          </a:bodyPr>
          <a:lstStyle>
            <a:lvl1pPr lvl="0" algn="ctr" rtl="0">
              <a:lnSpc>
                <a:spcPct val="100000"/>
              </a:lnSpc>
              <a:spcBef>
                <a:spcPts val="800"/>
              </a:spcBef>
              <a:spcAft>
                <a:spcPts val="0"/>
              </a:spcAft>
              <a:buClr>
                <a:srgbClr val="110046"/>
              </a:buClr>
              <a:buSzPts val="2100"/>
              <a:buFont typeface="Arial"/>
              <a:buNone/>
              <a:defRPr/>
            </a:lvl1pPr>
            <a:lvl2pPr lvl="1" algn="ctr" rtl="0">
              <a:lnSpc>
                <a:spcPct val="100000"/>
              </a:lnSpc>
              <a:spcBef>
                <a:spcPts val="800"/>
              </a:spcBef>
              <a:spcAft>
                <a:spcPts val="0"/>
              </a:spcAft>
              <a:buClr>
                <a:srgbClr val="110046"/>
              </a:buClr>
              <a:buSzPts val="2100"/>
              <a:buFont typeface="Arial"/>
              <a:buNone/>
              <a:defRPr/>
            </a:lvl2pPr>
            <a:lvl3pPr lvl="2" algn="ctr" rtl="0">
              <a:lnSpc>
                <a:spcPct val="100000"/>
              </a:lnSpc>
              <a:spcBef>
                <a:spcPts val="800"/>
              </a:spcBef>
              <a:spcAft>
                <a:spcPts val="0"/>
              </a:spcAft>
              <a:buClr>
                <a:srgbClr val="110046"/>
              </a:buClr>
              <a:buSzPts val="2100"/>
              <a:buFont typeface="Arial"/>
              <a:buNone/>
              <a:defRPr/>
            </a:lvl3pPr>
            <a:lvl4pPr lvl="3" algn="ctr" rtl="0">
              <a:lnSpc>
                <a:spcPct val="100000"/>
              </a:lnSpc>
              <a:spcBef>
                <a:spcPts val="800"/>
              </a:spcBef>
              <a:spcAft>
                <a:spcPts val="0"/>
              </a:spcAft>
              <a:buClr>
                <a:srgbClr val="110046"/>
              </a:buClr>
              <a:buSzPts val="2100"/>
              <a:buFont typeface="Arial"/>
              <a:buNone/>
              <a:defRPr/>
            </a:lvl4pPr>
            <a:lvl5pPr lvl="4" algn="ctr" rtl="0">
              <a:lnSpc>
                <a:spcPct val="100000"/>
              </a:lnSpc>
              <a:spcBef>
                <a:spcPts val="800"/>
              </a:spcBef>
              <a:spcAft>
                <a:spcPts val="0"/>
              </a:spcAft>
              <a:buClr>
                <a:srgbClr val="110046"/>
              </a:buClr>
              <a:buSzPts val="2100"/>
              <a:buFont typeface="Arial"/>
              <a:buNone/>
              <a:defRPr/>
            </a:lvl5pPr>
            <a:lvl6pPr lvl="5" algn="ctr" rtl="0">
              <a:lnSpc>
                <a:spcPct val="100000"/>
              </a:lnSpc>
              <a:spcBef>
                <a:spcPts val="800"/>
              </a:spcBef>
              <a:spcAft>
                <a:spcPts val="0"/>
              </a:spcAft>
              <a:buClr>
                <a:srgbClr val="110046"/>
              </a:buClr>
              <a:buSzPts val="2400"/>
              <a:buFont typeface="Arial"/>
              <a:buNone/>
              <a:defRPr/>
            </a:lvl6pPr>
            <a:lvl7pPr lvl="6" algn="ctr" rtl="0">
              <a:lnSpc>
                <a:spcPct val="100000"/>
              </a:lnSpc>
              <a:spcBef>
                <a:spcPts val="800"/>
              </a:spcBef>
              <a:spcAft>
                <a:spcPts val="0"/>
              </a:spcAft>
              <a:buClr>
                <a:srgbClr val="110046"/>
              </a:buClr>
              <a:buSzPts val="2400"/>
              <a:buFont typeface="Arial"/>
              <a:buNone/>
              <a:defRPr/>
            </a:lvl7pPr>
            <a:lvl8pPr lvl="7" algn="ctr" rtl="0">
              <a:lnSpc>
                <a:spcPct val="100000"/>
              </a:lnSpc>
              <a:spcBef>
                <a:spcPts val="800"/>
              </a:spcBef>
              <a:spcAft>
                <a:spcPts val="0"/>
              </a:spcAft>
              <a:buClr>
                <a:srgbClr val="110046"/>
              </a:buClr>
              <a:buSzPts val="2400"/>
              <a:buFont typeface="Arial"/>
              <a:buNone/>
              <a:defRPr/>
            </a:lvl8pPr>
            <a:lvl9pPr lvl="8" algn="ctr" rtl="0">
              <a:lnSpc>
                <a:spcPct val="100000"/>
              </a:lnSpc>
              <a:spcBef>
                <a:spcPts val="800"/>
              </a:spcBef>
              <a:spcAft>
                <a:spcPts val="0"/>
              </a:spcAft>
              <a:buClr>
                <a:srgbClr val="110046"/>
              </a:buClr>
              <a:buSzPts val="2400"/>
              <a:buFont typeface="Arial"/>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mp; Subtitle colorful 1">
  <p:cSld name="TITLE_AND_BODY_5">
    <p:bg>
      <p:bgPr>
        <a:solidFill>
          <a:srgbClr val="0F0843"/>
        </a:solidFill>
        <a:effectLst/>
      </p:bgPr>
    </p:bg>
    <p:spTree>
      <p:nvGrpSpPr>
        <p:cNvPr id="1" name="Shape 160"/>
        <p:cNvGrpSpPr/>
        <p:nvPr/>
      </p:nvGrpSpPr>
      <p:grpSpPr>
        <a:xfrm>
          <a:off x="0" y="0"/>
          <a:ext cx="0" cy="0"/>
          <a:chOff x="0" y="0"/>
          <a:chExt cx="0" cy="0"/>
        </a:xfrm>
      </p:grpSpPr>
      <p:pic>
        <p:nvPicPr>
          <p:cNvPr id="161" name="Google Shape;161;p26" descr="Bild"/>
          <p:cNvPicPr preferRelativeResize="0"/>
          <p:nvPr/>
        </p:nvPicPr>
        <p:blipFill rotWithShape="1">
          <a:blip r:embed="rId2">
            <a:alphaModFix/>
          </a:blip>
          <a:srcRect/>
          <a:stretch/>
        </p:blipFill>
        <p:spPr>
          <a:xfrm rot="-1113142">
            <a:off x="-4751312" y="-4443123"/>
            <a:ext cx="14576243" cy="14803991"/>
          </a:xfrm>
          <a:prstGeom prst="rect">
            <a:avLst/>
          </a:prstGeom>
          <a:noFill/>
          <a:ln>
            <a:noFill/>
          </a:ln>
        </p:spPr>
      </p:pic>
      <p:sp>
        <p:nvSpPr>
          <p:cNvPr id="162" name="Google Shape;162;p26"/>
          <p:cNvSpPr txBox="1">
            <a:spLocks noGrp="1"/>
          </p:cNvSpPr>
          <p:nvPr>
            <p:ph type="title"/>
          </p:nvPr>
        </p:nvSpPr>
        <p:spPr>
          <a:xfrm>
            <a:off x="809426" y="1130647"/>
            <a:ext cx="6953400" cy="17412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FFFFFF"/>
              </a:buClr>
              <a:buSzPts val="4200"/>
              <a:buFont typeface="Arial"/>
              <a:buNone/>
              <a:defRPr sz="4200">
                <a:solidFill>
                  <a:srgbClr val="FFFFFF"/>
                </a:solidFill>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63" name="Google Shape;163;p26"/>
          <p:cNvSpPr txBox="1">
            <a:spLocks noGrp="1"/>
          </p:cNvSpPr>
          <p:nvPr>
            <p:ph type="body" idx="1"/>
          </p:nvPr>
        </p:nvSpPr>
        <p:spPr>
          <a:xfrm>
            <a:off x="809426" y="2925514"/>
            <a:ext cx="6673800" cy="355200"/>
          </a:xfrm>
          <a:prstGeom prst="rect">
            <a:avLst/>
          </a:prstGeom>
          <a:noFill/>
          <a:ln>
            <a:noFill/>
          </a:ln>
        </p:spPr>
        <p:txBody>
          <a:bodyPr spcFirstLastPara="1" wrap="square" lIns="26775" tIns="26775" rIns="26775" bIns="26775" anchor="t" anchorCtr="0">
            <a:noAutofit/>
          </a:bodyPr>
          <a:lstStyle>
            <a:lvl1pPr marL="457200" lvl="0" indent="-228600" algn="l" rtl="0">
              <a:lnSpc>
                <a:spcPct val="100000"/>
              </a:lnSpc>
              <a:spcBef>
                <a:spcPts val="0"/>
              </a:spcBef>
              <a:spcAft>
                <a:spcPts val="0"/>
              </a:spcAft>
              <a:buClr>
                <a:srgbClr val="FFFFFF"/>
              </a:buClr>
              <a:buSzPts val="1700"/>
              <a:buFont typeface="Arial"/>
              <a:buNone/>
              <a:defRPr sz="1700">
                <a:solidFill>
                  <a:srgbClr val="FFFFFF"/>
                </a:solidFill>
              </a:defRPr>
            </a:lvl1pPr>
            <a:lvl2pPr marL="914400" lvl="1" indent="-228600" algn="l" rtl="0">
              <a:lnSpc>
                <a:spcPct val="100000"/>
              </a:lnSpc>
              <a:spcBef>
                <a:spcPts val="0"/>
              </a:spcBef>
              <a:spcAft>
                <a:spcPts val="0"/>
              </a:spcAft>
              <a:buClr>
                <a:srgbClr val="FFFFFF"/>
              </a:buClr>
              <a:buSzPts val="1700"/>
              <a:buFont typeface="Arial"/>
              <a:buNone/>
              <a:defRPr sz="1700">
                <a:solidFill>
                  <a:srgbClr val="FFFFFF"/>
                </a:solidFill>
              </a:defRPr>
            </a:lvl2pPr>
            <a:lvl3pPr marL="1371600" lvl="2" indent="-228600" algn="l" rtl="0">
              <a:lnSpc>
                <a:spcPct val="100000"/>
              </a:lnSpc>
              <a:spcBef>
                <a:spcPts val="0"/>
              </a:spcBef>
              <a:spcAft>
                <a:spcPts val="0"/>
              </a:spcAft>
              <a:buClr>
                <a:srgbClr val="FFFFFF"/>
              </a:buClr>
              <a:buSzPts val="1700"/>
              <a:buFont typeface="Arial"/>
              <a:buNone/>
              <a:defRPr sz="1700">
                <a:solidFill>
                  <a:srgbClr val="FFFFFF"/>
                </a:solidFill>
              </a:defRPr>
            </a:lvl3pPr>
            <a:lvl4pPr marL="1828800" lvl="3" indent="-228600" algn="l" rtl="0">
              <a:lnSpc>
                <a:spcPct val="100000"/>
              </a:lnSpc>
              <a:spcBef>
                <a:spcPts val="0"/>
              </a:spcBef>
              <a:spcAft>
                <a:spcPts val="0"/>
              </a:spcAft>
              <a:buClr>
                <a:srgbClr val="FFFFFF"/>
              </a:buClr>
              <a:buSzPts val="1700"/>
              <a:buFont typeface="Arial"/>
              <a:buNone/>
              <a:defRPr sz="1700">
                <a:solidFill>
                  <a:srgbClr val="FFFFFF"/>
                </a:solidFill>
              </a:defRPr>
            </a:lvl4pPr>
            <a:lvl5pPr marL="2286000" lvl="4" indent="-228600" algn="l" rtl="0">
              <a:lnSpc>
                <a:spcPct val="100000"/>
              </a:lnSpc>
              <a:spcBef>
                <a:spcPts val="0"/>
              </a:spcBef>
              <a:spcAft>
                <a:spcPts val="0"/>
              </a:spcAft>
              <a:buClr>
                <a:srgbClr val="FFFFFF"/>
              </a:buClr>
              <a:buSzPts val="1700"/>
              <a:buFont typeface="Arial"/>
              <a:buNone/>
              <a:defRPr sz="1700">
                <a:solidFill>
                  <a:srgbClr val="FFFFFF"/>
                </a:solidFill>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164" name="Google Shape;164;p26"/>
          <p:cNvSpPr txBox="1">
            <a:spLocks noGrp="1"/>
          </p:cNvSpPr>
          <p:nvPr>
            <p:ph type="body" idx="2"/>
          </p:nvPr>
        </p:nvSpPr>
        <p:spPr>
          <a:xfrm>
            <a:off x="847289" y="4340337"/>
            <a:ext cx="5518500" cy="329700"/>
          </a:xfrm>
          <a:prstGeom prst="rect">
            <a:avLst/>
          </a:prstGeom>
          <a:noFill/>
          <a:ln>
            <a:noFill/>
          </a:ln>
        </p:spPr>
        <p:txBody>
          <a:bodyPr spcFirstLastPara="1" wrap="square" lIns="26775" tIns="26775" rIns="26775" bIns="26775" anchor="t" anchorCtr="0">
            <a:noAutofit/>
          </a:bodyPr>
          <a:lstStyle>
            <a:lvl1pPr marL="457200" lvl="0" indent="-285750" algn="l" rtl="0">
              <a:lnSpc>
                <a:spcPct val="100000"/>
              </a:lnSpc>
              <a:spcBef>
                <a:spcPts val="800"/>
              </a:spcBef>
              <a:spcAft>
                <a:spcPts val="0"/>
              </a:spcAft>
              <a:buClr>
                <a:srgbClr val="110046"/>
              </a:buClr>
              <a:buSzPts val="900"/>
              <a:buChar char="•"/>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pic>
        <p:nvPicPr>
          <p:cNvPr id="165" name="Google Shape;165;p26" descr="Bild"/>
          <p:cNvPicPr preferRelativeResize="0"/>
          <p:nvPr/>
        </p:nvPicPr>
        <p:blipFill rotWithShape="1">
          <a:blip r:embed="rId3">
            <a:alphaModFix/>
          </a:blip>
          <a:srcRect/>
          <a:stretch/>
        </p:blipFill>
        <p:spPr>
          <a:xfrm>
            <a:off x="830562" y="616572"/>
            <a:ext cx="944760" cy="193797"/>
          </a:xfrm>
          <a:prstGeom prst="rect">
            <a:avLst/>
          </a:prstGeom>
          <a:noFill/>
          <a:ln>
            <a:noFill/>
          </a:ln>
        </p:spPr>
      </p:pic>
      <p:sp>
        <p:nvSpPr>
          <p:cNvPr id="166" name="Google Shape;166;p26"/>
          <p:cNvSpPr txBox="1">
            <a:spLocks noGrp="1"/>
          </p:cNvSpPr>
          <p:nvPr>
            <p:ph type="sldNum" idx="12"/>
          </p:nvPr>
        </p:nvSpPr>
        <p:spPr>
          <a:xfrm>
            <a:off x="4482789" y="4902398"/>
            <a:ext cx="174900" cy="179100"/>
          </a:xfrm>
          <a:prstGeom prst="rect">
            <a:avLst/>
          </a:prstGeom>
          <a:noFill/>
          <a:ln>
            <a:noFill/>
          </a:ln>
        </p:spPr>
        <p:txBody>
          <a:bodyPr spcFirstLastPara="1" wrap="square" lIns="26775" tIns="26775" rIns="26775" bIns="26775" anchor="t" anchorCtr="0">
            <a:noAutofit/>
          </a:bodyPr>
          <a:lstStyle>
            <a:lvl1pPr marL="0" marR="0" lvl="0"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sv"/>
              <a:t>‹#›</a:t>
            </a:fld>
            <a:endParaRPr>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6_Anpassad layout 1">
  <p:cSld name="36_Anpassad layout_1">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809426" y="467320"/>
            <a:ext cx="5853300" cy="11385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69" name="Google Shape;169;p27"/>
          <p:cNvSpPr txBox="1">
            <a:spLocks noGrp="1"/>
          </p:cNvSpPr>
          <p:nvPr>
            <p:ph type="body" idx="1"/>
          </p:nvPr>
        </p:nvSpPr>
        <p:spPr>
          <a:xfrm>
            <a:off x="900114" y="1635125"/>
            <a:ext cx="7343700" cy="3168600"/>
          </a:xfrm>
          <a:prstGeom prst="rect">
            <a:avLst/>
          </a:prstGeom>
          <a:noFill/>
          <a:ln>
            <a:noFill/>
          </a:ln>
        </p:spPr>
        <p:txBody>
          <a:bodyPr spcFirstLastPara="1" wrap="square" lIns="26775" tIns="26775" rIns="26775" bIns="26775" anchor="t" anchorCtr="0">
            <a:noAutofit/>
          </a:bodyPr>
          <a:lstStyle>
            <a:lvl1pPr marL="457200" lvl="0" indent="-285750" algn="l" rtl="0">
              <a:lnSpc>
                <a:spcPct val="100000"/>
              </a:lnSpc>
              <a:spcBef>
                <a:spcPts val="800"/>
              </a:spcBef>
              <a:spcAft>
                <a:spcPts val="0"/>
              </a:spcAft>
              <a:buClr>
                <a:srgbClr val="110046"/>
              </a:buClr>
              <a:buSzPts val="900"/>
              <a:buChar char="•"/>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mp; Subtitle colorful 2">
  <p:cSld name="Title &amp; Subtitle colorful 2">
    <p:bg>
      <p:bgPr>
        <a:solidFill>
          <a:srgbClr val="4DA8B5"/>
        </a:solidFill>
        <a:effectLst/>
      </p:bgPr>
    </p:bg>
    <p:spTree>
      <p:nvGrpSpPr>
        <p:cNvPr id="1" name="Shape 170"/>
        <p:cNvGrpSpPr/>
        <p:nvPr/>
      </p:nvGrpSpPr>
      <p:grpSpPr>
        <a:xfrm>
          <a:off x="0" y="0"/>
          <a:ext cx="0" cy="0"/>
          <a:chOff x="0" y="0"/>
          <a:chExt cx="0" cy="0"/>
        </a:xfrm>
      </p:grpSpPr>
      <p:pic>
        <p:nvPicPr>
          <p:cNvPr id="171" name="Google Shape;171;p28" descr="Bild"/>
          <p:cNvPicPr preferRelativeResize="0"/>
          <p:nvPr/>
        </p:nvPicPr>
        <p:blipFill rotWithShape="1">
          <a:blip r:embed="rId2">
            <a:alphaModFix/>
          </a:blip>
          <a:srcRect/>
          <a:stretch/>
        </p:blipFill>
        <p:spPr>
          <a:xfrm>
            <a:off x="4909478" y="-478067"/>
            <a:ext cx="6426728" cy="6327857"/>
          </a:xfrm>
          <a:prstGeom prst="rect">
            <a:avLst/>
          </a:prstGeom>
          <a:noFill/>
          <a:ln>
            <a:noFill/>
          </a:ln>
        </p:spPr>
      </p:pic>
      <p:sp>
        <p:nvSpPr>
          <p:cNvPr id="172" name="Google Shape;172;p28"/>
          <p:cNvSpPr txBox="1">
            <a:spLocks noGrp="1"/>
          </p:cNvSpPr>
          <p:nvPr>
            <p:ph type="title"/>
          </p:nvPr>
        </p:nvSpPr>
        <p:spPr>
          <a:xfrm>
            <a:off x="809426" y="1130647"/>
            <a:ext cx="6953400" cy="17412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FFFFFF"/>
              </a:buClr>
              <a:buSzPts val="4200"/>
              <a:buFont typeface="Arial"/>
              <a:buNone/>
              <a:defRPr sz="4200">
                <a:solidFill>
                  <a:srgbClr val="FFFFFF"/>
                </a:solidFill>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73" name="Google Shape;173;p28"/>
          <p:cNvSpPr txBox="1">
            <a:spLocks noGrp="1"/>
          </p:cNvSpPr>
          <p:nvPr>
            <p:ph type="body" idx="1"/>
          </p:nvPr>
        </p:nvSpPr>
        <p:spPr>
          <a:xfrm>
            <a:off x="809426" y="2925514"/>
            <a:ext cx="6673800" cy="355200"/>
          </a:xfrm>
          <a:prstGeom prst="rect">
            <a:avLst/>
          </a:prstGeom>
          <a:noFill/>
          <a:ln>
            <a:noFill/>
          </a:ln>
        </p:spPr>
        <p:txBody>
          <a:bodyPr spcFirstLastPara="1" wrap="square" lIns="26775" tIns="26775" rIns="26775" bIns="26775" anchor="t" anchorCtr="0">
            <a:noAutofit/>
          </a:bodyPr>
          <a:lstStyle>
            <a:lvl1pPr marL="457200" lvl="0" indent="-228600" algn="l" rtl="0">
              <a:lnSpc>
                <a:spcPct val="100000"/>
              </a:lnSpc>
              <a:spcBef>
                <a:spcPts val="0"/>
              </a:spcBef>
              <a:spcAft>
                <a:spcPts val="0"/>
              </a:spcAft>
              <a:buClr>
                <a:srgbClr val="FFFFFF"/>
              </a:buClr>
              <a:buSzPts val="1700"/>
              <a:buFont typeface="Arial"/>
              <a:buNone/>
              <a:defRPr sz="1700">
                <a:solidFill>
                  <a:srgbClr val="FFFFFF"/>
                </a:solidFill>
              </a:defRPr>
            </a:lvl1pPr>
            <a:lvl2pPr marL="914400" lvl="1" indent="-228600" algn="l" rtl="0">
              <a:lnSpc>
                <a:spcPct val="100000"/>
              </a:lnSpc>
              <a:spcBef>
                <a:spcPts val="0"/>
              </a:spcBef>
              <a:spcAft>
                <a:spcPts val="0"/>
              </a:spcAft>
              <a:buClr>
                <a:srgbClr val="FFFFFF"/>
              </a:buClr>
              <a:buSzPts val="1700"/>
              <a:buFont typeface="Arial"/>
              <a:buNone/>
              <a:defRPr sz="1700">
                <a:solidFill>
                  <a:srgbClr val="FFFFFF"/>
                </a:solidFill>
              </a:defRPr>
            </a:lvl2pPr>
            <a:lvl3pPr marL="1371600" lvl="2" indent="-228600" algn="l" rtl="0">
              <a:lnSpc>
                <a:spcPct val="100000"/>
              </a:lnSpc>
              <a:spcBef>
                <a:spcPts val="0"/>
              </a:spcBef>
              <a:spcAft>
                <a:spcPts val="0"/>
              </a:spcAft>
              <a:buClr>
                <a:srgbClr val="FFFFFF"/>
              </a:buClr>
              <a:buSzPts val="1700"/>
              <a:buFont typeface="Arial"/>
              <a:buNone/>
              <a:defRPr sz="1700">
                <a:solidFill>
                  <a:srgbClr val="FFFFFF"/>
                </a:solidFill>
              </a:defRPr>
            </a:lvl3pPr>
            <a:lvl4pPr marL="1828800" lvl="3" indent="-228600" algn="l" rtl="0">
              <a:lnSpc>
                <a:spcPct val="100000"/>
              </a:lnSpc>
              <a:spcBef>
                <a:spcPts val="0"/>
              </a:spcBef>
              <a:spcAft>
                <a:spcPts val="0"/>
              </a:spcAft>
              <a:buClr>
                <a:srgbClr val="FFFFFF"/>
              </a:buClr>
              <a:buSzPts val="1700"/>
              <a:buFont typeface="Arial"/>
              <a:buNone/>
              <a:defRPr sz="1700">
                <a:solidFill>
                  <a:srgbClr val="FFFFFF"/>
                </a:solidFill>
              </a:defRPr>
            </a:lvl4pPr>
            <a:lvl5pPr marL="2286000" lvl="4" indent="-228600" algn="l" rtl="0">
              <a:lnSpc>
                <a:spcPct val="100000"/>
              </a:lnSpc>
              <a:spcBef>
                <a:spcPts val="0"/>
              </a:spcBef>
              <a:spcAft>
                <a:spcPts val="0"/>
              </a:spcAft>
              <a:buClr>
                <a:srgbClr val="FFFFFF"/>
              </a:buClr>
              <a:buSzPts val="1700"/>
              <a:buFont typeface="Arial"/>
              <a:buNone/>
              <a:defRPr sz="1700">
                <a:solidFill>
                  <a:srgbClr val="FFFFFF"/>
                </a:solidFill>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174" name="Google Shape;174;p28"/>
          <p:cNvSpPr txBox="1">
            <a:spLocks noGrp="1"/>
          </p:cNvSpPr>
          <p:nvPr>
            <p:ph type="body" idx="2"/>
          </p:nvPr>
        </p:nvSpPr>
        <p:spPr>
          <a:xfrm>
            <a:off x="847289" y="4340337"/>
            <a:ext cx="5518500" cy="329700"/>
          </a:xfrm>
          <a:prstGeom prst="rect">
            <a:avLst/>
          </a:prstGeom>
          <a:noFill/>
          <a:ln>
            <a:noFill/>
          </a:ln>
        </p:spPr>
        <p:txBody>
          <a:bodyPr spcFirstLastPara="1" wrap="square" lIns="26775" tIns="26775" rIns="26775" bIns="26775" anchor="t" anchorCtr="0">
            <a:noAutofit/>
          </a:bodyPr>
          <a:lstStyle>
            <a:lvl1pPr marL="457200" lvl="0" indent="-285750" algn="l" rtl="0">
              <a:lnSpc>
                <a:spcPct val="100000"/>
              </a:lnSpc>
              <a:spcBef>
                <a:spcPts val="800"/>
              </a:spcBef>
              <a:spcAft>
                <a:spcPts val="0"/>
              </a:spcAft>
              <a:buClr>
                <a:srgbClr val="110046"/>
              </a:buClr>
              <a:buSzPts val="900"/>
              <a:buChar char="•"/>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pic>
        <p:nvPicPr>
          <p:cNvPr id="175" name="Google Shape;175;p28" descr="Bild"/>
          <p:cNvPicPr preferRelativeResize="0"/>
          <p:nvPr/>
        </p:nvPicPr>
        <p:blipFill rotWithShape="1">
          <a:blip r:embed="rId3">
            <a:alphaModFix/>
          </a:blip>
          <a:srcRect/>
          <a:stretch/>
        </p:blipFill>
        <p:spPr>
          <a:xfrm>
            <a:off x="830562" y="616572"/>
            <a:ext cx="944760" cy="193797"/>
          </a:xfrm>
          <a:prstGeom prst="rect">
            <a:avLst/>
          </a:prstGeom>
          <a:noFill/>
          <a:ln>
            <a:noFill/>
          </a:ln>
        </p:spPr>
      </p:pic>
      <p:sp>
        <p:nvSpPr>
          <p:cNvPr id="176" name="Google Shape;176;p28"/>
          <p:cNvSpPr txBox="1">
            <a:spLocks noGrp="1"/>
          </p:cNvSpPr>
          <p:nvPr>
            <p:ph type="sldNum" idx="12"/>
          </p:nvPr>
        </p:nvSpPr>
        <p:spPr>
          <a:xfrm>
            <a:off x="4482789" y="4902398"/>
            <a:ext cx="174900" cy="179100"/>
          </a:xfrm>
          <a:prstGeom prst="rect">
            <a:avLst/>
          </a:prstGeom>
          <a:noFill/>
          <a:ln>
            <a:noFill/>
          </a:ln>
        </p:spPr>
        <p:txBody>
          <a:bodyPr spcFirstLastPara="1" wrap="square" lIns="26775" tIns="26775" rIns="26775" bIns="26775" anchor="t" anchorCtr="0">
            <a:noAutofit/>
          </a:bodyPr>
          <a:lstStyle>
            <a:lvl1pPr marL="0" marR="0" lvl="0"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sv"/>
              <a:t>‹#›</a:t>
            </a:fld>
            <a:endParaRPr>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ubrikbild 1">
  <p:cSld name="TITLE_1">
    <p:spTree>
      <p:nvGrpSpPr>
        <p:cNvPr id="1" name="Shape 177"/>
        <p:cNvGrpSpPr/>
        <p:nvPr/>
      </p:nvGrpSpPr>
      <p:grpSpPr>
        <a:xfrm>
          <a:off x="0" y="0"/>
          <a:ext cx="0" cy="0"/>
          <a:chOff x="0" y="0"/>
          <a:chExt cx="0" cy="0"/>
        </a:xfrm>
      </p:grpSpPr>
      <p:sp>
        <p:nvSpPr>
          <p:cNvPr id="178" name="Google Shape;178;p29"/>
          <p:cNvSpPr txBox="1">
            <a:spLocks noGrp="1"/>
          </p:cNvSpPr>
          <p:nvPr>
            <p:ph type="ctrTitle"/>
          </p:nvPr>
        </p:nvSpPr>
        <p:spPr>
          <a:xfrm>
            <a:off x="685800" y="1597521"/>
            <a:ext cx="7772400" cy="1102800"/>
          </a:xfrm>
          <a:prstGeom prst="rect">
            <a:avLst/>
          </a:prstGeom>
          <a:noFill/>
          <a:ln>
            <a:noFill/>
          </a:ln>
        </p:spPr>
        <p:txBody>
          <a:bodyPr spcFirstLastPara="1" wrap="square" lIns="26775" tIns="26775" rIns="26775" bIns="26775" anchor="b" anchorCtr="0">
            <a:noAutofit/>
          </a:bodyPr>
          <a:lstStyle>
            <a:lvl1pPr lvl="0" algn="l" rtl="0">
              <a:lnSpc>
                <a:spcPct val="100000"/>
              </a:lnSpc>
              <a:spcBef>
                <a:spcPts val="0"/>
              </a:spcBef>
              <a:spcAft>
                <a:spcPts val="0"/>
              </a:spcAft>
              <a:buClr>
                <a:srgbClr val="110046"/>
              </a:buClr>
              <a:buSzPts val="700"/>
              <a:buNone/>
              <a:defRPr/>
            </a:lvl1pPr>
            <a:lvl2pPr lvl="1" algn="l" rtl="0">
              <a:lnSpc>
                <a:spcPct val="100000"/>
              </a:lnSpc>
              <a:spcBef>
                <a:spcPts val="0"/>
              </a:spcBef>
              <a:spcAft>
                <a:spcPts val="0"/>
              </a:spcAft>
              <a:buClr>
                <a:srgbClr val="110046"/>
              </a:buClr>
              <a:buSzPts val="700"/>
              <a:buNone/>
              <a:defRPr/>
            </a:lvl2pPr>
            <a:lvl3pPr lvl="2" algn="l" rtl="0">
              <a:lnSpc>
                <a:spcPct val="100000"/>
              </a:lnSpc>
              <a:spcBef>
                <a:spcPts val="0"/>
              </a:spcBef>
              <a:spcAft>
                <a:spcPts val="0"/>
              </a:spcAft>
              <a:buClr>
                <a:srgbClr val="110046"/>
              </a:buClr>
              <a:buSzPts val="700"/>
              <a:buNone/>
              <a:defRPr/>
            </a:lvl3pPr>
            <a:lvl4pPr lvl="3" algn="l" rtl="0">
              <a:lnSpc>
                <a:spcPct val="100000"/>
              </a:lnSpc>
              <a:spcBef>
                <a:spcPts val="0"/>
              </a:spcBef>
              <a:spcAft>
                <a:spcPts val="0"/>
              </a:spcAft>
              <a:buClr>
                <a:srgbClr val="110046"/>
              </a:buClr>
              <a:buSzPts val="700"/>
              <a:buNone/>
              <a:defRPr/>
            </a:lvl4pPr>
            <a:lvl5pPr lvl="4" algn="l" rtl="0">
              <a:lnSpc>
                <a:spcPct val="100000"/>
              </a:lnSpc>
              <a:spcBef>
                <a:spcPts val="0"/>
              </a:spcBef>
              <a:spcAft>
                <a:spcPts val="0"/>
              </a:spcAft>
              <a:buClr>
                <a:srgbClr val="110046"/>
              </a:buClr>
              <a:buSzPts val="700"/>
              <a:buNone/>
              <a:defRPr/>
            </a:lvl5pPr>
            <a:lvl6pPr lvl="5" algn="l" rtl="0">
              <a:lnSpc>
                <a:spcPct val="100000"/>
              </a:lnSpc>
              <a:spcBef>
                <a:spcPts val="0"/>
              </a:spcBef>
              <a:spcAft>
                <a:spcPts val="0"/>
              </a:spcAft>
              <a:buClr>
                <a:srgbClr val="110046"/>
              </a:buClr>
              <a:buSzPts val="700"/>
              <a:buNone/>
              <a:defRPr/>
            </a:lvl6pPr>
            <a:lvl7pPr lvl="6" algn="l" rtl="0">
              <a:lnSpc>
                <a:spcPct val="100000"/>
              </a:lnSpc>
              <a:spcBef>
                <a:spcPts val="0"/>
              </a:spcBef>
              <a:spcAft>
                <a:spcPts val="0"/>
              </a:spcAft>
              <a:buClr>
                <a:srgbClr val="110046"/>
              </a:buClr>
              <a:buSzPts val="700"/>
              <a:buNone/>
              <a:defRPr/>
            </a:lvl7pPr>
            <a:lvl8pPr lvl="7" algn="l" rtl="0">
              <a:lnSpc>
                <a:spcPct val="100000"/>
              </a:lnSpc>
              <a:spcBef>
                <a:spcPts val="0"/>
              </a:spcBef>
              <a:spcAft>
                <a:spcPts val="0"/>
              </a:spcAft>
              <a:buClr>
                <a:srgbClr val="110046"/>
              </a:buClr>
              <a:buSzPts val="700"/>
              <a:buNone/>
              <a:defRPr/>
            </a:lvl8pPr>
            <a:lvl9pPr lvl="8" algn="l" rtl="0">
              <a:lnSpc>
                <a:spcPct val="100000"/>
              </a:lnSpc>
              <a:spcBef>
                <a:spcPts val="0"/>
              </a:spcBef>
              <a:spcAft>
                <a:spcPts val="0"/>
              </a:spcAft>
              <a:buClr>
                <a:srgbClr val="110046"/>
              </a:buClr>
              <a:buSzPts val="700"/>
              <a:buNone/>
              <a:defRPr/>
            </a:lvl9pPr>
          </a:lstStyle>
          <a:p>
            <a:endParaRPr/>
          </a:p>
        </p:txBody>
      </p:sp>
      <p:sp>
        <p:nvSpPr>
          <p:cNvPr id="179" name="Google Shape;179;p29"/>
          <p:cNvSpPr txBox="1">
            <a:spLocks noGrp="1"/>
          </p:cNvSpPr>
          <p:nvPr>
            <p:ph type="subTitle" idx="1"/>
          </p:nvPr>
        </p:nvSpPr>
        <p:spPr>
          <a:xfrm>
            <a:off x="1371600" y="2914650"/>
            <a:ext cx="6400800" cy="1314600"/>
          </a:xfrm>
          <a:prstGeom prst="rect">
            <a:avLst/>
          </a:prstGeom>
          <a:noFill/>
          <a:ln>
            <a:noFill/>
          </a:ln>
        </p:spPr>
        <p:txBody>
          <a:bodyPr spcFirstLastPara="1" wrap="square" lIns="26775" tIns="26775" rIns="26775" bIns="26775" anchor="t" anchorCtr="0">
            <a:noAutofit/>
          </a:bodyPr>
          <a:lstStyle>
            <a:lvl1pPr lvl="0" algn="ctr" rtl="0">
              <a:lnSpc>
                <a:spcPct val="100000"/>
              </a:lnSpc>
              <a:spcBef>
                <a:spcPts val="800"/>
              </a:spcBef>
              <a:spcAft>
                <a:spcPts val="0"/>
              </a:spcAft>
              <a:buClr>
                <a:srgbClr val="110046"/>
              </a:buClr>
              <a:buSzPts val="2100"/>
              <a:buFont typeface="Arial"/>
              <a:buNone/>
              <a:defRPr/>
            </a:lvl1pPr>
            <a:lvl2pPr lvl="1" algn="ctr" rtl="0">
              <a:lnSpc>
                <a:spcPct val="100000"/>
              </a:lnSpc>
              <a:spcBef>
                <a:spcPts val="800"/>
              </a:spcBef>
              <a:spcAft>
                <a:spcPts val="0"/>
              </a:spcAft>
              <a:buClr>
                <a:srgbClr val="110046"/>
              </a:buClr>
              <a:buSzPts val="2100"/>
              <a:buFont typeface="Arial"/>
              <a:buNone/>
              <a:defRPr/>
            </a:lvl2pPr>
            <a:lvl3pPr lvl="2" algn="ctr" rtl="0">
              <a:lnSpc>
                <a:spcPct val="100000"/>
              </a:lnSpc>
              <a:spcBef>
                <a:spcPts val="800"/>
              </a:spcBef>
              <a:spcAft>
                <a:spcPts val="0"/>
              </a:spcAft>
              <a:buClr>
                <a:srgbClr val="110046"/>
              </a:buClr>
              <a:buSzPts val="2100"/>
              <a:buFont typeface="Arial"/>
              <a:buNone/>
              <a:defRPr/>
            </a:lvl3pPr>
            <a:lvl4pPr lvl="3" algn="ctr" rtl="0">
              <a:lnSpc>
                <a:spcPct val="100000"/>
              </a:lnSpc>
              <a:spcBef>
                <a:spcPts val="800"/>
              </a:spcBef>
              <a:spcAft>
                <a:spcPts val="0"/>
              </a:spcAft>
              <a:buClr>
                <a:srgbClr val="110046"/>
              </a:buClr>
              <a:buSzPts val="2100"/>
              <a:buFont typeface="Arial"/>
              <a:buNone/>
              <a:defRPr/>
            </a:lvl4pPr>
            <a:lvl5pPr lvl="4" algn="ctr" rtl="0">
              <a:lnSpc>
                <a:spcPct val="100000"/>
              </a:lnSpc>
              <a:spcBef>
                <a:spcPts val="800"/>
              </a:spcBef>
              <a:spcAft>
                <a:spcPts val="0"/>
              </a:spcAft>
              <a:buClr>
                <a:srgbClr val="110046"/>
              </a:buClr>
              <a:buSzPts val="2100"/>
              <a:buFont typeface="Arial"/>
              <a:buNone/>
              <a:defRPr/>
            </a:lvl5pPr>
            <a:lvl6pPr lvl="5" algn="ctr" rtl="0">
              <a:lnSpc>
                <a:spcPct val="100000"/>
              </a:lnSpc>
              <a:spcBef>
                <a:spcPts val="800"/>
              </a:spcBef>
              <a:spcAft>
                <a:spcPts val="0"/>
              </a:spcAft>
              <a:buClr>
                <a:srgbClr val="110046"/>
              </a:buClr>
              <a:buSzPts val="2400"/>
              <a:buFont typeface="Arial"/>
              <a:buNone/>
              <a:defRPr/>
            </a:lvl6pPr>
            <a:lvl7pPr lvl="6" algn="ctr" rtl="0">
              <a:lnSpc>
                <a:spcPct val="100000"/>
              </a:lnSpc>
              <a:spcBef>
                <a:spcPts val="800"/>
              </a:spcBef>
              <a:spcAft>
                <a:spcPts val="0"/>
              </a:spcAft>
              <a:buClr>
                <a:srgbClr val="110046"/>
              </a:buClr>
              <a:buSzPts val="2400"/>
              <a:buFont typeface="Arial"/>
              <a:buNone/>
              <a:defRPr/>
            </a:lvl7pPr>
            <a:lvl8pPr lvl="7" algn="ctr" rtl="0">
              <a:lnSpc>
                <a:spcPct val="100000"/>
              </a:lnSpc>
              <a:spcBef>
                <a:spcPts val="800"/>
              </a:spcBef>
              <a:spcAft>
                <a:spcPts val="0"/>
              </a:spcAft>
              <a:buClr>
                <a:srgbClr val="110046"/>
              </a:buClr>
              <a:buSzPts val="2400"/>
              <a:buFont typeface="Arial"/>
              <a:buNone/>
              <a:defRPr/>
            </a:lvl8pPr>
            <a:lvl9pPr lvl="8" algn="ctr" rtl="0">
              <a:lnSpc>
                <a:spcPct val="100000"/>
              </a:lnSpc>
              <a:spcBef>
                <a:spcPts val="800"/>
              </a:spcBef>
              <a:spcAft>
                <a:spcPts val="0"/>
              </a:spcAft>
              <a:buClr>
                <a:srgbClr val="110046"/>
              </a:buClr>
              <a:buSzPts val="2400"/>
              <a:buFont typeface="Arial"/>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847289" y="4233939"/>
            <a:ext cx="2106900" cy="329700"/>
          </a:xfrm>
          <a:prstGeom prst="rect">
            <a:avLst/>
          </a:prstGeom>
          <a:noFill/>
          <a:ln>
            <a:noFill/>
          </a:ln>
        </p:spPr>
        <p:txBody>
          <a:bodyPr spcFirstLastPara="1" wrap="square" lIns="26775" tIns="26775" rIns="26775" bIns="26775" anchor="t" anchorCtr="0">
            <a:noAutofit/>
          </a:bodyPr>
          <a:lstStyle>
            <a:lvl1pPr marL="457200" lvl="0" indent="-285750" algn="l" rtl="0">
              <a:lnSpc>
                <a:spcPct val="100000"/>
              </a:lnSpc>
              <a:spcBef>
                <a:spcPts val="800"/>
              </a:spcBef>
              <a:spcAft>
                <a:spcPts val="0"/>
              </a:spcAft>
              <a:buClr>
                <a:srgbClr val="110046"/>
              </a:buClr>
              <a:buSzPts val="900"/>
              <a:buChar char="•"/>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182" name="Google Shape;182;p30"/>
          <p:cNvSpPr txBox="1">
            <a:spLocks noGrp="1"/>
          </p:cNvSpPr>
          <p:nvPr>
            <p:ph type="body" idx="2"/>
          </p:nvPr>
        </p:nvSpPr>
        <p:spPr>
          <a:xfrm>
            <a:off x="847289" y="3972455"/>
            <a:ext cx="2106900" cy="234600"/>
          </a:xfrm>
          <a:prstGeom prst="rect">
            <a:avLst/>
          </a:prstGeom>
          <a:noFill/>
          <a:ln>
            <a:noFill/>
          </a:ln>
        </p:spPr>
        <p:txBody>
          <a:bodyPr spcFirstLastPara="1" wrap="square" lIns="26775" tIns="26775" rIns="26775" bIns="26775" anchor="t" anchorCtr="0">
            <a:noAutofit/>
          </a:bodyPr>
          <a:lstStyle>
            <a:lvl1pPr marL="457200" lvl="0" indent="-228600" algn="l" rtl="0">
              <a:lnSpc>
                <a:spcPct val="110000"/>
              </a:lnSpc>
              <a:spcBef>
                <a:spcPts val="0"/>
              </a:spcBef>
              <a:spcAft>
                <a:spcPts val="0"/>
              </a:spcAft>
              <a:buClr>
                <a:srgbClr val="110046"/>
              </a:buClr>
              <a:buSzPts val="1200"/>
              <a:buFont typeface="Arial"/>
              <a:buNone/>
              <a:defRPr sz="1200">
                <a:latin typeface="Arial"/>
                <a:ea typeface="Arial"/>
                <a:cs typeface="Arial"/>
                <a:sym typeface="Arial"/>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183" name="Google Shape;183;p30"/>
          <p:cNvSpPr txBox="1">
            <a:spLocks noGrp="1"/>
          </p:cNvSpPr>
          <p:nvPr>
            <p:ph type="body" idx="3"/>
          </p:nvPr>
        </p:nvSpPr>
        <p:spPr>
          <a:xfrm>
            <a:off x="847289" y="2176277"/>
            <a:ext cx="5518500" cy="691800"/>
          </a:xfrm>
          <a:prstGeom prst="rect">
            <a:avLst/>
          </a:prstGeom>
          <a:noFill/>
          <a:ln>
            <a:noFill/>
          </a:ln>
        </p:spPr>
        <p:txBody>
          <a:bodyPr spcFirstLastPara="1" wrap="square" lIns="26775" tIns="26775" rIns="26775" bIns="26775" anchor="t" anchorCtr="0">
            <a:noAutofit/>
          </a:bodyPr>
          <a:lstStyle>
            <a:lvl1pPr marL="457200" lvl="0" indent="-228600" algn="l" rtl="0">
              <a:lnSpc>
                <a:spcPct val="100000"/>
              </a:lnSpc>
              <a:spcBef>
                <a:spcPts val="0"/>
              </a:spcBef>
              <a:spcAft>
                <a:spcPts val="0"/>
              </a:spcAft>
              <a:buClr>
                <a:srgbClr val="110046"/>
              </a:buClr>
              <a:buSzPts val="4200"/>
              <a:buFont typeface="Arial"/>
              <a:buNone/>
              <a:defRPr sz="4200">
                <a:latin typeface="Arial"/>
                <a:ea typeface="Arial"/>
                <a:cs typeface="Arial"/>
                <a:sym typeface="Arial"/>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pic>
        <p:nvPicPr>
          <p:cNvPr id="184" name="Google Shape;184;p30" descr="Bild"/>
          <p:cNvPicPr preferRelativeResize="0"/>
          <p:nvPr/>
        </p:nvPicPr>
        <p:blipFill rotWithShape="1">
          <a:blip r:embed="rId2">
            <a:alphaModFix/>
          </a:blip>
          <a:srcRect/>
          <a:stretch/>
        </p:blipFill>
        <p:spPr>
          <a:xfrm>
            <a:off x="835550" y="616572"/>
            <a:ext cx="934784" cy="193797"/>
          </a:xfrm>
          <a:prstGeom prst="rect">
            <a:avLst/>
          </a:prstGeom>
          <a:noFill/>
          <a:ln>
            <a:noFill/>
          </a:ln>
        </p:spPr>
      </p:pic>
      <p:sp>
        <p:nvSpPr>
          <p:cNvPr id="185" name="Google Shape;185;p30"/>
          <p:cNvSpPr txBox="1">
            <a:spLocks noGrp="1"/>
          </p:cNvSpPr>
          <p:nvPr>
            <p:ph type="body" idx="4"/>
          </p:nvPr>
        </p:nvSpPr>
        <p:spPr>
          <a:xfrm>
            <a:off x="3650991" y="4233939"/>
            <a:ext cx="2106900" cy="329700"/>
          </a:xfrm>
          <a:prstGeom prst="rect">
            <a:avLst/>
          </a:prstGeom>
          <a:noFill/>
          <a:ln>
            <a:noFill/>
          </a:ln>
        </p:spPr>
        <p:txBody>
          <a:bodyPr spcFirstLastPara="1" wrap="square" lIns="26775" tIns="26775" rIns="26775" bIns="26775" anchor="t" anchorCtr="0">
            <a:noAutofit/>
          </a:bodyPr>
          <a:lstStyle>
            <a:lvl1pPr marL="457200" lvl="0" indent="-285750" algn="l" rtl="0">
              <a:lnSpc>
                <a:spcPct val="100000"/>
              </a:lnSpc>
              <a:spcBef>
                <a:spcPts val="800"/>
              </a:spcBef>
              <a:spcAft>
                <a:spcPts val="0"/>
              </a:spcAft>
              <a:buClr>
                <a:srgbClr val="110046"/>
              </a:buClr>
              <a:buSzPts val="900"/>
              <a:buChar char="•"/>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186" name="Google Shape;186;p30"/>
          <p:cNvSpPr txBox="1">
            <a:spLocks noGrp="1"/>
          </p:cNvSpPr>
          <p:nvPr>
            <p:ph type="body" idx="5"/>
          </p:nvPr>
        </p:nvSpPr>
        <p:spPr>
          <a:xfrm>
            <a:off x="3650991" y="3972455"/>
            <a:ext cx="2106900" cy="234600"/>
          </a:xfrm>
          <a:prstGeom prst="rect">
            <a:avLst/>
          </a:prstGeom>
          <a:noFill/>
          <a:ln>
            <a:noFill/>
          </a:ln>
        </p:spPr>
        <p:txBody>
          <a:bodyPr spcFirstLastPara="1" wrap="square" lIns="26775" tIns="26775" rIns="26775" bIns="26775" anchor="t" anchorCtr="0">
            <a:noAutofit/>
          </a:bodyPr>
          <a:lstStyle>
            <a:lvl1pPr marL="457200" lvl="0" indent="-228600" algn="l" rtl="0">
              <a:lnSpc>
                <a:spcPct val="110000"/>
              </a:lnSpc>
              <a:spcBef>
                <a:spcPts val="0"/>
              </a:spcBef>
              <a:spcAft>
                <a:spcPts val="0"/>
              </a:spcAft>
              <a:buClr>
                <a:srgbClr val="110046"/>
              </a:buClr>
              <a:buSzPts val="1200"/>
              <a:buFont typeface="Arial"/>
              <a:buNone/>
              <a:defRPr sz="1200">
                <a:latin typeface="Arial"/>
                <a:ea typeface="Arial"/>
                <a:cs typeface="Arial"/>
                <a:sym typeface="Arial"/>
              </a:defRPr>
            </a:lvl1pPr>
            <a:lvl2pPr marL="914400" lvl="1" indent="-285750" algn="l" rtl="0">
              <a:lnSpc>
                <a:spcPct val="100000"/>
              </a:lnSpc>
              <a:spcBef>
                <a:spcPts val="800"/>
              </a:spcBef>
              <a:spcAft>
                <a:spcPts val="0"/>
              </a:spcAft>
              <a:buClr>
                <a:srgbClr val="110046"/>
              </a:buClr>
              <a:buSzPts val="900"/>
              <a:buChar char="•"/>
              <a:defRPr/>
            </a:lvl2pPr>
            <a:lvl3pPr marL="1371600" lvl="2" indent="-285750" algn="l" rtl="0">
              <a:lnSpc>
                <a:spcPct val="100000"/>
              </a:lnSpc>
              <a:spcBef>
                <a:spcPts val="800"/>
              </a:spcBef>
              <a:spcAft>
                <a:spcPts val="0"/>
              </a:spcAft>
              <a:buClr>
                <a:srgbClr val="110046"/>
              </a:buClr>
              <a:buSzPts val="900"/>
              <a:buChar char="•"/>
              <a:defRPr/>
            </a:lvl3pPr>
            <a:lvl4pPr marL="1828800" lvl="3" indent="-285750" algn="l" rtl="0">
              <a:lnSpc>
                <a:spcPct val="100000"/>
              </a:lnSpc>
              <a:spcBef>
                <a:spcPts val="800"/>
              </a:spcBef>
              <a:spcAft>
                <a:spcPts val="0"/>
              </a:spcAft>
              <a:buClr>
                <a:srgbClr val="110046"/>
              </a:buClr>
              <a:buSzPts val="900"/>
              <a:buChar char="•"/>
              <a:defRPr/>
            </a:lvl4pPr>
            <a:lvl5pPr marL="2286000" lvl="4" indent="-285750" algn="l" rtl="0">
              <a:lnSpc>
                <a:spcPct val="100000"/>
              </a:lnSpc>
              <a:spcBef>
                <a:spcPts val="800"/>
              </a:spcBef>
              <a:spcAft>
                <a:spcPts val="0"/>
              </a:spcAft>
              <a:buClr>
                <a:srgbClr val="110046"/>
              </a:buClr>
              <a:buSzPts val="900"/>
              <a:buChar char="•"/>
              <a:defRPr/>
            </a:lvl5pPr>
            <a:lvl6pPr marL="2743200" lvl="5" indent="-292100" algn="l" rtl="0">
              <a:lnSpc>
                <a:spcPct val="100000"/>
              </a:lnSpc>
              <a:spcBef>
                <a:spcPts val="800"/>
              </a:spcBef>
              <a:spcAft>
                <a:spcPts val="0"/>
              </a:spcAft>
              <a:buClr>
                <a:srgbClr val="110046"/>
              </a:buClr>
              <a:buSzPts val="1000"/>
              <a:buChar char="•"/>
              <a:defRPr/>
            </a:lvl6pPr>
            <a:lvl7pPr marL="3200400" lvl="6" indent="-292100" algn="l" rtl="0">
              <a:lnSpc>
                <a:spcPct val="100000"/>
              </a:lnSpc>
              <a:spcBef>
                <a:spcPts val="800"/>
              </a:spcBef>
              <a:spcAft>
                <a:spcPts val="0"/>
              </a:spcAft>
              <a:buClr>
                <a:srgbClr val="110046"/>
              </a:buClr>
              <a:buSzPts val="1000"/>
              <a:buChar char="•"/>
              <a:defRPr/>
            </a:lvl7pPr>
            <a:lvl8pPr marL="3657600" lvl="7" indent="-292100" algn="l" rtl="0">
              <a:lnSpc>
                <a:spcPct val="100000"/>
              </a:lnSpc>
              <a:spcBef>
                <a:spcPts val="800"/>
              </a:spcBef>
              <a:spcAft>
                <a:spcPts val="0"/>
              </a:spcAft>
              <a:buClr>
                <a:srgbClr val="110046"/>
              </a:buClr>
              <a:buSzPts val="1000"/>
              <a:buChar char="•"/>
              <a:defRPr/>
            </a:lvl8pPr>
            <a:lvl9pPr marL="4114800" lvl="8" indent="-292100" algn="l" rtl="0">
              <a:lnSpc>
                <a:spcPct val="100000"/>
              </a:lnSpc>
              <a:spcBef>
                <a:spcPts val="800"/>
              </a:spcBef>
              <a:spcAft>
                <a:spcPts val="0"/>
              </a:spcAft>
              <a:buClr>
                <a:srgbClr val="110046"/>
              </a:buClr>
              <a:buSzPts val="1000"/>
              <a:buChar char="•"/>
              <a:defRPr/>
            </a:lvl9pPr>
          </a:lstStyle>
          <a:p>
            <a:endParaRPr/>
          </a:p>
        </p:txBody>
      </p:sp>
      <p:sp>
        <p:nvSpPr>
          <p:cNvPr id="187" name="Google Shape;187;p30"/>
          <p:cNvSpPr/>
          <p:nvPr/>
        </p:nvSpPr>
        <p:spPr>
          <a:xfrm>
            <a:off x="5845362" y="-23149"/>
            <a:ext cx="3381292" cy="4340412"/>
          </a:xfrm>
          <a:custGeom>
            <a:avLst/>
            <a:gdLst/>
            <a:ahLst/>
            <a:cxnLst/>
            <a:rect l="l" t="t" r="r" b="b"/>
            <a:pathLst>
              <a:path w="20791" h="21600" extrusionOk="0">
                <a:moveTo>
                  <a:pt x="260" y="95"/>
                </a:moveTo>
                <a:cubicBezTo>
                  <a:pt x="-809" y="5842"/>
                  <a:pt x="1455" y="11668"/>
                  <a:pt x="6396" y="15886"/>
                </a:cubicBezTo>
                <a:cubicBezTo>
                  <a:pt x="10192" y="19126"/>
                  <a:pt x="15301" y="21154"/>
                  <a:pt x="20791" y="21600"/>
                </a:cubicBezTo>
                <a:lnTo>
                  <a:pt x="20234" y="0"/>
                </a:lnTo>
                <a:lnTo>
                  <a:pt x="260" y="95"/>
                </a:lnTo>
                <a:close/>
              </a:path>
            </a:pathLst>
          </a:custGeom>
          <a:blipFill rotWithShape="1">
            <a:blip r:embed="rId3">
              <a:alphaModFix/>
            </a:blip>
            <a:stretch>
              <a:fillRect/>
            </a:stretch>
          </a:blip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188" name="Google Shape;188;p30"/>
          <p:cNvSpPr txBox="1">
            <a:spLocks noGrp="1"/>
          </p:cNvSpPr>
          <p:nvPr>
            <p:ph type="sldNum" idx="12"/>
          </p:nvPr>
        </p:nvSpPr>
        <p:spPr>
          <a:xfrm>
            <a:off x="4482789" y="4902398"/>
            <a:ext cx="174900" cy="179100"/>
          </a:xfrm>
          <a:prstGeom prst="rect">
            <a:avLst/>
          </a:prstGeom>
          <a:noFill/>
          <a:ln>
            <a:noFill/>
          </a:ln>
        </p:spPr>
        <p:txBody>
          <a:bodyPr spcFirstLastPara="1" wrap="square" lIns="26775" tIns="26775" rIns="26775" bIns="26775" anchor="t" anchorCtr="0">
            <a:noAutofit/>
          </a:bodyPr>
          <a:lstStyle>
            <a:lvl1pPr marL="0" marR="0" lvl="0"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800"/>
              <a:buFont typeface="Helvetica Neue Light"/>
              <a:buNone/>
              <a:defRPr>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sv"/>
              <a:t>‹#›</a:t>
            </a:fld>
            <a:endParaRPr>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9_Anpassad layout">
  <p:cSld name="19_Anpassad layout">
    <p:spTree>
      <p:nvGrpSpPr>
        <p:cNvPr id="1" name="Shape 18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Rubrik + Brödtext, ljus bakgrund, Kapitelmärkning">
  <p:cSld name="2_Rubrik + Brödtext, ljus bakgrund, Kapitelmärkning">
    <p:spTree>
      <p:nvGrpSpPr>
        <p:cNvPr id="1" name="Shape 19"/>
        <p:cNvGrpSpPr/>
        <p:nvPr/>
      </p:nvGrpSpPr>
      <p:grpSpPr>
        <a:xfrm>
          <a:off x="0" y="0"/>
          <a:ext cx="0" cy="0"/>
          <a:chOff x="0" y="0"/>
          <a:chExt cx="0" cy="0"/>
        </a:xfrm>
      </p:grpSpPr>
      <p:sp>
        <p:nvSpPr>
          <p:cNvPr id="20" name="Google Shape;20;p4"/>
          <p:cNvSpPr/>
          <p:nvPr/>
        </p:nvSpPr>
        <p:spPr>
          <a:xfrm>
            <a:off x="0" y="0"/>
            <a:ext cx="9144000" cy="4195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4"/>
          <p:cNvSpPr txBox="1">
            <a:spLocks noGrp="1"/>
          </p:cNvSpPr>
          <p:nvPr>
            <p:ph type="body" idx="1"/>
          </p:nvPr>
        </p:nvSpPr>
        <p:spPr>
          <a:xfrm>
            <a:off x="760578" y="573882"/>
            <a:ext cx="7704000" cy="5850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SzPts val="3000"/>
              <a:buNone/>
              <a:defRPr sz="3000">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body" idx="2"/>
          </p:nvPr>
        </p:nvSpPr>
        <p:spPr>
          <a:xfrm>
            <a:off x="755650" y="1336769"/>
            <a:ext cx="7704000" cy="26031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2000"/>
              <a:buNone/>
              <a:defRPr sz="2000">
                <a:solidFill>
                  <a:schemeClr val="dk1"/>
                </a:solidFill>
                <a:latin typeface="Calibri"/>
                <a:ea typeface="Calibri"/>
                <a:cs typeface="Calibri"/>
                <a:sym typeface="Calibri"/>
              </a:defRPr>
            </a:lvl1pPr>
            <a:lvl2pPr marL="914400" lvl="1" indent="-228600" algn="l">
              <a:spcBef>
                <a:spcPts val="600"/>
              </a:spcBef>
              <a:spcAft>
                <a:spcPts val="0"/>
              </a:spcAft>
              <a:buSzPts val="1800"/>
              <a:buNone/>
              <a:defRPr/>
            </a:lvl2pPr>
            <a:lvl3pPr marL="1371600" lvl="2" indent="-228600" algn="l">
              <a:spcBef>
                <a:spcPts val="320"/>
              </a:spcBef>
              <a:spcAft>
                <a:spcPts val="0"/>
              </a:spcAft>
              <a:buSzPts val="1600"/>
              <a:buNone/>
              <a:defRPr/>
            </a:lvl3pPr>
            <a:lvl4pPr marL="1828800" lvl="3" indent="-228600" algn="l">
              <a:spcBef>
                <a:spcPts val="280"/>
              </a:spcBef>
              <a:spcAft>
                <a:spcPts val="0"/>
              </a:spcAft>
              <a:buSzPts val="1400"/>
              <a:buNone/>
              <a:defRPr/>
            </a:lvl4pPr>
            <a:lvl5pPr marL="2286000" lvl="4" indent="-228600" algn="l">
              <a:spcBef>
                <a:spcPts val="240"/>
              </a:spcBef>
              <a:spcAft>
                <a:spcPts val="0"/>
              </a:spcAft>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4"/>
          <p:cNvSpPr txBox="1">
            <a:spLocks noGrp="1"/>
          </p:cNvSpPr>
          <p:nvPr>
            <p:ph type="body" idx="3"/>
          </p:nvPr>
        </p:nvSpPr>
        <p:spPr>
          <a:xfrm>
            <a:off x="395288" y="249083"/>
            <a:ext cx="8064600" cy="160500"/>
          </a:xfrm>
          <a:prstGeom prst="rect">
            <a:avLst/>
          </a:prstGeom>
          <a:noFill/>
          <a:ln>
            <a:noFill/>
          </a:ln>
        </p:spPr>
        <p:txBody>
          <a:bodyPr spcFirstLastPara="1" wrap="square" lIns="91425" tIns="45700" rIns="91425" bIns="45700" anchor="ctr" anchorCtr="0">
            <a:noAutofit/>
          </a:bodyPr>
          <a:lstStyle>
            <a:lvl1pPr marL="457200" lvl="0" indent="-228600" algn="l">
              <a:spcBef>
                <a:spcPts val="200"/>
              </a:spcBef>
              <a:spcAft>
                <a:spcPts val="0"/>
              </a:spcAft>
              <a:buSzPts val="1000"/>
              <a:buFont typeface="Calibri"/>
              <a:buNone/>
              <a:defRPr sz="1000" b="1">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Rubrik + Brödtext, ljus bakgrund, Kapitelmärkning">
  <p:cSld name="3_Rubrik + Brödtext, ljus bakgrund, Kapitelmärkning">
    <p:spTree>
      <p:nvGrpSpPr>
        <p:cNvPr id="1" name="Shape 29"/>
        <p:cNvGrpSpPr/>
        <p:nvPr/>
      </p:nvGrpSpPr>
      <p:grpSpPr>
        <a:xfrm>
          <a:off x="0" y="0"/>
          <a:ext cx="0" cy="0"/>
          <a:chOff x="0" y="0"/>
          <a:chExt cx="0" cy="0"/>
        </a:xfrm>
      </p:grpSpPr>
      <p:sp>
        <p:nvSpPr>
          <p:cNvPr id="30" name="Google Shape;30;p6"/>
          <p:cNvSpPr/>
          <p:nvPr/>
        </p:nvSpPr>
        <p:spPr>
          <a:xfrm>
            <a:off x="0" y="0"/>
            <a:ext cx="9144000" cy="4195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6"/>
          <p:cNvSpPr txBox="1">
            <a:spLocks noGrp="1"/>
          </p:cNvSpPr>
          <p:nvPr>
            <p:ph type="body" idx="1"/>
          </p:nvPr>
        </p:nvSpPr>
        <p:spPr>
          <a:xfrm>
            <a:off x="760578" y="568325"/>
            <a:ext cx="7704000" cy="5907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SzPts val="3000"/>
              <a:buNone/>
              <a:defRPr sz="3000">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755650" y="1336769"/>
            <a:ext cx="7704000" cy="26031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2000"/>
              <a:buNone/>
              <a:defRPr sz="2000">
                <a:solidFill>
                  <a:schemeClr val="dk1"/>
                </a:solidFill>
                <a:latin typeface="Calibri"/>
                <a:ea typeface="Calibri"/>
                <a:cs typeface="Calibri"/>
                <a:sym typeface="Calibri"/>
              </a:defRPr>
            </a:lvl1pPr>
            <a:lvl2pPr marL="914400" lvl="1" indent="-228600" algn="l">
              <a:spcBef>
                <a:spcPts val="600"/>
              </a:spcBef>
              <a:spcAft>
                <a:spcPts val="0"/>
              </a:spcAft>
              <a:buSzPts val="1800"/>
              <a:buNone/>
              <a:defRPr/>
            </a:lvl2pPr>
            <a:lvl3pPr marL="1371600" lvl="2" indent="-228600" algn="l">
              <a:spcBef>
                <a:spcPts val="320"/>
              </a:spcBef>
              <a:spcAft>
                <a:spcPts val="0"/>
              </a:spcAft>
              <a:buSzPts val="1600"/>
              <a:buNone/>
              <a:defRPr/>
            </a:lvl3pPr>
            <a:lvl4pPr marL="1828800" lvl="3" indent="-228600" algn="l">
              <a:spcBef>
                <a:spcPts val="280"/>
              </a:spcBef>
              <a:spcAft>
                <a:spcPts val="0"/>
              </a:spcAft>
              <a:buSzPts val="1400"/>
              <a:buNone/>
              <a:defRPr/>
            </a:lvl4pPr>
            <a:lvl5pPr marL="2286000" lvl="4" indent="-228600" algn="l">
              <a:spcBef>
                <a:spcPts val="240"/>
              </a:spcBef>
              <a:spcAft>
                <a:spcPts val="0"/>
              </a:spcAft>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6"/>
          <p:cNvSpPr txBox="1">
            <a:spLocks noGrp="1"/>
          </p:cNvSpPr>
          <p:nvPr>
            <p:ph type="body" idx="3"/>
          </p:nvPr>
        </p:nvSpPr>
        <p:spPr>
          <a:xfrm>
            <a:off x="395288" y="249083"/>
            <a:ext cx="8064600" cy="160500"/>
          </a:xfrm>
          <a:prstGeom prst="rect">
            <a:avLst/>
          </a:prstGeom>
          <a:noFill/>
          <a:ln>
            <a:noFill/>
          </a:ln>
        </p:spPr>
        <p:txBody>
          <a:bodyPr spcFirstLastPara="1" wrap="square" lIns="91425" tIns="45700" rIns="91425" bIns="45700" anchor="ctr" anchorCtr="0">
            <a:noAutofit/>
          </a:bodyPr>
          <a:lstStyle>
            <a:lvl1pPr marL="457200" lvl="0" indent="-228600" algn="l">
              <a:spcBef>
                <a:spcPts val="200"/>
              </a:spcBef>
              <a:spcAft>
                <a:spcPts val="0"/>
              </a:spcAft>
              <a:buSzPts val="1000"/>
              <a:buFont typeface="Calibri"/>
              <a:buNone/>
              <a:defRPr sz="1000" b="1">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ubrik och punktlista + kapitelmärkning">
  <p:cSld name="1_Rubrik och punktlista + kapitelmärknin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761565" y="573881"/>
            <a:ext cx="7704000" cy="585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50A0"/>
              </a:buClr>
              <a:buSzPts val="3000"/>
              <a:buFont typeface="Calibri"/>
              <a:buNone/>
              <a:defRPr sz="3000">
                <a:solidFill>
                  <a:srgbClr val="0050A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761564" y="1329929"/>
            <a:ext cx="7698300" cy="2610000"/>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Clr>
                <a:srgbClr val="0050A0"/>
              </a:buClr>
              <a:buSzPts val="2000"/>
              <a:buChar char="•"/>
              <a:defRPr sz="2000">
                <a:solidFill>
                  <a:schemeClr val="dk1"/>
                </a:solidFill>
                <a:latin typeface="Calibri"/>
                <a:ea typeface="Calibri"/>
                <a:cs typeface="Calibri"/>
                <a:sym typeface="Calibri"/>
              </a:defRPr>
            </a:lvl1pPr>
            <a:lvl2pPr marL="914400" lvl="1" indent="-342900" algn="l">
              <a:spcBef>
                <a:spcPts val="360"/>
              </a:spcBef>
              <a:spcAft>
                <a:spcPts val="0"/>
              </a:spcAft>
              <a:buClr>
                <a:srgbClr val="0050A0"/>
              </a:buClr>
              <a:buSzPts val="1800"/>
              <a:buFont typeface="Arial"/>
              <a:buChar char="•"/>
              <a:defRPr sz="1800">
                <a:solidFill>
                  <a:schemeClr val="dk1"/>
                </a:solidFill>
                <a:latin typeface="Calibri"/>
                <a:ea typeface="Calibri"/>
                <a:cs typeface="Calibri"/>
                <a:sym typeface="Calibri"/>
              </a:defRPr>
            </a:lvl2pPr>
            <a:lvl3pPr marL="1371600" lvl="2" indent="-330200" algn="l">
              <a:spcBef>
                <a:spcPts val="320"/>
              </a:spcBef>
              <a:spcAft>
                <a:spcPts val="0"/>
              </a:spcAft>
              <a:buClr>
                <a:srgbClr val="0050A0"/>
              </a:buClr>
              <a:buSzPts val="1600"/>
              <a:buFont typeface="Arial"/>
              <a:buChar char="•"/>
              <a:defRPr sz="1600">
                <a:solidFill>
                  <a:schemeClr val="dk1"/>
                </a:solidFill>
                <a:latin typeface="Calibri"/>
                <a:ea typeface="Calibri"/>
                <a:cs typeface="Calibri"/>
                <a:sym typeface="Calibri"/>
              </a:defRPr>
            </a:lvl3pPr>
            <a:lvl4pPr marL="1828800" lvl="3" indent="-317500" algn="l">
              <a:spcBef>
                <a:spcPts val="280"/>
              </a:spcBef>
              <a:spcAft>
                <a:spcPts val="0"/>
              </a:spcAft>
              <a:buClr>
                <a:srgbClr val="0050A0"/>
              </a:buClr>
              <a:buSzPts val="1400"/>
              <a:buFont typeface="Arial"/>
              <a:buChar char="•"/>
              <a:defRPr sz="1400">
                <a:solidFill>
                  <a:schemeClr val="dk1"/>
                </a:solidFill>
                <a:latin typeface="Calibri"/>
                <a:ea typeface="Calibri"/>
                <a:cs typeface="Calibri"/>
                <a:sym typeface="Calibri"/>
              </a:defRPr>
            </a:lvl4pPr>
            <a:lvl5pPr marL="2286000" lvl="4" indent="-304800" algn="l">
              <a:spcBef>
                <a:spcPts val="240"/>
              </a:spcBef>
              <a:spcAft>
                <a:spcPts val="0"/>
              </a:spcAft>
              <a:buClr>
                <a:srgbClr val="0050A0"/>
              </a:buClr>
              <a:buSzPts val="1200"/>
              <a:buFont typeface="Arial"/>
              <a:buChar char="•"/>
              <a:defRPr sz="120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7"/>
          <p:cNvSpPr txBox="1">
            <a:spLocks noGrp="1"/>
          </p:cNvSpPr>
          <p:nvPr>
            <p:ph type="body" idx="2"/>
          </p:nvPr>
        </p:nvSpPr>
        <p:spPr>
          <a:xfrm>
            <a:off x="396000" y="248400"/>
            <a:ext cx="8063700" cy="161100"/>
          </a:xfrm>
          <a:prstGeom prst="rect">
            <a:avLst/>
          </a:prstGeom>
          <a:noFill/>
          <a:ln>
            <a:noFill/>
          </a:ln>
        </p:spPr>
        <p:txBody>
          <a:bodyPr spcFirstLastPara="1" wrap="square" lIns="91425" tIns="45700" rIns="91425" bIns="45700" anchor="ctr" anchorCtr="0">
            <a:noAutofit/>
          </a:bodyPr>
          <a:lstStyle>
            <a:lvl1pPr marL="457200" lvl="0" indent="-228600" algn="l">
              <a:spcBef>
                <a:spcPts val="200"/>
              </a:spcBef>
              <a:spcAft>
                <a:spcPts val="0"/>
              </a:spcAft>
              <a:buSzPts val="1000"/>
              <a:buFont typeface="Calibri"/>
              <a:buNone/>
              <a:defRPr sz="1000" b="1">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ubrik på Bild">
  <p:cSld name="Rubrik på Bild">
    <p:spTree>
      <p:nvGrpSpPr>
        <p:cNvPr id="1" name="Shape 38"/>
        <p:cNvGrpSpPr/>
        <p:nvPr/>
      </p:nvGrpSpPr>
      <p:grpSpPr>
        <a:xfrm>
          <a:off x="0" y="0"/>
          <a:ext cx="0" cy="0"/>
          <a:chOff x="0" y="0"/>
          <a:chExt cx="0" cy="0"/>
        </a:xfrm>
      </p:grpSpPr>
      <p:pic>
        <p:nvPicPr>
          <p:cNvPr id="39" name="Google Shape;39;p8"/>
          <p:cNvPicPr preferRelativeResize="0"/>
          <p:nvPr/>
        </p:nvPicPr>
        <p:blipFill rotWithShape="1">
          <a:blip r:embed="rId2">
            <a:alphaModFix/>
          </a:blip>
          <a:srcRect/>
          <a:stretch/>
        </p:blipFill>
        <p:spPr>
          <a:xfrm>
            <a:off x="0" y="0"/>
            <a:ext cx="9144000" cy="4192588"/>
          </a:xfrm>
          <a:prstGeom prst="rect">
            <a:avLst/>
          </a:prstGeom>
          <a:noFill/>
          <a:ln>
            <a:noFill/>
          </a:ln>
        </p:spPr>
      </p:pic>
      <p:sp>
        <p:nvSpPr>
          <p:cNvPr id="40" name="Google Shape;40;p8"/>
          <p:cNvSpPr>
            <a:spLocks noGrp="1"/>
          </p:cNvSpPr>
          <p:nvPr>
            <p:ph type="pic" idx="2"/>
          </p:nvPr>
        </p:nvSpPr>
        <p:spPr>
          <a:xfrm>
            <a:off x="0" y="1"/>
            <a:ext cx="9144000" cy="4192500"/>
          </a:xfrm>
          <a:prstGeom prst="rect">
            <a:avLst/>
          </a:prstGeom>
          <a:noFill/>
          <a:ln>
            <a:noFill/>
          </a:ln>
        </p:spPr>
      </p:sp>
      <p:sp>
        <p:nvSpPr>
          <p:cNvPr id="41" name="Google Shape;41;p8"/>
          <p:cNvSpPr txBox="1">
            <a:spLocks noGrp="1"/>
          </p:cNvSpPr>
          <p:nvPr>
            <p:ph type="ctrTitle"/>
          </p:nvPr>
        </p:nvSpPr>
        <p:spPr>
          <a:xfrm>
            <a:off x="762549" y="1168004"/>
            <a:ext cx="7704000" cy="75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Brödtext, Bild, Kapitelmärkning">
  <p:cSld name="Rubrik, Brödtext, Bild, Kapitelmärkning">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755650" y="573882"/>
            <a:ext cx="3816300" cy="5850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SzPts val="3000"/>
              <a:buNone/>
              <a:defRPr sz="3000">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9"/>
          <p:cNvSpPr txBox="1">
            <a:spLocks noGrp="1"/>
          </p:cNvSpPr>
          <p:nvPr>
            <p:ph type="body" idx="2"/>
          </p:nvPr>
        </p:nvSpPr>
        <p:spPr>
          <a:xfrm>
            <a:off x="755650" y="1330110"/>
            <a:ext cx="3816300" cy="2862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2000"/>
              <a:buNone/>
              <a:defRPr sz="2000">
                <a:solidFill>
                  <a:schemeClr val="dk1"/>
                </a:solidFill>
                <a:latin typeface="Calibri"/>
                <a:ea typeface="Calibri"/>
                <a:cs typeface="Calibri"/>
                <a:sym typeface="Calibri"/>
              </a:defRPr>
            </a:lvl1pPr>
            <a:lvl2pPr marL="914400" lvl="1" indent="-228600" algn="l">
              <a:spcBef>
                <a:spcPts val="600"/>
              </a:spcBef>
              <a:spcAft>
                <a:spcPts val="0"/>
              </a:spcAft>
              <a:buSzPts val="1800"/>
              <a:buNone/>
              <a:defRPr/>
            </a:lvl2pPr>
            <a:lvl3pPr marL="1371600" lvl="2" indent="-228600" algn="l">
              <a:spcBef>
                <a:spcPts val="320"/>
              </a:spcBef>
              <a:spcAft>
                <a:spcPts val="0"/>
              </a:spcAft>
              <a:buSzPts val="1600"/>
              <a:buNone/>
              <a:defRPr/>
            </a:lvl3pPr>
            <a:lvl4pPr marL="1828800" lvl="3" indent="-228600" algn="l">
              <a:spcBef>
                <a:spcPts val="280"/>
              </a:spcBef>
              <a:spcAft>
                <a:spcPts val="0"/>
              </a:spcAft>
              <a:buSzPts val="1400"/>
              <a:buNone/>
              <a:defRPr/>
            </a:lvl4pPr>
            <a:lvl5pPr marL="2286000" lvl="4" indent="-228600" algn="l">
              <a:spcBef>
                <a:spcPts val="240"/>
              </a:spcBef>
              <a:spcAft>
                <a:spcPts val="0"/>
              </a:spcAft>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9"/>
          <p:cNvSpPr>
            <a:spLocks noGrp="1"/>
          </p:cNvSpPr>
          <p:nvPr>
            <p:ph type="pic" idx="3"/>
          </p:nvPr>
        </p:nvSpPr>
        <p:spPr>
          <a:xfrm>
            <a:off x="4859788" y="573882"/>
            <a:ext cx="3600000" cy="3618300"/>
          </a:xfrm>
          <a:prstGeom prst="rect">
            <a:avLst/>
          </a:prstGeom>
          <a:noFill/>
          <a:ln>
            <a:noFill/>
          </a:ln>
        </p:spPr>
      </p:sp>
      <p:sp>
        <p:nvSpPr>
          <p:cNvPr id="46" name="Google Shape;46;p9"/>
          <p:cNvSpPr txBox="1">
            <a:spLocks noGrp="1"/>
          </p:cNvSpPr>
          <p:nvPr>
            <p:ph type="body" idx="4"/>
          </p:nvPr>
        </p:nvSpPr>
        <p:spPr>
          <a:xfrm>
            <a:off x="395288" y="249083"/>
            <a:ext cx="8064600" cy="160500"/>
          </a:xfrm>
          <a:prstGeom prst="rect">
            <a:avLst/>
          </a:prstGeom>
          <a:noFill/>
          <a:ln>
            <a:noFill/>
          </a:ln>
        </p:spPr>
        <p:txBody>
          <a:bodyPr spcFirstLastPara="1" wrap="square" lIns="91425" tIns="45700" rIns="91425" bIns="45700" anchor="ctr" anchorCtr="0">
            <a:noAutofit/>
          </a:bodyPr>
          <a:lstStyle>
            <a:lvl1pPr marL="457200" lvl="0" indent="-228600" algn="l">
              <a:spcBef>
                <a:spcPts val="200"/>
              </a:spcBef>
              <a:spcAft>
                <a:spcPts val="0"/>
              </a:spcAft>
              <a:buSzPts val="1000"/>
              <a:buFont typeface="Calibri"/>
              <a:buNone/>
              <a:defRPr sz="1000" b="1">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ubrik + Bild, Kapitelmärkning">
  <p:cSld name="Rubrik + Bild, Kapitelmärkning">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755650" y="573882"/>
            <a:ext cx="7704000" cy="5850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SzPts val="3000"/>
              <a:buNone/>
              <a:defRPr sz="3000">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10"/>
          <p:cNvSpPr>
            <a:spLocks noGrp="1"/>
          </p:cNvSpPr>
          <p:nvPr>
            <p:ph type="pic" idx="2"/>
          </p:nvPr>
        </p:nvSpPr>
        <p:spPr>
          <a:xfrm>
            <a:off x="755650" y="1329614"/>
            <a:ext cx="7704000" cy="2610600"/>
          </a:xfrm>
          <a:prstGeom prst="rect">
            <a:avLst/>
          </a:prstGeom>
          <a:noFill/>
          <a:ln>
            <a:noFill/>
          </a:ln>
        </p:spPr>
      </p:sp>
      <p:sp>
        <p:nvSpPr>
          <p:cNvPr id="50" name="Google Shape;50;p10"/>
          <p:cNvSpPr txBox="1">
            <a:spLocks noGrp="1"/>
          </p:cNvSpPr>
          <p:nvPr>
            <p:ph type="body" idx="3"/>
          </p:nvPr>
        </p:nvSpPr>
        <p:spPr>
          <a:xfrm>
            <a:off x="395288" y="249492"/>
            <a:ext cx="8064600" cy="160200"/>
          </a:xfrm>
          <a:prstGeom prst="rect">
            <a:avLst/>
          </a:prstGeom>
          <a:noFill/>
          <a:ln>
            <a:noFill/>
          </a:ln>
        </p:spPr>
        <p:txBody>
          <a:bodyPr spcFirstLastPara="1" wrap="square" lIns="91425" tIns="45700" rIns="91425" bIns="45700" anchor="ctr" anchorCtr="0">
            <a:noAutofit/>
          </a:bodyPr>
          <a:lstStyle>
            <a:lvl1pPr marL="457200" lvl="0" indent="-228600" algn="l">
              <a:spcBef>
                <a:spcPts val="200"/>
              </a:spcBef>
              <a:spcAft>
                <a:spcPts val="0"/>
              </a:spcAft>
              <a:buSzPts val="1000"/>
              <a:buFont typeface="Calibri"/>
              <a:buNone/>
              <a:defRPr sz="1000" b="1">
                <a:solidFill>
                  <a:srgbClr val="0050A0"/>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 Brödtext, mörk bakgrund, Kapitelmärkning">
  <p:cSld name="Rubrik + Brödtext, mörk bakgrund, Kapitelmärkning">
    <p:spTree>
      <p:nvGrpSpPr>
        <p:cNvPr id="1" name="Shape 51"/>
        <p:cNvGrpSpPr/>
        <p:nvPr/>
      </p:nvGrpSpPr>
      <p:grpSpPr>
        <a:xfrm>
          <a:off x="0" y="0"/>
          <a:ext cx="0" cy="0"/>
          <a:chOff x="0" y="0"/>
          <a:chExt cx="0" cy="0"/>
        </a:xfrm>
      </p:grpSpPr>
      <p:pic>
        <p:nvPicPr>
          <p:cNvPr id="52" name="Google Shape;52;p11"/>
          <p:cNvPicPr preferRelativeResize="0"/>
          <p:nvPr/>
        </p:nvPicPr>
        <p:blipFill rotWithShape="1">
          <a:blip r:embed="rId2">
            <a:alphaModFix/>
          </a:blip>
          <a:srcRect t="1" b="41032"/>
          <a:stretch/>
        </p:blipFill>
        <p:spPr>
          <a:xfrm>
            <a:off x="0" y="-2"/>
            <a:ext cx="9147667" cy="4194000"/>
          </a:xfrm>
          <a:prstGeom prst="rect">
            <a:avLst/>
          </a:prstGeom>
          <a:noFill/>
          <a:ln>
            <a:noFill/>
          </a:ln>
        </p:spPr>
      </p:pic>
      <p:sp>
        <p:nvSpPr>
          <p:cNvPr id="53" name="Google Shape;53;p11"/>
          <p:cNvSpPr txBox="1">
            <a:spLocks noGrp="1"/>
          </p:cNvSpPr>
          <p:nvPr>
            <p:ph type="body" idx="1"/>
          </p:nvPr>
        </p:nvSpPr>
        <p:spPr>
          <a:xfrm>
            <a:off x="755650" y="573882"/>
            <a:ext cx="7704000" cy="5850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SzPts val="3000"/>
              <a:buNone/>
              <a:defRPr sz="3000">
                <a:solidFill>
                  <a:schemeClr val="lt1"/>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11"/>
          <p:cNvSpPr txBox="1">
            <a:spLocks noGrp="1"/>
          </p:cNvSpPr>
          <p:nvPr>
            <p:ph type="body" idx="2"/>
          </p:nvPr>
        </p:nvSpPr>
        <p:spPr>
          <a:xfrm>
            <a:off x="755650" y="1325563"/>
            <a:ext cx="7704000" cy="26142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2000"/>
              <a:buNone/>
              <a:defRPr sz="2000">
                <a:solidFill>
                  <a:schemeClr val="lt1"/>
                </a:solidFill>
                <a:latin typeface="Calibri"/>
                <a:ea typeface="Calibri"/>
                <a:cs typeface="Calibri"/>
                <a:sym typeface="Calibri"/>
              </a:defRPr>
            </a:lvl1pPr>
            <a:lvl2pPr marL="914400" lvl="1" indent="-228600" algn="l">
              <a:spcBef>
                <a:spcPts val="600"/>
              </a:spcBef>
              <a:spcAft>
                <a:spcPts val="0"/>
              </a:spcAft>
              <a:buSzPts val="1800"/>
              <a:buNone/>
              <a:defRPr/>
            </a:lvl2pPr>
            <a:lvl3pPr marL="1371600" lvl="2" indent="-228600" algn="l">
              <a:spcBef>
                <a:spcPts val="320"/>
              </a:spcBef>
              <a:spcAft>
                <a:spcPts val="0"/>
              </a:spcAft>
              <a:buSzPts val="1600"/>
              <a:buNone/>
              <a:defRPr/>
            </a:lvl3pPr>
            <a:lvl4pPr marL="1828800" lvl="3" indent="-228600" algn="l">
              <a:spcBef>
                <a:spcPts val="280"/>
              </a:spcBef>
              <a:spcAft>
                <a:spcPts val="0"/>
              </a:spcAft>
              <a:buSzPts val="1400"/>
              <a:buNone/>
              <a:defRPr/>
            </a:lvl4pPr>
            <a:lvl5pPr marL="2286000" lvl="4" indent="-228600" algn="l">
              <a:spcBef>
                <a:spcPts val="240"/>
              </a:spcBef>
              <a:spcAft>
                <a:spcPts val="0"/>
              </a:spcAft>
              <a:buSzPts val="1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11"/>
          <p:cNvSpPr txBox="1">
            <a:spLocks noGrp="1"/>
          </p:cNvSpPr>
          <p:nvPr>
            <p:ph type="body" idx="3"/>
          </p:nvPr>
        </p:nvSpPr>
        <p:spPr>
          <a:xfrm>
            <a:off x="395288" y="245562"/>
            <a:ext cx="8064300" cy="164100"/>
          </a:xfrm>
          <a:prstGeom prst="rect">
            <a:avLst/>
          </a:prstGeom>
          <a:noFill/>
          <a:ln>
            <a:noFill/>
          </a:ln>
        </p:spPr>
        <p:txBody>
          <a:bodyPr spcFirstLastPara="1" wrap="square" lIns="91425" tIns="45700" rIns="91425" bIns="45700" anchor="ctr" anchorCtr="0">
            <a:noAutofit/>
          </a:bodyPr>
          <a:lstStyle>
            <a:lvl1pPr marL="457200" lvl="0" indent="-228600" algn="l">
              <a:spcBef>
                <a:spcPts val="200"/>
              </a:spcBef>
              <a:spcAft>
                <a:spcPts val="0"/>
              </a:spcAft>
              <a:buSzPts val="1000"/>
              <a:buFont typeface="Calibri"/>
              <a:buNone/>
              <a:defRPr sz="1000" b="1">
                <a:solidFill>
                  <a:schemeClr val="lt1"/>
                </a:solidFill>
                <a:latin typeface="Calibri"/>
                <a:ea typeface="Calibri"/>
                <a:cs typeface="Calibri"/>
                <a:sym typeface="Calibri"/>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5651" y="205979"/>
            <a:ext cx="77040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50A0"/>
              </a:buClr>
              <a:buSzPts val="4400"/>
              <a:buFont typeface="Calibri"/>
              <a:buNone/>
              <a:defRPr sz="4400" b="1" i="0" u="none" strike="noStrike" cap="none">
                <a:solidFill>
                  <a:srgbClr val="0050A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55651" y="1200151"/>
            <a:ext cx="7704000" cy="26676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0050A0"/>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rgbClr val="0050A0"/>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rgbClr val="0050A0"/>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rgbClr val="0050A0"/>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04800" algn="l" rtl="0">
              <a:spcBef>
                <a:spcPts val="240"/>
              </a:spcBef>
              <a:spcAft>
                <a:spcPts val="0"/>
              </a:spcAft>
              <a:buClr>
                <a:srgbClr val="0050A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1"/>
          <p:cNvPicPr preferRelativeResize="0"/>
          <p:nvPr/>
        </p:nvPicPr>
        <p:blipFill rotWithShape="1">
          <a:blip r:embed="rId31">
            <a:alphaModFix/>
          </a:blip>
          <a:srcRect/>
          <a:stretch/>
        </p:blipFill>
        <p:spPr>
          <a:xfrm>
            <a:off x="7019629" y="4505693"/>
            <a:ext cx="1440161" cy="325996"/>
          </a:xfrm>
          <a:prstGeom prst="rect">
            <a:avLst/>
          </a:prstGeom>
          <a:noFill/>
          <a:ln>
            <a:noFill/>
          </a:ln>
        </p:spPr>
      </p:pic>
      <p:pic>
        <p:nvPicPr>
          <p:cNvPr id="9" name="Google Shape;9;p1"/>
          <p:cNvPicPr preferRelativeResize="0"/>
          <p:nvPr/>
        </p:nvPicPr>
        <p:blipFill rotWithShape="1">
          <a:blip r:embed="rId32">
            <a:alphaModFix/>
          </a:blip>
          <a:srcRect/>
          <a:stretch/>
        </p:blipFill>
        <p:spPr>
          <a:xfrm>
            <a:off x="6228184" y="4443958"/>
            <a:ext cx="563143" cy="525601"/>
          </a:xfrm>
          <a:prstGeom prst="rect">
            <a:avLst/>
          </a:prstGeom>
          <a:noFill/>
          <a:ln>
            <a:noFill/>
          </a:ln>
        </p:spPr>
      </p:pic>
      <p:sp>
        <p:nvSpPr>
          <p:cNvPr id="10" name="Google Shape;10;p1"/>
          <p:cNvSpPr txBox="1"/>
          <p:nvPr/>
        </p:nvSpPr>
        <p:spPr>
          <a:xfrm>
            <a:off x="121800" y="4475900"/>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800">
                <a:solidFill>
                  <a:srgbClr val="110046"/>
                </a:solidFill>
              </a:rPr>
              <a:t>Copyright DigJourney </a:t>
            </a:r>
            <a:endParaRPr sz="800">
              <a:solidFill>
                <a:srgbClr val="110046"/>
              </a:solidFill>
            </a:endParaRPr>
          </a:p>
          <a:p>
            <a:pPr marL="0" lvl="0" indent="0" algn="l" rtl="0">
              <a:spcBef>
                <a:spcPts val="0"/>
              </a:spcBef>
              <a:spcAft>
                <a:spcPts val="0"/>
              </a:spcAft>
              <a:buNone/>
            </a:pPr>
            <a:r>
              <a:rPr lang="sv" sz="800">
                <a:solidFill>
                  <a:srgbClr val="110046"/>
                </a:solidFill>
              </a:rPr>
              <a:t>Licencierat av Region Västerbotten</a:t>
            </a:r>
            <a:endParaRPr sz="800">
              <a:solidFill>
                <a:srgbClr val="110046"/>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643">
          <p15:clr>
            <a:srgbClr val="F26B43"/>
          </p15:clr>
        </p15:guide>
        <p15:guide id="2" pos="476">
          <p15:clr>
            <a:srgbClr val="F26B43"/>
          </p15:clr>
        </p15:guide>
        <p15:guide id="3" orient="horz" pos="158">
          <p15:clr>
            <a:srgbClr val="F26B43"/>
          </p15:clr>
        </p15:guide>
        <p15:guide id="4" orient="horz" pos="259">
          <p15:clr>
            <a:srgbClr val="F26B43"/>
          </p15:clr>
        </p15:guide>
        <p15:guide id="5" orient="horz" pos="835">
          <p15:clr>
            <a:srgbClr val="F26B43"/>
          </p15:clr>
        </p15:guide>
        <p15:guide id="6" orient="horz" pos="730">
          <p15:clr>
            <a:srgbClr val="F26B43"/>
          </p15:clr>
        </p15:guide>
        <p15:guide id="7" pos="5329">
          <p15:clr>
            <a:srgbClr val="F26B43"/>
          </p15:clr>
        </p15:guide>
        <p15:guide id="8" pos="249">
          <p15:clr>
            <a:srgbClr val="F26B43"/>
          </p15:clr>
        </p15:guide>
        <p15:guide id="9" orient="horz" pos="2482">
          <p15:clr>
            <a:srgbClr val="F26B43"/>
          </p15:clr>
        </p15:guide>
        <p15:guide id="10" orient="horz" pos="358">
          <p15:clr>
            <a:srgbClr val="F26B43"/>
          </p15:clr>
        </p15:guide>
        <p15:guide id="11" orient="horz" pos="2835">
          <p15:clr>
            <a:srgbClr val="F26B43"/>
          </p15:clr>
        </p15:guide>
        <p15:guide id="12" orient="horz" pos="3044">
          <p15:clr>
            <a:srgbClr val="F26B43"/>
          </p15:clr>
        </p15:guide>
        <p15:guide id="13" pos="2880">
          <p15:clr>
            <a:srgbClr val="F26B43"/>
          </p15:clr>
        </p15:guide>
        <p15:guide id="14" pos="3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unsplash.com/s/photos/group?utm_source=unsplash&amp;utm_medium=referral&amp;utm_content=creditCopyText" TargetMode="External"/><Relationship Id="rId4" Type="http://schemas.openxmlformats.org/officeDocument/2006/relationships/hyperlink" Target="https://unsplash.com/@shanerounce?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nc-nd/2.5/se/"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S1b_rLvy1do"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hyperlink" Target="https://www.menti.com/al2k8nsrenfs"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mentimeter.com/app/presentation/6ed5dfb9022f00799077210e6b1a09cb/e7db66a350e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809426" y="238720"/>
            <a:ext cx="5853300" cy="11385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b="1"/>
              <a:t>Syfte med </a:t>
            </a:r>
            <a:r>
              <a:rPr lang="sv"/>
              <a:t>lärlabbet</a:t>
            </a:r>
            <a:endParaRPr b="1"/>
          </a:p>
        </p:txBody>
      </p:sp>
      <p:sp>
        <p:nvSpPr>
          <p:cNvPr id="206" name="Google Shape;206;p33"/>
          <p:cNvSpPr txBox="1">
            <a:spLocks noGrp="1"/>
          </p:cNvSpPr>
          <p:nvPr>
            <p:ph type="body" idx="1"/>
          </p:nvPr>
        </p:nvSpPr>
        <p:spPr>
          <a:xfrm>
            <a:off x="809424" y="1506800"/>
            <a:ext cx="6469200" cy="3168600"/>
          </a:xfrm>
          <a:prstGeom prst="rect">
            <a:avLst/>
          </a:prstGeom>
        </p:spPr>
        <p:txBody>
          <a:bodyPr spcFirstLastPara="1" wrap="square" lIns="26775" tIns="26775" rIns="26775" bIns="26775" anchor="t" anchorCtr="0">
            <a:noAutofit/>
          </a:bodyPr>
          <a:lstStyle/>
          <a:p>
            <a:pPr marL="0" marR="0" lvl="0" indent="0" algn="l" rtl="0">
              <a:lnSpc>
                <a:spcPct val="100000"/>
              </a:lnSpc>
              <a:spcBef>
                <a:spcPts val="800"/>
              </a:spcBef>
              <a:spcAft>
                <a:spcPts val="0"/>
              </a:spcAft>
              <a:buNone/>
            </a:pPr>
            <a:r>
              <a:rPr lang="sv">
                <a:solidFill>
                  <a:srgbClr val="585858"/>
                </a:solidFill>
              </a:rPr>
              <a:t>Syftet med detta temaområde är att du får möjlighet att utforska, testa och träna på nya digitala verktyg och metoder som underlättar, stödjer, ökar kvaliteten på att arbeta och leda digitalt.</a:t>
            </a:r>
            <a:endParaRPr>
              <a:solidFill>
                <a:srgbClr val="585858"/>
              </a:solidFill>
            </a:endParaRPr>
          </a:p>
          <a:p>
            <a:pPr marL="0" lvl="0" indent="0" algn="l" rtl="0">
              <a:spcBef>
                <a:spcPts val="800"/>
              </a:spcBef>
              <a:spcAft>
                <a:spcPts val="0"/>
              </a:spcAft>
              <a:buNone/>
            </a:pPr>
            <a:endParaRPr sz="200">
              <a:solidFill>
                <a:srgbClr val="585858"/>
              </a:solidFill>
            </a:endParaRPr>
          </a:p>
          <a:p>
            <a:pPr marL="0" lvl="0" indent="0" algn="l" rtl="0">
              <a:lnSpc>
                <a:spcPct val="115000"/>
              </a:lnSpc>
              <a:spcBef>
                <a:spcPts val="0"/>
              </a:spcBef>
              <a:spcAft>
                <a:spcPts val="0"/>
              </a:spcAft>
              <a:buClr>
                <a:schemeClr val="dk1"/>
              </a:buClr>
              <a:buSzPts val="1100"/>
              <a:buFont typeface="Arial"/>
              <a:buNone/>
            </a:pPr>
            <a:r>
              <a:rPr lang="sv" sz="1800">
                <a:solidFill>
                  <a:srgbClr val="585858"/>
                </a:solidFill>
              </a:rPr>
              <a:t>Efter genomgånget temaområde kommer du att ha</a:t>
            </a:r>
            <a:endParaRPr sz="1800">
              <a:solidFill>
                <a:srgbClr val="585858"/>
              </a:solidFill>
            </a:endParaRPr>
          </a:p>
          <a:p>
            <a:pPr marL="457200" lvl="0" indent="-292100" algn="l" rtl="0">
              <a:lnSpc>
                <a:spcPct val="115000"/>
              </a:lnSpc>
              <a:spcBef>
                <a:spcPts val="1200"/>
              </a:spcBef>
              <a:spcAft>
                <a:spcPts val="0"/>
              </a:spcAft>
              <a:buClr>
                <a:srgbClr val="373A3C"/>
              </a:buClr>
              <a:buSzPts val="1000"/>
              <a:buFont typeface="Roboto"/>
              <a:buChar char="●"/>
            </a:pPr>
            <a:r>
              <a:rPr lang="sv" sz="1800">
                <a:solidFill>
                  <a:srgbClr val="585858"/>
                </a:solidFill>
              </a:rPr>
              <a:t>ökad erfarenhet av att arbeta digitalt</a:t>
            </a:r>
            <a:endParaRPr sz="1800">
              <a:solidFill>
                <a:srgbClr val="585858"/>
              </a:solidFill>
            </a:endParaRPr>
          </a:p>
          <a:p>
            <a:pPr marL="457200" lvl="0" indent="-292100" algn="l" rtl="0">
              <a:lnSpc>
                <a:spcPct val="115000"/>
              </a:lnSpc>
              <a:spcBef>
                <a:spcPts val="0"/>
              </a:spcBef>
              <a:spcAft>
                <a:spcPts val="0"/>
              </a:spcAft>
              <a:buClr>
                <a:srgbClr val="373A3C"/>
              </a:buClr>
              <a:buSzPts val="1000"/>
              <a:buFont typeface="Roboto"/>
              <a:buChar char="●"/>
            </a:pPr>
            <a:r>
              <a:rPr lang="sv" sz="1800">
                <a:solidFill>
                  <a:srgbClr val="585858"/>
                </a:solidFill>
              </a:rPr>
              <a:t>ökad erfarenhet av att leda digitalt</a:t>
            </a:r>
            <a:endParaRPr sz="1800">
              <a:solidFill>
                <a:srgbClr val="585858"/>
              </a:solidFill>
            </a:endParaRPr>
          </a:p>
          <a:p>
            <a:pPr marL="457200" lvl="0" indent="-292100" algn="l" rtl="0">
              <a:lnSpc>
                <a:spcPct val="115000"/>
              </a:lnSpc>
              <a:spcBef>
                <a:spcPts val="0"/>
              </a:spcBef>
              <a:spcAft>
                <a:spcPts val="0"/>
              </a:spcAft>
              <a:buClr>
                <a:srgbClr val="373A3C"/>
              </a:buClr>
              <a:buSzPts val="1000"/>
              <a:buFont typeface="Roboto"/>
              <a:buChar char="●"/>
            </a:pPr>
            <a:r>
              <a:rPr lang="sv" sz="1800">
                <a:solidFill>
                  <a:srgbClr val="585858"/>
                </a:solidFill>
              </a:rPr>
              <a:t>ökad kunskap om metoder att leda digitalt förändringsarbete</a:t>
            </a:r>
            <a:endParaRPr sz="1000">
              <a:solidFill>
                <a:srgbClr val="373A3C"/>
              </a:solidFill>
              <a:latin typeface="Roboto"/>
              <a:ea typeface="Roboto"/>
              <a:cs typeface="Roboto"/>
              <a:sym typeface="Roboto"/>
            </a:endParaRPr>
          </a:p>
          <a:p>
            <a:pPr marL="0" lvl="0" indent="0" algn="l" rtl="0">
              <a:spcBef>
                <a:spcPts val="800"/>
              </a:spcBef>
              <a:spcAft>
                <a:spcPts val="0"/>
              </a:spcAft>
              <a:buNone/>
            </a:pPr>
            <a:endParaRPr>
              <a:solidFill>
                <a:srgbClr val="585858"/>
              </a:solidFill>
            </a:endParaRPr>
          </a:p>
          <a:p>
            <a:pPr marL="0" lvl="0" indent="0" algn="l" rtl="0">
              <a:spcBef>
                <a:spcPts val="800"/>
              </a:spcBef>
              <a:spcAft>
                <a:spcPts val="0"/>
              </a:spcAft>
              <a:buNone/>
            </a:pPr>
            <a:endParaRPr>
              <a:solidFill>
                <a:srgbClr val="58585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0"/>
          <p:cNvSpPr txBox="1">
            <a:spLocks noGrp="1"/>
          </p:cNvSpPr>
          <p:nvPr>
            <p:ph type="body" idx="5"/>
          </p:nvPr>
        </p:nvSpPr>
        <p:spPr>
          <a:xfrm>
            <a:off x="711008" y="986725"/>
            <a:ext cx="5418300" cy="540000"/>
          </a:xfrm>
          <a:prstGeom prst="rect">
            <a:avLst/>
          </a:prstGeom>
        </p:spPr>
        <p:txBody>
          <a:bodyPr spcFirstLastPara="1" wrap="square" lIns="26775" tIns="26775" rIns="26775" bIns="26775" anchor="b" anchorCtr="0">
            <a:noAutofit/>
          </a:bodyPr>
          <a:lstStyle/>
          <a:p>
            <a:pPr marL="0" lvl="0" indent="0" algn="l" rtl="0">
              <a:spcBef>
                <a:spcPts val="0"/>
              </a:spcBef>
              <a:spcAft>
                <a:spcPts val="400"/>
              </a:spcAft>
              <a:buNone/>
            </a:pPr>
            <a:r>
              <a:rPr lang="sv" sz="1200">
                <a:latin typeface="Calibri"/>
                <a:ea typeface="Calibri"/>
                <a:cs typeface="Calibri"/>
                <a:sym typeface="Calibri"/>
              </a:rPr>
              <a:t>Jag får vara med och påverka i transformationsarbetet</a:t>
            </a:r>
            <a:endParaRPr sz="1200"/>
          </a:p>
        </p:txBody>
      </p:sp>
      <p:sp>
        <p:nvSpPr>
          <p:cNvPr id="401" name="Google Shape;401;p50"/>
          <p:cNvSpPr txBox="1">
            <a:spLocks noGrp="1"/>
          </p:cNvSpPr>
          <p:nvPr>
            <p:ph type="body" idx="6"/>
          </p:nvPr>
        </p:nvSpPr>
        <p:spPr>
          <a:xfrm>
            <a:off x="711000" y="1618474"/>
            <a:ext cx="54183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402" name="Google Shape;402;p50"/>
          <p:cNvSpPr txBox="1">
            <a:spLocks noGrp="1"/>
          </p:cNvSpPr>
          <p:nvPr>
            <p:ph type="title"/>
          </p:nvPr>
        </p:nvSpPr>
        <p:spPr>
          <a:xfrm>
            <a:off x="710192" y="-36017"/>
            <a:ext cx="6805500" cy="9312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Delaktighet</a:t>
            </a:r>
            <a:endParaRPr/>
          </a:p>
        </p:txBody>
      </p:sp>
      <p:sp>
        <p:nvSpPr>
          <p:cNvPr id="403" name="Google Shape;403;p50"/>
          <p:cNvSpPr txBox="1">
            <a:spLocks noGrp="1"/>
          </p:cNvSpPr>
          <p:nvPr>
            <p:ph type="body" idx="6"/>
          </p:nvPr>
        </p:nvSpPr>
        <p:spPr>
          <a:xfrm>
            <a:off x="711000" y="2990075"/>
            <a:ext cx="54183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404" name="Google Shape;404;p50"/>
          <p:cNvSpPr txBox="1"/>
          <p:nvPr/>
        </p:nvSpPr>
        <p:spPr>
          <a:xfrm rot="-5400000">
            <a:off x="-141375" y="2040725"/>
            <a:ext cx="1167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900">
                <a:latin typeface="Calibri"/>
                <a:ea typeface="Calibri"/>
                <a:cs typeface="Calibri"/>
                <a:sym typeface="Calibri"/>
              </a:rPr>
              <a:t>FRÅGESTÄLLNINGAR</a:t>
            </a:r>
            <a:endParaRPr sz="900">
              <a:latin typeface="Calibri"/>
              <a:ea typeface="Calibri"/>
              <a:cs typeface="Calibri"/>
              <a:sym typeface="Calibri"/>
            </a:endParaRPr>
          </a:p>
        </p:txBody>
      </p:sp>
      <p:sp>
        <p:nvSpPr>
          <p:cNvPr id="405" name="Google Shape;405;p50"/>
          <p:cNvSpPr txBox="1"/>
          <p:nvPr/>
        </p:nvSpPr>
        <p:spPr>
          <a:xfrm rot="-5400000">
            <a:off x="-141375" y="3412325"/>
            <a:ext cx="1167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900">
                <a:latin typeface="Calibri"/>
                <a:ea typeface="Calibri"/>
                <a:cs typeface="Calibri"/>
                <a:sym typeface="Calibri"/>
              </a:rPr>
              <a:t>AKTIVITETER</a:t>
            </a:r>
            <a:endParaRPr sz="900">
              <a:latin typeface="Calibri"/>
              <a:ea typeface="Calibri"/>
              <a:cs typeface="Calibri"/>
              <a:sym typeface="Calibri"/>
            </a:endParaRPr>
          </a:p>
        </p:txBody>
      </p:sp>
      <p:sp>
        <p:nvSpPr>
          <p:cNvPr id="406" name="Google Shape;406;p50"/>
          <p:cNvSpPr/>
          <p:nvPr/>
        </p:nvSpPr>
        <p:spPr>
          <a:xfrm>
            <a:off x="89525" y="2905425"/>
            <a:ext cx="8618700" cy="1399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sv">
                <a:solidFill>
                  <a:schemeClr val="lt1"/>
                </a:solidFill>
              </a:rPr>
              <a:t>Denna tas bort efter 10 minuter. Då är det dags att gå vidare i övningen. </a:t>
            </a:r>
            <a:endParaRPr>
              <a:solidFill>
                <a:schemeClr val="lt1"/>
              </a:solidFill>
            </a:endParaRPr>
          </a:p>
        </p:txBody>
      </p:sp>
      <p:sp>
        <p:nvSpPr>
          <p:cNvPr id="407" name="Google Shape;407;p50"/>
          <p:cNvSpPr txBox="1"/>
          <p:nvPr/>
        </p:nvSpPr>
        <p:spPr>
          <a:xfrm>
            <a:off x="3424600" y="4622625"/>
            <a:ext cx="1335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b="1"/>
              <a:t>GRUPP 6</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2"/>
          <p:cNvSpPr txBox="1">
            <a:spLocks noGrp="1"/>
          </p:cNvSpPr>
          <p:nvPr>
            <p:ph type="body" idx="5"/>
          </p:nvPr>
        </p:nvSpPr>
        <p:spPr>
          <a:xfrm>
            <a:off x="711008" y="986725"/>
            <a:ext cx="5669400" cy="540000"/>
          </a:xfrm>
          <a:prstGeom prst="rect">
            <a:avLst/>
          </a:prstGeom>
        </p:spPr>
        <p:txBody>
          <a:bodyPr spcFirstLastPara="1" wrap="square" lIns="26775" tIns="26775" rIns="26775" bIns="26775" anchor="b" anchorCtr="0">
            <a:noAutofit/>
          </a:bodyPr>
          <a:lstStyle/>
          <a:p>
            <a:pPr marL="0" lvl="0" indent="0" algn="l" rtl="0">
              <a:spcBef>
                <a:spcPts val="0"/>
              </a:spcBef>
              <a:spcAft>
                <a:spcPts val="400"/>
              </a:spcAft>
              <a:buNone/>
            </a:pPr>
            <a:r>
              <a:rPr lang="sv" sz="1400">
                <a:latin typeface="Calibri"/>
                <a:ea typeface="Calibri"/>
                <a:cs typeface="Calibri"/>
                <a:sym typeface="Calibri"/>
              </a:rPr>
              <a:t>Jag får det stöd jag behöver i transformationen av min chef</a:t>
            </a:r>
            <a:endParaRPr sz="1100"/>
          </a:p>
        </p:txBody>
      </p:sp>
      <p:sp>
        <p:nvSpPr>
          <p:cNvPr id="425" name="Google Shape;425;p52"/>
          <p:cNvSpPr txBox="1">
            <a:spLocks noGrp="1"/>
          </p:cNvSpPr>
          <p:nvPr>
            <p:ph type="title"/>
          </p:nvPr>
        </p:nvSpPr>
        <p:spPr>
          <a:xfrm>
            <a:off x="710192" y="-36017"/>
            <a:ext cx="6805500" cy="9312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Ledarskap</a:t>
            </a:r>
            <a:endParaRPr/>
          </a:p>
        </p:txBody>
      </p:sp>
      <p:sp>
        <p:nvSpPr>
          <p:cNvPr id="426" name="Google Shape;426;p52"/>
          <p:cNvSpPr txBox="1">
            <a:spLocks noGrp="1"/>
          </p:cNvSpPr>
          <p:nvPr>
            <p:ph type="body" idx="6"/>
          </p:nvPr>
        </p:nvSpPr>
        <p:spPr>
          <a:xfrm>
            <a:off x="711000" y="1618474"/>
            <a:ext cx="56694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427" name="Google Shape;427;p52"/>
          <p:cNvSpPr txBox="1">
            <a:spLocks noGrp="1"/>
          </p:cNvSpPr>
          <p:nvPr>
            <p:ph type="body" idx="2"/>
          </p:nvPr>
        </p:nvSpPr>
        <p:spPr>
          <a:xfrm>
            <a:off x="4572915" y="2990074"/>
            <a:ext cx="33708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428" name="Google Shape;428;p52"/>
          <p:cNvSpPr txBox="1">
            <a:spLocks noGrp="1"/>
          </p:cNvSpPr>
          <p:nvPr>
            <p:ph type="body" idx="6"/>
          </p:nvPr>
        </p:nvSpPr>
        <p:spPr>
          <a:xfrm>
            <a:off x="711000" y="2990074"/>
            <a:ext cx="33708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429" name="Google Shape;429;p52"/>
          <p:cNvSpPr txBox="1"/>
          <p:nvPr/>
        </p:nvSpPr>
        <p:spPr>
          <a:xfrm rot="-5400000">
            <a:off x="-141375" y="2040725"/>
            <a:ext cx="1167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900">
                <a:latin typeface="Calibri"/>
                <a:ea typeface="Calibri"/>
                <a:cs typeface="Calibri"/>
                <a:sym typeface="Calibri"/>
              </a:rPr>
              <a:t>FRÅGESTÄLLNINGAR</a:t>
            </a:r>
            <a:endParaRPr sz="900">
              <a:latin typeface="Calibri"/>
              <a:ea typeface="Calibri"/>
              <a:cs typeface="Calibri"/>
              <a:sym typeface="Calibri"/>
            </a:endParaRPr>
          </a:p>
        </p:txBody>
      </p:sp>
      <p:sp>
        <p:nvSpPr>
          <p:cNvPr id="430" name="Google Shape;430;p52"/>
          <p:cNvSpPr txBox="1"/>
          <p:nvPr/>
        </p:nvSpPr>
        <p:spPr>
          <a:xfrm rot="-5400000">
            <a:off x="-141375" y="3412325"/>
            <a:ext cx="1167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900">
                <a:latin typeface="Calibri"/>
                <a:ea typeface="Calibri"/>
                <a:cs typeface="Calibri"/>
                <a:sym typeface="Calibri"/>
              </a:rPr>
              <a:t>AKTIVITETER</a:t>
            </a:r>
            <a:endParaRPr sz="900">
              <a:latin typeface="Calibri"/>
              <a:ea typeface="Calibri"/>
              <a:cs typeface="Calibri"/>
              <a:sym typeface="Calibri"/>
            </a:endParaRPr>
          </a:p>
        </p:txBody>
      </p:sp>
      <p:sp>
        <p:nvSpPr>
          <p:cNvPr id="431" name="Google Shape;431;p52"/>
          <p:cNvSpPr/>
          <p:nvPr/>
        </p:nvSpPr>
        <p:spPr>
          <a:xfrm>
            <a:off x="89525" y="2905425"/>
            <a:ext cx="8618700" cy="1399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sv">
                <a:solidFill>
                  <a:schemeClr val="lt1"/>
                </a:solidFill>
              </a:rPr>
              <a:t>Denna tas bort efter 10 minuter. Då är det dags att gå vidare i övningen. </a:t>
            </a:r>
            <a:endParaRPr>
              <a:solidFill>
                <a:schemeClr val="lt1"/>
              </a:solidFill>
            </a:endParaRPr>
          </a:p>
        </p:txBody>
      </p:sp>
      <p:sp>
        <p:nvSpPr>
          <p:cNvPr id="432" name="Google Shape;432;p52"/>
          <p:cNvSpPr txBox="1"/>
          <p:nvPr/>
        </p:nvSpPr>
        <p:spPr>
          <a:xfrm>
            <a:off x="3424600" y="4622625"/>
            <a:ext cx="1335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b="1"/>
              <a:t>GRUPP 8</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3"/>
          <p:cNvSpPr txBox="1">
            <a:spLocks noGrp="1"/>
          </p:cNvSpPr>
          <p:nvPr>
            <p:ph type="title" idx="4294967295"/>
          </p:nvPr>
        </p:nvSpPr>
        <p:spPr>
          <a:xfrm>
            <a:off x="395300" y="764725"/>
            <a:ext cx="5025000" cy="11385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sv"/>
              <a:t>Vad tar du med dig? </a:t>
            </a:r>
            <a:r>
              <a:rPr lang="sv" sz="4200"/>
              <a:t>“</a:t>
            </a:r>
            <a:r>
              <a:rPr lang="sv" sz="3000"/>
              <a:t>Hur kan jag använda sådana här övningar framåt?”</a:t>
            </a:r>
            <a:endParaRPr sz="3000"/>
          </a:p>
        </p:txBody>
      </p:sp>
      <p:sp>
        <p:nvSpPr>
          <p:cNvPr id="438" name="Google Shape;438;p53"/>
          <p:cNvSpPr txBox="1">
            <a:spLocks noGrp="1"/>
          </p:cNvSpPr>
          <p:nvPr>
            <p:ph type="body" idx="2"/>
          </p:nvPr>
        </p:nvSpPr>
        <p:spPr>
          <a:xfrm>
            <a:off x="441500" y="2986800"/>
            <a:ext cx="4240500" cy="12435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sv" sz="1800">
                <a:latin typeface="Arial"/>
                <a:ea typeface="Arial"/>
                <a:cs typeface="Arial"/>
                <a:sym typeface="Arial"/>
              </a:rPr>
              <a:t>Skriv i chatten</a:t>
            </a:r>
            <a:endParaRPr sz="1800">
              <a:latin typeface="Arial"/>
              <a:ea typeface="Arial"/>
              <a:cs typeface="Arial"/>
              <a:sym typeface="Arial"/>
            </a:endParaRPr>
          </a:p>
        </p:txBody>
      </p:sp>
      <p:pic>
        <p:nvPicPr>
          <p:cNvPr id="439" name="Google Shape;439;p53"/>
          <p:cNvPicPr preferRelativeResize="0"/>
          <p:nvPr/>
        </p:nvPicPr>
        <p:blipFill>
          <a:blip r:embed="rId3">
            <a:alphaModFix/>
          </a:blip>
          <a:stretch>
            <a:fillRect/>
          </a:stretch>
        </p:blipFill>
        <p:spPr>
          <a:xfrm>
            <a:off x="5738439" y="0"/>
            <a:ext cx="3405560" cy="5143501"/>
          </a:xfrm>
          <a:prstGeom prst="rect">
            <a:avLst/>
          </a:prstGeom>
          <a:noFill/>
          <a:ln>
            <a:noFill/>
          </a:ln>
        </p:spPr>
      </p:pic>
      <p:sp>
        <p:nvSpPr>
          <p:cNvPr id="440" name="Google Shape;440;p53"/>
          <p:cNvSpPr txBox="1"/>
          <p:nvPr/>
        </p:nvSpPr>
        <p:spPr>
          <a:xfrm>
            <a:off x="5941225" y="47044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100">
                <a:solidFill>
                  <a:srgbClr val="F9F9F9"/>
                </a:solidFill>
              </a:rPr>
              <a:t>Photo by</a:t>
            </a:r>
            <a:r>
              <a:rPr lang="sv" sz="1100">
                <a:solidFill>
                  <a:srgbClr val="F9F9F9"/>
                </a:solidFill>
                <a:uFill>
                  <a:noFill/>
                </a:uFill>
                <a:hlinkClick r:id="rId4">
                  <a:extLst>
                    <a:ext uri="{A12FA001-AC4F-418D-AE19-62706E023703}">
                      <ahyp:hlinkClr xmlns:ahyp="http://schemas.microsoft.com/office/drawing/2018/hyperlinkcolor" val="tx"/>
                    </a:ext>
                  </a:extLst>
                </a:hlinkClick>
              </a:rPr>
              <a:t> </a:t>
            </a:r>
            <a:r>
              <a:rPr lang="sv" sz="1100" u="sng">
                <a:solidFill>
                  <a:srgbClr val="F9F9F9"/>
                </a:solidFill>
                <a:hlinkClick r:id="rId4">
                  <a:extLst>
                    <a:ext uri="{A12FA001-AC4F-418D-AE19-62706E023703}">
                      <ahyp:hlinkClr xmlns:ahyp="http://schemas.microsoft.com/office/drawing/2018/hyperlinkcolor" val="tx"/>
                    </a:ext>
                  </a:extLst>
                </a:hlinkClick>
              </a:rPr>
              <a:t>Shane Rounce</a:t>
            </a:r>
            <a:r>
              <a:rPr lang="sv" sz="1100">
                <a:solidFill>
                  <a:srgbClr val="F9F9F9"/>
                </a:solidFill>
              </a:rPr>
              <a:t> on</a:t>
            </a:r>
            <a:r>
              <a:rPr lang="sv" sz="1100">
                <a:solidFill>
                  <a:srgbClr val="F9F9F9"/>
                </a:solidFill>
                <a:uFill>
                  <a:noFill/>
                </a:uFill>
                <a:hlinkClick r:id="rId5">
                  <a:extLst>
                    <a:ext uri="{A12FA001-AC4F-418D-AE19-62706E023703}">
                      <ahyp:hlinkClr xmlns:ahyp="http://schemas.microsoft.com/office/drawing/2018/hyperlinkcolor" val="tx"/>
                    </a:ext>
                  </a:extLst>
                </a:hlinkClick>
              </a:rPr>
              <a:t> </a:t>
            </a:r>
            <a:r>
              <a:rPr lang="sv" sz="1100" u="sng">
                <a:solidFill>
                  <a:srgbClr val="F9F9F9"/>
                </a:solidFill>
                <a:hlinkClick r:id="rId5">
                  <a:extLst>
                    <a:ext uri="{A12FA001-AC4F-418D-AE19-62706E023703}">
                      <ahyp:hlinkClr xmlns:ahyp="http://schemas.microsoft.com/office/drawing/2018/hyperlinkcolor" val="tx"/>
                    </a:ext>
                  </a:extLst>
                </a:hlinkClick>
              </a:rPr>
              <a:t>Unsplash</a:t>
            </a:r>
            <a:endParaRPr>
              <a:solidFill>
                <a:srgbClr val="F9F9F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xEl>
                                              <p:pRg st="0" end="0"/>
                                            </p:txEl>
                                          </p:spTgt>
                                        </p:tgtEl>
                                        <p:attrNameLst>
                                          <p:attrName>style.visibility</p:attrName>
                                        </p:attrNameLst>
                                      </p:cBhvr>
                                      <p:to>
                                        <p:strVal val="visible"/>
                                      </p:to>
                                    </p:set>
                                    <p:animEffect transition="in" filter="fade">
                                      <p:cBhvr>
                                        <p:cTn id="7" dur="1000"/>
                                        <p:tgtEl>
                                          <p:spTgt spid="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4"/>
          <p:cNvSpPr txBox="1">
            <a:spLocks noGrp="1"/>
          </p:cNvSpPr>
          <p:nvPr>
            <p:ph type="body" idx="1"/>
          </p:nvPr>
        </p:nvSpPr>
        <p:spPr>
          <a:xfrm>
            <a:off x="4252361" y="1672530"/>
            <a:ext cx="3188700" cy="5400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Träna på att bli bättre</a:t>
            </a:r>
            <a:endParaRPr/>
          </a:p>
        </p:txBody>
      </p:sp>
      <p:sp>
        <p:nvSpPr>
          <p:cNvPr id="446" name="Google Shape;446;p54"/>
          <p:cNvSpPr txBox="1">
            <a:spLocks noGrp="1"/>
          </p:cNvSpPr>
          <p:nvPr>
            <p:ph type="body" idx="2"/>
          </p:nvPr>
        </p:nvSpPr>
        <p:spPr>
          <a:xfrm>
            <a:off x="4252361" y="2304281"/>
            <a:ext cx="3188700" cy="2225400"/>
          </a:xfrm>
          <a:prstGeom prst="rect">
            <a:avLst/>
          </a:prstGeom>
        </p:spPr>
        <p:txBody>
          <a:bodyPr spcFirstLastPara="1" wrap="square" lIns="26775" tIns="26775" rIns="26775" bIns="26775" anchor="t" anchorCtr="0">
            <a:noAutofit/>
          </a:bodyPr>
          <a:lstStyle/>
          <a:p>
            <a:pPr marL="457200" lvl="0" indent="-330200" algn="l" rtl="0">
              <a:spcBef>
                <a:spcPts val="800"/>
              </a:spcBef>
              <a:spcAft>
                <a:spcPts val="0"/>
              </a:spcAft>
              <a:buSzPts val="1600"/>
              <a:buAutoNum type="arabicPeriod"/>
            </a:pPr>
            <a:r>
              <a:rPr lang="sv" sz="1600"/>
              <a:t>Välj en aktivitet gemensamt</a:t>
            </a:r>
            <a:endParaRPr sz="1600"/>
          </a:p>
          <a:p>
            <a:pPr marL="457200" lvl="0" indent="-330200" algn="l" rtl="0">
              <a:spcBef>
                <a:spcPts val="0"/>
              </a:spcBef>
              <a:spcAft>
                <a:spcPts val="0"/>
              </a:spcAft>
              <a:buSzPts val="1600"/>
              <a:buAutoNum type="arabicPeriod"/>
            </a:pPr>
            <a:r>
              <a:rPr lang="sv" sz="1600"/>
              <a:t>Välj ett intervall</a:t>
            </a:r>
            <a:endParaRPr sz="1600"/>
          </a:p>
          <a:p>
            <a:pPr marL="457200" lvl="0" indent="-330200" algn="l" rtl="0">
              <a:spcBef>
                <a:spcPts val="0"/>
              </a:spcBef>
              <a:spcAft>
                <a:spcPts val="0"/>
              </a:spcAft>
              <a:buSzPts val="1600"/>
              <a:buAutoNum type="arabicPeriod"/>
            </a:pPr>
            <a:r>
              <a:rPr lang="sv" sz="1600"/>
              <a:t>Träna</a:t>
            </a:r>
            <a:endParaRPr sz="1600"/>
          </a:p>
          <a:p>
            <a:pPr marL="457200" lvl="0" indent="-330200" algn="l" rtl="0">
              <a:spcBef>
                <a:spcPts val="0"/>
              </a:spcBef>
              <a:spcAft>
                <a:spcPts val="0"/>
              </a:spcAft>
              <a:buSzPts val="1600"/>
              <a:buAutoNum type="arabicPeriod"/>
            </a:pPr>
            <a:r>
              <a:rPr lang="sv" sz="1600"/>
              <a:t>Gör en ny mätning</a:t>
            </a:r>
            <a:endParaRPr sz="1600"/>
          </a:p>
        </p:txBody>
      </p:sp>
      <p:sp>
        <p:nvSpPr>
          <p:cNvPr id="447" name="Google Shape;447;p54"/>
          <p:cNvSpPr txBox="1">
            <a:spLocks noGrp="1"/>
          </p:cNvSpPr>
          <p:nvPr>
            <p:ph type="title"/>
          </p:nvPr>
        </p:nvSpPr>
        <p:spPr>
          <a:xfrm>
            <a:off x="710192" y="192583"/>
            <a:ext cx="6805500" cy="9312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Nästa steg</a:t>
            </a:r>
            <a:endParaRPr/>
          </a:p>
        </p:txBody>
      </p:sp>
      <p:sp>
        <p:nvSpPr>
          <p:cNvPr id="448" name="Google Shape;448;p54"/>
          <p:cNvSpPr txBox="1">
            <a:spLocks noGrp="1"/>
          </p:cNvSpPr>
          <p:nvPr>
            <p:ph type="body" idx="3"/>
          </p:nvPr>
        </p:nvSpPr>
        <p:spPr>
          <a:xfrm>
            <a:off x="711003" y="1672530"/>
            <a:ext cx="3188700" cy="5400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Hedra och fira det som är bra!</a:t>
            </a:r>
            <a:endParaRPr/>
          </a:p>
        </p:txBody>
      </p:sp>
      <p:sp>
        <p:nvSpPr>
          <p:cNvPr id="449" name="Google Shape;449;p54"/>
          <p:cNvSpPr txBox="1">
            <a:spLocks noGrp="1"/>
          </p:cNvSpPr>
          <p:nvPr>
            <p:ph type="body" idx="4"/>
          </p:nvPr>
        </p:nvSpPr>
        <p:spPr>
          <a:xfrm>
            <a:off x="711003" y="2304281"/>
            <a:ext cx="3188700" cy="22254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5"/>
          <p:cNvSpPr txBox="1">
            <a:spLocks noGrp="1"/>
          </p:cNvSpPr>
          <p:nvPr>
            <p:ph type="title"/>
          </p:nvPr>
        </p:nvSpPr>
        <p:spPr>
          <a:xfrm>
            <a:off x="1356151" y="1325580"/>
            <a:ext cx="6431700" cy="1741200"/>
          </a:xfrm>
          <a:prstGeom prst="rect">
            <a:avLst/>
          </a:prstGeom>
        </p:spPr>
        <p:txBody>
          <a:bodyPr spcFirstLastPara="1" wrap="square" lIns="26775" tIns="26775" rIns="26775" bIns="26775" anchor="ctr" anchorCtr="0">
            <a:noAutofit/>
          </a:bodyPr>
          <a:lstStyle/>
          <a:p>
            <a:pPr marL="0" lvl="0" indent="0" algn="ctr" rtl="0">
              <a:spcBef>
                <a:spcPts val="0"/>
              </a:spcBef>
              <a:spcAft>
                <a:spcPts val="0"/>
              </a:spcAft>
              <a:buNone/>
            </a:pPr>
            <a:r>
              <a:rPr lang="sv" sz="4800"/>
              <a:t>Check-out</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56"/>
          <p:cNvPicPr preferRelativeResize="0"/>
          <p:nvPr/>
        </p:nvPicPr>
        <p:blipFill rotWithShape="1">
          <a:blip r:embed="rId3">
            <a:alphaModFix/>
          </a:blip>
          <a:srcRect l="3112" t="20802" r="3122" b="6765"/>
          <a:stretch/>
        </p:blipFill>
        <p:spPr>
          <a:xfrm>
            <a:off x="243900" y="205600"/>
            <a:ext cx="8215900" cy="4122126"/>
          </a:xfrm>
          <a:prstGeom prst="rect">
            <a:avLst/>
          </a:prstGeom>
          <a:noFill/>
          <a:ln>
            <a:noFill/>
          </a:ln>
        </p:spPr>
      </p:pic>
      <p:sp>
        <p:nvSpPr>
          <p:cNvPr id="460" name="Google Shape;460;p56"/>
          <p:cNvSpPr/>
          <p:nvPr/>
        </p:nvSpPr>
        <p:spPr>
          <a:xfrm>
            <a:off x="4282050" y="1921188"/>
            <a:ext cx="1893000" cy="1461000"/>
          </a:xfrm>
          <a:prstGeom prst="wedgeEllipseCallout">
            <a:avLst>
              <a:gd name="adj1" fmla="val -109497"/>
              <a:gd name="adj2" fmla="val -129064"/>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
              <a:t>Höstens lärlabb är </a:t>
            </a:r>
            <a:endParaRPr/>
          </a:p>
          <a:p>
            <a:pPr marL="0" lvl="0" indent="0" algn="ctr" rtl="0">
              <a:spcBef>
                <a:spcPts val="0"/>
              </a:spcBef>
              <a:spcAft>
                <a:spcPts val="0"/>
              </a:spcAft>
              <a:buNone/>
            </a:pPr>
            <a:r>
              <a:rPr lang="sv"/>
              <a:t>8 och 11 november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10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7"/>
          <p:cNvSpPr txBox="1">
            <a:spLocks noGrp="1"/>
          </p:cNvSpPr>
          <p:nvPr>
            <p:ph type="title"/>
          </p:nvPr>
        </p:nvSpPr>
        <p:spPr>
          <a:xfrm>
            <a:off x="710192" y="649783"/>
            <a:ext cx="6805500" cy="9312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Hur du använder dig av materialet</a:t>
            </a:r>
            <a:endParaRPr/>
          </a:p>
        </p:txBody>
      </p:sp>
      <p:sp>
        <p:nvSpPr>
          <p:cNvPr id="467" name="Google Shape;467;p57"/>
          <p:cNvSpPr txBox="1">
            <a:spLocks noGrp="1"/>
          </p:cNvSpPr>
          <p:nvPr>
            <p:ph type="body" idx="1"/>
          </p:nvPr>
        </p:nvSpPr>
        <p:spPr>
          <a:xfrm>
            <a:off x="4252361" y="1672530"/>
            <a:ext cx="3188700" cy="5400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Om rättigheterna</a:t>
            </a:r>
            <a:endParaRPr/>
          </a:p>
        </p:txBody>
      </p:sp>
      <p:sp>
        <p:nvSpPr>
          <p:cNvPr id="468" name="Google Shape;468;p57"/>
          <p:cNvSpPr txBox="1">
            <a:spLocks noGrp="1"/>
          </p:cNvSpPr>
          <p:nvPr>
            <p:ph type="body" idx="2"/>
          </p:nvPr>
        </p:nvSpPr>
        <p:spPr>
          <a:xfrm>
            <a:off x="4252361" y="2304281"/>
            <a:ext cx="3188700" cy="2225400"/>
          </a:xfrm>
          <a:prstGeom prst="rect">
            <a:avLst/>
          </a:prstGeom>
        </p:spPr>
        <p:txBody>
          <a:bodyPr spcFirstLastPara="1" wrap="square" lIns="26775" tIns="26775" rIns="26775" bIns="26775" anchor="ctr" anchorCtr="0">
            <a:noAutofit/>
          </a:bodyPr>
          <a:lstStyle/>
          <a:p>
            <a:pPr marL="0" lvl="0" indent="0" algn="l" rtl="0">
              <a:lnSpc>
                <a:spcPct val="100000"/>
              </a:lnSpc>
              <a:spcBef>
                <a:spcPts val="0"/>
              </a:spcBef>
              <a:spcAft>
                <a:spcPts val="0"/>
              </a:spcAft>
              <a:buClr>
                <a:schemeClr val="dk1"/>
              </a:buClr>
              <a:buSzPts val="1100"/>
              <a:buFont typeface="Arial"/>
              <a:buNone/>
            </a:pPr>
            <a:r>
              <a:rPr lang="sv" sz="1400">
                <a:solidFill>
                  <a:schemeClr val="dk1"/>
                </a:solidFill>
              </a:rPr>
              <a:t>Vi är så klart superglada om du får nytta av bilderna och använder dem. Du kan inte själv erbjuda lärlabbet kommersiellt. </a:t>
            </a:r>
            <a:endParaRPr sz="1400">
              <a:solidFill>
                <a:schemeClr val="dk1"/>
              </a:solidFill>
            </a:endParaRPr>
          </a:p>
          <a:p>
            <a:pPr marL="0" lvl="0" indent="0" algn="l" rtl="0">
              <a:lnSpc>
                <a:spcPct val="100000"/>
              </a:lnSpc>
              <a:spcBef>
                <a:spcPts val="0"/>
              </a:spcBef>
              <a:spcAft>
                <a:spcPts val="0"/>
              </a:spcAft>
              <a:buNone/>
            </a:pPr>
            <a:endParaRPr sz="1400" i="1">
              <a:solidFill>
                <a:schemeClr val="dk1"/>
              </a:solidFill>
            </a:endParaRPr>
          </a:p>
          <a:p>
            <a:pPr marL="0" lvl="0" indent="0" algn="l" rtl="0">
              <a:lnSpc>
                <a:spcPct val="100000"/>
              </a:lnSpc>
              <a:spcBef>
                <a:spcPts val="0"/>
              </a:spcBef>
              <a:spcAft>
                <a:spcPts val="0"/>
              </a:spcAft>
              <a:buNone/>
            </a:pPr>
            <a:r>
              <a:rPr lang="sv" sz="1400" i="1">
                <a:solidFill>
                  <a:schemeClr val="dk1"/>
                </a:solidFill>
              </a:rPr>
              <a:t>Vänligen respektera licenserna och var noga med källhänvisningar.</a:t>
            </a:r>
            <a:endParaRPr/>
          </a:p>
        </p:txBody>
      </p:sp>
      <p:sp>
        <p:nvSpPr>
          <p:cNvPr id="469" name="Google Shape;469;p57"/>
          <p:cNvSpPr txBox="1">
            <a:spLocks noGrp="1"/>
          </p:cNvSpPr>
          <p:nvPr>
            <p:ph type="body" idx="3"/>
          </p:nvPr>
        </p:nvSpPr>
        <p:spPr>
          <a:xfrm>
            <a:off x="711003" y="1672530"/>
            <a:ext cx="3188700" cy="5400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Om workshopen</a:t>
            </a:r>
            <a:endParaRPr/>
          </a:p>
        </p:txBody>
      </p:sp>
      <p:sp>
        <p:nvSpPr>
          <p:cNvPr id="470" name="Google Shape;470;p57"/>
          <p:cNvSpPr txBox="1">
            <a:spLocks noGrp="1"/>
          </p:cNvSpPr>
          <p:nvPr>
            <p:ph type="body" idx="4"/>
          </p:nvPr>
        </p:nvSpPr>
        <p:spPr>
          <a:xfrm>
            <a:off x="711003" y="2304281"/>
            <a:ext cx="3188700" cy="2225400"/>
          </a:xfrm>
          <a:prstGeom prst="rect">
            <a:avLst/>
          </a:prstGeom>
        </p:spPr>
        <p:txBody>
          <a:bodyPr spcFirstLastPara="1" wrap="square" lIns="26775" tIns="26775" rIns="26775" bIns="26775" anchor="t" anchorCtr="0">
            <a:noAutofit/>
          </a:bodyPr>
          <a:lstStyle/>
          <a:p>
            <a:pPr marL="0" lvl="0" indent="0" algn="l" rtl="0">
              <a:lnSpc>
                <a:spcPct val="100000"/>
              </a:lnSpc>
              <a:spcBef>
                <a:spcPts val="600"/>
              </a:spcBef>
              <a:spcAft>
                <a:spcPts val="0"/>
              </a:spcAft>
              <a:buNone/>
            </a:pPr>
            <a:r>
              <a:rPr lang="sv" sz="1400">
                <a:solidFill>
                  <a:schemeClr val="dk1"/>
                </a:solidFill>
              </a:rPr>
              <a:t>Lärlabbet “Hur du vet att ni är på rätt väg” är under copyright DigJourney.</a:t>
            </a:r>
            <a:endParaRPr sz="1400">
              <a:solidFill>
                <a:schemeClr val="dk1"/>
              </a:solidFill>
            </a:endParaRPr>
          </a:p>
          <a:p>
            <a:pPr marL="0" lvl="0" indent="0" algn="l" rtl="0">
              <a:lnSpc>
                <a:spcPct val="100000"/>
              </a:lnSpc>
              <a:spcBef>
                <a:spcPts val="600"/>
              </a:spcBef>
              <a:spcAft>
                <a:spcPts val="0"/>
              </a:spcAft>
              <a:buNone/>
            </a:pPr>
            <a:r>
              <a:rPr lang="sv" sz="1400">
                <a:solidFill>
                  <a:schemeClr val="dk1"/>
                </a:solidFill>
              </a:rPr>
              <a:t>Materialet, denna dokumentation, </a:t>
            </a:r>
            <a:r>
              <a:rPr lang="sv" sz="1400" i="1">
                <a:solidFill>
                  <a:schemeClr val="dk1"/>
                </a:solidFill>
              </a:rPr>
              <a:t>i sin helhet</a:t>
            </a:r>
            <a:r>
              <a:rPr lang="sv" sz="1400">
                <a:solidFill>
                  <a:schemeClr val="dk1"/>
                </a:solidFill>
              </a:rPr>
              <a:t> är under </a:t>
            </a:r>
            <a:r>
              <a:rPr lang="sv" sz="1400" u="sng">
                <a:solidFill>
                  <a:srgbClr val="338495"/>
                </a:solidFill>
                <a:hlinkClick r:id="rId3">
                  <a:extLst>
                    <a:ext uri="{A12FA001-AC4F-418D-AE19-62706E023703}">
                      <ahyp:hlinkClr xmlns:ahyp="http://schemas.microsoft.com/office/drawing/2018/hyperlinkcolor" val="tx"/>
                    </a:ext>
                  </a:extLst>
                </a:hlinkClick>
              </a:rPr>
              <a:t>Creative Commons-licens BY-NC-ND</a:t>
            </a:r>
            <a:r>
              <a:rPr lang="sv" sz="1400">
                <a:solidFill>
                  <a:schemeClr val="dk1"/>
                </a:solidFill>
              </a:rPr>
              <a:t>. </a:t>
            </a:r>
            <a:endParaRPr sz="1400">
              <a:solidFill>
                <a:schemeClr val="dk1"/>
              </a:solidFill>
            </a:endParaRPr>
          </a:p>
          <a:p>
            <a:pPr marL="0" lvl="0" indent="0" algn="l" rtl="0">
              <a:lnSpc>
                <a:spcPct val="100000"/>
              </a:lnSpc>
              <a:spcBef>
                <a:spcPts val="600"/>
              </a:spcBef>
              <a:spcAft>
                <a:spcPts val="0"/>
              </a:spcAft>
              <a:buNone/>
            </a:pPr>
            <a:r>
              <a:rPr lang="sv" sz="1400">
                <a:solidFill>
                  <a:schemeClr val="dk1"/>
                </a:solidFill>
              </a:rPr>
              <a:t>Vissa delar av materialet - objekt, till exempel bilder, videos, illustrationer är under </a:t>
            </a:r>
            <a:r>
              <a:rPr lang="sv" sz="1400" i="1">
                <a:solidFill>
                  <a:schemeClr val="dk1"/>
                </a:solidFill>
              </a:rPr>
              <a:t>copyright.</a:t>
            </a:r>
            <a:r>
              <a:rPr lang="sv" sz="1400">
                <a:solidFill>
                  <a:schemeClr val="dk1"/>
                </a:solidFill>
              </a:rPr>
              <a:t> Se specifik text vid objektet eller ursprungskälla.</a:t>
            </a:r>
            <a:endParaRPr sz="1400">
              <a:solidFill>
                <a:schemeClr val="dk1"/>
              </a:solidFill>
            </a:endParaRPr>
          </a:p>
          <a:p>
            <a:pPr marL="0" lvl="0" indent="0" algn="l" rtl="0">
              <a:lnSpc>
                <a:spcPct val="100000"/>
              </a:lnSpc>
              <a:spcBef>
                <a:spcPts val="600"/>
              </a:spcBef>
              <a:spcAft>
                <a:spcPts val="0"/>
              </a:spcAft>
              <a:buNone/>
            </a:pPr>
            <a:endParaRPr sz="1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8"/>
          <p:cNvSpPr txBox="1">
            <a:spLocks noGrp="1"/>
          </p:cNvSpPr>
          <p:nvPr>
            <p:ph type="ctrTitle"/>
          </p:nvPr>
        </p:nvSpPr>
        <p:spPr>
          <a:xfrm>
            <a:off x="720000" y="1570254"/>
            <a:ext cx="7704000" cy="756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sv" sz="4800"/>
              <a:t>Tack för idag!</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ctrTitle"/>
          </p:nvPr>
        </p:nvSpPr>
        <p:spPr>
          <a:xfrm>
            <a:off x="677975" y="1686175"/>
            <a:ext cx="4778700" cy="1630800"/>
          </a:xfrm>
          <a:prstGeom prst="rect">
            <a:avLst/>
          </a:prstGeom>
          <a:noFill/>
          <a:ln>
            <a:noFill/>
          </a:ln>
        </p:spPr>
        <p:txBody>
          <a:bodyPr spcFirstLastPara="1" wrap="square" lIns="26775" tIns="26775" rIns="26775" bIns="26775" anchor="b" anchorCtr="0">
            <a:noAutofit/>
          </a:bodyPr>
          <a:lstStyle/>
          <a:p>
            <a:pPr marL="0" lvl="0" indent="0" algn="l" rtl="0">
              <a:lnSpc>
                <a:spcPct val="100000"/>
              </a:lnSpc>
              <a:spcBef>
                <a:spcPts val="0"/>
              </a:spcBef>
              <a:spcAft>
                <a:spcPts val="0"/>
              </a:spcAft>
              <a:buClr>
                <a:srgbClr val="FFFFFF"/>
              </a:buClr>
              <a:buSzPts val="4200"/>
              <a:buFont typeface="Arial"/>
              <a:buNone/>
            </a:pPr>
            <a:r>
              <a:rPr lang="sv" sz="2200"/>
              <a:t>Tema 5 Lärlabb</a:t>
            </a:r>
            <a:endParaRPr sz="2200"/>
          </a:p>
          <a:p>
            <a:pPr marL="0" lvl="0" indent="0" algn="l" rtl="0">
              <a:spcBef>
                <a:spcPts val="0"/>
              </a:spcBef>
              <a:spcAft>
                <a:spcPts val="0"/>
              </a:spcAft>
              <a:buClr>
                <a:schemeClr val="lt1"/>
              </a:buClr>
              <a:buSzPts val="4200"/>
              <a:buFont typeface="Arial"/>
              <a:buNone/>
            </a:pPr>
            <a:r>
              <a:rPr lang="sv"/>
              <a:t>Hur du vet att ni är på rätt väg</a:t>
            </a:r>
            <a:endParaRPr/>
          </a:p>
          <a:p>
            <a:pPr marL="0" lvl="0" indent="0" algn="l" rtl="0">
              <a:lnSpc>
                <a:spcPct val="100000"/>
              </a:lnSpc>
              <a:spcBef>
                <a:spcPts val="0"/>
              </a:spcBef>
              <a:spcAft>
                <a:spcPts val="0"/>
              </a:spcAft>
              <a:buClr>
                <a:srgbClr val="FFFFFF"/>
              </a:buClr>
              <a:buSzPts val="4200"/>
              <a:buFont typeface="Arial"/>
              <a:buNone/>
            </a:pPr>
            <a:endParaRPr/>
          </a:p>
        </p:txBody>
      </p:sp>
      <p:sp>
        <p:nvSpPr>
          <p:cNvPr id="213" name="Google Shape;213;p34"/>
          <p:cNvSpPr txBox="1">
            <a:spLocks noGrp="1"/>
          </p:cNvSpPr>
          <p:nvPr>
            <p:ph type="body" idx="4294967295"/>
          </p:nvPr>
        </p:nvSpPr>
        <p:spPr>
          <a:xfrm>
            <a:off x="755650" y="2979275"/>
            <a:ext cx="6234900" cy="6645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100"/>
              <a:buFont typeface="Arial"/>
              <a:buNone/>
            </a:pPr>
            <a:r>
              <a:rPr lang="sv">
                <a:solidFill>
                  <a:schemeClr val="lt1"/>
                </a:solidFill>
              </a:rPr>
              <a:t>Detta lärlabb fokuserar på att träna på ett verktyg som hjälper till att få med alla i den digitala transformationen. </a:t>
            </a:r>
            <a:endParaRPr sz="1600">
              <a:solidFill>
                <a:schemeClr val="lt1"/>
              </a:solidFill>
            </a:endParaRPr>
          </a:p>
        </p:txBody>
      </p:sp>
      <p:pic>
        <p:nvPicPr>
          <p:cNvPr id="214" name="Google Shape;214;p34"/>
          <p:cNvPicPr preferRelativeResize="0"/>
          <p:nvPr/>
        </p:nvPicPr>
        <p:blipFill>
          <a:blip r:embed="rId3">
            <a:alphaModFix/>
          </a:blip>
          <a:stretch>
            <a:fillRect/>
          </a:stretch>
        </p:blipFill>
        <p:spPr>
          <a:xfrm>
            <a:off x="5665681" y="870350"/>
            <a:ext cx="2377169" cy="1874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idx="4294967295"/>
          </p:nvPr>
        </p:nvSpPr>
        <p:spPr>
          <a:xfrm>
            <a:off x="464525" y="517800"/>
            <a:ext cx="4585500" cy="88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 sz="4000" b="1"/>
              <a:t>Agenda för </a:t>
            </a:r>
            <a:r>
              <a:rPr lang="sv" sz="4000"/>
              <a:t>timmen</a:t>
            </a:r>
            <a:endParaRPr sz="4000" b="1"/>
          </a:p>
        </p:txBody>
      </p:sp>
      <p:sp>
        <p:nvSpPr>
          <p:cNvPr id="220" name="Google Shape;220;p35"/>
          <p:cNvSpPr txBox="1">
            <a:spLocks noGrp="1"/>
          </p:cNvSpPr>
          <p:nvPr>
            <p:ph type="body" idx="2"/>
          </p:nvPr>
        </p:nvSpPr>
        <p:spPr>
          <a:xfrm>
            <a:off x="464525" y="1472675"/>
            <a:ext cx="5291100" cy="2872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sv" sz="2400"/>
              <a:t>Check-in</a:t>
            </a:r>
            <a:br>
              <a:rPr lang="sv" sz="2400"/>
            </a:br>
            <a:endParaRPr sz="700"/>
          </a:p>
          <a:p>
            <a:pPr marL="457200" marR="0" lvl="0" indent="-381000" algn="l" rtl="0">
              <a:lnSpc>
                <a:spcPct val="115000"/>
              </a:lnSpc>
              <a:spcBef>
                <a:spcPts val="0"/>
              </a:spcBef>
              <a:spcAft>
                <a:spcPts val="0"/>
              </a:spcAft>
              <a:buSzPts val="2400"/>
              <a:buChar char="●"/>
            </a:pPr>
            <a:r>
              <a:rPr lang="sv" sz="2400"/>
              <a:t>Kort introduktion</a:t>
            </a:r>
            <a:endParaRPr sz="2400"/>
          </a:p>
          <a:p>
            <a:pPr marL="457200" marR="0" lvl="0" indent="-381000" algn="l" rtl="0">
              <a:lnSpc>
                <a:spcPct val="115000"/>
              </a:lnSpc>
              <a:spcBef>
                <a:spcPts val="0"/>
              </a:spcBef>
              <a:spcAft>
                <a:spcPts val="0"/>
              </a:spcAft>
              <a:buSzPts val="2400"/>
              <a:buChar char="●"/>
            </a:pPr>
            <a:r>
              <a:rPr lang="sv" sz="2400"/>
              <a:t>Träna i att mäta och jobba med resultatet </a:t>
            </a:r>
            <a:endParaRPr sz="1200"/>
          </a:p>
          <a:p>
            <a:pPr marL="0" marR="0" lvl="0" indent="0" algn="l" rtl="0">
              <a:lnSpc>
                <a:spcPct val="100000"/>
              </a:lnSpc>
              <a:spcBef>
                <a:spcPts val="0"/>
              </a:spcBef>
              <a:spcAft>
                <a:spcPts val="0"/>
              </a:spcAft>
              <a:buNone/>
            </a:pPr>
            <a:r>
              <a:rPr lang="sv" sz="2400"/>
              <a:t>Check-out</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809425" y="467325"/>
            <a:ext cx="6841500" cy="18600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sz="3200" b="1"/>
              <a:t>Check- in</a:t>
            </a:r>
            <a:endParaRPr sz="3200" b="1"/>
          </a:p>
          <a:p>
            <a:pPr marL="0" lvl="0" indent="0" algn="l" rtl="0">
              <a:spcBef>
                <a:spcPts val="0"/>
              </a:spcBef>
              <a:spcAft>
                <a:spcPts val="0"/>
              </a:spcAft>
              <a:buNone/>
            </a:pPr>
            <a:r>
              <a:rPr lang="sv" b="1"/>
              <a:t>Vilken typ av uppföljning arbetar du med idag?</a:t>
            </a:r>
            <a:endParaRPr b="1"/>
          </a:p>
        </p:txBody>
      </p:sp>
      <p:sp>
        <p:nvSpPr>
          <p:cNvPr id="226" name="Google Shape;226;p36"/>
          <p:cNvSpPr txBox="1">
            <a:spLocks noGrp="1"/>
          </p:cNvSpPr>
          <p:nvPr>
            <p:ph type="body" idx="1"/>
          </p:nvPr>
        </p:nvSpPr>
        <p:spPr>
          <a:xfrm>
            <a:off x="1211150" y="3165025"/>
            <a:ext cx="7032600" cy="2951400"/>
          </a:xfrm>
          <a:prstGeom prst="rect">
            <a:avLst/>
          </a:prstGeom>
        </p:spPr>
        <p:txBody>
          <a:bodyPr spcFirstLastPara="1" wrap="square" lIns="26775" tIns="26775" rIns="26775" bIns="26775" anchor="t" anchorCtr="0">
            <a:noAutofit/>
          </a:bodyPr>
          <a:lstStyle/>
          <a:p>
            <a:pPr marL="457200" lvl="0" indent="-349250" algn="l" rtl="0">
              <a:spcBef>
                <a:spcPts val="800"/>
              </a:spcBef>
              <a:spcAft>
                <a:spcPts val="0"/>
              </a:spcAft>
              <a:buClr>
                <a:srgbClr val="110046"/>
              </a:buClr>
              <a:buSzPts val="1900"/>
              <a:buChar char="●"/>
            </a:pPr>
            <a:r>
              <a:rPr lang="sv" sz="2200"/>
              <a:t>Snabb presentation av er själva</a:t>
            </a:r>
            <a:endParaRPr sz="2200"/>
          </a:p>
          <a:p>
            <a:pPr marL="457200" lvl="0" indent="-349250" algn="l" rtl="0">
              <a:spcBef>
                <a:spcPts val="800"/>
              </a:spcBef>
              <a:spcAft>
                <a:spcPts val="0"/>
              </a:spcAft>
              <a:buClr>
                <a:srgbClr val="110046"/>
              </a:buClr>
              <a:buSzPts val="1900"/>
              <a:buChar char="●"/>
            </a:pPr>
            <a:r>
              <a:rPr lang="sv" sz="2200"/>
              <a:t>Samtal kring frågeställning</a:t>
            </a:r>
            <a:endParaRPr sz="2200"/>
          </a:p>
        </p:txBody>
      </p:sp>
      <p:pic>
        <p:nvPicPr>
          <p:cNvPr id="227" name="Google Shape;227;p36"/>
          <p:cNvPicPr preferRelativeResize="0"/>
          <p:nvPr/>
        </p:nvPicPr>
        <p:blipFill>
          <a:blip r:embed="rId3">
            <a:alphaModFix/>
          </a:blip>
          <a:stretch>
            <a:fillRect/>
          </a:stretch>
        </p:blipFill>
        <p:spPr>
          <a:xfrm>
            <a:off x="809425" y="2542450"/>
            <a:ext cx="449585" cy="407437"/>
          </a:xfrm>
          <a:prstGeom prst="rect">
            <a:avLst/>
          </a:prstGeom>
          <a:noFill/>
          <a:ln>
            <a:noFill/>
          </a:ln>
        </p:spPr>
      </p:pic>
      <p:sp>
        <p:nvSpPr>
          <p:cNvPr id="228" name="Google Shape;228;p36"/>
          <p:cNvSpPr txBox="1"/>
          <p:nvPr/>
        </p:nvSpPr>
        <p:spPr>
          <a:xfrm>
            <a:off x="1075925" y="2383113"/>
            <a:ext cx="1436700" cy="656700"/>
          </a:xfrm>
          <a:prstGeom prst="rect">
            <a:avLst/>
          </a:prstGeom>
          <a:noFill/>
          <a:ln>
            <a:noFill/>
          </a:ln>
        </p:spPr>
        <p:txBody>
          <a:bodyPr spcFirstLastPara="1" wrap="square" lIns="91425" tIns="91425" rIns="91425" bIns="91425" anchor="t" anchorCtr="0">
            <a:spAutoFit/>
          </a:bodyPr>
          <a:lstStyle/>
          <a:p>
            <a:pPr marL="457200" lvl="0" indent="-285750" algn="l" rtl="0">
              <a:spcBef>
                <a:spcPts val="800"/>
              </a:spcBef>
              <a:spcAft>
                <a:spcPts val="0"/>
              </a:spcAft>
              <a:buClr>
                <a:srgbClr val="110046"/>
              </a:buClr>
              <a:buSzPts val="900"/>
              <a:buChar char="●"/>
            </a:pPr>
            <a:r>
              <a:rPr lang="sv" sz="1200">
                <a:solidFill>
                  <a:schemeClr val="dk1"/>
                </a:solidFill>
                <a:latin typeface="Calibri"/>
                <a:ea typeface="Calibri"/>
                <a:cs typeface="Calibri"/>
                <a:sym typeface="Calibri"/>
              </a:rPr>
              <a:t>5 minuter</a:t>
            </a:r>
            <a:endParaRPr sz="1200">
              <a:solidFill>
                <a:schemeClr val="dk1"/>
              </a:solidFill>
              <a:latin typeface="Calibri"/>
              <a:ea typeface="Calibri"/>
              <a:cs typeface="Calibri"/>
              <a:sym typeface="Calibri"/>
            </a:endParaRPr>
          </a:p>
          <a:p>
            <a:pPr marL="457200" lvl="0" indent="-285750" algn="l" rtl="0">
              <a:spcBef>
                <a:spcPts val="800"/>
              </a:spcBef>
              <a:spcAft>
                <a:spcPts val="0"/>
              </a:spcAft>
              <a:buClr>
                <a:srgbClr val="110046"/>
              </a:buClr>
              <a:buSzPts val="900"/>
              <a:buChar char="●"/>
            </a:pPr>
            <a:r>
              <a:rPr lang="sv" sz="1200">
                <a:solidFill>
                  <a:schemeClr val="dk1"/>
                </a:solidFill>
                <a:latin typeface="Calibri"/>
                <a:ea typeface="Calibri"/>
                <a:cs typeface="Calibri"/>
                <a:sym typeface="Calibri"/>
              </a:rPr>
              <a:t>2&amp;2 (3)</a:t>
            </a:r>
            <a:endParaRPr sz="6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7" descr="Utbildning Digital kompetens för chefer och ledare" title="Lärlabb: Hur du vet att ni är på rätt väg">
            <a:hlinkClick r:id="rId3"/>
          </p:cNvPr>
          <p:cNvPicPr preferRelativeResize="0"/>
          <p:nvPr/>
        </p:nvPicPr>
        <p:blipFill>
          <a:blip r:embed="rId4">
            <a:alphaModFix/>
          </a:blip>
          <a:stretch>
            <a:fillRect/>
          </a:stretch>
        </p:blipFill>
        <p:spPr>
          <a:xfrm>
            <a:off x="965175" y="74250"/>
            <a:ext cx="5797567" cy="4348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809425" y="-370875"/>
            <a:ext cx="6841500" cy="18600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solidFill>
                  <a:schemeClr val="dk2"/>
                </a:solidFill>
              </a:rPr>
              <a:t>Träna i att mäta</a:t>
            </a:r>
            <a:endParaRPr/>
          </a:p>
        </p:txBody>
      </p:sp>
      <p:sp>
        <p:nvSpPr>
          <p:cNvPr id="304" name="Google Shape;304;p42"/>
          <p:cNvSpPr txBox="1">
            <a:spLocks noGrp="1"/>
          </p:cNvSpPr>
          <p:nvPr>
            <p:ph type="body" idx="1"/>
          </p:nvPr>
        </p:nvSpPr>
        <p:spPr>
          <a:xfrm>
            <a:off x="1343050" y="2146400"/>
            <a:ext cx="7032600" cy="1762200"/>
          </a:xfrm>
          <a:prstGeom prst="rect">
            <a:avLst/>
          </a:prstGeom>
        </p:spPr>
        <p:txBody>
          <a:bodyPr spcFirstLastPara="1" wrap="square" lIns="26775" tIns="26775" rIns="26775" bIns="26775" anchor="t" anchorCtr="0">
            <a:noAutofit/>
          </a:bodyPr>
          <a:lstStyle/>
          <a:p>
            <a:pPr marL="457200" lvl="0" indent="0" algn="l" rtl="0">
              <a:spcBef>
                <a:spcPts val="0"/>
              </a:spcBef>
              <a:spcAft>
                <a:spcPts val="0"/>
              </a:spcAft>
              <a:buNone/>
            </a:pPr>
            <a:endParaRPr sz="1700"/>
          </a:p>
          <a:p>
            <a:pPr marL="457200" marR="0" lvl="0" indent="-361950" algn="l" rtl="0">
              <a:lnSpc>
                <a:spcPct val="150000"/>
              </a:lnSpc>
              <a:spcBef>
                <a:spcPts val="0"/>
              </a:spcBef>
              <a:spcAft>
                <a:spcPts val="0"/>
              </a:spcAft>
              <a:buClr>
                <a:srgbClr val="110046"/>
              </a:buClr>
              <a:buSzPts val="2100"/>
              <a:buChar char="●"/>
            </a:pPr>
            <a:r>
              <a:rPr lang="sv" sz="2100"/>
              <a:t>Utgå från dig själv och din kommuns digitala transformation</a:t>
            </a:r>
            <a:endParaRPr sz="2100"/>
          </a:p>
          <a:p>
            <a:pPr marL="457200" marR="0" lvl="0" indent="-361950" algn="l" rtl="0">
              <a:lnSpc>
                <a:spcPct val="150000"/>
              </a:lnSpc>
              <a:spcBef>
                <a:spcPts val="0"/>
              </a:spcBef>
              <a:spcAft>
                <a:spcPts val="0"/>
              </a:spcAft>
              <a:buClr>
                <a:srgbClr val="110046"/>
              </a:buClr>
              <a:buSzPts val="2100"/>
              <a:buChar char="●"/>
            </a:pPr>
            <a:r>
              <a:rPr lang="sv" sz="2100"/>
              <a:t>Svara på påståendena i </a:t>
            </a:r>
            <a:r>
              <a:rPr lang="sv" sz="2100" u="sng">
                <a:solidFill>
                  <a:schemeClr val="hlink"/>
                </a:solidFill>
                <a:hlinkClick r:id="rId3"/>
              </a:rPr>
              <a:t>Mentimenter</a:t>
            </a:r>
            <a:endParaRPr sz="2100"/>
          </a:p>
        </p:txBody>
      </p:sp>
      <p:pic>
        <p:nvPicPr>
          <p:cNvPr id="305" name="Google Shape;305;p42"/>
          <p:cNvPicPr preferRelativeResize="0"/>
          <p:nvPr/>
        </p:nvPicPr>
        <p:blipFill>
          <a:blip r:embed="rId4">
            <a:alphaModFix/>
          </a:blip>
          <a:stretch>
            <a:fillRect/>
          </a:stretch>
        </p:blipFill>
        <p:spPr>
          <a:xfrm>
            <a:off x="761575" y="1704250"/>
            <a:ext cx="449585" cy="407437"/>
          </a:xfrm>
          <a:prstGeom prst="rect">
            <a:avLst/>
          </a:prstGeom>
          <a:noFill/>
          <a:ln>
            <a:noFill/>
          </a:ln>
        </p:spPr>
      </p:pic>
      <p:sp>
        <p:nvSpPr>
          <p:cNvPr id="306" name="Google Shape;306;p42"/>
          <p:cNvSpPr txBox="1"/>
          <p:nvPr/>
        </p:nvSpPr>
        <p:spPr>
          <a:xfrm>
            <a:off x="1256350" y="1590350"/>
            <a:ext cx="18048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110046"/>
              </a:buClr>
              <a:buSzPts val="1400"/>
              <a:buChar char="●"/>
            </a:pPr>
            <a:r>
              <a:rPr lang="sv">
                <a:solidFill>
                  <a:schemeClr val="dk1"/>
                </a:solidFill>
                <a:latin typeface="Calibri"/>
                <a:ea typeface="Calibri"/>
                <a:cs typeface="Calibri"/>
                <a:sym typeface="Calibri"/>
              </a:rPr>
              <a:t>5 minuter</a:t>
            </a:r>
            <a:endParaRPr>
              <a:solidFill>
                <a:schemeClr val="dk1"/>
              </a:solidFill>
              <a:latin typeface="Calibri"/>
              <a:ea typeface="Calibri"/>
              <a:cs typeface="Calibri"/>
              <a:sym typeface="Calibri"/>
            </a:endParaRPr>
          </a:p>
          <a:p>
            <a:pPr marL="457200" lvl="0" indent="-317500" algn="l" rtl="0">
              <a:spcBef>
                <a:spcPts val="0"/>
              </a:spcBef>
              <a:spcAft>
                <a:spcPts val="0"/>
              </a:spcAft>
              <a:buClr>
                <a:srgbClr val="110046"/>
              </a:buClr>
              <a:buSzPts val="1400"/>
              <a:buChar char="●"/>
            </a:pPr>
            <a:r>
              <a:rPr lang="sv">
                <a:solidFill>
                  <a:schemeClr val="dk1"/>
                </a:solidFill>
                <a:latin typeface="Calibri"/>
                <a:ea typeface="Calibri"/>
                <a:cs typeface="Calibri"/>
                <a:sym typeface="Calibri"/>
              </a:rPr>
              <a:t>Enskilt</a:t>
            </a:r>
            <a:endParaRPr sz="1100">
              <a:latin typeface="Calibri"/>
              <a:ea typeface="Calibri"/>
              <a:cs typeface="Calibri"/>
              <a:sym typeface="Calibri"/>
            </a:endParaRPr>
          </a:p>
        </p:txBody>
      </p:sp>
      <p:pic>
        <p:nvPicPr>
          <p:cNvPr id="307" name="Google Shape;307;p42"/>
          <p:cNvPicPr preferRelativeResize="0"/>
          <p:nvPr/>
        </p:nvPicPr>
        <p:blipFill>
          <a:blip r:embed="rId5">
            <a:alphaModFix/>
          </a:blip>
          <a:stretch>
            <a:fillRect/>
          </a:stretch>
        </p:blipFill>
        <p:spPr>
          <a:xfrm>
            <a:off x="1761475" y="3290338"/>
            <a:ext cx="1299675" cy="1299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4"/>
          <p:cNvSpPr txBox="1">
            <a:spLocks noGrp="1"/>
          </p:cNvSpPr>
          <p:nvPr>
            <p:ph type="title"/>
          </p:nvPr>
        </p:nvSpPr>
        <p:spPr>
          <a:xfrm>
            <a:off x="710192" y="649783"/>
            <a:ext cx="6805500" cy="9312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sz="4200">
                <a:solidFill>
                  <a:schemeClr val="dk2"/>
                </a:solidFill>
              </a:rPr>
              <a:t>Träna i att arbeta med resultatet</a:t>
            </a:r>
            <a:endParaRPr>
              <a:solidFill>
                <a:schemeClr val="dk2"/>
              </a:solidFill>
            </a:endParaRPr>
          </a:p>
        </p:txBody>
      </p:sp>
      <p:sp>
        <p:nvSpPr>
          <p:cNvPr id="318" name="Google Shape;318;p44"/>
          <p:cNvSpPr txBox="1">
            <a:spLocks noGrp="1"/>
          </p:cNvSpPr>
          <p:nvPr>
            <p:ph type="body" idx="1"/>
          </p:nvPr>
        </p:nvSpPr>
        <p:spPr>
          <a:xfrm>
            <a:off x="3423686" y="2510730"/>
            <a:ext cx="2301300" cy="5400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b="1"/>
              <a:t>8 minuter - Inom din Grupps resultat</a:t>
            </a:r>
            <a:endParaRPr b="1"/>
          </a:p>
        </p:txBody>
      </p:sp>
      <p:pic>
        <p:nvPicPr>
          <p:cNvPr id="319" name="Google Shape;319;p44"/>
          <p:cNvPicPr preferRelativeResize="0"/>
          <p:nvPr/>
        </p:nvPicPr>
        <p:blipFill>
          <a:blip r:embed="rId3">
            <a:alphaModFix/>
          </a:blip>
          <a:stretch>
            <a:fillRect/>
          </a:stretch>
        </p:blipFill>
        <p:spPr>
          <a:xfrm>
            <a:off x="755650" y="1613523"/>
            <a:ext cx="528500" cy="478950"/>
          </a:xfrm>
          <a:prstGeom prst="rect">
            <a:avLst/>
          </a:prstGeom>
          <a:noFill/>
          <a:ln>
            <a:noFill/>
          </a:ln>
        </p:spPr>
      </p:pic>
      <p:sp>
        <p:nvSpPr>
          <p:cNvPr id="320" name="Google Shape;320;p44"/>
          <p:cNvSpPr txBox="1"/>
          <p:nvPr/>
        </p:nvSpPr>
        <p:spPr>
          <a:xfrm>
            <a:off x="1119275" y="1580975"/>
            <a:ext cx="22287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alibri"/>
              <a:buChar char="●"/>
            </a:pPr>
            <a:r>
              <a:rPr lang="sv">
                <a:solidFill>
                  <a:schemeClr val="dk1"/>
                </a:solidFill>
                <a:latin typeface="Calibri"/>
                <a:ea typeface="Calibri"/>
                <a:cs typeface="Calibri"/>
                <a:sym typeface="Calibri"/>
              </a:rPr>
              <a:t>10 + 10 minuter</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sv">
                <a:solidFill>
                  <a:schemeClr val="dk1"/>
                </a:solidFill>
                <a:latin typeface="Calibri"/>
                <a:ea typeface="Calibri"/>
                <a:cs typeface="Calibri"/>
                <a:sym typeface="Calibri"/>
              </a:rPr>
              <a:t>3&amp;3 (4)</a:t>
            </a:r>
            <a:endParaRPr sz="1100">
              <a:latin typeface="Calibri"/>
              <a:ea typeface="Calibri"/>
              <a:cs typeface="Calibri"/>
              <a:sym typeface="Calibri"/>
            </a:endParaRPr>
          </a:p>
        </p:txBody>
      </p:sp>
      <p:sp>
        <p:nvSpPr>
          <p:cNvPr id="321" name="Google Shape;321;p44"/>
          <p:cNvSpPr txBox="1">
            <a:spLocks noGrp="1"/>
          </p:cNvSpPr>
          <p:nvPr>
            <p:ph type="body" idx="2"/>
          </p:nvPr>
        </p:nvSpPr>
        <p:spPr>
          <a:xfrm>
            <a:off x="3423686" y="3142477"/>
            <a:ext cx="2301300" cy="1358100"/>
          </a:xfrm>
          <a:prstGeom prst="rect">
            <a:avLst/>
          </a:prstGeom>
        </p:spPr>
        <p:txBody>
          <a:bodyPr spcFirstLastPara="1" wrap="square" lIns="26775" tIns="26775" rIns="26775" bIns="26775" anchor="t" anchorCtr="0">
            <a:noAutofit/>
          </a:bodyPr>
          <a:lstStyle/>
          <a:p>
            <a:pPr marL="0" lvl="0" indent="0" algn="l" rtl="0">
              <a:lnSpc>
                <a:spcPct val="100000"/>
              </a:lnSpc>
              <a:spcBef>
                <a:spcPts val="0"/>
              </a:spcBef>
              <a:spcAft>
                <a:spcPts val="0"/>
              </a:spcAft>
              <a:buClr>
                <a:schemeClr val="dk1"/>
              </a:buClr>
              <a:buSzPts val="1100"/>
              <a:buFont typeface="Arial"/>
              <a:buNone/>
            </a:pPr>
            <a:r>
              <a:rPr lang="sv" sz="1600">
                <a:latin typeface="Arial"/>
                <a:ea typeface="Arial"/>
                <a:cs typeface="Arial"/>
                <a:sym typeface="Arial"/>
              </a:rPr>
              <a:t>Vilka nya nyfikna frågeställningar vore bra att ställa? </a:t>
            </a:r>
            <a:endParaRPr sz="1600">
              <a:latin typeface="Arial"/>
              <a:ea typeface="Arial"/>
              <a:cs typeface="Arial"/>
              <a:sym typeface="Arial"/>
            </a:endParaRPr>
          </a:p>
          <a:p>
            <a:pPr marL="0" lvl="0" indent="0" algn="l" rtl="0">
              <a:spcBef>
                <a:spcPts val="800"/>
              </a:spcBef>
              <a:spcAft>
                <a:spcPts val="0"/>
              </a:spcAft>
              <a:buNone/>
            </a:pPr>
            <a:endParaRPr sz="1600"/>
          </a:p>
        </p:txBody>
      </p:sp>
      <p:sp>
        <p:nvSpPr>
          <p:cNvPr id="322" name="Google Shape;322;p44"/>
          <p:cNvSpPr txBox="1">
            <a:spLocks noGrp="1"/>
          </p:cNvSpPr>
          <p:nvPr>
            <p:ph type="body" idx="3"/>
          </p:nvPr>
        </p:nvSpPr>
        <p:spPr>
          <a:xfrm>
            <a:off x="6060169" y="2510730"/>
            <a:ext cx="2301300" cy="5400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b="1"/>
              <a:t>10 minuter - Inom din Grupps resultat </a:t>
            </a:r>
            <a:endParaRPr b="1"/>
          </a:p>
        </p:txBody>
      </p:sp>
      <p:sp>
        <p:nvSpPr>
          <p:cNvPr id="323" name="Google Shape;323;p44"/>
          <p:cNvSpPr txBox="1">
            <a:spLocks noGrp="1"/>
          </p:cNvSpPr>
          <p:nvPr>
            <p:ph type="body" idx="4"/>
          </p:nvPr>
        </p:nvSpPr>
        <p:spPr>
          <a:xfrm>
            <a:off x="6060172" y="3142477"/>
            <a:ext cx="2301300" cy="1358100"/>
          </a:xfrm>
          <a:prstGeom prst="rect">
            <a:avLst/>
          </a:prstGeom>
        </p:spPr>
        <p:txBody>
          <a:bodyPr spcFirstLastPara="1" wrap="square" lIns="26775" tIns="26775" rIns="26775" bIns="26775" anchor="t" anchorCtr="0">
            <a:noAutofit/>
          </a:bodyPr>
          <a:lstStyle/>
          <a:p>
            <a:pPr marL="0" lvl="0" indent="0" algn="l" rtl="0">
              <a:lnSpc>
                <a:spcPct val="100000"/>
              </a:lnSpc>
              <a:spcBef>
                <a:spcPts val="0"/>
              </a:spcBef>
              <a:spcAft>
                <a:spcPts val="0"/>
              </a:spcAft>
              <a:buNone/>
            </a:pPr>
            <a:r>
              <a:rPr lang="sv" sz="1600"/>
              <a:t>Vad för aktiviteter kan förbättra eller stärka beteendent?</a:t>
            </a:r>
            <a:endParaRPr sz="1600"/>
          </a:p>
          <a:p>
            <a:pPr marL="0" lvl="0" indent="0" algn="l" rtl="0">
              <a:spcBef>
                <a:spcPts val="800"/>
              </a:spcBef>
              <a:spcAft>
                <a:spcPts val="0"/>
              </a:spcAft>
              <a:buNone/>
            </a:pPr>
            <a:endParaRPr sz="1600"/>
          </a:p>
        </p:txBody>
      </p:sp>
      <p:sp>
        <p:nvSpPr>
          <p:cNvPr id="324" name="Google Shape;324;p44"/>
          <p:cNvSpPr txBox="1">
            <a:spLocks noGrp="1"/>
          </p:cNvSpPr>
          <p:nvPr>
            <p:ph type="body" idx="5"/>
          </p:nvPr>
        </p:nvSpPr>
        <p:spPr>
          <a:xfrm>
            <a:off x="787203" y="2510730"/>
            <a:ext cx="2301300" cy="5400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Clr>
                <a:schemeClr val="dk1"/>
              </a:buClr>
              <a:buSzPts val="1100"/>
              <a:buFont typeface="Arial"/>
              <a:buNone/>
            </a:pPr>
            <a:r>
              <a:rPr lang="sv" b="1"/>
              <a:t>2 min - Titta på det övergripande resultatet </a:t>
            </a:r>
            <a:endParaRPr b="1"/>
          </a:p>
        </p:txBody>
      </p:sp>
      <p:sp>
        <p:nvSpPr>
          <p:cNvPr id="325" name="Google Shape;325;p44"/>
          <p:cNvSpPr txBox="1">
            <a:spLocks noGrp="1"/>
          </p:cNvSpPr>
          <p:nvPr>
            <p:ph type="body" idx="6"/>
          </p:nvPr>
        </p:nvSpPr>
        <p:spPr>
          <a:xfrm>
            <a:off x="787200" y="3142477"/>
            <a:ext cx="2301300" cy="1358100"/>
          </a:xfrm>
          <a:prstGeom prst="rect">
            <a:avLst/>
          </a:prstGeom>
        </p:spPr>
        <p:txBody>
          <a:bodyPr spcFirstLastPara="1" wrap="square" lIns="26775" tIns="26775" rIns="26775" bIns="26775" anchor="t" anchorCtr="0">
            <a:noAutofit/>
          </a:bodyPr>
          <a:lstStyle/>
          <a:p>
            <a:pPr marL="0" lvl="0" indent="0" algn="l" rtl="0">
              <a:lnSpc>
                <a:spcPct val="100000"/>
              </a:lnSpc>
              <a:spcBef>
                <a:spcPts val="0"/>
              </a:spcBef>
              <a:spcAft>
                <a:spcPts val="0"/>
              </a:spcAft>
              <a:buNone/>
            </a:pPr>
            <a:r>
              <a:rPr lang="sv" sz="1600">
                <a:latin typeface="Arial"/>
                <a:ea typeface="Arial"/>
                <a:cs typeface="Arial"/>
                <a:sym typeface="Arial"/>
              </a:rPr>
              <a:t>Vilket område borde vara viktigast att jobba med, för nu?</a:t>
            </a:r>
            <a:endParaRPr sz="1600">
              <a:latin typeface="Arial"/>
              <a:ea typeface="Arial"/>
              <a:cs typeface="Arial"/>
              <a:sym typeface="Arial"/>
            </a:endParaRPr>
          </a:p>
          <a:p>
            <a:pPr marL="0" lvl="0" indent="0" algn="l" rtl="0">
              <a:lnSpc>
                <a:spcPct val="100000"/>
              </a:lnSpc>
              <a:spcBef>
                <a:spcPts val="0"/>
              </a:spcBef>
              <a:spcAft>
                <a:spcPts val="0"/>
              </a:spcAft>
              <a:buNone/>
            </a:pPr>
            <a:endParaRPr sz="1600">
              <a:latin typeface="Arial"/>
              <a:ea typeface="Arial"/>
              <a:cs typeface="Arial"/>
              <a:sym typeface="Arial"/>
            </a:endParaRPr>
          </a:p>
          <a:p>
            <a:pPr marL="0" lvl="0" indent="0" algn="l" rtl="0">
              <a:lnSpc>
                <a:spcPct val="100000"/>
              </a:lnSpc>
              <a:spcBef>
                <a:spcPts val="0"/>
              </a:spcBef>
              <a:spcAft>
                <a:spcPts val="0"/>
              </a:spcAft>
              <a:buNone/>
            </a:pPr>
            <a:r>
              <a:rPr lang="sv" sz="1600" u="sng">
                <a:solidFill>
                  <a:schemeClr val="hlink"/>
                </a:solidFill>
                <a:latin typeface="Arial"/>
                <a:ea typeface="Arial"/>
                <a:cs typeface="Arial"/>
                <a:sym typeface="Arial"/>
                <a:hlinkClick r:id="rId4"/>
              </a:rPr>
              <a:t>Klicka gärna på länken</a:t>
            </a:r>
            <a:endParaRPr sz="1600">
              <a:latin typeface="Arial"/>
              <a:ea typeface="Arial"/>
              <a:cs typeface="Arial"/>
              <a:sym typeface="Arial"/>
            </a:endParaRPr>
          </a:p>
          <a:p>
            <a:pPr marL="0" lvl="0" indent="0" algn="l" rtl="0">
              <a:spcBef>
                <a:spcPts val="800"/>
              </a:spcBef>
              <a:spcAft>
                <a:spcPts val="0"/>
              </a:spcAft>
              <a:buClr>
                <a:schemeClr val="dk1"/>
              </a:buClr>
              <a:buSzPts val="1100"/>
              <a:buFont typeface="Arial"/>
              <a:buNone/>
            </a:pPr>
            <a:endParaRPr sz="1600"/>
          </a:p>
          <a:p>
            <a:pPr marL="0" lvl="0" indent="0" algn="l" rtl="0">
              <a:spcBef>
                <a:spcPts val="800"/>
              </a:spcBef>
              <a:spcAft>
                <a:spcPts val="0"/>
              </a:spcAft>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7"/>
          <p:cNvSpPr txBox="1">
            <a:spLocks noGrp="1"/>
          </p:cNvSpPr>
          <p:nvPr>
            <p:ph type="title"/>
          </p:nvPr>
        </p:nvSpPr>
        <p:spPr>
          <a:xfrm>
            <a:off x="710192" y="-36017"/>
            <a:ext cx="6805500" cy="9312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Mål och syfte</a:t>
            </a:r>
            <a:endParaRPr/>
          </a:p>
        </p:txBody>
      </p:sp>
      <p:sp>
        <p:nvSpPr>
          <p:cNvPr id="361" name="Google Shape;361;p47"/>
          <p:cNvSpPr txBox="1">
            <a:spLocks noGrp="1"/>
          </p:cNvSpPr>
          <p:nvPr>
            <p:ph type="body" idx="3"/>
          </p:nvPr>
        </p:nvSpPr>
        <p:spPr>
          <a:xfrm>
            <a:off x="726183" y="986725"/>
            <a:ext cx="5324100" cy="540000"/>
          </a:xfrm>
          <a:prstGeom prst="rect">
            <a:avLst/>
          </a:prstGeom>
        </p:spPr>
        <p:txBody>
          <a:bodyPr spcFirstLastPara="1" wrap="square" lIns="26775" tIns="26775" rIns="26775" bIns="26775" anchor="b" anchorCtr="0">
            <a:noAutofit/>
          </a:bodyPr>
          <a:lstStyle/>
          <a:p>
            <a:pPr marL="0" lvl="0" indent="0" algn="l" rtl="0">
              <a:spcBef>
                <a:spcPts val="0"/>
              </a:spcBef>
              <a:spcAft>
                <a:spcPts val="400"/>
              </a:spcAft>
              <a:buClr>
                <a:schemeClr val="dk1"/>
              </a:buClr>
              <a:buSzPts val="1100"/>
              <a:buFont typeface="Arial"/>
              <a:buNone/>
            </a:pPr>
            <a:r>
              <a:rPr lang="sv" sz="1200">
                <a:latin typeface="Calibri"/>
                <a:ea typeface="Calibri"/>
                <a:cs typeface="Calibri"/>
                <a:sym typeface="Calibri"/>
              </a:rPr>
              <a:t>Jag vet vad jag ska bidra med för att uppnå transformationen</a:t>
            </a:r>
            <a:endParaRPr sz="1200"/>
          </a:p>
        </p:txBody>
      </p:sp>
      <p:sp>
        <p:nvSpPr>
          <p:cNvPr id="362" name="Google Shape;362;p47"/>
          <p:cNvSpPr txBox="1">
            <a:spLocks noGrp="1"/>
          </p:cNvSpPr>
          <p:nvPr>
            <p:ph type="body" idx="4"/>
          </p:nvPr>
        </p:nvSpPr>
        <p:spPr>
          <a:xfrm>
            <a:off x="726191" y="1618474"/>
            <a:ext cx="53241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363" name="Google Shape;363;p47"/>
          <p:cNvSpPr txBox="1">
            <a:spLocks noGrp="1"/>
          </p:cNvSpPr>
          <p:nvPr>
            <p:ph type="body" idx="2"/>
          </p:nvPr>
        </p:nvSpPr>
        <p:spPr>
          <a:xfrm>
            <a:off x="3347486" y="2990078"/>
            <a:ext cx="23013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364" name="Google Shape;364;p47"/>
          <p:cNvSpPr txBox="1">
            <a:spLocks noGrp="1"/>
          </p:cNvSpPr>
          <p:nvPr>
            <p:ph type="body" idx="4"/>
          </p:nvPr>
        </p:nvSpPr>
        <p:spPr>
          <a:xfrm>
            <a:off x="5983972" y="2990078"/>
            <a:ext cx="23013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365" name="Google Shape;365;p47"/>
          <p:cNvSpPr txBox="1">
            <a:spLocks noGrp="1"/>
          </p:cNvSpPr>
          <p:nvPr>
            <p:ph type="body" idx="6"/>
          </p:nvPr>
        </p:nvSpPr>
        <p:spPr>
          <a:xfrm>
            <a:off x="711000" y="2990078"/>
            <a:ext cx="23013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366" name="Google Shape;366;p47"/>
          <p:cNvSpPr txBox="1"/>
          <p:nvPr/>
        </p:nvSpPr>
        <p:spPr>
          <a:xfrm rot="-5400000">
            <a:off x="-141375" y="2040725"/>
            <a:ext cx="1167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900">
                <a:latin typeface="Calibri"/>
                <a:ea typeface="Calibri"/>
                <a:cs typeface="Calibri"/>
                <a:sym typeface="Calibri"/>
              </a:rPr>
              <a:t>FRÅGESTÄLLNINGAR</a:t>
            </a:r>
            <a:endParaRPr sz="900">
              <a:latin typeface="Calibri"/>
              <a:ea typeface="Calibri"/>
              <a:cs typeface="Calibri"/>
              <a:sym typeface="Calibri"/>
            </a:endParaRPr>
          </a:p>
        </p:txBody>
      </p:sp>
      <p:sp>
        <p:nvSpPr>
          <p:cNvPr id="367" name="Google Shape;367;p47"/>
          <p:cNvSpPr txBox="1"/>
          <p:nvPr/>
        </p:nvSpPr>
        <p:spPr>
          <a:xfrm rot="-5400000">
            <a:off x="-141375" y="3412325"/>
            <a:ext cx="1167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900">
                <a:latin typeface="Calibri"/>
                <a:ea typeface="Calibri"/>
                <a:cs typeface="Calibri"/>
                <a:sym typeface="Calibri"/>
              </a:rPr>
              <a:t>AKTIVITETER</a:t>
            </a:r>
            <a:endParaRPr sz="900">
              <a:latin typeface="Calibri"/>
              <a:ea typeface="Calibri"/>
              <a:cs typeface="Calibri"/>
              <a:sym typeface="Calibri"/>
            </a:endParaRPr>
          </a:p>
        </p:txBody>
      </p:sp>
      <p:sp>
        <p:nvSpPr>
          <p:cNvPr id="368" name="Google Shape;368;p47"/>
          <p:cNvSpPr/>
          <p:nvPr/>
        </p:nvSpPr>
        <p:spPr>
          <a:xfrm>
            <a:off x="105325" y="2990075"/>
            <a:ext cx="8618700" cy="1399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sv">
                <a:solidFill>
                  <a:schemeClr val="lt1"/>
                </a:solidFill>
              </a:rPr>
              <a:t>Denna tas bort efter 10 minuter. Då är det dags att gå vidare i övningen. </a:t>
            </a:r>
            <a:endParaRPr>
              <a:solidFill>
                <a:schemeClr val="lt1"/>
              </a:solidFill>
            </a:endParaRPr>
          </a:p>
        </p:txBody>
      </p:sp>
      <p:sp>
        <p:nvSpPr>
          <p:cNvPr id="369" name="Google Shape;369;p47"/>
          <p:cNvSpPr txBox="1"/>
          <p:nvPr/>
        </p:nvSpPr>
        <p:spPr>
          <a:xfrm>
            <a:off x="3424600" y="4622625"/>
            <a:ext cx="1335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b="1"/>
              <a:t>GRUPP 3</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8"/>
          <p:cNvSpPr txBox="1">
            <a:spLocks noGrp="1"/>
          </p:cNvSpPr>
          <p:nvPr>
            <p:ph type="body" idx="5"/>
          </p:nvPr>
        </p:nvSpPr>
        <p:spPr>
          <a:xfrm>
            <a:off x="711008" y="986725"/>
            <a:ext cx="5537700" cy="540000"/>
          </a:xfrm>
          <a:prstGeom prst="rect">
            <a:avLst/>
          </a:prstGeom>
        </p:spPr>
        <p:txBody>
          <a:bodyPr spcFirstLastPara="1" wrap="square" lIns="26775" tIns="26775" rIns="26775" bIns="26775" anchor="b" anchorCtr="0">
            <a:noAutofit/>
          </a:bodyPr>
          <a:lstStyle/>
          <a:p>
            <a:pPr marL="0" lvl="0" indent="0" algn="l" rtl="0">
              <a:spcBef>
                <a:spcPts val="0"/>
              </a:spcBef>
              <a:spcAft>
                <a:spcPts val="400"/>
              </a:spcAft>
              <a:buNone/>
            </a:pPr>
            <a:r>
              <a:rPr lang="sv" sz="1200">
                <a:latin typeface="Calibri"/>
                <a:ea typeface="Calibri"/>
                <a:cs typeface="Calibri"/>
                <a:sym typeface="Calibri"/>
              </a:rPr>
              <a:t>Jag får den information jag behöver för att kunna göra ett bra arbete i transformationen</a:t>
            </a:r>
            <a:endParaRPr sz="1200"/>
          </a:p>
        </p:txBody>
      </p:sp>
      <p:sp>
        <p:nvSpPr>
          <p:cNvPr id="375" name="Google Shape;375;p48"/>
          <p:cNvSpPr txBox="1">
            <a:spLocks noGrp="1"/>
          </p:cNvSpPr>
          <p:nvPr>
            <p:ph type="title"/>
          </p:nvPr>
        </p:nvSpPr>
        <p:spPr>
          <a:xfrm>
            <a:off x="710192" y="-36017"/>
            <a:ext cx="6805500" cy="931200"/>
          </a:xfrm>
          <a:prstGeom prst="rect">
            <a:avLst/>
          </a:prstGeom>
        </p:spPr>
        <p:txBody>
          <a:bodyPr spcFirstLastPara="1" wrap="square" lIns="26775" tIns="26775" rIns="26775" bIns="26775" anchor="b" anchorCtr="0">
            <a:noAutofit/>
          </a:bodyPr>
          <a:lstStyle/>
          <a:p>
            <a:pPr marL="0" lvl="0" indent="0" algn="l" rtl="0">
              <a:spcBef>
                <a:spcPts val="0"/>
              </a:spcBef>
              <a:spcAft>
                <a:spcPts val="0"/>
              </a:spcAft>
              <a:buNone/>
            </a:pPr>
            <a:r>
              <a:rPr lang="sv"/>
              <a:t>Kommunikation</a:t>
            </a:r>
            <a:endParaRPr/>
          </a:p>
        </p:txBody>
      </p:sp>
      <p:sp>
        <p:nvSpPr>
          <p:cNvPr id="376" name="Google Shape;376;p48"/>
          <p:cNvSpPr txBox="1">
            <a:spLocks noGrp="1"/>
          </p:cNvSpPr>
          <p:nvPr>
            <p:ph type="body" idx="6"/>
          </p:nvPr>
        </p:nvSpPr>
        <p:spPr>
          <a:xfrm>
            <a:off x="711000" y="1618474"/>
            <a:ext cx="55377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377" name="Google Shape;377;p48"/>
          <p:cNvSpPr txBox="1">
            <a:spLocks noGrp="1"/>
          </p:cNvSpPr>
          <p:nvPr>
            <p:ph type="body" idx="2"/>
          </p:nvPr>
        </p:nvSpPr>
        <p:spPr>
          <a:xfrm>
            <a:off x="4848401" y="2990074"/>
            <a:ext cx="36114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378" name="Google Shape;378;p48"/>
          <p:cNvSpPr txBox="1">
            <a:spLocks noGrp="1"/>
          </p:cNvSpPr>
          <p:nvPr>
            <p:ph type="body" idx="6"/>
          </p:nvPr>
        </p:nvSpPr>
        <p:spPr>
          <a:xfrm>
            <a:off x="711000" y="2990074"/>
            <a:ext cx="3611400" cy="1167600"/>
          </a:xfrm>
          <a:prstGeom prst="rect">
            <a:avLst/>
          </a:prstGeom>
        </p:spPr>
        <p:txBody>
          <a:bodyPr spcFirstLastPara="1" wrap="square" lIns="26775" tIns="26775" rIns="26775" bIns="26775" anchor="t" anchorCtr="0">
            <a:noAutofit/>
          </a:bodyPr>
          <a:lstStyle/>
          <a:p>
            <a:pPr marL="0" lvl="0" indent="0" algn="l" rtl="0">
              <a:spcBef>
                <a:spcPts val="800"/>
              </a:spcBef>
              <a:spcAft>
                <a:spcPts val="0"/>
              </a:spcAft>
              <a:buNone/>
            </a:pPr>
            <a:endParaRPr/>
          </a:p>
        </p:txBody>
      </p:sp>
      <p:sp>
        <p:nvSpPr>
          <p:cNvPr id="379" name="Google Shape;379;p48"/>
          <p:cNvSpPr txBox="1"/>
          <p:nvPr/>
        </p:nvSpPr>
        <p:spPr>
          <a:xfrm rot="-5400000">
            <a:off x="-141375" y="2040725"/>
            <a:ext cx="1167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900">
                <a:latin typeface="Calibri"/>
                <a:ea typeface="Calibri"/>
                <a:cs typeface="Calibri"/>
                <a:sym typeface="Calibri"/>
              </a:rPr>
              <a:t>FRÅGESTÄLLNINGAR</a:t>
            </a:r>
            <a:endParaRPr sz="900">
              <a:latin typeface="Calibri"/>
              <a:ea typeface="Calibri"/>
              <a:cs typeface="Calibri"/>
              <a:sym typeface="Calibri"/>
            </a:endParaRPr>
          </a:p>
        </p:txBody>
      </p:sp>
      <p:sp>
        <p:nvSpPr>
          <p:cNvPr id="380" name="Google Shape;380;p48"/>
          <p:cNvSpPr txBox="1"/>
          <p:nvPr/>
        </p:nvSpPr>
        <p:spPr>
          <a:xfrm rot="-5400000">
            <a:off x="-141375" y="3412325"/>
            <a:ext cx="1167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900">
                <a:latin typeface="Calibri"/>
                <a:ea typeface="Calibri"/>
                <a:cs typeface="Calibri"/>
                <a:sym typeface="Calibri"/>
              </a:rPr>
              <a:t>AKTIVITETER</a:t>
            </a:r>
            <a:endParaRPr sz="900">
              <a:latin typeface="Calibri"/>
              <a:ea typeface="Calibri"/>
              <a:cs typeface="Calibri"/>
              <a:sym typeface="Calibri"/>
            </a:endParaRPr>
          </a:p>
        </p:txBody>
      </p:sp>
      <p:sp>
        <p:nvSpPr>
          <p:cNvPr id="381" name="Google Shape;381;p48"/>
          <p:cNvSpPr/>
          <p:nvPr/>
        </p:nvSpPr>
        <p:spPr>
          <a:xfrm>
            <a:off x="89525" y="2905425"/>
            <a:ext cx="8618700" cy="1399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sv">
                <a:solidFill>
                  <a:schemeClr val="lt1"/>
                </a:solidFill>
              </a:rPr>
              <a:t>Denna tas bort efter 10 minuter. Då är det dags att gå vidare i övningen. </a:t>
            </a:r>
            <a:endParaRPr>
              <a:solidFill>
                <a:schemeClr val="lt1"/>
              </a:solidFill>
            </a:endParaRPr>
          </a:p>
        </p:txBody>
      </p:sp>
      <p:sp>
        <p:nvSpPr>
          <p:cNvPr id="382" name="Google Shape;382;p48"/>
          <p:cNvSpPr txBox="1"/>
          <p:nvPr/>
        </p:nvSpPr>
        <p:spPr>
          <a:xfrm>
            <a:off x="3424600" y="4622625"/>
            <a:ext cx="1335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b="1"/>
              <a:t>GRUPP 4</a:t>
            </a:r>
            <a:endParaRPr b="1"/>
          </a:p>
        </p:txBody>
      </p:sp>
    </p:spTree>
  </p:cSld>
  <p:clrMapOvr>
    <a:masterClrMapping/>
  </p:clrMapOvr>
</p:sld>
</file>

<file path=ppt/theme/theme1.xml><?xml version="1.0" encoding="utf-8"?>
<a:theme xmlns:a="http://schemas.openxmlformats.org/drawingml/2006/main" name="Office-tema">
  <a:themeElements>
    <a:clrScheme name="Region Västerbotten">
      <a:dk1>
        <a:srgbClr val="000000"/>
      </a:dk1>
      <a:lt1>
        <a:srgbClr val="FFFFFF"/>
      </a:lt1>
      <a:dk2>
        <a:srgbClr val="0050A0"/>
      </a:dk2>
      <a:lt2>
        <a:srgbClr val="FFFFFF"/>
      </a:lt2>
      <a:accent1>
        <a:srgbClr val="0050A0"/>
      </a:accent1>
      <a:accent2>
        <a:srgbClr val="F59076"/>
      </a:accent2>
      <a:accent3>
        <a:srgbClr val="DCE7F6"/>
      </a:accent3>
      <a:accent4>
        <a:srgbClr val="F05933"/>
      </a:accent4>
      <a:accent5>
        <a:srgbClr val="FCDED6"/>
      </a:accent5>
      <a:accent6>
        <a:srgbClr val="80A7D0"/>
      </a:accent6>
      <a:hlink>
        <a:srgbClr val="0050A0"/>
      </a:hlink>
      <a:folHlink>
        <a:srgbClr val="005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683</Words>
  <Application>Microsoft Macintosh PowerPoint</Application>
  <PresentationFormat>Bildspel på skärmen (16:9)</PresentationFormat>
  <Paragraphs>113</Paragraphs>
  <Slides>17</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Calibri</vt:lpstr>
      <vt:lpstr>Arial</vt:lpstr>
      <vt:lpstr>Helvetica Neue</vt:lpstr>
      <vt:lpstr>Roboto</vt:lpstr>
      <vt:lpstr>Helvetica Neue Light</vt:lpstr>
      <vt:lpstr>Office-tema</vt:lpstr>
      <vt:lpstr>Syfte med lärlabbet</vt:lpstr>
      <vt:lpstr>Tema 5 Lärlabb Hur du vet att ni är på rätt väg </vt:lpstr>
      <vt:lpstr>Agenda för timmen</vt:lpstr>
      <vt:lpstr>Check- in Vilken typ av uppföljning arbetar du med idag?</vt:lpstr>
      <vt:lpstr>PowerPoint-presentation</vt:lpstr>
      <vt:lpstr>Träna i att mäta</vt:lpstr>
      <vt:lpstr>Träna i att arbeta med resultatet</vt:lpstr>
      <vt:lpstr>Mål och syfte</vt:lpstr>
      <vt:lpstr>Kommunikation</vt:lpstr>
      <vt:lpstr>Delaktighet</vt:lpstr>
      <vt:lpstr>Ledarskap</vt:lpstr>
      <vt:lpstr>Vad tar du med dig? “Hur kan jag använda sådana här övningar framåt?”</vt:lpstr>
      <vt:lpstr>Nästa steg</vt:lpstr>
      <vt:lpstr>Check-out</vt:lpstr>
      <vt:lpstr>PowerPoint-presentation</vt:lpstr>
      <vt:lpstr>Hur du använder dig av materialet</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Syfte med lärlabbet</dc:title>
  <cp:lastModifiedBy>Mats G Johansson</cp:lastModifiedBy>
  <cp:revision>1</cp:revision>
  <dcterms:modified xsi:type="dcterms:W3CDTF">2022-10-31T13:21:31Z</dcterms:modified>
</cp:coreProperties>
</file>