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96" r:id="rId4"/>
    <p:sldMasterId id="2147483889" r:id="rId5"/>
    <p:sldMasterId id="2147483847" r:id="rId6"/>
    <p:sldMasterId id="2147483854" r:id="rId7"/>
    <p:sldMasterId id="2147483875" r:id="rId8"/>
    <p:sldMasterId id="2147483868" r:id="rId9"/>
    <p:sldMasterId id="2147483771" r:id="rId10"/>
    <p:sldMasterId id="2147483819" r:id="rId11"/>
  </p:sldMasterIdLst>
  <p:notesMasterIdLst>
    <p:notesMasterId r:id="rId20"/>
  </p:notesMasterIdLst>
  <p:handoutMasterIdLst>
    <p:handoutMasterId r:id="rId21"/>
  </p:handoutMasterIdLst>
  <p:sldIdLst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9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Extrabold" panose="020B0906030804020204" pitchFamily="34" charset="0"/>
      <p:bold r:id="rId30"/>
      <p:boldItalic r:id="rId31"/>
    </p:embeddedFont>
    <p:embeddedFont>
      <p:font typeface="Open Sans Light" panose="020B0306030504020204" pitchFamily="34" charset="0"/>
      <p:regular r:id="rId32"/>
      <p:italic r:id="rId33"/>
    </p:embeddedFont>
  </p:embeddedFont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.bergvall@regionvasterbotten.s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  <a:srgbClr val="143C1E"/>
    <a:srgbClr val="F5F5F5"/>
    <a:srgbClr val="FFFFFF"/>
    <a:srgbClr val="4B4B4B"/>
    <a:srgbClr val="ECECEC"/>
    <a:srgbClr val="4D7579"/>
    <a:srgbClr val="004165"/>
    <a:srgbClr val="64A0C8"/>
    <a:srgbClr val="623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890"/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AECAC-653B-48AE-A358-3A697BE33C9F}" type="datetimeFigureOut">
              <a:rPr lang="sv-SE" smtClean="0"/>
              <a:t>2022-10-04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21783-9DFF-4445-BF7A-AB5326FAAB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208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03068-D66A-40C9-82F9-656160FB7124}" type="datetimeFigureOut">
              <a:rPr lang="sv-SE" smtClean="0"/>
              <a:t>2022-10-04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307B5-53E0-410B-9BE0-8C5E150489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77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Använd gärna ett headset med mikrofon. Om du använder datorns mikrofon se till att vara i ett tyst rum.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25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Använd gärna ett headset med mikrofon. Om du använder datorns mikrofon se till att vara i ett tyst rum.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8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Använd gärna ett headset med mikrofon. Om du använder datorns mikrofon se till att vara i ett tyst rum.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4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163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Om man delar i ett team så blir ”Vissa personer” teamets medlemmar.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70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/>
              <a:t>Tips inspelningarna hamnar i din</a:t>
            </a:r>
            <a:r>
              <a:rPr lang="sv-SE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OneDrive </a:t>
            </a:r>
            <a:r>
              <a:rPr lang="sv-SE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i en mapp som heter Inspelningar.</a:t>
            </a:r>
            <a:endParaRPr lang="sv-SE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sv-SE" i="0"/>
          </a:p>
          <a:p>
            <a:r>
              <a:rPr lang="sv-SE" i="0"/>
              <a:t>OBS! Automatiskt 2 månader = kan vara olika beroende på om din organisation ställt in något annat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57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v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09818D8-7716-4778-AF23-239EFFDC7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0041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004165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411371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4401F7D-3A9E-4FA5-B7B0-D6349C76E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69108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876990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2305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25420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9DD0FFD-B927-4E37-AB77-870D7BD3F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</a:p>
          <a:p>
            <a:endParaRPr lang="sv-SE"/>
          </a:p>
        </p:txBody>
      </p:sp>
      <p:sp>
        <p:nvSpPr>
          <p:cNvPr id="3" name="Rubrik">
            <a:extLst>
              <a:ext uri="{FF2B5EF4-FFF2-40B4-BE49-F238E27FC236}">
                <a16:creationId xmlns:a16="http://schemas.microsoft.com/office/drawing/2014/main" id="{51B6598D-1A35-48A8-A6AF-409BC5B19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3080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bildrubrik. Dölj denna textbehållare om du inte vill att rubriken ska synas.</a:t>
            </a:r>
          </a:p>
        </p:txBody>
      </p:sp>
    </p:spTree>
    <p:extLst>
      <p:ext uri="{BB962C8B-B14F-4D97-AF65-F5344CB8AC3E}">
        <p14:creationId xmlns:p14="http://schemas.microsoft.com/office/powerpoint/2010/main" val="94764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8677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071C513-C6EF-441A-8A36-C09BB4B2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75105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358CBB4-950A-441E-B639-45D587636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56226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77199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92977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9420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78194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aska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2776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468690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5597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DF8871B-D1E0-4796-8288-D3756DE7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50326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27D262-E41D-4C88-9059-0B4710DCE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36926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43516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611017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095726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825422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sida, skog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4110998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EF9F053-DD82-4533-8A8B-F8BA238E3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777170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A070A1E-78D0-4324-A251-15AAB397F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62560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skog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3510397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624356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052785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27" y="4574880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83772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32791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B3FB94D-3161-46C4-8B95-A74D8FB50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437329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F01B3B4-B64D-4652-A117-98B5664CF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4B4B4B"/>
                </a:solidFill>
              </a:defRPr>
            </a:lvl1pPr>
            <a:lvl2pPr>
              <a:defRPr>
                <a:solidFill>
                  <a:srgbClr val="4B4B4B"/>
                </a:solidFill>
              </a:defRPr>
            </a:lvl2pPr>
            <a:lvl3pPr>
              <a:defRPr>
                <a:solidFill>
                  <a:srgbClr val="4B4B4B"/>
                </a:solidFill>
              </a:defRPr>
            </a:lvl3pPr>
            <a:lvl4pPr>
              <a:defRPr>
                <a:solidFill>
                  <a:srgbClr val="4B4B4B"/>
                </a:solidFill>
              </a:defRPr>
            </a:lvl4pPr>
            <a:lvl5pPr>
              <a:defRPr>
                <a:solidFill>
                  <a:srgbClr val="4B4B4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763861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457F0F3-4FDF-44D6-9AC1-780AA577F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509110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29833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655133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20989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vinternatt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2664137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3C55D96-6339-46F4-84C4-A68C08F3D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0546" y="571794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400865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52887C3-708B-4EA3-89EB-45BF6146B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14408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212555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066018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581379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17727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35CCAC8-F363-4D4F-899A-46903E45A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7820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4996803-5280-4BB2-BDDF-EDDC88E9A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722138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52070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44670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fjäll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56F4171-77C6-4DBA-9FFD-9AFE65E1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2776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2525784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532275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65961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plommon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2776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5904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tång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2776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339287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55044F-9732-4A8F-9370-3CDA23630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67582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CFF08B-9390-401A-A4B9-F9D81DED2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7564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2022-10-04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2448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5" r:id="rId2"/>
    <p:sldLayoutId id="2147483899" r:id="rId3"/>
    <p:sldLayoutId id="2147483924" r:id="rId4"/>
    <p:sldLayoutId id="2147483926" r:id="rId5"/>
    <p:sldLayoutId id="2147483922" r:id="rId6"/>
    <p:sldLayoutId id="214748392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2022-10-04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519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928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2022-10-04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0738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2022-10-04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374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92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2022-10-04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1307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2022-10-04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8357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4B4B4B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4B4B4B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4B4B4B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4B4B4B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4B4B4B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4B4B4B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4B4B4B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4B4B4B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4B4B4B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2022-10-04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6347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774" r:id="rId3"/>
    <p:sldLayoutId id="2147483809" r:id="rId4"/>
    <p:sldLayoutId id="2147483810" r:id="rId5"/>
    <p:sldLayoutId id="214748381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2022-10-04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84307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D68BF5E-C29B-4FB7-A022-9C799DD42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162" y="2636912"/>
            <a:ext cx="6669424" cy="3895841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4EF5EF7-C769-405D-A221-7BD3F6BB7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5918448" cy="3641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/>
              <a:t>Gå till kalendern i Teams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Klicka på </a:t>
            </a:r>
            <a:r>
              <a:rPr lang="sv-SE" b="1"/>
              <a:t>Möt nu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Skriv</a:t>
            </a:r>
            <a:r>
              <a:rPr lang="sv-SE" b="1"/>
              <a:t> namn </a:t>
            </a:r>
            <a:r>
              <a:rPr lang="sv-SE"/>
              <a:t>(videons namn)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Klicka på </a:t>
            </a:r>
            <a:r>
              <a:rPr lang="sv-SE" b="1"/>
              <a:t>Starta möte</a:t>
            </a:r>
            <a:endParaRPr lang="sv-SE"/>
          </a:p>
          <a:p>
            <a:pPr marL="457200" indent="-457200">
              <a:buFont typeface="+mj-lt"/>
              <a:buAutoNum type="arabicPeriod"/>
            </a:pPr>
            <a:r>
              <a:rPr lang="sv-SE"/>
              <a:t>Kolla din </a:t>
            </a:r>
            <a:r>
              <a:rPr lang="sv-SE" b="1"/>
              <a:t>video</a:t>
            </a:r>
            <a:r>
              <a:rPr lang="sv-SE"/>
              <a:t> och </a:t>
            </a:r>
            <a:r>
              <a:rPr lang="sv-SE" err="1"/>
              <a:t>ev</a:t>
            </a:r>
            <a:r>
              <a:rPr lang="sv-SE"/>
              <a:t> </a:t>
            </a:r>
            <a:r>
              <a:rPr lang="sv-SE" b="1"/>
              <a:t>bakgrundsfilter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Kolla </a:t>
            </a:r>
            <a:r>
              <a:rPr lang="sv-SE" b="1"/>
              <a:t>ljudet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Klicka </a:t>
            </a:r>
            <a:r>
              <a:rPr lang="sv-SE" b="1"/>
              <a:t>Anslut nu </a:t>
            </a:r>
          </a:p>
          <a:p>
            <a:pPr marL="376238" lvl="1" indent="0">
              <a:buNone/>
            </a:pPr>
            <a:r>
              <a:rPr lang="sv-SE" i="1"/>
              <a:t>Du behöver inte bjuda in </a:t>
            </a:r>
            <a:br>
              <a:rPr lang="sv-SE" i="1"/>
            </a:br>
            <a:r>
              <a:rPr lang="sv-SE" i="1"/>
              <a:t>personer att delta, </a:t>
            </a:r>
            <a:br>
              <a:rPr lang="sv-SE" i="1"/>
            </a:br>
            <a:r>
              <a:rPr lang="sv-SE" i="1"/>
              <a:t>kryssa bara rutan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755D83-4409-4CB6-8FC4-C0E8DC22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5486400" cy="1143000"/>
          </a:xfrm>
        </p:spPr>
        <p:txBody>
          <a:bodyPr/>
          <a:lstStyle/>
          <a:p>
            <a:r>
              <a:rPr lang="sv-SE" sz="3200"/>
              <a:t>Starta möte </a:t>
            </a:r>
            <a:r>
              <a:rPr lang="sv-SE"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för att spela in ett veckobrev i Teams</a:t>
            </a:r>
            <a:endParaRPr lang="sv-SE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25BE4CD-F09D-44FC-BEB2-4160804F2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6632"/>
            <a:ext cx="5964475" cy="22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5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4EF5EF7-C769-405D-A221-7BD3F6BB7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4550296" cy="3641725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sv-SE"/>
              <a:t>Om du vill visa någonting på skärmen medan du spelar in, välj först </a:t>
            </a:r>
            <a:r>
              <a:rPr lang="sv-SE" b="1"/>
              <a:t>Dela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/>
              <a:t>Klicka på </a:t>
            </a:r>
            <a:r>
              <a:rPr lang="sv-SE" b="1"/>
              <a:t>…Mer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/>
              <a:t>Klicka på Starta inspelning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/>
              <a:t>När du är klar går du på (9) </a:t>
            </a:r>
            <a:r>
              <a:rPr lang="sv-SE" b="1"/>
              <a:t>…Mer </a:t>
            </a:r>
            <a:r>
              <a:rPr lang="sv-SE"/>
              <a:t>och väljer </a:t>
            </a:r>
            <a:r>
              <a:rPr lang="sv-SE" b="1"/>
              <a:t>Stoppa inspelning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/>
              <a:t>Klicka på </a:t>
            </a:r>
            <a:r>
              <a:rPr lang="sv-SE" b="1"/>
              <a:t>Stoppa inspelning </a:t>
            </a:r>
            <a:r>
              <a:rPr lang="sv-SE"/>
              <a:t>igen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755D83-4409-4CB6-8FC4-C0E8DC22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10887000" cy="1143000"/>
          </a:xfrm>
        </p:spPr>
        <p:txBody>
          <a:bodyPr/>
          <a:lstStyle/>
          <a:p>
            <a:r>
              <a:rPr lang="sv-SE" sz="3200"/>
              <a:t>Starta och stoppa inspelning </a:t>
            </a:r>
            <a:r>
              <a:rPr lang="sv-SE"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Teams</a:t>
            </a:r>
            <a:endParaRPr lang="sv-SE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7FFD4F09-B2C2-443B-B6DF-AEFE25912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1626338"/>
            <a:ext cx="6610030" cy="49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5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4EF5EF7-C769-405D-A221-7BD3F6BB7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1874838"/>
            <a:ext cx="5087211" cy="3641725"/>
          </a:xfrm>
        </p:spPr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sv-SE"/>
              <a:t>Inspelningen lägger sig i </a:t>
            </a:r>
            <a:r>
              <a:rPr lang="sv-SE" b="1"/>
              <a:t>Chatt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sv-SE"/>
              <a:t>Klicka på </a:t>
            </a:r>
            <a:r>
              <a:rPr lang="sv-SE" b="1"/>
              <a:t>…</a:t>
            </a:r>
            <a:endParaRPr lang="sv-SE"/>
          </a:p>
          <a:p>
            <a:pPr marL="457200" indent="-457200">
              <a:buFont typeface="+mj-lt"/>
              <a:buAutoNum type="arabicPeriod" startAt="13"/>
            </a:pPr>
            <a:r>
              <a:rPr lang="sv-SE"/>
              <a:t> Klicka på </a:t>
            </a:r>
            <a:r>
              <a:rPr lang="sv-SE" b="1"/>
              <a:t>🔗Hämta länk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sv-SE"/>
              <a:t>Klicka på </a:t>
            </a:r>
            <a:r>
              <a:rPr lang="sv-SE" b="1"/>
              <a:t>Kopiera 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755D83-4409-4CB6-8FC4-C0E8DC22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10887000" cy="1143000"/>
          </a:xfrm>
        </p:spPr>
        <p:txBody>
          <a:bodyPr/>
          <a:lstStyle/>
          <a:p>
            <a:r>
              <a:rPr lang="sv-SE" sz="3200"/>
              <a:t>Kopiera länk </a:t>
            </a:r>
            <a:r>
              <a:rPr lang="sv-SE"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till inspelningen i Teams</a:t>
            </a:r>
            <a:endParaRPr lang="sv-SE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11FD356-72BB-4FE4-BCF0-DD63D1BF0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00482"/>
            <a:ext cx="5916224" cy="483989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50D3EFB-60C2-45CA-B3CB-32916A4D8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89" y="4681844"/>
            <a:ext cx="5174880" cy="19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9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4EF5EF7-C769-405D-A221-7BD3F6BB7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7993179" cy="3641725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Börja med att skapa en ny chatt eller använd en befintlig, klistra in länken i chatt-meddelandet.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sv-SE"/>
              <a:t>Klistra in den kopierade länken i meddelandet.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sv-SE"/>
              <a:t>Klicka på lilla nedåtpilen </a:t>
            </a:r>
            <a:r>
              <a:rPr lang="sv-SE" b="1"/>
              <a:t>⬇</a:t>
            </a:r>
            <a:r>
              <a:rPr lang="sv-SE"/>
              <a:t> för </a:t>
            </a:r>
            <a:r>
              <a:rPr lang="sv-SE" b="1"/>
              <a:t>länkinställningar</a:t>
            </a:r>
            <a:r>
              <a:rPr lang="sv-SE"/>
              <a:t>.</a:t>
            </a:r>
          </a:p>
          <a:p>
            <a:pPr marL="457200" indent="-457200">
              <a:buFont typeface="+mj-lt"/>
              <a:buAutoNum type="arabicPeriod" startAt="17"/>
            </a:pPr>
            <a:endParaRPr lang="sv-SE"/>
          </a:p>
          <a:p>
            <a:pPr marL="457200" indent="-457200">
              <a:buFont typeface="+mj-lt"/>
              <a:buAutoNum type="arabicPeriod" startAt="17"/>
            </a:pP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755D83-4409-4CB6-8FC4-C0E8DC22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Klistra in länken </a:t>
            </a:r>
            <a:r>
              <a:rPr lang="sv-SE"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till inspelningen i Teams-chatt</a:t>
            </a:r>
            <a:endParaRPr lang="sv-SE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157DAD3-DE77-48FF-810B-99E097802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005064"/>
            <a:ext cx="7993179" cy="239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8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4EF5EF7-C769-405D-A221-7BD3F6BB7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1874838"/>
            <a:ext cx="5630417" cy="3641725"/>
          </a:xfrm>
        </p:spPr>
        <p:txBody>
          <a:bodyPr/>
          <a:lstStyle/>
          <a:p>
            <a:pPr marL="457200" indent="-457200">
              <a:buFont typeface="+mj-lt"/>
              <a:buAutoNum type="arabicPeriod" startAt="19"/>
            </a:pPr>
            <a:r>
              <a:rPr lang="sv-SE"/>
              <a:t>Personen/</a:t>
            </a:r>
            <a:r>
              <a:rPr lang="sv-SE" err="1"/>
              <a:t>erna</a:t>
            </a:r>
            <a:r>
              <a:rPr lang="sv-SE"/>
              <a:t> i chatten finns nu med som behörig/a att se inspelningen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sv-SE"/>
              <a:t>Välj hur du vill dela, exempelvis ”</a:t>
            </a:r>
            <a:r>
              <a:rPr lang="sv-SE" b="1"/>
              <a:t>Personer i den här chatten</a:t>
            </a:r>
            <a:r>
              <a:rPr lang="sv-SE"/>
              <a:t>”, </a:t>
            </a:r>
          </a:p>
          <a:p>
            <a:pPr marL="833438" lvl="1" indent="-457200"/>
            <a:r>
              <a:rPr lang="sv-SE"/>
              <a:t>då får även framtida chattmedlemmar tillgång.</a:t>
            </a:r>
          </a:p>
          <a:p>
            <a:pPr marL="833438" lvl="1" indent="-457200"/>
            <a:r>
              <a:rPr lang="sv-SE"/>
              <a:t>Om du istället delar länken i ett inlägg i Teams kommer vissa personer bli medlemmarna i det teamet.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sv-SE"/>
              <a:t>Klicka på </a:t>
            </a:r>
            <a:r>
              <a:rPr lang="sv-SE" b="1"/>
              <a:t>Använd</a:t>
            </a:r>
          </a:p>
          <a:p>
            <a:pPr marL="0" indent="0">
              <a:buNone/>
            </a:pPr>
            <a:r>
              <a:rPr lang="sv-SE" i="1"/>
              <a:t>Skicka iväg meddelandet</a:t>
            </a:r>
          </a:p>
          <a:p>
            <a:pPr marL="457200" indent="-457200">
              <a:buFont typeface="+mj-lt"/>
              <a:buAutoNum type="arabicPeriod" startAt="19"/>
            </a:pPr>
            <a:endParaRPr lang="sv-SE"/>
          </a:p>
          <a:p>
            <a:pPr marL="457200" indent="-457200">
              <a:buFont typeface="+mj-lt"/>
              <a:buAutoNum type="arabicPeriod" startAt="19"/>
            </a:pP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755D83-4409-4CB6-8FC4-C0E8DC22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7574632" cy="1143000"/>
          </a:xfrm>
        </p:spPr>
        <p:txBody>
          <a:bodyPr/>
          <a:lstStyle/>
          <a:p>
            <a:r>
              <a:rPr lang="sv-SE" sz="3200"/>
              <a:t>Dela </a:t>
            </a:r>
            <a:r>
              <a:rPr lang="sv-SE"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inspelningen </a:t>
            </a:r>
            <a:r>
              <a:rPr lang="sv-SE" sz="2800"/>
              <a:t>till rätt personer </a:t>
            </a:r>
            <a:endParaRPr lang="sv-SE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65FD384-BC65-4511-BDD4-2FB4DF367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114714"/>
            <a:ext cx="3895238" cy="6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5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0080939-11C2-4EF1-B15A-8F3DB7333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3686200" cy="3641725"/>
          </a:xfrm>
        </p:spPr>
        <p:txBody>
          <a:bodyPr/>
          <a:lstStyle/>
          <a:p>
            <a:pPr marL="457200" indent="-457200">
              <a:buFont typeface="+mj-lt"/>
              <a:buAutoNum type="arabicPeriod" startAt="22"/>
            </a:pPr>
            <a:r>
              <a:rPr lang="sv-SE"/>
              <a:t>Gå till </a:t>
            </a:r>
            <a:r>
              <a:rPr lang="sv-SE" b="1"/>
              <a:t>Chatt</a:t>
            </a:r>
            <a:r>
              <a:rPr lang="sv-SE"/>
              <a:t> i Teams</a:t>
            </a:r>
          </a:p>
          <a:p>
            <a:pPr marL="457200" indent="-457200">
              <a:buFont typeface="+mj-lt"/>
              <a:buAutoNum type="arabicPeriod" startAt="22"/>
            </a:pPr>
            <a:r>
              <a:rPr lang="sv-SE"/>
              <a:t>Klicka på mötets chatt</a:t>
            </a:r>
          </a:p>
          <a:p>
            <a:pPr marL="457200" indent="-457200">
              <a:buFont typeface="+mj-lt"/>
              <a:buAutoNum type="arabicPeriod" startAt="22"/>
            </a:pPr>
            <a:r>
              <a:rPr lang="sv-SE"/>
              <a:t>Klicka på inspelningens </a:t>
            </a:r>
            <a:r>
              <a:rPr lang="sv-SE" b="1"/>
              <a:t>…</a:t>
            </a:r>
          </a:p>
          <a:p>
            <a:pPr marL="457200" indent="-457200">
              <a:buFont typeface="+mj-lt"/>
              <a:buAutoNum type="arabicPeriod" startAt="22"/>
            </a:pPr>
            <a:r>
              <a:rPr lang="sv-SE"/>
              <a:t>Välj </a:t>
            </a:r>
            <a:r>
              <a:rPr lang="sv-SE" b="1"/>
              <a:t>Öppna</a:t>
            </a:r>
            <a:r>
              <a:rPr lang="sv-SE"/>
              <a:t> istället för Hämta länk.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34AB6EC-F01A-4993-82FF-473E4DCE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Öppna </a:t>
            </a:r>
            <a:r>
              <a:rPr lang="sv-SE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inspelningen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150EC9-0993-44D9-B8A8-F926DD2A1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7" y="2070989"/>
            <a:ext cx="7560840" cy="26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9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49E447C-BD0F-43AC-A4DB-0573925F34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1103024" cy="1399651"/>
          </a:xfrm>
        </p:spPr>
        <p:txBody>
          <a:bodyPr numCol="2" spcCol="180000"/>
          <a:lstStyle/>
          <a:p>
            <a:pPr marL="457200" indent="-457200">
              <a:buFont typeface="+mj-lt"/>
              <a:buAutoNum type="arabicPeriod" startAt="26"/>
            </a:pPr>
            <a:r>
              <a:rPr lang="sv-SE"/>
              <a:t>Klicka på </a:t>
            </a:r>
            <a:r>
              <a:rPr lang="sv-SE" b="1"/>
              <a:t>i:et</a:t>
            </a:r>
          </a:p>
          <a:p>
            <a:pPr marL="457200" indent="-457200">
              <a:buFont typeface="+mj-lt"/>
              <a:buAutoNum type="arabicPeriod" startAt="26"/>
            </a:pPr>
            <a:r>
              <a:rPr lang="sv-SE"/>
              <a:t>Välj </a:t>
            </a:r>
            <a:r>
              <a:rPr lang="sv-SE" b="1"/>
              <a:t>Hantera åtkomst</a:t>
            </a:r>
          </a:p>
          <a:p>
            <a:pPr marL="457200" indent="-457200">
              <a:buFont typeface="+mj-lt"/>
              <a:buAutoNum type="arabicPeriod" startAt="26"/>
            </a:pPr>
            <a:r>
              <a:rPr lang="sv-SE"/>
              <a:t>Välj </a:t>
            </a:r>
            <a:r>
              <a:rPr lang="sv-SE" b="1"/>
              <a:t>Sluta dela</a:t>
            </a:r>
          </a:p>
          <a:p>
            <a:pPr marL="457200" indent="-457200">
              <a:buFont typeface="+mj-lt"/>
              <a:buAutoNum type="arabicPeriod" startAt="26"/>
            </a:pPr>
            <a:r>
              <a:rPr lang="sv-SE"/>
              <a:t>Här kan du ändra </a:t>
            </a:r>
            <a:r>
              <a:rPr lang="sv-SE" b="1"/>
              <a:t>förfallodatum</a:t>
            </a:r>
            <a:r>
              <a:rPr lang="sv-SE"/>
              <a:t>, det är </a:t>
            </a:r>
            <a:r>
              <a:rPr lang="sv-SE" i="1"/>
              <a:t>automatiskt 2 månader </a:t>
            </a:r>
            <a:r>
              <a:rPr lang="sv-SE"/>
              <a:t>efter inspelning</a:t>
            </a:r>
          </a:p>
          <a:p>
            <a:pPr marL="457200" indent="-457200">
              <a:buFont typeface="+mj-lt"/>
              <a:buAutoNum type="arabicPeriod" startAt="26"/>
            </a:pPr>
            <a:r>
              <a:rPr lang="sv-SE"/>
              <a:t>Under </a:t>
            </a:r>
            <a:r>
              <a:rPr lang="sv-SE" b="1"/>
              <a:t>…</a:t>
            </a:r>
            <a:r>
              <a:rPr lang="sv-SE"/>
              <a:t> kan du </a:t>
            </a:r>
            <a:r>
              <a:rPr lang="sv-SE" b="1"/>
              <a:t>Radera</a:t>
            </a:r>
            <a:r>
              <a:rPr lang="sv-SE"/>
              <a:t> inspelningen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FC1D781B-1769-468C-B863-941EB5CD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Sluta dela och ta bort </a:t>
            </a:r>
            <a:r>
              <a:rPr lang="sv-SE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inspelningen</a:t>
            </a:r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3CACA60-90FA-49FC-90B6-0A3A7A370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3511"/>
            <a:ext cx="12192000" cy="326507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15A0AA2-A222-4ED3-B3B1-5312AC7F3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768" y="382468"/>
            <a:ext cx="2315880" cy="10016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ubrik 7">
            <a:extLst>
              <a:ext uri="{FF2B5EF4-FFF2-40B4-BE49-F238E27FC236}">
                <a16:creationId xmlns:a16="http://schemas.microsoft.com/office/drawing/2014/main" id="{D238CBA0-8C82-47AE-A692-44B61FC6B8C6}"/>
              </a:ext>
            </a:extLst>
          </p:cNvPr>
          <p:cNvSpPr txBox="1">
            <a:spLocks/>
          </p:cNvSpPr>
          <p:nvPr/>
        </p:nvSpPr>
        <p:spPr>
          <a:xfrm>
            <a:off x="9452798" y="-27384"/>
            <a:ext cx="2769682" cy="34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rgbClr val="FFFFFF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sv-SE" sz="1400"/>
              <a:t>Tips</a:t>
            </a:r>
            <a:r>
              <a:rPr lang="sv-SE"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OneDrive </a:t>
            </a:r>
            <a:r>
              <a:rPr lang="sv-SE"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 Inspelningar</a:t>
            </a:r>
            <a:endParaRPr lang="sv-SE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8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5C041A5-7FBC-45A6-B9EB-B9BA854F07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Spela in ett kort meddelande</a:t>
            </a:r>
          </a:p>
          <a:p>
            <a:r>
              <a:rPr lang="sv-SE"/>
              <a:t>Dela till någon i ett chattmeddelande</a:t>
            </a:r>
          </a:p>
          <a:p>
            <a:r>
              <a:rPr lang="sv-SE"/>
              <a:t>Sluta dela inspelningen</a:t>
            </a:r>
          </a:p>
          <a:p>
            <a:r>
              <a:rPr lang="sv-SE"/>
              <a:t>Ta bort inspelningen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8E1FEA8-D905-4DBE-8280-38A99AD1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Labba </a:t>
            </a:r>
            <a:r>
              <a:rPr lang="sv-SE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med att </a:t>
            </a:r>
            <a:r>
              <a:rPr lang="sv-SE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spela in, dela och ta bort en kort inspelning</a:t>
            </a:r>
          </a:p>
        </p:txBody>
      </p:sp>
    </p:spTree>
    <p:extLst>
      <p:ext uri="{BB962C8B-B14F-4D97-AF65-F5344CB8AC3E}">
        <p14:creationId xmlns:p14="http://schemas.microsoft.com/office/powerpoint/2010/main" val="373005383"/>
      </p:ext>
    </p:extLst>
  </p:cSld>
  <p:clrMapOvr>
    <a:masterClrMapping/>
  </p:clrMapOvr>
</p:sld>
</file>

<file path=ppt/theme/theme1.xml><?xml version="1.0" encoding="utf-8"?>
<a:theme xmlns:a="http://schemas.openxmlformats.org/drawingml/2006/main" name="Rubriksida">
  <a:themeElements>
    <a:clrScheme name="Rubriksida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623D5A"/>
      </a:accent1>
      <a:accent2>
        <a:srgbClr val="FFC01D"/>
      </a:accent2>
      <a:accent3>
        <a:srgbClr val="8F2970"/>
      </a:accent3>
      <a:accent4>
        <a:srgbClr val="72AE9F"/>
      </a:accent4>
      <a:accent5>
        <a:srgbClr val="143C1E"/>
      </a:accent5>
      <a:accent6>
        <a:srgbClr val="81786B"/>
      </a:accent6>
      <a:hlink>
        <a:srgbClr val="000000"/>
      </a:hlink>
      <a:folHlink>
        <a:srgbClr val="000000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EAF7D979-78E7-47B7-8B3A-ABCDC9A48EEF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dersida, Vit">
  <a:themeElements>
    <a:clrScheme name="Skellefteå kommun">
      <a:dk1>
        <a:srgbClr val="000000"/>
      </a:dk1>
      <a:lt1>
        <a:srgbClr val="FFFFFF"/>
      </a:lt1>
      <a:dk2>
        <a:srgbClr val="ECECEC"/>
      </a:dk2>
      <a:lt2>
        <a:srgbClr val="ECECEC"/>
      </a:lt2>
      <a:accent1>
        <a:srgbClr val="004165"/>
      </a:accent1>
      <a:accent2>
        <a:srgbClr val="CB511C"/>
      </a:accent2>
      <a:accent3>
        <a:srgbClr val="8F2970"/>
      </a:accent3>
      <a:accent4>
        <a:srgbClr val="4D7579"/>
      </a:accent4>
      <a:accent5>
        <a:srgbClr val="0070C0"/>
      </a:accent5>
      <a:accent6>
        <a:srgbClr val="623D65"/>
      </a:accent6>
      <a:hlink>
        <a:srgbClr val="0070C0"/>
      </a:hlink>
      <a:folHlink>
        <a:srgbClr val="000000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A514793F-2AAA-4A75-8AD1-10B83CBA6935}"/>
    </a:ext>
  </a:extLst>
</a:theme>
</file>

<file path=ppt/theme/theme3.xml><?xml version="1.0" encoding="utf-8"?>
<a:theme xmlns:a="http://schemas.openxmlformats.org/drawingml/2006/main" name="Undersida, Aska">
  <a:themeElements>
    <a:clrScheme name="Aska">
      <a:dk1>
        <a:srgbClr val="FFFFFF"/>
      </a:dk1>
      <a:lt1>
        <a:srgbClr val="FFFFFF"/>
      </a:lt1>
      <a:dk2>
        <a:srgbClr val="4B4A49"/>
      </a:dk2>
      <a:lt2>
        <a:srgbClr val="4B4A49"/>
      </a:lt2>
      <a:accent1>
        <a:srgbClr val="CB501B"/>
      </a:accent1>
      <a:accent2>
        <a:srgbClr val="EFC924"/>
      </a:accent2>
      <a:accent3>
        <a:srgbClr val="72AD9F"/>
      </a:accent3>
      <a:accent4>
        <a:srgbClr val="ECECEC"/>
      </a:accent4>
      <a:accent5>
        <a:srgbClr val="8F286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5CFF5CC8-F651-4ABF-86D8-A47D3800E648}"/>
    </a:ext>
  </a:extLst>
</a:theme>
</file>

<file path=ppt/theme/theme4.xml><?xml version="1.0" encoding="utf-8"?>
<a:theme xmlns:a="http://schemas.openxmlformats.org/drawingml/2006/main" name="Undersida, Skog">
  <a:themeElements>
    <a:clrScheme name="Skog">
      <a:dk1>
        <a:srgbClr val="FFFFFF"/>
      </a:dk1>
      <a:lt1>
        <a:srgbClr val="FEFFFF"/>
      </a:lt1>
      <a:dk2>
        <a:srgbClr val="143C1E"/>
      </a:dk2>
      <a:lt2>
        <a:srgbClr val="143C1E"/>
      </a:lt2>
      <a:accent1>
        <a:srgbClr val="72AD9F"/>
      </a:accent1>
      <a:accent2>
        <a:srgbClr val="CB501B"/>
      </a:accent2>
      <a:accent3>
        <a:srgbClr val="EFC924"/>
      </a:accent3>
      <a:accent4>
        <a:srgbClr val="8F2970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912B3E53-1E20-4FB6-9020-48B83DC82473}"/>
    </a:ext>
  </a:extLst>
</a:theme>
</file>

<file path=ppt/theme/theme5.xml><?xml version="1.0" encoding="utf-8"?>
<a:theme xmlns:a="http://schemas.openxmlformats.org/drawingml/2006/main" name="Undersida, Vinternatt">
  <a:themeElements>
    <a:clrScheme name="Vinternatt">
      <a:dk1>
        <a:srgbClr val="FFFFFF"/>
      </a:dk1>
      <a:lt1>
        <a:srgbClr val="FEFFFF"/>
      </a:lt1>
      <a:dk2>
        <a:srgbClr val="13557C"/>
      </a:dk2>
      <a:lt2>
        <a:srgbClr val="13557C"/>
      </a:lt2>
      <a:accent1>
        <a:srgbClr val="64A0C8"/>
      </a:accent1>
      <a:accent2>
        <a:srgbClr val="EFC924"/>
      </a:accent2>
      <a:accent3>
        <a:srgbClr val="72AD9F"/>
      </a:accent3>
      <a:accent4>
        <a:srgbClr val="FFFFFF"/>
      </a:accent4>
      <a:accent5>
        <a:srgbClr val="8F286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01F36C7A-C4EC-4F36-B9DB-4774F622F6CB}"/>
    </a:ext>
  </a:extLst>
</a:theme>
</file>

<file path=ppt/theme/theme6.xml><?xml version="1.0" encoding="utf-8"?>
<a:theme xmlns:a="http://schemas.openxmlformats.org/drawingml/2006/main" name="Undersida, Fjäll">
  <a:themeElements>
    <a:clrScheme name="Fjäll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4165"/>
      </a:accent1>
      <a:accent2>
        <a:srgbClr val="8F2970"/>
      </a:accent2>
      <a:accent3>
        <a:srgbClr val="64A0C8"/>
      </a:accent3>
      <a:accent4>
        <a:srgbClr val="143C1E"/>
      </a:accent4>
      <a:accent5>
        <a:srgbClr val="72AE9F"/>
      </a:accent5>
      <a:accent6>
        <a:srgbClr val="DD4814"/>
      </a:accent6>
      <a:hlink>
        <a:srgbClr val="000000"/>
      </a:hlink>
      <a:folHlink>
        <a:srgbClr val="000000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24AA3C8D-A5D5-42B6-8F50-99859C34E1E5}"/>
    </a:ext>
  </a:extLst>
</a:theme>
</file>

<file path=ppt/theme/theme7.xml><?xml version="1.0" encoding="utf-8"?>
<a:theme xmlns:a="http://schemas.openxmlformats.org/drawingml/2006/main" name="Undersida, Plommon">
  <a:themeElements>
    <a:clrScheme name="Plommon">
      <a:dk1>
        <a:srgbClr val="FFFFFF"/>
      </a:dk1>
      <a:lt1>
        <a:srgbClr val="FEFFFF"/>
      </a:lt1>
      <a:dk2>
        <a:srgbClr val="613C59"/>
      </a:dk2>
      <a:lt2>
        <a:srgbClr val="613C59"/>
      </a:lt2>
      <a:accent1>
        <a:srgbClr val="FFC1D3"/>
      </a:accent1>
      <a:accent2>
        <a:srgbClr val="72AD9F"/>
      </a:accent2>
      <a:accent3>
        <a:srgbClr val="EFC924"/>
      </a:accent3>
      <a:accent4>
        <a:srgbClr val="CB501B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E7B1EE59-8500-4708-83C7-EF14F2793836}"/>
    </a:ext>
  </a:extLst>
</a:theme>
</file>

<file path=ppt/theme/theme8.xml><?xml version="1.0" encoding="utf-8"?>
<a:theme xmlns:a="http://schemas.openxmlformats.org/drawingml/2006/main" name="Undersida, Tång">
  <a:themeElements>
    <a:clrScheme name="Tång">
      <a:dk1>
        <a:srgbClr val="FFFFFF"/>
      </a:dk1>
      <a:lt1>
        <a:srgbClr val="FEFFFF"/>
      </a:lt1>
      <a:dk2>
        <a:srgbClr val="4D7478"/>
      </a:dk2>
      <a:lt2>
        <a:srgbClr val="4D7478"/>
      </a:lt2>
      <a:accent1>
        <a:srgbClr val="EFC924"/>
      </a:accent1>
      <a:accent2>
        <a:srgbClr val="623D5A"/>
      </a:accent2>
      <a:accent3>
        <a:srgbClr val="143C1E"/>
      </a:accent3>
      <a:accent4>
        <a:srgbClr val="ECECEC"/>
      </a:accent4>
      <a:accent5>
        <a:srgbClr val="000000"/>
      </a:accent5>
      <a:accent6>
        <a:srgbClr val="FFC1D3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BABEDAEC-9D8B-4461-A844-80AE76338C91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135e02d3-bee5-4bbc-986e-1dd8be02044f" xsi:nil="true"/>
    <Has_Teacher_Only_SectionGroup xmlns="135e02d3-bee5-4bbc-986e-1dd8be02044f" xsi:nil="true"/>
    <TeamsChannelId xmlns="135e02d3-bee5-4bbc-986e-1dd8be02044f" xsi:nil="true"/>
    <Invited_Teachers xmlns="135e02d3-bee5-4bbc-986e-1dd8be02044f" xsi:nil="true"/>
    <Invited_Students xmlns="135e02d3-bee5-4bbc-986e-1dd8be02044f" xsi:nil="true"/>
    <IsNotebookLocked xmlns="135e02d3-bee5-4bbc-986e-1dd8be02044f" xsi:nil="true"/>
    <Teachers xmlns="135e02d3-bee5-4bbc-986e-1dd8be02044f">
      <UserInfo>
        <DisplayName/>
        <AccountId xsi:nil="true"/>
        <AccountType/>
      </UserInfo>
    </Teachers>
    <Templates xmlns="135e02d3-bee5-4bbc-986e-1dd8be02044f" xsi:nil="true"/>
    <Self_Registration_Enabled xmlns="135e02d3-bee5-4bbc-986e-1dd8be02044f" xsi:nil="true"/>
    <CultureName xmlns="135e02d3-bee5-4bbc-986e-1dd8be02044f" xsi:nil="true"/>
    <DefaultSectionNames xmlns="135e02d3-bee5-4bbc-986e-1dd8be02044f" xsi:nil="true"/>
    <AppVersion xmlns="135e02d3-bee5-4bbc-986e-1dd8be02044f" xsi:nil="true"/>
    <NotebookType xmlns="135e02d3-bee5-4bbc-986e-1dd8be02044f" xsi:nil="true"/>
    <Student_Groups xmlns="135e02d3-bee5-4bbc-986e-1dd8be02044f">
      <UserInfo>
        <DisplayName/>
        <AccountId xsi:nil="true"/>
        <AccountType/>
      </UserInfo>
    </Student_Groups>
    <Owner xmlns="135e02d3-bee5-4bbc-986e-1dd8be02044f">
      <UserInfo>
        <DisplayName/>
        <AccountId xsi:nil="true"/>
        <AccountType/>
      </UserInfo>
    </Owner>
    <Students xmlns="135e02d3-bee5-4bbc-986e-1dd8be02044f">
      <UserInfo>
        <DisplayName/>
        <AccountId xsi:nil="true"/>
        <AccountType/>
      </UserInfo>
    </Students>
    <Is_Collaboration_Space_Locked xmlns="135e02d3-bee5-4bbc-986e-1dd8be02044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3A27BFD364D647818BBD4F2ABEC8C6" ma:contentTypeVersion="30" ma:contentTypeDescription="Skapa ett nytt dokument." ma:contentTypeScope="" ma:versionID="2c71aa3183b7ca8e7d318a752b4ac354">
  <xsd:schema xmlns:xsd="http://www.w3.org/2001/XMLSchema" xmlns:xs="http://www.w3.org/2001/XMLSchema" xmlns:p="http://schemas.microsoft.com/office/2006/metadata/properties" xmlns:ns3="135e02d3-bee5-4bbc-986e-1dd8be02044f" xmlns:ns4="98b7f101-6190-42bf-9753-d3563b3f7cf2" targetNamespace="http://schemas.microsoft.com/office/2006/metadata/properties" ma:root="true" ma:fieldsID="8acd524755b10f7b8930aa7de40c065f" ns3:_="" ns4:_="">
    <xsd:import namespace="135e02d3-bee5-4bbc-986e-1dd8be02044f"/>
    <xsd:import namespace="98b7f101-6190-42bf-9753-d3563b3f7c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e02d3-bee5-4bbc-986e-1dd8be0204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IsNotebookLocked" ma:index="26" nillable="true" ma:displayName="Is Notebook Locked" ma:internalName="IsNotebookLocked">
      <xsd:simpleType>
        <xsd:restriction base="dms:Boolean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7f101-6190-42bf-9753-d3563b3f7cf2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9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EBD8A6-6E0E-4554-A595-0D7138F63C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9E1089-9D0D-43EB-9770-CFAABCFEEA5B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8b7f101-6190-42bf-9753-d3563b3f7cf2"/>
    <ds:schemaRef ds:uri="http://purl.org/dc/elements/1.1/"/>
    <ds:schemaRef ds:uri="http://www.w3.org/XML/1998/namespace"/>
    <ds:schemaRef ds:uri="http://schemas.microsoft.com/office/2006/documentManagement/types"/>
    <ds:schemaRef ds:uri="135e02d3-bee5-4bbc-986e-1dd8be02044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91EA720-D633-41BB-9703-0C9C6D304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5e02d3-bee5-4bbc-986e-1dd8be02044f"/>
    <ds:schemaRef ds:uri="98b7f101-6190-42bf-9753-d3563b3f7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Skellefteå kommun_mall</Template>
  <TotalTime>3</TotalTime>
  <Words>441</Words>
  <Application>Microsoft Office PowerPoint</Application>
  <PresentationFormat>Bredbild</PresentationFormat>
  <Paragraphs>61</Paragraphs>
  <Slides>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8</vt:i4>
      </vt:variant>
    </vt:vector>
  </HeadingPairs>
  <TitlesOfParts>
    <vt:vector size="21" baseType="lpstr">
      <vt:lpstr>Calibri</vt:lpstr>
      <vt:lpstr>Open Sans Light</vt:lpstr>
      <vt:lpstr>Open Sans</vt:lpstr>
      <vt:lpstr>Arial</vt:lpstr>
      <vt:lpstr>Open Sans Extrabold</vt:lpstr>
      <vt:lpstr>Rubriksida</vt:lpstr>
      <vt:lpstr>Undersida, Vit</vt:lpstr>
      <vt:lpstr>Undersida, Aska</vt:lpstr>
      <vt:lpstr>Undersida, Skog</vt:lpstr>
      <vt:lpstr>Undersida, Vinternatt</vt:lpstr>
      <vt:lpstr>Undersida, Fjäll</vt:lpstr>
      <vt:lpstr>Undersida, Plommon</vt:lpstr>
      <vt:lpstr>Undersida, Tång</vt:lpstr>
      <vt:lpstr>Starta möte för att spela in ett veckobrev i Teams</vt:lpstr>
      <vt:lpstr>Starta och stoppa inspelning i Teams</vt:lpstr>
      <vt:lpstr>Kopiera länk till inspelningen i Teams</vt:lpstr>
      <vt:lpstr>Klistra in länken till inspelningen i Teams-chatt</vt:lpstr>
      <vt:lpstr>Dela inspelningen till rätt personer </vt:lpstr>
      <vt:lpstr>Öppna inspelningen</vt:lpstr>
      <vt:lpstr>Sluta dela och ta bort inspelningen</vt:lpstr>
      <vt:lpstr>Labba med att spela in, dela och ta bort en kort inspelning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Lärlabb A</dc:title>
  <dc:creator>Sara Hällgren</dc:creator>
  <dc:description>Powerpointmall i kommunens grafiska profil. Format 16.9.</dc:description>
  <cp:lastModifiedBy>Carina Berggren</cp:lastModifiedBy>
  <cp:revision>3</cp:revision>
  <dcterms:created xsi:type="dcterms:W3CDTF">2022-05-03T07:25:00Z</dcterms:created>
  <dcterms:modified xsi:type="dcterms:W3CDTF">2022-10-04T14:31:23Z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0x010100883A27BFD364D647818BBD4F2ABEC8C6</vt:lpwstr>
  </property>
  <property fmtid="{D5CDD505-2E9C-101B-9397-08002B2CF9AE}" pid="3" name="_dlc_DocIdItemGuid">
    <vt:lpwstr>2dbba960-665b-4aa3-a619-42876208dae3</vt:lpwstr>
  </property>
  <property fmtid="{D5CDD505-2E9C-101B-9397-08002B2CF9AE}" pid="4" name="CSUnit">
    <vt:lpwstr/>
  </property>
  <property fmtid="{D5CDD505-2E9C-101B-9397-08002B2CF9AE}" pid="5" name="CSDepartment">
    <vt:lpwstr>534;#Kommunikation|8238e43c-edc5-45f3-91a1-e3bf4dd39e77</vt:lpwstr>
  </property>
  <property fmtid="{D5CDD505-2E9C-101B-9397-08002B2CF9AE}" pid="6" name="CSCommittee">
    <vt:lpwstr/>
  </property>
  <property fmtid="{D5CDD505-2E9C-101B-9397-08002B2CF9AE}" pid="7" name="CSService">
    <vt:lpwstr>76;#Support ＆ lokaler|6a1b364b-33e4-4c43-a1c3-ecfade71ec84</vt:lpwstr>
  </property>
  <property fmtid="{D5CDD505-2E9C-101B-9397-08002B2CF9AE}" pid="8" name="CSKeyword">
    <vt:lpwstr>74;#mall|2336cf18-e73b-45e0-bae1-9e65c4e4080d;#4995;#power point|18fb125d-c9fe-4e73-8c81-2f63eb289051;#3751;#Powerpoint|8555a278-3401-492c-b56f-7d6e59d2d0f4;#5398;#grafiska profilen|806a8a7a-43d6-4ad6-a9ec-0a266827820f;#5399;#ny grafisk profil|00cacebd-83</vt:lpwstr>
  </property>
  <property fmtid="{D5CDD505-2E9C-101B-9397-08002B2CF9AE}" pid="9" name="CSProcess">
    <vt:lpwstr/>
  </property>
  <property fmtid="{D5CDD505-2E9C-101B-9397-08002B2CF9AE}" pid="10" name="DocumentCategory">
    <vt:lpwstr/>
  </property>
  <property fmtid="{D5CDD505-2E9C-101B-9397-08002B2CF9AE}" pid="11" name="HsaUnit">
    <vt:lpwstr/>
  </property>
  <property fmtid="{D5CDD505-2E9C-101B-9397-08002B2CF9AE}" pid="12" name="EconomyUnit">
    <vt:lpwstr/>
  </property>
</Properties>
</file>