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6" r:id="rId4"/>
    <p:sldMasterId id="2147483935" r:id="rId5"/>
    <p:sldMasterId id="2147483957" r:id="rId6"/>
    <p:sldMasterId id="2147483854" r:id="rId7"/>
    <p:sldMasterId id="2147483875" r:id="rId8"/>
  </p:sldMasterIdLst>
  <p:notesMasterIdLst>
    <p:notesMasterId r:id="rId22"/>
  </p:notesMasterIdLst>
  <p:sldIdLst>
    <p:sldId id="278" r:id="rId9"/>
    <p:sldId id="277" r:id="rId10"/>
    <p:sldId id="272" r:id="rId11"/>
    <p:sldId id="328" r:id="rId12"/>
    <p:sldId id="322" r:id="rId13"/>
    <p:sldId id="325" r:id="rId14"/>
    <p:sldId id="321" r:id="rId15"/>
    <p:sldId id="307" r:id="rId16"/>
    <p:sldId id="315" r:id="rId17"/>
    <p:sldId id="311" r:id="rId18"/>
    <p:sldId id="313" r:id="rId19"/>
    <p:sldId id="323" r:id="rId20"/>
    <p:sldId id="301" r:id="rId2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vsnitt" id="{0078963B-3B3F-448E-A9E3-7FF5AEAB39D9}">
          <p14:sldIdLst>
            <p14:sldId id="278"/>
            <p14:sldId id="277"/>
          </p14:sldIdLst>
        </p14:section>
        <p14:section name="Intro" id="{D54F89C0-21EC-4F9C-8B63-CB5DE2503DF2}">
          <p14:sldIdLst>
            <p14:sldId id="272"/>
            <p14:sldId id="328"/>
            <p14:sldId id="322"/>
            <p14:sldId id="325"/>
          </p14:sldIdLst>
        </p14:section>
        <p14:section name="Case och reflektionsfrågor" id="{0023FCAD-6DFD-4F67-B6A7-1F8890BC27D6}">
          <p14:sldIdLst>
            <p14:sldId id="321"/>
            <p14:sldId id="307"/>
            <p14:sldId id="315"/>
          </p14:sldIdLst>
        </p14:section>
        <p14:section name="Avrundning" id="{85448E58-9429-40D9-A37A-BE717065386E}">
          <p14:sldIdLst>
            <p14:sldId id="311"/>
            <p14:sldId id="313"/>
            <p14:sldId id="323"/>
            <p14:sldId id="30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00A01E"/>
    <a:srgbClr val="DCE7F6"/>
    <a:srgbClr val="00CC00"/>
    <a:srgbClr val="5F5F5F"/>
    <a:srgbClr val="FF99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1B5227-78D7-4065-AF73-C644184764BC}" v="41" dt="2023-12-15T09:07:40.433"/>
    <p1510:client id="{F7BF06F7-9971-6B85-69EC-4FC9D9C9D78A}" v="2" dt="2023-12-15T07:20:46.6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62344"/>
  </p:normalViewPr>
  <p:slideViewPr>
    <p:cSldViewPr snapToGrid="0">
      <p:cViewPr varScale="1">
        <p:scale>
          <a:sx n="112" d="100"/>
          <a:sy n="112" d="100"/>
        </p:scale>
        <p:origin x="11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lin Bergvall" userId="S::malin.bergvall_regionvasterbotten.se#ext#@umea.onmicrosoft.com::02561d3e-c212-4c6f-8d6b-83e5493cadda" providerId="AD" clId="Web-{F2F78A12-C67C-0BD2-81DE-A9C7720D5740}"/>
    <pc:docChg chg="modSld">
      <pc:chgData name="Malin Bergvall" userId="S::malin.bergvall_regionvasterbotten.se#ext#@umea.onmicrosoft.com::02561d3e-c212-4c6f-8d6b-83e5493cadda" providerId="AD" clId="Web-{F2F78A12-C67C-0BD2-81DE-A9C7720D5740}" dt="2022-10-31T08:34:40.478" v="6"/>
      <pc:docMkLst>
        <pc:docMk/>
      </pc:docMkLst>
      <pc:sldChg chg="addSp modSp">
        <pc:chgData name="Malin Bergvall" userId="S::malin.bergvall_regionvasterbotten.se#ext#@umea.onmicrosoft.com::02561d3e-c212-4c6f-8d6b-83e5493cadda" providerId="AD" clId="Web-{F2F78A12-C67C-0BD2-81DE-A9C7720D5740}" dt="2022-10-31T08:34:40.478" v="6"/>
        <pc:sldMkLst>
          <pc:docMk/>
          <pc:sldMk cId="1223796912" sldId="320"/>
        </pc:sldMkLst>
        <pc:spChg chg="add mod">
          <ac:chgData name="Malin Bergvall" userId="S::malin.bergvall_regionvasterbotten.se#ext#@umea.onmicrosoft.com::02561d3e-c212-4c6f-8d6b-83e5493cadda" providerId="AD" clId="Web-{F2F78A12-C67C-0BD2-81DE-A9C7720D5740}" dt="2022-10-31T08:34:05.228" v="2"/>
          <ac:spMkLst>
            <pc:docMk/>
            <pc:sldMk cId="1223796912" sldId="320"/>
            <ac:spMk id="6" creationId="{E001CF44-8A07-3815-462F-D110C7BA0043}"/>
          </ac:spMkLst>
        </pc:spChg>
        <pc:spChg chg="add mod">
          <ac:chgData name="Malin Bergvall" userId="S::malin.bergvall_regionvasterbotten.se#ext#@umea.onmicrosoft.com::02561d3e-c212-4c6f-8d6b-83e5493cadda" providerId="AD" clId="Web-{F2F78A12-C67C-0BD2-81DE-A9C7720D5740}" dt="2022-10-31T08:34:10.244" v="4"/>
          <ac:spMkLst>
            <pc:docMk/>
            <pc:sldMk cId="1223796912" sldId="320"/>
            <ac:spMk id="7" creationId="{5D272453-E82E-0BDF-98BE-BE5BE251C76E}"/>
          </ac:spMkLst>
        </pc:spChg>
        <pc:spChg chg="add mod">
          <ac:chgData name="Malin Bergvall" userId="S::malin.bergvall_regionvasterbotten.se#ext#@umea.onmicrosoft.com::02561d3e-c212-4c6f-8d6b-83e5493cadda" providerId="AD" clId="Web-{F2F78A12-C67C-0BD2-81DE-A9C7720D5740}" dt="2022-10-31T08:34:40.478" v="6"/>
          <ac:spMkLst>
            <pc:docMk/>
            <pc:sldMk cId="1223796912" sldId="320"/>
            <ac:spMk id="8" creationId="{C3E8D04A-7E05-55C3-51C5-CD72929E1DB6}"/>
          </ac:spMkLst>
        </pc:spChg>
      </pc:sldChg>
    </pc:docChg>
  </pc:docChgLst>
  <pc:docChgLst>
    <pc:chgData name="Malin Bergvall" userId="S::malin.bergvall_regionvasterbotten.se#ext#@umea.onmicrosoft.com::02561d3e-c212-4c6f-8d6b-83e5493cadda" providerId="AD" clId="Web-{7CC8D5E2-E154-068B-F177-5FB495F0E298}"/>
    <pc:docChg chg="addSld delSld modSld addMainMaster modSection">
      <pc:chgData name="Malin Bergvall" userId="S::malin.bergvall_regionvasterbotten.se#ext#@umea.onmicrosoft.com::02561d3e-c212-4c6f-8d6b-83e5493cadda" providerId="AD" clId="Web-{7CC8D5E2-E154-068B-F177-5FB495F0E298}" dt="2022-10-31T07:37:10.007" v="145"/>
      <pc:docMkLst>
        <pc:docMk/>
      </pc:docMkLst>
      <pc:sldChg chg="mod modShow">
        <pc:chgData name="Malin Bergvall" userId="S::malin.bergvall_regionvasterbotten.se#ext#@umea.onmicrosoft.com::02561d3e-c212-4c6f-8d6b-83e5493cadda" providerId="AD" clId="Web-{7CC8D5E2-E154-068B-F177-5FB495F0E298}" dt="2022-10-31T07:37:10.007" v="145"/>
        <pc:sldMkLst>
          <pc:docMk/>
          <pc:sldMk cId="2232885345" sldId="262"/>
        </pc:sldMkLst>
      </pc:sldChg>
      <pc:sldChg chg="modSp">
        <pc:chgData name="Malin Bergvall" userId="S::malin.bergvall_regionvasterbotten.se#ext#@umea.onmicrosoft.com::02561d3e-c212-4c6f-8d6b-83e5493cadda" providerId="AD" clId="Web-{7CC8D5E2-E154-068B-F177-5FB495F0E298}" dt="2022-10-31T07:36:33.335" v="142" actId="20577"/>
        <pc:sldMkLst>
          <pc:docMk/>
          <pc:sldMk cId="2623601096" sldId="277"/>
        </pc:sldMkLst>
        <pc:spChg chg="mod">
          <ac:chgData name="Malin Bergvall" userId="S::malin.bergvall_regionvasterbotten.se#ext#@umea.onmicrosoft.com::02561d3e-c212-4c6f-8d6b-83e5493cadda" providerId="AD" clId="Web-{7CC8D5E2-E154-068B-F177-5FB495F0E298}" dt="2022-10-31T07:36:33.335" v="142" actId="20577"/>
          <ac:spMkLst>
            <pc:docMk/>
            <pc:sldMk cId="2623601096" sldId="277"/>
            <ac:spMk id="8" creationId="{0BD76A89-4E5D-291D-A2B5-97F14A9CA7D8}"/>
          </ac:spMkLst>
        </pc:spChg>
      </pc:sldChg>
      <pc:sldChg chg="mod modShow">
        <pc:chgData name="Malin Bergvall" userId="S::malin.bergvall_regionvasterbotten.se#ext#@umea.onmicrosoft.com::02561d3e-c212-4c6f-8d6b-83e5493cadda" providerId="AD" clId="Web-{7CC8D5E2-E154-068B-F177-5FB495F0E298}" dt="2022-10-31T07:37:05.007" v="144"/>
        <pc:sldMkLst>
          <pc:docMk/>
          <pc:sldMk cId="3875616263" sldId="280"/>
        </pc:sldMkLst>
      </pc:sldChg>
      <pc:sldChg chg="modNotes">
        <pc:chgData name="Malin Bergvall" userId="S::malin.bergvall_regionvasterbotten.se#ext#@umea.onmicrosoft.com::02561d3e-c212-4c6f-8d6b-83e5493cadda" providerId="AD" clId="Web-{7CC8D5E2-E154-068B-F177-5FB495F0E298}" dt="2022-10-31T07:17:02.051" v="134"/>
        <pc:sldMkLst>
          <pc:docMk/>
          <pc:sldMk cId="2145789092" sldId="309"/>
        </pc:sldMkLst>
      </pc:sldChg>
      <pc:sldChg chg="new del">
        <pc:chgData name="Malin Bergvall" userId="S::malin.bergvall_regionvasterbotten.se#ext#@umea.onmicrosoft.com::02561d3e-c212-4c6f-8d6b-83e5493cadda" providerId="AD" clId="Web-{7CC8D5E2-E154-068B-F177-5FB495F0E298}" dt="2022-10-31T07:23:49.760" v="140"/>
        <pc:sldMkLst>
          <pc:docMk/>
          <pc:sldMk cId="557054" sldId="316"/>
        </pc:sldMkLst>
      </pc:sldChg>
      <pc:sldChg chg="add mod modShow">
        <pc:chgData name="Malin Bergvall" userId="S::malin.bergvall_regionvasterbotten.se#ext#@umea.onmicrosoft.com::02561d3e-c212-4c6f-8d6b-83e5493cadda" providerId="AD" clId="Web-{7CC8D5E2-E154-068B-F177-5FB495F0E298}" dt="2022-10-31T07:23:15.947" v="139"/>
        <pc:sldMkLst>
          <pc:docMk/>
          <pc:sldMk cId="2658775497" sldId="317"/>
        </pc:sldMkLst>
      </pc:sldChg>
      <pc:sldChg chg="add mod modShow">
        <pc:chgData name="Malin Bergvall" userId="S::malin.bergvall_regionvasterbotten.se#ext#@umea.onmicrosoft.com::02561d3e-c212-4c6f-8d6b-83e5493cadda" providerId="AD" clId="Web-{7CC8D5E2-E154-068B-F177-5FB495F0E298}" dt="2022-10-31T07:23:08.869" v="138"/>
        <pc:sldMkLst>
          <pc:docMk/>
          <pc:sldMk cId="797688786" sldId="318"/>
        </pc:sldMkLst>
      </pc:sldChg>
      <pc:sldMasterChg chg="add addSldLayout">
        <pc:chgData name="Malin Bergvall" userId="S::malin.bergvall_regionvasterbotten.se#ext#@umea.onmicrosoft.com::02561d3e-c212-4c6f-8d6b-83e5493cadda" providerId="AD" clId="Web-{7CC8D5E2-E154-068B-F177-5FB495F0E298}" dt="2022-10-31T07:22:42.462" v="137"/>
        <pc:sldMasterMkLst>
          <pc:docMk/>
          <pc:sldMasterMk cId="4266874869" sldId="2147484369"/>
        </pc:sldMasterMkLst>
        <pc:sldLayoutChg chg="add">
          <pc:chgData name="Malin Bergvall" userId="S::malin.bergvall_regionvasterbotten.se#ext#@umea.onmicrosoft.com::02561d3e-c212-4c6f-8d6b-83e5493cadda" providerId="AD" clId="Web-{7CC8D5E2-E154-068B-F177-5FB495F0E298}" dt="2022-10-31T07:22:26.197" v="136"/>
          <pc:sldLayoutMkLst>
            <pc:docMk/>
            <pc:sldMasterMk cId="4266874869" sldId="2147484369"/>
            <pc:sldLayoutMk cId="2695865395" sldId="2147484370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7CC8D5E2-E154-068B-F177-5FB495F0E298}" dt="2022-10-31T07:22:26.197" v="136"/>
          <pc:sldLayoutMkLst>
            <pc:docMk/>
            <pc:sldMasterMk cId="4266874869" sldId="2147484369"/>
            <pc:sldLayoutMk cId="4197593180" sldId="2147484371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7CC8D5E2-E154-068B-F177-5FB495F0E298}" dt="2022-10-31T07:22:26.197" v="136"/>
          <pc:sldLayoutMkLst>
            <pc:docMk/>
            <pc:sldMasterMk cId="4266874869" sldId="2147484369"/>
            <pc:sldLayoutMk cId="3690646886" sldId="2147484372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7CC8D5E2-E154-068B-F177-5FB495F0E298}" dt="2022-10-31T07:22:26.197" v="136"/>
          <pc:sldLayoutMkLst>
            <pc:docMk/>
            <pc:sldMasterMk cId="4266874869" sldId="2147484369"/>
            <pc:sldLayoutMk cId="562681298" sldId="2147484373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7CC8D5E2-E154-068B-F177-5FB495F0E298}" dt="2022-10-31T07:22:26.197" v="136"/>
          <pc:sldLayoutMkLst>
            <pc:docMk/>
            <pc:sldMasterMk cId="4266874869" sldId="2147484369"/>
            <pc:sldLayoutMk cId="79908400" sldId="2147484374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7CC8D5E2-E154-068B-F177-5FB495F0E298}" dt="2022-10-31T07:22:26.197" v="136"/>
          <pc:sldLayoutMkLst>
            <pc:docMk/>
            <pc:sldMasterMk cId="4266874869" sldId="2147484369"/>
            <pc:sldLayoutMk cId="2680101516" sldId="2147484375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7CC8D5E2-E154-068B-F177-5FB495F0E298}" dt="2022-10-31T07:22:26.197" v="136"/>
          <pc:sldLayoutMkLst>
            <pc:docMk/>
            <pc:sldMasterMk cId="4266874869" sldId="2147484369"/>
            <pc:sldLayoutMk cId="22932587" sldId="2147484376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7CC8D5E2-E154-068B-F177-5FB495F0E298}" dt="2022-10-31T07:22:26.197" v="136"/>
          <pc:sldLayoutMkLst>
            <pc:docMk/>
            <pc:sldMasterMk cId="4266874869" sldId="2147484369"/>
            <pc:sldLayoutMk cId="3944804556" sldId="2147484377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7CC8D5E2-E154-068B-F177-5FB495F0E298}" dt="2022-10-31T07:22:26.197" v="136"/>
          <pc:sldLayoutMkLst>
            <pc:docMk/>
            <pc:sldMasterMk cId="4266874869" sldId="2147484369"/>
            <pc:sldLayoutMk cId="3627682757" sldId="2147484378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7CC8D5E2-E154-068B-F177-5FB495F0E298}" dt="2022-10-31T07:22:26.197" v="136"/>
          <pc:sldLayoutMkLst>
            <pc:docMk/>
            <pc:sldMasterMk cId="4266874869" sldId="2147484369"/>
            <pc:sldLayoutMk cId="2430304585" sldId="2147484379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7CC8D5E2-E154-068B-F177-5FB495F0E298}" dt="2022-10-31T07:22:26.197" v="136"/>
          <pc:sldLayoutMkLst>
            <pc:docMk/>
            <pc:sldMasterMk cId="4266874869" sldId="2147484369"/>
            <pc:sldLayoutMk cId="661518062" sldId="2147484380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7CC8D5E2-E154-068B-F177-5FB495F0E298}" dt="2022-10-31T07:22:26.197" v="136"/>
          <pc:sldLayoutMkLst>
            <pc:docMk/>
            <pc:sldMasterMk cId="4266874869" sldId="2147484369"/>
            <pc:sldLayoutMk cId="2105485361" sldId="2147484394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7CC8D5E2-E154-068B-F177-5FB495F0E298}" dt="2022-10-31T07:22:42.462" v="137"/>
          <pc:sldLayoutMkLst>
            <pc:docMk/>
            <pc:sldMasterMk cId="4266874869" sldId="2147484369"/>
            <pc:sldLayoutMk cId="2553824044" sldId="2147484549"/>
          </pc:sldLayoutMkLst>
        </pc:sldLayoutChg>
      </pc:sldMasterChg>
    </pc:docChg>
  </pc:docChgLst>
  <pc:docChgLst>
    <pc:chgData name="Simone Wahlberg" userId="f3cd5d83-975b-4bda-af7e-d2e90717ea37" providerId="ADAL" clId="{E49CE824-8D07-4822-8C67-336CAE2AE7A6}"/>
    <pc:docChg chg="modSld sldOrd">
      <pc:chgData name="Simone Wahlberg" userId="f3cd5d83-975b-4bda-af7e-d2e90717ea37" providerId="ADAL" clId="{E49CE824-8D07-4822-8C67-336CAE2AE7A6}" dt="2022-11-15T06:46:50.046" v="7"/>
      <pc:docMkLst>
        <pc:docMk/>
      </pc:docMkLst>
      <pc:sldChg chg="ord modNotesTx">
        <pc:chgData name="Simone Wahlberg" userId="f3cd5d83-975b-4bda-af7e-d2e90717ea37" providerId="ADAL" clId="{E49CE824-8D07-4822-8C67-336CAE2AE7A6}" dt="2022-11-14T15:53:28.400" v="5"/>
        <pc:sldMkLst>
          <pc:docMk/>
          <pc:sldMk cId="3632438101" sldId="278"/>
        </pc:sldMkLst>
      </pc:sldChg>
      <pc:sldChg chg="ord">
        <pc:chgData name="Simone Wahlberg" userId="f3cd5d83-975b-4bda-af7e-d2e90717ea37" providerId="ADAL" clId="{E49CE824-8D07-4822-8C67-336CAE2AE7A6}" dt="2022-11-15T06:46:50.046" v="7"/>
        <pc:sldMkLst>
          <pc:docMk/>
          <pc:sldMk cId="3875616263" sldId="280"/>
        </pc:sldMkLst>
      </pc:sldChg>
    </pc:docChg>
  </pc:docChgLst>
  <pc:docChgLst>
    <pc:chgData name="Malin Bergvall" userId="S::malin.bergvall_regionvasterbotten.se#ext#@umea.onmicrosoft.com::02561d3e-c212-4c6f-8d6b-83e5493cadda" providerId="AD" clId="Web-{A2F90888-895D-E271-EB0C-99BD2932D843}"/>
    <pc:docChg chg="modSld">
      <pc:chgData name="Malin Bergvall" userId="S::malin.bergvall_regionvasterbotten.se#ext#@umea.onmicrosoft.com::02561d3e-c212-4c6f-8d6b-83e5493cadda" providerId="AD" clId="Web-{A2F90888-895D-E271-EB0C-99BD2932D843}" dt="2022-10-31T07:07:33.414" v="1"/>
      <pc:docMkLst>
        <pc:docMk/>
      </pc:docMkLst>
      <pc:sldChg chg="modNotes">
        <pc:chgData name="Malin Bergvall" userId="S::malin.bergvall_regionvasterbotten.se#ext#@umea.onmicrosoft.com::02561d3e-c212-4c6f-8d6b-83e5493cadda" providerId="AD" clId="Web-{A2F90888-895D-E271-EB0C-99BD2932D843}" dt="2022-10-31T07:07:33.414" v="1"/>
        <pc:sldMkLst>
          <pc:docMk/>
          <pc:sldMk cId="2145789092" sldId="309"/>
        </pc:sldMkLst>
      </pc:sldChg>
    </pc:docChg>
  </pc:docChgLst>
  <pc:docChgLst>
    <pc:chgData name="Malin Bergvall" userId="6abb5a13-2ba7-4a24-a315-72668deff086" providerId="ADAL" clId="{8AF2B62D-11B6-4B02-8D69-E1DB6E73BDF2}"/>
    <pc:docChg chg="modSld">
      <pc:chgData name="Malin Bergvall" userId="6abb5a13-2ba7-4a24-a315-72668deff086" providerId="ADAL" clId="{8AF2B62D-11B6-4B02-8D69-E1DB6E73BDF2}" dt="2022-11-17T20:04:16.434" v="2" actId="20577"/>
      <pc:docMkLst>
        <pc:docMk/>
      </pc:docMkLst>
      <pc:sldChg chg="modNotesTx">
        <pc:chgData name="Malin Bergvall" userId="6abb5a13-2ba7-4a24-a315-72668deff086" providerId="ADAL" clId="{8AF2B62D-11B6-4B02-8D69-E1DB6E73BDF2}" dt="2022-11-17T20:04:16.434" v="2" actId="20577"/>
        <pc:sldMkLst>
          <pc:docMk/>
          <pc:sldMk cId="3932934529" sldId="324"/>
        </pc:sldMkLst>
      </pc:sldChg>
    </pc:docChg>
  </pc:docChgLst>
  <pc:docChgLst>
    <pc:chgData name="Malin Bergvall" userId="S::malin.bergvall_regionvasterbotten.se#ext#@umea.onmicrosoft.com::02561d3e-c212-4c6f-8d6b-83e5493cadda" providerId="AD" clId="Web-{8B8A6EDB-CB1D-59AC-FB6F-562C979C8AE8}"/>
    <pc:docChg chg="modSld">
      <pc:chgData name="Malin Bergvall" userId="S::malin.bergvall_regionvasterbotten.se#ext#@umea.onmicrosoft.com::02561d3e-c212-4c6f-8d6b-83e5493cadda" providerId="AD" clId="Web-{8B8A6EDB-CB1D-59AC-FB6F-562C979C8AE8}" dt="2022-10-31T08:37:32.602" v="15" actId="1076"/>
      <pc:docMkLst>
        <pc:docMk/>
      </pc:docMkLst>
      <pc:sldChg chg="addSp delSp modSp">
        <pc:chgData name="Malin Bergvall" userId="S::malin.bergvall_regionvasterbotten.se#ext#@umea.onmicrosoft.com::02561d3e-c212-4c6f-8d6b-83e5493cadda" providerId="AD" clId="Web-{8B8A6EDB-CB1D-59AC-FB6F-562C979C8AE8}" dt="2022-10-31T08:37:32.602" v="15" actId="1076"/>
        <pc:sldMkLst>
          <pc:docMk/>
          <pc:sldMk cId="1223796912" sldId="320"/>
        </pc:sldMkLst>
        <pc:spChg chg="del">
          <ac:chgData name="Malin Bergvall" userId="S::malin.bergvall_regionvasterbotten.se#ext#@umea.onmicrosoft.com::02561d3e-c212-4c6f-8d6b-83e5493cadda" providerId="AD" clId="Web-{8B8A6EDB-CB1D-59AC-FB6F-562C979C8AE8}" dt="2022-10-31T08:37:15.149" v="10"/>
          <ac:spMkLst>
            <pc:docMk/>
            <pc:sldMk cId="1223796912" sldId="320"/>
            <ac:spMk id="2" creationId="{78F233D5-1073-CADE-29FA-8262CA7FB409}"/>
          </ac:spMkLst>
        </pc:spChg>
        <pc:spChg chg="del">
          <ac:chgData name="Malin Bergvall" userId="S::malin.bergvall_regionvasterbotten.se#ext#@umea.onmicrosoft.com::02561d3e-c212-4c6f-8d6b-83e5493cadda" providerId="AD" clId="Web-{8B8A6EDB-CB1D-59AC-FB6F-562C979C8AE8}" dt="2022-10-31T08:37:24.055" v="13"/>
          <ac:spMkLst>
            <pc:docMk/>
            <pc:sldMk cId="1223796912" sldId="320"/>
            <ac:spMk id="3" creationId="{84EF67A5-46D7-AB15-8C02-916209A0C926}"/>
          </ac:spMkLst>
        </pc:spChg>
        <pc:spChg chg="del">
          <ac:chgData name="Malin Bergvall" userId="S::malin.bergvall_regionvasterbotten.se#ext#@umea.onmicrosoft.com::02561d3e-c212-4c6f-8d6b-83e5493cadda" providerId="AD" clId="Web-{8B8A6EDB-CB1D-59AC-FB6F-562C979C8AE8}" dt="2022-10-31T08:37:17.118" v="11"/>
          <ac:spMkLst>
            <pc:docMk/>
            <pc:sldMk cId="1223796912" sldId="320"/>
            <ac:spMk id="4" creationId="{0A9A84BC-5286-292F-2FDA-43D2AE70774B}"/>
          </ac:spMkLst>
        </pc:spChg>
        <pc:picChg chg="add del mod modCrop">
          <ac:chgData name="Malin Bergvall" userId="S::malin.bergvall_regionvasterbotten.se#ext#@umea.onmicrosoft.com::02561d3e-c212-4c6f-8d6b-83e5493cadda" providerId="AD" clId="Web-{8B8A6EDB-CB1D-59AC-FB6F-562C979C8AE8}" dt="2022-10-31T08:36:28.868" v="3"/>
          <ac:picMkLst>
            <pc:docMk/>
            <pc:sldMk cId="1223796912" sldId="320"/>
            <ac:picMk id="9" creationId="{F4CA9606-8230-DCD6-0C1D-26690145EE66}"/>
          </ac:picMkLst>
        </pc:picChg>
        <pc:picChg chg="add mod">
          <ac:chgData name="Malin Bergvall" userId="S::malin.bergvall_regionvasterbotten.se#ext#@umea.onmicrosoft.com::02561d3e-c212-4c6f-8d6b-83e5493cadda" providerId="AD" clId="Web-{8B8A6EDB-CB1D-59AC-FB6F-562C979C8AE8}" dt="2022-10-31T08:37:32.602" v="15" actId="1076"/>
          <ac:picMkLst>
            <pc:docMk/>
            <pc:sldMk cId="1223796912" sldId="320"/>
            <ac:picMk id="10" creationId="{5865889E-E660-25DD-1995-DE90DD3C2A2A}"/>
          </ac:picMkLst>
        </pc:picChg>
      </pc:sldChg>
    </pc:docChg>
  </pc:docChgLst>
  <pc:docChgLst>
    <pc:chgData name="Rebecka Janols" userId="61f175a5-6758-4ba2-97bb-1ab8b92d1555" providerId="ADAL" clId="{EA8EE3BB-C845-4777-B6C1-8AF5E7F110AA}"/>
    <pc:docChg chg="undo redo custSel addSld delSld modSld sldOrd addMainMaster delMainMaster modMainMaster addSection modSection">
      <pc:chgData name="Rebecka Janols" userId="61f175a5-6758-4ba2-97bb-1ab8b92d1555" providerId="ADAL" clId="{EA8EE3BB-C845-4777-B6C1-8AF5E7F110AA}" dt="2022-11-11T12:42:55.393" v="8372" actId="208"/>
      <pc:docMkLst>
        <pc:docMk/>
      </pc:docMkLst>
      <pc:sldChg chg="del">
        <pc:chgData name="Rebecka Janols" userId="61f175a5-6758-4ba2-97bb-1ab8b92d1555" providerId="ADAL" clId="{EA8EE3BB-C845-4777-B6C1-8AF5E7F110AA}" dt="2022-10-24T15:52:34.143" v="1090" actId="47"/>
        <pc:sldMkLst>
          <pc:docMk/>
          <pc:sldMk cId="3967752779" sldId="256"/>
        </pc:sldMkLst>
      </pc:sldChg>
      <pc:sldChg chg="addSp delSp modSp new mod ord modShow">
        <pc:chgData name="Rebecka Janols" userId="61f175a5-6758-4ba2-97bb-1ab8b92d1555" providerId="ADAL" clId="{EA8EE3BB-C845-4777-B6C1-8AF5E7F110AA}" dt="2022-11-10T09:04:24.433" v="8182" actId="478"/>
        <pc:sldMkLst>
          <pc:docMk/>
          <pc:sldMk cId="3791958861" sldId="257"/>
        </pc:sldMkLst>
        <pc:spChg chg="del mod">
          <ac:chgData name="Rebecka Janols" userId="61f175a5-6758-4ba2-97bb-1ab8b92d1555" providerId="ADAL" clId="{EA8EE3BB-C845-4777-B6C1-8AF5E7F110AA}" dt="2022-11-10T09:04:21.975" v="8181" actId="478"/>
          <ac:spMkLst>
            <pc:docMk/>
            <pc:sldMk cId="3791958861" sldId="257"/>
            <ac:spMk id="2" creationId="{352EDE42-2CFC-0CCA-EE68-E81E59E5EEEC}"/>
          </ac:spMkLst>
        </pc:spChg>
        <pc:spChg chg="del mod">
          <ac:chgData name="Rebecka Janols" userId="61f175a5-6758-4ba2-97bb-1ab8b92d1555" providerId="ADAL" clId="{EA8EE3BB-C845-4777-B6C1-8AF5E7F110AA}" dt="2022-10-11T06:19:51.698" v="9" actId="478"/>
          <ac:spMkLst>
            <pc:docMk/>
            <pc:sldMk cId="3791958861" sldId="257"/>
            <ac:spMk id="3" creationId="{3F1866EB-76B2-7C30-5BF6-740BFB1D30C3}"/>
          </ac:spMkLst>
        </pc:spChg>
        <pc:spChg chg="add del mod">
          <ac:chgData name="Rebecka Janols" userId="61f175a5-6758-4ba2-97bb-1ab8b92d1555" providerId="ADAL" clId="{EA8EE3BB-C845-4777-B6C1-8AF5E7F110AA}" dt="2022-10-11T06:49:06.443" v="390" actId="478"/>
          <ac:spMkLst>
            <pc:docMk/>
            <pc:sldMk cId="3791958861" sldId="257"/>
            <ac:spMk id="4" creationId="{2D3491B4-2B5D-CA76-8819-648D816A8AAD}"/>
          </ac:spMkLst>
        </pc:spChg>
        <pc:spChg chg="add del mod">
          <ac:chgData name="Rebecka Janols" userId="61f175a5-6758-4ba2-97bb-1ab8b92d1555" providerId="ADAL" clId="{EA8EE3BB-C845-4777-B6C1-8AF5E7F110AA}" dt="2022-10-11T06:47:15.491" v="281" actId="478"/>
          <ac:spMkLst>
            <pc:docMk/>
            <pc:sldMk cId="3791958861" sldId="257"/>
            <ac:spMk id="5" creationId="{2A4E1614-79D6-4554-CDA2-006FF57EA333}"/>
          </ac:spMkLst>
        </pc:spChg>
        <pc:spChg chg="add del mod">
          <ac:chgData name="Rebecka Janols" userId="61f175a5-6758-4ba2-97bb-1ab8b92d1555" providerId="ADAL" clId="{EA8EE3BB-C845-4777-B6C1-8AF5E7F110AA}" dt="2022-10-11T06:45:12.760" v="205" actId="478"/>
          <ac:spMkLst>
            <pc:docMk/>
            <pc:sldMk cId="3791958861" sldId="257"/>
            <ac:spMk id="6" creationId="{1DD95A8D-AFC3-76A9-AE0F-8CF6F6015905}"/>
          </ac:spMkLst>
        </pc:spChg>
        <pc:spChg chg="add del mod">
          <ac:chgData name="Rebecka Janols" userId="61f175a5-6758-4ba2-97bb-1ab8b92d1555" providerId="ADAL" clId="{EA8EE3BB-C845-4777-B6C1-8AF5E7F110AA}" dt="2022-11-10T09:04:24.433" v="8182" actId="478"/>
          <ac:spMkLst>
            <pc:docMk/>
            <pc:sldMk cId="3791958861" sldId="257"/>
            <ac:spMk id="6" creationId="{3DC8CAE5-7349-C285-12DE-4DD60A42075F}"/>
          </ac:spMkLst>
        </pc:spChg>
        <pc:spChg chg="add del mod">
          <ac:chgData name="Rebecka Janols" userId="61f175a5-6758-4ba2-97bb-1ab8b92d1555" providerId="ADAL" clId="{EA8EE3BB-C845-4777-B6C1-8AF5E7F110AA}" dt="2022-10-11T06:45:13.261" v="206" actId="478"/>
          <ac:spMkLst>
            <pc:docMk/>
            <pc:sldMk cId="3791958861" sldId="257"/>
            <ac:spMk id="7" creationId="{B43A1CDA-9274-DDA2-3B6C-789252D1E26C}"/>
          </ac:spMkLst>
        </pc:spChg>
        <pc:spChg chg="add del mod">
          <ac:chgData name="Rebecka Janols" userId="61f175a5-6758-4ba2-97bb-1ab8b92d1555" providerId="ADAL" clId="{EA8EE3BB-C845-4777-B6C1-8AF5E7F110AA}" dt="2022-10-11T06:45:13.764" v="207" actId="478"/>
          <ac:spMkLst>
            <pc:docMk/>
            <pc:sldMk cId="3791958861" sldId="257"/>
            <ac:spMk id="8" creationId="{77D5768F-F25E-6C52-A13C-5F22F162AD22}"/>
          </ac:spMkLst>
        </pc:spChg>
        <pc:spChg chg="add del mod">
          <ac:chgData name="Rebecka Janols" userId="61f175a5-6758-4ba2-97bb-1ab8b92d1555" providerId="ADAL" clId="{EA8EE3BB-C845-4777-B6C1-8AF5E7F110AA}" dt="2022-10-11T06:45:14.246" v="208" actId="478"/>
          <ac:spMkLst>
            <pc:docMk/>
            <pc:sldMk cId="3791958861" sldId="257"/>
            <ac:spMk id="9" creationId="{877390C8-DE2A-D7CF-DC9C-710A5B4AAD9B}"/>
          </ac:spMkLst>
        </pc:spChg>
        <pc:spChg chg="add del mod">
          <ac:chgData name="Rebecka Janols" userId="61f175a5-6758-4ba2-97bb-1ab8b92d1555" providerId="ADAL" clId="{EA8EE3BB-C845-4777-B6C1-8AF5E7F110AA}" dt="2022-10-11T06:45:21.763" v="212" actId="478"/>
          <ac:spMkLst>
            <pc:docMk/>
            <pc:sldMk cId="3791958861" sldId="257"/>
            <ac:spMk id="10" creationId="{D65D1657-0177-EBD9-7286-6105CC866675}"/>
          </ac:spMkLst>
        </pc:spChg>
        <pc:spChg chg="add del mod">
          <ac:chgData name="Rebecka Janols" userId="61f175a5-6758-4ba2-97bb-1ab8b92d1555" providerId="ADAL" clId="{EA8EE3BB-C845-4777-B6C1-8AF5E7F110AA}" dt="2022-10-11T06:45:12.119" v="204" actId="478"/>
          <ac:spMkLst>
            <pc:docMk/>
            <pc:sldMk cId="3791958861" sldId="257"/>
            <ac:spMk id="15" creationId="{5ABFDBA7-2434-617A-750C-722494B73D3D}"/>
          </ac:spMkLst>
        </pc:spChg>
        <pc:spChg chg="add del mod">
          <ac:chgData name="Rebecka Janols" userId="61f175a5-6758-4ba2-97bb-1ab8b92d1555" providerId="ADAL" clId="{EA8EE3BB-C845-4777-B6C1-8AF5E7F110AA}" dt="2022-10-11T06:47:14.847" v="280" actId="478"/>
          <ac:spMkLst>
            <pc:docMk/>
            <pc:sldMk cId="3791958861" sldId="257"/>
            <ac:spMk id="16" creationId="{416C7886-D66A-EA95-5F53-B14CB857543F}"/>
          </ac:spMkLst>
        </pc:spChg>
        <pc:spChg chg="add del mod">
          <ac:chgData name="Rebecka Janols" userId="61f175a5-6758-4ba2-97bb-1ab8b92d1555" providerId="ADAL" clId="{EA8EE3BB-C845-4777-B6C1-8AF5E7F110AA}" dt="2022-10-11T06:47:14.411" v="279" actId="478"/>
          <ac:spMkLst>
            <pc:docMk/>
            <pc:sldMk cId="3791958861" sldId="257"/>
            <ac:spMk id="17" creationId="{D80DA576-1AB9-CD63-5480-A8FBDE099324}"/>
          </ac:spMkLst>
        </pc:spChg>
        <pc:spChg chg="add del mod">
          <ac:chgData name="Rebecka Janols" userId="61f175a5-6758-4ba2-97bb-1ab8b92d1555" providerId="ADAL" clId="{EA8EE3BB-C845-4777-B6C1-8AF5E7F110AA}" dt="2022-10-11T06:47:13.587" v="278" actId="478"/>
          <ac:spMkLst>
            <pc:docMk/>
            <pc:sldMk cId="3791958861" sldId="257"/>
            <ac:spMk id="18" creationId="{8FF1554B-056B-33D7-745F-2D238A3EB5F6}"/>
          </ac:spMkLst>
        </pc:spChg>
        <pc:spChg chg="add mod">
          <ac:chgData name="Rebecka Janols" userId="61f175a5-6758-4ba2-97bb-1ab8b92d1555" providerId="ADAL" clId="{EA8EE3BB-C845-4777-B6C1-8AF5E7F110AA}" dt="2022-10-24T16:42:58.889" v="3402" actId="1038"/>
          <ac:spMkLst>
            <pc:docMk/>
            <pc:sldMk cId="3791958861" sldId="257"/>
            <ac:spMk id="19" creationId="{164D30F9-BA50-F04E-374E-6AED54EE4BCD}"/>
          </ac:spMkLst>
        </pc:spChg>
        <pc:spChg chg="add mod">
          <ac:chgData name="Rebecka Janols" userId="61f175a5-6758-4ba2-97bb-1ab8b92d1555" providerId="ADAL" clId="{EA8EE3BB-C845-4777-B6C1-8AF5E7F110AA}" dt="2022-10-24T16:44:18.775" v="3497" actId="20577"/>
          <ac:spMkLst>
            <pc:docMk/>
            <pc:sldMk cId="3791958861" sldId="257"/>
            <ac:spMk id="20" creationId="{86C02AD1-4463-2F36-091B-0EF150628953}"/>
          </ac:spMkLst>
        </pc:spChg>
        <pc:spChg chg="add del mod">
          <ac:chgData name="Rebecka Janols" userId="61f175a5-6758-4ba2-97bb-1ab8b92d1555" providerId="ADAL" clId="{EA8EE3BB-C845-4777-B6C1-8AF5E7F110AA}" dt="2022-10-11T06:49:53.459" v="402" actId="478"/>
          <ac:spMkLst>
            <pc:docMk/>
            <pc:sldMk cId="3791958861" sldId="257"/>
            <ac:spMk id="21" creationId="{2C2FA23A-4CC2-708D-BD3C-C1D8FC5F32DC}"/>
          </ac:spMkLst>
        </pc:spChg>
        <pc:spChg chg="add del mod">
          <ac:chgData name="Rebecka Janols" userId="61f175a5-6758-4ba2-97bb-1ab8b92d1555" providerId="ADAL" clId="{EA8EE3BB-C845-4777-B6C1-8AF5E7F110AA}" dt="2022-10-11T06:49:53.459" v="402" actId="478"/>
          <ac:spMkLst>
            <pc:docMk/>
            <pc:sldMk cId="3791958861" sldId="257"/>
            <ac:spMk id="22" creationId="{666EDE5E-6807-7A70-1731-80D5AB3DCACE}"/>
          </ac:spMkLst>
        </pc:spChg>
        <pc:spChg chg="add del mod">
          <ac:chgData name="Rebecka Janols" userId="61f175a5-6758-4ba2-97bb-1ab8b92d1555" providerId="ADAL" clId="{EA8EE3BB-C845-4777-B6C1-8AF5E7F110AA}" dt="2022-10-11T06:49:53.459" v="402" actId="478"/>
          <ac:spMkLst>
            <pc:docMk/>
            <pc:sldMk cId="3791958861" sldId="257"/>
            <ac:spMk id="23" creationId="{59126E0F-F419-B30A-767C-D1E2B2207707}"/>
          </ac:spMkLst>
        </pc:spChg>
        <pc:spChg chg="add del mod">
          <ac:chgData name="Rebecka Janols" userId="61f175a5-6758-4ba2-97bb-1ab8b92d1555" providerId="ADAL" clId="{EA8EE3BB-C845-4777-B6C1-8AF5E7F110AA}" dt="2022-10-11T06:49:53.459" v="402" actId="478"/>
          <ac:spMkLst>
            <pc:docMk/>
            <pc:sldMk cId="3791958861" sldId="257"/>
            <ac:spMk id="24" creationId="{AA0CEE37-DCA8-5C94-B8B6-CCA1A5F7255C}"/>
          </ac:spMkLst>
        </pc:spChg>
        <pc:spChg chg="add del mod">
          <ac:chgData name="Rebecka Janols" userId="61f175a5-6758-4ba2-97bb-1ab8b92d1555" providerId="ADAL" clId="{EA8EE3BB-C845-4777-B6C1-8AF5E7F110AA}" dt="2022-10-11T06:49:53.459" v="402" actId="478"/>
          <ac:spMkLst>
            <pc:docMk/>
            <pc:sldMk cId="3791958861" sldId="257"/>
            <ac:spMk id="25" creationId="{11A86339-AE6F-BAAC-93A1-FC2D68E09D61}"/>
          </ac:spMkLst>
        </pc:spChg>
        <pc:spChg chg="add del mod">
          <ac:chgData name="Rebecka Janols" userId="61f175a5-6758-4ba2-97bb-1ab8b92d1555" providerId="ADAL" clId="{EA8EE3BB-C845-4777-B6C1-8AF5E7F110AA}" dt="2022-10-11T06:49:53.459" v="402" actId="478"/>
          <ac:spMkLst>
            <pc:docMk/>
            <pc:sldMk cId="3791958861" sldId="257"/>
            <ac:spMk id="26" creationId="{7AA66FB0-55A2-7C70-4E2B-28E9E58B5D08}"/>
          </ac:spMkLst>
        </pc:spChg>
        <pc:spChg chg="add del mod">
          <ac:chgData name="Rebecka Janols" userId="61f175a5-6758-4ba2-97bb-1ab8b92d1555" providerId="ADAL" clId="{EA8EE3BB-C845-4777-B6C1-8AF5E7F110AA}" dt="2022-10-11T06:49:42.069" v="400" actId="478"/>
          <ac:spMkLst>
            <pc:docMk/>
            <pc:sldMk cId="3791958861" sldId="257"/>
            <ac:spMk id="27" creationId="{11E06AEC-6743-E69A-F5A3-7E449E3C70F1}"/>
          </ac:spMkLst>
        </pc:spChg>
        <pc:spChg chg="mod">
          <ac:chgData name="Rebecka Janols" userId="61f175a5-6758-4ba2-97bb-1ab8b92d1555" providerId="ADAL" clId="{EA8EE3BB-C845-4777-B6C1-8AF5E7F110AA}" dt="2022-10-11T06:45:16.514" v="209"/>
          <ac:spMkLst>
            <pc:docMk/>
            <pc:sldMk cId="3791958861" sldId="257"/>
            <ac:spMk id="29" creationId="{410844DC-C13B-2952-9FE5-F087FE6A1310}"/>
          </ac:spMkLst>
        </pc:spChg>
        <pc:spChg chg="mod">
          <ac:chgData name="Rebecka Janols" userId="61f175a5-6758-4ba2-97bb-1ab8b92d1555" providerId="ADAL" clId="{EA8EE3BB-C845-4777-B6C1-8AF5E7F110AA}" dt="2022-10-11T06:45:16.514" v="209"/>
          <ac:spMkLst>
            <pc:docMk/>
            <pc:sldMk cId="3791958861" sldId="257"/>
            <ac:spMk id="30" creationId="{69334BDE-A63F-4B3D-5BE9-E4A9395D9778}"/>
          </ac:spMkLst>
        </pc:spChg>
        <pc:spChg chg="mod">
          <ac:chgData name="Rebecka Janols" userId="61f175a5-6758-4ba2-97bb-1ab8b92d1555" providerId="ADAL" clId="{EA8EE3BB-C845-4777-B6C1-8AF5E7F110AA}" dt="2022-10-11T06:45:16.514" v="209"/>
          <ac:spMkLst>
            <pc:docMk/>
            <pc:sldMk cId="3791958861" sldId="257"/>
            <ac:spMk id="31" creationId="{29F9F71A-1258-69E8-AC8C-F14AEC7422DA}"/>
          </ac:spMkLst>
        </pc:spChg>
        <pc:spChg chg="add mod">
          <ac:chgData name="Rebecka Janols" userId="61f175a5-6758-4ba2-97bb-1ab8b92d1555" providerId="ADAL" clId="{EA8EE3BB-C845-4777-B6C1-8AF5E7F110AA}" dt="2022-10-31T09:49:52.041" v="7613" actId="20577"/>
          <ac:spMkLst>
            <pc:docMk/>
            <pc:sldMk cId="3791958861" sldId="257"/>
            <ac:spMk id="59" creationId="{5B797AED-8444-AAB3-3215-AD6E3377AE55}"/>
          </ac:spMkLst>
        </pc:spChg>
        <pc:spChg chg="add mod">
          <ac:chgData name="Rebecka Janols" userId="61f175a5-6758-4ba2-97bb-1ab8b92d1555" providerId="ADAL" clId="{EA8EE3BB-C845-4777-B6C1-8AF5E7F110AA}" dt="2022-10-24T16:43:54.429" v="3448" actId="14100"/>
          <ac:spMkLst>
            <pc:docMk/>
            <pc:sldMk cId="3791958861" sldId="257"/>
            <ac:spMk id="60" creationId="{EE048D05-272F-5F63-34FB-3882CC6FE1B4}"/>
          </ac:spMkLst>
        </pc:spChg>
        <pc:spChg chg="add del mod">
          <ac:chgData name="Rebecka Janols" userId="61f175a5-6758-4ba2-97bb-1ab8b92d1555" providerId="ADAL" clId="{EA8EE3BB-C845-4777-B6C1-8AF5E7F110AA}" dt="2022-11-10T09:03:59.504" v="8180" actId="20577"/>
          <ac:spMkLst>
            <pc:docMk/>
            <pc:sldMk cId="3791958861" sldId="257"/>
            <ac:spMk id="82" creationId="{90202BA9-C133-7065-E2BC-12AD434327B3}"/>
          </ac:spMkLst>
        </pc:spChg>
        <pc:spChg chg="add del mod">
          <ac:chgData name="Rebecka Janols" userId="61f175a5-6758-4ba2-97bb-1ab8b92d1555" providerId="ADAL" clId="{EA8EE3BB-C845-4777-B6C1-8AF5E7F110AA}" dt="2022-10-24T15:46:33.712" v="825" actId="478"/>
          <ac:spMkLst>
            <pc:docMk/>
            <pc:sldMk cId="3791958861" sldId="257"/>
            <ac:spMk id="83" creationId="{095E767B-2D1B-91CD-4CA0-5BC3E5057B90}"/>
          </ac:spMkLst>
        </pc:spChg>
        <pc:spChg chg="add del mod">
          <ac:chgData name="Rebecka Janols" userId="61f175a5-6758-4ba2-97bb-1ab8b92d1555" providerId="ADAL" clId="{EA8EE3BB-C845-4777-B6C1-8AF5E7F110AA}" dt="2022-10-24T15:46:34.616" v="826" actId="478"/>
          <ac:spMkLst>
            <pc:docMk/>
            <pc:sldMk cId="3791958861" sldId="257"/>
            <ac:spMk id="126" creationId="{4E1FE5B4-A481-B041-7EEF-C2E6E3B91F00}"/>
          </ac:spMkLst>
        </pc:spChg>
        <pc:spChg chg="add del mod">
          <ac:chgData name="Rebecka Janols" userId="61f175a5-6758-4ba2-97bb-1ab8b92d1555" providerId="ADAL" clId="{EA8EE3BB-C845-4777-B6C1-8AF5E7F110AA}" dt="2022-10-24T15:46:35.500" v="827" actId="478"/>
          <ac:spMkLst>
            <pc:docMk/>
            <pc:sldMk cId="3791958861" sldId="257"/>
            <ac:spMk id="127" creationId="{26142160-E098-397B-8560-9C66C5BE3954}"/>
          </ac:spMkLst>
        </pc:spChg>
        <pc:spChg chg="add mod">
          <ac:chgData name="Rebecka Janols" userId="61f175a5-6758-4ba2-97bb-1ab8b92d1555" providerId="ADAL" clId="{EA8EE3BB-C845-4777-B6C1-8AF5E7F110AA}" dt="2022-10-24T16:44:06.253" v="3482" actId="20577"/>
          <ac:spMkLst>
            <pc:docMk/>
            <pc:sldMk cId="3791958861" sldId="257"/>
            <ac:spMk id="132" creationId="{BD1A94CE-F1C1-ABEE-5E29-1C7285E61CCD}"/>
          </ac:spMkLst>
        </pc:spChg>
        <pc:spChg chg="add del mod">
          <ac:chgData name="Rebecka Janols" userId="61f175a5-6758-4ba2-97bb-1ab8b92d1555" providerId="ADAL" clId="{EA8EE3BB-C845-4777-B6C1-8AF5E7F110AA}" dt="2022-10-24T15:46:36.338" v="828" actId="478"/>
          <ac:spMkLst>
            <pc:docMk/>
            <pc:sldMk cId="3791958861" sldId="257"/>
            <ac:spMk id="133" creationId="{ACCECDE6-6BDD-DF36-20BC-F07964C7AD9E}"/>
          </ac:spMkLst>
        </pc:spChg>
        <pc:spChg chg="add mod">
          <ac:chgData name="Rebecka Janols" userId="61f175a5-6758-4ba2-97bb-1ab8b92d1555" providerId="ADAL" clId="{EA8EE3BB-C845-4777-B6C1-8AF5E7F110AA}" dt="2022-10-24T16:42:58.889" v="3402" actId="1038"/>
          <ac:spMkLst>
            <pc:docMk/>
            <pc:sldMk cId="3791958861" sldId="257"/>
            <ac:spMk id="141" creationId="{4895B64B-4103-482B-1ADF-E59672021B30}"/>
          </ac:spMkLst>
        </pc:spChg>
        <pc:spChg chg="add mod">
          <ac:chgData name="Rebecka Janols" userId="61f175a5-6758-4ba2-97bb-1ab8b92d1555" providerId="ADAL" clId="{EA8EE3BB-C845-4777-B6C1-8AF5E7F110AA}" dt="2022-10-24T16:42:58.889" v="3402" actId="1038"/>
          <ac:spMkLst>
            <pc:docMk/>
            <pc:sldMk cId="3791958861" sldId="257"/>
            <ac:spMk id="142" creationId="{9C4287E3-1533-F17A-B421-179E8B7BA0A5}"/>
          </ac:spMkLst>
        </pc:spChg>
        <pc:spChg chg="add mod">
          <ac:chgData name="Rebecka Janols" userId="61f175a5-6758-4ba2-97bb-1ab8b92d1555" providerId="ADAL" clId="{EA8EE3BB-C845-4777-B6C1-8AF5E7F110AA}" dt="2022-10-24T16:43:18.743" v="3407" actId="20577"/>
          <ac:spMkLst>
            <pc:docMk/>
            <pc:sldMk cId="3791958861" sldId="257"/>
            <ac:spMk id="143" creationId="{9A3191ED-FC61-D6D1-69FD-1D20B0191B93}"/>
          </ac:spMkLst>
        </pc:spChg>
        <pc:spChg chg="add mod">
          <ac:chgData name="Rebecka Janols" userId="61f175a5-6758-4ba2-97bb-1ab8b92d1555" providerId="ADAL" clId="{EA8EE3BB-C845-4777-B6C1-8AF5E7F110AA}" dt="2022-11-10T09:03:42.332" v="8178" actId="20577"/>
          <ac:spMkLst>
            <pc:docMk/>
            <pc:sldMk cId="3791958861" sldId="257"/>
            <ac:spMk id="144" creationId="{7DF51E53-B27E-1129-9DBA-EFD13273047A}"/>
          </ac:spMkLst>
        </pc:spChg>
        <pc:spChg chg="add mod">
          <ac:chgData name="Rebecka Janols" userId="61f175a5-6758-4ba2-97bb-1ab8b92d1555" providerId="ADAL" clId="{EA8EE3BB-C845-4777-B6C1-8AF5E7F110AA}" dt="2022-10-31T09:49:18.657" v="7598" actId="20577"/>
          <ac:spMkLst>
            <pc:docMk/>
            <pc:sldMk cId="3791958861" sldId="257"/>
            <ac:spMk id="161" creationId="{729FD304-220C-8D1A-F4BC-DA3BBE5B1BD6}"/>
          </ac:spMkLst>
        </pc:spChg>
        <pc:spChg chg="add mod">
          <ac:chgData name="Rebecka Janols" userId="61f175a5-6758-4ba2-97bb-1ab8b92d1555" providerId="ADAL" clId="{EA8EE3BB-C845-4777-B6C1-8AF5E7F110AA}" dt="2022-10-24T16:43:30.643" v="3409" actId="1076"/>
          <ac:spMkLst>
            <pc:docMk/>
            <pc:sldMk cId="3791958861" sldId="257"/>
            <ac:spMk id="162" creationId="{71A469A4-F6B4-128A-0AAF-111CACC546F2}"/>
          </ac:spMkLst>
        </pc:spChg>
        <pc:grpChg chg="add del mod">
          <ac:chgData name="Rebecka Janols" userId="61f175a5-6758-4ba2-97bb-1ab8b92d1555" providerId="ADAL" clId="{EA8EE3BB-C845-4777-B6C1-8AF5E7F110AA}" dt="2022-10-11T06:45:17.624" v="210"/>
          <ac:grpSpMkLst>
            <pc:docMk/>
            <pc:sldMk cId="3791958861" sldId="257"/>
            <ac:grpSpMk id="28" creationId="{3249D14F-CE1D-AA95-E8D5-F874233D83ED}"/>
          </ac:grpSpMkLst>
        </pc:grp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8" creationId="{4C1B63B1-5CBA-A47D-9C2F-882E63F3FA54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9" creationId="{DF7FE53C-2A85-CAEC-E65D-F212FFE98DCF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10" creationId="{1CFADCA8-3FE3-2685-9E61-D6EBD1F462F4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11" creationId="{C75AE7B9-5C8F-6272-507D-9E5F63BBE24B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12" creationId="{1C78FC6D-06C2-82D1-4C2D-9031A63417B1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13" creationId="{B4457CEF-AFFF-032A-9681-F1264002A981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14" creationId="{64CE8AB3-C9FC-F581-A57C-65C605AB5337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15" creationId="{1C88449C-E0FA-1B31-5C28-BE849C45B43E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16" creationId="{79365691-18F5-FF67-CB1B-BC4B401E1362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17" creationId="{83EA95FE-B32F-1266-B0DA-A159065BCC51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18" creationId="{163F8B1A-92C0-0365-88FC-8104B889FE81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21" creationId="{4020D160-47C3-8C4D-EE89-C2EB922AE6FC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22" creationId="{0FCD3E31-221D-DD19-CEAC-1EC8FF1E8203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23" creationId="{10FA8F90-A83E-7DAA-B539-0DEBEC085654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24" creationId="{111CC336-D9BF-4B9C-CBE3-D99AB7F6AA68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25" creationId="{A6B67409-BA47-8082-4446-2933CD7E305C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26" creationId="{3A7B7C31-201C-5898-1AD2-5F275F1D4ADA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27" creationId="{5D0F5DDA-8652-7B61-2034-95884DF8A346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28" creationId="{F483FF73-190D-A9C8-E7DD-025424791C85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29" creationId="{43960760-FDC2-8135-5052-4F07E062D67E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30" creationId="{01B5B36E-C919-2329-F336-8F2B4937FB67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31" creationId="{FE7CE646-3143-65B7-9A99-368A8F7C8DA5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32" creationId="{341D55E4-1096-772C-6625-887682136E8F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33" creationId="{440FD716-F5CD-9A14-8DBA-AE5A8C4135B9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34" creationId="{8A29D05B-26BB-28AF-5F24-ADEA231198DD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35" creationId="{52957198-57E4-76F8-A62C-E4F02074C3FA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36" creationId="{6ACB7C96-AAC1-0F72-E3BE-B7FCF5BDC47E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37" creationId="{43218FED-DE4B-BC9C-AFB6-E18339B156DE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38" creationId="{1E09160D-D618-1477-A8A7-AE6E1C83F20B}"/>
          </ac:picMkLst>
        </pc:picChg>
        <pc:picChg chg="add del mod">
          <ac:chgData name="Rebecka Janols" userId="61f175a5-6758-4ba2-97bb-1ab8b92d1555" providerId="ADAL" clId="{EA8EE3BB-C845-4777-B6C1-8AF5E7F110AA}" dt="2022-10-11T06:52:02.998" v="481" actId="478"/>
          <ac:picMkLst>
            <pc:docMk/>
            <pc:sldMk cId="3791958861" sldId="257"/>
            <ac:picMk id="38" creationId="{BB5A078F-F76B-2B1D-43DE-A10A0C1C4818}"/>
          </ac:picMkLst>
        </pc:picChg>
        <pc:picChg chg="add del mod">
          <ac:chgData name="Rebecka Janols" userId="61f175a5-6758-4ba2-97bb-1ab8b92d1555" providerId="ADAL" clId="{EA8EE3BB-C845-4777-B6C1-8AF5E7F110AA}" dt="2022-10-11T06:52:02.998" v="481" actId="478"/>
          <ac:picMkLst>
            <pc:docMk/>
            <pc:sldMk cId="3791958861" sldId="257"/>
            <ac:picMk id="39" creationId="{5E3C9397-151A-25EE-94AD-4446D62B03E7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39" creationId="{6E2E7D1C-9EBF-F16F-ED60-07F5907ACA29}"/>
          </ac:picMkLst>
        </pc:picChg>
        <pc:picChg chg="add del mod">
          <ac:chgData name="Rebecka Janols" userId="61f175a5-6758-4ba2-97bb-1ab8b92d1555" providerId="ADAL" clId="{EA8EE3BB-C845-4777-B6C1-8AF5E7F110AA}" dt="2022-10-11T06:52:02.998" v="481" actId="478"/>
          <ac:picMkLst>
            <pc:docMk/>
            <pc:sldMk cId="3791958861" sldId="257"/>
            <ac:picMk id="40" creationId="{2219992D-2A2D-67C9-5CB1-5DC6247C8444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40" creationId="{A279BAA3-DD26-43AF-9564-DC44E065BDDC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41" creationId="{9E167380-17C3-4AD9-1B71-79250F18BD1C}"/>
          </ac:picMkLst>
        </pc:picChg>
        <pc:picChg chg="add del mod">
          <ac:chgData name="Rebecka Janols" userId="61f175a5-6758-4ba2-97bb-1ab8b92d1555" providerId="ADAL" clId="{EA8EE3BB-C845-4777-B6C1-8AF5E7F110AA}" dt="2022-10-11T06:52:02.998" v="481" actId="478"/>
          <ac:picMkLst>
            <pc:docMk/>
            <pc:sldMk cId="3791958861" sldId="257"/>
            <ac:picMk id="41" creationId="{CE1F11E6-8895-A8A8-F510-A0A8E0FCEDD6}"/>
          </ac:picMkLst>
        </pc:picChg>
        <pc:picChg chg="add del mod">
          <ac:chgData name="Rebecka Janols" userId="61f175a5-6758-4ba2-97bb-1ab8b92d1555" providerId="ADAL" clId="{EA8EE3BB-C845-4777-B6C1-8AF5E7F110AA}" dt="2022-10-11T06:52:02.998" v="481" actId="478"/>
          <ac:picMkLst>
            <pc:docMk/>
            <pc:sldMk cId="3791958861" sldId="257"/>
            <ac:picMk id="42" creationId="{49BFC0AB-4F5C-5889-DA79-1A4BEE23A932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42" creationId="{FD972521-56E2-6C66-6204-E0E813B852A5}"/>
          </ac:picMkLst>
        </pc:picChg>
        <pc:picChg chg="add del mod">
          <ac:chgData name="Rebecka Janols" userId="61f175a5-6758-4ba2-97bb-1ab8b92d1555" providerId="ADAL" clId="{EA8EE3BB-C845-4777-B6C1-8AF5E7F110AA}" dt="2022-10-11T06:52:02.998" v="481" actId="478"/>
          <ac:picMkLst>
            <pc:docMk/>
            <pc:sldMk cId="3791958861" sldId="257"/>
            <ac:picMk id="43" creationId="{0755C96E-3376-E446-7F24-99625A38A254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43" creationId="{77E6595B-82C9-BD40-6DCA-7DDCF728BD57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44" creationId="{0C4CFF47-1F89-3932-DFE3-A9C5D5A9FD08}"/>
          </ac:picMkLst>
        </pc:picChg>
        <pc:picChg chg="add del mod">
          <ac:chgData name="Rebecka Janols" userId="61f175a5-6758-4ba2-97bb-1ab8b92d1555" providerId="ADAL" clId="{EA8EE3BB-C845-4777-B6C1-8AF5E7F110AA}" dt="2022-10-11T06:52:02.998" v="481" actId="478"/>
          <ac:picMkLst>
            <pc:docMk/>
            <pc:sldMk cId="3791958861" sldId="257"/>
            <ac:picMk id="44" creationId="{833A0203-DDCB-82F3-355C-F1E4A8418085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45" creationId="{0270719B-6BB6-1DAD-766A-098242711839}"/>
          </ac:picMkLst>
        </pc:picChg>
        <pc:picChg chg="add del mod">
          <ac:chgData name="Rebecka Janols" userId="61f175a5-6758-4ba2-97bb-1ab8b92d1555" providerId="ADAL" clId="{EA8EE3BB-C845-4777-B6C1-8AF5E7F110AA}" dt="2022-10-11T06:52:02.998" v="481" actId="478"/>
          <ac:picMkLst>
            <pc:docMk/>
            <pc:sldMk cId="3791958861" sldId="257"/>
            <ac:picMk id="45" creationId="{F047C65C-1FC4-2A47-A079-4E51CCE2E3EC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46" creationId="{386FD215-A747-D40E-84F0-DA0C90587808}"/>
          </ac:picMkLst>
        </pc:picChg>
        <pc:picChg chg="add del mod">
          <ac:chgData name="Rebecka Janols" userId="61f175a5-6758-4ba2-97bb-1ab8b92d1555" providerId="ADAL" clId="{EA8EE3BB-C845-4777-B6C1-8AF5E7F110AA}" dt="2022-10-11T06:52:02.998" v="481" actId="478"/>
          <ac:picMkLst>
            <pc:docMk/>
            <pc:sldMk cId="3791958861" sldId="257"/>
            <ac:picMk id="46" creationId="{D65DAA98-1145-724C-B273-FCE679C92360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47" creationId="{131F0B4C-D5AD-2323-A4B6-057C705F76B7}"/>
          </ac:picMkLst>
        </pc:picChg>
        <pc:picChg chg="add del mod">
          <ac:chgData name="Rebecka Janols" userId="61f175a5-6758-4ba2-97bb-1ab8b92d1555" providerId="ADAL" clId="{EA8EE3BB-C845-4777-B6C1-8AF5E7F110AA}" dt="2022-10-11T06:52:02.998" v="481" actId="478"/>
          <ac:picMkLst>
            <pc:docMk/>
            <pc:sldMk cId="3791958861" sldId="257"/>
            <ac:picMk id="47" creationId="{C0814931-1C56-DCEE-8FCC-D31C63039AB4}"/>
          </ac:picMkLst>
        </pc:picChg>
        <pc:picChg chg="add del mod">
          <ac:chgData name="Rebecka Janols" userId="61f175a5-6758-4ba2-97bb-1ab8b92d1555" providerId="ADAL" clId="{EA8EE3BB-C845-4777-B6C1-8AF5E7F110AA}" dt="2022-10-11T06:52:02.998" v="481" actId="478"/>
          <ac:picMkLst>
            <pc:docMk/>
            <pc:sldMk cId="3791958861" sldId="257"/>
            <ac:picMk id="48" creationId="{48FCA98A-45EA-AD1E-69C5-FCC627032BE9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48" creationId="{50993386-7764-5C1A-B25E-BA04236ECF55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49" creationId="{412F3449-C5DE-F3F7-D56E-B73305130943}"/>
          </ac:picMkLst>
        </pc:picChg>
        <pc:picChg chg="add del mod">
          <ac:chgData name="Rebecka Janols" userId="61f175a5-6758-4ba2-97bb-1ab8b92d1555" providerId="ADAL" clId="{EA8EE3BB-C845-4777-B6C1-8AF5E7F110AA}" dt="2022-10-11T06:52:02.998" v="481" actId="478"/>
          <ac:picMkLst>
            <pc:docMk/>
            <pc:sldMk cId="3791958861" sldId="257"/>
            <ac:picMk id="49" creationId="{4F96C485-6591-1ECF-9A80-1B0C4EC62DC4}"/>
          </ac:picMkLst>
        </pc:picChg>
        <pc:picChg chg="add del mod">
          <ac:chgData name="Rebecka Janols" userId="61f175a5-6758-4ba2-97bb-1ab8b92d1555" providerId="ADAL" clId="{EA8EE3BB-C845-4777-B6C1-8AF5E7F110AA}" dt="2022-10-11T06:52:02.998" v="481" actId="478"/>
          <ac:picMkLst>
            <pc:docMk/>
            <pc:sldMk cId="3791958861" sldId="257"/>
            <ac:picMk id="50" creationId="{177AE9DC-6731-28E4-2D17-3A850F6B1DC8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50" creationId="{8087EFDF-085E-4154-08F4-95EE2CD6EB36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51" creationId="{18C2FAC7-A399-026E-68E1-6A74285BB7B1}"/>
          </ac:picMkLst>
        </pc:picChg>
        <pc:picChg chg="add del mod">
          <ac:chgData name="Rebecka Janols" userId="61f175a5-6758-4ba2-97bb-1ab8b92d1555" providerId="ADAL" clId="{EA8EE3BB-C845-4777-B6C1-8AF5E7F110AA}" dt="2022-10-11T06:52:02.998" v="481" actId="478"/>
          <ac:picMkLst>
            <pc:docMk/>
            <pc:sldMk cId="3791958861" sldId="257"/>
            <ac:picMk id="51" creationId="{F7B64D2E-C72D-9ED2-23F6-A48538C44370}"/>
          </ac:picMkLst>
        </pc:picChg>
        <pc:picChg chg="add del mod">
          <ac:chgData name="Rebecka Janols" userId="61f175a5-6758-4ba2-97bb-1ab8b92d1555" providerId="ADAL" clId="{EA8EE3BB-C845-4777-B6C1-8AF5E7F110AA}" dt="2022-10-11T06:52:02.998" v="481" actId="478"/>
          <ac:picMkLst>
            <pc:docMk/>
            <pc:sldMk cId="3791958861" sldId="257"/>
            <ac:picMk id="52" creationId="{B19027C9-BF17-71D8-11B4-9A228EC9A717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52" creationId="{CA2B855C-92A2-819E-3A78-DA07DE756839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53" creationId="{C5EBCA62-528A-4A10-E644-F07755575D11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54" creationId="{9865F638-567F-90A4-C943-D2834A9CC085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55" creationId="{DD5BD211-AF09-CA73-B537-9761CAAA19F1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56" creationId="{140EB671-5986-287D-D3B6-F9A6AE526BB8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57" creationId="{30585465-6E15-2496-1873-5EFDB05C8074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58" creationId="{F812DD71-AEF7-3EF0-0BFD-6190AA5FE61B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61" creationId="{7AA570EF-68F1-68E8-1B4D-2161032E25A1}"/>
          </ac:picMkLst>
        </pc:picChg>
        <pc:picChg chg="add del mod">
          <ac:chgData name="Rebecka Janols" userId="61f175a5-6758-4ba2-97bb-1ab8b92d1555" providerId="ADAL" clId="{EA8EE3BB-C845-4777-B6C1-8AF5E7F110AA}" dt="2022-10-11T06:53:07.890" v="517" actId="478"/>
          <ac:picMkLst>
            <pc:docMk/>
            <pc:sldMk cId="3791958861" sldId="257"/>
            <ac:picMk id="61" creationId="{A945CC09-C63A-5DFE-564C-F33A783CBABB}"/>
          </ac:picMkLst>
        </pc:picChg>
        <pc:picChg chg="add del mod">
          <ac:chgData name="Rebecka Janols" userId="61f175a5-6758-4ba2-97bb-1ab8b92d1555" providerId="ADAL" clId="{EA8EE3BB-C845-4777-B6C1-8AF5E7F110AA}" dt="2022-10-11T06:53:07.890" v="517" actId="478"/>
          <ac:picMkLst>
            <pc:docMk/>
            <pc:sldMk cId="3791958861" sldId="257"/>
            <ac:picMk id="62" creationId="{15D1DA4D-CF66-FCC7-BDC0-2F3DD5F79305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62" creationId="{F97BF1C2-E9DE-7E14-CBF2-5367DAEA145B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63" creationId="{059F5385-68BE-EF96-FC7B-0457090189B6}"/>
          </ac:picMkLst>
        </pc:picChg>
        <pc:picChg chg="add del mod">
          <ac:chgData name="Rebecka Janols" userId="61f175a5-6758-4ba2-97bb-1ab8b92d1555" providerId="ADAL" clId="{EA8EE3BB-C845-4777-B6C1-8AF5E7F110AA}" dt="2022-10-11T06:53:07.890" v="517" actId="478"/>
          <ac:picMkLst>
            <pc:docMk/>
            <pc:sldMk cId="3791958861" sldId="257"/>
            <ac:picMk id="63" creationId="{C33BBA5F-D48D-3754-66F9-46E8C25C7C7A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64" creationId="{8894A2DA-D6FF-2B9F-56F8-D9C699C09AE0}"/>
          </ac:picMkLst>
        </pc:picChg>
        <pc:picChg chg="add del mod">
          <ac:chgData name="Rebecka Janols" userId="61f175a5-6758-4ba2-97bb-1ab8b92d1555" providerId="ADAL" clId="{EA8EE3BB-C845-4777-B6C1-8AF5E7F110AA}" dt="2022-10-11T06:53:07.890" v="517" actId="478"/>
          <ac:picMkLst>
            <pc:docMk/>
            <pc:sldMk cId="3791958861" sldId="257"/>
            <ac:picMk id="64" creationId="{C62332CD-BDAD-5D8B-4183-2EEC9EB86260}"/>
          </ac:picMkLst>
        </pc:picChg>
        <pc:picChg chg="add del mod">
          <ac:chgData name="Rebecka Janols" userId="61f175a5-6758-4ba2-97bb-1ab8b92d1555" providerId="ADAL" clId="{EA8EE3BB-C845-4777-B6C1-8AF5E7F110AA}" dt="2022-10-11T06:53:07.890" v="517" actId="478"/>
          <ac:picMkLst>
            <pc:docMk/>
            <pc:sldMk cId="3791958861" sldId="257"/>
            <ac:picMk id="65" creationId="{0F9EC479-A702-54D1-7B25-3DE297D39FCB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65" creationId="{672C9EAA-9DB6-6794-CC21-957F0FCF1737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66" creationId="{B13B1E0D-14C3-0ADA-9CEF-A9548D85C2F5}"/>
          </ac:picMkLst>
        </pc:picChg>
        <pc:picChg chg="add del mod">
          <ac:chgData name="Rebecka Janols" userId="61f175a5-6758-4ba2-97bb-1ab8b92d1555" providerId="ADAL" clId="{EA8EE3BB-C845-4777-B6C1-8AF5E7F110AA}" dt="2022-10-11T06:53:07.890" v="517" actId="478"/>
          <ac:picMkLst>
            <pc:docMk/>
            <pc:sldMk cId="3791958861" sldId="257"/>
            <ac:picMk id="66" creationId="{F0C967FE-ECDC-59DF-837C-9FA58E60361B}"/>
          </ac:picMkLst>
        </pc:picChg>
        <pc:picChg chg="add del mod">
          <ac:chgData name="Rebecka Janols" userId="61f175a5-6758-4ba2-97bb-1ab8b92d1555" providerId="ADAL" clId="{EA8EE3BB-C845-4777-B6C1-8AF5E7F110AA}" dt="2022-10-11T06:53:07.890" v="517" actId="478"/>
          <ac:picMkLst>
            <pc:docMk/>
            <pc:sldMk cId="3791958861" sldId="257"/>
            <ac:picMk id="67" creationId="{015F1506-8FA5-C7B6-3A9C-7D7549C82E2F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67" creationId="{1C6A20EF-6E1B-A5F0-09FD-4D35B2D517B1}"/>
          </ac:picMkLst>
        </pc:picChg>
        <pc:picChg chg="add del mod">
          <ac:chgData name="Rebecka Janols" userId="61f175a5-6758-4ba2-97bb-1ab8b92d1555" providerId="ADAL" clId="{EA8EE3BB-C845-4777-B6C1-8AF5E7F110AA}" dt="2022-10-11T06:53:07.890" v="517" actId="478"/>
          <ac:picMkLst>
            <pc:docMk/>
            <pc:sldMk cId="3791958861" sldId="257"/>
            <ac:picMk id="68" creationId="{36D64242-DA67-3BAC-165F-F2B2A86B27D2}"/>
          </ac:picMkLst>
        </pc:picChg>
        <pc:picChg chg="add del mod">
          <ac:chgData name="Rebecka Janols" userId="61f175a5-6758-4ba2-97bb-1ab8b92d1555" providerId="ADAL" clId="{EA8EE3BB-C845-4777-B6C1-8AF5E7F110AA}" dt="2022-10-11T06:53:07.890" v="517" actId="478"/>
          <ac:picMkLst>
            <pc:docMk/>
            <pc:sldMk cId="3791958861" sldId="257"/>
            <ac:picMk id="69" creationId="{BA66AE3F-FD9C-83ED-0FFC-2F18CC76F8B5}"/>
          </ac:picMkLst>
        </pc:picChg>
        <pc:picChg chg="add del mod">
          <ac:chgData name="Rebecka Janols" userId="61f175a5-6758-4ba2-97bb-1ab8b92d1555" providerId="ADAL" clId="{EA8EE3BB-C845-4777-B6C1-8AF5E7F110AA}" dt="2022-10-11T06:53:07.890" v="517" actId="478"/>
          <ac:picMkLst>
            <pc:docMk/>
            <pc:sldMk cId="3791958861" sldId="257"/>
            <ac:picMk id="70" creationId="{4484BD71-7F95-F968-C13A-D49342E363CA}"/>
          </ac:picMkLst>
        </pc:picChg>
        <pc:picChg chg="add del mod">
          <ac:chgData name="Rebecka Janols" userId="61f175a5-6758-4ba2-97bb-1ab8b92d1555" providerId="ADAL" clId="{EA8EE3BB-C845-4777-B6C1-8AF5E7F110AA}" dt="2022-10-11T06:53:07.890" v="517" actId="478"/>
          <ac:picMkLst>
            <pc:docMk/>
            <pc:sldMk cId="3791958861" sldId="257"/>
            <ac:picMk id="71" creationId="{C13E47E2-575C-C001-E1BB-8AF6D47177EA}"/>
          </ac:picMkLst>
        </pc:picChg>
        <pc:picChg chg="add del mod">
          <ac:chgData name="Rebecka Janols" userId="61f175a5-6758-4ba2-97bb-1ab8b92d1555" providerId="ADAL" clId="{EA8EE3BB-C845-4777-B6C1-8AF5E7F110AA}" dt="2022-10-11T06:53:07.890" v="517" actId="478"/>
          <ac:picMkLst>
            <pc:docMk/>
            <pc:sldMk cId="3791958861" sldId="257"/>
            <ac:picMk id="72" creationId="{6941155F-8179-8655-6F68-A2B6971B7DBE}"/>
          </ac:picMkLst>
        </pc:picChg>
        <pc:picChg chg="add del mod">
          <ac:chgData name="Rebecka Janols" userId="61f175a5-6758-4ba2-97bb-1ab8b92d1555" providerId="ADAL" clId="{EA8EE3BB-C845-4777-B6C1-8AF5E7F110AA}" dt="2022-10-11T06:53:07.890" v="517" actId="478"/>
          <ac:picMkLst>
            <pc:docMk/>
            <pc:sldMk cId="3791958861" sldId="257"/>
            <ac:picMk id="73" creationId="{5DA1FCDD-D0F7-D262-8B3C-FCBA0B9F5C9F}"/>
          </ac:picMkLst>
        </pc:picChg>
        <pc:picChg chg="add del mod">
          <ac:chgData name="Rebecka Janols" userId="61f175a5-6758-4ba2-97bb-1ab8b92d1555" providerId="ADAL" clId="{EA8EE3BB-C845-4777-B6C1-8AF5E7F110AA}" dt="2022-10-11T06:53:07.890" v="517" actId="478"/>
          <ac:picMkLst>
            <pc:docMk/>
            <pc:sldMk cId="3791958861" sldId="257"/>
            <ac:picMk id="74" creationId="{7546340B-0D96-D89B-8960-D0CE9CE3C243}"/>
          </ac:picMkLst>
        </pc:picChg>
        <pc:picChg chg="add del mod">
          <ac:chgData name="Rebecka Janols" userId="61f175a5-6758-4ba2-97bb-1ab8b92d1555" providerId="ADAL" clId="{EA8EE3BB-C845-4777-B6C1-8AF5E7F110AA}" dt="2022-10-11T06:53:07.890" v="517" actId="478"/>
          <ac:picMkLst>
            <pc:docMk/>
            <pc:sldMk cId="3791958861" sldId="257"/>
            <ac:picMk id="75" creationId="{0B7C4312-EAD4-CEB9-3360-A03CEE91342C}"/>
          </ac:picMkLst>
        </pc:picChg>
        <pc:picChg chg="add del mod">
          <ac:chgData name="Rebecka Janols" userId="61f175a5-6758-4ba2-97bb-1ab8b92d1555" providerId="ADAL" clId="{EA8EE3BB-C845-4777-B6C1-8AF5E7F110AA}" dt="2022-10-11T06:53:07.890" v="517" actId="478"/>
          <ac:picMkLst>
            <pc:docMk/>
            <pc:sldMk cId="3791958861" sldId="257"/>
            <ac:picMk id="76" creationId="{DB908183-AD78-D35D-E2CA-35C80935B7F0}"/>
          </ac:picMkLst>
        </pc:picChg>
        <pc:picChg chg="add del mod">
          <ac:chgData name="Rebecka Janols" userId="61f175a5-6758-4ba2-97bb-1ab8b92d1555" providerId="ADAL" clId="{EA8EE3BB-C845-4777-B6C1-8AF5E7F110AA}" dt="2022-10-11T06:53:07.890" v="517" actId="478"/>
          <ac:picMkLst>
            <pc:docMk/>
            <pc:sldMk cId="3791958861" sldId="257"/>
            <ac:picMk id="77" creationId="{0ECFB7C2-EE2F-4FCB-C972-3396967BB14E}"/>
          </ac:picMkLst>
        </pc:picChg>
        <pc:picChg chg="add del mod">
          <ac:chgData name="Rebecka Janols" userId="61f175a5-6758-4ba2-97bb-1ab8b92d1555" providerId="ADAL" clId="{EA8EE3BB-C845-4777-B6C1-8AF5E7F110AA}" dt="2022-10-11T06:53:07.890" v="517" actId="478"/>
          <ac:picMkLst>
            <pc:docMk/>
            <pc:sldMk cId="3791958861" sldId="257"/>
            <ac:picMk id="78" creationId="{7516B3C0-F827-C217-59C6-AA38A3599A80}"/>
          </ac:picMkLst>
        </pc:picChg>
        <pc:picChg chg="add del mod">
          <ac:chgData name="Rebecka Janols" userId="61f175a5-6758-4ba2-97bb-1ab8b92d1555" providerId="ADAL" clId="{EA8EE3BB-C845-4777-B6C1-8AF5E7F110AA}" dt="2022-10-11T06:53:07.890" v="517" actId="478"/>
          <ac:picMkLst>
            <pc:docMk/>
            <pc:sldMk cId="3791958861" sldId="257"/>
            <ac:picMk id="79" creationId="{9EEDBAE6-ABA9-0DB9-2198-2AA64EF36E8D}"/>
          </ac:picMkLst>
        </pc:picChg>
        <pc:picChg chg="add del mod">
          <ac:chgData name="Rebecka Janols" userId="61f175a5-6758-4ba2-97bb-1ab8b92d1555" providerId="ADAL" clId="{EA8EE3BB-C845-4777-B6C1-8AF5E7F110AA}" dt="2022-10-11T06:53:07.890" v="517" actId="478"/>
          <ac:picMkLst>
            <pc:docMk/>
            <pc:sldMk cId="3791958861" sldId="257"/>
            <ac:picMk id="80" creationId="{70E39E9C-266A-B821-6F1D-688AF403DB52}"/>
          </ac:picMkLst>
        </pc:picChg>
        <pc:picChg chg="add del mod">
          <ac:chgData name="Rebecka Janols" userId="61f175a5-6758-4ba2-97bb-1ab8b92d1555" providerId="ADAL" clId="{EA8EE3BB-C845-4777-B6C1-8AF5E7F110AA}" dt="2022-10-11T06:53:07.890" v="517" actId="478"/>
          <ac:picMkLst>
            <pc:docMk/>
            <pc:sldMk cId="3791958861" sldId="257"/>
            <ac:picMk id="81" creationId="{8C67F71E-4766-5302-3F46-A737D35829BE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84" creationId="{863DC1FC-76F8-CAA9-EE6D-E5252A7E42B3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85" creationId="{A5AA2F47-F46D-E072-A7A7-1364ED8510B7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86" creationId="{8F1EECCA-1543-A2CC-DB0C-7ED766C43E2D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87" creationId="{8A30A2A2-4FC5-3FB5-7828-1294404A806B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88" creationId="{1D490EB3-A884-0080-BDEE-4083B6B90577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89" creationId="{62572EE5-8C58-4CBF-5F97-C1B41F02B3DA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90" creationId="{9CEBA2DB-88D1-3630-4E27-EF11F5CBFB9A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91" creationId="{708A3CA6-E8BD-F92F-DC57-CBFFDE483C58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92" creationId="{EE07389C-8475-CF54-29DF-5C4655B62BC3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93" creationId="{AE7CE222-0627-4F05-8106-EC78EA73B99C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94" creationId="{010B14E5-7B05-CCCE-0F9A-03B91110572F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95" creationId="{F790F61E-B702-85FD-DA1B-296B779BD399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96" creationId="{65E617D1-4709-198E-151D-633D4AF66E29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97" creationId="{3E9697AD-55BA-D98B-DE65-BE3D943B7D19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98" creationId="{6C35B366-B20F-6EFF-089B-DE492CA5ADC4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99" creationId="{4BF5F314-9228-567A-BA16-25D1A73B83CA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100" creationId="{CE759C0A-571C-7FDC-7FF4-AFFE99579F3F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101" creationId="{1E302635-8B70-81F6-AFBB-16938A05B3A9}"/>
          </ac:picMkLst>
        </pc:picChg>
        <pc:picChg chg="add del mod">
          <ac:chgData name="Rebecka Janols" userId="61f175a5-6758-4ba2-97bb-1ab8b92d1555" providerId="ADAL" clId="{EA8EE3BB-C845-4777-B6C1-8AF5E7F110AA}" dt="2022-10-24T15:42:22.987" v="767" actId="478"/>
          <ac:picMkLst>
            <pc:docMk/>
            <pc:sldMk cId="3791958861" sldId="257"/>
            <ac:picMk id="102" creationId="{EF1B450F-07B6-09EC-0258-B899E75A5D93}"/>
          </ac:picMkLst>
        </pc:picChg>
        <pc:picChg chg="add del mod">
          <ac:chgData name="Rebecka Janols" userId="61f175a5-6758-4ba2-97bb-1ab8b92d1555" providerId="ADAL" clId="{EA8EE3BB-C845-4777-B6C1-8AF5E7F110AA}" dt="2022-10-24T15:42:22.987" v="767" actId="478"/>
          <ac:picMkLst>
            <pc:docMk/>
            <pc:sldMk cId="3791958861" sldId="257"/>
            <ac:picMk id="103" creationId="{5A4ADAC3-C8D1-8271-2824-5D8108A53FE1}"/>
          </ac:picMkLst>
        </pc:picChg>
        <pc:picChg chg="add del mod">
          <ac:chgData name="Rebecka Janols" userId="61f175a5-6758-4ba2-97bb-1ab8b92d1555" providerId="ADAL" clId="{EA8EE3BB-C845-4777-B6C1-8AF5E7F110AA}" dt="2022-10-24T15:42:22.987" v="767" actId="478"/>
          <ac:picMkLst>
            <pc:docMk/>
            <pc:sldMk cId="3791958861" sldId="257"/>
            <ac:picMk id="104" creationId="{A8D24F86-EE75-AAAA-1190-BE9404088640}"/>
          </ac:picMkLst>
        </pc:picChg>
        <pc:picChg chg="add del mod">
          <ac:chgData name="Rebecka Janols" userId="61f175a5-6758-4ba2-97bb-1ab8b92d1555" providerId="ADAL" clId="{EA8EE3BB-C845-4777-B6C1-8AF5E7F110AA}" dt="2022-10-24T15:42:22.987" v="767" actId="478"/>
          <ac:picMkLst>
            <pc:docMk/>
            <pc:sldMk cId="3791958861" sldId="257"/>
            <ac:picMk id="105" creationId="{FAD8C657-7BDB-A995-9AFA-324A26D08EB7}"/>
          </ac:picMkLst>
        </pc:picChg>
        <pc:picChg chg="add del mod">
          <ac:chgData name="Rebecka Janols" userId="61f175a5-6758-4ba2-97bb-1ab8b92d1555" providerId="ADAL" clId="{EA8EE3BB-C845-4777-B6C1-8AF5E7F110AA}" dt="2022-10-24T15:42:22.987" v="767" actId="478"/>
          <ac:picMkLst>
            <pc:docMk/>
            <pc:sldMk cId="3791958861" sldId="257"/>
            <ac:picMk id="106" creationId="{A4FE4398-1940-3896-6E09-1871BF3EDDA9}"/>
          </ac:picMkLst>
        </pc:picChg>
        <pc:picChg chg="add del mod">
          <ac:chgData name="Rebecka Janols" userId="61f175a5-6758-4ba2-97bb-1ab8b92d1555" providerId="ADAL" clId="{EA8EE3BB-C845-4777-B6C1-8AF5E7F110AA}" dt="2022-10-24T15:42:22.987" v="767" actId="478"/>
          <ac:picMkLst>
            <pc:docMk/>
            <pc:sldMk cId="3791958861" sldId="257"/>
            <ac:picMk id="107" creationId="{2500F1FE-5E77-8139-0445-E90A5A3A01AD}"/>
          </ac:picMkLst>
        </pc:picChg>
        <pc:picChg chg="add del mod">
          <ac:chgData name="Rebecka Janols" userId="61f175a5-6758-4ba2-97bb-1ab8b92d1555" providerId="ADAL" clId="{EA8EE3BB-C845-4777-B6C1-8AF5E7F110AA}" dt="2022-10-24T15:42:22.987" v="767" actId="478"/>
          <ac:picMkLst>
            <pc:docMk/>
            <pc:sldMk cId="3791958861" sldId="257"/>
            <ac:picMk id="108" creationId="{0ECDD52B-8A86-97CA-5281-4333A6F82074}"/>
          </ac:picMkLst>
        </pc:picChg>
        <pc:picChg chg="add del mod">
          <ac:chgData name="Rebecka Janols" userId="61f175a5-6758-4ba2-97bb-1ab8b92d1555" providerId="ADAL" clId="{EA8EE3BB-C845-4777-B6C1-8AF5E7F110AA}" dt="2022-10-24T15:42:22.987" v="767" actId="478"/>
          <ac:picMkLst>
            <pc:docMk/>
            <pc:sldMk cId="3791958861" sldId="257"/>
            <ac:picMk id="109" creationId="{473A8746-AE08-9731-79CA-AF5E53937FB6}"/>
          </ac:picMkLst>
        </pc:picChg>
        <pc:picChg chg="add del mod">
          <ac:chgData name="Rebecka Janols" userId="61f175a5-6758-4ba2-97bb-1ab8b92d1555" providerId="ADAL" clId="{EA8EE3BB-C845-4777-B6C1-8AF5E7F110AA}" dt="2022-10-24T15:42:22.987" v="767" actId="478"/>
          <ac:picMkLst>
            <pc:docMk/>
            <pc:sldMk cId="3791958861" sldId="257"/>
            <ac:picMk id="110" creationId="{61C046FA-6104-45DD-1FD8-54B5C7201CC0}"/>
          </ac:picMkLst>
        </pc:picChg>
        <pc:picChg chg="add del mod">
          <ac:chgData name="Rebecka Janols" userId="61f175a5-6758-4ba2-97bb-1ab8b92d1555" providerId="ADAL" clId="{EA8EE3BB-C845-4777-B6C1-8AF5E7F110AA}" dt="2022-10-24T15:42:22.987" v="767" actId="478"/>
          <ac:picMkLst>
            <pc:docMk/>
            <pc:sldMk cId="3791958861" sldId="257"/>
            <ac:picMk id="111" creationId="{83BB7BE3-9BDE-80B7-BD7F-E97EB506D3FD}"/>
          </ac:picMkLst>
        </pc:picChg>
        <pc:picChg chg="add del mod">
          <ac:chgData name="Rebecka Janols" userId="61f175a5-6758-4ba2-97bb-1ab8b92d1555" providerId="ADAL" clId="{EA8EE3BB-C845-4777-B6C1-8AF5E7F110AA}" dt="2022-10-24T15:42:22.987" v="767" actId="478"/>
          <ac:picMkLst>
            <pc:docMk/>
            <pc:sldMk cId="3791958861" sldId="257"/>
            <ac:picMk id="112" creationId="{232193D4-5375-F921-A881-CD5DE1EB52C0}"/>
          </ac:picMkLst>
        </pc:picChg>
        <pc:picChg chg="add del mod">
          <ac:chgData name="Rebecka Janols" userId="61f175a5-6758-4ba2-97bb-1ab8b92d1555" providerId="ADAL" clId="{EA8EE3BB-C845-4777-B6C1-8AF5E7F110AA}" dt="2022-10-24T15:42:22.987" v="767" actId="478"/>
          <ac:picMkLst>
            <pc:docMk/>
            <pc:sldMk cId="3791958861" sldId="257"/>
            <ac:picMk id="113" creationId="{1CE38E50-4355-9AB2-7ADC-815BEB23C884}"/>
          </ac:picMkLst>
        </pc:picChg>
        <pc:picChg chg="add del mod">
          <ac:chgData name="Rebecka Janols" userId="61f175a5-6758-4ba2-97bb-1ab8b92d1555" providerId="ADAL" clId="{EA8EE3BB-C845-4777-B6C1-8AF5E7F110AA}" dt="2022-10-24T15:42:22.987" v="767" actId="478"/>
          <ac:picMkLst>
            <pc:docMk/>
            <pc:sldMk cId="3791958861" sldId="257"/>
            <ac:picMk id="114" creationId="{BA8420A2-5EC8-A5D3-500B-95E07996AB34}"/>
          </ac:picMkLst>
        </pc:picChg>
        <pc:picChg chg="add del mod">
          <ac:chgData name="Rebecka Janols" userId="61f175a5-6758-4ba2-97bb-1ab8b92d1555" providerId="ADAL" clId="{EA8EE3BB-C845-4777-B6C1-8AF5E7F110AA}" dt="2022-10-24T15:42:22.987" v="767" actId="478"/>
          <ac:picMkLst>
            <pc:docMk/>
            <pc:sldMk cId="3791958861" sldId="257"/>
            <ac:picMk id="115" creationId="{73EFFA27-E04C-E78D-C7FF-B1903E5F02E9}"/>
          </ac:picMkLst>
        </pc:picChg>
        <pc:picChg chg="add del mod">
          <ac:chgData name="Rebecka Janols" userId="61f175a5-6758-4ba2-97bb-1ab8b92d1555" providerId="ADAL" clId="{EA8EE3BB-C845-4777-B6C1-8AF5E7F110AA}" dt="2022-10-24T15:42:22.987" v="767" actId="478"/>
          <ac:picMkLst>
            <pc:docMk/>
            <pc:sldMk cId="3791958861" sldId="257"/>
            <ac:picMk id="116" creationId="{4B3066AA-F8C5-38CC-C6E9-1506C4610BB0}"/>
          </ac:picMkLst>
        </pc:picChg>
        <pc:picChg chg="add del mod">
          <ac:chgData name="Rebecka Janols" userId="61f175a5-6758-4ba2-97bb-1ab8b92d1555" providerId="ADAL" clId="{EA8EE3BB-C845-4777-B6C1-8AF5E7F110AA}" dt="2022-10-24T15:42:22.987" v="767" actId="478"/>
          <ac:picMkLst>
            <pc:docMk/>
            <pc:sldMk cId="3791958861" sldId="257"/>
            <ac:picMk id="117" creationId="{1CA61B95-AED6-2AE4-F777-512BCC550E0D}"/>
          </ac:picMkLst>
        </pc:picChg>
        <pc:picChg chg="add del mod">
          <ac:chgData name="Rebecka Janols" userId="61f175a5-6758-4ba2-97bb-1ab8b92d1555" providerId="ADAL" clId="{EA8EE3BB-C845-4777-B6C1-8AF5E7F110AA}" dt="2022-10-24T15:42:22.987" v="767" actId="478"/>
          <ac:picMkLst>
            <pc:docMk/>
            <pc:sldMk cId="3791958861" sldId="257"/>
            <ac:picMk id="118" creationId="{3C946CA1-7C66-DDB6-9CBE-D5F0DECB1293}"/>
          </ac:picMkLst>
        </pc:picChg>
        <pc:picChg chg="add del mod">
          <ac:chgData name="Rebecka Janols" userId="61f175a5-6758-4ba2-97bb-1ab8b92d1555" providerId="ADAL" clId="{EA8EE3BB-C845-4777-B6C1-8AF5E7F110AA}" dt="2022-10-24T15:42:32.352" v="770" actId="478"/>
          <ac:picMkLst>
            <pc:docMk/>
            <pc:sldMk cId="3791958861" sldId="257"/>
            <ac:picMk id="119" creationId="{ECE69700-501D-8116-093D-BC2C01E38E9A}"/>
          </ac:picMkLst>
        </pc:picChg>
        <pc:picChg chg="add del mod">
          <ac:chgData name="Rebecka Janols" userId="61f175a5-6758-4ba2-97bb-1ab8b92d1555" providerId="ADAL" clId="{EA8EE3BB-C845-4777-B6C1-8AF5E7F110AA}" dt="2022-10-24T15:42:22.987" v="767" actId="478"/>
          <ac:picMkLst>
            <pc:docMk/>
            <pc:sldMk cId="3791958861" sldId="257"/>
            <ac:picMk id="120" creationId="{153D3CA7-3EB0-7FCC-1417-D6481C31DDA3}"/>
          </ac:picMkLst>
        </pc:picChg>
        <pc:picChg chg="add del mod">
          <ac:chgData name="Rebecka Janols" userId="61f175a5-6758-4ba2-97bb-1ab8b92d1555" providerId="ADAL" clId="{EA8EE3BB-C845-4777-B6C1-8AF5E7F110AA}" dt="2022-10-24T15:42:22.987" v="767" actId="478"/>
          <ac:picMkLst>
            <pc:docMk/>
            <pc:sldMk cId="3791958861" sldId="257"/>
            <ac:picMk id="121" creationId="{818494E0-F74C-C405-A7C7-1A2BE7731323}"/>
          </ac:picMkLst>
        </pc:picChg>
        <pc:picChg chg="add del mod">
          <ac:chgData name="Rebecka Janols" userId="61f175a5-6758-4ba2-97bb-1ab8b92d1555" providerId="ADAL" clId="{EA8EE3BB-C845-4777-B6C1-8AF5E7F110AA}" dt="2022-10-24T15:42:22.987" v="767" actId="478"/>
          <ac:picMkLst>
            <pc:docMk/>
            <pc:sldMk cId="3791958861" sldId="257"/>
            <ac:picMk id="122" creationId="{D3EBCFE5-9975-A786-EF62-CA1D626CF5B4}"/>
          </ac:picMkLst>
        </pc:picChg>
        <pc:picChg chg="add del mod">
          <ac:chgData name="Rebecka Janols" userId="61f175a5-6758-4ba2-97bb-1ab8b92d1555" providerId="ADAL" clId="{EA8EE3BB-C845-4777-B6C1-8AF5E7F110AA}" dt="2022-10-24T15:42:22.987" v="767" actId="478"/>
          <ac:picMkLst>
            <pc:docMk/>
            <pc:sldMk cId="3791958861" sldId="257"/>
            <ac:picMk id="123" creationId="{D6819862-1ABC-54ED-42E9-EDF6D5D342C2}"/>
          </ac:picMkLst>
        </pc:picChg>
        <pc:picChg chg="add del mod">
          <ac:chgData name="Rebecka Janols" userId="61f175a5-6758-4ba2-97bb-1ab8b92d1555" providerId="ADAL" clId="{EA8EE3BB-C845-4777-B6C1-8AF5E7F110AA}" dt="2022-10-24T15:42:22.987" v="767" actId="478"/>
          <ac:picMkLst>
            <pc:docMk/>
            <pc:sldMk cId="3791958861" sldId="257"/>
            <ac:picMk id="124" creationId="{FB1539BC-C940-A7DC-F48A-E8A1E2A7FE9A}"/>
          </ac:picMkLst>
        </pc:picChg>
        <pc:picChg chg="add del mod">
          <ac:chgData name="Rebecka Janols" userId="61f175a5-6758-4ba2-97bb-1ab8b92d1555" providerId="ADAL" clId="{EA8EE3BB-C845-4777-B6C1-8AF5E7F110AA}" dt="2022-10-24T15:42:22.987" v="767" actId="478"/>
          <ac:picMkLst>
            <pc:docMk/>
            <pc:sldMk cId="3791958861" sldId="257"/>
            <ac:picMk id="125" creationId="{523D9013-EFD0-E52D-B306-FA068177BAC5}"/>
          </ac:picMkLst>
        </pc:picChg>
        <pc:picChg chg="add del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128" creationId="{E4E039AF-F238-ED7B-CF10-C9DA871F456B}"/>
          </ac:picMkLst>
        </pc:picChg>
        <pc:picChg chg="add del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129" creationId="{3F9546DA-C63B-A7A1-31CB-80C1D3387DFB}"/>
          </ac:picMkLst>
        </pc:picChg>
        <pc:picChg chg="add del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130" creationId="{8631A6F3-61BF-E9AF-59E5-D9DBBB74C5C8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131" creationId="{5008FFCC-BFAD-9038-E0A8-457C73DA906A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151" creationId="{73FD5F68-345C-9BF8-8D15-C918D503A0EB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152" creationId="{D3439A5F-A81F-6C72-94C7-9FB3005E53EF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153" creationId="{788C760D-CDBD-26F0-01ED-E2DF6500EC4B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154" creationId="{8AD386FA-E444-ADEC-1C8F-0A2A16372D62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155" creationId="{F1E43F35-56A6-5565-D58A-85829E9C376B}"/>
          </ac:picMkLst>
        </pc:picChg>
        <pc:picChg chg="add mod">
          <ac:chgData name="Rebecka Janols" userId="61f175a5-6758-4ba2-97bb-1ab8b92d1555" providerId="ADAL" clId="{EA8EE3BB-C845-4777-B6C1-8AF5E7F110AA}" dt="2022-10-24T16:42:58.889" v="3402" actId="1038"/>
          <ac:picMkLst>
            <pc:docMk/>
            <pc:sldMk cId="3791958861" sldId="257"/>
            <ac:picMk id="156" creationId="{252A200E-EB12-E0F3-BAD8-3B387C93B68F}"/>
          </ac:picMkLst>
        </pc:picChg>
        <pc:cxnChg chg="add mod">
          <ac:chgData name="Rebecka Janols" userId="61f175a5-6758-4ba2-97bb-1ab8b92d1555" providerId="ADAL" clId="{EA8EE3BB-C845-4777-B6C1-8AF5E7F110AA}" dt="2022-10-24T16:42:58.889" v="3402" actId="1038"/>
          <ac:cxnSpMkLst>
            <pc:docMk/>
            <pc:sldMk cId="3791958861" sldId="257"/>
            <ac:cxnSpMk id="4" creationId="{8D7CFCF9-93F1-F851-496C-DAA09A576368}"/>
          </ac:cxnSpMkLst>
        </pc:cxnChg>
        <pc:cxnChg chg="add mod">
          <ac:chgData name="Rebecka Janols" userId="61f175a5-6758-4ba2-97bb-1ab8b92d1555" providerId="ADAL" clId="{EA8EE3BB-C845-4777-B6C1-8AF5E7F110AA}" dt="2022-10-24T16:42:58.889" v="3402" actId="1038"/>
          <ac:cxnSpMkLst>
            <pc:docMk/>
            <pc:sldMk cId="3791958861" sldId="257"/>
            <ac:cxnSpMk id="5" creationId="{515C45F0-3063-B219-5C86-71693A0104DA}"/>
          </ac:cxnSpMkLst>
        </pc:cxnChg>
        <pc:cxnChg chg="add mod">
          <ac:chgData name="Rebecka Janols" userId="61f175a5-6758-4ba2-97bb-1ab8b92d1555" providerId="ADAL" clId="{EA8EE3BB-C845-4777-B6C1-8AF5E7F110AA}" dt="2022-10-24T16:42:58.889" v="3402" actId="1038"/>
          <ac:cxnSpMkLst>
            <pc:docMk/>
            <pc:sldMk cId="3791958861" sldId="257"/>
            <ac:cxnSpMk id="72" creationId="{CF9ED738-68AE-EE82-3C5B-322895768720}"/>
          </ac:cxnSpMkLst>
        </pc:cxnChg>
        <pc:cxnChg chg="add mod">
          <ac:chgData name="Rebecka Janols" userId="61f175a5-6758-4ba2-97bb-1ab8b92d1555" providerId="ADAL" clId="{EA8EE3BB-C845-4777-B6C1-8AF5E7F110AA}" dt="2022-10-24T16:42:58.889" v="3402" actId="1038"/>
          <ac:cxnSpMkLst>
            <pc:docMk/>
            <pc:sldMk cId="3791958861" sldId="257"/>
            <ac:cxnSpMk id="73" creationId="{40D44305-958C-11ED-512A-91FA2A920427}"/>
          </ac:cxnSpMkLst>
        </pc:cxnChg>
        <pc:cxnChg chg="add mod">
          <ac:chgData name="Rebecka Janols" userId="61f175a5-6758-4ba2-97bb-1ab8b92d1555" providerId="ADAL" clId="{EA8EE3BB-C845-4777-B6C1-8AF5E7F110AA}" dt="2022-10-24T16:42:58.889" v="3402" actId="1038"/>
          <ac:cxnSpMkLst>
            <pc:docMk/>
            <pc:sldMk cId="3791958861" sldId="257"/>
            <ac:cxnSpMk id="74" creationId="{F3656BAE-B5B4-5BE1-67B8-88B6807FD998}"/>
          </ac:cxnSpMkLst>
        </pc:cxnChg>
        <pc:cxnChg chg="add mod">
          <ac:chgData name="Rebecka Janols" userId="61f175a5-6758-4ba2-97bb-1ab8b92d1555" providerId="ADAL" clId="{EA8EE3BB-C845-4777-B6C1-8AF5E7F110AA}" dt="2022-10-24T16:42:58.889" v="3402" actId="1038"/>
          <ac:cxnSpMkLst>
            <pc:docMk/>
            <pc:sldMk cId="3791958861" sldId="257"/>
            <ac:cxnSpMk id="75" creationId="{92253EFD-8E92-AF3A-101A-9D12218FB880}"/>
          </ac:cxnSpMkLst>
        </pc:cxnChg>
        <pc:cxnChg chg="add del mod">
          <ac:chgData name="Rebecka Janols" userId="61f175a5-6758-4ba2-97bb-1ab8b92d1555" providerId="ADAL" clId="{EA8EE3BB-C845-4777-B6C1-8AF5E7F110AA}" dt="2022-10-24T15:48:01.350" v="866" actId="478"/>
          <ac:cxnSpMkLst>
            <pc:docMk/>
            <pc:sldMk cId="3791958861" sldId="257"/>
            <ac:cxnSpMk id="139" creationId="{198D6A35-C9E9-B78C-4D2C-1B5406011995}"/>
          </ac:cxnSpMkLst>
        </pc:cxnChg>
        <pc:cxnChg chg="add del mod">
          <ac:chgData name="Rebecka Janols" userId="61f175a5-6758-4ba2-97bb-1ab8b92d1555" providerId="ADAL" clId="{EA8EE3BB-C845-4777-B6C1-8AF5E7F110AA}" dt="2022-10-24T15:48:00.743" v="865" actId="478"/>
          <ac:cxnSpMkLst>
            <pc:docMk/>
            <pc:sldMk cId="3791958861" sldId="257"/>
            <ac:cxnSpMk id="140" creationId="{D6CA2FE2-7853-A51F-E78E-DF04FC8408AD}"/>
          </ac:cxnSpMkLst>
        </pc:cxnChg>
        <pc:cxnChg chg="add mod">
          <ac:chgData name="Rebecka Janols" userId="61f175a5-6758-4ba2-97bb-1ab8b92d1555" providerId="ADAL" clId="{EA8EE3BB-C845-4777-B6C1-8AF5E7F110AA}" dt="2022-10-24T16:42:58.889" v="3402" actId="1038"/>
          <ac:cxnSpMkLst>
            <pc:docMk/>
            <pc:sldMk cId="3791958861" sldId="257"/>
            <ac:cxnSpMk id="149" creationId="{1AFC7725-5F9E-408F-A415-324F313E042C}"/>
          </ac:cxnSpMkLst>
        </pc:cxnChg>
        <pc:cxnChg chg="add mod">
          <ac:chgData name="Rebecka Janols" userId="61f175a5-6758-4ba2-97bb-1ab8b92d1555" providerId="ADAL" clId="{EA8EE3BB-C845-4777-B6C1-8AF5E7F110AA}" dt="2022-10-24T16:42:58.889" v="3402" actId="1038"/>
          <ac:cxnSpMkLst>
            <pc:docMk/>
            <pc:sldMk cId="3791958861" sldId="257"/>
            <ac:cxnSpMk id="150" creationId="{8101B874-EBC4-D689-1295-848A072A904B}"/>
          </ac:cxnSpMkLst>
        </pc:cxnChg>
        <pc:cxnChg chg="add mod">
          <ac:chgData name="Rebecka Janols" userId="61f175a5-6758-4ba2-97bb-1ab8b92d1555" providerId="ADAL" clId="{EA8EE3BB-C845-4777-B6C1-8AF5E7F110AA}" dt="2022-10-24T16:42:58.889" v="3402" actId="1038"/>
          <ac:cxnSpMkLst>
            <pc:docMk/>
            <pc:sldMk cId="3791958861" sldId="257"/>
            <ac:cxnSpMk id="157" creationId="{6A28D3A1-C720-9AC8-F508-BC902EF07FA0}"/>
          </ac:cxnSpMkLst>
        </pc:cxnChg>
        <pc:cxnChg chg="add mod">
          <ac:chgData name="Rebecka Janols" userId="61f175a5-6758-4ba2-97bb-1ab8b92d1555" providerId="ADAL" clId="{EA8EE3BB-C845-4777-B6C1-8AF5E7F110AA}" dt="2022-10-24T16:42:58.889" v="3402" actId="1038"/>
          <ac:cxnSpMkLst>
            <pc:docMk/>
            <pc:sldMk cId="3791958861" sldId="257"/>
            <ac:cxnSpMk id="158" creationId="{2FDBE68D-24E1-2BD2-B3D0-FD9F8A0B8EDC}"/>
          </ac:cxnSpMkLst>
        </pc:cxnChg>
      </pc:sldChg>
      <pc:sldChg chg="new del">
        <pc:chgData name="Rebecka Janols" userId="61f175a5-6758-4ba2-97bb-1ab8b92d1555" providerId="ADAL" clId="{EA8EE3BB-C845-4777-B6C1-8AF5E7F110AA}" dt="2022-10-24T16:09:04.294" v="1498" actId="47"/>
        <pc:sldMkLst>
          <pc:docMk/>
          <pc:sldMk cId="1325723959" sldId="258"/>
        </pc:sldMkLst>
      </pc:sldChg>
      <pc:sldChg chg="modSp add del mod ord">
        <pc:chgData name="Rebecka Janols" userId="61f175a5-6758-4ba2-97bb-1ab8b92d1555" providerId="ADAL" clId="{EA8EE3BB-C845-4777-B6C1-8AF5E7F110AA}" dt="2022-10-31T07:37:56.032" v="4979" actId="2696"/>
        <pc:sldMkLst>
          <pc:docMk/>
          <pc:sldMk cId="475693583" sldId="259"/>
        </pc:sldMkLst>
        <pc:spChg chg="mod">
          <ac:chgData name="Rebecka Janols" userId="61f175a5-6758-4ba2-97bb-1ab8b92d1555" providerId="ADAL" clId="{EA8EE3BB-C845-4777-B6C1-8AF5E7F110AA}" dt="2022-10-24T16:46:58.157" v="3816" actId="404"/>
          <ac:spMkLst>
            <pc:docMk/>
            <pc:sldMk cId="475693583" sldId="259"/>
            <ac:spMk id="4" creationId="{56481841-210A-F171-C152-AB57F57E7F25}"/>
          </ac:spMkLst>
        </pc:spChg>
      </pc:sldChg>
      <pc:sldChg chg="add del">
        <pc:chgData name="Rebecka Janols" userId="61f175a5-6758-4ba2-97bb-1ab8b92d1555" providerId="ADAL" clId="{EA8EE3BB-C845-4777-B6C1-8AF5E7F110AA}" dt="2022-10-24T16:06:23.539" v="1407" actId="47"/>
        <pc:sldMkLst>
          <pc:docMk/>
          <pc:sldMk cId="99419290" sldId="260"/>
        </pc:sldMkLst>
      </pc:sldChg>
      <pc:sldChg chg="add del ord">
        <pc:chgData name="Rebecka Janols" userId="61f175a5-6758-4ba2-97bb-1ab8b92d1555" providerId="ADAL" clId="{EA8EE3BB-C845-4777-B6C1-8AF5E7F110AA}" dt="2022-10-24T16:30:20.073" v="2357" actId="47"/>
        <pc:sldMkLst>
          <pc:docMk/>
          <pc:sldMk cId="4043541887" sldId="261"/>
        </pc:sldMkLst>
      </pc:sldChg>
      <pc:sldChg chg="addSp delSp modSp add del mod ord modAnim modShow">
        <pc:chgData name="Rebecka Janols" userId="61f175a5-6758-4ba2-97bb-1ab8b92d1555" providerId="ADAL" clId="{EA8EE3BB-C845-4777-B6C1-8AF5E7F110AA}" dt="2022-10-31T09:51:48.538" v="7634" actId="47"/>
        <pc:sldMkLst>
          <pc:docMk/>
          <pc:sldMk cId="2232885345" sldId="262"/>
        </pc:sldMkLst>
        <pc:spChg chg="add mod ord">
          <ac:chgData name="Rebecka Janols" userId="61f175a5-6758-4ba2-97bb-1ab8b92d1555" providerId="ADAL" clId="{EA8EE3BB-C845-4777-B6C1-8AF5E7F110AA}" dt="2022-10-31T09:46:39.939" v="7588" actId="208"/>
          <ac:spMkLst>
            <pc:docMk/>
            <pc:sldMk cId="2232885345" sldId="262"/>
            <ac:spMk id="3" creationId="{5E22988F-B557-21C2-F71A-ABCB9935C605}"/>
          </ac:spMkLst>
        </pc:spChg>
        <pc:spChg chg="del">
          <ac:chgData name="Rebecka Janols" userId="61f175a5-6758-4ba2-97bb-1ab8b92d1555" providerId="ADAL" clId="{EA8EE3BB-C845-4777-B6C1-8AF5E7F110AA}" dt="2022-10-28T09:26:01.519" v="4173" actId="478"/>
          <ac:spMkLst>
            <pc:docMk/>
            <pc:sldMk cId="2232885345" sldId="262"/>
            <ac:spMk id="3" creationId="{8AE108AD-4A87-4589-9103-9C7640408265}"/>
          </ac:spMkLst>
        </pc:spChg>
        <pc:spChg chg="add mod ord">
          <ac:chgData name="Rebecka Janols" userId="61f175a5-6758-4ba2-97bb-1ab8b92d1555" providerId="ADAL" clId="{EA8EE3BB-C845-4777-B6C1-8AF5E7F110AA}" dt="2022-10-31T09:46:50.394" v="7589" actId="207"/>
          <ac:spMkLst>
            <pc:docMk/>
            <pc:sldMk cId="2232885345" sldId="262"/>
            <ac:spMk id="5" creationId="{7A7E0FEC-100B-D9E1-C4EF-1A73A7B44EB8}"/>
          </ac:spMkLst>
        </pc:spChg>
        <pc:spChg chg="add del mod">
          <ac:chgData name="Rebecka Janols" userId="61f175a5-6758-4ba2-97bb-1ab8b92d1555" providerId="ADAL" clId="{EA8EE3BB-C845-4777-B6C1-8AF5E7F110AA}" dt="2022-10-28T09:26:03.310" v="4174" actId="478"/>
          <ac:spMkLst>
            <pc:docMk/>
            <pc:sldMk cId="2232885345" sldId="262"/>
            <ac:spMk id="6" creationId="{33BD50E8-E4A5-FAF2-6E47-7BDAB960877D}"/>
          </ac:spMkLst>
        </pc:spChg>
        <pc:spChg chg="add del mod">
          <ac:chgData name="Rebecka Janols" userId="61f175a5-6758-4ba2-97bb-1ab8b92d1555" providerId="ADAL" clId="{EA8EE3BB-C845-4777-B6C1-8AF5E7F110AA}" dt="2022-10-31T09:51:24.360" v="7628"/>
          <ac:spMkLst>
            <pc:docMk/>
            <pc:sldMk cId="2232885345" sldId="262"/>
            <ac:spMk id="8" creationId="{0F91C7E5-AEB9-22B8-8FE2-4ED8A43F58E9}"/>
          </ac:spMkLst>
        </pc:spChg>
        <pc:picChg chg="add mod">
          <ac:chgData name="Rebecka Janols" userId="61f175a5-6758-4ba2-97bb-1ab8b92d1555" providerId="ADAL" clId="{EA8EE3BB-C845-4777-B6C1-8AF5E7F110AA}" dt="2022-10-31T09:47:48.758" v="7594"/>
          <ac:picMkLst>
            <pc:docMk/>
            <pc:sldMk cId="2232885345" sldId="262"/>
            <ac:picMk id="6" creationId="{901A70F7-4132-AE66-399C-622B1D8FC0DB}"/>
          </ac:picMkLst>
        </pc:picChg>
        <pc:picChg chg="add mod">
          <ac:chgData name="Rebecka Janols" userId="61f175a5-6758-4ba2-97bb-1ab8b92d1555" providerId="ADAL" clId="{EA8EE3BB-C845-4777-B6C1-8AF5E7F110AA}" dt="2022-10-28T09:26:09.509" v="4177" actId="1076"/>
          <ac:picMkLst>
            <pc:docMk/>
            <pc:sldMk cId="2232885345" sldId="262"/>
            <ac:picMk id="7" creationId="{C0452835-A7CC-0439-32D2-ECBEC2F0178C}"/>
          </ac:picMkLst>
        </pc:picChg>
      </pc:sldChg>
      <pc:sldChg chg="addSp delSp modSp new del mod modClrScheme chgLayout">
        <pc:chgData name="Rebecka Janols" userId="61f175a5-6758-4ba2-97bb-1ab8b92d1555" providerId="ADAL" clId="{EA8EE3BB-C845-4777-B6C1-8AF5E7F110AA}" dt="2022-10-24T16:06:18.432" v="1406" actId="47"/>
        <pc:sldMkLst>
          <pc:docMk/>
          <pc:sldMk cId="3503275730" sldId="262"/>
        </pc:sldMkLst>
        <pc:spChg chg="del mod ord">
          <ac:chgData name="Rebecka Janols" userId="61f175a5-6758-4ba2-97bb-1ab8b92d1555" providerId="ADAL" clId="{EA8EE3BB-C845-4777-B6C1-8AF5E7F110AA}" dt="2022-10-24T15:52:21.398" v="1089" actId="700"/>
          <ac:spMkLst>
            <pc:docMk/>
            <pc:sldMk cId="3503275730" sldId="262"/>
            <ac:spMk id="2" creationId="{3C39A095-5325-53DA-DEA8-76873A8B940D}"/>
          </ac:spMkLst>
        </pc:spChg>
        <pc:spChg chg="add mod ord">
          <ac:chgData name="Rebecka Janols" userId="61f175a5-6758-4ba2-97bb-1ab8b92d1555" providerId="ADAL" clId="{EA8EE3BB-C845-4777-B6C1-8AF5E7F110AA}" dt="2022-10-24T15:53:30.479" v="1153" actId="20577"/>
          <ac:spMkLst>
            <pc:docMk/>
            <pc:sldMk cId="3503275730" sldId="262"/>
            <ac:spMk id="3" creationId="{26E698E3-DCBD-F1EF-95AF-9F0E45B59182}"/>
          </ac:spMkLst>
        </pc:spChg>
        <pc:spChg chg="add del mod ord">
          <ac:chgData name="Rebecka Janols" userId="61f175a5-6758-4ba2-97bb-1ab8b92d1555" providerId="ADAL" clId="{EA8EE3BB-C845-4777-B6C1-8AF5E7F110AA}" dt="2022-10-24T15:54:08.872" v="1155" actId="478"/>
          <ac:spMkLst>
            <pc:docMk/>
            <pc:sldMk cId="3503275730" sldId="262"/>
            <ac:spMk id="4" creationId="{2727959F-F7DB-26A1-97DC-D47EABF981ED}"/>
          </ac:spMkLst>
        </pc:spChg>
        <pc:spChg chg="add del mod ord">
          <ac:chgData name="Rebecka Janols" userId="61f175a5-6758-4ba2-97bb-1ab8b92d1555" providerId="ADAL" clId="{EA8EE3BB-C845-4777-B6C1-8AF5E7F110AA}" dt="2022-10-24T16:03:05.003" v="1205" actId="21"/>
          <ac:spMkLst>
            <pc:docMk/>
            <pc:sldMk cId="3503275730" sldId="262"/>
            <ac:spMk id="5" creationId="{DA27E8FE-B1C8-EE7C-7C57-83331BBDAEA1}"/>
          </ac:spMkLst>
        </pc:spChg>
        <pc:spChg chg="add del mod">
          <ac:chgData name="Rebecka Janols" userId="61f175a5-6758-4ba2-97bb-1ab8b92d1555" providerId="ADAL" clId="{EA8EE3BB-C845-4777-B6C1-8AF5E7F110AA}" dt="2022-10-24T16:06:07.776" v="1404" actId="478"/>
          <ac:spMkLst>
            <pc:docMk/>
            <pc:sldMk cId="3503275730" sldId="262"/>
            <ac:spMk id="7" creationId="{EA41244C-F354-DEE2-D177-6980CA843140}"/>
          </ac:spMkLst>
        </pc:spChg>
        <pc:spChg chg="add mod">
          <ac:chgData name="Rebecka Janols" userId="61f175a5-6758-4ba2-97bb-1ab8b92d1555" providerId="ADAL" clId="{EA8EE3BB-C845-4777-B6C1-8AF5E7F110AA}" dt="2022-10-24T16:01:50.662" v="1182" actId="1076"/>
          <ac:spMkLst>
            <pc:docMk/>
            <pc:sldMk cId="3503275730" sldId="262"/>
            <ac:spMk id="20" creationId="{DC41CAA8-0927-FBEB-FEBA-ADE1F966E7C4}"/>
          </ac:spMkLst>
        </pc:spChg>
        <pc:spChg chg="add mod">
          <ac:chgData name="Rebecka Janols" userId="61f175a5-6758-4ba2-97bb-1ab8b92d1555" providerId="ADAL" clId="{EA8EE3BB-C845-4777-B6C1-8AF5E7F110AA}" dt="2022-10-24T16:01:59.608" v="1188" actId="20577"/>
          <ac:spMkLst>
            <pc:docMk/>
            <pc:sldMk cId="3503275730" sldId="262"/>
            <ac:spMk id="21" creationId="{8569FD4C-CA99-8CFD-6F5D-A27038A10F1D}"/>
          </ac:spMkLst>
        </pc:spChg>
        <pc:spChg chg="add mod">
          <ac:chgData name="Rebecka Janols" userId="61f175a5-6758-4ba2-97bb-1ab8b92d1555" providerId="ADAL" clId="{EA8EE3BB-C845-4777-B6C1-8AF5E7F110AA}" dt="2022-10-24T16:03:05.003" v="1205" actId="21"/>
          <ac:spMkLst>
            <pc:docMk/>
            <pc:sldMk cId="3503275730" sldId="262"/>
            <ac:spMk id="23" creationId="{96F5D55C-F22C-086C-5409-2817C8E79360}"/>
          </ac:spMkLst>
        </pc:spChg>
        <pc:picChg chg="add mod">
          <ac:chgData name="Rebecka Janols" userId="61f175a5-6758-4ba2-97bb-1ab8b92d1555" providerId="ADAL" clId="{EA8EE3BB-C845-4777-B6C1-8AF5E7F110AA}" dt="2022-10-24T16:01:18.376" v="1170" actId="1076"/>
          <ac:picMkLst>
            <pc:docMk/>
            <pc:sldMk cId="3503275730" sldId="262"/>
            <ac:picMk id="9" creationId="{92D39389-C733-FACA-A420-AA8BB7487691}"/>
          </ac:picMkLst>
        </pc:picChg>
        <pc:picChg chg="add mod">
          <ac:chgData name="Rebecka Janols" userId="61f175a5-6758-4ba2-97bb-1ab8b92d1555" providerId="ADAL" clId="{EA8EE3BB-C845-4777-B6C1-8AF5E7F110AA}" dt="2022-10-24T16:01:46.566" v="1181" actId="1076"/>
          <ac:picMkLst>
            <pc:docMk/>
            <pc:sldMk cId="3503275730" sldId="262"/>
            <ac:picMk id="11" creationId="{D8EB86F4-740E-2BE4-7FBD-6A16B59D3297}"/>
          </ac:picMkLst>
        </pc:picChg>
        <pc:picChg chg="add mod">
          <ac:chgData name="Rebecka Janols" userId="61f175a5-6758-4ba2-97bb-1ab8b92d1555" providerId="ADAL" clId="{EA8EE3BB-C845-4777-B6C1-8AF5E7F110AA}" dt="2022-10-24T16:01:17.007" v="1169" actId="1076"/>
          <ac:picMkLst>
            <pc:docMk/>
            <pc:sldMk cId="3503275730" sldId="262"/>
            <ac:picMk id="13" creationId="{E3B2665F-0A8B-ED4C-C6E6-B2816A2D52B3}"/>
          </ac:picMkLst>
        </pc:picChg>
        <pc:picChg chg="add mod">
          <ac:chgData name="Rebecka Janols" userId="61f175a5-6758-4ba2-97bb-1ab8b92d1555" providerId="ADAL" clId="{EA8EE3BB-C845-4777-B6C1-8AF5E7F110AA}" dt="2022-10-24T16:01:46.566" v="1181" actId="1076"/>
          <ac:picMkLst>
            <pc:docMk/>
            <pc:sldMk cId="3503275730" sldId="262"/>
            <ac:picMk id="15" creationId="{3661AD06-A454-1FA5-B772-3F859F3D921F}"/>
          </ac:picMkLst>
        </pc:picChg>
        <pc:picChg chg="add mod">
          <ac:chgData name="Rebecka Janols" userId="61f175a5-6758-4ba2-97bb-1ab8b92d1555" providerId="ADAL" clId="{EA8EE3BB-C845-4777-B6C1-8AF5E7F110AA}" dt="2022-10-24T16:01:20.520" v="1171" actId="1076"/>
          <ac:picMkLst>
            <pc:docMk/>
            <pc:sldMk cId="3503275730" sldId="262"/>
            <ac:picMk id="17" creationId="{D8AAD250-6F9C-614C-DDEB-6ECF26239587}"/>
          </ac:picMkLst>
        </pc:picChg>
        <pc:picChg chg="add mod">
          <ac:chgData name="Rebecka Janols" userId="61f175a5-6758-4ba2-97bb-1ab8b92d1555" providerId="ADAL" clId="{EA8EE3BB-C845-4777-B6C1-8AF5E7F110AA}" dt="2022-10-24T16:01:46.566" v="1181" actId="1076"/>
          <ac:picMkLst>
            <pc:docMk/>
            <pc:sldMk cId="3503275730" sldId="262"/>
            <ac:picMk id="19" creationId="{96BF2389-A269-1362-696E-8A3B1326FB2B}"/>
          </ac:picMkLst>
        </pc:picChg>
      </pc:sldChg>
      <pc:sldChg chg="addSp delSp modSp add del mod">
        <pc:chgData name="Rebecka Janols" userId="61f175a5-6758-4ba2-97bb-1ab8b92d1555" providerId="ADAL" clId="{EA8EE3BB-C845-4777-B6C1-8AF5E7F110AA}" dt="2022-10-24T16:08:45.811" v="1468" actId="47"/>
        <pc:sldMkLst>
          <pc:docMk/>
          <pc:sldMk cId="669179362" sldId="263"/>
        </pc:sldMkLst>
        <pc:spChg chg="add del mod">
          <ac:chgData name="Rebecka Janols" userId="61f175a5-6758-4ba2-97bb-1ab8b92d1555" providerId="ADAL" clId="{EA8EE3BB-C845-4777-B6C1-8AF5E7F110AA}" dt="2022-10-24T16:02:12.198" v="1192" actId="478"/>
          <ac:spMkLst>
            <pc:docMk/>
            <pc:sldMk cId="669179362" sldId="263"/>
            <ac:spMk id="4" creationId="{BBFE73E5-C5D7-4498-820D-C0DA6FA3521C}"/>
          </ac:spMkLst>
        </pc:spChg>
        <pc:spChg chg="del">
          <ac:chgData name="Rebecka Janols" userId="61f175a5-6758-4ba2-97bb-1ab8b92d1555" providerId="ADAL" clId="{EA8EE3BB-C845-4777-B6C1-8AF5E7F110AA}" dt="2022-10-24T16:02:08.508" v="1190" actId="478"/>
          <ac:spMkLst>
            <pc:docMk/>
            <pc:sldMk cId="669179362" sldId="263"/>
            <ac:spMk id="5" creationId="{DA27E8FE-B1C8-EE7C-7C57-83331BBDAEA1}"/>
          </ac:spMkLst>
        </pc:spChg>
        <pc:spChg chg="del">
          <ac:chgData name="Rebecka Janols" userId="61f175a5-6758-4ba2-97bb-1ab8b92d1555" providerId="ADAL" clId="{EA8EE3BB-C845-4777-B6C1-8AF5E7F110AA}" dt="2022-10-24T16:02:10.535" v="1191" actId="478"/>
          <ac:spMkLst>
            <pc:docMk/>
            <pc:sldMk cId="669179362" sldId="263"/>
            <ac:spMk id="7" creationId="{EA41244C-F354-DEE2-D177-6980CA843140}"/>
          </ac:spMkLst>
        </pc:spChg>
      </pc:sldChg>
      <pc:sldChg chg="addSp delSp modSp add del mod modNotesTx">
        <pc:chgData name="Rebecka Janols" userId="61f175a5-6758-4ba2-97bb-1ab8b92d1555" providerId="ADAL" clId="{EA8EE3BB-C845-4777-B6C1-8AF5E7F110AA}" dt="2022-10-28T09:33:29.677" v="4303" actId="47"/>
        <pc:sldMkLst>
          <pc:docMk/>
          <pc:sldMk cId="329810853" sldId="264"/>
        </pc:sldMkLst>
        <pc:spChg chg="mod">
          <ac:chgData name="Rebecka Janols" userId="61f175a5-6758-4ba2-97bb-1ab8b92d1555" providerId="ADAL" clId="{EA8EE3BB-C845-4777-B6C1-8AF5E7F110AA}" dt="2022-10-24T16:08:57.167" v="1494" actId="20577"/>
          <ac:spMkLst>
            <pc:docMk/>
            <pc:sldMk cId="329810853" sldId="264"/>
            <ac:spMk id="3" creationId="{26E698E3-DCBD-F1EF-95AF-9F0E45B59182}"/>
          </ac:spMkLst>
        </pc:spChg>
        <pc:spChg chg="add del mod">
          <ac:chgData name="Rebecka Janols" userId="61f175a5-6758-4ba2-97bb-1ab8b92d1555" providerId="ADAL" clId="{EA8EE3BB-C845-4777-B6C1-8AF5E7F110AA}" dt="2022-10-24T16:05:59.378" v="1402" actId="478"/>
          <ac:spMkLst>
            <pc:docMk/>
            <pc:sldMk cId="329810853" sldId="264"/>
            <ac:spMk id="6" creationId="{B44ADFC0-E1B3-2224-ABFB-1E0E5CCD47D1}"/>
          </ac:spMkLst>
        </pc:spChg>
        <pc:spChg chg="add del mod">
          <ac:chgData name="Rebecka Janols" userId="61f175a5-6758-4ba2-97bb-1ab8b92d1555" providerId="ADAL" clId="{EA8EE3BB-C845-4777-B6C1-8AF5E7F110AA}" dt="2022-10-24T16:04:46.775" v="1280" actId="478"/>
          <ac:spMkLst>
            <pc:docMk/>
            <pc:sldMk cId="329810853" sldId="264"/>
            <ac:spMk id="7" creationId="{5254480A-5B75-7DC7-3D89-CF45C60FBF94}"/>
          </ac:spMkLst>
        </pc:spChg>
        <pc:spChg chg="add del mod">
          <ac:chgData name="Rebecka Janols" userId="61f175a5-6758-4ba2-97bb-1ab8b92d1555" providerId="ADAL" clId="{EA8EE3BB-C845-4777-B6C1-8AF5E7F110AA}" dt="2022-10-24T16:08:11.006" v="1464" actId="478"/>
          <ac:spMkLst>
            <pc:docMk/>
            <pc:sldMk cId="329810853" sldId="264"/>
            <ac:spMk id="8" creationId="{2FA14DB3-CD67-1E1D-E4C3-E968D9386AA8}"/>
          </ac:spMkLst>
        </pc:spChg>
        <pc:spChg chg="add del mod">
          <ac:chgData name="Rebecka Janols" userId="61f175a5-6758-4ba2-97bb-1ab8b92d1555" providerId="ADAL" clId="{EA8EE3BB-C845-4777-B6C1-8AF5E7F110AA}" dt="2022-10-24T16:08:08.735" v="1462" actId="478"/>
          <ac:spMkLst>
            <pc:docMk/>
            <pc:sldMk cId="329810853" sldId="264"/>
            <ac:spMk id="10" creationId="{A040756D-A82D-835C-4C51-EA56601327CA}"/>
          </ac:spMkLst>
        </pc:spChg>
        <pc:spChg chg="add del mod">
          <ac:chgData name="Rebecka Janols" userId="61f175a5-6758-4ba2-97bb-1ab8b92d1555" providerId="ADAL" clId="{EA8EE3BB-C845-4777-B6C1-8AF5E7F110AA}" dt="2022-10-24T16:08:05.801" v="1458" actId="478"/>
          <ac:spMkLst>
            <pc:docMk/>
            <pc:sldMk cId="329810853" sldId="264"/>
            <ac:spMk id="12" creationId="{3EA4F4BF-1885-C1C0-A235-767604C596A6}"/>
          </ac:spMkLst>
        </pc:spChg>
        <pc:spChg chg="add del mod">
          <ac:chgData name="Rebecka Janols" userId="61f175a5-6758-4ba2-97bb-1ab8b92d1555" providerId="ADAL" clId="{EA8EE3BB-C845-4777-B6C1-8AF5E7F110AA}" dt="2022-10-24T16:06:35.312" v="1408" actId="478"/>
          <ac:spMkLst>
            <pc:docMk/>
            <pc:sldMk cId="329810853" sldId="264"/>
            <ac:spMk id="16" creationId="{9893EFE2-D6B2-CA1D-BA6C-EC4F77F746F8}"/>
          </ac:spMkLst>
        </pc:spChg>
        <pc:spChg chg="del">
          <ac:chgData name="Rebecka Janols" userId="61f175a5-6758-4ba2-97bb-1ab8b92d1555" providerId="ADAL" clId="{EA8EE3BB-C845-4777-B6C1-8AF5E7F110AA}" dt="2022-10-24T16:02:28.470" v="1197" actId="478"/>
          <ac:spMkLst>
            <pc:docMk/>
            <pc:sldMk cId="329810853" sldId="264"/>
            <ac:spMk id="20" creationId="{DC41CAA8-0927-FBEB-FEBA-ADE1F966E7C4}"/>
          </ac:spMkLst>
        </pc:spChg>
        <pc:spChg chg="del">
          <ac:chgData name="Rebecka Janols" userId="61f175a5-6758-4ba2-97bb-1ab8b92d1555" providerId="ADAL" clId="{EA8EE3BB-C845-4777-B6C1-8AF5E7F110AA}" dt="2022-10-24T16:07:55.823" v="1456" actId="478"/>
          <ac:spMkLst>
            <pc:docMk/>
            <pc:sldMk cId="329810853" sldId="264"/>
            <ac:spMk id="21" creationId="{8569FD4C-CA99-8CFD-6F5D-A27038A10F1D}"/>
          </ac:spMkLst>
        </pc:spChg>
        <pc:spChg chg="add mod">
          <ac:chgData name="Rebecka Janols" userId="61f175a5-6758-4ba2-97bb-1ab8b92d1555" providerId="ADAL" clId="{EA8EE3BB-C845-4777-B6C1-8AF5E7F110AA}" dt="2022-10-24T16:08:17.301" v="1465"/>
          <ac:spMkLst>
            <pc:docMk/>
            <pc:sldMk cId="329810853" sldId="264"/>
            <ac:spMk id="24" creationId="{C97D7271-83E1-AA9E-BF58-0F3CBFCC7F0B}"/>
          </ac:spMkLst>
        </pc:spChg>
        <pc:spChg chg="add mod">
          <ac:chgData name="Rebecka Janols" userId="61f175a5-6758-4ba2-97bb-1ab8b92d1555" providerId="ADAL" clId="{EA8EE3BB-C845-4777-B6C1-8AF5E7F110AA}" dt="2022-10-24T16:08:36.367" v="1467" actId="1076"/>
          <ac:spMkLst>
            <pc:docMk/>
            <pc:sldMk cId="329810853" sldId="264"/>
            <ac:spMk id="25" creationId="{B7CC2DC7-501A-9BEE-0ECB-ACD333AC3EB2}"/>
          </ac:spMkLst>
        </pc:spChg>
        <pc:picChg chg="add del mod">
          <ac:chgData name="Rebecka Janols" userId="61f175a5-6758-4ba2-97bb-1ab8b92d1555" providerId="ADAL" clId="{EA8EE3BB-C845-4777-B6C1-8AF5E7F110AA}" dt="2022-10-24T16:08:09.540" v="1463" actId="478"/>
          <ac:picMkLst>
            <pc:docMk/>
            <pc:sldMk cId="329810853" sldId="264"/>
            <ac:picMk id="2" creationId="{AA0E27F4-89D4-873E-DC1A-3C43C2D92CE5}"/>
          </ac:picMkLst>
        </pc:picChg>
        <pc:picChg chg="add del mod">
          <ac:chgData name="Rebecka Janols" userId="61f175a5-6758-4ba2-97bb-1ab8b92d1555" providerId="ADAL" clId="{EA8EE3BB-C845-4777-B6C1-8AF5E7F110AA}" dt="2022-10-24T16:08:07.263" v="1460" actId="478"/>
          <ac:picMkLst>
            <pc:docMk/>
            <pc:sldMk cId="329810853" sldId="264"/>
            <ac:picMk id="4" creationId="{99B1A048-F848-FCA8-C72F-4A854B84A71E}"/>
          </ac:picMkLst>
        </pc:picChg>
        <pc:picChg chg="add del mod">
          <ac:chgData name="Rebecka Janols" userId="61f175a5-6758-4ba2-97bb-1ab8b92d1555" providerId="ADAL" clId="{EA8EE3BB-C845-4777-B6C1-8AF5E7F110AA}" dt="2022-10-24T16:08:06.676" v="1459" actId="478"/>
          <ac:picMkLst>
            <pc:docMk/>
            <pc:sldMk cId="329810853" sldId="264"/>
            <ac:picMk id="5" creationId="{399A2549-E047-C7B6-4A5B-5052EB9EB739}"/>
          </ac:picMkLst>
        </pc:picChg>
        <pc:picChg chg="del">
          <ac:chgData name="Rebecka Janols" userId="61f175a5-6758-4ba2-97bb-1ab8b92d1555" providerId="ADAL" clId="{EA8EE3BB-C845-4777-B6C1-8AF5E7F110AA}" dt="2022-10-24T16:02:25.799" v="1195" actId="478"/>
          <ac:picMkLst>
            <pc:docMk/>
            <pc:sldMk cId="329810853" sldId="264"/>
            <ac:picMk id="9" creationId="{92D39389-C733-FACA-A420-AA8BB7487691}"/>
          </ac:picMkLst>
        </pc:picChg>
        <pc:picChg chg="mod">
          <ac:chgData name="Rebecka Janols" userId="61f175a5-6758-4ba2-97bb-1ab8b92d1555" providerId="ADAL" clId="{EA8EE3BB-C845-4777-B6C1-8AF5E7F110AA}" dt="2022-10-24T16:04:06.750" v="1250" actId="1076"/>
          <ac:picMkLst>
            <pc:docMk/>
            <pc:sldMk cId="329810853" sldId="264"/>
            <ac:picMk id="11" creationId="{D8EB86F4-740E-2BE4-7FBD-6A16B59D3297}"/>
          </ac:picMkLst>
        </pc:picChg>
        <pc:picChg chg="del">
          <ac:chgData name="Rebecka Janols" userId="61f175a5-6758-4ba2-97bb-1ab8b92d1555" providerId="ADAL" clId="{EA8EE3BB-C845-4777-B6C1-8AF5E7F110AA}" dt="2022-10-24T16:02:26.596" v="1196" actId="478"/>
          <ac:picMkLst>
            <pc:docMk/>
            <pc:sldMk cId="329810853" sldId="264"/>
            <ac:picMk id="13" creationId="{E3B2665F-0A8B-ED4C-C6E6-B2816A2D52B3}"/>
          </ac:picMkLst>
        </pc:picChg>
        <pc:picChg chg="mod">
          <ac:chgData name="Rebecka Janols" userId="61f175a5-6758-4ba2-97bb-1ab8b92d1555" providerId="ADAL" clId="{EA8EE3BB-C845-4777-B6C1-8AF5E7F110AA}" dt="2022-10-24T16:04:12.975" v="1253" actId="1076"/>
          <ac:picMkLst>
            <pc:docMk/>
            <pc:sldMk cId="329810853" sldId="264"/>
            <ac:picMk id="15" creationId="{3661AD06-A454-1FA5-B772-3F859F3D921F}"/>
          </ac:picMkLst>
        </pc:picChg>
        <pc:picChg chg="del">
          <ac:chgData name="Rebecka Janols" userId="61f175a5-6758-4ba2-97bb-1ab8b92d1555" providerId="ADAL" clId="{EA8EE3BB-C845-4777-B6C1-8AF5E7F110AA}" dt="2022-10-24T16:02:25.119" v="1194" actId="478"/>
          <ac:picMkLst>
            <pc:docMk/>
            <pc:sldMk cId="329810853" sldId="264"/>
            <ac:picMk id="17" creationId="{D8AAD250-6F9C-614C-DDEB-6ECF26239587}"/>
          </ac:picMkLst>
        </pc:picChg>
        <pc:picChg chg="add mod">
          <ac:chgData name="Rebecka Janols" userId="61f175a5-6758-4ba2-97bb-1ab8b92d1555" providerId="ADAL" clId="{EA8EE3BB-C845-4777-B6C1-8AF5E7F110AA}" dt="2022-10-24T16:08:17.301" v="1465"/>
          <ac:picMkLst>
            <pc:docMk/>
            <pc:sldMk cId="329810853" sldId="264"/>
            <ac:picMk id="18" creationId="{564039C1-42EA-1F0F-3BFC-F30D18C95532}"/>
          </ac:picMkLst>
        </pc:picChg>
        <pc:picChg chg="mod">
          <ac:chgData name="Rebecka Janols" userId="61f175a5-6758-4ba2-97bb-1ab8b92d1555" providerId="ADAL" clId="{EA8EE3BB-C845-4777-B6C1-8AF5E7F110AA}" dt="2022-10-24T16:04:14.273" v="1254" actId="1076"/>
          <ac:picMkLst>
            <pc:docMk/>
            <pc:sldMk cId="329810853" sldId="264"/>
            <ac:picMk id="19" creationId="{96BF2389-A269-1362-696E-8A3B1326FB2B}"/>
          </ac:picMkLst>
        </pc:picChg>
        <pc:picChg chg="add mod">
          <ac:chgData name="Rebecka Janols" userId="61f175a5-6758-4ba2-97bb-1ab8b92d1555" providerId="ADAL" clId="{EA8EE3BB-C845-4777-B6C1-8AF5E7F110AA}" dt="2022-10-24T16:08:17.301" v="1465"/>
          <ac:picMkLst>
            <pc:docMk/>
            <pc:sldMk cId="329810853" sldId="264"/>
            <ac:picMk id="22" creationId="{E4317AF3-87BF-9F6F-41F2-F1B0B5E07D79}"/>
          </ac:picMkLst>
        </pc:picChg>
        <pc:picChg chg="add mod">
          <ac:chgData name="Rebecka Janols" userId="61f175a5-6758-4ba2-97bb-1ab8b92d1555" providerId="ADAL" clId="{EA8EE3BB-C845-4777-B6C1-8AF5E7F110AA}" dt="2022-10-24T16:08:17.301" v="1465"/>
          <ac:picMkLst>
            <pc:docMk/>
            <pc:sldMk cId="329810853" sldId="264"/>
            <ac:picMk id="23" creationId="{E715B010-84A1-4C53-FB80-AB3D19509F47}"/>
          </ac:picMkLst>
        </pc:picChg>
      </pc:sldChg>
      <pc:sldChg chg="addSp modSp add del mod">
        <pc:chgData name="Rebecka Janols" userId="61f175a5-6758-4ba2-97bb-1ab8b92d1555" providerId="ADAL" clId="{EA8EE3BB-C845-4777-B6C1-8AF5E7F110AA}" dt="2022-10-28T09:33:31.748" v="4304" actId="47"/>
        <pc:sldMkLst>
          <pc:docMk/>
          <pc:sldMk cId="4025689051" sldId="265"/>
        </pc:sldMkLst>
        <pc:spChg chg="add mod">
          <ac:chgData name="Rebecka Janols" userId="61f175a5-6758-4ba2-97bb-1ab8b92d1555" providerId="ADAL" clId="{EA8EE3BB-C845-4777-B6C1-8AF5E7F110AA}" dt="2022-10-24T16:10:01.231" v="1517" actId="1076"/>
          <ac:spMkLst>
            <pc:docMk/>
            <pc:sldMk cId="4025689051" sldId="265"/>
            <ac:spMk id="7" creationId="{C2E6B74D-8ABE-1EE8-E3F2-F93147BC3C77}"/>
          </ac:spMkLst>
        </pc:spChg>
      </pc:sldChg>
      <pc:sldChg chg="add del ord">
        <pc:chgData name="Rebecka Janols" userId="61f175a5-6758-4ba2-97bb-1ab8b92d1555" providerId="ADAL" clId="{EA8EE3BB-C845-4777-B6C1-8AF5E7F110AA}" dt="2022-10-24T16:18:21.990" v="2188" actId="47"/>
        <pc:sldMkLst>
          <pc:docMk/>
          <pc:sldMk cId="2918026423" sldId="266"/>
        </pc:sldMkLst>
      </pc:sldChg>
      <pc:sldChg chg="addSp delSp modSp new del mod modClrScheme chgLayout">
        <pc:chgData name="Rebecka Janols" userId="61f175a5-6758-4ba2-97bb-1ab8b92d1555" providerId="ADAL" clId="{EA8EE3BB-C845-4777-B6C1-8AF5E7F110AA}" dt="2022-10-28T09:35:18.033" v="4333" actId="47"/>
        <pc:sldMkLst>
          <pc:docMk/>
          <pc:sldMk cId="1388719424" sldId="267"/>
        </pc:sldMkLst>
        <pc:spChg chg="del mod ord">
          <ac:chgData name="Rebecka Janols" userId="61f175a5-6758-4ba2-97bb-1ab8b92d1555" providerId="ADAL" clId="{EA8EE3BB-C845-4777-B6C1-8AF5E7F110AA}" dt="2022-10-24T16:10:16.607" v="1519" actId="700"/>
          <ac:spMkLst>
            <pc:docMk/>
            <pc:sldMk cId="1388719424" sldId="267"/>
            <ac:spMk id="2" creationId="{B58100AD-DCE5-9C1E-C1D5-54ADC30FCA84}"/>
          </ac:spMkLst>
        </pc:spChg>
        <pc:spChg chg="add mod ord">
          <ac:chgData name="Rebecka Janols" userId="61f175a5-6758-4ba2-97bb-1ab8b92d1555" providerId="ADAL" clId="{EA8EE3BB-C845-4777-B6C1-8AF5E7F110AA}" dt="2022-10-24T16:10:23.182" v="1523" actId="20577"/>
          <ac:spMkLst>
            <pc:docMk/>
            <pc:sldMk cId="1388719424" sldId="267"/>
            <ac:spMk id="3" creationId="{1082D7C8-0E23-70A4-2AA6-6A51224F2ADE}"/>
          </ac:spMkLst>
        </pc:spChg>
        <pc:spChg chg="add del mod ord">
          <ac:chgData name="Rebecka Janols" userId="61f175a5-6758-4ba2-97bb-1ab8b92d1555" providerId="ADAL" clId="{EA8EE3BB-C845-4777-B6C1-8AF5E7F110AA}" dt="2022-10-24T16:10:30.119" v="1524" actId="478"/>
          <ac:spMkLst>
            <pc:docMk/>
            <pc:sldMk cId="1388719424" sldId="267"/>
            <ac:spMk id="4" creationId="{CF83F30D-1D3F-EFE2-2EDA-8B4FCE99FC7A}"/>
          </ac:spMkLst>
        </pc:spChg>
        <pc:spChg chg="add mod ord">
          <ac:chgData name="Rebecka Janols" userId="61f175a5-6758-4ba2-97bb-1ab8b92d1555" providerId="ADAL" clId="{EA8EE3BB-C845-4777-B6C1-8AF5E7F110AA}" dt="2022-10-24T16:15:17.649" v="1696" actId="113"/>
          <ac:spMkLst>
            <pc:docMk/>
            <pc:sldMk cId="1388719424" sldId="267"/>
            <ac:spMk id="5" creationId="{407FF698-4C82-0648-0CC8-1F62AF6A6C90}"/>
          </ac:spMkLst>
        </pc:spChg>
        <pc:spChg chg="add mod">
          <ac:chgData name="Rebecka Janols" userId="61f175a5-6758-4ba2-97bb-1ab8b92d1555" providerId="ADAL" clId="{EA8EE3BB-C845-4777-B6C1-8AF5E7F110AA}" dt="2022-10-24T16:15:25.413" v="1698" actId="20577"/>
          <ac:spMkLst>
            <pc:docMk/>
            <pc:sldMk cId="1388719424" sldId="267"/>
            <ac:spMk id="6" creationId="{B5C69E46-98F2-E01F-1424-5FDB31ED3581}"/>
          </ac:spMkLst>
        </pc:spChg>
        <pc:picChg chg="add mod">
          <ac:chgData name="Rebecka Janols" userId="61f175a5-6758-4ba2-97bb-1ab8b92d1555" providerId="ADAL" clId="{EA8EE3BB-C845-4777-B6C1-8AF5E7F110AA}" dt="2022-10-24T16:32:33.702" v="2617" actId="1076"/>
          <ac:picMkLst>
            <pc:docMk/>
            <pc:sldMk cId="1388719424" sldId="267"/>
            <ac:picMk id="7" creationId="{FDB1336B-FB1A-7D80-282E-CAFEFD683193}"/>
          </ac:picMkLst>
        </pc:picChg>
      </pc:sldChg>
      <pc:sldChg chg="addSp modSp add del mod">
        <pc:chgData name="Rebecka Janols" userId="61f175a5-6758-4ba2-97bb-1ab8b92d1555" providerId="ADAL" clId="{EA8EE3BB-C845-4777-B6C1-8AF5E7F110AA}" dt="2022-10-28T09:36:08.469" v="4362" actId="47"/>
        <pc:sldMkLst>
          <pc:docMk/>
          <pc:sldMk cId="1168294017" sldId="268"/>
        </pc:sldMkLst>
        <pc:spChg chg="mod">
          <ac:chgData name="Rebecka Janols" userId="61f175a5-6758-4ba2-97bb-1ab8b92d1555" providerId="ADAL" clId="{EA8EE3BB-C845-4777-B6C1-8AF5E7F110AA}" dt="2022-10-24T16:11:42.088" v="1548" actId="20577"/>
          <ac:spMkLst>
            <pc:docMk/>
            <pc:sldMk cId="1168294017" sldId="268"/>
            <ac:spMk id="3" creationId="{1082D7C8-0E23-70A4-2AA6-6A51224F2ADE}"/>
          </ac:spMkLst>
        </pc:spChg>
        <pc:spChg chg="mod">
          <ac:chgData name="Rebecka Janols" userId="61f175a5-6758-4ba2-97bb-1ab8b92d1555" providerId="ADAL" clId="{EA8EE3BB-C845-4777-B6C1-8AF5E7F110AA}" dt="2022-10-24T16:32:13.343" v="2614" actId="14100"/>
          <ac:spMkLst>
            <pc:docMk/>
            <pc:sldMk cId="1168294017" sldId="268"/>
            <ac:spMk id="5" creationId="{407FF698-4C82-0648-0CC8-1F62AF6A6C90}"/>
          </ac:spMkLst>
        </pc:spChg>
        <pc:picChg chg="add mod">
          <ac:chgData name="Rebecka Janols" userId="61f175a5-6758-4ba2-97bb-1ab8b92d1555" providerId="ADAL" clId="{EA8EE3BB-C845-4777-B6C1-8AF5E7F110AA}" dt="2022-10-24T16:32:40.171" v="2618"/>
          <ac:picMkLst>
            <pc:docMk/>
            <pc:sldMk cId="1168294017" sldId="268"/>
            <ac:picMk id="2" creationId="{5CDBFAC2-9D11-323C-4C9F-61FEA4CC14E2}"/>
          </ac:picMkLst>
        </pc:picChg>
        <pc:picChg chg="add mod">
          <ac:chgData name="Rebecka Janols" userId="61f175a5-6758-4ba2-97bb-1ab8b92d1555" providerId="ADAL" clId="{EA8EE3BB-C845-4777-B6C1-8AF5E7F110AA}" dt="2022-10-24T16:32:43.327" v="2620"/>
          <ac:picMkLst>
            <pc:docMk/>
            <pc:sldMk cId="1168294017" sldId="268"/>
            <ac:picMk id="4" creationId="{77DB791E-4B80-C9FA-1CD0-F1BE937CD3D0}"/>
          </ac:picMkLst>
        </pc:picChg>
      </pc:sldChg>
      <pc:sldChg chg="addSp delSp modSp new del mod">
        <pc:chgData name="Rebecka Janols" userId="61f175a5-6758-4ba2-97bb-1ab8b92d1555" providerId="ADAL" clId="{EA8EE3BB-C845-4777-B6C1-8AF5E7F110AA}" dt="2022-10-24T16:56:05.055" v="4099" actId="47"/>
        <pc:sldMkLst>
          <pc:docMk/>
          <pc:sldMk cId="166446918" sldId="269"/>
        </pc:sldMkLst>
        <pc:spChg chg="del mod">
          <ac:chgData name="Rebecka Janols" userId="61f175a5-6758-4ba2-97bb-1ab8b92d1555" providerId="ADAL" clId="{EA8EE3BB-C845-4777-B6C1-8AF5E7F110AA}" dt="2022-10-24T16:51:04.323" v="4022" actId="21"/>
          <ac:spMkLst>
            <pc:docMk/>
            <pc:sldMk cId="166446918" sldId="269"/>
            <ac:spMk id="2" creationId="{4C0B2943-30E5-347F-A64A-9CBAF4F26313}"/>
          </ac:spMkLst>
        </pc:spChg>
        <pc:spChg chg="add mod">
          <ac:chgData name="Rebecka Janols" userId="61f175a5-6758-4ba2-97bb-1ab8b92d1555" providerId="ADAL" clId="{EA8EE3BB-C845-4777-B6C1-8AF5E7F110AA}" dt="2022-10-24T16:51:04.323" v="4022" actId="21"/>
          <ac:spMkLst>
            <pc:docMk/>
            <pc:sldMk cId="166446918" sldId="269"/>
            <ac:spMk id="4" creationId="{4C248AA2-7E53-40E8-3E1C-4124D31FD997}"/>
          </ac:spMkLst>
        </pc:spChg>
      </pc:sldChg>
      <pc:sldChg chg="new del">
        <pc:chgData name="Rebecka Janols" userId="61f175a5-6758-4ba2-97bb-1ab8b92d1555" providerId="ADAL" clId="{EA8EE3BB-C845-4777-B6C1-8AF5E7F110AA}" dt="2022-10-24T16:12:20.292" v="1551" actId="47"/>
        <pc:sldMkLst>
          <pc:docMk/>
          <pc:sldMk cId="3554391989" sldId="269"/>
        </pc:sldMkLst>
      </pc:sldChg>
      <pc:sldChg chg="addSp delSp modSp add del mod ord">
        <pc:chgData name="Rebecka Janols" userId="61f175a5-6758-4ba2-97bb-1ab8b92d1555" providerId="ADAL" clId="{EA8EE3BB-C845-4777-B6C1-8AF5E7F110AA}" dt="2022-10-28T09:39:57.914" v="4439" actId="47"/>
        <pc:sldMkLst>
          <pc:docMk/>
          <pc:sldMk cId="1152752167" sldId="270"/>
        </pc:sldMkLst>
        <pc:spChg chg="mod">
          <ac:chgData name="Rebecka Janols" userId="61f175a5-6758-4ba2-97bb-1ab8b92d1555" providerId="ADAL" clId="{EA8EE3BB-C845-4777-B6C1-8AF5E7F110AA}" dt="2022-10-24T16:20:09.529" v="2244" actId="404"/>
          <ac:spMkLst>
            <pc:docMk/>
            <pc:sldMk cId="1152752167" sldId="270"/>
            <ac:spMk id="3" creationId="{1082D7C8-0E23-70A4-2AA6-6A51224F2ADE}"/>
          </ac:spMkLst>
        </pc:spChg>
        <pc:spChg chg="add mod">
          <ac:chgData name="Rebecka Janols" userId="61f175a5-6758-4ba2-97bb-1ab8b92d1555" providerId="ADAL" clId="{EA8EE3BB-C845-4777-B6C1-8AF5E7F110AA}" dt="2022-10-24T16:39:37.918" v="3115" actId="1036"/>
          <ac:spMkLst>
            <pc:docMk/>
            <pc:sldMk cId="1152752167" sldId="270"/>
            <ac:spMk id="4" creationId="{E18B6CA0-EB81-A95C-BB95-5C1398A3EDC8}"/>
          </ac:spMkLst>
        </pc:spChg>
        <pc:spChg chg="del">
          <ac:chgData name="Rebecka Janols" userId="61f175a5-6758-4ba2-97bb-1ab8b92d1555" providerId="ADAL" clId="{EA8EE3BB-C845-4777-B6C1-8AF5E7F110AA}" dt="2022-10-24T16:20:12.200" v="2245" actId="478"/>
          <ac:spMkLst>
            <pc:docMk/>
            <pc:sldMk cId="1152752167" sldId="270"/>
            <ac:spMk id="5" creationId="{407FF698-4C82-0648-0CC8-1F62AF6A6C90}"/>
          </ac:spMkLst>
        </pc:spChg>
        <pc:spChg chg="add mod">
          <ac:chgData name="Rebecka Janols" userId="61f175a5-6758-4ba2-97bb-1ab8b92d1555" providerId="ADAL" clId="{EA8EE3BB-C845-4777-B6C1-8AF5E7F110AA}" dt="2022-10-24T16:39:49.220" v="3117" actId="20577"/>
          <ac:spMkLst>
            <pc:docMk/>
            <pc:sldMk cId="1152752167" sldId="270"/>
            <ac:spMk id="6" creationId="{107172A5-1D67-DA29-B285-C3685114F917}"/>
          </ac:spMkLst>
        </pc:spChg>
        <pc:spChg chg="add mod ord">
          <ac:chgData name="Rebecka Janols" userId="61f175a5-6758-4ba2-97bb-1ab8b92d1555" providerId="ADAL" clId="{EA8EE3BB-C845-4777-B6C1-8AF5E7F110AA}" dt="2022-10-24T16:39:37.918" v="3115" actId="1036"/>
          <ac:spMkLst>
            <pc:docMk/>
            <pc:sldMk cId="1152752167" sldId="270"/>
            <ac:spMk id="7" creationId="{03D91C48-5AA2-ADE9-25F4-5AA0E4B2E8E8}"/>
          </ac:spMkLst>
        </pc:spChg>
        <pc:spChg chg="add mod ord">
          <ac:chgData name="Rebecka Janols" userId="61f175a5-6758-4ba2-97bb-1ab8b92d1555" providerId="ADAL" clId="{EA8EE3BB-C845-4777-B6C1-8AF5E7F110AA}" dt="2022-10-24T16:39:37.918" v="3115" actId="1036"/>
          <ac:spMkLst>
            <pc:docMk/>
            <pc:sldMk cId="1152752167" sldId="270"/>
            <ac:spMk id="8" creationId="{7470265C-C90D-7008-85D9-AFF50F8D36F0}"/>
          </ac:spMkLst>
        </pc:spChg>
        <pc:spChg chg="add mod">
          <ac:chgData name="Rebecka Janols" userId="61f175a5-6758-4ba2-97bb-1ab8b92d1555" providerId="ADAL" clId="{EA8EE3BB-C845-4777-B6C1-8AF5E7F110AA}" dt="2022-10-24T16:39:37.918" v="3115" actId="1036"/>
          <ac:spMkLst>
            <pc:docMk/>
            <pc:sldMk cId="1152752167" sldId="270"/>
            <ac:spMk id="9" creationId="{A0BECC56-F7B9-0866-7AE1-7080B9798F1D}"/>
          </ac:spMkLst>
        </pc:spChg>
        <pc:spChg chg="add mod">
          <ac:chgData name="Rebecka Janols" userId="61f175a5-6758-4ba2-97bb-1ab8b92d1555" providerId="ADAL" clId="{EA8EE3BB-C845-4777-B6C1-8AF5E7F110AA}" dt="2022-10-24T16:39:37.918" v="3115" actId="1036"/>
          <ac:spMkLst>
            <pc:docMk/>
            <pc:sldMk cId="1152752167" sldId="270"/>
            <ac:spMk id="10" creationId="{7C3C4755-8F37-D013-A77C-8FA479901AEF}"/>
          </ac:spMkLst>
        </pc:spChg>
        <pc:spChg chg="add mod">
          <ac:chgData name="Rebecka Janols" userId="61f175a5-6758-4ba2-97bb-1ab8b92d1555" providerId="ADAL" clId="{EA8EE3BB-C845-4777-B6C1-8AF5E7F110AA}" dt="2022-10-24T16:39:37.918" v="3115" actId="1036"/>
          <ac:spMkLst>
            <pc:docMk/>
            <pc:sldMk cId="1152752167" sldId="270"/>
            <ac:spMk id="12" creationId="{511EA3C9-505C-B681-C7DE-96C26594BA15}"/>
          </ac:spMkLst>
        </pc:spChg>
        <pc:spChg chg="add mod">
          <ac:chgData name="Rebecka Janols" userId="61f175a5-6758-4ba2-97bb-1ab8b92d1555" providerId="ADAL" clId="{EA8EE3BB-C845-4777-B6C1-8AF5E7F110AA}" dt="2022-10-24T16:39:37.918" v="3115" actId="1036"/>
          <ac:spMkLst>
            <pc:docMk/>
            <pc:sldMk cId="1152752167" sldId="270"/>
            <ac:spMk id="13" creationId="{37376760-E3F4-6108-A276-A3BE852836E7}"/>
          </ac:spMkLst>
        </pc:spChg>
        <pc:picChg chg="add mod">
          <ac:chgData name="Rebecka Janols" userId="61f175a5-6758-4ba2-97bb-1ab8b92d1555" providerId="ADAL" clId="{EA8EE3BB-C845-4777-B6C1-8AF5E7F110AA}" dt="2022-10-24T16:47:40.435" v="3818" actId="1076"/>
          <ac:picMkLst>
            <pc:docMk/>
            <pc:sldMk cId="1152752167" sldId="270"/>
            <ac:picMk id="2" creationId="{EF4A0EDB-29F7-5FB5-EDA6-66B8D27294D3}"/>
          </ac:picMkLst>
        </pc:picChg>
        <pc:picChg chg="add del mod">
          <ac:chgData name="Rebecka Janols" userId="61f175a5-6758-4ba2-97bb-1ab8b92d1555" providerId="ADAL" clId="{EA8EE3BB-C845-4777-B6C1-8AF5E7F110AA}" dt="2022-10-24T16:36:22.315" v="2942" actId="478"/>
          <ac:picMkLst>
            <pc:docMk/>
            <pc:sldMk cId="1152752167" sldId="270"/>
            <ac:picMk id="11" creationId="{768A4A5E-F0CF-F7CF-A162-005F1550E5A4}"/>
          </ac:picMkLst>
        </pc:picChg>
        <pc:picChg chg="add del">
          <ac:chgData name="Rebecka Janols" userId="61f175a5-6758-4ba2-97bb-1ab8b92d1555" providerId="ADAL" clId="{EA8EE3BB-C845-4777-B6C1-8AF5E7F110AA}" dt="2022-10-24T16:35:07.901" v="2914" actId="478"/>
          <ac:picMkLst>
            <pc:docMk/>
            <pc:sldMk cId="1152752167" sldId="270"/>
            <ac:picMk id="1026" creationId="{A88E5BCB-1ACD-9FE9-D1DB-52C19956458E}"/>
          </ac:picMkLst>
        </pc:picChg>
        <pc:picChg chg="add mod">
          <ac:chgData name="Rebecka Janols" userId="61f175a5-6758-4ba2-97bb-1ab8b92d1555" providerId="ADAL" clId="{EA8EE3BB-C845-4777-B6C1-8AF5E7F110AA}" dt="2022-10-24T16:39:37.918" v="3115" actId="1036"/>
          <ac:picMkLst>
            <pc:docMk/>
            <pc:sldMk cId="1152752167" sldId="270"/>
            <ac:picMk id="1028" creationId="{AE8C8800-E070-44C2-C94A-457A89EEDFCC}"/>
          </ac:picMkLst>
        </pc:picChg>
      </pc:sldChg>
      <pc:sldChg chg="modSp add del mod">
        <pc:chgData name="Rebecka Janols" userId="61f175a5-6758-4ba2-97bb-1ab8b92d1555" providerId="ADAL" clId="{EA8EE3BB-C845-4777-B6C1-8AF5E7F110AA}" dt="2022-10-28T09:41:43.329" v="4499" actId="47"/>
        <pc:sldMkLst>
          <pc:docMk/>
          <pc:sldMk cId="2164581918" sldId="271"/>
        </pc:sldMkLst>
        <pc:spChg chg="mod">
          <ac:chgData name="Rebecka Janols" userId="61f175a5-6758-4ba2-97bb-1ab8b92d1555" providerId="ADAL" clId="{EA8EE3BB-C845-4777-B6C1-8AF5E7F110AA}" dt="2022-10-24T16:16:19.319" v="1784" actId="20577"/>
          <ac:spMkLst>
            <pc:docMk/>
            <pc:sldMk cId="2164581918" sldId="271"/>
            <ac:spMk id="3" creationId="{1082D7C8-0E23-70A4-2AA6-6A51224F2ADE}"/>
          </ac:spMkLst>
        </pc:spChg>
        <pc:spChg chg="mod">
          <ac:chgData name="Rebecka Janols" userId="61f175a5-6758-4ba2-97bb-1ab8b92d1555" providerId="ADAL" clId="{EA8EE3BB-C845-4777-B6C1-8AF5E7F110AA}" dt="2022-10-24T16:18:06.124" v="2187" actId="14100"/>
          <ac:spMkLst>
            <pc:docMk/>
            <pc:sldMk cId="2164581918" sldId="271"/>
            <ac:spMk id="5" creationId="{407FF698-4C82-0648-0CC8-1F62AF6A6C90}"/>
          </ac:spMkLst>
        </pc:spChg>
      </pc:sldChg>
      <pc:sldChg chg="addSp delSp modSp new mod ord modNotesTx">
        <pc:chgData name="Rebecka Janols" userId="61f175a5-6758-4ba2-97bb-1ab8b92d1555" providerId="ADAL" clId="{EA8EE3BB-C845-4777-B6C1-8AF5E7F110AA}" dt="2022-10-31T07:15:48.103" v="4976" actId="20577"/>
        <pc:sldMkLst>
          <pc:docMk/>
          <pc:sldMk cId="2034522703" sldId="272"/>
        </pc:sldMkLst>
        <pc:spChg chg="del">
          <ac:chgData name="Rebecka Janols" userId="61f175a5-6758-4ba2-97bb-1ab8b92d1555" providerId="ADAL" clId="{EA8EE3BB-C845-4777-B6C1-8AF5E7F110AA}" dt="2022-10-24T16:22:36.762" v="2324" actId="478"/>
          <ac:spMkLst>
            <pc:docMk/>
            <pc:sldMk cId="2034522703" sldId="272"/>
            <ac:spMk id="2" creationId="{8091A086-2228-FF13-1DCF-748A7B5B7063}"/>
          </ac:spMkLst>
        </pc:spChg>
        <pc:spChg chg="add mod ord">
          <ac:chgData name="Rebecka Janols" userId="61f175a5-6758-4ba2-97bb-1ab8b92d1555" providerId="ADAL" clId="{EA8EE3BB-C845-4777-B6C1-8AF5E7F110AA}" dt="2022-10-24T16:27:48.613" v="2345" actId="207"/>
          <ac:spMkLst>
            <pc:docMk/>
            <pc:sldMk cId="2034522703" sldId="272"/>
            <ac:spMk id="7" creationId="{23B150F6-706D-8E57-E0EB-425E831ACF2D}"/>
          </ac:spMkLst>
        </pc:spChg>
        <pc:picChg chg="add del">
          <ac:chgData name="Rebecka Janols" userId="61f175a5-6758-4ba2-97bb-1ab8b92d1555" providerId="ADAL" clId="{EA8EE3BB-C845-4777-B6C1-8AF5E7F110AA}" dt="2022-10-24T16:23:42.836" v="2328"/>
          <ac:picMkLst>
            <pc:docMk/>
            <pc:sldMk cId="2034522703" sldId="272"/>
            <ac:picMk id="3" creationId="{02443F04-9FDB-3C90-2EB1-7E89BF012CF9}"/>
          </ac:picMkLst>
        </pc:picChg>
        <pc:picChg chg="add del mod">
          <ac:chgData name="Rebecka Janols" userId="61f175a5-6758-4ba2-97bb-1ab8b92d1555" providerId="ADAL" clId="{EA8EE3BB-C845-4777-B6C1-8AF5E7F110AA}" dt="2022-10-24T16:26:41.936" v="2337" actId="478"/>
          <ac:picMkLst>
            <pc:docMk/>
            <pc:sldMk cId="2034522703" sldId="272"/>
            <ac:picMk id="4" creationId="{1B3D7E40-884A-E638-EDA4-31DCECC8B9B9}"/>
          </ac:picMkLst>
        </pc:picChg>
        <pc:picChg chg="add del mod">
          <ac:chgData name="Rebecka Janols" userId="61f175a5-6758-4ba2-97bb-1ab8b92d1555" providerId="ADAL" clId="{EA8EE3BB-C845-4777-B6C1-8AF5E7F110AA}" dt="2022-10-24T16:26:38.151" v="2335" actId="478"/>
          <ac:picMkLst>
            <pc:docMk/>
            <pc:sldMk cId="2034522703" sldId="272"/>
            <ac:picMk id="5" creationId="{796D6587-F94E-CC1F-38BA-1F1F1D424159}"/>
          </ac:picMkLst>
        </pc:picChg>
        <pc:picChg chg="add mod">
          <ac:chgData name="Rebecka Janols" userId="61f175a5-6758-4ba2-97bb-1ab8b92d1555" providerId="ADAL" clId="{EA8EE3BB-C845-4777-B6C1-8AF5E7F110AA}" dt="2022-10-24T16:27:22.967" v="2344" actId="1076"/>
          <ac:picMkLst>
            <pc:docMk/>
            <pc:sldMk cId="2034522703" sldId="272"/>
            <ac:picMk id="6" creationId="{6B662464-431A-D323-F57C-AD7B797B7479}"/>
          </ac:picMkLst>
        </pc:picChg>
        <pc:picChg chg="add del mod">
          <ac:chgData name="Rebecka Janols" userId="61f175a5-6758-4ba2-97bb-1ab8b92d1555" providerId="ADAL" clId="{EA8EE3BB-C845-4777-B6C1-8AF5E7F110AA}" dt="2022-10-24T16:23:50.693" v="2329" actId="478"/>
          <ac:picMkLst>
            <pc:docMk/>
            <pc:sldMk cId="2034522703" sldId="272"/>
            <ac:picMk id="2050" creationId="{D0A4105E-99A4-7CE5-0829-748BECD5BE57}"/>
          </ac:picMkLst>
        </pc:picChg>
      </pc:sldChg>
      <pc:sldChg chg="new del">
        <pc:chgData name="Rebecka Janols" userId="61f175a5-6758-4ba2-97bb-1ab8b92d1555" providerId="ADAL" clId="{EA8EE3BB-C845-4777-B6C1-8AF5E7F110AA}" dt="2022-10-24T16:18:43.212" v="2190" actId="47"/>
        <pc:sldMkLst>
          <pc:docMk/>
          <pc:sldMk cId="2713876334" sldId="272"/>
        </pc:sldMkLst>
      </pc:sldChg>
      <pc:sldChg chg="addSp delSp modSp add del mod">
        <pc:chgData name="Rebecka Janols" userId="61f175a5-6758-4ba2-97bb-1ab8b92d1555" providerId="ADAL" clId="{EA8EE3BB-C845-4777-B6C1-8AF5E7F110AA}" dt="2022-10-28T09:37:11.705" v="4398" actId="47"/>
        <pc:sldMkLst>
          <pc:docMk/>
          <pc:sldMk cId="1948970314" sldId="273"/>
        </pc:sldMkLst>
        <pc:spChg chg="mod">
          <ac:chgData name="Rebecka Janols" userId="61f175a5-6758-4ba2-97bb-1ab8b92d1555" providerId="ADAL" clId="{EA8EE3BB-C845-4777-B6C1-8AF5E7F110AA}" dt="2022-10-24T16:33:12.447" v="2650" actId="20577"/>
          <ac:spMkLst>
            <pc:docMk/>
            <pc:sldMk cId="1948970314" sldId="273"/>
            <ac:spMk id="3" creationId="{1082D7C8-0E23-70A4-2AA6-6A51224F2ADE}"/>
          </ac:spMkLst>
        </pc:spChg>
        <pc:spChg chg="mod">
          <ac:chgData name="Rebecka Janols" userId="61f175a5-6758-4ba2-97bb-1ab8b92d1555" providerId="ADAL" clId="{EA8EE3BB-C845-4777-B6C1-8AF5E7F110AA}" dt="2022-10-24T16:34:57.581" v="2913" actId="403"/>
          <ac:spMkLst>
            <pc:docMk/>
            <pc:sldMk cId="1948970314" sldId="273"/>
            <ac:spMk id="5" creationId="{407FF698-4C82-0648-0CC8-1F62AF6A6C90}"/>
          </ac:spMkLst>
        </pc:spChg>
        <pc:picChg chg="del">
          <ac:chgData name="Rebecka Janols" userId="61f175a5-6758-4ba2-97bb-1ab8b92d1555" providerId="ADAL" clId="{EA8EE3BB-C845-4777-B6C1-8AF5E7F110AA}" dt="2022-10-24T16:33:05.712" v="2628" actId="478"/>
          <ac:picMkLst>
            <pc:docMk/>
            <pc:sldMk cId="1948970314" sldId="273"/>
            <ac:picMk id="2" creationId="{5CDBFAC2-9D11-323C-4C9F-61FEA4CC14E2}"/>
          </ac:picMkLst>
        </pc:picChg>
        <pc:picChg chg="add mod ord">
          <ac:chgData name="Rebecka Janols" userId="61f175a5-6758-4ba2-97bb-1ab8b92d1555" providerId="ADAL" clId="{EA8EE3BB-C845-4777-B6C1-8AF5E7F110AA}" dt="2022-10-24T16:33:02.873" v="2627" actId="167"/>
          <ac:picMkLst>
            <pc:docMk/>
            <pc:sldMk cId="1948970314" sldId="273"/>
            <ac:picMk id="4" creationId="{B815C0C6-B50B-0E03-F298-FA200F9FDADB}"/>
          </ac:picMkLst>
        </pc:picChg>
      </pc:sldChg>
      <pc:sldChg chg="modSp add del mod ord">
        <pc:chgData name="Rebecka Janols" userId="61f175a5-6758-4ba2-97bb-1ab8b92d1555" providerId="ADAL" clId="{EA8EE3BB-C845-4777-B6C1-8AF5E7F110AA}" dt="2022-10-28T09:38:27.359" v="4413" actId="47"/>
        <pc:sldMkLst>
          <pc:docMk/>
          <pc:sldMk cId="3962508858" sldId="274"/>
        </pc:sldMkLst>
        <pc:spChg chg="mod">
          <ac:chgData name="Rebecka Janols" userId="61f175a5-6758-4ba2-97bb-1ab8b92d1555" providerId="ADAL" clId="{EA8EE3BB-C845-4777-B6C1-8AF5E7F110AA}" dt="2022-10-24T16:40:34.573" v="3171" actId="404"/>
          <ac:spMkLst>
            <pc:docMk/>
            <pc:sldMk cId="3962508858" sldId="274"/>
            <ac:spMk id="3" creationId="{1082D7C8-0E23-70A4-2AA6-6A51224F2ADE}"/>
          </ac:spMkLst>
        </pc:spChg>
      </pc:sldChg>
      <pc:sldChg chg="modSp add del mod ord">
        <pc:chgData name="Rebecka Janols" userId="61f175a5-6758-4ba2-97bb-1ab8b92d1555" providerId="ADAL" clId="{EA8EE3BB-C845-4777-B6C1-8AF5E7F110AA}" dt="2022-10-28T09:38:48.103" v="4419" actId="47"/>
        <pc:sldMkLst>
          <pc:docMk/>
          <pc:sldMk cId="176012195" sldId="275"/>
        </pc:sldMkLst>
        <pc:spChg chg="mod">
          <ac:chgData name="Rebecka Janols" userId="61f175a5-6758-4ba2-97bb-1ab8b92d1555" providerId="ADAL" clId="{EA8EE3BB-C845-4777-B6C1-8AF5E7F110AA}" dt="2022-10-24T16:41:32.288" v="3324" actId="20577"/>
          <ac:spMkLst>
            <pc:docMk/>
            <pc:sldMk cId="176012195" sldId="275"/>
            <ac:spMk id="5" creationId="{407FF698-4C82-0648-0CC8-1F62AF6A6C90}"/>
          </ac:spMkLst>
        </pc:spChg>
      </pc:sldChg>
      <pc:sldChg chg="addSp delSp modSp add del mod">
        <pc:chgData name="Rebecka Janols" userId="61f175a5-6758-4ba2-97bb-1ab8b92d1555" providerId="ADAL" clId="{EA8EE3BB-C845-4777-B6C1-8AF5E7F110AA}" dt="2022-10-28T10:29:57.831" v="4632" actId="47"/>
        <pc:sldMkLst>
          <pc:docMk/>
          <pc:sldMk cId="3532858166" sldId="276"/>
        </pc:sldMkLst>
        <pc:spChg chg="mod">
          <ac:chgData name="Rebecka Janols" userId="61f175a5-6758-4ba2-97bb-1ab8b92d1555" providerId="ADAL" clId="{EA8EE3BB-C845-4777-B6C1-8AF5E7F110AA}" dt="2022-10-24T16:53:18.132" v="4057" actId="20577"/>
          <ac:spMkLst>
            <pc:docMk/>
            <pc:sldMk cId="3532858166" sldId="276"/>
            <ac:spMk id="3" creationId="{1082D7C8-0E23-70A4-2AA6-6A51224F2ADE}"/>
          </ac:spMkLst>
        </pc:spChg>
        <pc:spChg chg="add del mod">
          <ac:chgData name="Rebecka Janols" userId="61f175a5-6758-4ba2-97bb-1ab8b92d1555" providerId="ADAL" clId="{EA8EE3BB-C845-4777-B6C1-8AF5E7F110AA}" dt="2022-10-24T16:51:10.677" v="4025" actId="478"/>
          <ac:spMkLst>
            <pc:docMk/>
            <pc:sldMk cId="3532858166" sldId="276"/>
            <ac:spMk id="4" creationId="{D5802B44-EE80-56D0-DB0F-9777BFA50B7C}"/>
          </ac:spMkLst>
        </pc:spChg>
        <pc:spChg chg="del">
          <ac:chgData name="Rebecka Janols" userId="61f175a5-6758-4ba2-97bb-1ab8b92d1555" providerId="ADAL" clId="{EA8EE3BB-C845-4777-B6C1-8AF5E7F110AA}" dt="2022-10-24T16:51:06.978" v="4023" actId="478"/>
          <ac:spMkLst>
            <pc:docMk/>
            <pc:sldMk cId="3532858166" sldId="276"/>
            <ac:spMk id="5" creationId="{407FF698-4C82-0648-0CC8-1F62AF6A6C90}"/>
          </ac:spMkLst>
        </pc:spChg>
        <pc:spChg chg="add mod">
          <ac:chgData name="Rebecka Janols" userId="61f175a5-6758-4ba2-97bb-1ab8b92d1555" providerId="ADAL" clId="{EA8EE3BB-C845-4777-B6C1-8AF5E7F110AA}" dt="2022-10-24T16:53:01.023" v="4054" actId="1076"/>
          <ac:spMkLst>
            <pc:docMk/>
            <pc:sldMk cId="3532858166" sldId="276"/>
            <ac:spMk id="6" creationId="{3EB8A952-C830-C92A-9610-A2E00372AF12}"/>
          </ac:spMkLst>
        </pc:spChg>
        <pc:spChg chg="add mod">
          <ac:chgData name="Rebecka Janols" userId="61f175a5-6758-4ba2-97bb-1ab8b92d1555" providerId="ADAL" clId="{EA8EE3BB-C845-4777-B6C1-8AF5E7F110AA}" dt="2022-10-24T16:51:51.218" v="4036"/>
          <ac:spMkLst>
            <pc:docMk/>
            <pc:sldMk cId="3532858166" sldId="276"/>
            <ac:spMk id="10" creationId="{911201A5-9BED-EED5-4F79-479FD8BE2ECA}"/>
          </ac:spMkLst>
        </pc:spChg>
        <pc:spChg chg="add del mod">
          <ac:chgData name="Rebecka Janols" userId="61f175a5-6758-4ba2-97bb-1ab8b92d1555" providerId="ADAL" clId="{EA8EE3BB-C845-4777-B6C1-8AF5E7F110AA}" dt="2022-10-24T16:52:09.453" v="4048"/>
          <ac:spMkLst>
            <pc:docMk/>
            <pc:sldMk cId="3532858166" sldId="276"/>
            <ac:spMk id="12" creationId="{3C6F2A99-B590-3337-0860-0A19FE0B1C03}"/>
          </ac:spMkLst>
        </pc:spChg>
        <pc:spChg chg="add mod">
          <ac:chgData name="Rebecka Janols" userId="61f175a5-6758-4ba2-97bb-1ab8b92d1555" providerId="ADAL" clId="{EA8EE3BB-C845-4777-B6C1-8AF5E7F110AA}" dt="2022-10-24T16:52:42.055" v="4053" actId="1076"/>
          <ac:spMkLst>
            <pc:docMk/>
            <pc:sldMk cId="3532858166" sldId="276"/>
            <ac:spMk id="13" creationId="{3B067D8D-1C38-9812-B29C-51CCB73C71B4}"/>
          </ac:spMkLst>
        </pc:spChg>
        <pc:spChg chg="add mod">
          <ac:chgData name="Rebecka Janols" userId="61f175a5-6758-4ba2-97bb-1ab8b92d1555" providerId="ADAL" clId="{EA8EE3BB-C845-4777-B6C1-8AF5E7F110AA}" dt="2022-10-24T16:52:29.711" v="4052" actId="1076"/>
          <ac:spMkLst>
            <pc:docMk/>
            <pc:sldMk cId="3532858166" sldId="276"/>
            <ac:spMk id="14" creationId="{3FE12932-968D-58F7-DAFC-73E7E27C0903}"/>
          </ac:spMkLst>
        </pc:spChg>
        <pc:spChg chg="add mod">
          <ac:chgData name="Rebecka Janols" userId="61f175a5-6758-4ba2-97bb-1ab8b92d1555" providerId="ADAL" clId="{EA8EE3BB-C845-4777-B6C1-8AF5E7F110AA}" dt="2022-10-24T16:55:34.228" v="4096" actId="403"/>
          <ac:spMkLst>
            <pc:docMk/>
            <pc:sldMk cId="3532858166" sldId="276"/>
            <ac:spMk id="15" creationId="{CB0262A1-547B-3089-60A0-D67304FBA1CE}"/>
          </ac:spMkLst>
        </pc:spChg>
        <pc:spChg chg="add mod">
          <ac:chgData name="Rebecka Janols" userId="61f175a5-6758-4ba2-97bb-1ab8b92d1555" providerId="ADAL" clId="{EA8EE3BB-C845-4777-B6C1-8AF5E7F110AA}" dt="2022-10-24T16:55:45.326" v="4097" actId="108"/>
          <ac:spMkLst>
            <pc:docMk/>
            <pc:sldMk cId="3532858166" sldId="276"/>
            <ac:spMk id="17" creationId="{5611C907-F18C-E8F5-7321-7F3241D4FDBA}"/>
          </ac:spMkLst>
        </pc:spChg>
        <pc:spChg chg="add mod">
          <ac:chgData name="Rebecka Janols" userId="61f175a5-6758-4ba2-97bb-1ab8b92d1555" providerId="ADAL" clId="{EA8EE3BB-C845-4777-B6C1-8AF5E7F110AA}" dt="2022-10-24T16:55:49.439" v="4098" actId="108"/>
          <ac:spMkLst>
            <pc:docMk/>
            <pc:sldMk cId="3532858166" sldId="276"/>
            <ac:spMk id="18" creationId="{69182D8C-2969-5CF2-E4C3-2048F1A05CCC}"/>
          </ac:spMkLst>
        </pc:spChg>
        <pc:picChg chg="add del mod">
          <ac:chgData name="Rebecka Janols" userId="61f175a5-6758-4ba2-97bb-1ab8b92d1555" providerId="ADAL" clId="{EA8EE3BB-C845-4777-B6C1-8AF5E7F110AA}" dt="2022-10-24T16:54:36.724" v="4083" actId="478"/>
          <ac:picMkLst>
            <pc:docMk/>
            <pc:sldMk cId="3532858166" sldId="276"/>
            <ac:picMk id="7" creationId="{F2739D02-7A1A-A09C-D44B-0E219F6CCE95}"/>
          </ac:picMkLst>
        </pc:picChg>
        <pc:picChg chg="add del mod">
          <ac:chgData name="Rebecka Janols" userId="61f175a5-6758-4ba2-97bb-1ab8b92d1555" providerId="ADAL" clId="{EA8EE3BB-C845-4777-B6C1-8AF5E7F110AA}" dt="2022-10-24T16:54:38.876" v="4084" actId="478"/>
          <ac:picMkLst>
            <pc:docMk/>
            <pc:sldMk cId="3532858166" sldId="276"/>
            <ac:picMk id="8" creationId="{85C65B15-B8B1-9C15-13CA-3957635E6AEE}"/>
          </ac:picMkLst>
        </pc:picChg>
        <pc:picChg chg="add del mod">
          <ac:chgData name="Rebecka Janols" userId="61f175a5-6758-4ba2-97bb-1ab8b92d1555" providerId="ADAL" clId="{EA8EE3BB-C845-4777-B6C1-8AF5E7F110AA}" dt="2022-10-24T16:54:39.602" v="4085" actId="478"/>
          <ac:picMkLst>
            <pc:docMk/>
            <pc:sldMk cId="3532858166" sldId="276"/>
            <ac:picMk id="9" creationId="{F8D1D63B-2407-4BE8-583D-2C184B2C26C2}"/>
          </ac:picMkLst>
        </pc:picChg>
        <pc:picChg chg="add mod">
          <ac:chgData name="Rebecka Janols" userId="61f175a5-6758-4ba2-97bb-1ab8b92d1555" providerId="ADAL" clId="{EA8EE3BB-C845-4777-B6C1-8AF5E7F110AA}" dt="2022-10-24T16:54:28.931" v="4081"/>
          <ac:picMkLst>
            <pc:docMk/>
            <pc:sldMk cId="3532858166" sldId="276"/>
            <ac:picMk id="16" creationId="{F2D5F593-A0A3-454A-51AD-D117B0A998B3}"/>
          </ac:picMkLst>
        </pc:picChg>
      </pc:sldChg>
      <pc:sldChg chg="modSp add mod">
        <pc:chgData name="Rebecka Janols" userId="61f175a5-6758-4ba2-97bb-1ab8b92d1555" providerId="ADAL" clId="{EA8EE3BB-C845-4777-B6C1-8AF5E7F110AA}" dt="2022-11-10T08:51:38.511" v="7653" actId="114"/>
        <pc:sldMkLst>
          <pc:docMk/>
          <pc:sldMk cId="2623601096" sldId="277"/>
        </pc:sldMkLst>
        <pc:spChg chg="mod">
          <ac:chgData name="Rebecka Janols" userId="61f175a5-6758-4ba2-97bb-1ab8b92d1555" providerId="ADAL" clId="{EA8EE3BB-C845-4777-B6C1-8AF5E7F110AA}" dt="2022-10-28T09:22:54.505" v="4164" actId="20577"/>
          <ac:spMkLst>
            <pc:docMk/>
            <pc:sldMk cId="2623601096" sldId="277"/>
            <ac:spMk id="6" creationId="{1109CB3A-334C-4A61-9F52-BBFD696EA02D}"/>
          </ac:spMkLst>
        </pc:spChg>
        <pc:spChg chg="mod">
          <ac:chgData name="Rebecka Janols" userId="61f175a5-6758-4ba2-97bb-1ab8b92d1555" providerId="ADAL" clId="{EA8EE3BB-C845-4777-B6C1-8AF5E7F110AA}" dt="2022-10-28T09:24:54.728" v="4170" actId="20577"/>
          <ac:spMkLst>
            <pc:docMk/>
            <pc:sldMk cId="2623601096" sldId="277"/>
            <ac:spMk id="7" creationId="{EEB0F5D3-AF57-4503-A306-89EB7833683D}"/>
          </ac:spMkLst>
        </pc:spChg>
        <pc:spChg chg="mod">
          <ac:chgData name="Rebecka Janols" userId="61f175a5-6758-4ba2-97bb-1ab8b92d1555" providerId="ADAL" clId="{EA8EE3BB-C845-4777-B6C1-8AF5E7F110AA}" dt="2022-11-10T08:51:38.511" v="7653" actId="114"/>
          <ac:spMkLst>
            <pc:docMk/>
            <pc:sldMk cId="2623601096" sldId="277"/>
            <ac:spMk id="8" creationId="{0BD76A89-4E5D-291D-A2B5-97F14A9CA7D8}"/>
          </ac:spMkLst>
        </pc:spChg>
      </pc:sldChg>
      <pc:sldChg chg="add">
        <pc:chgData name="Rebecka Janols" userId="61f175a5-6758-4ba2-97bb-1ab8b92d1555" providerId="ADAL" clId="{EA8EE3BB-C845-4777-B6C1-8AF5E7F110AA}" dt="2022-10-28T09:16:48.230" v="4101"/>
        <pc:sldMkLst>
          <pc:docMk/>
          <pc:sldMk cId="3632438101" sldId="278"/>
        </pc:sldMkLst>
      </pc:sldChg>
      <pc:sldChg chg="modSp add del mod">
        <pc:chgData name="Rebecka Janols" userId="61f175a5-6758-4ba2-97bb-1ab8b92d1555" providerId="ADAL" clId="{EA8EE3BB-C845-4777-B6C1-8AF5E7F110AA}" dt="2022-10-28T09:26:18.941" v="4178" actId="47"/>
        <pc:sldMkLst>
          <pc:docMk/>
          <pc:sldMk cId="3116269105" sldId="279"/>
        </pc:sldMkLst>
        <pc:spChg chg="mod">
          <ac:chgData name="Rebecka Janols" userId="61f175a5-6758-4ba2-97bb-1ab8b92d1555" providerId="ADAL" clId="{EA8EE3BB-C845-4777-B6C1-8AF5E7F110AA}" dt="2022-10-28T09:25:01.645" v="4171" actId="14100"/>
          <ac:spMkLst>
            <pc:docMk/>
            <pc:sldMk cId="3116269105" sldId="279"/>
            <ac:spMk id="5" creationId="{9EAED98E-B1B5-4B9E-B8A7-B46E1D8BB5CA}"/>
          </ac:spMkLst>
        </pc:spChg>
      </pc:sldChg>
      <pc:sldChg chg="modSp add mod">
        <pc:chgData name="Rebecka Janols" userId="61f175a5-6758-4ba2-97bb-1ab8b92d1555" providerId="ADAL" clId="{EA8EE3BB-C845-4777-B6C1-8AF5E7F110AA}" dt="2022-10-28T10:30:55.774" v="4637" actId="1076"/>
        <pc:sldMkLst>
          <pc:docMk/>
          <pc:sldMk cId="3875616263" sldId="280"/>
        </pc:sldMkLst>
        <pc:spChg chg="mod">
          <ac:chgData name="Rebecka Janols" userId="61f175a5-6758-4ba2-97bb-1ab8b92d1555" providerId="ADAL" clId="{EA8EE3BB-C845-4777-B6C1-8AF5E7F110AA}" dt="2022-10-28T10:30:45.166" v="4635" actId="113"/>
          <ac:spMkLst>
            <pc:docMk/>
            <pc:sldMk cId="3875616263" sldId="280"/>
            <ac:spMk id="9" creationId="{DA7D6EBB-9EB8-DD34-A2DA-DB9C01853524}"/>
          </ac:spMkLst>
        </pc:spChg>
        <pc:spChg chg="mod">
          <ac:chgData name="Rebecka Janols" userId="61f175a5-6758-4ba2-97bb-1ab8b92d1555" providerId="ADAL" clId="{EA8EE3BB-C845-4777-B6C1-8AF5E7F110AA}" dt="2022-10-28T10:30:55.774" v="4637" actId="1076"/>
          <ac:spMkLst>
            <pc:docMk/>
            <pc:sldMk cId="3875616263" sldId="280"/>
            <ac:spMk id="11" creationId="{9111F1EB-0FDE-671A-4268-068153F60C6B}"/>
          </ac:spMkLst>
        </pc:spChg>
      </pc:sldChg>
      <pc:sldChg chg="add del">
        <pc:chgData name="Rebecka Janols" userId="61f175a5-6758-4ba2-97bb-1ab8b92d1555" providerId="ADAL" clId="{EA8EE3BB-C845-4777-B6C1-8AF5E7F110AA}" dt="2022-10-28T09:26:42.926" v="4181" actId="47"/>
        <pc:sldMkLst>
          <pc:docMk/>
          <pc:sldMk cId="918831405" sldId="281"/>
        </pc:sldMkLst>
      </pc:sldChg>
      <pc:sldChg chg="add del">
        <pc:chgData name="Rebecka Janols" userId="61f175a5-6758-4ba2-97bb-1ab8b92d1555" providerId="ADAL" clId="{EA8EE3BB-C845-4777-B6C1-8AF5E7F110AA}" dt="2022-10-28T09:28:50.643" v="4182" actId="47"/>
        <pc:sldMkLst>
          <pc:docMk/>
          <pc:sldMk cId="905920037" sldId="282"/>
        </pc:sldMkLst>
      </pc:sldChg>
      <pc:sldChg chg="add del">
        <pc:chgData name="Rebecka Janols" userId="61f175a5-6758-4ba2-97bb-1ab8b92d1555" providerId="ADAL" clId="{EA8EE3BB-C845-4777-B6C1-8AF5E7F110AA}" dt="2022-10-28T09:28:50.643" v="4182" actId="47"/>
        <pc:sldMkLst>
          <pc:docMk/>
          <pc:sldMk cId="1543210683" sldId="283"/>
        </pc:sldMkLst>
      </pc:sldChg>
      <pc:sldChg chg="add del">
        <pc:chgData name="Rebecka Janols" userId="61f175a5-6758-4ba2-97bb-1ab8b92d1555" providerId="ADAL" clId="{EA8EE3BB-C845-4777-B6C1-8AF5E7F110AA}" dt="2022-10-28T09:28:50.643" v="4182" actId="47"/>
        <pc:sldMkLst>
          <pc:docMk/>
          <pc:sldMk cId="1362850817" sldId="284"/>
        </pc:sldMkLst>
      </pc:sldChg>
      <pc:sldChg chg="add del">
        <pc:chgData name="Rebecka Janols" userId="61f175a5-6758-4ba2-97bb-1ab8b92d1555" providerId="ADAL" clId="{EA8EE3BB-C845-4777-B6C1-8AF5E7F110AA}" dt="2022-10-28T09:28:50.643" v="4182" actId="47"/>
        <pc:sldMkLst>
          <pc:docMk/>
          <pc:sldMk cId="2301959782" sldId="285"/>
        </pc:sldMkLst>
      </pc:sldChg>
      <pc:sldChg chg="add del">
        <pc:chgData name="Rebecka Janols" userId="61f175a5-6758-4ba2-97bb-1ab8b92d1555" providerId="ADAL" clId="{EA8EE3BB-C845-4777-B6C1-8AF5E7F110AA}" dt="2022-10-28T09:28:50.643" v="4182" actId="47"/>
        <pc:sldMkLst>
          <pc:docMk/>
          <pc:sldMk cId="2884892660" sldId="286"/>
        </pc:sldMkLst>
      </pc:sldChg>
      <pc:sldChg chg="add del">
        <pc:chgData name="Rebecka Janols" userId="61f175a5-6758-4ba2-97bb-1ab8b92d1555" providerId="ADAL" clId="{EA8EE3BB-C845-4777-B6C1-8AF5E7F110AA}" dt="2022-10-28T09:28:50.643" v="4182" actId="47"/>
        <pc:sldMkLst>
          <pc:docMk/>
          <pc:sldMk cId="817485631" sldId="287"/>
        </pc:sldMkLst>
      </pc:sldChg>
      <pc:sldChg chg="add del">
        <pc:chgData name="Rebecka Janols" userId="61f175a5-6758-4ba2-97bb-1ab8b92d1555" providerId="ADAL" clId="{EA8EE3BB-C845-4777-B6C1-8AF5E7F110AA}" dt="2022-10-28T09:28:50.643" v="4182" actId="47"/>
        <pc:sldMkLst>
          <pc:docMk/>
          <pc:sldMk cId="4153259829" sldId="288"/>
        </pc:sldMkLst>
      </pc:sldChg>
      <pc:sldChg chg="add del">
        <pc:chgData name="Rebecka Janols" userId="61f175a5-6758-4ba2-97bb-1ab8b92d1555" providerId="ADAL" clId="{EA8EE3BB-C845-4777-B6C1-8AF5E7F110AA}" dt="2022-10-28T09:28:50.643" v="4182" actId="47"/>
        <pc:sldMkLst>
          <pc:docMk/>
          <pc:sldMk cId="1418295264" sldId="289"/>
        </pc:sldMkLst>
      </pc:sldChg>
      <pc:sldChg chg="add del">
        <pc:chgData name="Rebecka Janols" userId="61f175a5-6758-4ba2-97bb-1ab8b92d1555" providerId="ADAL" clId="{EA8EE3BB-C845-4777-B6C1-8AF5E7F110AA}" dt="2022-10-28T09:28:50.643" v="4182" actId="47"/>
        <pc:sldMkLst>
          <pc:docMk/>
          <pc:sldMk cId="3662387201" sldId="290"/>
        </pc:sldMkLst>
      </pc:sldChg>
      <pc:sldChg chg="add del">
        <pc:chgData name="Rebecka Janols" userId="61f175a5-6758-4ba2-97bb-1ab8b92d1555" providerId="ADAL" clId="{EA8EE3BB-C845-4777-B6C1-8AF5E7F110AA}" dt="2022-10-28T09:28:50.643" v="4182" actId="47"/>
        <pc:sldMkLst>
          <pc:docMk/>
          <pc:sldMk cId="373005383" sldId="291"/>
        </pc:sldMkLst>
      </pc:sldChg>
      <pc:sldChg chg="add del">
        <pc:chgData name="Rebecka Janols" userId="61f175a5-6758-4ba2-97bb-1ab8b92d1555" providerId="ADAL" clId="{EA8EE3BB-C845-4777-B6C1-8AF5E7F110AA}" dt="2022-10-28T09:28:50.643" v="4182" actId="47"/>
        <pc:sldMkLst>
          <pc:docMk/>
          <pc:sldMk cId="235553255" sldId="292"/>
        </pc:sldMkLst>
      </pc:sldChg>
      <pc:sldChg chg="add del">
        <pc:chgData name="Rebecka Janols" userId="61f175a5-6758-4ba2-97bb-1ab8b92d1555" providerId="ADAL" clId="{EA8EE3BB-C845-4777-B6C1-8AF5E7F110AA}" dt="2022-10-28T09:28:50.643" v="4182" actId="47"/>
        <pc:sldMkLst>
          <pc:docMk/>
          <pc:sldMk cId="2043660387" sldId="293"/>
        </pc:sldMkLst>
      </pc:sldChg>
      <pc:sldChg chg="add del">
        <pc:chgData name="Rebecka Janols" userId="61f175a5-6758-4ba2-97bb-1ab8b92d1555" providerId="ADAL" clId="{EA8EE3BB-C845-4777-B6C1-8AF5E7F110AA}" dt="2022-10-28T09:28:50.643" v="4182" actId="47"/>
        <pc:sldMkLst>
          <pc:docMk/>
          <pc:sldMk cId="954742865" sldId="294"/>
        </pc:sldMkLst>
      </pc:sldChg>
      <pc:sldChg chg="add del">
        <pc:chgData name="Rebecka Janols" userId="61f175a5-6758-4ba2-97bb-1ab8b92d1555" providerId="ADAL" clId="{EA8EE3BB-C845-4777-B6C1-8AF5E7F110AA}" dt="2022-10-28T09:28:50.643" v="4182" actId="47"/>
        <pc:sldMkLst>
          <pc:docMk/>
          <pc:sldMk cId="2136724096" sldId="295"/>
        </pc:sldMkLst>
      </pc:sldChg>
      <pc:sldChg chg="add del">
        <pc:chgData name="Rebecka Janols" userId="61f175a5-6758-4ba2-97bb-1ab8b92d1555" providerId="ADAL" clId="{EA8EE3BB-C845-4777-B6C1-8AF5E7F110AA}" dt="2022-10-28T09:28:50.643" v="4182" actId="47"/>
        <pc:sldMkLst>
          <pc:docMk/>
          <pc:sldMk cId="3129277808" sldId="296"/>
        </pc:sldMkLst>
      </pc:sldChg>
      <pc:sldChg chg="add del">
        <pc:chgData name="Rebecka Janols" userId="61f175a5-6758-4ba2-97bb-1ab8b92d1555" providerId="ADAL" clId="{EA8EE3BB-C845-4777-B6C1-8AF5E7F110AA}" dt="2022-10-28T09:28:50.643" v="4182" actId="47"/>
        <pc:sldMkLst>
          <pc:docMk/>
          <pc:sldMk cId="1848548150" sldId="297"/>
        </pc:sldMkLst>
      </pc:sldChg>
      <pc:sldChg chg="add del">
        <pc:chgData name="Rebecka Janols" userId="61f175a5-6758-4ba2-97bb-1ab8b92d1555" providerId="ADAL" clId="{EA8EE3BB-C845-4777-B6C1-8AF5E7F110AA}" dt="2022-10-28T09:28:50.643" v="4182" actId="47"/>
        <pc:sldMkLst>
          <pc:docMk/>
          <pc:sldMk cId="1037576624" sldId="298"/>
        </pc:sldMkLst>
      </pc:sldChg>
      <pc:sldChg chg="add del">
        <pc:chgData name="Rebecka Janols" userId="61f175a5-6758-4ba2-97bb-1ab8b92d1555" providerId="ADAL" clId="{EA8EE3BB-C845-4777-B6C1-8AF5E7F110AA}" dt="2022-10-28T09:28:50.643" v="4182" actId="47"/>
        <pc:sldMkLst>
          <pc:docMk/>
          <pc:sldMk cId="2040942110" sldId="299"/>
        </pc:sldMkLst>
      </pc:sldChg>
      <pc:sldChg chg="add del">
        <pc:chgData name="Rebecka Janols" userId="61f175a5-6758-4ba2-97bb-1ab8b92d1555" providerId="ADAL" clId="{EA8EE3BB-C845-4777-B6C1-8AF5E7F110AA}" dt="2022-10-28T09:28:50.643" v="4182" actId="47"/>
        <pc:sldMkLst>
          <pc:docMk/>
          <pc:sldMk cId="3880491770" sldId="300"/>
        </pc:sldMkLst>
      </pc:sldChg>
      <pc:sldChg chg="add ord">
        <pc:chgData name="Rebecka Janols" userId="61f175a5-6758-4ba2-97bb-1ab8b92d1555" providerId="ADAL" clId="{EA8EE3BB-C845-4777-B6C1-8AF5E7F110AA}" dt="2022-10-28T09:29:00.779" v="4184"/>
        <pc:sldMkLst>
          <pc:docMk/>
          <pc:sldMk cId="1480823917" sldId="301"/>
        </pc:sldMkLst>
      </pc:sldChg>
      <pc:sldChg chg="addSp delSp modSp new mod modClrScheme chgLayout">
        <pc:chgData name="Rebecka Janols" userId="61f175a5-6758-4ba2-97bb-1ab8b92d1555" providerId="ADAL" clId="{EA8EE3BB-C845-4777-B6C1-8AF5E7F110AA}" dt="2022-10-28T09:33:17.525" v="4301" actId="478"/>
        <pc:sldMkLst>
          <pc:docMk/>
          <pc:sldMk cId="3986746252" sldId="302"/>
        </pc:sldMkLst>
        <pc:spChg chg="del mod ord">
          <ac:chgData name="Rebecka Janols" userId="61f175a5-6758-4ba2-97bb-1ab8b92d1555" providerId="ADAL" clId="{EA8EE3BB-C845-4777-B6C1-8AF5E7F110AA}" dt="2022-10-28T09:29:19.311" v="4186" actId="700"/>
          <ac:spMkLst>
            <pc:docMk/>
            <pc:sldMk cId="3986746252" sldId="302"/>
            <ac:spMk id="2" creationId="{74C10076-3FCF-0A75-BE22-4438EE2F1EA0}"/>
          </ac:spMkLst>
        </pc:spChg>
        <pc:spChg chg="add del mod ord">
          <ac:chgData name="Rebecka Janols" userId="61f175a5-6758-4ba2-97bb-1ab8b92d1555" providerId="ADAL" clId="{EA8EE3BB-C845-4777-B6C1-8AF5E7F110AA}" dt="2022-10-28T09:29:40.935" v="4187" actId="700"/>
          <ac:spMkLst>
            <pc:docMk/>
            <pc:sldMk cId="3986746252" sldId="302"/>
            <ac:spMk id="3" creationId="{32ABD384-C2FC-1BF5-4D99-218444162FBE}"/>
          </ac:spMkLst>
        </pc:spChg>
        <pc:spChg chg="add mod ord">
          <ac:chgData name="Rebecka Janols" userId="61f175a5-6758-4ba2-97bb-1ab8b92d1555" providerId="ADAL" clId="{EA8EE3BB-C845-4777-B6C1-8AF5E7F110AA}" dt="2022-10-28T09:29:51.776" v="4219" actId="20577"/>
          <ac:spMkLst>
            <pc:docMk/>
            <pc:sldMk cId="3986746252" sldId="302"/>
            <ac:spMk id="4" creationId="{A78418F9-B679-29CD-7F91-6397265DEF77}"/>
          </ac:spMkLst>
        </pc:spChg>
        <pc:spChg chg="add del mod ord">
          <ac:chgData name="Rebecka Janols" userId="61f175a5-6758-4ba2-97bb-1ab8b92d1555" providerId="ADAL" clId="{EA8EE3BB-C845-4777-B6C1-8AF5E7F110AA}" dt="2022-10-28T09:30:22.101" v="4221" actId="478"/>
          <ac:spMkLst>
            <pc:docMk/>
            <pc:sldMk cId="3986746252" sldId="302"/>
            <ac:spMk id="5" creationId="{31742C4A-636D-61A9-CD67-92AB317A2CFF}"/>
          </ac:spMkLst>
        </pc:spChg>
        <pc:spChg chg="add del mod ord">
          <ac:chgData name="Rebecka Janols" userId="61f175a5-6758-4ba2-97bb-1ab8b92d1555" providerId="ADAL" clId="{EA8EE3BB-C845-4777-B6C1-8AF5E7F110AA}" dt="2022-10-28T09:33:17.525" v="4301" actId="478"/>
          <ac:spMkLst>
            <pc:docMk/>
            <pc:sldMk cId="3986746252" sldId="302"/>
            <ac:spMk id="6" creationId="{B19112CA-0471-497E-0DE0-5B9D4F263BBB}"/>
          </ac:spMkLst>
        </pc:spChg>
        <pc:spChg chg="add mod">
          <ac:chgData name="Rebecka Janols" userId="61f175a5-6758-4ba2-97bb-1ab8b92d1555" providerId="ADAL" clId="{EA8EE3BB-C845-4777-B6C1-8AF5E7F110AA}" dt="2022-10-28T09:31:03.007" v="4228" actId="1076"/>
          <ac:spMkLst>
            <pc:docMk/>
            <pc:sldMk cId="3986746252" sldId="302"/>
            <ac:spMk id="13" creationId="{8F131F98-2AA7-4069-D059-4344ACEB1973}"/>
          </ac:spMkLst>
        </pc:spChg>
        <pc:spChg chg="add mod">
          <ac:chgData name="Rebecka Janols" userId="61f175a5-6758-4ba2-97bb-1ab8b92d1555" providerId="ADAL" clId="{EA8EE3BB-C845-4777-B6C1-8AF5E7F110AA}" dt="2022-10-28T09:30:16.208" v="4220"/>
          <ac:spMkLst>
            <pc:docMk/>
            <pc:sldMk cId="3986746252" sldId="302"/>
            <ac:spMk id="14" creationId="{8260B42A-7BD1-8468-AFD3-D784097F5B66}"/>
          </ac:spMkLst>
        </pc:spChg>
        <pc:picChg chg="add mod">
          <ac:chgData name="Rebecka Janols" userId="61f175a5-6758-4ba2-97bb-1ab8b92d1555" providerId="ADAL" clId="{EA8EE3BB-C845-4777-B6C1-8AF5E7F110AA}" dt="2022-10-28T09:30:32.806" v="4223" actId="1076"/>
          <ac:picMkLst>
            <pc:docMk/>
            <pc:sldMk cId="3986746252" sldId="302"/>
            <ac:picMk id="7" creationId="{15D324FD-BF48-9303-A937-7043D7EFA5D3}"/>
          </ac:picMkLst>
        </pc:picChg>
        <pc:picChg chg="add mod">
          <ac:chgData name="Rebecka Janols" userId="61f175a5-6758-4ba2-97bb-1ab8b92d1555" providerId="ADAL" clId="{EA8EE3BB-C845-4777-B6C1-8AF5E7F110AA}" dt="2022-10-28T09:30:32.806" v="4223" actId="1076"/>
          <ac:picMkLst>
            <pc:docMk/>
            <pc:sldMk cId="3986746252" sldId="302"/>
            <ac:picMk id="8" creationId="{DA6BA66A-860D-7119-8C21-13EC9006D39B}"/>
          </ac:picMkLst>
        </pc:picChg>
        <pc:picChg chg="add mod">
          <ac:chgData name="Rebecka Janols" userId="61f175a5-6758-4ba2-97bb-1ab8b92d1555" providerId="ADAL" clId="{EA8EE3BB-C845-4777-B6C1-8AF5E7F110AA}" dt="2022-10-28T09:30:32.806" v="4223" actId="1076"/>
          <ac:picMkLst>
            <pc:docMk/>
            <pc:sldMk cId="3986746252" sldId="302"/>
            <ac:picMk id="9" creationId="{4CFEF592-F8E2-EF0C-B935-AC76060767C2}"/>
          </ac:picMkLst>
        </pc:picChg>
        <pc:picChg chg="add mod">
          <ac:chgData name="Rebecka Janols" userId="61f175a5-6758-4ba2-97bb-1ab8b92d1555" providerId="ADAL" clId="{EA8EE3BB-C845-4777-B6C1-8AF5E7F110AA}" dt="2022-10-28T09:31:07.470" v="4231" actId="1076"/>
          <ac:picMkLst>
            <pc:docMk/>
            <pc:sldMk cId="3986746252" sldId="302"/>
            <ac:picMk id="10" creationId="{9E29BFAA-EB6A-5443-EC79-56DF9D5C6910}"/>
          </ac:picMkLst>
        </pc:picChg>
        <pc:picChg chg="add mod">
          <ac:chgData name="Rebecka Janols" userId="61f175a5-6758-4ba2-97bb-1ab8b92d1555" providerId="ADAL" clId="{EA8EE3BB-C845-4777-B6C1-8AF5E7F110AA}" dt="2022-10-28T09:31:04.542" v="4229" actId="1076"/>
          <ac:picMkLst>
            <pc:docMk/>
            <pc:sldMk cId="3986746252" sldId="302"/>
            <ac:picMk id="11" creationId="{57DE033D-C988-2D1B-D8DE-396275A2F636}"/>
          </ac:picMkLst>
        </pc:picChg>
        <pc:picChg chg="add mod">
          <ac:chgData name="Rebecka Janols" userId="61f175a5-6758-4ba2-97bb-1ab8b92d1555" providerId="ADAL" clId="{EA8EE3BB-C845-4777-B6C1-8AF5E7F110AA}" dt="2022-10-28T09:31:08.942" v="4232" actId="1076"/>
          <ac:picMkLst>
            <pc:docMk/>
            <pc:sldMk cId="3986746252" sldId="302"/>
            <ac:picMk id="12" creationId="{EDC6E930-4ABC-0935-F613-21363114AA6C}"/>
          </ac:picMkLst>
        </pc:picChg>
      </pc:sldChg>
      <pc:sldChg chg="addSp delSp modSp add del mod modNotesTx">
        <pc:chgData name="Rebecka Janols" userId="61f175a5-6758-4ba2-97bb-1ab8b92d1555" providerId="ADAL" clId="{EA8EE3BB-C845-4777-B6C1-8AF5E7F110AA}" dt="2022-10-31T09:16:38.905" v="6845" actId="47"/>
        <pc:sldMkLst>
          <pc:docMk/>
          <pc:sldMk cId="3715773973" sldId="303"/>
        </pc:sldMkLst>
        <pc:spChg chg="mod">
          <ac:chgData name="Rebecka Janols" userId="61f175a5-6758-4ba2-97bb-1ab8b92d1555" providerId="ADAL" clId="{EA8EE3BB-C845-4777-B6C1-8AF5E7F110AA}" dt="2022-10-28T09:31:55.757" v="4276" actId="20577"/>
          <ac:spMkLst>
            <pc:docMk/>
            <pc:sldMk cId="3715773973" sldId="303"/>
            <ac:spMk id="4" creationId="{A78418F9-B679-29CD-7F91-6397265DEF77}"/>
          </ac:spMkLst>
        </pc:spChg>
        <pc:spChg chg="del">
          <ac:chgData name="Rebecka Janols" userId="61f175a5-6758-4ba2-97bb-1ab8b92d1555" providerId="ADAL" clId="{EA8EE3BB-C845-4777-B6C1-8AF5E7F110AA}" dt="2022-10-28T09:33:15.041" v="4300" actId="478"/>
          <ac:spMkLst>
            <pc:docMk/>
            <pc:sldMk cId="3715773973" sldId="303"/>
            <ac:spMk id="6" creationId="{B19112CA-0471-497E-0DE0-5B9D4F263BBB}"/>
          </ac:spMkLst>
        </pc:spChg>
        <pc:spChg chg="del">
          <ac:chgData name="Rebecka Janols" userId="61f175a5-6758-4ba2-97bb-1ab8b92d1555" providerId="ADAL" clId="{EA8EE3BB-C845-4777-B6C1-8AF5E7F110AA}" dt="2022-10-28T09:31:45.448" v="4236" actId="478"/>
          <ac:spMkLst>
            <pc:docMk/>
            <pc:sldMk cId="3715773973" sldId="303"/>
            <ac:spMk id="13" creationId="{8F131F98-2AA7-4069-D059-4344ACEB1973}"/>
          </ac:spMkLst>
        </pc:spChg>
        <pc:spChg chg="del">
          <ac:chgData name="Rebecka Janols" userId="61f175a5-6758-4ba2-97bb-1ab8b92d1555" providerId="ADAL" clId="{EA8EE3BB-C845-4777-B6C1-8AF5E7F110AA}" dt="2022-10-28T10:42:13.196" v="4975" actId="478"/>
          <ac:spMkLst>
            <pc:docMk/>
            <pc:sldMk cId="3715773973" sldId="303"/>
            <ac:spMk id="14" creationId="{8260B42A-7BD1-8468-AFD3-D784097F5B66}"/>
          </ac:spMkLst>
        </pc:spChg>
        <pc:spChg chg="add mod">
          <ac:chgData name="Rebecka Janols" userId="61f175a5-6758-4ba2-97bb-1ab8b92d1555" providerId="ADAL" clId="{EA8EE3BB-C845-4777-B6C1-8AF5E7F110AA}" dt="2022-10-28T09:32:30.552" v="4293" actId="1035"/>
          <ac:spMkLst>
            <pc:docMk/>
            <pc:sldMk cId="3715773973" sldId="303"/>
            <ac:spMk id="15" creationId="{AE3A5E71-3D1A-0439-7A59-5BFF05810295}"/>
          </ac:spMkLst>
        </pc:spChg>
        <pc:spChg chg="add mod">
          <ac:chgData name="Rebecka Janols" userId="61f175a5-6758-4ba2-97bb-1ab8b92d1555" providerId="ADAL" clId="{EA8EE3BB-C845-4777-B6C1-8AF5E7F110AA}" dt="2022-10-28T09:32:30.552" v="4293" actId="1035"/>
          <ac:spMkLst>
            <pc:docMk/>
            <pc:sldMk cId="3715773973" sldId="303"/>
            <ac:spMk id="16" creationId="{5E9FEC43-6304-ADAB-18DB-24B4BB3C6725}"/>
          </ac:spMkLst>
        </pc:spChg>
        <pc:spChg chg="add mod">
          <ac:chgData name="Rebecka Janols" userId="61f175a5-6758-4ba2-97bb-1ab8b92d1555" providerId="ADAL" clId="{EA8EE3BB-C845-4777-B6C1-8AF5E7F110AA}" dt="2022-10-28T09:32:30.552" v="4293" actId="1035"/>
          <ac:spMkLst>
            <pc:docMk/>
            <pc:sldMk cId="3715773973" sldId="303"/>
            <ac:spMk id="17" creationId="{77E6A39C-1B0A-65E6-465D-BE8FBA413CE9}"/>
          </ac:spMkLst>
        </pc:spChg>
        <pc:spChg chg="add mod">
          <ac:chgData name="Rebecka Janols" userId="61f175a5-6758-4ba2-97bb-1ab8b92d1555" providerId="ADAL" clId="{EA8EE3BB-C845-4777-B6C1-8AF5E7F110AA}" dt="2022-10-28T09:33:24.718" v="4302" actId="1076"/>
          <ac:spMkLst>
            <pc:docMk/>
            <pc:sldMk cId="3715773973" sldId="303"/>
            <ac:spMk id="18" creationId="{1242FF9E-6C97-B55F-71B5-A591B9A77FE1}"/>
          </ac:spMkLst>
        </pc:spChg>
        <pc:picChg chg="add mod">
          <ac:chgData name="Rebecka Janols" userId="61f175a5-6758-4ba2-97bb-1ab8b92d1555" providerId="ADAL" clId="{EA8EE3BB-C845-4777-B6C1-8AF5E7F110AA}" dt="2022-10-28T09:32:30.552" v="4293" actId="1035"/>
          <ac:picMkLst>
            <pc:docMk/>
            <pc:sldMk cId="3715773973" sldId="303"/>
            <ac:picMk id="2" creationId="{1CD196A4-2DF3-3C5C-5397-11A9366057C1}"/>
          </ac:picMkLst>
        </pc:picChg>
        <pc:picChg chg="add mod">
          <ac:chgData name="Rebecka Janols" userId="61f175a5-6758-4ba2-97bb-1ab8b92d1555" providerId="ADAL" clId="{EA8EE3BB-C845-4777-B6C1-8AF5E7F110AA}" dt="2022-10-28T09:32:30.552" v="4293" actId="1035"/>
          <ac:picMkLst>
            <pc:docMk/>
            <pc:sldMk cId="3715773973" sldId="303"/>
            <ac:picMk id="3" creationId="{BABC7FD4-7721-BEC5-FAFE-2719F422A416}"/>
          </ac:picMkLst>
        </pc:picChg>
        <pc:picChg chg="add mod">
          <ac:chgData name="Rebecka Janols" userId="61f175a5-6758-4ba2-97bb-1ab8b92d1555" providerId="ADAL" clId="{EA8EE3BB-C845-4777-B6C1-8AF5E7F110AA}" dt="2022-10-28T09:32:30.552" v="4293" actId="1035"/>
          <ac:picMkLst>
            <pc:docMk/>
            <pc:sldMk cId="3715773973" sldId="303"/>
            <ac:picMk id="5" creationId="{99688DF1-BC14-519B-43B0-6C30474A4755}"/>
          </ac:picMkLst>
        </pc:picChg>
        <pc:picChg chg="del">
          <ac:chgData name="Rebecka Janols" userId="61f175a5-6758-4ba2-97bb-1ab8b92d1555" providerId="ADAL" clId="{EA8EE3BB-C845-4777-B6C1-8AF5E7F110AA}" dt="2022-10-28T09:31:44.869" v="4235" actId="478"/>
          <ac:picMkLst>
            <pc:docMk/>
            <pc:sldMk cId="3715773973" sldId="303"/>
            <ac:picMk id="10" creationId="{9E29BFAA-EB6A-5443-EC79-56DF9D5C6910}"/>
          </ac:picMkLst>
        </pc:picChg>
        <pc:picChg chg="del">
          <ac:chgData name="Rebecka Janols" userId="61f175a5-6758-4ba2-97bb-1ab8b92d1555" providerId="ADAL" clId="{EA8EE3BB-C845-4777-B6C1-8AF5E7F110AA}" dt="2022-10-28T09:31:44.049" v="4234" actId="478"/>
          <ac:picMkLst>
            <pc:docMk/>
            <pc:sldMk cId="3715773973" sldId="303"/>
            <ac:picMk id="11" creationId="{57DE033D-C988-2D1B-D8DE-396275A2F636}"/>
          </ac:picMkLst>
        </pc:picChg>
        <pc:picChg chg="del">
          <ac:chgData name="Rebecka Janols" userId="61f175a5-6758-4ba2-97bb-1ab8b92d1555" providerId="ADAL" clId="{EA8EE3BB-C845-4777-B6C1-8AF5E7F110AA}" dt="2022-10-28T09:31:46.121" v="4237" actId="478"/>
          <ac:picMkLst>
            <pc:docMk/>
            <pc:sldMk cId="3715773973" sldId="303"/>
            <ac:picMk id="12" creationId="{EDC6E930-4ABC-0935-F613-21363114AA6C}"/>
          </ac:picMkLst>
        </pc:picChg>
      </pc:sldChg>
      <pc:sldChg chg="addSp delSp modSp add del mod ord modClrScheme chgLayout">
        <pc:chgData name="Rebecka Janols" userId="61f175a5-6758-4ba2-97bb-1ab8b92d1555" providerId="ADAL" clId="{EA8EE3BB-C845-4777-B6C1-8AF5E7F110AA}" dt="2022-10-28T09:35:19.614" v="4334" actId="47"/>
        <pc:sldMkLst>
          <pc:docMk/>
          <pc:sldMk cId="395135477" sldId="304"/>
        </pc:sldMkLst>
        <pc:spChg chg="add mod ord">
          <ac:chgData name="Rebecka Janols" userId="61f175a5-6758-4ba2-97bb-1ab8b92d1555" providerId="ADAL" clId="{EA8EE3BB-C845-4777-B6C1-8AF5E7F110AA}" dt="2022-10-28T09:34:00.832" v="4312" actId="700"/>
          <ac:spMkLst>
            <pc:docMk/>
            <pc:sldMk cId="395135477" sldId="304"/>
            <ac:spMk id="2" creationId="{77BC4721-BBD2-DAAB-FEE4-BA1CB085740B}"/>
          </ac:spMkLst>
        </pc:spChg>
        <pc:spChg chg="add del mod ord">
          <ac:chgData name="Rebecka Janols" userId="61f175a5-6758-4ba2-97bb-1ab8b92d1555" providerId="ADAL" clId="{EA8EE3BB-C845-4777-B6C1-8AF5E7F110AA}" dt="2022-10-28T09:34:29.624" v="4323" actId="478"/>
          <ac:spMkLst>
            <pc:docMk/>
            <pc:sldMk cId="395135477" sldId="304"/>
            <ac:spMk id="3" creationId="{76932301-3E1C-93FE-3B21-E076A30BD137}"/>
          </ac:spMkLst>
        </pc:spChg>
        <pc:spChg chg="del mod">
          <ac:chgData name="Rebecka Janols" userId="61f175a5-6758-4ba2-97bb-1ab8b92d1555" providerId="ADAL" clId="{EA8EE3BB-C845-4777-B6C1-8AF5E7F110AA}" dt="2022-10-28T09:34:00.832" v="4312" actId="700"/>
          <ac:spMkLst>
            <pc:docMk/>
            <pc:sldMk cId="395135477" sldId="304"/>
            <ac:spMk id="4" creationId="{A78418F9-B679-29CD-7F91-6397265DEF77}"/>
          </ac:spMkLst>
        </pc:spChg>
        <pc:spChg chg="add mod ord">
          <ac:chgData name="Rebecka Janols" userId="61f175a5-6758-4ba2-97bb-1ab8b92d1555" providerId="ADAL" clId="{EA8EE3BB-C845-4777-B6C1-8AF5E7F110AA}" dt="2022-10-28T09:34:00.832" v="4312" actId="700"/>
          <ac:spMkLst>
            <pc:docMk/>
            <pc:sldMk cId="395135477" sldId="304"/>
            <ac:spMk id="5" creationId="{E51DA682-A46A-D005-2A9F-FC48CF3D49C3}"/>
          </ac:spMkLst>
        </pc:spChg>
        <pc:spChg chg="mod">
          <ac:chgData name="Rebecka Janols" userId="61f175a5-6758-4ba2-97bb-1ab8b92d1555" providerId="ADAL" clId="{EA8EE3BB-C845-4777-B6C1-8AF5E7F110AA}" dt="2022-10-28T09:34:27.876" v="4319" actId="20577"/>
          <ac:spMkLst>
            <pc:docMk/>
            <pc:sldMk cId="395135477" sldId="304"/>
            <ac:spMk id="14" creationId="{8260B42A-7BD1-8468-AFD3-D784097F5B66}"/>
          </ac:spMkLst>
        </pc:spChg>
        <pc:picChg chg="add mod">
          <ac:chgData name="Rebecka Janols" userId="61f175a5-6758-4ba2-97bb-1ab8b92d1555" providerId="ADAL" clId="{EA8EE3BB-C845-4777-B6C1-8AF5E7F110AA}" dt="2022-10-28T09:34:19.380" v="4313"/>
          <ac:picMkLst>
            <pc:docMk/>
            <pc:sldMk cId="395135477" sldId="304"/>
            <ac:picMk id="6" creationId="{78D69F7C-B528-66E1-FA08-22ED5F810CDD}"/>
          </ac:picMkLst>
        </pc:picChg>
        <pc:picChg chg="add del">
          <ac:chgData name="Rebecka Janols" userId="61f175a5-6758-4ba2-97bb-1ab8b92d1555" providerId="ADAL" clId="{EA8EE3BB-C845-4777-B6C1-8AF5E7F110AA}" dt="2022-10-28T09:34:29.055" v="4322" actId="478"/>
          <ac:picMkLst>
            <pc:docMk/>
            <pc:sldMk cId="395135477" sldId="304"/>
            <ac:picMk id="7" creationId="{15D324FD-BF48-9303-A937-7043D7EFA5D3}"/>
          </ac:picMkLst>
        </pc:picChg>
        <pc:picChg chg="add del">
          <ac:chgData name="Rebecka Janols" userId="61f175a5-6758-4ba2-97bb-1ab8b92d1555" providerId="ADAL" clId="{EA8EE3BB-C845-4777-B6C1-8AF5E7F110AA}" dt="2022-10-28T09:34:28.465" v="4321" actId="478"/>
          <ac:picMkLst>
            <pc:docMk/>
            <pc:sldMk cId="395135477" sldId="304"/>
            <ac:picMk id="8" creationId="{DA6BA66A-860D-7119-8C21-13EC9006D39B}"/>
          </ac:picMkLst>
        </pc:picChg>
        <pc:picChg chg="add del">
          <ac:chgData name="Rebecka Janols" userId="61f175a5-6758-4ba2-97bb-1ab8b92d1555" providerId="ADAL" clId="{EA8EE3BB-C845-4777-B6C1-8AF5E7F110AA}" dt="2022-10-28T09:34:28.222" v="4320" actId="478"/>
          <ac:picMkLst>
            <pc:docMk/>
            <pc:sldMk cId="395135477" sldId="304"/>
            <ac:picMk id="9" creationId="{4CFEF592-F8E2-EF0C-B935-AC76060767C2}"/>
          </ac:picMkLst>
        </pc:picChg>
      </pc:sldChg>
      <pc:sldChg chg="addSp delSp modSp new del mod modClrScheme chgLayout">
        <pc:chgData name="Rebecka Janols" userId="61f175a5-6758-4ba2-97bb-1ab8b92d1555" providerId="ADAL" clId="{EA8EE3BB-C845-4777-B6C1-8AF5E7F110AA}" dt="2022-10-28T10:38:14.108" v="4890" actId="47"/>
        <pc:sldMkLst>
          <pc:docMk/>
          <pc:sldMk cId="2247759581" sldId="305"/>
        </pc:sldMkLst>
        <pc:spChg chg="mod ord">
          <ac:chgData name="Rebecka Janols" userId="61f175a5-6758-4ba2-97bb-1ab8b92d1555" providerId="ADAL" clId="{EA8EE3BB-C845-4777-B6C1-8AF5E7F110AA}" dt="2022-10-28T10:30:23.010" v="4634" actId="700"/>
          <ac:spMkLst>
            <pc:docMk/>
            <pc:sldMk cId="2247759581" sldId="305"/>
            <ac:spMk id="2" creationId="{0E13E383-060A-C979-FD2E-6DD3E202E58F}"/>
          </ac:spMkLst>
        </pc:spChg>
        <pc:spChg chg="del">
          <ac:chgData name="Rebecka Janols" userId="61f175a5-6758-4ba2-97bb-1ab8b92d1555" providerId="ADAL" clId="{EA8EE3BB-C845-4777-B6C1-8AF5E7F110AA}" dt="2022-10-28T09:35:10.330" v="4331" actId="478"/>
          <ac:spMkLst>
            <pc:docMk/>
            <pc:sldMk cId="2247759581" sldId="305"/>
            <ac:spMk id="3" creationId="{107CAC35-8E38-24AD-3660-4F46E816BBF4}"/>
          </ac:spMkLst>
        </pc:spChg>
        <pc:spChg chg="del mod">
          <ac:chgData name="Rebecka Janols" userId="61f175a5-6758-4ba2-97bb-1ab8b92d1555" providerId="ADAL" clId="{EA8EE3BB-C845-4777-B6C1-8AF5E7F110AA}" dt="2022-10-28T09:36:52.775" v="4395" actId="478"/>
          <ac:spMkLst>
            <pc:docMk/>
            <pc:sldMk cId="2247759581" sldId="305"/>
            <ac:spMk id="4" creationId="{5036D647-39A4-FD7C-2FC6-92660CFDDD29}"/>
          </ac:spMkLst>
        </pc:spChg>
        <pc:spChg chg="add mod ord">
          <ac:chgData name="Rebecka Janols" userId="61f175a5-6758-4ba2-97bb-1ab8b92d1555" providerId="ADAL" clId="{EA8EE3BB-C845-4777-B6C1-8AF5E7F110AA}" dt="2022-10-28T10:30:23.010" v="4634" actId="700"/>
          <ac:spMkLst>
            <pc:docMk/>
            <pc:sldMk cId="2247759581" sldId="305"/>
            <ac:spMk id="6" creationId="{408A1596-9268-1F24-0669-FC8F47A087AA}"/>
          </ac:spMkLst>
        </pc:spChg>
        <pc:spChg chg="add mod">
          <ac:chgData name="Rebecka Janols" userId="61f175a5-6758-4ba2-97bb-1ab8b92d1555" providerId="ADAL" clId="{EA8EE3BB-C845-4777-B6C1-8AF5E7F110AA}" dt="2022-10-28T09:35:14.409" v="4332"/>
          <ac:spMkLst>
            <pc:docMk/>
            <pc:sldMk cId="2247759581" sldId="305"/>
            <ac:spMk id="7" creationId="{1AD7BE17-63D7-D4F5-7927-314D6853971D}"/>
          </ac:spMkLst>
        </pc:spChg>
        <pc:spChg chg="add del mod ord">
          <ac:chgData name="Rebecka Janols" userId="61f175a5-6758-4ba2-97bb-1ab8b92d1555" providerId="ADAL" clId="{EA8EE3BB-C845-4777-B6C1-8AF5E7F110AA}" dt="2022-10-28T10:30:23.010" v="4634" actId="700"/>
          <ac:spMkLst>
            <pc:docMk/>
            <pc:sldMk cId="2247759581" sldId="305"/>
            <ac:spMk id="8" creationId="{8331F5B6-3673-6673-826C-4D413E4AAA34}"/>
          </ac:spMkLst>
        </pc:spChg>
        <pc:spChg chg="add mod">
          <ac:chgData name="Rebecka Janols" userId="61f175a5-6758-4ba2-97bb-1ab8b92d1555" providerId="ADAL" clId="{EA8EE3BB-C845-4777-B6C1-8AF5E7F110AA}" dt="2022-10-28T10:34:02.349" v="4652" actId="1076"/>
          <ac:spMkLst>
            <pc:docMk/>
            <pc:sldMk cId="2247759581" sldId="305"/>
            <ac:spMk id="9" creationId="{33DAADAD-0A6A-BB2C-6EDB-7B0570F87B61}"/>
          </ac:spMkLst>
        </pc:spChg>
        <pc:picChg chg="add mod">
          <ac:chgData name="Rebecka Janols" userId="61f175a5-6758-4ba2-97bb-1ab8b92d1555" providerId="ADAL" clId="{EA8EE3BB-C845-4777-B6C1-8AF5E7F110AA}" dt="2022-10-28T09:34:42.571" v="4325"/>
          <ac:picMkLst>
            <pc:docMk/>
            <pc:sldMk cId="2247759581" sldId="305"/>
            <ac:picMk id="5" creationId="{856932AA-4512-F05C-5B6F-68BE2EAF5E7E}"/>
          </ac:picMkLst>
        </pc:picChg>
      </pc:sldChg>
      <pc:sldChg chg="addSp delSp modSp add del mod modNotesTx">
        <pc:chgData name="Rebecka Janols" userId="61f175a5-6758-4ba2-97bb-1ab8b92d1555" providerId="ADAL" clId="{EA8EE3BB-C845-4777-B6C1-8AF5E7F110AA}" dt="2022-10-31T09:19:59.634" v="6919" actId="47"/>
        <pc:sldMkLst>
          <pc:docMk/>
          <pc:sldMk cId="2992215393" sldId="306"/>
        </pc:sldMkLst>
        <pc:spChg chg="mod">
          <ac:chgData name="Rebecka Janols" userId="61f175a5-6758-4ba2-97bb-1ab8b92d1555" providerId="ADAL" clId="{EA8EE3BB-C845-4777-B6C1-8AF5E7F110AA}" dt="2022-10-28T10:38:46.741" v="4901" actId="120"/>
          <ac:spMkLst>
            <pc:docMk/>
            <pc:sldMk cId="2992215393" sldId="306"/>
            <ac:spMk id="2" creationId="{0E13E383-060A-C979-FD2E-6DD3E202E58F}"/>
          </ac:spMkLst>
        </pc:spChg>
        <pc:spChg chg="add mod">
          <ac:chgData name="Rebecka Janols" userId="61f175a5-6758-4ba2-97bb-1ab8b92d1555" providerId="ADAL" clId="{EA8EE3BB-C845-4777-B6C1-8AF5E7F110AA}" dt="2022-10-28T10:34:05.225" v="4653"/>
          <ac:spMkLst>
            <pc:docMk/>
            <pc:sldMk cId="2992215393" sldId="306"/>
            <ac:spMk id="3" creationId="{42BC433C-EAAF-A33B-9908-FB9A8E35D4CF}"/>
          </ac:spMkLst>
        </pc:spChg>
        <pc:spChg chg="add del">
          <ac:chgData name="Rebecka Janols" userId="61f175a5-6758-4ba2-97bb-1ab8b92d1555" providerId="ADAL" clId="{EA8EE3BB-C845-4777-B6C1-8AF5E7F110AA}" dt="2022-10-28T09:36:57.183" v="4396" actId="478"/>
          <ac:spMkLst>
            <pc:docMk/>
            <pc:sldMk cId="2992215393" sldId="306"/>
            <ac:spMk id="4" creationId="{5036D647-39A4-FD7C-2FC6-92660CFDDD29}"/>
          </ac:spMkLst>
        </pc:spChg>
        <pc:spChg chg="mod">
          <ac:chgData name="Rebecka Janols" userId="61f175a5-6758-4ba2-97bb-1ab8b92d1555" providerId="ADAL" clId="{EA8EE3BB-C845-4777-B6C1-8AF5E7F110AA}" dt="2022-10-31T07:42:29.818" v="5146" actId="404"/>
          <ac:spMkLst>
            <pc:docMk/>
            <pc:sldMk cId="2992215393" sldId="306"/>
            <ac:spMk id="6" creationId="{408A1596-9268-1F24-0669-FC8F47A087AA}"/>
          </ac:spMkLst>
        </pc:spChg>
        <pc:spChg chg="del">
          <ac:chgData name="Rebecka Janols" userId="61f175a5-6758-4ba2-97bb-1ab8b92d1555" providerId="ADAL" clId="{EA8EE3BB-C845-4777-B6C1-8AF5E7F110AA}" dt="2022-10-28T09:35:49.279" v="4357" actId="478"/>
          <ac:spMkLst>
            <pc:docMk/>
            <pc:sldMk cId="2992215393" sldId="306"/>
            <ac:spMk id="7" creationId="{1AD7BE17-63D7-D4F5-7927-314D6853971D}"/>
          </ac:spMkLst>
        </pc:spChg>
      </pc:sldChg>
      <pc:sldChg chg="addSp delSp modSp new mod">
        <pc:chgData name="Rebecka Janols" userId="61f175a5-6758-4ba2-97bb-1ab8b92d1555" providerId="ADAL" clId="{EA8EE3BB-C845-4777-B6C1-8AF5E7F110AA}" dt="2022-11-11T12:42:47.911" v="8369" actId="208"/>
        <pc:sldMkLst>
          <pc:docMk/>
          <pc:sldMk cId="3907230245" sldId="307"/>
        </pc:sldMkLst>
        <pc:spChg chg="mod">
          <ac:chgData name="Rebecka Janols" userId="61f175a5-6758-4ba2-97bb-1ab8b92d1555" providerId="ADAL" clId="{EA8EE3BB-C845-4777-B6C1-8AF5E7F110AA}" dt="2022-11-11T12:42:40.753" v="8367" actId="14100"/>
          <ac:spMkLst>
            <pc:docMk/>
            <pc:sldMk cId="3907230245" sldId="307"/>
            <ac:spMk id="2" creationId="{E927D06F-D57F-5413-B886-ED8CE3F54C8C}"/>
          </ac:spMkLst>
        </pc:spChg>
        <pc:spChg chg="mod">
          <ac:chgData name="Rebecka Janols" userId="61f175a5-6758-4ba2-97bb-1ab8b92d1555" providerId="ADAL" clId="{EA8EE3BB-C845-4777-B6C1-8AF5E7F110AA}" dt="2022-10-31T09:21:43.143" v="6966" actId="20577"/>
          <ac:spMkLst>
            <pc:docMk/>
            <pc:sldMk cId="3907230245" sldId="307"/>
            <ac:spMk id="3" creationId="{2EB3B0D4-8F1A-C6B4-75E3-74041ED439FF}"/>
          </ac:spMkLst>
        </pc:spChg>
        <pc:spChg chg="add del mod">
          <ac:chgData name="Rebecka Janols" userId="61f175a5-6758-4ba2-97bb-1ab8b92d1555" providerId="ADAL" clId="{EA8EE3BB-C845-4777-B6C1-8AF5E7F110AA}" dt="2022-11-11T12:42:10.310" v="8359" actId="478"/>
          <ac:spMkLst>
            <pc:docMk/>
            <pc:sldMk cId="3907230245" sldId="307"/>
            <ac:spMk id="4" creationId="{E9B68181-ADA9-A25B-44D7-261B0418AEF2}"/>
          </ac:spMkLst>
        </pc:spChg>
        <pc:spChg chg="del">
          <ac:chgData name="Rebecka Janols" userId="61f175a5-6758-4ba2-97bb-1ab8b92d1555" providerId="ADAL" clId="{EA8EE3BB-C845-4777-B6C1-8AF5E7F110AA}" dt="2022-10-28T09:36:31.357" v="4388" actId="478"/>
          <ac:spMkLst>
            <pc:docMk/>
            <pc:sldMk cId="3907230245" sldId="307"/>
            <ac:spMk id="4" creationId="{FFF54A02-8E77-781F-13C5-550B6AE1481C}"/>
          </ac:spMkLst>
        </pc:spChg>
        <pc:spChg chg="add mod">
          <ac:chgData name="Rebecka Janols" userId="61f175a5-6758-4ba2-97bb-1ab8b92d1555" providerId="ADAL" clId="{EA8EE3BB-C845-4777-B6C1-8AF5E7F110AA}" dt="2022-10-31T09:32:15.105" v="7364" actId="207"/>
          <ac:spMkLst>
            <pc:docMk/>
            <pc:sldMk cId="3907230245" sldId="307"/>
            <ac:spMk id="6" creationId="{E87DF783-28C9-D022-4BB7-284959A50F10}"/>
          </ac:spMkLst>
        </pc:spChg>
        <pc:spChg chg="add mod">
          <ac:chgData name="Rebecka Janols" userId="61f175a5-6758-4ba2-97bb-1ab8b92d1555" providerId="ADAL" clId="{EA8EE3BB-C845-4777-B6C1-8AF5E7F110AA}" dt="2022-11-11T12:42:47.911" v="8369" actId="208"/>
          <ac:spMkLst>
            <pc:docMk/>
            <pc:sldMk cId="3907230245" sldId="307"/>
            <ac:spMk id="7" creationId="{7D291B69-87C9-FC1B-CA30-2ECB6765ECDC}"/>
          </ac:spMkLst>
        </pc:spChg>
        <pc:picChg chg="add mod">
          <ac:chgData name="Rebecka Janols" userId="61f175a5-6758-4ba2-97bb-1ab8b92d1555" providerId="ADAL" clId="{EA8EE3BB-C845-4777-B6C1-8AF5E7F110AA}" dt="2022-10-31T09:32:12.984" v="7363" actId="1076"/>
          <ac:picMkLst>
            <pc:docMk/>
            <pc:sldMk cId="3907230245" sldId="307"/>
            <ac:picMk id="5" creationId="{FD5EFF82-AC49-2192-3CCF-15B9A26E0EF1}"/>
          </ac:picMkLst>
        </pc:picChg>
      </pc:sldChg>
      <pc:sldChg chg="addSp modSp add del mod ord">
        <pc:chgData name="Rebecka Janols" userId="61f175a5-6758-4ba2-97bb-1ab8b92d1555" providerId="ADAL" clId="{EA8EE3BB-C845-4777-B6C1-8AF5E7F110AA}" dt="2022-10-28T10:36:58.633" v="4810" actId="47"/>
        <pc:sldMkLst>
          <pc:docMk/>
          <pc:sldMk cId="4037060969" sldId="308"/>
        </pc:sldMkLst>
        <pc:spChg chg="mod">
          <ac:chgData name="Rebecka Janols" userId="61f175a5-6758-4ba2-97bb-1ab8b92d1555" providerId="ADAL" clId="{EA8EE3BB-C845-4777-B6C1-8AF5E7F110AA}" dt="2022-10-28T09:37:40.541" v="4406" actId="113"/>
          <ac:spMkLst>
            <pc:docMk/>
            <pc:sldMk cId="4037060969" sldId="308"/>
            <ac:spMk id="2" creationId="{0E13E383-060A-C979-FD2E-6DD3E202E58F}"/>
          </ac:spMkLst>
        </pc:spChg>
        <pc:spChg chg="add mod">
          <ac:chgData name="Rebecka Janols" userId="61f175a5-6758-4ba2-97bb-1ab8b92d1555" providerId="ADAL" clId="{EA8EE3BB-C845-4777-B6C1-8AF5E7F110AA}" dt="2022-10-28T10:34:26.410" v="4658"/>
          <ac:spMkLst>
            <pc:docMk/>
            <pc:sldMk cId="4037060969" sldId="308"/>
            <ac:spMk id="3" creationId="{53CB1268-49AE-7EE6-5ECA-6DADE626816E}"/>
          </ac:spMkLst>
        </pc:spChg>
      </pc:sldChg>
      <pc:sldChg chg="addSp delSp modSp add del mod ord">
        <pc:chgData name="Rebecka Janols" userId="61f175a5-6758-4ba2-97bb-1ab8b92d1555" providerId="ADAL" clId="{EA8EE3BB-C845-4777-B6C1-8AF5E7F110AA}" dt="2022-10-31T09:10:19.752" v="6677" actId="47"/>
        <pc:sldMkLst>
          <pc:docMk/>
          <pc:sldMk cId="2145789092" sldId="309"/>
        </pc:sldMkLst>
        <pc:spChg chg="del mod">
          <ac:chgData name="Rebecka Janols" userId="61f175a5-6758-4ba2-97bb-1ab8b92d1555" providerId="ADAL" clId="{EA8EE3BB-C845-4777-B6C1-8AF5E7F110AA}" dt="2022-10-28T10:39:12.952" v="4902" actId="478"/>
          <ac:spMkLst>
            <pc:docMk/>
            <pc:sldMk cId="2145789092" sldId="309"/>
            <ac:spMk id="2" creationId="{0E13E383-060A-C979-FD2E-6DD3E202E58F}"/>
          </ac:spMkLst>
        </pc:spChg>
        <pc:spChg chg="add mod">
          <ac:chgData name="Rebecka Janols" userId="61f175a5-6758-4ba2-97bb-1ab8b92d1555" providerId="ADAL" clId="{EA8EE3BB-C845-4777-B6C1-8AF5E7F110AA}" dt="2022-10-28T10:37:31.100" v="4859" actId="20577"/>
          <ac:spMkLst>
            <pc:docMk/>
            <pc:sldMk cId="2145789092" sldId="309"/>
            <ac:spMk id="3" creationId="{6EAAA3EA-5CC7-7EF1-02E4-D6C8351ECC9E}"/>
          </ac:spMkLst>
        </pc:spChg>
        <pc:spChg chg="add mod">
          <ac:chgData name="Rebecka Janols" userId="61f175a5-6758-4ba2-97bb-1ab8b92d1555" providerId="ADAL" clId="{EA8EE3BB-C845-4777-B6C1-8AF5E7F110AA}" dt="2022-10-28T10:38:10.738" v="4889" actId="20577"/>
          <ac:spMkLst>
            <pc:docMk/>
            <pc:sldMk cId="2145789092" sldId="309"/>
            <ac:spMk id="4" creationId="{2EEEA709-6FBF-5016-1918-AEAC3B0020DE}"/>
          </ac:spMkLst>
        </pc:spChg>
        <pc:spChg chg="mod">
          <ac:chgData name="Rebecka Janols" userId="61f175a5-6758-4ba2-97bb-1ab8b92d1555" providerId="ADAL" clId="{EA8EE3BB-C845-4777-B6C1-8AF5E7F110AA}" dt="2022-10-28T10:36:08.852" v="4797" actId="1036"/>
          <ac:spMkLst>
            <pc:docMk/>
            <pc:sldMk cId="2145789092" sldId="309"/>
            <ac:spMk id="6" creationId="{408A1596-9268-1F24-0669-FC8F47A087AA}"/>
          </ac:spMkLst>
        </pc:spChg>
        <pc:spChg chg="mod">
          <ac:chgData name="Rebecka Janols" userId="61f175a5-6758-4ba2-97bb-1ab8b92d1555" providerId="ADAL" clId="{EA8EE3BB-C845-4777-B6C1-8AF5E7F110AA}" dt="2022-10-28T10:38:31.995" v="4900" actId="20577"/>
          <ac:spMkLst>
            <pc:docMk/>
            <pc:sldMk cId="2145789092" sldId="309"/>
            <ac:spMk id="7" creationId="{1AD7BE17-63D7-D4F5-7927-314D6853971D}"/>
          </ac:spMkLst>
        </pc:spChg>
        <pc:spChg chg="add mod">
          <ac:chgData name="Rebecka Janols" userId="61f175a5-6758-4ba2-97bb-1ab8b92d1555" providerId="ADAL" clId="{EA8EE3BB-C845-4777-B6C1-8AF5E7F110AA}" dt="2022-10-28T10:39:18.644" v="4909" actId="113"/>
          <ac:spMkLst>
            <pc:docMk/>
            <pc:sldMk cId="2145789092" sldId="309"/>
            <ac:spMk id="9" creationId="{C0383B90-A887-EBE1-0845-2EE7EF87527A}"/>
          </ac:spMkLst>
        </pc:spChg>
        <pc:spChg chg="add del mod">
          <ac:chgData name="Rebecka Janols" userId="61f175a5-6758-4ba2-97bb-1ab8b92d1555" providerId="ADAL" clId="{EA8EE3BB-C845-4777-B6C1-8AF5E7F110AA}" dt="2022-10-28T10:39:14.605" v="4904"/>
          <ac:spMkLst>
            <pc:docMk/>
            <pc:sldMk cId="2145789092" sldId="309"/>
            <ac:spMk id="10" creationId="{99846178-D9A8-EA2D-C66B-B9F1E7221B10}"/>
          </ac:spMkLst>
        </pc:spChg>
      </pc:sldChg>
      <pc:sldChg chg="addSp modSp add del mod ord">
        <pc:chgData name="Rebecka Janols" userId="61f175a5-6758-4ba2-97bb-1ab8b92d1555" providerId="ADAL" clId="{EA8EE3BB-C845-4777-B6C1-8AF5E7F110AA}" dt="2022-10-31T09:29:49.775" v="7355" actId="47"/>
        <pc:sldMkLst>
          <pc:docMk/>
          <pc:sldMk cId="1777085225" sldId="310"/>
        </pc:sldMkLst>
        <pc:spChg chg="mod">
          <ac:chgData name="Rebecka Janols" userId="61f175a5-6758-4ba2-97bb-1ab8b92d1555" providerId="ADAL" clId="{EA8EE3BB-C845-4777-B6C1-8AF5E7F110AA}" dt="2022-10-28T09:38:44.173" v="4418" actId="20577"/>
          <ac:spMkLst>
            <pc:docMk/>
            <pc:sldMk cId="1777085225" sldId="310"/>
            <ac:spMk id="3" creationId="{2EB3B0D4-8F1A-C6B4-75E3-74041ED439FF}"/>
          </ac:spMkLst>
        </pc:spChg>
        <pc:spChg chg="add mod">
          <ac:chgData name="Rebecka Janols" userId="61f175a5-6758-4ba2-97bb-1ab8b92d1555" providerId="ADAL" clId="{EA8EE3BB-C845-4777-B6C1-8AF5E7F110AA}" dt="2022-10-28T10:34:29.114" v="4659"/>
          <ac:spMkLst>
            <pc:docMk/>
            <pc:sldMk cId="1777085225" sldId="310"/>
            <ac:spMk id="4" creationId="{EF5F75D4-88F9-E67E-9B44-72781D7D4168}"/>
          </ac:spMkLst>
        </pc:spChg>
      </pc:sldChg>
      <pc:sldChg chg="addSp delSp modSp add mod modAnim">
        <pc:chgData name="Rebecka Janols" userId="61f175a5-6758-4ba2-97bb-1ab8b92d1555" providerId="ADAL" clId="{EA8EE3BB-C845-4777-B6C1-8AF5E7F110AA}" dt="2022-10-31T09:40:08.809" v="7519" actId="207"/>
        <pc:sldMkLst>
          <pc:docMk/>
          <pc:sldMk cId="3337684185" sldId="311"/>
        </pc:sldMkLst>
        <pc:spChg chg="mod">
          <ac:chgData name="Rebecka Janols" userId="61f175a5-6758-4ba2-97bb-1ab8b92d1555" providerId="ADAL" clId="{EA8EE3BB-C845-4777-B6C1-8AF5E7F110AA}" dt="2022-10-28T09:39:38.286" v="4436" actId="14100"/>
          <ac:spMkLst>
            <pc:docMk/>
            <pc:sldMk cId="3337684185" sldId="311"/>
            <ac:spMk id="4" creationId="{A78418F9-B679-29CD-7F91-6397265DEF77}"/>
          </ac:spMkLst>
        </pc:spChg>
        <pc:spChg chg="add mod">
          <ac:chgData name="Rebecka Janols" userId="61f175a5-6758-4ba2-97bb-1ab8b92d1555" providerId="ADAL" clId="{EA8EE3BB-C845-4777-B6C1-8AF5E7F110AA}" dt="2022-10-31T09:40:08.809" v="7519" actId="207"/>
          <ac:spMkLst>
            <pc:docMk/>
            <pc:sldMk cId="3337684185" sldId="311"/>
            <ac:spMk id="6" creationId="{4C1FB4D9-F662-5827-C79F-4F17A3B17741}"/>
          </ac:spMkLst>
        </pc:spChg>
        <pc:spChg chg="add mod">
          <ac:chgData name="Rebecka Janols" userId="61f175a5-6758-4ba2-97bb-1ab8b92d1555" providerId="ADAL" clId="{EA8EE3BB-C845-4777-B6C1-8AF5E7F110AA}" dt="2022-10-31T09:40:08.809" v="7519" actId="207"/>
          <ac:spMkLst>
            <pc:docMk/>
            <pc:sldMk cId="3337684185" sldId="311"/>
            <ac:spMk id="10" creationId="{5EA49209-F75E-305C-E934-11E80E6E543D}"/>
          </ac:spMkLst>
        </pc:spChg>
        <pc:spChg chg="add mod">
          <ac:chgData name="Rebecka Janols" userId="61f175a5-6758-4ba2-97bb-1ab8b92d1555" providerId="ADAL" clId="{EA8EE3BB-C845-4777-B6C1-8AF5E7F110AA}" dt="2022-10-28T09:39:47.436" v="4437"/>
          <ac:spMkLst>
            <pc:docMk/>
            <pc:sldMk cId="3337684185" sldId="311"/>
            <ac:spMk id="11" creationId="{9471D70C-4DE0-D5DA-4D88-2F9A9AB0A1C0}"/>
          </ac:spMkLst>
        </pc:spChg>
        <pc:spChg chg="add mod">
          <ac:chgData name="Rebecka Janols" userId="61f175a5-6758-4ba2-97bb-1ab8b92d1555" providerId="ADAL" clId="{EA8EE3BB-C845-4777-B6C1-8AF5E7F110AA}" dt="2022-10-28T10:41:08.276" v="4973" actId="404"/>
          <ac:spMkLst>
            <pc:docMk/>
            <pc:sldMk cId="3337684185" sldId="311"/>
            <ac:spMk id="12" creationId="{9BA2E522-189D-5569-F545-26FA4D316131}"/>
          </ac:spMkLst>
        </pc:spChg>
        <pc:spChg chg="add mod">
          <ac:chgData name="Rebecka Janols" userId="61f175a5-6758-4ba2-97bb-1ab8b92d1555" providerId="ADAL" clId="{EA8EE3BB-C845-4777-B6C1-8AF5E7F110AA}" dt="2022-10-31T09:40:08.809" v="7519" actId="207"/>
          <ac:spMkLst>
            <pc:docMk/>
            <pc:sldMk cId="3337684185" sldId="311"/>
            <ac:spMk id="13" creationId="{18F999FC-A769-8916-A3FC-169B80AC88DB}"/>
          </ac:spMkLst>
        </pc:spChg>
        <pc:spChg chg="del">
          <ac:chgData name="Rebecka Janols" userId="61f175a5-6758-4ba2-97bb-1ab8b92d1555" providerId="ADAL" clId="{EA8EE3BB-C845-4777-B6C1-8AF5E7F110AA}" dt="2022-10-28T09:39:27.018" v="4429" actId="478"/>
          <ac:spMkLst>
            <pc:docMk/>
            <pc:sldMk cId="3337684185" sldId="311"/>
            <ac:spMk id="14" creationId="{8260B42A-7BD1-8468-AFD3-D784097F5B66}"/>
          </ac:spMkLst>
        </pc:spChg>
        <pc:spChg chg="del">
          <ac:chgData name="Rebecka Janols" userId="61f175a5-6758-4ba2-97bb-1ab8b92d1555" providerId="ADAL" clId="{EA8EE3BB-C845-4777-B6C1-8AF5E7F110AA}" dt="2022-10-28T09:39:19.440" v="4423" actId="478"/>
          <ac:spMkLst>
            <pc:docMk/>
            <pc:sldMk cId="3337684185" sldId="311"/>
            <ac:spMk id="15" creationId="{AE3A5E71-3D1A-0439-7A59-5BFF05810295}"/>
          </ac:spMkLst>
        </pc:spChg>
        <pc:spChg chg="del mod">
          <ac:chgData name="Rebecka Janols" userId="61f175a5-6758-4ba2-97bb-1ab8b92d1555" providerId="ADAL" clId="{EA8EE3BB-C845-4777-B6C1-8AF5E7F110AA}" dt="2022-10-28T09:39:28.211" v="4430" actId="478"/>
          <ac:spMkLst>
            <pc:docMk/>
            <pc:sldMk cId="3337684185" sldId="311"/>
            <ac:spMk id="16" creationId="{5E9FEC43-6304-ADAB-18DB-24B4BB3C6725}"/>
          </ac:spMkLst>
        </pc:spChg>
        <pc:spChg chg="del mod">
          <ac:chgData name="Rebecka Janols" userId="61f175a5-6758-4ba2-97bb-1ab8b92d1555" providerId="ADAL" clId="{EA8EE3BB-C845-4777-B6C1-8AF5E7F110AA}" dt="2022-10-28T09:39:30.547" v="4433" actId="478"/>
          <ac:spMkLst>
            <pc:docMk/>
            <pc:sldMk cId="3337684185" sldId="311"/>
            <ac:spMk id="17" creationId="{77E6A39C-1B0A-65E6-465D-BE8FBA413CE9}"/>
          </ac:spMkLst>
        </pc:spChg>
        <pc:spChg chg="del">
          <ac:chgData name="Rebecka Janols" userId="61f175a5-6758-4ba2-97bb-1ab8b92d1555" providerId="ADAL" clId="{EA8EE3BB-C845-4777-B6C1-8AF5E7F110AA}" dt="2022-10-28T09:39:50.018" v="4438" actId="478"/>
          <ac:spMkLst>
            <pc:docMk/>
            <pc:sldMk cId="3337684185" sldId="311"/>
            <ac:spMk id="18" creationId="{1242FF9E-6C97-B55F-71B5-A591B9A77FE1}"/>
          </ac:spMkLst>
        </pc:spChg>
        <pc:spChg chg="add mod">
          <ac:chgData name="Rebecka Janols" userId="61f175a5-6758-4ba2-97bb-1ab8b92d1555" providerId="ADAL" clId="{EA8EE3BB-C845-4777-B6C1-8AF5E7F110AA}" dt="2022-10-31T09:40:08.809" v="7519" actId="207"/>
          <ac:spMkLst>
            <pc:docMk/>
            <pc:sldMk cId="3337684185" sldId="311"/>
            <ac:spMk id="19" creationId="{A56FE697-CA09-872D-14E7-5972DB30D884}"/>
          </ac:spMkLst>
        </pc:spChg>
        <pc:spChg chg="add mod">
          <ac:chgData name="Rebecka Janols" userId="61f175a5-6758-4ba2-97bb-1ab8b92d1555" providerId="ADAL" clId="{EA8EE3BB-C845-4777-B6C1-8AF5E7F110AA}" dt="2022-10-28T09:39:47.436" v="4437"/>
          <ac:spMkLst>
            <pc:docMk/>
            <pc:sldMk cId="3337684185" sldId="311"/>
            <ac:spMk id="20" creationId="{D920CA15-1D33-BE77-7EF6-DFB4FF01FD8A}"/>
          </ac:spMkLst>
        </pc:spChg>
        <pc:spChg chg="add mod">
          <ac:chgData name="Rebecka Janols" userId="61f175a5-6758-4ba2-97bb-1ab8b92d1555" providerId="ADAL" clId="{EA8EE3BB-C845-4777-B6C1-8AF5E7F110AA}" dt="2022-10-28T09:39:47.436" v="4437"/>
          <ac:spMkLst>
            <pc:docMk/>
            <pc:sldMk cId="3337684185" sldId="311"/>
            <ac:spMk id="21" creationId="{973B0B9A-681A-9F63-9F9C-82005B217ADA}"/>
          </ac:spMkLst>
        </pc:spChg>
        <pc:picChg chg="del">
          <ac:chgData name="Rebecka Janols" userId="61f175a5-6758-4ba2-97bb-1ab8b92d1555" providerId="ADAL" clId="{EA8EE3BB-C845-4777-B6C1-8AF5E7F110AA}" dt="2022-10-28T09:39:17.894" v="4422" actId="478"/>
          <ac:picMkLst>
            <pc:docMk/>
            <pc:sldMk cId="3337684185" sldId="311"/>
            <ac:picMk id="2" creationId="{1CD196A4-2DF3-3C5C-5397-11A9366057C1}"/>
          </ac:picMkLst>
        </pc:picChg>
        <pc:picChg chg="del">
          <ac:chgData name="Rebecka Janols" userId="61f175a5-6758-4ba2-97bb-1ab8b92d1555" providerId="ADAL" clId="{EA8EE3BB-C845-4777-B6C1-8AF5E7F110AA}" dt="2022-10-28T09:39:24.248" v="4425" actId="478"/>
          <ac:picMkLst>
            <pc:docMk/>
            <pc:sldMk cId="3337684185" sldId="311"/>
            <ac:picMk id="3" creationId="{BABC7FD4-7721-BEC5-FAFE-2719F422A416}"/>
          </ac:picMkLst>
        </pc:picChg>
        <pc:picChg chg="del">
          <ac:chgData name="Rebecka Janols" userId="61f175a5-6758-4ba2-97bb-1ab8b92d1555" providerId="ADAL" clId="{EA8EE3BB-C845-4777-B6C1-8AF5E7F110AA}" dt="2022-10-28T09:39:29.415" v="4432" actId="478"/>
          <ac:picMkLst>
            <pc:docMk/>
            <pc:sldMk cId="3337684185" sldId="311"/>
            <ac:picMk id="5" creationId="{99688DF1-BC14-519B-43B0-6C30474A4755}"/>
          </ac:picMkLst>
        </pc:picChg>
        <pc:picChg chg="del">
          <ac:chgData name="Rebecka Janols" userId="61f175a5-6758-4ba2-97bb-1ab8b92d1555" providerId="ADAL" clId="{EA8EE3BB-C845-4777-B6C1-8AF5E7F110AA}" dt="2022-10-28T09:39:26.334" v="4428" actId="478"/>
          <ac:picMkLst>
            <pc:docMk/>
            <pc:sldMk cId="3337684185" sldId="311"/>
            <ac:picMk id="7" creationId="{15D324FD-BF48-9303-A937-7043D7EFA5D3}"/>
          </ac:picMkLst>
        </pc:picChg>
        <pc:picChg chg="del">
          <ac:chgData name="Rebecka Janols" userId="61f175a5-6758-4ba2-97bb-1ab8b92d1555" providerId="ADAL" clId="{EA8EE3BB-C845-4777-B6C1-8AF5E7F110AA}" dt="2022-10-28T09:39:25.662" v="4427" actId="478"/>
          <ac:picMkLst>
            <pc:docMk/>
            <pc:sldMk cId="3337684185" sldId="311"/>
            <ac:picMk id="8" creationId="{DA6BA66A-860D-7119-8C21-13EC9006D39B}"/>
          </ac:picMkLst>
        </pc:picChg>
        <pc:picChg chg="del">
          <ac:chgData name="Rebecka Janols" userId="61f175a5-6758-4ba2-97bb-1ab8b92d1555" providerId="ADAL" clId="{EA8EE3BB-C845-4777-B6C1-8AF5E7F110AA}" dt="2022-10-28T09:39:25.098" v="4426" actId="478"/>
          <ac:picMkLst>
            <pc:docMk/>
            <pc:sldMk cId="3337684185" sldId="311"/>
            <ac:picMk id="9" creationId="{4CFEF592-F8E2-EF0C-B935-AC76060767C2}"/>
          </ac:picMkLst>
        </pc:picChg>
        <pc:picChg chg="add mod">
          <ac:chgData name="Rebecka Janols" userId="61f175a5-6758-4ba2-97bb-1ab8b92d1555" providerId="ADAL" clId="{EA8EE3BB-C845-4777-B6C1-8AF5E7F110AA}" dt="2022-10-28T09:39:47.436" v="4437"/>
          <ac:picMkLst>
            <pc:docMk/>
            <pc:sldMk cId="3337684185" sldId="311"/>
            <ac:picMk id="22" creationId="{52D44217-D842-2324-78B7-CD762356089C}"/>
          </ac:picMkLst>
        </pc:picChg>
      </pc:sldChg>
      <pc:sldChg chg="delSp modSp add del mod">
        <pc:chgData name="Rebecka Janols" userId="61f175a5-6758-4ba2-97bb-1ab8b92d1555" providerId="ADAL" clId="{EA8EE3BB-C845-4777-B6C1-8AF5E7F110AA}" dt="2022-10-28T09:41:38.340" v="4498" actId="47"/>
        <pc:sldMkLst>
          <pc:docMk/>
          <pc:sldMk cId="1483779802" sldId="312"/>
        </pc:sldMkLst>
        <pc:spChg chg="mod">
          <ac:chgData name="Rebecka Janols" userId="61f175a5-6758-4ba2-97bb-1ab8b92d1555" providerId="ADAL" clId="{EA8EE3BB-C845-4777-B6C1-8AF5E7F110AA}" dt="2022-10-28T09:40:08.195" v="4462" actId="20577"/>
          <ac:spMkLst>
            <pc:docMk/>
            <pc:sldMk cId="1483779802" sldId="312"/>
            <ac:spMk id="4" creationId="{A78418F9-B679-29CD-7F91-6397265DEF77}"/>
          </ac:spMkLst>
        </pc:spChg>
        <pc:spChg chg="del">
          <ac:chgData name="Rebecka Janols" userId="61f175a5-6758-4ba2-97bb-1ab8b92d1555" providerId="ADAL" clId="{EA8EE3BB-C845-4777-B6C1-8AF5E7F110AA}" dt="2022-10-28T09:40:11.593" v="4463" actId="478"/>
          <ac:spMkLst>
            <pc:docMk/>
            <pc:sldMk cId="1483779802" sldId="312"/>
            <ac:spMk id="6" creationId="{4C1FB4D9-F662-5827-C79F-4F17A3B17741}"/>
          </ac:spMkLst>
        </pc:spChg>
        <pc:spChg chg="del">
          <ac:chgData name="Rebecka Janols" userId="61f175a5-6758-4ba2-97bb-1ab8b92d1555" providerId="ADAL" clId="{EA8EE3BB-C845-4777-B6C1-8AF5E7F110AA}" dt="2022-10-28T09:40:11.593" v="4463" actId="478"/>
          <ac:spMkLst>
            <pc:docMk/>
            <pc:sldMk cId="1483779802" sldId="312"/>
            <ac:spMk id="10" creationId="{5EA49209-F75E-305C-E934-11E80E6E543D}"/>
          </ac:spMkLst>
        </pc:spChg>
        <pc:spChg chg="del">
          <ac:chgData name="Rebecka Janols" userId="61f175a5-6758-4ba2-97bb-1ab8b92d1555" providerId="ADAL" clId="{EA8EE3BB-C845-4777-B6C1-8AF5E7F110AA}" dt="2022-10-28T09:40:11.593" v="4463" actId="478"/>
          <ac:spMkLst>
            <pc:docMk/>
            <pc:sldMk cId="1483779802" sldId="312"/>
            <ac:spMk id="11" creationId="{9471D70C-4DE0-D5DA-4D88-2F9A9AB0A1C0}"/>
          </ac:spMkLst>
        </pc:spChg>
        <pc:spChg chg="del">
          <ac:chgData name="Rebecka Janols" userId="61f175a5-6758-4ba2-97bb-1ab8b92d1555" providerId="ADAL" clId="{EA8EE3BB-C845-4777-B6C1-8AF5E7F110AA}" dt="2022-10-28T09:40:11.593" v="4463" actId="478"/>
          <ac:spMkLst>
            <pc:docMk/>
            <pc:sldMk cId="1483779802" sldId="312"/>
            <ac:spMk id="12" creationId="{9BA2E522-189D-5569-F545-26FA4D316131}"/>
          </ac:spMkLst>
        </pc:spChg>
        <pc:spChg chg="del">
          <ac:chgData name="Rebecka Janols" userId="61f175a5-6758-4ba2-97bb-1ab8b92d1555" providerId="ADAL" clId="{EA8EE3BB-C845-4777-B6C1-8AF5E7F110AA}" dt="2022-10-28T09:40:11.593" v="4463" actId="478"/>
          <ac:spMkLst>
            <pc:docMk/>
            <pc:sldMk cId="1483779802" sldId="312"/>
            <ac:spMk id="13" creationId="{18F999FC-A769-8916-A3FC-169B80AC88DB}"/>
          </ac:spMkLst>
        </pc:spChg>
        <pc:spChg chg="del">
          <ac:chgData name="Rebecka Janols" userId="61f175a5-6758-4ba2-97bb-1ab8b92d1555" providerId="ADAL" clId="{EA8EE3BB-C845-4777-B6C1-8AF5E7F110AA}" dt="2022-10-28T09:40:12.244" v="4464" actId="478"/>
          <ac:spMkLst>
            <pc:docMk/>
            <pc:sldMk cId="1483779802" sldId="312"/>
            <ac:spMk id="19" creationId="{A56FE697-CA09-872D-14E7-5972DB30D884}"/>
          </ac:spMkLst>
        </pc:spChg>
        <pc:spChg chg="del">
          <ac:chgData name="Rebecka Janols" userId="61f175a5-6758-4ba2-97bb-1ab8b92d1555" providerId="ADAL" clId="{EA8EE3BB-C845-4777-B6C1-8AF5E7F110AA}" dt="2022-10-28T09:40:11.593" v="4463" actId="478"/>
          <ac:spMkLst>
            <pc:docMk/>
            <pc:sldMk cId="1483779802" sldId="312"/>
            <ac:spMk id="20" creationId="{D920CA15-1D33-BE77-7EF6-DFB4FF01FD8A}"/>
          </ac:spMkLst>
        </pc:spChg>
        <pc:spChg chg="del">
          <ac:chgData name="Rebecka Janols" userId="61f175a5-6758-4ba2-97bb-1ab8b92d1555" providerId="ADAL" clId="{EA8EE3BB-C845-4777-B6C1-8AF5E7F110AA}" dt="2022-10-28T09:40:11.593" v="4463" actId="478"/>
          <ac:spMkLst>
            <pc:docMk/>
            <pc:sldMk cId="1483779802" sldId="312"/>
            <ac:spMk id="21" creationId="{973B0B9A-681A-9F63-9F9C-82005B217ADA}"/>
          </ac:spMkLst>
        </pc:spChg>
        <pc:picChg chg="del">
          <ac:chgData name="Rebecka Janols" userId="61f175a5-6758-4ba2-97bb-1ab8b92d1555" providerId="ADAL" clId="{EA8EE3BB-C845-4777-B6C1-8AF5E7F110AA}" dt="2022-10-28T09:40:11.593" v="4463" actId="478"/>
          <ac:picMkLst>
            <pc:docMk/>
            <pc:sldMk cId="1483779802" sldId="312"/>
            <ac:picMk id="22" creationId="{52D44217-D842-2324-78B7-CD762356089C}"/>
          </ac:picMkLst>
        </pc:picChg>
      </pc:sldChg>
      <pc:sldChg chg="modSp new mod">
        <pc:chgData name="Rebecka Janols" userId="61f175a5-6758-4ba2-97bb-1ab8b92d1555" providerId="ADAL" clId="{EA8EE3BB-C845-4777-B6C1-8AF5E7F110AA}" dt="2022-10-31T09:38:13.751" v="7506" actId="404"/>
        <pc:sldMkLst>
          <pc:docMk/>
          <pc:sldMk cId="143272862" sldId="313"/>
        </pc:sldMkLst>
        <pc:spChg chg="mod">
          <ac:chgData name="Rebecka Janols" userId="61f175a5-6758-4ba2-97bb-1ab8b92d1555" providerId="ADAL" clId="{EA8EE3BB-C845-4777-B6C1-8AF5E7F110AA}" dt="2022-10-28T09:40:51.683" v="4469"/>
          <ac:spMkLst>
            <pc:docMk/>
            <pc:sldMk cId="143272862" sldId="313"/>
            <ac:spMk id="2" creationId="{38F92DF7-A94F-C535-B1D3-13EDC7DE4154}"/>
          </ac:spMkLst>
        </pc:spChg>
        <pc:spChg chg="mod">
          <ac:chgData name="Rebecka Janols" userId="61f175a5-6758-4ba2-97bb-1ab8b92d1555" providerId="ADAL" clId="{EA8EE3BB-C845-4777-B6C1-8AF5E7F110AA}" dt="2022-10-31T09:38:13.751" v="7506" actId="404"/>
          <ac:spMkLst>
            <pc:docMk/>
            <pc:sldMk cId="143272862" sldId="313"/>
            <ac:spMk id="3" creationId="{BD009CF1-2ED8-7499-32C2-7A1D976346F3}"/>
          </ac:spMkLst>
        </pc:spChg>
      </pc:sldChg>
      <pc:sldChg chg="new del">
        <pc:chgData name="Rebecka Janols" userId="61f175a5-6758-4ba2-97bb-1ab8b92d1555" providerId="ADAL" clId="{EA8EE3BB-C845-4777-B6C1-8AF5E7F110AA}" dt="2022-10-28T09:40:32.735" v="4466" actId="47"/>
        <pc:sldMkLst>
          <pc:docMk/>
          <pc:sldMk cId="4237597101" sldId="313"/>
        </pc:sldMkLst>
      </pc:sldChg>
      <pc:sldChg chg="addSp delSp modSp add del mod">
        <pc:chgData name="Rebecka Janols" userId="61f175a5-6758-4ba2-97bb-1ab8b92d1555" providerId="ADAL" clId="{EA8EE3BB-C845-4777-B6C1-8AF5E7F110AA}" dt="2022-10-31T09:34:27.546" v="7436" actId="47"/>
        <pc:sldMkLst>
          <pc:docMk/>
          <pc:sldMk cId="2275172998" sldId="314"/>
        </pc:sldMkLst>
        <pc:spChg chg="mod">
          <ac:chgData name="Rebecka Janols" userId="61f175a5-6758-4ba2-97bb-1ab8b92d1555" providerId="ADAL" clId="{EA8EE3BB-C845-4777-B6C1-8AF5E7F110AA}" dt="2022-10-28T09:42:02.275" v="4544" actId="20577"/>
          <ac:spMkLst>
            <pc:docMk/>
            <pc:sldMk cId="2275172998" sldId="314"/>
            <ac:spMk id="2" creationId="{38F92DF7-A94F-C535-B1D3-13EDC7DE4154}"/>
          </ac:spMkLst>
        </pc:spChg>
        <pc:spChg chg="del">
          <ac:chgData name="Rebecka Janols" userId="61f175a5-6758-4ba2-97bb-1ab8b92d1555" providerId="ADAL" clId="{EA8EE3BB-C845-4777-B6C1-8AF5E7F110AA}" dt="2022-10-28T09:42:12.865" v="4545" actId="478"/>
          <ac:spMkLst>
            <pc:docMk/>
            <pc:sldMk cId="2275172998" sldId="314"/>
            <ac:spMk id="3" creationId="{BD009CF1-2ED8-7499-32C2-7A1D976346F3}"/>
          </ac:spMkLst>
        </pc:spChg>
        <pc:spChg chg="add del mod">
          <ac:chgData name="Rebecka Janols" userId="61f175a5-6758-4ba2-97bb-1ab8b92d1555" providerId="ADAL" clId="{EA8EE3BB-C845-4777-B6C1-8AF5E7F110AA}" dt="2022-10-28T09:42:24.239" v="4555" actId="478"/>
          <ac:spMkLst>
            <pc:docMk/>
            <pc:sldMk cId="2275172998" sldId="314"/>
            <ac:spMk id="6" creationId="{0A63492A-2835-8AC0-0DA7-14C1E5F94D0E}"/>
          </ac:spMkLst>
        </pc:spChg>
        <pc:spChg chg="add del mod">
          <ac:chgData name="Rebecka Janols" userId="61f175a5-6758-4ba2-97bb-1ab8b92d1555" providerId="ADAL" clId="{EA8EE3BB-C845-4777-B6C1-8AF5E7F110AA}" dt="2022-10-28T09:42:17.317" v="4549"/>
          <ac:spMkLst>
            <pc:docMk/>
            <pc:sldMk cId="2275172998" sldId="314"/>
            <ac:spMk id="7" creationId="{5BD6C19B-F815-D420-09B4-D69007C346FF}"/>
          </ac:spMkLst>
        </pc:spChg>
        <pc:spChg chg="add mod">
          <ac:chgData name="Rebecka Janols" userId="61f175a5-6758-4ba2-97bb-1ab8b92d1555" providerId="ADAL" clId="{EA8EE3BB-C845-4777-B6C1-8AF5E7F110AA}" dt="2022-10-31T09:15:58.726" v="6808" actId="20577"/>
          <ac:spMkLst>
            <pc:docMk/>
            <pc:sldMk cId="2275172998" sldId="314"/>
            <ac:spMk id="7" creationId="{69CD7235-6336-50FD-5FB3-DB843AB20AD8}"/>
          </ac:spMkLst>
        </pc:spChg>
        <pc:spChg chg="add mod">
          <ac:chgData name="Rebecka Janols" userId="61f175a5-6758-4ba2-97bb-1ab8b92d1555" providerId="ADAL" clId="{EA8EE3BB-C845-4777-B6C1-8AF5E7F110AA}" dt="2022-10-31T09:16:05.423" v="6823" actId="20577"/>
          <ac:spMkLst>
            <pc:docMk/>
            <pc:sldMk cId="2275172998" sldId="314"/>
            <ac:spMk id="8" creationId="{048D9E1C-1A86-05E6-9038-DA8757395ED2}"/>
          </ac:spMkLst>
        </pc:spChg>
        <pc:spChg chg="add del mod">
          <ac:chgData name="Rebecka Janols" userId="61f175a5-6758-4ba2-97bb-1ab8b92d1555" providerId="ADAL" clId="{EA8EE3BB-C845-4777-B6C1-8AF5E7F110AA}" dt="2022-10-28T09:42:17.317" v="4549"/>
          <ac:spMkLst>
            <pc:docMk/>
            <pc:sldMk cId="2275172998" sldId="314"/>
            <ac:spMk id="8" creationId="{2F26DEE1-DB19-9A54-8440-FCB8BEDA4DD1}"/>
          </ac:spMkLst>
        </pc:spChg>
        <pc:spChg chg="add mod">
          <ac:chgData name="Rebecka Janols" userId="61f175a5-6758-4ba2-97bb-1ab8b92d1555" providerId="ADAL" clId="{EA8EE3BB-C845-4777-B6C1-8AF5E7F110AA}" dt="2022-10-31T09:11:49.567" v="6710" actId="1076"/>
          <ac:spMkLst>
            <pc:docMk/>
            <pc:sldMk cId="2275172998" sldId="314"/>
            <ac:spMk id="9" creationId="{13D53018-DF57-7CB0-2AFF-B42954211721}"/>
          </ac:spMkLst>
        </pc:spChg>
        <pc:spChg chg="add del mod">
          <ac:chgData name="Rebecka Janols" userId="61f175a5-6758-4ba2-97bb-1ab8b92d1555" providerId="ADAL" clId="{EA8EE3BB-C845-4777-B6C1-8AF5E7F110AA}" dt="2022-10-28T09:42:17.317" v="4549"/>
          <ac:spMkLst>
            <pc:docMk/>
            <pc:sldMk cId="2275172998" sldId="314"/>
            <ac:spMk id="9" creationId="{EAD9E3A2-2261-9428-D6B7-7207F1C829B5}"/>
          </ac:spMkLst>
        </pc:spChg>
        <pc:spChg chg="add del mod">
          <ac:chgData name="Rebecka Janols" userId="61f175a5-6758-4ba2-97bb-1ab8b92d1555" providerId="ADAL" clId="{EA8EE3BB-C845-4777-B6C1-8AF5E7F110AA}" dt="2022-10-28T09:42:17.317" v="4549"/>
          <ac:spMkLst>
            <pc:docMk/>
            <pc:sldMk cId="2275172998" sldId="314"/>
            <ac:spMk id="10" creationId="{38E4B3FD-C1FD-3335-DF13-CB78B226D38F}"/>
          </ac:spMkLst>
        </pc:spChg>
        <pc:spChg chg="add mod">
          <ac:chgData name="Rebecka Janols" userId="61f175a5-6758-4ba2-97bb-1ab8b92d1555" providerId="ADAL" clId="{EA8EE3BB-C845-4777-B6C1-8AF5E7F110AA}" dt="2022-10-31T09:14:14.337" v="6752" actId="1076"/>
          <ac:spMkLst>
            <pc:docMk/>
            <pc:sldMk cId="2275172998" sldId="314"/>
            <ac:spMk id="10" creationId="{9308D345-6F32-A633-DE69-B89536AFC0A4}"/>
          </ac:spMkLst>
        </pc:spChg>
        <pc:spChg chg="add mod">
          <ac:chgData name="Rebecka Janols" userId="61f175a5-6758-4ba2-97bb-1ab8b92d1555" providerId="ADAL" clId="{EA8EE3BB-C845-4777-B6C1-8AF5E7F110AA}" dt="2022-10-31T09:14:35.153" v="6758"/>
          <ac:spMkLst>
            <pc:docMk/>
            <pc:sldMk cId="2275172998" sldId="314"/>
            <ac:spMk id="11" creationId="{3B8C82CF-10BD-85C9-09B4-F27A92D5CB1A}"/>
          </ac:spMkLst>
        </pc:spChg>
        <pc:spChg chg="add del mod">
          <ac:chgData name="Rebecka Janols" userId="61f175a5-6758-4ba2-97bb-1ab8b92d1555" providerId="ADAL" clId="{EA8EE3BB-C845-4777-B6C1-8AF5E7F110AA}" dt="2022-10-28T09:42:17.317" v="4549"/>
          <ac:spMkLst>
            <pc:docMk/>
            <pc:sldMk cId="2275172998" sldId="314"/>
            <ac:spMk id="11" creationId="{536421CE-F804-9C1D-3224-80D2517E5948}"/>
          </ac:spMkLst>
        </pc:spChg>
        <pc:spChg chg="add del mod">
          <ac:chgData name="Rebecka Janols" userId="61f175a5-6758-4ba2-97bb-1ab8b92d1555" providerId="ADAL" clId="{EA8EE3BB-C845-4777-B6C1-8AF5E7F110AA}" dt="2022-10-28T09:42:17.317" v="4549"/>
          <ac:spMkLst>
            <pc:docMk/>
            <pc:sldMk cId="2275172998" sldId="314"/>
            <ac:spMk id="12" creationId="{03765246-E0DF-23D2-4ED8-E487B38BFBB0}"/>
          </ac:spMkLst>
        </pc:spChg>
        <pc:spChg chg="add mod">
          <ac:chgData name="Rebecka Janols" userId="61f175a5-6758-4ba2-97bb-1ab8b92d1555" providerId="ADAL" clId="{EA8EE3BB-C845-4777-B6C1-8AF5E7F110AA}" dt="2022-10-31T09:14:28.512" v="6755" actId="1076"/>
          <ac:spMkLst>
            <pc:docMk/>
            <pc:sldMk cId="2275172998" sldId="314"/>
            <ac:spMk id="12" creationId="{99316ED4-5760-EA3B-5C59-BF693B8BF952}"/>
          </ac:spMkLst>
        </pc:spChg>
        <pc:spChg chg="add del mod">
          <ac:chgData name="Rebecka Janols" userId="61f175a5-6758-4ba2-97bb-1ab8b92d1555" providerId="ADAL" clId="{EA8EE3BB-C845-4777-B6C1-8AF5E7F110AA}" dt="2022-10-28T09:42:21.586" v="4553"/>
          <ac:spMkLst>
            <pc:docMk/>
            <pc:sldMk cId="2275172998" sldId="314"/>
            <ac:spMk id="13" creationId="{3D2791D5-20DC-B9B1-51F2-1A435C419BD2}"/>
          </ac:spMkLst>
        </pc:spChg>
        <pc:spChg chg="add mod">
          <ac:chgData name="Rebecka Janols" userId="61f175a5-6758-4ba2-97bb-1ab8b92d1555" providerId="ADAL" clId="{EA8EE3BB-C845-4777-B6C1-8AF5E7F110AA}" dt="2022-10-31T09:15:01.474" v="6761" actId="1076"/>
          <ac:spMkLst>
            <pc:docMk/>
            <pc:sldMk cId="2275172998" sldId="314"/>
            <ac:spMk id="13" creationId="{760DBF8A-D130-8342-A95F-EB8EA736B72B}"/>
          </ac:spMkLst>
        </pc:spChg>
        <pc:spChg chg="add del mod">
          <ac:chgData name="Rebecka Janols" userId="61f175a5-6758-4ba2-97bb-1ab8b92d1555" providerId="ADAL" clId="{EA8EE3BB-C845-4777-B6C1-8AF5E7F110AA}" dt="2022-10-28T09:42:21.586" v="4553"/>
          <ac:spMkLst>
            <pc:docMk/>
            <pc:sldMk cId="2275172998" sldId="314"/>
            <ac:spMk id="14" creationId="{751693FD-6AA6-F2DC-60D5-E8D0746D3CD2}"/>
          </ac:spMkLst>
        </pc:spChg>
        <pc:spChg chg="add mod">
          <ac:chgData name="Rebecka Janols" userId="61f175a5-6758-4ba2-97bb-1ab8b92d1555" providerId="ADAL" clId="{EA8EE3BB-C845-4777-B6C1-8AF5E7F110AA}" dt="2022-10-31T09:15:10.205" v="6788" actId="20577"/>
          <ac:spMkLst>
            <pc:docMk/>
            <pc:sldMk cId="2275172998" sldId="314"/>
            <ac:spMk id="14" creationId="{A23ED7A4-7EE5-93BC-99CB-7ED240068F39}"/>
          </ac:spMkLst>
        </pc:spChg>
        <pc:spChg chg="add del mod">
          <ac:chgData name="Rebecka Janols" userId="61f175a5-6758-4ba2-97bb-1ab8b92d1555" providerId="ADAL" clId="{EA8EE3BB-C845-4777-B6C1-8AF5E7F110AA}" dt="2022-10-28T09:42:21.586" v="4553"/>
          <ac:spMkLst>
            <pc:docMk/>
            <pc:sldMk cId="2275172998" sldId="314"/>
            <ac:spMk id="15" creationId="{16FC8B87-E554-1A6C-75E1-877916127B49}"/>
          </ac:spMkLst>
        </pc:spChg>
        <pc:spChg chg="add mod">
          <ac:chgData name="Rebecka Janols" userId="61f175a5-6758-4ba2-97bb-1ab8b92d1555" providerId="ADAL" clId="{EA8EE3BB-C845-4777-B6C1-8AF5E7F110AA}" dt="2022-10-31T09:15:01.474" v="6761" actId="1076"/>
          <ac:spMkLst>
            <pc:docMk/>
            <pc:sldMk cId="2275172998" sldId="314"/>
            <ac:spMk id="15" creationId="{DFD86BEB-4F09-998B-2E75-E285289E0992}"/>
          </ac:spMkLst>
        </pc:spChg>
        <pc:spChg chg="add del mod">
          <ac:chgData name="Rebecka Janols" userId="61f175a5-6758-4ba2-97bb-1ab8b92d1555" providerId="ADAL" clId="{EA8EE3BB-C845-4777-B6C1-8AF5E7F110AA}" dt="2022-10-28T09:42:21.586" v="4553"/>
          <ac:spMkLst>
            <pc:docMk/>
            <pc:sldMk cId="2275172998" sldId="314"/>
            <ac:spMk id="16" creationId="{131F2160-0D7D-60AF-65FB-6CBE45445DD5}"/>
          </ac:spMkLst>
        </pc:spChg>
        <pc:spChg chg="add del mod">
          <ac:chgData name="Rebecka Janols" userId="61f175a5-6758-4ba2-97bb-1ab8b92d1555" providerId="ADAL" clId="{EA8EE3BB-C845-4777-B6C1-8AF5E7F110AA}" dt="2022-10-28T09:42:21.586" v="4553"/>
          <ac:spMkLst>
            <pc:docMk/>
            <pc:sldMk cId="2275172998" sldId="314"/>
            <ac:spMk id="17" creationId="{F3D148EF-D4A3-DCD3-B440-8E297F353AC6}"/>
          </ac:spMkLst>
        </pc:spChg>
        <pc:spChg chg="add del mod">
          <ac:chgData name="Rebecka Janols" userId="61f175a5-6758-4ba2-97bb-1ab8b92d1555" providerId="ADAL" clId="{EA8EE3BB-C845-4777-B6C1-8AF5E7F110AA}" dt="2022-10-28T09:42:21.586" v="4553"/>
          <ac:spMkLst>
            <pc:docMk/>
            <pc:sldMk cId="2275172998" sldId="314"/>
            <ac:spMk id="18" creationId="{CC32C3E3-A7F9-83E8-450C-2BCF029C6FC5}"/>
          </ac:spMkLst>
        </pc:spChg>
        <pc:spChg chg="add mod">
          <ac:chgData name="Rebecka Janols" userId="61f175a5-6758-4ba2-97bb-1ab8b92d1555" providerId="ADAL" clId="{EA8EE3BB-C845-4777-B6C1-8AF5E7F110AA}" dt="2022-10-31T09:14:17.397" v="6753" actId="1076"/>
          <ac:spMkLst>
            <pc:docMk/>
            <pc:sldMk cId="2275172998" sldId="314"/>
            <ac:spMk id="19" creationId="{6E2F683E-0850-4EED-4361-0DDFA0313891}"/>
          </ac:spMkLst>
        </pc:spChg>
        <pc:spChg chg="add del mod">
          <ac:chgData name="Rebecka Janols" userId="61f175a5-6758-4ba2-97bb-1ab8b92d1555" providerId="ADAL" clId="{EA8EE3BB-C845-4777-B6C1-8AF5E7F110AA}" dt="2022-10-31T09:14:32.664" v="6757" actId="478"/>
          <ac:spMkLst>
            <pc:docMk/>
            <pc:sldMk cId="2275172998" sldId="314"/>
            <ac:spMk id="20" creationId="{81BA7D2E-0F4C-BB2E-C8A0-1D68656C3E4A}"/>
          </ac:spMkLst>
        </pc:spChg>
        <pc:spChg chg="add del mod">
          <ac:chgData name="Rebecka Janols" userId="61f175a5-6758-4ba2-97bb-1ab8b92d1555" providerId="ADAL" clId="{EA8EE3BB-C845-4777-B6C1-8AF5E7F110AA}" dt="2022-10-31T09:15:13.919" v="6789" actId="478"/>
          <ac:spMkLst>
            <pc:docMk/>
            <pc:sldMk cId="2275172998" sldId="314"/>
            <ac:spMk id="21" creationId="{8D9A5944-AC3C-1109-C703-80B9850CF185}"/>
          </ac:spMkLst>
        </pc:spChg>
        <pc:spChg chg="add del mod">
          <ac:chgData name="Rebecka Janols" userId="61f175a5-6758-4ba2-97bb-1ab8b92d1555" providerId="ADAL" clId="{EA8EE3BB-C845-4777-B6C1-8AF5E7F110AA}" dt="2022-10-28T09:43:52.102" v="4572" actId="478"/>
          <ac:spMkLst>
            <pc:docMk/>
            <pc:sldMk cId="2275172998" sldId="314"/>
            <ac:spMk id="22" creationId="{66158677-BAFE-7FA0-FF4F-31E81C6F4DFE}"/>
          </ac:spMkLst>
        </pc:spChg>
        <pc:spChg chg="add del mod">
          <ac:chgData name="Rebecka Janols" userId="61f175a5-6758-4ba2-97bb-1ab8b92d1555" providerId="ADAL" clId="{EA8EE3BB-C845-4777-B6C1-8AF5E7F110AA}" dt="2022-10-28T09:43:52.102" v="4572" actId="478"/>
          <ac:spMkLst>
            <pc:docMk/>
            <pc:sldMk cId="2275172998" sldId="314"/>
            <ac:spMk id="23" creationId="{CC6D0CF6-C963-B641-0940-8CEE4727C2EC}"/>
          </ac:spMkLst>
        </pc:spChg>
        <pc:spChg chg="add del mod">
          <ac:chgData name="Rebecka Janols" userId="61f175a5-6758-4ba2-97bb-1ab8b92d1555" providerId="ADAL" clId="{EA8EE3BB-C845-4777-B6C1-8AF5E7F110AA}" dt="2022-10-28T09:43:52.102" v="4572" actId="478"/>
          <ac:spMkLst>
            <pc:docMk/>
            <pc:sldMk cId="2275172998" sldId="314"/>
            <ac:spMk id="24" creationId="{F11837FD-0D9F-C48A-07AD-1DB5999D142C}"/>
          </ac:spMkLst>
        </pc:spChg>
        <pc:spChg chg="add del mod">
          <ac:chgData name="Rebecka Janols" userId="61f175a5-6758-4ba2-97bb-1ab8b92d1555" providerId="ADAL" clId="{EA8EE3BB-C845-4777-B6C1-8AF5E7F110AA}" dt="2022-10-28T10:29:45.797" v="4623" actId="478"/>
          <ac:spMkLst>
            <pc:docMk/>
            <pc:sldMk cId="2275172998" sldId="314"/>
            <ac:spMk id="25" creationId="{9A177439-7AD1-93DB-4CFD-B2A965FDA551}"/>
          </ac:spMkLst>
        </pc:spChg>
        <pc:spChg chg="add del mod">
          <ac:chgData name="Rebecka Janols" userId="61f175a5-6758-4ba2-97bb-1ab8b92d1555" providerId="ADAL" clId="{EA8EE3BB-C845-4777-B6C1-8AF5E7F110AA}" dt="2022-10-28T10:29:50.781" v="4626" actId="478"/>
          <ac:spMkLst>
            <pc:docMk/>
            <pc:sldMk cId="2275172998" sldId="314"/>
            <ac:spMk id="26" creationId="{430678F8-A2C2-2DB6-DF98-88B5318C98CF}"/>
          </ac:spMkLst>
        </pc:spChg>
        <pc:spChg chg="add del mod">
          <ac:chgData name="Rebecka Janols" userId="61f175a5-6758-4ba2-97bb-1ab8b92d1555" providerId="ADAL" clId="{EA8EE3BB-C845-4777-B6C1-8AF5E7F110AA}" dt="2022-10-28T10:29:53.863" v="4631" actId="478"/>
          <ac:spMkLst>
            <pc:docMk/>
            <pc:sldMk cId="2275172998" sldId="314"/>
            <ac:spMk id="27" creationId="{1E95194C-2CAA-E73D-8D36-7516B3425056}"/>
          </ac:spMkLst>
        </pc:spChg>
        <pc:spChg chg="add del mod">
          <ac:chgData name="Rebecka Janols" userId="61f175a5-6758-4ba2-97bb-1ab8b92d1555" providerId="ADAL" clId="{EA8EE3BB-C845-4777-B6C1-8AF5E7F110AA}" dt="2022-10-28T10:29:46.324" v="4624" actId="478"/>
          <ac:spMkLst>
            <pc:docMk/>
            <pc:sldMk cId="2275172998" sldId="314"/>
            <ac:spMk id="28" creationId="{582DFD76-9D1A-9528-5C4F-B99C1E1CA9B1}"/>
          </ac:spMkLst>
        </pc:spChg>
        <pc:spChg chg="add del mod">
          <ac:chgData name="Rebecka Janols" userId="61f175a5-6758-4ba2-97bb-1ab8b92d1555" providerId="ADAL" clId="{EA8EE3BB-C845-4777-B6C1-8AF5E7F110AA}" dt="2022-10-28T10:29:51.374" v="4627" actId="478"/>
          <ac:spMkLst>
            <pc:docMk/>
            <pc:sldMk cId="2275172998" sldId="314"/>
            <ac:spMk id="29" creationId="{E24009E9-7549-C531-E4AE-13BE98501FF1}"/>
          </ac:spMkLst>
        </pc:spChg>
        <pc:spChg chg="add del mod">
          <ac:chgData name="Rebecka Janols" userId="61f175a5-6758-4ba2-97bb-1ab8b92d1555" providerId="ADAL" clId="{EA8EE3BB-C845-4777-B6C1-8AF5E7F110AA}" dt="2022-10-28T10:29:53.303" v="4630" actId="478"/>
          <ac:spMkLst>
            <pc:docMk/>
            <pc:sldMk cId="2275172998" sldId="314"/>
            <ac:spMk id="30" creationId="{1B9FF4BC-8721-8DC7-9D4B-B27726AC0660}"/>
          </ac:spMkLst>
        </pc:spChg>
        <pc:spChg chg="add del mod">
          <ac:chgData name="Rebecka Janols" userId="61f175a5-6758-4ba2-97bb-1ab8b92d1555" providerId="ADAL" clId="{EA8EE3BB-C845-4777-B6C1-8AF5E7F110AA}" dt="2022-10-28T10:29:46.729" v="4625" actId="478"/>
          <ac:spMkLst>
            <pc:docMk/>
            <pc:sldMk cId="2275172998" sldId="314"/>
            <ac:spMk id="31" creationId="{EA3CE326-4305-E895-2CEE-1D554F2EB881}"/>
          </ac:spMkLst>
        </pc:spChg>
        <pc:spChg chg="add del mod">
          <ac:chgData name="Rebecka Janols" userId="61f175a5-6758-4ba2-97bb-1ab8b92d1555" providerId="ADAL" clId="{EA8EE3BB-C845-4777-B6C1-8AF5E7F110AA}" dt="2022-10-28T10:29:51.950" v="4628" actId="478"/>
          <ac:spMkLst>
            <pc:docMk/>
            <pc:sldMk cId="2275172998" sldId="314"/>
            <ac:spMk id="32" creationId="{25C46324-970F-9828-B2D1-B56564756C4E}"/>
          </ac:spMkLst>
        </pc:spChg>
        <pc:spChg chg="add del mod">
          <ac:chgData name="Rebecka Janols" userId="61f175a5-6758-4ba2-97bb-1ab8b92d1555" providerId="ADAL" clId="{EA8EE3BB-C845-4777-B6C1-8AF5E7F110AA}" dt="2022-10-28T10:29:52.604" v="4629" actId="478"/>
          <ac:spMkLst>
            <pc:docMk/>
            <pc:sldMk cId="2275172998" sldId="314"/>
            <ac:spMk id="33" creationId="{F2016CA5-606E-1FA5-06B0-7D2FFD1CCA03}"/>
          </ac:spMkLst>
        </pc:spChg>
        <pc:picChg chg="add mod">
          <ac:chgData name="Rebecka Janols" userId="61f175a5-6758-4ba2-97bb-1ab8b92d1555" providerId="ADAL" clId="{EA8EE3BB-C845-4777-B6C1-8AF5E7F110AA}" dt="2022-10-31T09:11:49.567" v="6710" actId="1076"/>
          <ac:picMkLst>
            <pc:docMk/>
            <pc:sldMk cId="2275172998" sldId="314"/>
            <ac:picMk id="3" creationId="{A2C771DC-F7E4-AB11-4724-7C91656DB5A1}"/>
          </ac:picMkLst>
        </pc:picChg>
        <pc:picChg chg="add mod">
          <ac:chgData name="Rebecka Janols" userId="61f175a5-6758-4ba2-97bb-1ab8b92d1555" providerId="ADAL" clId="{EA8EE3BB-C845-4777-B6C1-8AF5E7F110AA}" dt="2022-10-31T09:11:49.567" v="6710" actId="1076"/>
          <ac:picMkLst>
            <pc:docMk/>
            <pc:sldMk cId="2275172998" sldId="314"/>
            <ac:picMk id="5" creationId="{7FE5E5F5-9303-81FE-8730-A3E06E3DC8AD}"/>
          </ac:picMkLst>
        </pc:picChg>
        <pc:picChg chg="add mod">
          <ac:chgData name="Rebecka Janols" userId="61f175a5-6758-4ba2-97bb-1ab8b92d1555" providerId="ADAL" clId="{EA8EE3BB-C845-4777-B6C1-8AF5E7F110AA}" dt="2022-10-31T09:11:49.567" v="6710" actId="1076"/>
          <ac:picMkLst>
            <pc:docMk/>
            <pc:sldMk cId="2275172998" sldId="314"/>
            <ac:picMk id="6" creationId="{D993AB5F-E189-81C4-ED7B-E37E52D93152}"/>
          </ac:picMkLst>
        </pc:picChg>
      </pc:sldChg>
      <pc:sldChg chg="addSp delSp modSp add mod">
        <pc:chgData name="Rebecka Janols" userId="61f175a5-6758-4ba2-97bb-1ab8b92d1555" providerId="ADAL" clId="{EA8EE3BB-C845-4777-B6C1-8AF5E7F110AA}" dt="2022-11-11T12:42:55.393" v="8372" actId="208"/>
        <pc:sldMkLst>
          <pc:docMk/>
          <pc:sldMk cId="3220650030" sldId="315"/>
        </pc:sldMkLst>
        <pc:spChg chg="mod">
          <ac:chgData name="Rebecka Janols" userId="61f175a5-6758-4ba2-97bb-1ab8b92d1555" providerId="ADAL" clId="{EA8EE3BB-C845-4777-B6C1-8AF5E7F110AA}" dt="2022-11-11T12:42:21.272" v="8365" actId="14100"/>
          <ac:spMkLst>
            <pc:docMk/>
            <pc:sldMk cId="3220650030" sldId="315"/>
            <ac:spMk id="2" creationId="{0E13E383-060A-C979-FD2E-6DD3E202E58F}"/>
          </ac:spMkLst>
        </pc:spChg>
        <pc:spChg chg="mod">
          <ac:chgData name="Rebecka Janols" userId="61f175a5-6758-4ba2-97bb-1ab8b92d1555" providerId="ADAL" clId="{EA8EE3BB-C845-4777-B6C1-8AF5E7F110AA}" dt="2022-10-31T09:28:43.709" v="7327" actId="1076"/>
          <ac:spMkLst>
            <pc:docMk/>
            <pc:sldMk cId="3220650030" sldId="315"/>
            <ac:spMk id="3" creationId="{6EAAA3EA-5CC7-7EF1-02E4-D6C8351ECC9E}"/>
          </ac:spMkLst>
        </pc:spChg>
        <pc:spChg chg="mod">
          <ac:chgData name="Rebecka Janols" userId="61f175a5-6758-4ba2-97bb-1ab8b92d1555" providerId="ADAL" clId="{EA8EE3BB-C845-4777-B6C1-8AF5E7F110AA}" dt="2022-10-31T09:32:44.781" v="7386" actId="20577"/>
          <ac:spMkLst>
            <pc:docMk/>
            <pc:sldMk cId="3220650030" sldId="315"/>
            <ac:spMk id="4" creationId="{2EEEA709-6FBF-5016-1918-AEAC3B0020DE}"/>
          </ac:spMkLst>
        </pc:spChg>
        <pc:spChg chg="del mod">
          <ac:chgData name="Rebecka Janols" userId="61f175a5-6758-4ba2-97bb-1ab8b92d1555" providerId="ADAL" clId="{EA8EE3BB-C845-4777-B6C1-8AF5E7F110AA}" dt="2022-10-31T08:16:23.966" v="5637" actId="478"/>
          <ac:spMkLst>
            <pc:docMk/>
            <pc:sldMk cId="3220650030" sldId="315"/>
            <ac:spMk id="6" creationId="{408A1596-9268-1F24-0669-FC8F47A087AA}"/>
          </ac:spMkLst>
        </pc:spChg>
        <pc:spChg chg="add del mod">
          <ac:chgData name="Rebecka Janols" userId="61f175a5-6758-4ba2-97bb-1ab8b92d1555" providerId="ADAL" clId="{EA8EE3BB-C845-4777-B6C1-8AF5E7F110AA}" dt="2022-11-11T12:42:17.165" v="8363" actId="478"/>
          <ac:spMkLst>
            <pc:docMk/>
            <pc:sldMk cId="3220650030" sldId="315"/>
            <ac:spMk id="6" creationId="{54D4E0EC-6DC5-FD5E-4EB4-7078479FF545}"/>
          </ac:spMkLst>
        </pc:spChg>
        <pc:spChg chg="del mod">
          <ac:chgData name="Rebecka Janols" userId="61f175a5-6758-4ba2-97bb-1ab8b92d1555" providerId="ADAL" clId="{EA8EE3BB-C845-4777-B6C1-8AF5E7F110AA}" dt="2022-10-31T08:16:31.315" v="5639" actId="478"/>
          <ac:spMkLst>
            <pc:docMk/>
            <pc:sldMk cId="3220650030" sldId="315"/>
            <ac:spMk id="7" creationId="{1AD7BE17-63D7-D4F5-7927-314D6853971D}"/>
          </ac:spMkLst>
        </pc:spChg>
        <pc:spChg chg="add del mod">
          <ac:chgData name="Rebecka Janols" userId="61f175a5-6758-4ba2-97bb-1ab8b92d1555" providerId="ADAL" clId="{EA8EE3BB-C845-4777-B6C1-8AF5E7F110AA}" dt="2022-11-11T12:42:15.351" v="8362"/>
          <ac:spMkLst>
            <pc:docMk/>
            <pc:sldMk cId="3220650030" sldId="315"/>
            <ac:spMk id="7" creationId="{A777A287-074D-A69A-68F9-9B3F3533EAEE}"/>
          </ac:spMkLst>
        </pc:spChg>
        <pc:spChg chg="add mod">
          <ac:chgData name="Rebecka Janols" userId="61f175a5-6758-4ba2-97bb-1ab8b92d1555" providerId="ADAL" clId="{EA8EE3BB-C845-4777-B6C1-8AF5E7F110AA}" dt="2022-11-11T12:42:55.393" v="8372" actId="208"/>
          <ac:spMkLst>
            <pc:docMk/>
            <pc:sldMk cId="3220650030" sldId="315"/>
            <ac:spMk id="8" creationId="{B81AC005-7DE8-24F8-2756-D8FF1D7CEDBF}"/>
          </ac:spMkLst>
        </pc:spChg>
        <pc:spChg chg="add del mod">
          <ac:chgData name="Rebecka Janols" userId="61f175a5-6758-4ba2-97bb-1ab8b92d1555" providerId="ADAL" clId="{EA8EE3BB-C845-4777-B6C1-8AF5E7F110AA}" dt="2022-10-31T08:16:35.708" v="5641" actId="478"/>
          <ac:spMkLst>
            <pc:docMk/>
            <pc:sldMk cId="3220650030" sldId="315"/>
            <ac:spMk id="9" creationId="{E1B9513D-16F8-14FC-743D-A17C582B55A7}"/>
          </ac:spMkLst>
        </pc:spChg>
        <pc:spChg chg="add mod">
          <ac:chgData name="Rebecka Janols" userId="61f175a5-6758-4ba2-97bb-1ab8b92d1555" providerId="ADAL" clId="{EA8EE3BB-C845-4777-B6C1-8AF5E7F110AA}" dt="2022-11-10T09:03:26.233" v="8175" actId="1076"/>
          <ac:spMkLst>
            <pc:docMk/>
            <pc:sldMk cId="3220650030" sldId="315"/>
            <ac:spMk id="11" creationId="{3EF21264-7BCA-FC13-B225-27DE13816989}"/>
          </ac:spMkLst>
        </pc:spChg>
        <pc:picChg chg="mod">
          <ac:chgData name="Rebecka Janols" userId="61f175a5-6758-4ba2-97bb-1ab8b92d1555" providerId="ADAL" clId="{EA8EE3BB-C845-4777-B6C1-8AF5E7F110AA}" dt="2022-10-31T09:28:43.709" v="7327" actId="1076"/>
          <ac:picMkLst>
            <pc:docMk/>
            <pc:sldMk cId="3220650030" sldId="315"/>
            <ac:picMk id="5" creationId="{856932AA-4512-F05C-5B6F-68BE2EAF5E7E}"/>
          </ac:picMkLst>
        </pc:picChg>
        <pc:picChg chg="add mod">
          <ac:chgData name="Rebecka Janols" userId="61f175a5-6758-4ba2-97bb-1ab8b92d1555" providerId="ADAL" clId="{EA8EE3BB-C845-4777-B6C1-8AF5E7F110AA}" dt="2022-11-10T09:03:16.617" v="8174" actId="1076"/>
          <ac:picMkLst>
            <pc:docMk/>
            <pc:sldMk cId="3220650030" sldId="315"/>
            <ac:picMk id="10" creationId="{0CBA3C60-09AE-9CCA-4758-3495915DFB71}"/>
          </ac:picMkLst>
        </pc:picChg>
        <pc:picChg chg="add del mod">
          <ac:chgData name="Rebecka Janols" userId="61f175a5-6758-4ba2-97bb-1ab8b92d1555" providerId="ADAL" clId="{EA8EE3BB-C845-4777-B6C1-8AF5E7F110AA}" dt="2022-10-31T09:42:39.470" v="7524" actId="478"/>
          <ac:picMkLst>
            <pc:docMk/>
            <pc:sldMk cId="3220650030" sldId="315"/>
            <ac:picMk id="12" creationId="{90E69CC5-9025-8CB1-7045-C57E0E7EEE60}"/>
          </ac:picMkLst>
        </pc:picChg>
      </pc:sldChg>
      <pc:sldChg chg="modSp del mod ord modShow">
        <pc:chgData name="Rebecka Janols" userId="61f175a5-6758-4ba2-97bb-1ab8b92d1555" providerId="ADAL" clId="{EA8EE3BB-C845-4777-B6C1-8AF5E7F110AA}" dt="2022-10-31T09:44:53.588" v="7577" actId="47"/>
        <pc:sldMkLst>
          <pc:docMk/>
          <pc:sldMk cId="2658775497" sldId="317"/>
        </pc:sldMkLst>
        <pc:spChg chg="mod">
          <ac:chgData name="Rebecka Janols" userId="61f175a5-6758-4ba2-97bb-1ab8b92d1555" providerId="ADAL" clId="{EA8EE3BB-C845-4777-B6C1-8AF5E7F110AA}" dt="2022-10-31T08:15:21.163" v="5636" actId="20577"/>
          <ac:spMkLst>
            <pc:docMk/>
            <pc:sldMk cId="2658775497" sldId="317"/>
            <ac:spMk id="8" creationId="{B94E9559-335B-4F23-A124-7CAFCA900BEC}"/>
          </ac:spMkLst>
        </pc:spChg>
      </pc:sldChg>
      <pc:sldChg chg="addSp delSp modSp new del mod">
        <pc:chgData name="Rebecka Janols" userId="61f175a5-6758-4ba2-97bb-1ab8b92d1555" providerId="ADAL" clId="{EA8EE3BB-C845-4777-B6C1-8AF5E7F110AA}" dt="2022-10-31T09:10:05.278" v="6673" actId="47"/>
        <pc:sldMkLst>
          <pc:docMk/>
          <pc:sldMk cId="2936417693" sldId="319"/>
        </pc:sldMkLst>
        <pc:spChg chg="mod">
          <ac:chgData name="Rebecka Janols" userId="61f175a5-6758-4ba2-97bb-1ab8b92d1555" providerId="ADAL" clId="{EA8EE3BB-C845-4777-B6C1-8AF5E7F110AA}" dt="2022-10-31T08:06:03.613" v="5456" actId="20577"/>
          <ac:spMkLst>
            <pc:docMk/>
            <pc:sldMk cId="2936417693" sldId="319"/>
            <ac:spMk id="2" creationId="{67C9F7E5-9B8F-97DE-1971-77F9B2D55BA8}"/>
          </ac:spMkLst>
        </pc:spChg>
        <pc:spChg chg="mod">
          <ac:chgData name="Rebecka Janols" userId="61f175a5-6758-4ba2-97bb-1ab8b92d1555" providerId="ADAL" clId="{EA8EE3BB-C845-4777-B6C1-8AF5E7F110AA}" dt="2022-10-31T08:44:55.148" v="5767" actId="20577"/>
          <ac:spMkLst>
            <pc:docMk/>
            <pc:sldMk cId="2936417693" sldId="319"/>
            <ac:spMk id="3" creationId="{BB0DF48D-E937-9FC6-1883-AEE7B633590D}"/>
          </ac:spMkLst>
        </pc:spChg>
        <pc:spChg chg="add mod">
          <ac:chgData name="Rebecka Janols" userId="61f175a5-6758-4ba2-97bb-1ab8b92d1555" providerId="ADAL" clId="{EA8EE3BB-C845-4777-B6C1-8AF5E7F110AA}" dt="2022-10-31T08:44:24.062" v="5761" actId="21"/>
          <ac:spMkLst>
            <pc:docMk/>
            <pc:sldMk cId="2936417693" sldId="319"/>
            <ac:spMk id="5" creationId="{BFFB3E14-34E8-DF82-9E6E-E2192A21EEC7}"/>
          </ac:spMkLst>
        </pc:spChg>
        <pc:spChg chg="add mod">
          <ac:chgData name="Rebecka Janols" userId="61f175a5-6758-4ba2-97bb-1ab8b92d1555" providerId="ADAL" clId="{EA8EE3BB-C845-4777-B6C1-8AF5E7F110AA}" dt="2022-10-31T08:44:29.323" v="5764" actId="21"/>
          <ac:spMkLst>
            <pc:docMk/>
            <pc:sldMk cId="2936417693" sldId="319"/>
            <ac:spMk id="6" creationId="{A67FDD7B-0A77-DDB6-D3E3-D28745E729F3}"/>
          </ac:spMkLst>
        </pc:spChg>
        <pc:spChg chg="add del mod">
          <ac:chgData name="Rebecka Janols" userId="61f175a5-6758-4ba2-97bb-1ab8b92d1555" providerId="ADAL" clId="{EA8EE3BB-C845-4777-B6C1-8AF5E7F110AA}" dt="2022-10-31T08:10:33.490" v="5591" actId="478"/>
          <ac:spMkLst>
            <pc:docMk/>
            <pc:sldMk cId="2936417693" sldId="319"/>
            <ac:spMk id="7" creationId="{6E703669-F72D-5DEC-009C-74F143004E3C}"/>
          </ac:spMkLst>
        </pc:spChg>
      </pc:sldChg>
      <pc:sldChg chg="addSp delSp modSp new mod modAnim modNotesTx">
        <pc:chgData name="Rebecka Janols" userId="61f175a5-6758-4ba2-97bb-1ab8b92d1555" providerId="ADAL" clId="{EA8EE3BB-C845-4777-B6C1-8AF5E7F110AA}" dt="2022-11-11T12:41:58.068" v="8358" actId="1076"/>
        <pc:sldMkLst>
          <pc:docMk/>
          <pc:sldMk cId="1028744110" sldId="321"/>
        </pc:sldMkLst>
        <pc:spChg chg="mod">
          <ac:chgData name="Rebecka Janols" userId="61f175a5-6758-4ba2-97bb-1ab8b92d1555" providerId="ADAL" clId="{EA8EE3BB-C845-4777-B6C1-8AF5E7F110AA}" dt="2022-11-11T12:38:11.078" v="8322" actId="14100"/>
          <ac:spMkLst>
            <pc:docMk/>
            <pc:sldMk cId="1028744110" sldId="321"/>
            <ac:spMk id="2" creationId="{09FDB279-478F-9016-4298-3F3D2598850A}"/>
          </ac:spMkLst>
        </pc:spChg>
        <pc:spChg chg="add mod">
          <ac:chgData name="Rebecka Janols" userId="61f175a5-6758-4ba2-97bb-1ab8b92d1555" providerId="ADAL" clId="{EA8EE3BB-C845-4777-B6C1-8AF5E7F110AA}" dt="2022-11-11T12:41:58.068" v="8358" actId="1076"/>
          <ac:spMkLst>
            <pc:docMk/>
            <pc:sldMk cId="1028744110" sldId="321"/>
            <ac:spMk id="3" creationId="{103C8777-DC7A-6505-0DB1-5400BB93DB06}"/>
          </ac:spMkLst>
        </pc:spChg>
        <pc:spChg chg="add mod">
          <ac:chgData name="Rebecka Janols" userId="61f175a5-6758-4ba2-97bb-1ab8b92d1555" providerId="ADAL" clId="{EA8EE3BB-C845-4777-B6C1-8AF5E7F110AA}" dt="2022-11-10T17:27:38.102" v="8268" actId="571"/>
          <ac:spMkLst>
            <pc:docMk/>
            <pc:sldMk cId="1028744110" sldId="321"/>
            <ac:spMk id="3" creationId="{39A4EDCE-61E6-3312-7383-D5D669CBED99}"/>
          </ac:spMkLst>
        </pc:spChg>
        <pc:spChg chg="del">
          <ac:chgData name="Rebecka Janols" userId="61f175a5-6758-4ba2-97bb-1ab8b92d1555" providerId="ADAL" clId="{EA8EE3BB-C845-4777-B6C1-8AF5E7F110AA}" dt="2022-10-31T08:45:15.404" v="5769" actId="478"/>
          <ac:spMkLst>
            <pc:docMk/>
            <pc:sldMk cId="1028744110" sldId="321"/>
            <ac:spMk id="3" creationId="{D0619021-8425-68C2-3D67-C235ADFF8736}"/>
          </ac:spMkLst>
        </pc:spChg>
        <pc:spChg chg="del">
          <ac:chgData name="Rebecka Janols" userId="61f175a5-6758-4ba2-97bb-1ab8b92d1555" providerId="ADAL" clId="{EA8EE3BB-C845-4777-B6C1-8AF5E7F110AA}" dt="2022-10-31T09:04:08.689" v="6565" actId="478"/>
          <ac:spMkLst>
            <pc:docMk/>
            <pc:sldMk cId="1028744110" sldId="321"/>
            <ac:spMk id="4" creationId="{A2E44586-BC99-4F59-25F3-DBE35941F175}"/>
          </ac:spMkLst>
        </pc:spChg>
        <pc:spChg chg="add mod">
          <ac:chgData name="Rebecka Janols" userId="61f175a5-6758-4ba2-97bb-1ab8b92d1555" providerId="ADAL" clId="{EA8EE3BB-C845-4777-B6C1-8AF5E7F110AA}" dt="2022-11-10T17:27:38.102" v="8268" actId="571"/>
          <ac:spMkLst>
            <pc:docMk/>
            <pc:sldMk cId="1028744110" sldId="321"/>
            <ac:spMk id="4" creationId="{C578E8DF-C332-254B-C6C6-419BDEED0D22}"/>
          </ac:spMkLst>
        </pc:spChg>
        <pc:spChg chg="add mod">
          <ac:chgData name="Rebecka Janols" userId="61f175a5-6758-4ba2-97bb-1ab8b92d1555" providerId="ADAL" clId="{EA8EE3BB-C845-4777-B6C1-8AF5E7F110AA}" dt="2022-10-31T09:04:29.371" v="6622" actId="1036"/>
          <ac:spMkLst>
            <pc:docMk/>
            <pc:sldMk cId="1028744110" sldId="321"/>
            <ac:spMk id="5" creationId="{E84BB483-1868-CCB5-A22C-EF67AC5A951D}"/>
          </ac:spMkLst>
        </pc:spChg>
        <pc:spChg chg="add mod">
          <ac:chgData name="Rebecka Janols" userId="61f175a5-6758-4ba2-97bb-1ab8b92d1555" providerId="ADAL" clId="{EA8EE3BB-C845-4777-B6C1-8AF5E7F110AA}" dt="2022-10-31T09:04:29.371" v="6622" actId="1036"/>
          <ac:spMkLst>
            <pc:docMk/>
            <pc:sldMk cId="1028744110" sldId="321"/>
            <ac:spMk id="6" creationId="{5E3AA39A-9712-0EA3-8088-F495D17893C4}"/>
          </ac:spMkLst>
        </pc:spChg>
        <pc:spChg chg="add mod">
          <ac:chgData name="Rebecka Janols" userId="61f175a5-6758-4ba2-97bb-1ab8b92d1555" providerId="ADAL" clId="{EA8EE3BB-C845-4777-B6C1-8AF5E7F110AA}" dt="2022-11-11T12:38:02.868" v="8320" actId="1076"/>
          <ac:spMkLst>
            <pc:docMk/>
            <pc:sldMk cId="1028744110" sldId="321"/>
            <ac:spMk id="7" creationId="{19113FC3-E51A-4DB5-11D9-A2E0DE5DA97C}"/>
          </ac:spMkLst>
        </pc:spChg>
        <pc:spChg chg="add mod">
          <ac:chgData name="Rebecka Janols" userId="61f175a5-6758-4ba2-97bb-1ab8b92d1555" providerId="ADAL" clId="{EA8EE3BB-C845-4777-B6C1-8AF5E7F110AA}" dt="2022-11-10T17:29:20.009" v="8283" actId="20577"/>
          <ac:spMkLst>
            <pc:docMk/>
            <pc:sldMk cId="1028744110" sldId="321"/>
            <ac:spMk id="8" creationId="{CDB45675-1DFE-F449-775D-B99F22F6EF19}"/>
          </ac:spMkLst>
        </pc:spChg>
        <pc:spChg chg="add mod">
          <ac:chgData name="Rebecka Janols" userId="61f175a5-6758-4ba2-97bb-1ab8b92d1555" providerId="ADAL" clId="{EA8EE3BB-C845-4777-B6C1-8AF5E7F110AA}" dt="2022-10-31T09:04:29.371" v="6622" actId="1036"/>
          <ac:spMkLst>
            <pc:docMk/>
            <pc:sldMk cId="1028744110" sldId="321"/>
            <ac:spMk id="9" creationId="{71883D85-133E-01AE-9195-65BAA2F51505}"/>
          </ac:spMkLst>
        </pc:spChg>
        <pc:spChg chg="add del mod">
          <ac:chgData name="Rebecka Janols" userId="61f175a5-6758-4ba2-97bb-1ab8b92d1555" providerId="ADAL" clId="{EA8EE3BB-C845-4777-B6C1-8AF5E7F110AA}" dt="2022-10-31T08:50:35.608" v="6008" actId="478"/>
          <ac:spMkLst>
            <pc:docMk/>
            <pc:sldMk cId="1028744110" sldId="321"/>
            <ac:spMk id="10" creationId="{1D42789B-8B30-3037-099F-4CA8F0E2E0BE}"/>
          </ac:spMkLst>
        </pc:spChg>
        <pc:spChg chg="add del mod">
          <ac:chgData name="Rebecka Janols" userId="61f175a5-6758-4ba2-97bb-1ab8b92d1555" providerId="ADAL" clId="{EA8EE3BB-C845-4777-B6C1-8AF5E7F110AA}" dt="2022-10-31T08:50:45.959" v="6013" actId="478"/>
          <ac:spMkLst>
            <pc:docMk/>
            <pc:sldMk cId="1028744110" sldId="321"/>
            <ac:spMk id="11" creationId="{126E49F7-0CBE-7E07-CCBB-F34984AF768C}"/>
          </ac:spMkLst>
        </pc:spChg>
        <pc:spChg chg="add del mod">
          <ac:chgData name="Rebecka Janols" userId="61f175a5-6758-4ba2-97bb-1ab8b92d1555" providerId="ADAL" clId="{EA8EE3BB-C845-4777-B6C1-8AF5E7F110AA}" dt="2022-10-31T08:50:50.648" v="6014" actId="478"/>
          <ac:spMkLst>
            <pc:docMk/>
            <pc:sldMk cId="1028744110" sldId="321"/>
            <ac:spMk id="12" creationId="{7EE5A963-59F8-F035-79E7-417C3E4CF90D}"/>
          </ac:spMkLst>
        </pc:spChg>
        <pc:spChg chg="add del mod">
          <ac:chgData name="Rebecka Janols" userId="61f175a5-6758-4ba2-97bb-1ab8b92d1555" providerId="ADAL" clId="{EA8EE3BB-C845-4777-B6C1-8AF5E7F110AA}" dt="2022-10-31T08:51:50.285" v="6154" actId="478"/>
          <ac:spMkLst>
            <pc:docMk/>
            <pc:sldMk cId="1028744110" sldId="321"/>
            <ac:spMk id="13" creationId="{095583B8-623E-C6C6-8871-E7804A3152C9}"/>
          </ac:spMkLst>
        </pc:spChg>
        <pc:spChg chg="add del mod">
          <ac:chgData name="Rebecka Janols" userId="61f175a5-6758-4ba2-97bb-1ab8b92d1555" providerId="ADAL" clId="{EA8EE3BB-C845-4777-B6C1-8AF5E7F110AA}" dt="2022-10-31T08:52:14.815" v="6183" actId="478"/>
          <ac:spMkLst>
            <pc:docMk/>
            <pc:sldMk cId="1028744110" sldId="321"/>
            <ac:spMk id="14" creationId="{2ED01E37-6E1C-7C23-DE53-E2C84E9EB62B}"/>
          </ac:spMkLst>
        </pc:spChg>
        <pc:spChg chg="add mod">
          <ac:chgData name="Rebecka Janols" userId="61f175a5-6758-4ba2-97bb-1ab8b92d1555" providerId="ADAL" clId="{EA8EE3BB-C845-4777-B6C1-8AF5E7F110AA}" dt="2022-11-10T17:27:16.454" v="8242" actId="14100"/>
          <ac:spMkLst>
            <pc:docMk/>
            <pc:sldMk cId="1028744110" sldId="321"/>
            <ac:spMk id="15" creationId="{F6D7396A-7C07-3695-FF2E-556488223ACF}"/>
          </ac:spMkLst>
        </pc:spChg>
        <pc:spChg chg="add mod">
          <ac:chgData name="Rebecka Janols" userId="61f175a5-6758-4ba2-97bb-1ab8b92d1555" providerId="ADAL" clId="{EA8EE3BB-C845-4777-B6C1-8AF5E7F110AA}" dt="2022-11-11T12:37:27.876" v="8300" actId="20577"/>
          <ac:spMkLst>
            <pc:docMk/>
            <pc:sldMk cId="1028744110" sldId="321"/>
            <ac:spMk id="16" creationId="{3C626B45-9B30-9C09-891C-739D154D9BD3}"/>
          </ac:spMkLst>
        </pc:spChg>
        <pc:spChg chg="add mod">
          <ac:chgData name="Rebecka Janols" userId="61f175a5-6758-4ba2-97bb-1ab8b92d1555" providerId="ADAL" clId="{EA8EE3BB-C845-4777-B6C1-8AF5E7F110AA}" dt="2022-11-11T12:37:31.158" v="8303" actId="20577"/>
          <ac:spMkLst>
            <pc:docMk/>
            <pc:sldMk cId="1028744110" sldId="321"/>
            <ac:spMk id="17" creationId="{C1986610-B7C0-91C7-8588-3C9194B15A07}"/>
          </ac:spMkLst>
        </pc:spChg>
        <pc:spChg chg="add mod">
          <ac:chgData name="Rebecka Janols" userId="61f175a5-6758-4ba2-97bb-1ab8b92d1555" providerId="ADAL" clId="{EA8EE3BB-C845-4777-B6C1-8AF5E7F110AA}" dt="2022-11-11T12:37:34.631" v="8307" actId="20577"/>
          <ac:spMkLst>
            <pc:docMk/>
            <pc:sldMk cId="1028744110" sldId="321"/>
            <ac:spMk id="18" creationId="{1FBA8D6F-B613-C4AB-1D33-D521F8A249FB}"/>
          </ac:spMkLst>
        </pc:spChg>
        <pc:spChg chg="add mod">
          <ac:chgData name="Rebecka Janols" userId="61f175a5-6758-4ba2-97bb-1ab8b92d1555" providerId="ADAL" clId="{EA8EE3BB-C845-4777-B6C1-8AF5E7F110AA}" dt="2022-11-11T12:37:44.155" v="8314" actId="20577"/>
          <ac:spMkLst>
            <pc:docMk/>
            <pc:sldMk cId="1028744110" sldId="321"/>
            <ac:spMk id="19" creationId="{06EF813D-7F7E-F182-8EAD-44DFCA04E157}"/>
          </ac:spMkLst>
        </pc:spChg>
        <pc:spChg chg="add mod">
          <ac:chgData name="Rebecka Janols" userId="61f175a5-6758-4ba2-97bb-1ab8b92d1555" providerId="ADAL" clId="{EA8EE3BB-C845-4777-B6C1-8AF5E7F110AA}" dt="2022-11-11T12:37:47.198" v="8316" actId="20577"/>
          <ac:spMkLst>
            <pc:docMk/>
            <pc:sldMk cId="1028744110" sldId="321"/>
            <ac:spMk id="20" creationId="{70F11170-BE6C-869B-E032-452C8A0B00E3}"/>
          </ac:spMkLst>
        </pc:spChg>
        <pc:spChg chg="add del mod">
          <ac:chgData name="Rebecka Janols" userId="61f175a5-6758-4ba2-97bb-1ab8b92d1555" providerId="ADAL" clId="{EA8EE3BB-C845-4777-B6C1-8AF5E7F110AA}" dt="2022-10-31T09:04:48.633" v="6626" actId="478"/>
          <ac:spMkLst>
            <pc:docMk/>
            <pc:sldMk cId="1028744110" sldId="321"/>
            <ac:spMk id="21" creationId="{4AF54E1C-4616-DE5A-788F-71B132F0A31E}"/>
          </ac:spMkLst>
        </pc:spChg>
        <pc:spChg chg="add del mod">
          <ac:chgData name="Rebecka Janols" userId="61f175a5-6758-4ba2-97bb-1ab8b92d1555" providerId="ADAL" clId="{EA8EE3BB-C845-4777-B6C1-8AF5E7F110AA}" dt="2022-10-31T09:05:09.523" v="6631" actId="22"/>
          <ac:spMkLst>
            <pc:docMk/>
            <pc:sldMk cId="1028744110" sldId="321"/>
            <ac:spMk id="23" creationId="{FC3EA609-8D40-514F-9CCE-51468D2A2EFD}"/>
          </ac:spMkLst>
        </pc:spChg>
        <pc:spChg chg="add del">
          <ac:chgData name="Rebecka Janols" userId="61f175a5-6758-4ba2-97bb-1ab8b92d1555" providerId="ADAL" clId="{EA8EE3BB-C845-4777-B6C1-8AF5E7F110AA}" dt="2022-10-31T09:05:12.799" v="6635" actId="22"/>
          <ac:spMkLst>
            <pc:docMk/>
            <pc:sldMk cId="1028744110" sldId="321"/>
            <ac:spMk id="25" creationId="{9B0D42B4-0079-E4EF-A445-A9C989111C7C}"/>
          </ac:spMkLst>
        </pc:spChg>
        <pc:spChg chg="add mod">
          <ac:chgData name="Rebecka Janols" userId="61f175a5-6758-4ba2-97bb-1ab8b92d1555" providerId="ADAL" clId="{EA8EE3BB-C845-4777-B6C1-8AF5E7F110AA}" dt="2022-11-10T17:28:00.671" v="8281" actId="1035"/>
          <ac:spMkLst>
            <pc:docMk/>
            <pc:sldMk cId="1028744110" sldId="321"/>
            <ac:spMk id="27" creationId="{B109DC66-A0B4-5D8A-FD61-62EB05449169}"/>
          </ac:spMkLst>
        </pc:spChg>
        <pc:spChg chg="add mod">
          <ac:chgData name="Rebecka Janols" userId="61f175a5-6758-4ba2-97bb-1ab8b92d1555" providerId="ADAL" clId="{EA8EE3BB-C845-4777-B6C1-8AF5E7F110AA}" dt="2022-11-10T17:28:00.671" v="8281" actId="1035"/>
          <ac:spMkLst>
            <pc:docMk/>
            <pc:sldMk cId="1028744110" sldId="321"/>
            <ac:spMk id="28" creationId="{63194058-28AE-E87B-9462-B955AB583D2D}"/>
          </ac:spMkLst>
        </pc:spChg>
        <pc:spChg chg="add mod">
          <ac:chgData name="Rebecka Janols" userId="61f175a5-6758-4ba2-97bb-1ab8b92d1555" providerId="ADAL" clId="{EA8EE3BB-C845-4777-B6C1-8AF5E7F110AA}" dt="2022-10-31T09:31:55.001" v="7358" actId="207"/>
          <ac:spMkLst>
            <pc:docMk/>
            <pc:sldMk cId="1028744110" sldId="321"/>
            <ac:spMk id="30" creationId="{1292E640-BC64-D531-66E9-5064724B7CD8}"/>
          </ac:spMkLst>
        </pc:spChg>
        <pc:picChg chg="add mod">
          <ac:chgData name="Rebecka Janols" userId="61f175a5-6758-4ba2-97bb-1ab8b92d1555" providerId="ADAL" clId="{EA8EE3BB-C845-4777-B6C1-8AF5E7F110AA}" dt="2022-10-31T09:31:52.422" v="7357" actId="1076"/>
          <ac:picMkLst>
            <pc:docMk/>
            <pc:sldMk cId="1028744110" sldId="321"/>
            <ac:picMk id="29" creationId="{0381AF19-6A73-4641-232E-0A17FA464F55}"/>
          </ac:picMkLst>
        </pc:picChg>
      </pc:sldChg>
      <pc:sldChg chg="modSp add mod ord">
        <pc:chgData name="Rebecka Janols" userId="61f175a5-6758-4ba2-97bb-1ab8b92d1555" providerId="ADAL" clId="{EA8EE3BB-C845-4777-B6C1-8AF5E7F110AA}" dt="2022-10-31T09:16:37.075" v="6844"/>
        <pc:sldMkLst>
          <pc:docMk/>
          <pc:sldMk cId="1419869429" sldId="322"/>
        </pc:sldMkLst>
        <pc:spChg chg="mod">
          <ac:chgData name="Rebecka Janols" userId="61f175a5-6758-4ba2-97bb-1ab8b92d1555" providerId="ADAL" clId="{EA8EE3BB-C845-4777-B6C1-8AF5E7F110AA}" dt="2022-10-31T09:16:25.112" v="6833" actId="20577"/>
          <ac:spMkLst>
            <pc:docMk/>
            <pc:sldMk cId="1419869429" sldId="322"/>
            <ac:spMk id="15" creationId="{AE3A5E71-3D1A-0439-7A59-5BFF05810295}"/>
          </ac:spMkLst>
        </pc:spChg>
        <pc:spChg chg="mod">
          <ac:chgData name="Rebecka Janols" userId="61f175a5-6758-4ba2-97bb-1ab8b92d1555" providerId="ADAL" clId="{EA8EE3BB-C845-4777-B6C1-8AF5E7F110AA}" dt="2022-10-31T09:16:30.149" v="6842" actId="20577"/>
          <ac:spMkLst>
            <pc:docMk/>
            <pc:sldMk cId="1419869429" sldId="322"/>
            <ac:spMk id="16" creationId="{5E9FEC43-6304-ADAB-18DB-24B4BB3C6725}"/>
          </ac:spMkLst>
        </pc:spChg>
      </pc:sldChg>
      <pc:sldChg chg="addSp modSp add mod modAnim">
        <pc:chgData name="Rebecka Janols" userId="61f175a5-6758-4ba2-97bb-1ab8b92d1555" providerId="ADAL" clId="{EA8EE3BB-C845-4777-B6C1-8AF5E7F110AA}" dt="2022-10-31T09:40:50.010" v="7520"/>
        <pc:sldMkLst>
          <pc:docMk/>
          <pc:sldMk cId="1752047857" sldId="323"/>
        </pc:sldMkLst>
        <pc:spChg chg="mod">
          <ac:chgData name="Rebecka Janols" userId="61f175a5-6758-4ba2-97bb-1ab8b92d1555" providerId="ADAL" clId="{EA8EE3BB-C845-4777-B6C1-8AF5E7F110AA}" dt="2022-10-31T09:36:26.744" v="7489" actId="20577"/>
          <ac:spMkLst>
            <pc:docMk/>
            <pc:sldMk cId="1752047857" sldId="323"/>
            <ac:spMk id="2" creationId="{38F92DF7-A94F-C535-B1D3-13EDC7DE4154}"/>
          </ac:spMkLst>
        </pc:spChg>
        <pc:spChg chg="mod">
          <ac:chgData name="Rebecka Janols" userId="61f175a5-6758-4ba2-97bb-1ab8b92d1555" providerId="ADAL" clId="{EA8EE3BB-C845-4777-B6C1-8AF5E7F110AA}" dt="2022-10-31T09:37:29.571" v="7500" actId="20577"/>
          <ac:spMkLst>
            <pc:docMk/>
            <pc:sldMk cId="1752047857" sldId="323"/>
            <ac:spMk id="7" creationId="{69CD7235-6336-50FD-5FB3-DB843AB20AD8}"/>
          </ac:spMkLst>
        </pc:spChg>
        <pc:spChg chg="mod">
          <ac:chgData name="Rebecka Janols" userId="61f175a5-6758-4ba2-97bb-1ab8b92d1555" providerId="ADAL" clId="{EA8EE3BB-C845-4777-B6C1-8AF5E7F110AA}" dt="2022-10-31T09:33:35.226" v="7389" actId="14100"/>
          <ac:spMkLst>
            <pc:docMk/>
            <pc:sldMk cId="1752047857" sldId="323"/>
            <ac:spMk id="8" creationId="{048D9E1C-1A86-05E6-9038-DA8757395ED2}"/>
          </ac:spMkLst>
        </pc:spChg>
        <pc:spChg chg="mod">
          <ac:chgData name="Rebecka Janols" userId="61f175a5-6758-4ba2-97bb-1ab8b92d1555" providerId="ADAL" clId="{EA8EE3BB-C845-4777-B6C1-8AF5E7F110AA}" dt="2022-10-31T09:33:39.533" v="7390" actId="14100"/>
          <ac:spMkLst>
            <pc:docMk/>
            <pc:sldMk cId="1752047857" sldId="323"/>
            <ac:spMk id="9" creationId="{13D53018-DF57-7CB0-2AFF-B42954211721}"/>
          </ac:spMkLst>
        </pc:spChg>
        <pc:spChg chg="mod">
          <ac:chgData name="Rebecka Janols" userId="61f175a5-6758-4ba2-97bb-1ab8b92d1555" providerId="ADAL" clId="{EA8EE3BB-C845-4777-B6C1-8AF5E7F110AA}" dt="2022-10-31T09:34:09.199" v="7422" actId="2085"/>
          <ac:spMkLst>
            <pc:docMk/>
            <pc:sldMk cId="1752047857" sldId="323"/>
            <ac:spMk id="10" creationId="{9308D345-6F32-A633-DE69-B89536AFC0A4}"/>
          </ac:spMkLst>
        </pc:spChg>
        <pc:spChg chg="mod">
          <ac:chgData name="Rebecka Janols" userId="61f175a5-6758-4ba2-97bb-1ab8b92d1555" providerId="ADAL" clId="{EA8EE3BB-C845-4777-B6C1-8AF5E7F110AA}" dt="2022-10-31T09:38:36.213" v="7511" actId="14100"/>
          <ac:spMkLst>
            <pc:docMk/>
            <pc:sldMk cId="1752047857" sldId="323"/>
            <ac:spMk id="11" creationId="{3B8C82CF-10BD-85C9-09B4-F27A92D5CB1A}"/>
          </ac:spMkLst>
        </pc:spChg>
        <pc:spChg chg="mod">
          <ac:chgData name="Rebecka Janols" userId="61f175a5-6758-4ba2-97bb-1ab8b92d1555" providerId="ADAL" clId="{EA8EE3BB-C845-4777-B6C1-8AF5E7F110AA}" dt="2022-10-31T09:34:09.199" v="7422" actId="2085"/>
          <ac:spMkLst>
            <pc:docMk/>
            <pc:sldMk cId="1752047857" sldId="323"/>
            <ac:spMk id="12" creationId="{99316ED4-5760-EA3B-5C59-BF693B8BF952}"/>
          </ac:spMkLst>
        </pc:spChg>
        <pc:spChg chg="mod">
          <ac:chgData name="Rebecka Janols" userId="61f175a5-6758-4ba2-97bb-1ab8b92d1555" providerId="ADAL" clId="{EA8EE3BB-C845-4777-B6C1-8AF5E7F110AA}" dt="2022-10-31T09:38:40.641" v="7512" actId="114"/>
          <ac:spMkLst>
            <pc:docMk/>
            <pc:sldMk cId="1752047857" sldId="323"/>
            <ac:spMk id="14" creationId="{A23ED7A4-7EE5-93BC-99CB-7ED240068F39}"/>
          </ac:spMkLst>
        </pc:spChg>
        <pc:spChg chg="mod">
          <ac:chgData name="Rebecka Janols" userId="61f175a5-6758-4ba2-97bb-1ab8b92d1555" providerId="ADAL" clId="{EA8EE3BB-C845-4777-B6C1-8AF5E7F110AA}" dt="2022-10-31T09:34:09.199" v="7422" actId="2085"/>
          <ac:spMkLst>
            <pc:docMk/>
            <pc:sldMk cId="1752047857" sldId="323"/>
            <ac:spMk id="15" creationId="{DFD86BEB-4F09-998B-2E75-E285289E0992}"/>
          </ac:spMkLst>
        </pc:spChg>
        <pc:spChg chg="add mod">
          <ac:chgData name="Rebecka Janols" userId="61f175a5-6758-4ba2-97bb-1ab8b92d1555" providerId="ADAL" clId="{EA8EE3BB-C845-4777-B6C1-8AF5E7F110AA}" dt="2022-10-31T09:40:50.010" v="7520"/>
          <ac:spMkLst>
            <pc:docMk/>
            <pc:sldMk cId="1752047857" sldId="323"/>
            <ac:spMk id="16" creationId="{B4CE705E-D04D-1168-2FBE-09CF9762F092}"/>
          </ac:spMkLst>
        </pc:spChg>
        <pc:spChg chg="mod">
          <ac:chgData name="Rebecka Janols" userId="61f175a5-6758-4ba2-97bb-1ab8b92d1555" providerId="ADAL" clId="{EA8EE3BB-C845-4777-B6C1-8AF5E7F110AA}" dt="2022-10-31T09:38:28.224" v="7507" actId="114"/>
          <ac:spMkLst>
            <pc:docMk/>
            <pc:sldMk cId="1752047857" sldId="323"/>
            <ac:spMk id="19" creationId="{6E2F683E-0850-4EED-4361-0DDFA0313891}"/>
          </ac:spMkLst>
        </pc:spChg>
      </pc:sldChg>
      <pc:sldChg chg="addSp delSp modSp new mod">
        <pc:chgData name="Rebecka Janols" userId="61f175a5-6758-4ba2-97bb-1ab8b92d1555" providerId="ADAL" clId="{EA8EE3BB-C845-4777-B6C1-8AF5E7F110AA}" dt="2022-10-31T09:44:37.752" v="7576" actId="478"/>
        <pc:sldMkLst>
          <pc:docMk/>
          <pc:sldMk cId="3932934529" sldId="324"/>
        </pc:sldMkLst>
        <pc:spChg chg="mod">
          <ac:chgData name="Rebecka Janols" userId="61f175a5-6758-4ba2-97bb-1ab8b92d1555" providerId="ADAL" clId="{EA8EE3BB-C845-4777-B6C1-8AF5E7F110AA}" dt="2022-10-31T09:43:44.893" v="7535" actId="20577"/>
          <ac:spMkLst>
            <pc:docMk/>
            <pc:sldMk cId="3932934529" sldId="324"/>
            <ac:spMk id="2" creationId="{2C7A9254-D382-560B-435F-16479C04C6F9}"/>
          </ac:spMkLst>
        </pc:spChg>
        <pc:spChg chg="del">
          <ac:chgData name="Rebecka Janols" userId="61f175a5-6758-4ba2-97bb-1ab8b92d1555" providerId="ADAL" clId="{EA8EE3BB-C845-4777-B6C1-8AF5E7F110AA}" dt="2022-10-31T09:43:37.545" v="7530" actId="478"/>
          <ac:spMkLst>
            <pc:docMk/>
            <pc:sldMk cId="3932934529" sldId="324"/>
            <ac:spMk id="3" creationId="{DCDEB78F-B40A-5C73-3966-71044402719B}"/>
          </ac:spMkLst>
        </pc:spChg>
        <pc:spChg chg="del">
          <ac:chgData name="Rebecka Janols" userId="61f175a5-6758-4ba2-97bb-1ab8b92d1555" providerId="ADAL" clId="{EA8EE3BB-C845-4777-B6C1-8AF5E7F110AA}" dt="2022-10-31T09:44:37.752" v="7576" actId="478"/>
          <ac:spMkLst>
            <pc:docMk/>
            <pc:sldMk cId="3932934529" sldId="324"/>
            <ac:spMk id="4" creationId="{4F8492ED-A91F-A7CD-8711-01A5BBF2DEDD}"/>
          </ac:spMkLst>
        </pc:spChg>
        <pc:spChg chg="add del mod">
          <ac:chgData name="Rebecka Janols" userId="61f175a5-6758-4ba2-97bb-1ab8b92d1555" providerId="ADAL" clId="{EA8EE3BB-C845-4777-B6C1-8AF5E7F110AA}" dt="2022-10-31T09:43:46.943" v="7536" actId="478"/>
          <ac:spMkLst>
            <pc:docMk/>
            <pc:sldMk cId="3932934529" sldId="324"/>
            <ac:spMk id="5" creationId="{5888A173-17A2-8F87-9644-A3C366654EFA}"/>
          </ac:spMkLst>
        </pc:spChg>
        <pc:spChg chg="add mod">
          <ac:chgData name="Rebecka Janols" userId="61f175a5-6758-4ba2-97bb-1ab8b92d1555" providerId="ADAL" clId="{EA8EE3BB-C845-4777-B6C1-8AF5E7F110AA}" dt="2022-10-31T09:44:18.435" v="7574" actId="1076"/>
          <ac:spMkLst>
            <pc:docMk/>
            <pc:sldMk cId="3932934529" sldId="324"/>
            <ac:spMk id="8" creationId="{208B6500-D27B-6430-D37A-67345A42E1F2}"/>
          </ac:spMkLst>
        </pc:spChg>
        <pc:spChg chg="add mod">
          <ac:chgData name="Rebecka Janols" userId="61f175a5-6758-4ba2-97bb-1ab8b92d1555" providerId="ADAL" clId="{EA8EE3BB-C845-4777-B6C1-8AF5E7F110AA}" dt="2022-10-31T09:44:18.435" v="7574" actId="1076"/>
          <ac:spMkLst>
            <pc:docMk/>
            <pc:sldMk cId="3932934529" sldId="324"/>
            <ac:spMk id="9" creationId="{679932C4-BFF2-72B3-E8DC-E85673366F0A}"/>
          </ac:spMkLst>
        </pc:spChg>
        <pc:spChg chg="add mod">
          <ac:chgData name="Rebecka Janols" userId="61f175a5-6758-4ba2-97bb-1ab8b92d1555" providerId="ADAL" clId="{EA8EE3BB-C845-4777-B6C1-8AF5E7F110AA}" dt="2022-10-31T09:44:18.435" v="7574" actId="1076"/>
          <ac:spMkLst>
            <pc:docMk/>
            <pc:sldMk cId="3932934529" sldId="324"/>
            <ac:spMk id="10" creationId="{9D3690AA-7DC5-0837-16BE-6450EF74710B}"/>
          </ac:spMkLst>
        </pc:spChg>
        <pc:spChg chg="add mod">
          <ac:chgData name="Rebecka Janols" userId="61f175a5-6758-4ba2-97bb-1ab8b92d1555" providerId="ADAL" clId="{EA8EE3BB-C845-4777-B6C1-8AF5E7F110AA}" dt="2022-10-31T09:44:18.435" v="7574" actId="1076"/>
          <ac:spMkLst>
            <pc:docMk/>
            <pc:sldMk cId="3932934529" sldId="324"/>
            <ac:spMk id="11" creationId="{E83E70AB-6E8B-F6C5-23EC-814DEDE7E4C7}"/>
          </ac:spMkLst>
        </pc:spChg>
        <pc:picChg chg="add mod">
          <ac:chgData name="Rebecka Janols" userId="61f175a5-6758-4ba2-97bb-1ab8b92d1555" providerId="ADAL" clId="{EA8EE3BB-C845-4777-B6C1-8AF5E7F110AA}" dt="2022-10-31T09:44:26.397" v="7575" actId="1076"/>
          <ac:picMkLst>
            <pc:docMk/>
            <pc:sldMk cId="3932934529" sldId="324"/>
            <ac:picMk id="6" creationId="{BA4F79B6-00AD-6F50-26E3-405399082C4C}"/>
          </ac:picMkLst>
        </pc:picChg>
        <pc:picChg chg="add mod">
          <ac:chgData name="Rebecka Janols" userId="61f175a5-6758-4ba2-97bb-1ab8b92d1555" providerId="ADAL" clId="{EA8EE3BB-C845-4777-B6C1-8AF5E7F110AA}" dt="2022-10-31T09:43:53.785" v="7571" actId="1037"/>
          <ac:picMkLst>
            <pc:docMk/>
            <pc:sldMk cId="3932934529" sldId="324"/>
            <ac:picMk id="7" creationId="{3D4B1D5D-EA5D-3AEA-09DD-910C0B301B7F}"/>
          </ac:picMkLst>
        </pc:picChg>
      </pc:sldChg>
      <pc:sldChg chg="addSp delSp modSp new mod modAnim modNotesTx">
        <pc:chgData name="Rebecka Janols" userId="61f175a5-6758-4ba2-97bb-1ab8b92d1555" providerId="ADAL" clId="{EA8EE3BB-C845-4777-B6C1-8AF5E7F110AA}" dt="2022-11-11T12:40:41.300" v="8338"/>
        <pc:sldMkLst>
          <pc:docMk/>
          <pc:sldMk cId="4166618078" sldId="325"/>
        </pc:sldMkLst>
        <pc:spChg chg="mod">
          <ac:chgData name="Rebecka Janols" userId="61f175a5-6758-4ba2-97bb-1ab8b92d1555" providerId="ADAL" clId="{EA8EE3BB-C845-4777-B6C1-8AF5E7F110AA}" dt="2022-11-10T09:07:06.088" v="8225" actId="20577"/>
          <ac:spMkLst>
            <pc:docMk/>
            <pc:sldMk cId="4166618078" sldId="325"/>
            <ac:spMk id="2" creationId="{3715CF8D-A4F3-A0D3-EE8D-280DB4FF509D}"/>
          </ac:spMkLst>
        </pc:spChg>
        <pc:spChg chg="del">
          <ac:chgData name="Rebecka Janols" userId="61f175a5-6758-4ba2-97bb-1ab8b92d1555" providerId="ADAL" clId="{EA8EE3BB-C845-4777-B6C1-8AF5E7F110AA}" dt="2022-10-31T09:50:22.511" v="7615" actId="478"/>
          <ac:spMkLst>
            <pc:docMk/>
            <pc:sldMk cId="4166618078" sldId="325"/>
            <ac:spMk id="3" creationId="{DC042CF6-7A54-8D76-8659-C97D71071410}"/>
          </ac:spMkLst>
        </pc:spChg>
        <pc:spChg chg="add mod">
          <ac:chgData name="Rebecka Janols" userId="61f175a5-6758-4ba2-97bb-1ab8b92d1555" providerId="ADAL" clId="{EA8EE3BB-C845-4777-B6C1-8AF5E7F110AA}" dt="2022-11-11T12:39:21.154" v="8330" actId="164"/>
          <ac:spMkLst>
            <pc:docMk/>
            <pc:sldMk cId="4166618078" sldId="325"/>
            <ac:spMk id="3" creationId="{F34C2875-3397-C778-B02A-B6C113C39798}"/>
          </ac:spMkLst>
        </pc:spChg>
        <pc:spChg chg="del">
          <ac:chgData name="Rebecka Janols" userId="61f175a5-6758-4ba2-97bb-1ab8b92d1555" providerId="ADAL" clId="{EA8EE3BB-C845-4777-B6C1-8AF5E7F110AA}" dt="2022-10-31T09:50:41.492" v="7618" actId="478"/>
          <ac:spMkLst>
            <pc:docMk/>
            <pc:sldMk cId="4166618078" sldId="325"/>
            <ac:spMk id="4" creationId="{06F3641E-D73A-CD63-CDB7-4E543EABAA6B}"/>
          </ac:spMkLst>
        </pc:spChg>
        <pc:spChg chg="add mod">
          <ac:chgData name="Rebecka Janols" userId="61f175a5-6758-4ba2-97bb-1ab8b92d1555" providerId="ADAL" clId="{EA8EE3BB-C845-4777-B6C1-8AF5E7F110AA}" dt="2022-11-11T12:39:39.696" v="8332" actId="164"/>
          <ac:spMkLst>
            <pc:docMk/>
            <pc:sldMk cId="4166618078" sldId="325"/>
            <ac:spMk id="4" creationId="{0BB1809D-639E-036C-47CB-CBD2200CD9D6}"/>
          </ac:spMkLst>
        </pc:spChg>
        <pc:spChg chg="add mod ord">
          <ac:chgData name="Rebecka Janols" userId="61f175a5-6758-4ba2-97bb-1ab8b92d1555" providerId="ADAL" clId="{EA8EE3BB-C845-4777-B6C1-8AF5E7F110AA}" dt="2022-11-11T12:39:21.154" v="8330" actId="164"/>
          <ac:spMkLst>
            <pc:docMk/>
            <pc:sldMk cId="4166618078" sldId="325"/>
            <ac:spMk id="7" creationId="{DB75916B-E380-51BF-C2AC-07327E6F4C8A}"/>
          </ac:spMkLst>
        </pc:spChg>
        <pc:spChg chg="add mod ord">
          <ac:chgData name="Rebecka Janols" userId="61f175a5-6758-4ba2-97bb-1ab8b92d1555" providerId="ADAL" clId="{EA8EE3BB-C845-4777-B6C1-8AF5E7F110AA}" dt="2022-11-11T12:39:43.047" v="8333" actId="167"/>
          <ac:spMkLst>
            <pc:docMk/>
            <pc:sldMk cId="4166618078" sldId="325"/>
            <ac:spMk id="8" creationId="{38D52B25-5C0E-9345-BCD2-C044FACCF954}"/>
          </ac:spMkLst>
        </pc:spChg>
        <pc:spChg chg="add mod ord">
          <ac:chgData name="Rebecka Janols" userId="61f175a5-6758-4ba2-97bb-1ab8b92d1555" providerId="ADAL" clId="{EA8EE3BB-C845-4777-B6C1-8AF5E7F110AA}" dt="2022-11-10T09:06:43.509" v="8201" actId="167"/>
          <ac:spMkLst>
            <pc:docMk/>
            <pc:sldMk cId="4166618078" sldId="325"/>
            <ac:spMk id="9" creationId="{414D18E6-99AA-4F57-9D75-FEC1660B67E5}"/>
          </ac:spMkLst>
        </pc:spChg>
        <pc:spChg chg="add del mod">
          <ac:chgData name="Rebecka Janols" userId="61f175a5-6758-4ba2-97bb-1ab8b92d1555" providerId="ADAL" clId="{EA8EE3BB-C845-4777-B6C1-8AF5E7F110AA}" dt="2022-11-10T09:04:32.882" v="8184"/>
          <ac:spMkLst>
            <pc:docMk/>
            <pc:sldMk cId="4166618078" sldId="325"/>
            <ac:spMk id="12" creationId="{6949F26D-4F6F-6EFE-504E-E0256C8EBB28}"/>
          </ac:spMkLst>
        </pc:spChg>
        <pc:spChg chg="add del mod">
          <ac:chgData name="Rebecka Janols" userId="61f175a5-6758-4ba2-97bb-1ab8b92d1555" providerId="ADAL" clId="{EA8EE3BB-C845-4777-B6C1-8AF5E7F110AA}" dt="2022-11-10T09:04:32.882" v="8184"/>
          <ac:spMkLst>
            <pc:docMk/>
            <pc:sldMk cId="4166618078" sldId="325"/>
            <ac:spMk id="13" creationId="{22B20A48-03DE-C529-FE9D-537A046A4594}"/>
          </ac:spMkLst>
        </pc:spChg>
        <pc:spChg chg="add del mod">
          <ac:chgData name="Rebecka Janols" userId="61f175a5-6758-4ba2-97bb-1ab8b92d1555" providerId="ADAL" clId="{EA8EE3BB-C845-4777-B6C1-8AF5E7F110AA}" dt="2022-11-10T09:04:32.882" v="8184"/>
          <ac:spMkLst>
            <pc:docMk/>
            <pc:sldMk cId="4166618078" sldId="325"/>
            <ac:spMk id="26" creationId="{437BB3C1-B4E3-9D1E-972D-15753DAEE5EE}"/>
          </ac:spMkLst>
        </pc:spChg>
        <pc:spChg chg="add del mod">
          <ac:chgData name="Rebecka Janols" userId="61f175a5-6758-4ba2-97bb-1ab8b92d1555" providerId="ADAL" clId="{EA8EE3BB-C845-4777-B6C1-8AF5E7F110AA}" dt="2022-11-10T09:04:32.882" v="8184"/>
          <ac:spMkLst>
            <pc:docMk/>
            <pc:sldMk cId="4166618078" sldId="325"/>
            <ac:spMk id="27" creationId="{ED9371DC-70BF-F137-C22C-5A9D6F721732}"/>
          </ac:spMkLst>
        </pc:spChg>
        <pc:spChg chg="add del mod">
          <ac:chgData name="Rebecka Janols" userId="61f175a5-6758-4ba2-97bb-1ab8b92d1555" providerId="ADAL" clId="{EA8EE3BB-C845-4777-B6C1-8AF5E7F110AA}" dt="2022-11-10T09:04:32.882" v="8184"/>
          <ac:spMkLst>
            <pc:docMk/>
            <pc:sldMk cId="4166618078" sldId="325"/>
            <ac:spMk id="28" creationId="{7AF59BC2-31F3-A922-A683-97641FD4183D}"/>
          </ac:spMkLst>
        </pc:spChg>
        <pc:spChg chg="add del mod">
          <ac:chgData name="Rebecka Janols" userId="61f175a5-6758-4ba2-97bb-1ab8b92d1555" providerId="ADAL" clId="{EA8EE3BB-C845-4777-B6C1-8AF5E7F110AA}" dt="2022-11-10T09:04:32.882" v="8184"/>
          <ac:spMkLst>
            <pc:docMk/>
            <pc:sldMk cId="4166618078" sldId="325"/>
            <ac:spMk id="51" creationId="{C0F296E8-5190-C782-7D6A-5016625EF3A9}"/>
          </ac:spMkLst>
        </pc:spChg>
        <pc:spChg chg="add del mod">
          <ac:chgData name="Rebecka Janols" userId="61f175a5-6758-4ba2-97bb-1ab8b92d1555" providerId="ADAL" clId="{EA8EE3BB-C845-4777-B6C1-8AF5E7F110AA}" dt="2022-11-10T09:04:32.882" v="8184"/>
          <ac:spMkLst>
            <pc:docMk/>
            <pc:sldMk cId="4166618078" sldId="325"/>
            <ac:spMk id="98" creationId="{B91EB741-C0F7-6A91-83DD-CDBADE837B08}"/>
          </ac:spMkLst>
        </pc:spChg>
        <pc:spChg chg="add del mod">
          <ac:chgData name="Rebecka Janols" userId="61f175a5-6758-4ba2-97bb-1ab8b92d1555" providerId="ADAL" clId="{EA8EE3BB-C845-4777-B6C1-8AF5E7F110AA}" dt="2022-11-10T09:04:32.882" v="8184"/>
          <ac:spMkLst>
            <pc:docMk/>
            <pc:sldMk cId="4166618078" sldId="325"/>
            <ac:spMk id="99" creationId="{059BD1A9-DBFA-3AB5-909E-001F178CED38}"/>
          </ac:spMkLst>
        </pc:spChg>
        <pc:spChg chg="add del mod">
          <ac:chgData name="Rebecka Janols" userId="61f175a5-6758-4ba2-97bb-1ab8b92d1555" providerId="ADAL" clId="{EA8EE3BB-C845-4777-B6C1-8AF5E7F110AA}" dt="2022-11-10T09:04:32.882" v="8184"/>
          <ac:spMkLst>
            <pc:docMk/>
            <pc:sldMk cId="4166618078" sldId="325"/>
            <ac:spMk id="100" creationId="{D5DC41C2-964C-7159-0508-3936C2290C6B}"/>
          </ac:spMkLst>
        </pc:spChg>
        <pc:spChg chg="add del mod">
          <ac:chgData name="Rebecka Janols" userId="61f175a5-6758-4ba2-97bb-1ab8b92d1555" providerId="ADAL" clId="{EA8EE3BB-C845-4777-B6C1-8AF5E7F110AA}" dt="2022-11-10T09:04:32.882" v="8184"/>
          <ac:spMkLst>
            <pc:docMk/>
            <pc:sldMk cId="4166618078" sldId="325"/>
            <ac:spMk id="101" creationId="{F6DADF39-D82A-2578-DF27-F3B1EEEB816A}"/>
          </ac:spMkLst>
        </pc:spChg>
        <pc:spChg chg="add del mod">
          <ac:chgData name="Rebecka Janols" userId="61f175a5-6758-4ba2-97bb-1ab8b92d1555" providerId="ADAL" clId="{EA8EE3BB-C845-4777-B6C1-8AF5E7F110AA}" dt="2022-11-10T09:04:32.882" v="8184"/>
          <ac:spMkLst>
            <pc:docMk/>
            <pc:sldMk cId="4166618078" sldId="325"/>
            <ac:spMk id="112" creationId="{8CBDED8F-639E-2EF0-78C4-68DA31E45C80}"/>
          </ac:spMkLst>
        </pc:spChg>
        <pc:spChg chg="add del mod">
          <ac:chgData name="Rebecka Janols" userId="61f175a5-6758-4ba2-97bb-1ab8b92d1555" providerId="ADAL" clId="{EA8EE3BB-C845-4777-B6C1-8AF5E7F110AA}" dt="2022-11-10T09:04:32.882" v="8184"/>
          <ac:spMkLst>
            <pc:docMk/>
            <pc:sldMk cId="4166618078" sldId="325"/>
            <ac:spMk id="113" creationId="{68816211-BBD2-970B-1BED-256D9FFD9B76}"/>
          </ac:spMkLst>
        </pc:spChg>
        <pc:grpChg chg="add mod ord">
          <ac:chgData name="Rebecka Janols" userId="61f175a5-6758-4ba2-97bb-1ab8b92d1555" providerId="ADAL" clId="{EA8EE3BB-C845-4777-B6C1-8AF5E7F110AA}" dt="2022-11-11T12:39:25.989" v="8331" actId="167"/>
          <ac:grpSpMkLst>
            <pc:docMk/>
            <pc:sldMk cId="4166618078" sldId="325"/>
            <ac:grpSpMk id="5" creationId="{CD0A0DB7-FEA1-BFDD-BA2A-5612691C33CB}"/>
          </ac:grpSpMkLst>
        </pc:grpChg>
        <pc:grpChg chg="add mod ord">
          <ac:chgData name="Rebecka Janols" userId="61f175a5-6758-4ba2-97bb-1ab8b92d1555" providerId="ADAL" clId="{EA8EE3BB-C845-4777-B6C1-8AF5E7F110AA}" dt="2022-11-11T12:39:47.446" v="8334" actId="167"/>
          <ac:grpSpMkLst>
            <pc:docMk/>
            <pc:sldMk cId="4166618078" sldId="325"/>
            <ac:grpSpMk id="10" creationId="{9D1C3F84-8BB1-9E90-D14F-47F8B10193C8}"/>
          </ac:grpSpMkLst>
        </pc:grp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3" creationId="{ADFADB03-8E26-3A45-8D2A-8C2EC025C956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4" creationId="{05973DCE-5C86-3218-88E9-8265760A4B71}"/>
          </ac:picMkLst>
        </pc:picChg>
        <pc:picChg chg="add del mod">
          <ac:chgData name="Rebecka Janols" userId="61f175a5-6758-4ba2-97bb-1ab8b92d1555" providerId="ADAL" clId="{EA8EE3BB-C845-4777-B6C1-8AF5E7F110AA}" dt="2022-11-10T09:04:56.738" v="8188" actId="478"/>
          <ac:picMkLst>
            <pc:docMk/>
            <pc:sldMk cId="4166618078" sldId="325"/>
            <ac:picMk id="5" creationId="{27B6BFC2-A3FE-C227-2E21-3A8E0A921D37}"/>
          </ac:picMkLst>
        </pc:picChg>
        <pc:picChg chg="add mod">
          <ac:chgData name="Rebecka Janols" userId="61f175a5-6758-4ba2-97bb-1ab8b92d1555" providerId="ADAL" clId="{EA8EE3BB-C845-4777-B6C1-8AF5E7F110AA}" dt="2022-10-31T09:50:56.894" v="7621"/>
          <ac:picMkLst>
            <pc:docMk/>
            <pc:sldMk cId="4166618078" sldId="325"/>
            <ac:picMk id="6" creationId="{E3EEF14F-4A91-7C61-BBA6-92E5CF16B1E2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10" creationId="{47BB9040-DF2F-C4CB-AC19-966E587B087C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11" creationId="{1B6B3FEF-7269-5CED-2D73-FB1B8D33CB16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14" creationId="{5CF92F89-2EC1-11A4-4781-CAB4D497BA73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15" creationId="{5FA37D9C-E929-B1EC-5C4E-EA7D68DA52A4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16" creationId="{3DB92430-0AD4-1438-A6DB-B52ED42AB96E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17" creationId="{1A73CB70-A1F8-2E12-BAFA-94940CC70DC1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18" creationId="{0043759C-B34D-8FB5-9C88-78193E9D6CE7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19" creationId="{B03ED127-5AB1-7D02-BF51-9BD03CFBB495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20" creationId="{3A21B9CF-FDDF-8845-0787-7EAE54173FFD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21" creationId="{D7DB687A-38C5-DE3B-3209-C14C93C413A3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22" creationId="{0D5E4DE3-1924-1129-B212-DC0C9AF39A4B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23" creationId="{6E26423D-A149-F5E7-5ABF-29A56F8E1E78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24" creationId="{4F7968DB-3438-2888-C60D-7C5B8AE1E620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25" creationId="{EEA547AA-248F-FE7E-1638-2AFC660C50BF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29" creationId="{C60C3348-8A70-67C3-5A5D-7D1EAA644243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30" creationId="{9E0012BB-9405-9521-EAF6-04BB9A5228C9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31" creationId="{58A6E588-D275-5733-1AA0-662834935E5E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32" creationId="{97C3C107-1FE6-71E2-749E-84B6E2D0E1C2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33" creationId="{B2FD239D-121C-C32A-E365-8A15E92BBA64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34" creationId="{0E4DFBB2-57DD-40D9-BCA1-41EBD0632A15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35" creationId="{EA231A5F-7A33-1DD1-EF46-892D2FC569CB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36" creationId="{79DE823F-8E64-3A21-20CC-CD3EB1C84CE8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37" creationId="{D186D3A4-0DFF-E657-57EA-EA61619006DC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38" creationId="{61EF124E-1BC1-4AB2-75A0-95E0008BBDE4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39" creationId="{A9544272-2C01-1E75-53FD-F5FEFC5F518E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40" creationId="{5A702BE4-6930-47F2-95AC-C3F305A4E3E5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41" creationId="{9696E69C-5E45-6D7D-0E84-C83343FC2ABA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42" creationId="{0C2D19AC-13FC-09AF-8F68-ECE743E8EF99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43" creationId="{652EAA0D-3B15-C825-DA8A-94F32C7114F7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44" creationId="{92D769A3-EF2A-2B46-CF0A-5F8011C41B95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45" creationId="{EA96B4C6-75BD-8CD1-06E3-A7C08C2357D7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46" creationId="{27720DA0-09F0-91AA-C553-E37CE1A45A92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47" creationId="{543BD887-0815-7F22-9BB8-9ADC671D9455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48" creationId="{4E4BCA70-A4F3-2CCC-B126-9C2A9EEB0977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49" creationId="{54F2E0CB-F1F9-DE39-D393-55D6E9B433A8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50" creationId="{6314DD45-888C-6A36-A8B8-EAD5AEA6AD39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54" creationId="{C416452E-9573-60AD-BFD4-3BFD72489870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55" creationId="{F21BAFF7-FE88-03D4-B981-93CFA74B4AB6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56" creationId="{E44E52A3-0354-389B-4CB8-92177EE00CD0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57" creationId="{DF40C7CF-72A5-A5DE-F2BA-F3B455FAF131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58" creationId="{67B1FA42-35DF-7CF7-CA18-388A26F46233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59" creationId="{18B7E4C4-6046-088B-F12A-9C35B5A09056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60" creationId="{F998F1B8-E817-9023-275D-F165A4D2B3E5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61" creationId="{F0E2E6B8-3EF4-C0D0-906D-E12FBDCC2B7E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62" creationId="{C90C1C43-A44C-5FBA-1C4F-FE58E745CA0F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63" creationId="{C390E56C-1B21-9A3B-E171-A1D0784EF8D7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64" creationId="{C4479387-28C5-5EE1-8A26-77A834FED9CA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65" creationId="{49AE0B88-BED7-E341-65C0-88AA5F25F103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66" creationId="{AC27A323-1E08-E74E-653F-92823CFDBBB3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67" creationId="{EE76D929-D9DE-4C03-2CFF-F8E5DBF0D37D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68" creationId="{81CF1DE4-4DDC-7582-37E4-81DDA81DFB68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69" creationId="{A5FD4A62-E7D0-56ED-B23B-BDAA5A9DBF73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70" creationId="{C0EF3FE1-28CD-A036-AF7C-C6C2AB2841BF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71" creationId="{7F030B88-0143-7247-8B29-C4B1B6DE67DA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72" creationId="{6BBBBF8C-7B0B-7571-12BF-FF2A0496F79E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73" creationId="{8DD4BE2D-04DF-57FD-6EA2-68F1620C0147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74" creationId="{A88CF62A-CFD1-893D-CA1E-891B06615323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75" creationId="{92DAA066-FA8B-8F74-C425-A231E9A100A6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76" creationId="{AE172646-E7B5-11B8-D621-E2892721F6C5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77" creationId="{CF019929-AFA2-A667-1F2F-E151086B40E4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78" creationId="{8D0988CD-AEA0-E2D1-0A2C-83170F927194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79" creationId="{41617F81-6BB2-6821-2978-3E9265CDDFAC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80" creationId="{26240A76-B326-F906-DA34-FC5C7F44A20D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81" creationId="{CA775FD0-B16B-1F4C-178A-85E33B7C4A76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82" creationId="{0C7FE0D5-0273-CA56-E1C0-560E11435885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83" creationId="{57DE69E5-B954-48FB-0340-D858CB635E73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84" creationId="{BFEB411B-F787-8FE7-2597-58B34B2E3B12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85" creationId="{9CFFA239-867C-1D15-B348-F9E07F421DB4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86" creationId="{2646A23F-2309-5D79-5C62-0AAC53236B68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87" creationId="{1BA35556-7519-D6EB-80FD-D7B0DA754384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88" creationId="{7FF3EE88-A669-E17E-7938-80123A4388C2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89" creationId="{253AD067-D95F-6636-EB05-23D35AEB4202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90" creationId="{9946949B-C1B5-AAB1-0AC7-23456CA3EFF5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91" creationId="{C7D85BBD-1EF0-8296-5E29-C21A8EC257C3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92" creationId="{98A75539-0682-2A14-9343-2CF8D5F47889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93" creationId="{B1BFB209-9309-C955-AE75-EFA6B8C269FB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104" creationId="{68A76531-CBF5-98D2-8511-2987CBD6B027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105" creationId="{23D59052-E767-E0DC-BEE9-7AAA09EFBFA0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106" creationId="{10F39F19-5C53-DDEC-7CA1-C9D0E2D16CFD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107" creationId="{633DA385-3B6C-D238-6567-4E3674EED6CD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108" creationId="{D77BB95B-BF1F-9EDC-9D00-C104B6AC208C}"/>
          </ac:picMkLst>
        </pc:picChg>
        <pc:picChg chg="add del mod">
          <ac:chgData name="Rebecka Janols" userId="61f175a5-6758-4ba2-97bb-1ab8b92d1555" providerId="ADAL" clId="{EA8EE3BB-C845-4777-B6C1-8AF5E7F110AA}" dt="2022-11-10T09:04:32.882" v="8184"/>
          <ac:picMkLst>
            <pc:docMk/>
            <pc:sldMk cId="4166618078" sldId="325"/>
            <ac:picMk id="109" creationId="{EF2F0FD8-2C6B-F98C-4190-42660E337D77}"/>
          </ac:picMkLst>
        </pc:picChg>
        <pc:picChg chg="add mod ord">
          <ac:chgData name="Rebecka Janols" userId="61f175a5-6758-4ba2-97bb-1ab8b92d1555" providerId="ADAL" clId="{EA8EE3BB-C845-4777-B6C1-8AF5E7F110AA}" dt="2022-11-10T09:04:51.835" v="8187" actId="167"/>
          <ac:picMkLst>
            <pc:docMk/>
            <pc:sldMk cId="4166618078" sldId="325"/>
            <ac:picMk id="114" creationId="{6825A3B3-9838-CC05-A462-419466C7E543}"/>
          </ac:picMkLst>
        </pc:picChg>
        <pc:cxnChg chg="add del mod">
          <ac:chgData name="Rebecka Janols" userId="61f175a5-6758-4ba2-97bb-1ab8b92d1555" providerId="ADAL" clId="{EA8EE3BB-C845-4777-B6C1-8AF5E7F110AA}" dt="2022-11-10T09:04:32.882" v="8184"/>
          <ac:cxnSpMkLst>
            <pc:docMk/>
            <pc:sldMk cId="4166618078" sldId="325"/>
            <ac:cxnSpMk id="52" creationId="{0C8DC702-B9D0-5B55-0B98-AF25B4168AF8}"/>
          </ac:cxnSpMkLst>
        </pc:cxnChg>
        <pc:cxnChg chg="add del mod">
          <ac:chgData name="Rebecka Janols" userId="61f175a5-6758-4ba2-97bb-1ab8b92d1555" providerId="ADAL" clId="{EA8EE3BB-C845-4777-B6C1-8AF5E7F110AA}" dt="2022-11-10T09:04:32.882" v="8184"/>
          <ac:cxnSpMkLst>
            <pc:docMk/>
            <pc:sldMk cId="4166618078" sldId="325"/>
            <ac:cxnSpMk id="53" creationId="{49BC0E8B-A047-4AAD-39CD-218A332DEBC0}"/>
          </ac:cxnSpMkLst>
        </pc:cxnChg>
        <pc:cxnChg chg="add del mod">
          <ac:chgData name="Rebecka Janols" userId="61f175a5-6758-4ba2-97bb-1ab8b92d1555" providerId="ADAL" clId="{EA8EE3BB-C845-4777-B6C1-8AF5E7F110AA}" dt="2022-11-10T09:04:32.882" v="8184"/>
          <ac:cxnSpMkLst>
            <pc:docMk/>
            <pc:sldMk cId="4166618078" sldId="325"/>
            <ac:cxnSpMk id="94" creationId="{8B19D1BF-F4FF-B3D3-D609-BE93F6E9E27D}"/>
          </ac:cxnSpMkLst>
        </pc:cxnChg>
        <pc:cxnChg chg="add del mod">
          <ac:chgData name="Rebecka Janols" userId="61f175a5-6758-4ba2-97bb-1ab8b92d1555" providerId="ADAL" clId="{EA8EE3BB-C845-4777-B6C1-8AF5E7F110AA}" dt="2022-11-10T09:04:32.882" v="8184"/>
          <ac:cxnSpMkLst>
            <pc:docMk/>
            <pc:sldMk cId="4166618078" sldId="325"/>
            <ac:cxnSpMk id="95" creationId="{6FF76CE9-0C2C-9460-1E2C-AE1B5CA74536}"/>
          </ac:cxnSpMkLst>
        </pc:cxnChg>
        <pc:cxnChg chg="add del mod">
          <ac:chgData name="Rebecka Janols" userId="61f175a5-6758-4ba2-97bb-1ab8b92d1555" providerId="ADAL" clId="{EA8EE3BB-C845-4777-B6C1-8AF5E7F110AA}" dt="2022-11-10T09:04:32.882" v="8184"/>
          <ac:cxnSpMkLst>
            <pc:docMk/>
            <pc:sldMk cId="4166618078" sldId="325"/>
            <ac:cxnSpMk id="96" creationId="{CA03F3F2-FC1E-6F09-FDE3-C9A067BFE28E}"/>
          </ac:cxnSpMkLst>
        </pc:cxnChg>
        <pc:cxnChg chg="add del mod">
          <ac:chgData name="Rebecka Janols" userId="61f175a5-6758-4ba2-97bb-1ab8b92d1555" providerId="ADAL" clId="{EA8EE3BB-C845-4777-B6C1-8AF5E7F110AA}" dt="2022-11-10T09:04:32.882" v="8184"/>
          <ac:cxnSpMkLst>
            <pc:docMk/>
            <pc:sldMk cId="4166618078" sldId="325"/>
            <ac:cxnSpMk id="97" creationId="{C67D60FF-5079-6C7B-C815-BF85E2C62F81}"/>
          </ac:cxnSpMkLst>
        </pc:cxnChg>
        <pc:cxnChg chg="add del mod">
          <ac:chgData name="Rebecka Janols" userId="61f175a5-6758-4ba2-97bb-1ab8b92d1555" providerId="ADAL" clId="{EA8EE3BB-C845-4777-B6C1-8AF5E7F110AA}" dt="2022-11-10T09:04:32.882" v="8184"/>
          <ac:cxnSpMkLst>
            <pc:docMk/>
            <pc:sldMk cId="4166618078" sldId="325"/>
            <ac:cxnSpMk id="102" creationId="{7AF94432-F6E4-C3A5-7EAC-5BA15B0B989A}"/>
          </ac:cxnSpMkLst>
        </pc:cxnChg>
        <pc:cxnChg chg="add del mod">
          <ac:chgData name="Rebecka Janols" userId="61f175a5-6758-4ba2-97bb-1ab8b92d1555" providerId="ADAL" clId="{EA8EE3BB-C845-4777-B6C1-8AF5E7F110AA}" dt="2022-11-10T09:04:32.882" v="8184"/>
          <ac:cxnSpMkLst>
            <pc:docMk/>
            <pc:sldMk cId="4166618078" sldId="325"/>
            <ac:cxnSpMk id="103" creationId="{A519EE44-7756-2FBB-1DB0-C747AB9337CE}"/>
          </ac:cxnSpMkLst>
        </pc:cxnChg>
        <pc:cxnChg chg="add del mod">
          <ac:chgData name="Rebecka Janols" userId="61f175a5-6758-4ba2-97bb-1ab8b92d1555" providerId="ADAL" clId="{EA8EE3BB-C845-4777-B6C1-8AF5E7F110AA}" dt="2022-11-10T09:04:32.882" v="8184"/>
          <ac:cxnSpMkLst>
            <pc:docMk/>
            <pc:sldMk cId="4166618078" sldId="325"/>
            <ac:cxnSpMk id="110" creationId="{7A272EB1-B5FA-8128-49C7-CB0026263BAA}"/>
          </ac:cxnSpMkLst>
        </pc:cxnChg>
        <pc:cxnChg chg="add del mod">
          <ac:chgData name="Rebecka Janols" userId="61f175a5-6758-4ba2-97bb-1ab8b92d1555" providerId="ADAL" clId="{EA8EE3BB-C845-4777-B6C1-8AF5E7F110AA}" dt="2022-11-10T09:04:32.882" v="8184"/>
          <ac:cxnSpMkLst>
            <pc:docMk/>
            <pc:sldMk cId="4166618078" sldId="325"/>
            <ac:cxnSpMk id="111" creationId="{ACA7C941-BBA6-3B7A-9F1B-166D5D1265A8}"/>
          </ac:cxnSpMkLst>
        </pc:cxnChg>
      </pc:sldChg>
      <pc:sldChg chg="addSp modSp new mod ord modShow">
        <pc:chgData name="Rebecka Janols" userId="61f175a5-6758-4ba2-97bb-1ab8b92d1555" providerId="ADAL" clId="{EA8EE3BB-C845-4777-B6C1-8AF5E7F110AA}" dt="2022-11-10T09:10:56.944" v="8241" actId="20577"/>
        <pc:sldMkLst>
          <pc:docMk/>
          <pc:sldMk cId="2780476022" sldId="326"/>
        </pc:sldMkLst>
        <pc:spChg chg="mod">
          <ac:chgData name="Rebecka Janols" userId="61f175a5-6758-4ba2-97bb-1ab8b92d1555" providerId="ADAL" clId="{EA8EE3BB-C845-4777-B6C1-8AF5E7F110AA}" dt="2022-11-10T09:01:30.203" v="8167" actId="20577"/>
          <ac:spMkLst>
            <pc:docMk/>
            <pc:sldMk cId="2780476022" sldId="326"/>
            <ac:spMk id="2" creationId="{4DA0C043-AF6B-D04B-AC74-02D866365E90}"/>
          </ac:spMkLst>
        </pc:spChg>
        <pc:spChg chg="mod">
          <ac:chgData name="Rebecka Janols" userId="61f175a5-6758-4ba2-97bb-1ab8b92d1555" providerId="ADAL" clId="{EA8EE3BB-C845-4777-B6C1-8AF5E7F110AA}" dt="2022-11-10T09:10:56.944" v="8241" actId="20577"/>
          <ac:spMkLst>
            <pc:docMk/>
            <pc:sldMk cId="2780476022" sldId="326"/>
            <ac:spMk id="3" creationId="{A51661C9-7016-75AA-A8C9-3C16F965CFD0}"/>
          </ac:spMkLst>
        </pc:spChg>
        <pc:spChg chg="add mod ord">
          <ac:chgData name="Rebecka Janols" userId="61f175a5-6758-4ba2-97bb-1ab8b92d1555" providerId="ADAL" clId="{EA8EE3BB-C845-4777-B6C1-8AF5E7F110AA}" dt="2022-11-10T09:09:48.575" v="8227" actId="1076"/>
          <ac:spMkLst>
            <pc:docMk/>
            <pc:sldMk cId="2780476022" sldId="326"/>
            <ac:spMk id="5" creationId="{EC665F83-398D-AAAC-E186-FAC6002BC512}"/>
          </ac:spMkLst>
        </pc:spChg>
        <pc:spChg chg="add mod ord">
          <ac:chgData name="Rebecka Janols" userId="61f175a5-6758-4ba2-97bb-1ab8b92d1555" providerId="ADAL" clId="{EA8EE3BB-C845-4777-B6C1-8AF5E7F110AA}" dt="2022-11-10T09:10:05.091" v="8231" actId="1076"/>
          <ac:spMkLst>
            <pc:docMk/>
            <pc:sldMk cId="2780476022" sldId="326"/>
            <ac:spMk id="6" creationId="{86FDE36E-735A-6F9D-7C38-E0D9EFE9EDA7}"/>
          </ac:spMkLst>
        </pc:spChg>
      </pc:sldChg>
      <pc:sldMasterChg chg="add addSldLayout">
        <pc:chgData name="Rebecka Janols" userId="61f175a5-6758-4ba2-97bb-1ab8b92d1555" providerId="ADAL" clId="{EA8EE3BB-C845-4777-B6C1-8AF5E7F110AA}" dt="2022-10-28T09:16:48.230" v="4100" actId="27028"/>
        <pc:sldMasterMkLst>
          <pc:docMk/>
          <pc:sldMasterMk cId="363743677" sldId="2147483854"/>
        </pc:sldMasterMkLst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363743677" sldId="2147483854"/>
            <pc:sldLayoutMk cId="2150326697" sldId="2147483855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363743677" sldId="2147483854"/>
            <pc:sldLayoutMk cId="4136926556" sldId="2147483856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363743677" sldId="2147483854"/>
            <pc:sldLayoutMk cId="2435165138" sldId="2147483857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363743677" sldId="2147483854"/>
            <pc:sldLayoutMk cId="3611017820" sldId="2147483858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363743677" sldId="2147483854"/>
            <pc:sldLayoutMk cId="4095726359" sldId="2147483859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363743677" sldId="2147483854"/>
            <pc:sldLayoutMk cId="2825422212" sldId="2147483860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363743677" sldId="2147483854"/>
            <pc:sldLayoutMk cId="4110998886" sldId="2147483929"/>
          </pc:sldLayoutMkLst>
        </pc:sldLayoutChg>
      </pc:sldMasterChg>
      <pc:sldMasterChg chg="add addSldLayout">
        <pc:chgData name="Rebecka Janols" userId="61f175a5-6758-4ba2-97bb-1ab8b92d1555" providerId="ADAL" clId="{EA8EE3BB-C845-4777-B6C1-8AF5E7F110AA}" dt="2022-10-28T09:16:48.230" v="4100" actId="27028"/>
        <pc:sldMasterMkLst>
          <pc:docMk/>
          <pc:sldMasterMk cId="1113071887" sldId="2147483875"/>
        </pc:sldMasterMkLst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1113071887" sldId="2147483875"/>
            <pc:sldLayoutMk cId="777170497" sldId="2147483876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1113071887" sldId="2147483875"/>
            <pc:sldLayoutMk cId="2625608353" sldId="2147483877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1113071887" sldId="2147483875"/>
            <pc:sldLayoutMk cId="3624356591" sldId="2147483878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1113071887" sldId="2147483875"/>
            <pc:sldLayoutMk cId="2052785839" sldId="2147483879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1113071887" sldId="2147483875"/>
            <pc:sldLayoutMk cId="83772979" sldId="2147483880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1113071887" sldId="2147483875"/>
            <pc:sldLayoutMk cId="2132791049" sldId="2147483881"/>
          </pc:sldLayoutMkLst>
        </pc:sldLayoutChg>
      </pc:sldMasterChg>
      <pc:sldMasterChg chg="add addSldLayout delSldLayout">
        <pc:chgData name="Rebecka Janols" userId="61f175a5-6758-4ba2-97bb-1ab8b92d1555" providerId="ADAL" clId="{EA8EE3BB-C845-4777-B6C1-8AF5E7F110AA}" dt="2022-10-28T09:26:18.941" v="4178" actId="47"/>
        <pc:sldMasterMkLst>
          <pc:docMk/>
          <pc:sldMasterMk cId="2874304962" sldId="2147483935"/>
        </pc:sldMasterMkLst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874304962" sldId="2147483935"/>
            <pc:sldLayoutMk cId="204984616" sldId="2147483936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874304962" sldId="2147483935"/>
            <pc:sldLayoutMk cId="1652585941" sldId="2147483937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874304962" sldId="2147483935"/>
            <pc:sldLayoutMk cId="244291818" sldId="2147483938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874304962" sldId="2147483935"/>
            <pc:sldLayoutMk cId="3600828842" sldId="2147483939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874304962" sldId="2147483935"/>
            <pc:sldLayoutMk cId="714726887" sldId="2147483940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874304962" sldId="2147483935"/>
            <pc:sldLayoutMk cId="1348722900" sldId="2147483941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874304962" sldId="2147483935"/>
            <pc:sldLayoutMk cId="3574251846" sldId="2147483942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874304962" sldId="2147483935"/>
            <pc:sldLayoutMk cId="794941883" sldId="2147483943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874304962" sldId="2147483935"/>
            <pc:sldLayoutMk cId="2635606962" sldId="2147483944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874304962" sldId="2147483935"/>
            <pc:sldLayoutMk cId="2785481987" sldId="2147483945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874304962" sldId="2147483935"/>
            <pc:sldLayoutMk cId="866842883" sldId="2147483946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874304962" sldId="2147483935"/>
            <pc:sldLayoutMk cId="2102507507" sldId="2147483947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874304962" sldId="2147483935"/>
            <pc:sldLayoutMk cId="1196452183" sldId="2147483948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874304962" sldId="2147483935"/>
            <pc:sldLayoutMk cId="331861746" sldId="2147483949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874304962" sldId="2147483935"/>
            <pc:sldLayoutMk cId="686305798" sldId="2147483950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874304962" sldId="2147483935"/>
            <pc:sldLayoutMk cId="3552270254" sldId="2147483951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874304962" sldId="2147483935"/>
            <pc:sldLayoutMk cId="4077307799" sldId="2147483952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874304962" sldId="2147483935"/>
            <pc:sldLayoutMk cId="1993383299" sldId="2147483953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874304962" sldId="2147483935"/>
            <pc:sldLayoutMk cId="3753992341" sldId="2147483954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874304962" sldId="2147483935"/>
            <pc:sldLayoutMk cId="201490602" sldId="2147483955"/>
          </pc:sldLayoutMkLst>
        </pc:sldLayoutChg>
        <pc:sldLayoutChg chg="add del">
          <pc:chgData name="Rebecka Janols" userId="61f175a5-6758-4ba2-97bb-1ab8b92d1555" providerId="ADAL" clId="{EA8EE3BB-C845-4777-B6C1-8AF5E7F110AA}" dt="2022-10-28T09:26:18.941" v="4178" actId="47"/>
          <pc:sldLayoutMkLst>
            <pc:docMk/>
            <pc:sldMasterMk cId="2874304962" sldId="2147483935"/>
            <pc:sldLayoutMk cId="1285689242" sldId="2147483956"/>
          </pc:sldLayoutMkLst>
        </pc:sldLayoutChg>
      </pc:sldMasterChg>
      <pc:sldMasterChg chg="add addSldLayout">
        <pc:chgData name="Rebecka Janols" userId="61f175a5-6758-4ba2-97bb-1ab8b92d1555" providerId="ADAL" clId="{EA8EE3BB-C845-4777-B6C1-8AF5E7F110AA}" dt="2022-10-28T09:16:48.230" v="4100" actId="27028"/>
        <pc:sldMasterMkLst>
          <pc:docMk/>
          <pc:sldMasterMk cId="2554915641" sldId="2147483957"/>
        </pc:sldMasterMkLst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554915641" sldId="2147483957"/>
            <pc:sldLayoutMk cId="4059176772" sldId="2147483958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554915641" sldId="2147483957"/>
            <pc:sldLayoutMk cId="60717782" sldId="2147483959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554915641" sldId="2147483957"/>
            <pc:sldLayoutMk cId="2964605717" sldId="2147483960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554915641" sldId="2147483957"/>
            <pc:sldLayoutMk cId="2619179479" sldId="2147483961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554915641" sldId="2147483957"/>
            <pc:sldLayoutMk cId="3406122928" sldId="2147483962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554915641" sldId="2147483957"/>
            <pc:sldLayoutMk cId="4163448006" sldId="2147483963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554915641" sldId="2147483957"/>
            <pc:sldLayoutMk cId="4278333269" sldId="2147483964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554915641" sldId="2147483957"/>
            <pc:sldLayoutMk cId="1440183421" sldId="2147483965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554915641" sldId="2147483957"/>
            <pc:sldLayoutMk cId="293522760" sldId="2147483966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554915641" sldId="2147483957"/>
            <pc:sldLayoutMk cId="1728079241" sldId="2147483967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554915641" sldId="2147483957"/>
            <pc:sldLayoutMk cId="918452834" sldId="2147483968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554915641" sldId="2147483957"/>
            <pc:sldLayoutMk cId="3841677128" sldId="2147483969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554915641" sldId="2147483957"/>
            <pc:sldLayoutMk cId="1382290319" sldId="2147483970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554915641" sldId="2147483957"/>
            <pc:sldLayoutMk cId="2436202318" sldId="2147483971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554915641" sldId="2147483957"/>
            <pc:sldLayoutMk cId="1380148078" sldId="2147483972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554915641" sldId="2147483957"/>
            <pc:sldLayoutMk cId="938134144" sldId="2147483973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554915641" sldId="2147483957"/>
            <pc:sldLayoutMk cId="2042724112" sldId="2147483974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554915641" sldId="2147483957"/>
            <pc:sldLayoutMk cId="1183466113" sldId="2147483975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554915641" sldId="2147483957"/>
            <pc:sldLayoutMk cId="3403045078" sldId="2147483976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554915641" sldId="2147483957"/>
            <pc:sldLayoutMk cId="1033055859" sldId="2147483977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554915641" sldId="2147483957"/>
            <pc:sldLayoutMk cId="3952739990" sldId="2147483978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554915641" sldId="2147483957"/>
            <pc:sldLayoutMk cId="1426158583" sldId="2147483979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554915641" sldId="2147483957"/>
            <pc:sldLayoutMk cId="3362568349" sldId="2147483980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554915641" sldId="2147483957"/>
            <pc:sldLayoutMk cId="667357780" sldId="2147483981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554915641" sldId="2147483957"/>
            <pc:sldLayoutMk cId="3332990818" sldId="2147483982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554915641" sldId="2147483957"/>
            <pc:sldLayoutMk cId="915110247" sldId="2147483983"/>
          </pc:sldLayoutMkLst>
        </pc:sldLayoutChg>
        <pc:sldLayoutChg chg="add">
          <pc:chgData name="Rebecka Janols" userId="61f175a5-6758-4ba2-97bb-1ab8b92d1555" providerId="ADAL" clId="{EA8EE3BB-C845-4777-B6C1-8AF5E7F110AA}" dt="2022-10-28T09:16:48.230" v="4100" actId="27028"/>
          <pc:sldLayoutMkLst>
            <pc:docMk/>
            <pc:sldMasterMk cId="2554915641" sldId="2147483957"/>
            <pc:sldLayoutMk cId="1353448543" sldId="2147483984"/>
          </pc:sldLayoutMkLst>
        </pc:sldLayoutChg>
      </pc:sldMasterChg>
      <pc:sldMasterChg chg="add addSldLayout">
        <pc:chgData name="Rebecka Janols" userId="61f175a5-6758-4ba2-97bb-1ab8b92d1555" providerId="ADAL" clId="{EA8EE3BB-C845-4777-B6C1-8AF5E7F110AA}" dt="2022-10-24T15:40:09.602" v="662" actId="27028"/>
        <pc:sldMasterMkLst>
          <pc:docMk/>
          <pc:sldMasterMk cId="2553579468" sldId="2147483986"/>
        </pc:sldMasterMkLst>
        <pc:sldLayoutChg chg="add">
          <pc:chgData name="Rebecka Janols" userId="61f175a5-6758-4ba2-97bb-1ab8b92d1555" providerId="ADAL" clId="{EA8EE3BB-C845-4777-B6C1-8AF5E7F110AA}" dt="2022-10-24T15:40:09.602" v="662" actId="27028"/>
          <pc:sldLayoutMkLst>
            <pc:docMk/>
            <pc:sldMasterMk cId="2553579468" sldId="2147483986"/>
            <pc:sldLayoutMk cId="1398732497" sldId="2147483996"/>
          </pc:sldLayoutMkLst>
        </pc:sldLayoutChg>
        <pc:sldLayoutChg chg="add">
          <pc:chgData name="Rebecka Janols" userId="61f175a5-6758-4ba2-97bb-1ab8b92d1555" providerId="ADAL" clId="{EA8EE3BB-C845-4777-B6C1-8AF5E7F110AA}" dt="2022-10-24T15:40:06.321" v="660" actId="27028"/>
          <pc:sldLayoutMkLst>
            <pc:docMk/>
            <pc:sldMasterMk cId="2553579468" sldId="2147483986"/>
            <pc:sldLayoutMk cId="562504938" sldId="2147483997"/>
          </pc:sldLayoutMkLst>
        </pc:sldLayoutChg>
      </pc:sldMasterChg>
      <pc:sldMasterChg chg="replId">
        <pc:chgData name="Rebecka Janols" userId="61f175a5-6758-4ba2-97bb-1ab8b92d1555" providerId="ADAL" clId="{EA8EE3BB-C845-4777-B6C1-8AF5E7F110AA}" dt="2022-10-24T15:40:06.321" v="660" actId="27028"/>
        <pc:sldMasterMkLst>
          <pc:docMk/>
          <pc:sldMasterMk cId="2371174142" sldId="2147483998"/>
        </pc:sldMasterMkLst>
      </pc:sldMasterChg>
      <pc:sldMasterChg chg="del delSldLayout">
        <pc:chgData name="Rebecka Janols" userId="61f175a5-6758-4ba2-97bb-1ab8b92d1555" providerId="ADAL" clId="{EA8EE3BB-C845-4777-B6C1-8AF5E7F110AA}" dt="2022-10-31T09:44:53.588" v="7577" actId="47"/>
        <pc:sldMasterMkLst>
          <pc:docMk/>
          <pc:sldMasterMk cId="4266874869" sldId="2147484369"/>
        </pc:sldMasterMkLst>
        <pc:sldLayoutChg chg="del">
          <pc:chgData name="Rebecka Janols" userId="61f175a5-6758-4ba2-97bb-1ab8b92d1555" providerId="ADAL" clId="{EA8EE3BB-C845-4777-B6C1-8AF5E7F110AA}" dt="2022-10-31T09:44:53.588" v="7577" actId="47"/>
          <pc:sldLayoutMkLst>
            <pc:docMk/>
            <pc:sldMasterMk cId="4266874869" sldId="2147484369"/>
            <pc:sldLayoutMk cId="2695865395" sldId="2147484370"/>
          </pc:sldLayoutMkLst>
        </pc:sldLayoutChg>
        <pc:sldLayoutChg chg="del">
          <pc:chgData name="Rebecka Janols" userId="61f175a5-6758-4ba2-97bb-1ab8b92d1555" providerId="ADAL" clId="{EA8EE3BB-C845-4777-B6C1-8AF5E7F110AA}" dt="2022-10-31T09:44:53.588" v="7577" actId="47"/>
          <pc:sldLayoutMkLst>
            <pc:docMk/>
            <pc:sldMasterMk cId="4266874869" sldId="2147484369"/>
            <pc:sldLayoutMk cId="4197593180" sldId="2147484371"/>
          </pc:sldLayoutMkLst>
        </pc:sldLayoutChg>
        <pc:sldLayoutChg chg="del">
          <pc:chgData name="Rebecka Janols" userId="61f175a5-6758-4ba2-97bb-1ab8b92d1555" providerId="ADAL" clId="{EA8EE3BB-C845-4777-B6C1-8AF5E7F110AA}" dt="2022-10-31T09:44:53.588" v="7577" actId="47"/>
          <pc:sldLayoutMkLst>
            <pc:docMk/>
            <pc:sldMasterMk cId="4266874869" sldId="2147484369"/>
            <pc:sldLayoutMk cId="3690646886" sldId="2147484372"/>
          </pc:sldLayoutMkLst>
        </pc:sldLayoutChg>
        <pc:sldLayoutChg chg="del">
          <pc:chgData name="Rebecka Janols" userId="61f175a5-6758-4ba2-97bb-1ab8b92d1555" providerId="ADAL" clId="{EA8EE3BB-C845-4777-B6C1-8AF5E7F110AA}" dt="2022-10-31T09:44:53.588" v="7577" actId="47"/>
          <pc:sldLayoutMkLst>
            <pc:docMk/>
            <pc:sldMasterMk cId="4266874869" sldId="2147484369"/>
            <pc:sldLayoutMk cId="562681298" sldId="2147484373"/>
          </pc:sldLayoutMkLst>
        </pc:sldLayoutChg>
        <pc:sldLayoutChg chg="del">
          <pc:chgData name="Rebecka Janols" userId="61f175a5-6758-4ba2-97bb-1ab8b92d1555" providerId="ADAL" clId="{EA8EE3BB-C845-4777-B6C1-8AF5E7F110AA}" dt="2022-10-31T09:44:53.588" v="7577" actId="47"/>
          <pc:sldLayoutMkLst>
            <pc:docMk/>
            <pc:sldMasterMk cId="4266874869" sldId="2147484369"/>
            <pc:sldLayoutMk cId="79908400" sldId="2147484374"/>
          </pc:sldLayoutMkLst>
        </pc:sldLayoutChg>
        <pc:sldLayoutChg chg="del">
          <pc:chgData name="Rebecka Janols" userId="61f175a5-6758-4ba2-97bb-1ab8b92d1555" providerId="ADAL" clId="{EA8EE3BB-C845-4777-B6C1-8AF5E7F110AA}" dt="2022-10-31T09:44:53.588" v="7577" actId="47"/>
          <pc:sldLayoutMkLst>
            <pc:docMk/>
            <pc:sldMasterMk cId="4266874869" sldId="2147484369"/>
            <pc:sldLayoutMk cId="2680101516" sldId="2147484375"/>
          </pc:sldLayoutMkLst>
        </pc:sldLayoutChg>
        <pc:sldLayoutChg chg="del">
          <pc:chgData name="Rebecka Janols" userId="61f175a5-6758-4ba2-97bb-1ab8b92d1555" providerId="ADAL" clId="{EA8EE3BB-C845-4777-B6C1-8AF5E7F110AA}" dt="2022-10-31T09:44:53.588" v="7577" actId="47"/>
          <pc:sldLayoutMkLst>
            <pc:docMk/>
            <pc:sldMasterMk cId="4266874869" sldId="2147484369"/>
            <pc:sldLayoutMk cId="22932587" sldId="2147484376"/>
          </pc:sldLayoutMkLst>
        </pc:sldLayoutChg>
        <pc:sldLayoutChg chg="del">
          <pc:chgData name="Rebecka Janols" userId="61f175a5-6758-4ba2-97bb-1ab8b92d1555" providerId="ADAL" clId="{EA8EE3BB-C845-4777-B6C1-8AF5E7F110AA}" dt="2022-10-31T09:44:53.588" v="7577" actId="47"/>
          <pc:sldLayoutMkLst>
            <pc:docMk/>
            <pc:sldMasterMk cId="4266874869" sldId="2147484369"/>
            <pc:sldLayoutMk cId="3944804556" sldId="2147484377"/>
          </pc:sldLayoutMkLst>
        </pc:sldLayoutChg>
        <pc:sldLayoutChg chg="del">
          <pc:chgData name="Rebecka Janols" userId="61f175a5-6758-4ba2-97bb-1ab8b92d1555" providerId="ADAL" clId="{EA8EE3BB-C845-4777-B6C1-8AF5E7F110AA}" dt="2022-10-31T09:44:53.588" v="7577" actId="47"/>
          <pc:sldLayoutMkLst>
            <pc:docMk/>
            <pc:sldMasterMk cId="4266874869" sldId="2147484369"/>
            <pc:sldLayoutMk cId="3627682757" sldId="2147484378"/>
          </pc:sldLayoutMkLst>
        </pc:sldLayoutChg>
        <pc:sldLayoutChg chg="del">
          <pc:chgData name="Rebecka Janols" userId="61f175a5-6758-4ba2-97bb-1ab8b92d1555" providerId="ADAL" clId="{EA8EE3BB-C845-4777-B6C1-8AF5E7F110AA}" dt="2022-10-31T09:44:53.588" v="7577" actId="47"/>
          <pc:sldLayoutMkLst>
            <pc:docMk/>
            <pc:sldMasterMk cId="4266874869" sldId="2147484369"/>
            <pc:sldLayoutMk cId="2430304585" sldId="2147484379"/>
          </pc:sldLayoutMkLst>
        </pc:sldLayoutChg>
        <pc:sldLayoutChg chg="del">
          <pc:chgData name="Rebecka Janols" userId="61f175a5-6758-4ba2-97bb-1ab8b92d1555" providerId="ADAL" clId="{EA8EE3BB-C845-4777-B6C1-8AF5E7F110AA}" dt="2022-10-31T09:44:53.588" v="7577" actId="47"/>
          <pc:sldLayoutMkLst>
            <pc:docMk/>
            <pc:sldMasterMk cId="4266874869" sldId="2147484369"/>
            <pc:sldLayoutMk cId="661518062" sldId="2147484380"/>
          </pc:sldLayoutMkLst>
        </pc:sldLayoutChg>
        <pc:sldLayoutChg chg="del">
          <pc:chgData name="Rebecka Janols" userId="61f175a5-6758-4ba2-97bb-1ab8b92d1555" providerId="ADAL" clId="{EA8EE3BB-C845-4777-B6C1-8AF5E7F110AA}" dt="2022-10-31T09:44:53.588" v="7577" actId="47"/>
          <pc:sldLayoutMkLst>
            <pc:docMk/>
            <pc:sldMasterMk cId="4266874869" sldId="2147484369"/>
            <pc:sldLayoutMk cId="2105485361" sldId="2147484394"/>
          </pc:sldLayoutMkLst>
        </pc:sldLayoutChg>
        <pc:sldLayoutChg chg="del">
          <pc:chgData name="Rebecka Janols" userId="61f175a5-6758-4ba2-97bb-1ab8b92d1555" providerId="ADAL" clId="{EA8EE3BB-C845-4777-B6C1-8AF5E7F110AA}" dt="2022-10-31T09:44:53.588" v="7577" actId="47"/>
          <pc:sldLayoutMkLst>
            <pc:docMk/>
            <pc:sldMasterMk cId="4266874869" sldId="2147484369"/>
            <pc:sldLayoutMk cId="2553824044" sldId="2147484549"/>
          </pc:sldLayoutMkLst>
        </pc:sldLayoutChg>
      </pc:sldMasterChg>
    </pc:docChg>
  </pc:docChgLst>
  <pc:docChgLst>
    <pc:chgData name="Andreas O Skog" userId="S::andreas.skog@regionvasterbotten.se::960a4078-21bc-45cb-b4a9-7879a1531e5d" providerId="AD" clId="Web-{F7BF06F7-9971-6B85-69EC-4FC9D9C9D78A}"/>
    <pc:docChg chg="modSld">
      <pc:chgData name="Andreas O Skog" userId="S::andreas.skog@regionvasterbotten.se::960a4078-21bc-45cb-b4a9-7879a1531e5d" providerId="AD" clId="Web-{F7BF06F7-9971-6B85-69EC-4FC9D9C9D78A}" dt="2023-12-15T07:20:46.627" v="3"/>
      <pc:docMkLst>
        <pc:docMk/>
      </pc:docMkLst>
      <pc:sldChg chg="delSp modSp">
        <pc:chgData name="Andreas O Skog" userId="S::andreas.skog@regionvasterbotten.se::960a4078-21bc-45cb-b4a9-7879a1531e5d" providerId="AD" clId="Web-{F7BF06F7-9971-6B85-69EC-4FC9D9C9D78A}" dt="2023-12-15T07:20:46.627" v="3"/>
        <pc:sldMkLst>
          <pc:docMk/>
          <pc:sldMk cId="4166618078" sldId="325"/>
        </pc:sldMkLst>
        <pc:graphicFrameChg chg="del mod">
          <ac:chgData name="Andreas O Skog" userId="S::andreas.skog@regionvasterbotten.se::960a4078-21bc-45cb-b4a9-7879a1531e5d" providerId="AD" clId="Web-{F7BF06F7-9971-6B85-69EC-4FC9D9C9D78A}" dt="2023-12-15T07:20:46.627" v="3"/>
          <ac:graphicFrameMkLst>
            <pc:docMk/>
            <pc:sldMk cId="4166618078" sldId="325"/>
            <ac:graphicFrameMk id="11" creationId="{D944A1E2-0956-4D4D-B11C-BD61A96376AA}"/>
          </ac:graphicFrameMkLst>
        </pc:graphicFrameChg>
        <pc:graphicFrameChg chg="del mod">
          <ac:chgData name="Andreas O Skog" userId="S::andreas.skog@regionvasterbotten.se::960a4078-21bc-45cb-b4a9-7879a1531e5d" providerId="AD" clId="Web-{F7BF06F7-9971-6B85-69EC-4FC9D9C9D78A}" dt="2023-12-15T07:20:40.486" v="2"/>
          <ac:graphicFrameMkLst>
            <pc:docMk/>
            <pc:sldMk cId="4166618078" sldId="325"/>
            <ac:graphicFrameMk id="13" creationId="{E24BFCDA-1E45-3AFD-4B92-7EF6214855CE}"/>
          </ac:graphicFrameMkLst>
        </pc:graphicFrameChg>
      </pc:sldChg>
    </pc:docChg>
  </pc:docChgLst>
  <pc:docChgLst>
    <pc:chgData name="Malin Bergvall" userId="S::malin.bergvall_regionvasterbotten.se#ext#@umea.onmicrosoft.com::02561d3e-c212-4c6f-8d6b-83e5493cadda" providerId="AD" clId="Web-{0C708C42-03C4-7AED-F5BD-8534CCAFA15B}"/>
    <pc:docChg chg="modSld">
      <pc:chgData name="Malin Bergvall" userId="S::malin.bergvall_regionvasterbotten.se#ext#@umea.onmicrosoft.com::02561d3e-c212-4c6f-8d6b-83e5493cadda" providerId="AD" clId="Web-{0C708C42-03C4-7AED-F5BD-8534CCAFA15B}" dt="2022-11-14T07:20:06.667" v="452"/>
      <pc:docMkLst>
        <pc:docMk/>
      </pc:docMkLst>
      <pc:sldChg chg="modNotes">
        <pc:chgData name="Malin Bergvall" userId="S::malin.bergvall_regionvasterbotten.se#ext#@umea.onmicrosoft.com::02561d3e-c212-4c6f-8d6b-83e5493cadda" providerId="AD" clId="Web-{0C708C42-03C4-7AED-F5BD-8534CCAFA15B}" dt="2022-11-14T07:20:06.667" v="452"/>
        <pc:sldMkLst>
          <pc:docMk/>
          <pc:sldMk cId="1480823917" sldId="301"/>
        </pc:sldMkLst>
      </pc:sldChg>
      <pc:sldChg chg="modNotes">
        <pc:chgData name="Malin Bergvall" userId="S::malin.bergvall_regionvasterbotten.se#ext#@umea.onmicrosoft.com::02561d3e-c212-4c6f-8d6b-83e5493cadda" providerId="AD" clId="Web-{0C708C42-03C4-7AED-F5BD-8534CCAFA15B}" dt="2022-11-14T07:08:30.644" v="34"/>
        <pc:sldMkLst>
          <pc:docMk/>
          <pc:sldMk cId="3907230245" sldId="307"/>
        </pc:sldMkLst>
      </pc:sldChg>
      <pc:sldChg chg="modNotes">
        <pc:chgData name="Malin Bergvall" userId="S::malin.bergvall_regionvasterbotten.se#ext#@umea.onmicrosoft.com::02561d3e-c212-4c6f-8d6b-83e5493cadda" providerId="AD" clId="Web-{0C708C42-03C4-7AED-F5BD-8534CCAFA15B}" dt="2022-11-14T07:12:58.531" v="129"/>
        <pc:sldMkLst>
          <pc:docMk/>
          <pc:sldMk cId="3337684185" sldId="311"/>
        </pc:sldMkLst>
      </pc:sldChg>
      <pc:sldChg chg="modNotes">
        <pc:chgData name="Malin Bergvall" userId="S::malin.bergvall_regionvasterbotten.se#ext#@umea.onmicrosoft.com::02561d3e-c212-4c6f-8d6b-83e5493cadda" providerId="AD" clId="Web-{0C708C42-03C4-7AED-F5BD-8534CCAFA15B}" dt="2022-11-14T07:18:52.840" v="391"/>
        <pc:sldMkLst>
          <pc:docMk/>
          <pc:sldMk cId="143272862" sldId="313"/>
        </pc:sldMkLst>
      </pc:sldChg>
      <pc:sldChg chg="modNotes">
        <pc:chgData name="Malin Bergvall" userId="S::malin.bergvall_regionvasterbotten.se#ext#@umea.onmicrosoft.com::02561d3e-c212-4c6f-8d6b-83e5493cadda" providerId="AD" clId="Web-{0C708C42-03C4-7AED-F5BD-8534CCAFA15B}" dt="2022-11-14T07:12:38.313" v="119"/>
        <pc:sldMkLst>
          <pc:docMk/>
          <pc:sldMk cId="3220650030" sldId="315"/>
        </pc:sldMkLst>
      </pc:sldChg>
      <pc:sldChg chg="modNotes">
        <pc:chgData name="Malin Bergvall" userId="S::malin.bergvall_regionvasterbotten.se#ext#@umea.onmicrosoft.com::02561d3e-c212-4c6f-8d6b-83e5493cadda" providerId="AD" clId="Web-{0C708C42-03C4-7AED-F5BD-8534CCAFA15B}" dt="2022-11-14T07:19:49.948" v="409"/>
        <pc:sldMkLst>
          <pc:docMk/>
          <pc:sldMk cId="1223796912" sldId="320"/>
        </pc:sldMkLst>
      </pc:sldChg>
      <pc:sldChg chg="modNotes">
        <pc:chgData name="Malin Bergvall" userId="S::malin.bergvall_regionvasterbotten.se#ext#@umea.onmicrosoft.com::02561d3e-c212-4c6f-8d6b-83e5493cadda" providerId="AD" clId="Web-{0C708C42-03C4-7AED-F5BD-8534CCAFA15B}" dt="2022-11-14T07:08:11.004" v="24"/>
        <pc:sldMkLst>
          <pc:docMk/>
          <pc:sldMk cId="1028744110" sldId="321"/>
        </pc:sldMkLst>
      </pc:sldChg>
      <pc:sldChg chg="modNotes">
        <pc:chgData name="Malin Bergvall" userId="S::malin.bergvall_regionvasterbotten.se#ext#@umea.onmicrosoft.com::02561d3e-c212-4c6f-8d6b-83e5493cadda" providerId="AD" clId="Web-{0C708C42-03C4-7AED-F5BD-8534CCAFA15B}" dt="2022-11-14T07:19:47.448" v="406"/>
        <pc:sldMkLst>
          <pc:docMk/>
          <pc:sldMk cId="1752047857" sldId="323"/>
        </pc:sldMkLst>
      </pc:sldChg>
      <pc:sldChg chg="modNotes">
        <pc:chgData name="Malin Bergvall" userId="S::malin.bergvall_regionvasterbotten.se#ext#@umea.onmicrosoft.com::02561d3e-c212-4c6f-8d6b-83e5493cadda" providerId="AD" clId="Web-{0C708C42-03C4-7AED-F5BD-8534CCAFA15B}" dt="2022-11-14T07:18:31.965" v="387"/>
        <pc:sldMkLst>
          <pc:docMk/>
          <pc:sldMk cId="3932934529" sldId="324"/>
        </pc:sldMkLst>
      </pc:sldChg>
      <pc:sldChg chg="modSp">
        <pc:chgData name="Malin Bergvall" userId="S::malin.bergvall_regionvasterbotten.se#ext#@umea.onmicrosoft.com::02561d3e-c212-4c6f-8d6b-83e5493cadda" providerId="AD" clId="Web-{0C708C42-03C4-7AED-F5BD-8534CCAFA15B}" dt="2022-11-14T07:11:59.829" v="111" actId="20577"/>
        <pc:sldMkLst>
          <pc:docMk/>
          <pc:sldMk cId="2780476022" sldId="326"/>
        </pc:sldMkLst>
        <pc:spChg chg="mod">
          <ac:chgData name="Malin Bergvall" userId="S::malin.bergvall_regionvasterbotten.se#ext#@umea.onmicrosoft.com::02561d3e-c212-4c6f-8d6b-83e5493cadda" providerId="AD" clId="Web-{0C708C42-03C4-7AED-F5BD-8534CCAFA15B}" dt="2022-11-14T07:11:59.829" v="111" actId="20577"/>
          <ac:spMkLst>
            <pc:docMk/>
            <pc:sldMk cId="2780476022" sldId="326"/>
            <ac:spMk id="3" creationId="{A51661C9-7016-75AA-A8C9-3C16F965CFD0}"/>
          </ac:spMkLst>
        </pc:spChg>
      </pc:sldChg>
    </pc:docChg>
  </pc:docChgLst>
  <pc:docChgLst>
    <pc:chgData name="Malin Bergvall" userId="S::malin.bergvall_regionvasterbotten.se#ext#@umea.onmicrosoft.com::02561d3e-c212-4c6f-8d6b-83e5493cadda" providerId="AD" clId="Web-{6329F1C4-FAC4-7903-4CAD-C1AFE3351915}"/>
    <pc:docChg chg="modSld">
      <pc:chgData name="Malin Bergvall" userId="S::malin.bergvall_regionvasterbotten.se#ext#@umea.onmicrosoft.com::02561d3e-c212-4c6f-8d6b-83e5493cadda" providerId="AD" clId="Web-{6329F1C4-FAC4-7903-4CAD-C1AFE3351915}" dt="2022-11-14T06:55:53.499" v="16" actId="20577"/>
      <pc:docMkLst>
        <pc:docMk/>
      </pc:docMkLst>
      <pc:sldChg chg="modSp">
        <pc:chgData name="Malin Bergvall" userId="S::malin.bergvall_regionvasterbotten.se#ext#@umea.onmicrosoft.com::02561d3e-c212-4c6f-8d6b-83e5493cadda" providerId="AD" clId="Web-{6329F1C4-FAC4-7903-4CAD-C1AFE3351915}" dt="2022-11-14T06:55:53.499" v="16" actId="20577"/>
        <pc:sldMkLst>
          <pc:docMk/>
          <pc:sldMk cId="2780476022" sldId="326"/>
        </pc:sldMkLst>
        <pc:spChg chg="mod">
          <ac:chgData name="Malin Bergvall" userId="S::malin.bergvall_regionvasterbotten.se#ext#@umea.onmicrosoft.com::02561d3e-c212-4c6f-8d6b-83e5493cadda" providerId="AD" clId="Web-{6329F1C4-FAC4-7903-4CAD-C1AFE3351915}" dt="2022-11-14T06:55:53.499" v="16" actId="20577"/>
          <ac:spMkLst>
            <pc:docMk/>
            <pc:sldMk cId="2780476022" sldId="326"/>
            <ac:spMk id="3" creationId="{A51661C9-7016-75AA-A8C9-3C16F965CFD0}"/>
          </ac:spMkLst>
        </pc:spChg>
      </pc:sldChg>
    </pc:docChg>
  </pc:docChgLst>
  <pc:docChgLst>
    <pc:chgData name="Kim Schagerström" userId="S::kim.schagerstrom_umea.se#ext#@vlladmin.onmicrosoft.com::dc445946-2295-4c6e-bd0f-823dfbe7d628" providerId="AD" clId="Web-{FC0AC8B5-CEC4-483D-8A45-8D67B78D7BEA}"/>
    <pc:docChg chg="modSld">
      <pc:chgData name="Kim Schagerström" userId="S::kim.schagerstrom_umea.se#ext#@vlladmin.onmicrosoft.com::dc445946-2295-4c6e-bd0f-823dfbe7d628" providerId="AD" clId="Web-{FC0AC8B5-CEC4-483D-8A45-8D67B78D7BEA}" dt="2022-11-16T10:19:49.084" v="3"/>
      <pc:docMkLst>
        <pc:docMk/>
      </pc:docMkLst>
      <pc:sldChg chg="delSp">
        <pc:chgData name="Kim Schagerström" userId="S::kim.schagerstrom_umea.se#ext#@vlladmin.onmicrosoft.com::dc445946-2295-4c6e-bd0f-823dfbe7d628" providerId="AD" clId="Web-{FC0AC8B5-CEC4-483D-8A45-8D67B78D7BEA}" dt="2022-11-16T10:19:49.084" v="3"/>
        <pc:sldMkLst>
          <pc:docMk/>
          <pc:sldMk cId="3875616263" sldId="280"/>
        </pc:sldMkLst>
        <pc:spChg chg="del">
          <ac:chgData name="Kim Schagerström" userId="S::kim.schagerstrom_umea.se#ext#@vlladmin.onmicrosoft.com::dc445946-2295-4c6e-bd0f-823dfbe7d628" providerId="AD" clId="Web-{FC0AC8B5-CEC4-483D-8A45-8D67B78D7BEA}" dt="2022-11-16T10:19:49.084" v="3"/>
          <ac:spMkLst>
            <pc:docMk/>
            <pc:sldMk cId="3875616263" sldId="280"/>
            <ac:spMk id="7" creationId="{A4068BB8-B51D-B8DE-8DB6-660012801F0F}"/>
          </ac:spMkLst>
        </pc:spChg>
      </pc:sldChg>
      <pc:sldChg chg="delSp">
        <pc:chgData name="Kim Schagerström" userId="S::kim.schagerstrom_umea.se#ext#@vlladmin.onmicrosoft.com::dc445946-2295-4c6e-bd0f-823dfbe7d628" providerId="AD" clId="Web-{FC0AC8B5-CEC4-483D-8A45-8D67B78D7BEA}" dt="2022-11-16T10:17:52.501" v="2"/>
        <pc:sldMkLst>
          <pc:docMk/>
          <pc:sldMk cId="143272862" sldId="313"/>
        </pc:sldMkLst>
        <pc:spChg chg="del">
          <ac:chgData name="Kim Schagerström" userId="S::kim.schagerstrom_umea.se#ext#@vlladmin.onmicrosoft.com::dc445946-2295-4c6e-bd0f-823dfbe7d628" providerId="AD" clId="Web-{FC0AC8B5-CEC4-483D-8A45-8D67B78D7BEA}" dt="2022-11-16T10:17:52.501" v="2"/>
          <ac:spMkLst>
            <pc:docMk/>
            <pc:sldMk cId="143272862" sldId="313"/>
            <ac:spMk id="4" creationId="{197DBF4A-8E98-9634-63CC-83699DD8A518}"/>
          </ac:spMkLst>
        </pc:spChg>
      </pc:sldChg>
      <pc:sldChg chg="delSp modSp">
        <pc:chgData name="Kim Schagerström" userId="S::kim.schagerstrom_umea.se#ext#@vlladmin.onmicrosoft.com::dc445946-2295-4c6e-bd0f-823dfbe7d628" providerId="AD" clId="Web-{FC0AC8B5-CEC4-483D-8A45-8D67B78D7BEA}" dt="2022-11-16T10:17:47.501" v="1"/>
        <pc:sldMkLst>
          <pc:docMk/>
          <pc:sldMk cId="1752047857" sldId="323"/>
        </pc:sldMkLst>
        <pc:spChg chg="del">
          <ac:chgData name="Kim Schagerström" userId="S::kim.schagerstrom_umea.se#ext#@vlladmin.onmicrosoft.com::dc445946-2295-4c6e-bd0f-823dfbe7d628" providerId="AD" clId="Web-{FC0AC8B5-CEC4-483D-8A45-8D67B78D7BEA}" dt="2022-11-16T10:17:47.501" v="1"/>
          <ac:spMkLst>
            <pc:docMk/>
            <pc:sldMk cId="1752047857" sldId="323"/>
            <ac:spMk id="4" creationId="{197DBF4A-8E98-9634-63CC-83699DD8A518}"/>
          </ac:spMkLst>
        </pc:spChg>
        <pc:spChg chg="mod">
          <ac:chgData name="Kim Schagerström" userId="S::kim.schagerstrom_umea.se#ext#@vlladmin.onmicrosoft.com::dc445946-2295-4c6e-bd0f-823dfbe7d628" providerId="AD" clId="Web-{FC0AC8B5-CEC4-483D-8A45-8D67B78D7BEA}" dt="2022-11-16T10:17:36.938" v="0" actId="14100"/>
          <ac:spMkLst>
            <pc:docMk/>
            <pc:sldMk cId="1752047857" sldId="323"/>
            <ac:spMk id="21" creationId="{4171328E-883A-E3F1-9981-944A56C62668}"/>
          </ac:spMkLst>
        </pc:spChg>
      </pc:sldChg>
    </pc:docChg>
  </pc:docChgLst>
  <pc:docChgLst>
    <pc:chgData name="Rebecka Janols" userId="61f175a5-6758-4ba2-97bb-1ab8b92d1555" providerId="ADAL" clId="{161E2924-C11F-428F-84B0-0AE2115E6642}"/>
    <pc:docChg chg="custSel delSld modSld delMainMaster modSection">
      <pc:chgData name="Rebecka Janols" userId="61f175a5-6758-4ba2-97bb-1ab8b92d1555" providerId="ADAL" clId="{161E2924-C11F-428F-84B0-0AE2115E6642}" dt="2022-11-15T06:41:18.098" v="1384" actId="20577"/>
      <pc:docMkLst>
        <pc:docMk/>
      </pc:docMkLst>
      <pc:sldChg chg="del">
        <pc:chgData name="Rebecka Janols" userId="61f175a5-6758-4ba2-97bb-1ab8b92d1555" providerId="ADAL" clId="{161E2924-C11F-428F-84B0-0AE2115E6642}" dt="2022-11-14T11:52:38.271" v="1335" actId="47"/>
        <pc:sldMkLst>
          <pc:docMk/>
          <pc:sldMk cId="3791958861" sldId="257"/>
        </pc:sldMkLst>
      </pc:sldChg>
      <pc:sldChg chg="modNotesTx">
        <pc:chgData name="Rebecka Janols" userId="61f175a5-6758-4ba2-97bb-1ab8b92d1555" providerId="ADAL" clId="{161E2924-C11F-428F-84B0-0AE2115E6642}" dt="2022-11-14T11:44:58.940" v="1231" actId="20577"/>
        <pc:sldMkLst>
          <pc:docMk/>
          <pc:sldMk cId="2034522703" sldId="272"/>
        </pc:sldMkLst>
      </pc:sldChg>
      <pc:sldChg chg="modNotesTx">
        <pc:chgData name="Rebecka Janols" userId="61f175a5-6758-4ba2-97bb-1ab8b92d1555" providerId="ADAL" clId="{161E2924-C11F-428F-84B0-0AE2115E6642}" dt="2022-11-14T11:45:54.850" v="1334" actId="20577"/>
        <pc:sldMkLst>
          <pc:docMk/>
          <pc:sldMk cId="3986746252" sldId="302"/>
        </pc:sldMkLst>
      </pc:sldChg>
      <pc:sldChg chg="modNotesTx">
        <pc:chgData name="Rebecka Janols" userId="61f175a5-6758-4ba2-97bb-1ab8b92d1555" providerId="ADAL" clId="{161E2924-C11F-428F-84B0-0AE2115E6642}" dt="2022-11-14T11:28:58.261" v="15" actId="20577"/>
        <pc:sldMkLst>
          <pc:docMk/>
          <pc:sldMk cId="3337684185" sldId="311"/>
        </pc:sldMkLst>
      </pc:sldChg>
      <pc:sldChg chg="modNotesTx">
        <pc:chgData name="Rebecka Janols" userId="61f175a5-6758-4ba2-97bb-1ab8b92d1555" providerId="ADAL" clId="{161E2924-C11F-428F-84B0-0AE2115E6642}" dt="2022-11-15T06:37:13.111" v="1366" actId="20577"/>
        <pc:sldMkLst>
          <pc:docMk/>
          <pc:sldMk cId="1028744110" sldId="321"/>
        </pc:sldMkLst>
      </pc:sldChg>
      <pc:sldChg chg="modSp mod">
        <pc:chgData name="Rebecka Janols" userId="61f175a5-6758-4ba2-97bb-1ab8b92d1555" providerId="ADAL" clId="{161E2924-C11F-428F-84B0-0AE2115E6642}" dt="2022-11-15T06:41:18.098" v="1384" actId="20577"/>
        <pc:sldMkLst>
          <pc:docMk/>
          <pc:sldMk cId="1419869429" sldId="322"/>
        </pc:sldMkLst>
        <pc:spChg chg="mod">
          <ac:chgData name="Rebecka Janols" userId="61f175a5-6758-4ba2-97bb-1ab8b92d1555" providerId="ADAL" clId="{161E2924-C11F-428F-84B0-0AE2115E6642}" dt="2022-11-15T06:41:18.098" v="1384" actId="20577"/>
          <ac:spMkLst>
            <pc:docMk/>
            <pc:sldMk cId="1419869429" sldId="322"/>
            <ac:spMk id="18" creationId="{1242FF9E-6C97-B55F-71B5-A591B9A77FE1}"/>
          </ac:spMkLst>
        </pc:spChg>
      </pc:sldChg>
      <pc:sldMasterChg chg="del delSldLayout">
        <pc:chgData name="Rebecka Janols" userId="61f175a5-6758-4ba2-97bb-1ab8b92d1555" providerId="ADAL" clId="{161E2924-C11F-428F-84B0-0AE2115E6642}" dt="2022-11-14T11:52:38.271" v="1335" actId="47"/>
        <pc:sldMasterMkLst>
          <pc:docMk/>
          <pc:sldMasterMk cId="2371174142" sldId="2147483998"/>
        </pc:sldMasterMkLst>
        <pc:sldLayoutChg chg="del">
          <pc:chgData name="Rebecka Janols" userId="61f175a5-6758-4ba2-97bb-1ab8b92d1555" providerId="ADAL" clId="{161E2924-C11F-428F-84B0-0AE2115E6642}" dt="2022-11-14T11:52:38.271" v="1335" actId="47"/>
          <pc:sldLayoutMkLst>
            <pc:docMk/>
            <pc:sldMasterMk cId="2371174142" sldId="2147483998"/>
            <pc:sldLayoutMk cId="737701796" sldId="2147483650"/>
          </pc:sldLayoutMkLst>
        </pc:sldLayoutChg>
        <pc:sldLayoutChg chg="del">
          <pc:chgData name="Rebecka Janols" userId="61f175a5-6758-4ba2-97bb-1ab8b92d1555" providerId="ADAL" clId="{161E2924-C11F-428F-84B0-0AE2115E6642}" dt="2022-11-14T11:52:38.271" v="1335" actId="47"/>
          <pc:sldLayoutMkLst>
            <pc:docMk/>
            <pc:sldMasterMk cId="2371174142" sldId="2147483998"/>
            <pc:sldLayoutMk cId="3422178006" sldId="2147483651"/>
          </pc:sldLayoutMkLst>
        </pc:sldLayoutChg>
        <pc:sldLayoutChg chg="del">
          <pc:chgData name="Rebecka Janols" userId="61f175a5-6758-4ba2-97bb-1ab8b92d1555" providerId="ADAL" clId="{161E2924-C11F-428F-84B0-0AE2115E6642}" dt="2022-11-14T11:52:38.271" v="1335" actId="47"/>
          <pc:sldLayoutMkLst>
            <pc:docMk/>
            <pc:sldMasterMk cId="2371174142" sldId="2147483998"/>
            <pc:sldLayoutMk cId="721214109" sldId="2147483987"/>
          </pc:sldLayoutMkLst>
        </pc:sldLayoutChg>
        <pc:sldLayoutChg chg="del">
          <pc:chgData name="Rebecka Janols" userId="61f175a5-6758-4ba2-97bb-1ab8b92d1555" providerId="ADAL" clId="{161E2924-C11F-428F-84B0-0AE2115E6642}" dt="2022-11-14T11:52:38.271" v="1335" actId="47"/>
          <pc:sldLayoutMkLst>
            <pc:docMk/>
            <pc:sldMasterMk cId="2371174142" sldId="2147483998"/>
            <pc:sldLayoutMk cId="387906271" sldId="2147483988"/>
          </pc:sldLayoutMkLst>
        </pc:sldLayoutChg>
        <pc:sldLayoutChg chg="del">
          <pc:chgData name="Rebecka Janols" userId="61f175a5-6758-4ba2-97bb-1ab8b92d1555" providerId="ADAL" clId="{161E2924-C11F-428F-84B0-0AE2115E6642}" dt="2022-11-14T11:52:38.271" v="1335" actId="47"/>
          <pc:sldLayoutMkLst>
            <pc:docMk/>
            <pc:sldMasterMk cId="2371174142" sldId="2147483998"/>
            <pc:sldLayoutMk cId="3792009734" sldId="2147483989"/>
          </pc:sldLayoutMkLst>
        </pc:sldLayoutChg>
        <pc:sldLayoutChg chg="del">
          <pc:chgData name="Rebecka Janols" userId="61f175a5-6758-4ba2-97bb-1ab8b92d1555" providerId="ADAL" clId="{161E2924-C11F-428F-84B0-0AE2115E6642}" dt="2022-11-14T11:52:38.271" v="1335" actId="47"/>
          <pc:sldLayoutMkLst>
            <pc:docMk/>
            <pc:sldMasterMk cId="2371174142" sldId="2147483998"/>
            <pc:sldLayoutMk cId="3023629625" sldId="2147483990"/>
          </pc:sldLayoutMkLst>
        </pc:sldLayoutChg>
        <pc:sldLayoutChg chg="del">
          <pc:chgData name="Rebecka Janols" userId="61f175a5-6758-4ba2-97bb-1ab8b92d1555" providerId="ADAL" clId="{161E2924-C11F-428F-84B0-0AE2115E6642}" dt="2022-11-14T11:52:38.271" v="1335" actId="47"/>
          <pc:sldLayoutMkLst>
            <pc:docMk/>
            <pc:sldMasterMk cId="2371174142" sldId="2147483998"/>
            <pc:sldLayoutMk cId="2400409258" sldId="2147483991"/>
          </pc:sldLayoutMkLst>
        </pc:sldLayoutChg>
        <pc:sldLayoutChg chg="del">
          <pc:chgData name="Rebecka Janols" userId="61f175a5-6758-4ba2-97bb-1ab8b92d1555" providerId="ADAL" clId="{161E2924-C11F-428F-84B0-0AE2115E6642}" dt="2022-11-14T11:52:38.271" v="1335" actId="47"/>
          <pc:sldLayoutMkLst>
            <pc:docMk/>
            <pc:sldMasterMk cId="2371174142" sldId="2147483998"/>
            <pc:sldLayoutMk cId="3466465669" sldId="2147483992"/>
          </pc:sldLayoutMkLst>
        </pc:sldLayoutChg>
        <pc:sldLayoutChg chg="del">
          <pc:chgData name="Rebecka Janols" userId="61f175a5-6758-4ba2-97bb-1ab8b92d1555" providerId="ADAL" clId="{161E2924-C11F-428F-84B0-0AE2115E6642}" dt="2022-11-14T11:52:38.271" v="1335" actId="47"/>
          <pc:sldLayoutMkLst>
            <pc:docMk/>
            <pc:sldMasterMk cId="2371174142" sldId="2147483998"/>
            <pc:sldLayoutMk cId="3238276584" sldId="2147483993"/>
          </pc:sldLayoutMkLst>
        </pc:sldLayoutChg>
        <pc:sldLayoutChg chg="del">
          <pc:chgData name="Rebecka Janols" userId="61f175a5-6758-4ba2-97bb-1ab8b92d1555" providerId="ADAL" clId="{161E2924-C11F-428F-84B0-0AE2115E6642}" dt="2022-11-14T11:52:38.271" v="1335" actId="47"/>
          <pc:sldLayoutMkLst>
            <pc:docMk/>
            <pc:sldMasterMk cId="2371174142" sldId="2147483998"/>
            <pc:sldLayoutMk cId="157744512" sldId="2147483994"/>
          </pc:sldLayoutMkLst>
        </pc:sldLayoutChg>
        <pc:sldLayoutChg chg="del">
          <pc:chgData name="Rebecka Janols" userId="61f175a5-6758-4ba2-97bb-1ab8b92d1555" providerId="ADAL" clId="{161E2924-C11F-428F-84B0-0AE2115E6642}" dt="2022-11-14T11:52:38.271" v="1335" actId="47"/>
          <pc:sldLayoutMkLst>
            <pc:docMk/>
            <pc:sldMasterMk cId="2371174142" sldId="2147483998"/>
            <pc:sldLayoutMk cId="1728604247" sldId="2147483995"/>
          </pc:sldLayoutMkLst>
        </pc:sldLayoutChg>
      </pc:sldMasterChg>
    </pc:docChg>
  </pc:docChgLst>
  <pc:docChgLst>
    <pc:chgData name="Malin Bergvall" userId="S::malin.bergvall_regionvasterbotten.se#ext#@umea.onmicrosoft.com::02561d3e-c212-4c6f-8d6b-83e5493cadda" providerId="AD" clId="Web-{A6ACD2E1-9874-F8CB-7E1D-B76271D596A2}"/>
    <pc:docChg chg="modSld">
      <pc:chgData name="Malin Bergvall" userId="S::malin.bergvall_regionvasterbotten.se#ext#@umea.onmicrosoft.com::02561d3e-c212-4c6f-8d6b-83e5493cadda" providerId="AD" clId="Web-{A6ACD2E1-9874-F8CB-7E1D-B76271D596A2}" dt="2022-11-14T07:32:26.556" v="403"/>
      <pc:docMkLst>
        <pc:docMk/>
      </pc:docMkLst>
      <pc:sldChg chg="modNotes">
        <pc:chgData name="Malin Bergvall" userId="S::malin.bergvall_regionvasterbotten.se#ext#@umea.onmicrosoft.com::02561d3e-c212-4c6f-8d6b-83e5493cadda" providerId="AD" clId="Web-{A6ACD2E1-9874-F8CB-7E1D-B76271D596A2}" dt="2022-11-14T07:31:02.446" v="325"/>
        <pc:sldMkLst>
          <pc:docMk/>
          <pc:sldMk cId="143272862" sldId="313"/>
        </pc:sldMkLst>
      </pc:sldChg>
      <pc:sldChg chg="modNotes">
        <pc:chgData name="Malin Bergvall" userId="S::malin.bergvall_regionvasterbotten.se#ext#@umea.onmicrosoft.com::02561d3e-c212-4c6f-8d6b-83e5493cadda" providerId="AD" clId="Web-{A6ACD2E1-9874-F8CB-7E1D-B76271D596A2}" dt="2022-11-14T07:32:26.556" v="403"/>
        <pc:sldMkLst>
          <pc:docMk/>
          <pc:sldMk cId="1752047857" sldId="323"/>
        </pc:sldMkLst>
      </pc:sldChg>
      <pc:sldChg chg="modNotes">
        <pc:chgData name="Malin Bergvall" userId="S::malin.bergvall_regionvasterbotten.se#ext#@umea.onmicrosoft.com::02561d3e-c212-4c6f-8d6b-83e5493cadda" providerId="AD" clId="Web-{A6ACD2E1-9874-F8CB-7E1D-B76271D596A2}" dt="2022-11-14T07:30:02.226" v="258"/>
        <pc:sldMkLst>
          <pc:docMk/>
          <pc:sldMk cId="3932934529" sldId="324"/>
        </pc:sldMkLst>
      </pc:sldChg>
      <pc:sldChg chg="modSp">
        <pc:chgData name="Malin Bergvall" userId="S::malin.bergvall_regionvasterbotten.se#ext#@umea.onmicrosoft.com::02561d3e-c212-4c6f-8d6b-83e5493cadda" providerId="AD" clId="Web-{A6ACD2E1-9874-F8CB-7E1D-B76271D596A2}" dt="2022-11-14T07:25:40.786" v="4" actId="20577"/>
        <pc:sldMkLst>
          <pc:docMk/>
          <pc:sldMk cId="2780476022" sldId="326"/>
        </pc:sldMkLst>
        <pc:spChg chg="mod">
          <ac:chgData name="Malin Bergvall" userId="S::malin.bergvall_regionvasterbotten.se#ext#@umea.onmicrosoft.com::02561d3e-c212-4c6f-8d6b-83e5493cadda" providerId="AD" clId="Web-{A6ACD2E1-9874-F8CB-7E1D-B76271D596A2}" dt="2022-11-14T07:25:40.786" v="4" actId="20577"/>
          <ac:spMkLst>
            <pc:docMk/>
            <pc:sldMk cId="2780476022" sldId="326"/>
            <ac:spMk id="3" creationId="{A51661C9-7016-75AA-A8C9-3C16F965CFD0}"/>
          </ac:spMkLst>
        </pc:spChg>
      </pc:sldChg>
    </pc:docChg>
  </pc:docChgLst>
  <pc:docChgLst>
    <pc:chgData name="Rebecka Janols" userId="61f175a5-6758-4ba2-97bb-1ab8b92d1555" providerId="ADAL" clId="{E41B5227-78D7-4065-AF73-C644184764BC}"/>
    <pc:docChg chg="undo custSel addSld delSld modSld sldOrd modSection">
      <pc:chgData name="Rebecka Janols" userId="61f175a5-6758-4ba2-97bb-1ab8b92d1555" providerId="ADAL" clId="{E41B5227-78D7-4065-AF73-C644184764BC}" dt="2023-12-15T09:07:40.433" v="229" actId="47"/>
      <pc:docMkLst>
        <pc:docMk/>
      </pc:docMkLst>
      <pc:sldChg chg="modSp mod">
        <pc:chgData name="Rebecka Janols" userId="61f175a5-6758-4ba2-97bb-1ab8b92d1555" providerId="ADAL" clId="{E41B5227-78D7-4065-AF73-C644184764BC}" dt="2023-12-15T07:48:33.960" v="225" actId="20577"/>
        <pc:sldMkLst>
          <pc:docMk/>
          <pc:sldMk cId="2623601096" sldId="277"/>
        </pc:sldMkLst>
        <pc:spChg chg="mod">
          <ac:chgData name="Rebecka Janols" userId="61f175a5-6758-4ba2-97bb-1ab8b92d1555" providerId="ADAL" clId="{E41B5227-78D7-4065-AF73-C644184764BC}" dt="2023-12-15T07:48:33.960" v="225" actId="20577"/>
          <ac:spMkLst>
            <pc:docMk/>
            <pc:sldMk cId="2623601096" sldId="277"/>
            <ac:spMk id="7" creationId="{EEB0F5D3-AF57-4503-A306-89EB7833683D}"/>
          </ac:spMkLst>
        </pc:spChg>
      </pc:sldChg>
      <pc:sldChg chg="mod modShow">
        <pc:chgData name="Rebecka Janols" userId="61f175a5-6758-4ba2-97bb-1ab8b92d1555" providerId="ADAL" clId="{E41B5227-78D7-4065-AF73-C644184764BC}" dt="2023-12-14T19:25:29.612" v="43" actId="729"/>
        <pc:sldMkLst>
          <pc:docMk/>
          <pc:sldMk cId="3875616263" sldId="280"/>
        </pc:sldMkLst>
      </pc:sldChg>
      <pc:sldChg chg="addSp modSp mod">
        <pc:chgData name="Rebecka Janols" userId="61f175a5-6758-4ba2-97bb-1ab8b92d1555" providerId="ADAL" clId="{E41B5227-78D7-4065-AF73-C644184764BC}" dt="2023-12-14T19:26:30.650" v="131" actId="20577"/>
        <pc:sldMkLst>
          <pc:docMk/>
          <pc:sldMk cId="1480823917" sldId="301"/>
        </pc:sldMkLst>
        <pc:spChg chg="add mod">
          <ac:chgData name="Rebecka Janols" userId="61f175a5-6758-4ba2-97bb-1ab8b92d1555" providerId="ADAL" clId="{E41B5227-78D7-4065-AF73-C644184764BC}" dt="2023-12-14T19:26:30.650" v="131" actId="20577"/>
          <ac:spMkLst>
            <pc:docMk/>
            <pc:sldMk cId="1480823917" sldId="301"/>
            <ac:spMk id="2" creationId="{38C3B90D-6E01-F07E-E32F-51BA5240C591}"/>
          </ac:spMkLst>
        </pc:spChg>
      </pc:sldChg>
      <pc:sldChg chg="del">
        <pc:chgData name="Rebecka Janols" userId="61f175a5-6758-4ba2-97bb-1ab8b92d1555" providerId="ADAL" clId="{E41B5227-78D7-4065-AF73-C644184764BC}" dt="2023-12-14T20:35:51.800" v="141" actId="47"/>
        <pc:sldMkLst>
          <pc:docMk/>
          <pc:sldMk cId="3986746252" sldId="302"/>
        </pc:sldMkLst>
      </pc:sldChg>
      <pc:sldChg chg="modSp mod">
        <pc:chgData name="Rebecka Janols" userId="61f175a5-6758-4ba2-97bb-1ab8b92d1555" providerId="ADAL" clId="{E41B5227-78D7-4065-AF73-C644184764BC}" dt="2023-12-14T20:46:52.769" v="206" actId="14100"/>
        <pc:sldMkLst>
          <pc:docMk/>
          <pc:sldMk cId="3907230245" sldId="307"/>
        </pc:sldMkLst>
        <pc:spChg chg="mod">
          <ac:chgData name="Rebecka Janols" userId="61f175a5-6758-4ba2-97bb-1ab8b92d1555" providerId="ADAL" clId="{E41B5227-78D7-4065-AF73-C644184764BC}" dt="2023-12-14T20:46:52.769" v="206" actId="14100"/>
          <ac:spMkLst>
            <pc:docMk/>
            <pc:sldMk cId="3907230245" sldId="307"/>
            <ac:spMk id="3" creationId="{2EB3B0D4-8F1A-C6B4-75E3-74041ED439FF}"/>
          </ac:spMkLst>
        </pc:spChg>
        <pc:spChg chg="mod">
          <ac:chgData name="Rebecka Janols" userId="61f175a5-6758-4ba2-97bb-1ab8b92d1555" providerId="ADAL" clId="{E41B5227-78D7-4065-AF73-C644184764BC}" dt="2023-12-14T20:44:06.045" v="168" actId="207"/>
          <ac:spMkLst>
            <pc:docMk/>
            <pc:sldMk cId="3907230245" sldId="307"/>
            <ac:spMk id="7" creationId="{7D291B69-87C9-FC1B-CA30-2ECB6765ECDC}"/>
          </ac:spMkLst>
        </pc:spChg>
      </pc:sldChg>
      <pc:sldChg chg="mod modShow">
        <pc:chgData name="Rebecka Janols" userId="61f175a5-6758-4ba2-97bb-1ab8b92d1555" providerId="ADAL" clId="{E41B5227-78D7-4065-AF73-C644184764BC}" dt="2023-12-15T09:07:29.356" v="228" actId="729"/>
        <pc:sldMkLst>
          <pc:docMk/>
          <pc:sldMk cId="143272862" sldId="313"/>
        </pc:sldMkLst>
      </pc:sldChg>
      <pc:sldChg chg="modSp mod">
        <pc:chgData name="Rebecka Janols" userId="61f175a5-6758-4ba2-97bb-1ab8b92d1555" providerId="ADAL" clId="{E41B5227-78D7-4065-AF73-C644184764BC}" dt="2023-12-14T20:44:12.422" v="170" actId="207"/>
        <pc:sldMkLst>
          <pc:docMk/>
          <pc:sldMk cId="3220650030" sldId="315"/>
        </pc:sldMkLst>
        <pc:spChg chg="mod">
          <ac:chgData name="Rebecka Janols" userId="61f175a5-6758-4ba2-97bb-1ab8b92d1555" providerId="ADAL" clId="{E41B5227-78D7-4065-AF73-C644184764BC}" dt="2023-12-14T20:44:12.422" v="170" actId="207"/>
          <ac:spMkLst>
            <pc:docMk/>
            <pc:sldMk cId="3220650030" sldId="315"/>
            <ac:spMk id="8" creationId="{B81AC005-7DE8-24F8-2756-D8FF1D7CEDBF}"/>
          </ac:spMkLst>
        </pc:spChg>
      </pc:sldChg>
      <pc:sldChg chg="del">
        <pc:chgData name="Rebecka Janols" userId="61f175a5-6758-4ba2-97bb-1ab8b92d1555" providerId="ADAL" clId="{E41B5227-78D7-4065-AF73-C644184764BC}" dt="2023-12-14T19:25:10.279" v="42" actId="47"/>
        <pc:sldMkLst>
          <pc:docMk/>
          <pc:sldMk cId="1223796912" sldId="320"/>
        </pc:sldMkLst>
      </pc:sldChg>
      <pc:sldChg chg="modSp mod">
        <pc:chgData name="Rebecka Janols" userId="61f175a5-6758-4ba2-97bb-1ab8b92d1555" providerId="ADAL" clId="{E41B5227-78D7-4065-AF73-C644184764BC}" dt="2023-12-14T20:44:20.240" v="172" actId="113"/>
        <pc:sldMkLst>
          <pc:docMk/>
          <pc:sldMk cId="1028744110" sldId="321"/>
        </pc:sldMkLst>
        <pc:spChg chg="mod">
          <ac:chgData name="Rebecka Janols" userId="61f175a5-6758-4ba2-97bb-1ab8b92d1555" providerId="ADAL" clId="{E41B5227-78D7-4065-AF73-C644184764BC}" dt="2023-12-14T20:44:20.240" v="172" actId="113"/>
          <ac:spMkLst>
            <pc:docMk/>
            <pc:sldMk cId="1028744110" sldId="321"/>
            <ac:spMk id="3" creationId="{103C8777-DC7A-6505-0DB1-5400BB93DB06}"/>
          </ac:spMkLst>
        </pc:spChg>
      </pc:sldChg>
      <pc:sldChg chg="mod modShow">
        <pc:chgData name="Rebecka Janols" userId="61f175a5-6758-4ba2-97bb-1ab8b92d1555" providerId="ADAL" clId="{E41B5227-78D7-4065-AF73-C644184764BC}" dt="2023-12-15T07:55:25.155" v="226" actId="729"/>
        <pc:sldMkLst>
          <pc:docMk/>
          <pc:sldMk cId="3932934529" sldId="324"/>
        </pc:sldMkLst>
      </pc:sldChg>
      <pc:sldChg chg="modSp mod">
        <pc:chgData name="Rebecka Janols" userId="61f175a5-6758-4ba2-97bb-1ab8b92d1555" providerId="ADAL" clId="{E41B5227-78D7-4065-AF73-C644184764BC}" dt="2023-12-14T20:44:32.535" v="174" actId="1076"/>
        <pc:sldMkLst>
          <pc:docMk/>
          <pc:sldMk cId="4166618078" sldId="325"/>
        </pc:sldMkLst>
        <pc:picChg chg="mod">
          <ac:chgData name="Rebecka Janols" userId="61f175a5-6758-4ba2-97bb-1ab8b92d1555" providerId="ADAL" clId="{E41B5227-78D7-4065-AF73-C644184764BC}" dt="2023-12-14T20:44:32.535" v="174" actId="1076"/>
          <ac:picMkLst>
            <pc:docMk/>
            <pc:sldMk cId="4166618078" sldId="325"/>
            <ac:picMk id="114" creationId="{6825A3B3-9838-CC05-A462-419466C7E543}"/>
          </ac:picMkLst>
        </pc:picChg>
      </pc:sldChg>
      <pc:sldChg chg="del">
        <pc:chgData name="Rebecka Janols" userId="61f175a5-6758-4ba2-97bb-1ab8b92d1555" providerId="ADAL" clId="{E41B5227-78D7-4065-AF73-C644184764BC}" dt="2023-12-14T19:25:34.916" v="44" actId="47"/>
        <pc:sldMkLst>
          <pc:docMk/>
          <pc:sldMk cId="2780476022" sldId="326"/>
        </pc:sldMkLst>
      </pc:sldChg>
      <pc:sldChg chg="modSp add mod">
        <pc:chgData name="Rebecka Janols" userId="61f175a5-6758-4ba2-97bb-1ab8b92d1555" providerId="ADAL" clId="{E41B5227-78D7-4065-AF73-C644184764BC}" dt="2023-12-14T19:18:19.835" v="41" actId="20577"/>
        <pc:sldMkLst>
          <pc:docMk/>
          <pc:sldMk cId="1411030456" sldId="327"/>
        </pc:sldMkLst>
        <pc:spChg chg="mod">
          <ac:chgData name="Rebecka Janols" userId="61f175a5-6758-4ba2-97bb-1ab8b92d1555" providerId="ADAL" clId="{E41B5227-78D7-4065-AF73-C644184764BC}" dt="2023-12-14T19:18:19.835" v="41" actId="20577"/>
          <ac:spMkLst>
            <pc:docMk/>
            <pc:sldMk cId="1411030456" sldId="327"/>
            <ac:spMk id="3" creationId="{A51661C9-7016-75AA-A8C9-3C16F965CFD0}"/>
          </ac:spMkLst>
        </pc:spChg>
      </pc:sldChg>
      <pc:sldChg chg="addSp delSp modSp add mod modAnim">
        <pc:chgData name="Rebecka Janols" userId="61f175a5-6758-4ba2-97bb-1ab8b92d1555" providerId="ADAL" clId="{E41B5227-78D7-4065-AF73-C644184764BC}" dt="2023-12-14T20:37:53.069" v="165"/>
        <pc:sldMkLst>
          <pc:docMk/>
          <pc:sldMk cId="3270222924" sldId="328"/>
        </pc:sldMkLst>
        <pc:spChg chg="mod">
          <ac:chgData name="Rebecka Janols" userId="61f175a5-6758-4ba2-97bb-1ab8b92d1555" providerId="ADAL" clId="{E41B5227-78D7-4065-AF73-C644184764BC}" dt="2023-12-14T20:36:10.789" v="145" actId="1076"/>
          <ac:spMkLst>
            <pc:docMk/>
            <pc:sldMk cId="3270222924" sldId="328"/>
            <ac:spMk id="13" creationId="{8F131F98-2AA7-4069-D059-4344ACEB1973}"/>
          </ac:spMkLst>
        </pc:spChg>
        <pc:spChg chg="mod">
          <ac:chgData name="Rebecka Janols" userId="61f175a5-6758-4ba2-97bb-1ab8b92d1555" providerId="ADAL" clId="{E41B5227-78D7-4065-AF73-C644184764BC}" dt="2023-12-14T20:36:10.342" v="144" actId="1076"/>
          <ac:spMkLst>
            <pc:docMk/>
            <pc:sldMk cId="3270222924" sldId="328"/>
            <ac:spMk id="14" creationId="{8260B42A-7BD1-8468-AFD3-D784097F5B66}"/>
          </ac:spMkLst>
        </pc:spChg>
        <pc:spChg chg="add del mod">
          <ac:chgData name="Rebecka Janols" userId="61f175a5-6758-4ba2-97bb-1ab8b92d1555" providerId="ADAL" clId="{E41B5227-78D7-4065-AF73-C644184764BC}" dt="2023-12-14T20:36:21" v="148" actId="478"/>
          <ac:spMkLst>
            <pc:docMk/>
            <pc:sldMk cId="3270222924" sldId="328"/>
            <ac:spMk id="17" creationId="{FAA50A8E-C8B2-AFD1-B512-911C2ACB2761}"/>
          </ac:spMkLst>
        </pc:spChg>
        <pc:picChg chg="add del mod">
          <ac:chgData name="Rebecka Janols" userId="61f175a5-6758-4ba2-97bb-1ab8b92d1555" providerId="ADAL" clId="{E41B5227-78D7-4065-AF73-C644184764BC}" dt="2023-12-14T20:37:18.694" v="156" actId="478"/>
          <ac:picMkLst>
            <pc:docMk/>
            <pc:sldMk cId="3270222924" sldId="328"/>
            <ac:picMk id="5" creationId="{93F74A62-D073-37A0-E20D-10C44D52219F}"/>
          </ac:picMkLst>
        </pc:picChg>
        <pc:picChg chg="add del mod">
          <ac:chgData name="Rebecka Janols" userId="61f175a5-6758-4ba2-97bb-1ab8b92d1555" providerId="ADAL" clId="{E41B5227-78D7-4065-AF73-C644184764BC}" dt="2023-12-14T20:37:25.711" v="158" actId="478"/>
          <ac:picMkLst>
            <pc:docMk/>
            <pc:sldMk cId="3270222924" sldId="328"/>
            <ac:picMk id="16" creationId="{77D86C26-F69F-F4C3-6D67-3DF84B4A4C56}"/>
          </ac:picMkLst>
        </pc:picChg>
        <pc:picChg chg="add mod">
          <ac:chgData name="Rebecka Janols" userId="61f175a5-6758-4ba2-97bb-1ab8b92d1555" providerId="ADAL" clId="{E41B5227-78D7-4065-AF73-C644184764BC}" dt="2023-12-14T20:37:43.156" v="164" actId="207"/>
          <ac:picMkLst>
            <pc:docMk/>
            <pc:sldMk cId="3270222924" sldId="328"/>
            <ac:picMk id="19" creationId="{C79E63C9-CA51-2280-D14A-CA17F9D9AED0}"/>
          </ac:picMkLst>
        </pc:picChg>
        <pc:picChg chg="add mod">
          <ac:chgData name="Rebecka Janols" userId="61f175a5-6758-4ba2-97bb-1ab8b92d1555" providerId="ADAL" clId="{E41B5227-78D7-4065-AF73-C644184764BC}" dt="2023-12-14T20:37:39.181" v="162" actId="1076"/>
          <ac:picMkLst>
            <pc:docMk/>
            <pc:sldMk cId="3270222924" sldId="328"/>
            <ac:picMk id="21" creationId="{8B236CDE-D0E4-DA1E-48BE-CD4D28A3A26B}"/>
          </ac:picMkLst>
        </pc:picChg>
      </pc:sldChg>
      <pc:sldChg chg="delSp modSp new del mod ord modShow">
        <pc:chgData name="Rebecka Janols" userId="61f175a5-6758-4ba2-97bb-1ab8b92d1555" providerId="ADAL" clId="{E41B5227-78D7-4065-AF73-C644184764BC}" dt="2023-12-14T20:47:36.068" v="223" actId="47"/>
        <pc:sldMkLst>
          <pc:docMk/>
          <pc:sldMk cId="3578226211" sldId="329"/>
        </pc:sldMkLst>
        <pc:spChg chg="mod">
          <ac:chgData name="Rebecka Janols" userId="61f175a5-6758-4ba2-97bb-1ab8b92d1555" providerId="ADAL" clId="{E41B5227-78D7-4065-AF73-C644184764BC}" dt="2023-12-14T20:47:21.165" v="222" actId="20577"/>
          <ac:spMkLst>
            <pc:docMk/>
            <pc:sldMk cId="3578226211" sldId="329"/>
            <ac:spMk id="2" creationId="{AF9944F4-012F-B461-7A1E-623B77BA8118}"/>
          </ac:spMkLst>
        </pc:spChg>
        <pc:spChg chg="del">
          <ac:chgData name="Rebecka Janols" userId="61f175a5-6758-4ba2-97bb-1ab8b92d1555" providerId="ADAL" clId="{E41B5227-78D7-4065-AF73-C644184764BC}" dt="2023-12-14T20:45:32.226" v="199" actId="478"/>
          <ac:spMkLst>
            <pc:docMk/>
            <pc:sldMk cId="3578226211" sldId="329"/>
            <ac:spMk id="3" creationId="{3D0F7885-368C-93E8-0F89-106D86E5B2F0}"/>
          </ac:spMkLst>
        </pc:spChg>
      </pc:sldChg>
      <pc:sldChg chg="add del">
        <pc:chgData name="Rebecka Janols" userId="61f175a5-6758-4ba2-97bb-1ab8b92d1555" providerId="ADAL" clId="{E41B5227-78D7-4065-AF73-C644184764BC}" dt="2023-12-15T09:07:40.433" v="229" actId="47"/>
        <pc:sldMkLst>
          <pc:docMk/>
          <pc:sldMk cId="1662515421" sldId="330"/>
        </pc:sldMkLst>
      </pc:sldChg>
    </pc:docChg>
  </pc:docChgLst>
  <pc:docChgLst>
    <pc:chgData name="Malin Bergvall" userId="S::malin.bergvall_regionvasterbotten.se#ext#@umea.onmicrosoft.com::02561d3e-c212-4c6f-8d6b-83e5493cadda" providerId="AD" clId="Web-{DC37DA76-097A-6041-6EB3-F4B25B4975A8}"/>
    <pc:docChg chg="addSld delSld addMainMaster modMainMaster modSection">
      <pc:chgData name="Malin Bergvall" userId="S::malin.bergvall_regionvasterbotten.se#ext#@umea.onmicrosoft.com::02561d3e-c212-4c6f-8d6b-83e5493cadda" providerId="AD" clId="Web-{DC37DA76-097A-6041-6EB3-F4B25B4975A8}" dt="2022-11-14T07:24:40.497" v="55"/>
      <pc:docMkLst>
        <pc:docMk/>
      </pc:docMkLst>
      <pc:sldChg chg="add del">
        <pc:chgData name="Malin Bergvall" userId="S::malin.bergvall_regionvasterbotten.se#ext#@umea.onmicrosoft.com::02561d3e-c212-4c6f-8d6b-83e5493cadda" providerId="AD" clId="Web-{DC37DA76-097A-6041-6EB3-F4B25B4975A8}" dt="2022-11-14T07:24:40.450" v="28"/>
        <pc:sldMkLst>
          <pc:docMk/>
          <pc:sldMk cId="3506498862" sldId="327"/>
        </pc:sldMkLst>
      </pc:sldChg>
      <pc:sldChg chg="add del">
        <pc:chgData name="Malin Bergvall" userId="S::malin.bergvall_regionvasterbotten.se#ext#@umea.onmicrosoft.com::02561d3e-c212-4c6f-8d6b-83e5493cadda" providerId="AD" clId="Web-{DC37DA76-097A-6041-6EB3-F4B25B4975A8}" dt="2022-11-14T07:24:40.450" v="29"/>
        <pc:sldMkLst>
          <pc:docMk/>
          <pc:sldMk cId="1545061828" sldId="328"/>
        </pc:sldMkLst>
      </pc:sldChg>
      <pc:sldChg chg="add del">
        <pc:chgData name="Malin Bergvall" userId="S::malin.bergvall_regionvasterbotten.se#ext#@umea.onmicrosoft.com::02561d3e-c212-4c6f-8d6b-83e5493cadda" providerId="AD" clId="Web-{DC37DA76-097A-6041-6EB3-F4B25B4975A8}" dt="2022-11-14T07:24:40.450" v="30"/>
        <pc:sldMkLst>
          <pc:docMk/>
          <pc:sldMk cId="3081232762" sldId="329"/>
        </pc:sldMkLst>
      </pc:sldChg>
      <pc:sldChg chg="add del">
        <pc:chgData name="Malin Bergvall" userId="S::malin.bergvall_regionvasterbotten.se#ext#@umea.onmicrosoft.com::02561d3e-c212-4c6f-8d6b-83e5493cadda" providerId="AD" clId="Web-{DC37DA76-097A-6041-6EB3-F4B25B4975A8}" dt="2022-11-14T07:24:40.450" v="31"/>
        <pc:sldMkLst>
          <pc:docMk/>
          <pc:sldMk cId="1236601473" sldId="330"/>
        </pc:sldMkLst>
      </pc:sldChg>
      <pc:sldChg chg="add del">
        <pc:chgData name="Malin Bergvall" userId="S::malin.bergvall_regionvasterbotten.se#ext#@umea.onmicrosoft.com::02561d3e-c212-4c6f-8d6b-83e5493cadda" providerId="AD" clId="Web-{DC37DA76-097A-6041-6EB3-F4B25B4975A8}" dt="2022-11-14T07:24:40.450" v="32"/>
        <pc:sldMkLst>
          <pc:docMk/>
          <pc:sldMk cId="3148483446" sldId="331"/>
        </pc:sldMkLst>
      </pc:sldChg>
      <pc:sldChg chg="add del">
        <pc:chgData name="Malin Bergvall" userId="S::malin.bergvall_regionvasterbotten.se#ext#@umea.onmicrosoft.com::02561d3e-c212-4c6f-8d6b-83e5493cadda" providerId="AD" clId="Web-{DC37DA76-097A-6041-6EB3-F4B25B4975A8}" dt="2022-11-14T07:24:40.466" v="33"/>
        <pc:sldMkLst>
          <pc:docMk/>
          <pc:sldMk cId="2402790055" sldId="332"/>
        </pc:sldMkLst>
      </pc:sldChg>
      <pc:sldChg chg="add del">
        <pc:chgData name="Malin Bergvall" userId="S::malin.bergvall_regionvasterbotten.se#ext#@umea.onmicrosoft.com::02561d3e-c212-4c6f-8d6b-83e5493cadda" providerId="AD" clId="Web-{DC37DA76-097A-6041-6EB3-F4B25B4975A8}" dt="2022-11-14T07:24:40.466" v="34"/>
        <pc:sldMkLst>
          <pc:docMk/>
          <pc:sldMk cId="1002224272" sldId="333"/>
        </pc:sldMkLst>
      </pc:sldChg>
      <pc:sldChg chg="add del">
        <pc:chgData name="Malin Bergvall" userId="S::malin.bergvall_regionvasterbotten.se#ext#@umea.onmicrosoft.com::02561d3e-c212-4c6f-8d6b-83e5493cadda" providerId="AD" clId="Web-{DC37DA76-097A-6041-6EB3-F4B25B4975A8}" dt="2022-11-14T07:24:40.466" v="35"/>
        <pc:sldMkLst>
          <pc:docMk/>
          <pc:sldMk cId="3032951736" sldId="334"/>
        </pc:sldMkLst>
      </pc:sldChg>
      <pc:sldChg chg="add del">
        <pc:chgData name="Malin Bergvall" userId="S::malin.bergvall_regionvasterbotten.se#ext#@umea.onmicrosoft.com::02561d3e-c212-4c6f-8d6b-83e5493cadda" providerId="AD" clId="Web-{DC37DA76-097A-6041-6EB3-F4B25B4975A8}" dt="2022-11-14T07:24:40.466" v="36"/>
        <pc:sldMkLst>
          <pc:docMk/>
          <pc:sldMk cId="223336257" sldId="335"/>
        </pc:sldMkLst>
      </pc:sldChg>
      <pc:sldChg chg="add del">
        <pc:chgData name="Malin Bergvall" userId="S::malin.bergvall_regionvasterbotten.se#ext#@umea.onmicrosoft.com::02561d3e-c212-4c6f-8d6b-83e5493cadda" providerId="AD" clId="Web-{DC37DA76-097A-6041-6EB3-F4B25B4975A8}" dt="2022-11-14T07:24:40.466" v="37"/>
        <pc:sldMkLst>
          <pc:docMk/>
          <pc:sldMk cId="2204690978" sldId="336"/>
        </pc:sldMkLst>
      </pc:sldChg>
      <pc:sldChg chg="add del">
        <pc:chgData name="Malin Bergvall" userId="S::malin.bergvall_regionvasterbotten.se#ext#@umea.onmicrosoft.com::02561d3e-c212-4c6f-8d6b-83e5493cadda" providerId="AD" clId="Web-{DC37DA76-097A-6041-6EB3-F4B25B4975A8}" dt="2022-11-14T07:24:40.466" v="38"/>
        <pc:sldMkLst>
          <pc:docMk/>
          <pc:sldMk cId="2054671303" sldId="337"/>
        </pc:sldMkLst>
      </pc:sldChg>
      <pc:sldChg chg="add del">
        <pc:chgData name="Malin Bergvall" userId="S::malin.bergvall_regionvasterbotten.se#ext#@umea.onmicrosoft.com::02561d3e-c212-4c6f-8d6b-83e5493cadda" providerId="AD" clId="Web-{DC37DA76-097A-6041-6EB3-F4B25B4975A8}" dt="2022-11-14T07:24:40.466" v="39"/>
        <pc:sldMkLst>
          <pc:docMk/>
          <pc:sldMk cId="1177858930" sldId="338"/>
        </pc:sldMkLst>
      </pc:sldChg>
      <pc:sldChg chg="add del">
        <pc:chgData name="Malin Bergvall" userId="S::malin.bergvall_regionvasterbotten.se#ext#@umea.onmicrosoft.com::02561d3e-c212-4c6f-8d6b-83e5493cadda" providerId="AD" clId="Web-{DC37DA76-097A-6041-6EB3-F4B25B4975A8}" dt="2022-11-14T07:24:40.466" v="40"/>
        <pc:sldMkLst>
          <pc:docMk/>
          <pc:sldMk cId="702749260" sldId="339"/>
        </pc:sldMkLst>
      </pc:sldChg>
      <pc:sldChg chg="add del">
        <pc:chgData name="Malin Bergvall" userId="S::malin.bergvall_regionvasterbotten.se#ext#@umea.onmicrosoft.com::02561d3e-c212-4c6f-8d6b-83e5493cadda" providerId="AD" clId="Web-{DC37DA76-097A-6041-6EB3-F4B25B4975A8}" dt="2022-11-14T07:24:40.482" v="41"/>
        <pc:sldMkLst>
          <pc:docMk/>
          <pc:sldMk cId="2374396354" sldId="340"/>
        </pc:sldMkLst>
      </pc:sldChg>
      <pc:sldChg chg="add del">
        <pc:chgData name="Malin Bergvall" userId="S::malin.bergvall_regionvasterbotten.se#ext#@umea.onmicrosoft.com::02561d3e-c212-4c6f-8d6b-83e5493cadda" providerId="AD" clId="Web-{DC37DA76-097A-6041-6EB3-F4B25B4975A8}" dt="2022-11-14T07:24:40.482" v="42"/>
        <pc:sldMkLst>
          <pc:docMk/>
          <pc:sldMk cId="3165098936" sldId="341"/>
        </pc:sldMkLst>
      </pc:sldChg>
      <pc:sldChg chg="add del">
        <pc:chgData name="Malin Bergvall" userId="S::malin.bergvall_regionvasterbotten.se#ext#@umea.onmicrosoft.com::02561d3e-c212-4c6f-8d6b-83e5493cadda" providerId="AD" clId="Web-{DC37DA76-097A-6041-6EB3-F4B25B4975A8}" dt="2022-11-14T07:24:40.482" v="43"/>
        <pc:sldMkLst>
          <pc:docMk/>
          <pc:sldMk cId="2729288581" sldId="342"/>
        </pc:sldMkLst>
      </pc:sldChg>
      <pc:sldChg chg="add del">
        <pc:chgData name="Malin Bergvall" userId="S::malin.bergvall_regionvasterbotten.se#ext#@umea.onmicrosoft.com::02561d3e-c212-4c6f-8d6b-83e5493cadda" providerId="AD" clId="Web-{DC37DA76-097A-6041-6EB3-F4B25B4975A8}" dt="2022-11-14T07:24:40.482" v="44"/>
        <pc:sldMkLst>
          <pc:docMk/>
          <pc:sldMk cId="2497679499" sldId="343"/>
        </pc:sldMkLst>
      </pc:sldChg>
      <pc:sldChg chg="add del">
        <pc:chgData name="Malin Bergvall" userId="S::malin.bergvall_regionvasterbotten.se#ext#@umea.onmicrosoft.com::02561d3e-c212-4c6f-8d6b-83e5493cadda" providerId="AD" clId="Web-{DC37DA76-097A-6041-6EB3-F4B25B4975A8}" dt="2022-11-14T07:24:40.482" v="45"/>
        <pc:sldMkLst>
          <pc:docMk/>
          <pc:sldMk cId="2598066343" sldId="344"/>
        </pc:sldMkLst>
      </pc:sldChg>
      <pc:sldChg chg="add del">
        <pc:chgData name="Malin Bergvall" userId="S::malin.bergvall_regionvasterbotten.se#ext#@umea.onmicrosoft.com::02561d3e-c212-4c6f-8d6b-83e5493cadda" providerId="AD" clId="Web-{DC37DA76-097A-6041-6EB3-F4B25B4975A8}" dt="2022-11-14T07:24:40.482" v="46"/>
        <pc:sldMkLst>
          <pc:docMk/>
          <pc:sldMk cId="839375834" sldId="345"/>
        </pc:sldMkLst>
      </pc:sldChg>
      <pc:sldChg chg="add del">
        <pc:chgData name="Malin Bergvall" userId="S::malin.bergvall_regionvasterbotten.se#ext#@umea.onmicrosoft.com::02561d3e-c212-4c6f-8d6b-83e5493cadda" providerId="AD" clId="Web-{DC37DA76-097A-6041-6EB3-F4B25B4975A8}" dt="2022-11-14T07:24:40.482" v="47"/>
        <pc:sldMkLst>
          <pc:docMk/>
          <pc:sldMk cId="3666958473" sldId="346"/>
        </pc:sldMkLst>
      </pc:sldChg>
      <pc:sldChg chg="add del">
        <pc:chgData name="Malin Bergvall" userId="S::malin.bergvall_regionvasterbotten.se#ext#@umea.onmicrosoft.com::02561d3e-c212-4c6f-8d6b-83e5493cadda" providerId="AD" clId="Web-{DC37DA76-097A-6041-6EB3-F4B25B4975A8}" dt="2022-11-14T07:24:40.497" v="48"/>
        <pc:sldMkLst>
          <pc:docMk/>
          <pc:sldMk cId="149494088" sldId="347"/>
        </pc:sldMkLst>
      </pc:sldChg>
      <pc:sldChg chg="add del">
        <pc:chgData name="Malin Bergvall" userId="S::malin.bergvall_regionvasterbotten.se#ext#@umea.onmicrosoft.com::02561d3e-c212-4c6f-8d6b-83e5493cadda" providerId="AD" clId="Web-{DC37DA76-097A-6041-6EB3-F4B25B4975A8}" dt="2022-11-14T07:24:40.497" v="49"/>
        <pc:sldMkLst>
          <pc:docMk/>
          <pc:sldMk cId="1871770971" sldId="348"/>
        </pc:sldMkLst>
      </pc:sldChg>
      <pc:sldChg chg="add del">
        <pc:chgData name="Malin Bergvall" userId="S::malin.bergvall_regionvasterbotten.se#ext#@umea.onmicrosoft.com::02561d3e-c212-4c6f-8d6b-83e5493cadda" providerId="AD" clId="Web-{DC37DA76-097A-6041-6EB3-F4B25B4975A8}" dt="2022-11-14T07:24:40.497" v="50"/>
        <pc:sldMkLst>
          <pc:docMk/>
          <pc:sldMk cId="2539915019" sldId="349"/>
        </pc:sldMkLst>
      </pc:sldChg>
      <pc:sldChg chg="add del">
        <pc:chgData name="Malin Bergvall" userId="S::malin.bergvall_regionvasterbotten.se#ext#@umea.onmicrosoft.com::02561d3e-c212-4c6f-8d6b-83e5493cadda" providerId="AD" clId="Web-{DC37DA76-097A-6041-6EB3-F4B25B4975A8}" dt="2022-11-14T07:24:40.497" v="51"/>
        <pc:sldMkLst>
          <pc:docMk/>
          <pc:sldMk cId="610232691" sldId="350"/>
        </pc:sldMkLst>
      </pc:sldChg>
      <pc:sldChg chg="add del">
        <pc:chgData name="Malin Bergvall" userId="S::malin.bergvall_regionvasterbotten.se#ext#@umea.onmicrosoft.com::02561d3e-c212-4c6f-8d6b-83e5493cadda" providerId="AD" clId="Web-{DC37DA76-097A-6041-6EB3-F4B25B4975A8}" dt="2022-11-14T07:24:40.497" v="52"/>
        <pc:sldMkLst>
          <pc:docMk/>
          <pc:sldMk cId="2444452820" sldId="351"/>
        </pc:sldMkLst>
      </pc:sldChg>
      <pc:sldChg chg="add del">
        <pc:chgData name="Malin Bergvall" userId="S::malin.bergvall_regionvasterbotten.se#ext#@umea.onmicrosoft.com::02561d3e-c212-4c6f-8d6b-83e5493cadda" providerId="AD" clId="Web-{DC37DA76-097A-6041-6EB3-F4B25B4975A8}" dt="2022-11-14T07:24:40.497" v="53"/>
        <pc:sldMkLst>
          <pc:docMk/>
          <pc:sldMk cId="2798890694" sldId="352"/>
        </pc:sldMkLst>
      </pc:sldChg>
      <pc:sldChg chg="add del">
        <pc:chgData name="Malin Bergvall" userId="S::malin.bergvall_regionvasterbotten.se#ext#@umea.onmicrosoft.com::02561d3e-c212-4c6f-8d6b-83e5493cadda" providerId="AD" clId="Web-{DC37DA76-097A-6041-6EB3-F4B25B4975A8}" dt="2022-11-14T07:24:40.497" v="54"/>
        <pc:sldMkLst>
          <pc:docMk/>
          <pc:sldMk cId="3684586727" sldId="353"/>
        </pc:sldMkLst>
      </pc:sldChg>
      <pc:sldChg chg="add del">
        <pc:chgData name="Malin Bergvall" userId="S::malin.bergvall_regionvasterbotten.se#ext#@umea.onmicrosoft.com::02561d3e-c212-4c6f-8d6b-83e5493cadda" providerId="AD" clId="Web-{DC37DA76-097A-6041-6EB3-F4B25B4975A8}" dt="2022-11-14T07:24:40.497" v="55"/>
        <pc:sldMkLst>
          <pc:docMk/>
          <pc:sldMk cId="4219499639" sldId="354"/>
        </pc:sldMkLst>
      </pc:sldChg>
      <pc:sldMasterChg chg="add addSldLayout">
        <pc:chgData name="Malin Bergvall" userId="S::malin.bergvall_regionvasterbotten.se#ext#@umea.onmicrosoft.com::02561d3e-c212-4c6f-8d6b-83e5493cadda" providerId="AD" clId="Web-{DC37DA76-097A-6041-6EB3-F4B25B4975A8}" dt="2022-11-14T07:21:03.526" v="0"/>
        <pc:sldMasterMkLst>
          <pc:docMk/>
          <pc:sldMasterMk cId="0" sldId="2147483648"/>
        </pc:sldMasterMkLst>
        <pc:sldLayoutChg chg="ad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0" sldId="2147483648"/>
            <pc:sldLayoutMk cId="0" sldId="2147483649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0" sldId="2147483648"/>
            <pc:sldLayoutMk cId="0" sldId="2147483652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0" sldId="2147483648"/>
            <pc:sldLayoutMk cId="0" sldId="2147483653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0" sldId="2147483648"/>
            <pc:sldLayoutMk cId="0" sldId="2147483654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0" sldId="2147483648"/>
            <pc:sldLayoutMk cId="0" sldId="2147483655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0" sldId="2147483648"/>
            <pc:sldLayoutMk cId="0" sldId="2147483656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0" sldId="2147483648"/>
            <pc:sldLayoutMk cId="0" sldId="2147483657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0" sldId="2147483648"/>
            <pc:sldLayoutMk cId="0" sldId="2147483658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0" sldId="2147483648"/>
            <pc:sldLayoutMk cId="0" sldId="2147483659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0" sldId="2147483648"/>
            <pc:sldLayoutMk cId="0" sldId="2147483660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0" sldId="2147483648"/>
            <pc:sldLayoutMk cId="0" sldId="2147483661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0" sldId="2147483648"/>
            <pc:sldLayoutMk cId="0" sldId="2147483662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0" sldId="2147483648"/>
            <pc:sldLayoutMk cId="0" sldId="2147483663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0" sldId="2147483648"/>
            <pc:sldLayoutMk cId="0" sldId="2147483664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0" sldId="2147483648"/>
            <pc:sldLayoutMk cId="0" sldId="2147483665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0" sldId="2147483648"/>
            <pc:sldLayoutMk cId="0" sldId="2147483666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0" sldId="2147483648"/>
            <pc:sldLayoutMk cId="0" sldId="2147483667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0" sldId="2147483648"/>
            <pc:sldLayoutMk cId="0" sldId="2147483668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0" sldId="2147483648"/>
            <pc:sldLayoutMk cId="0" sldId="2147483669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0" sldId="2147483648"/>
            <pc:sldLayoutMk cId="0" sldId="2147483670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0" sldId="2147483648"/>
            <pc:sldLayoutMk cId="0" sldId="2147483671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0" sldId="2147483648"/>
            <pc:sldLayoutMk cId="0" sldId="2147483672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0" sldId="2147483648"/>
            <pc:sldLayoutMk cId="0" sldId="2147483673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0" sldId="2147483648"/>
            <pc:sldLayoutMk cId="0" sldId="2147483674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0" sldId="2147483648"/>
            <pc:sldLayoutMk cId="0" sldId="2147483676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0" sldId="2147483648"/>
            <pc:sldLayoutMk cId="0" sldId="2147483677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0" sldId="2147483648"/>
            <pc:sldLayoutMk cId="0" sldId="2147483678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0" sldId="2147483648"/>
            <pc:sldLayoutMk cId="0" sldId="2147483679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0" sldId="2147483648"/>
            <pc:sldLayoutMk cId="0" sldId="2147483681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0" sldId="2147483648"/>
            <pc:sldLayoutMk cId="0" sldId="2147483682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0" sldId="2147483648"/>
            <pc:sldLayoutMk cId="0" sldId="2147483683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0" sldId="2147483648"/>
            <pc:sldLayoutMk cId="0" sldId="2147483684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0" sldId="2147483648"/>
            <pc:sldLayoutMk cId="0" sldId="2147483685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0" sldId="2147483648"/>
            <pc:sldLayoutMk cId="0" sldId="2147483686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0" sldId="2147483648"/>
            <pc:sldLayoutMk cId="0" sldId="2147483687"/>
          </pc:sldLayoutMkLst>
        </pc:sldLayoutChg>
        <pc:sldLayoutChg chg="ad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0" sldId="2147483648"/>
            <pc:sldLayoutMk cId="2021711301" sldId="2147483688"/>
          </pc:sldLayoutMkLst>
        </pc:sldLayoutChg>
      </pc:sldMasterChg>
      <pc:sldMasterChg chg="replId modSldLayout">
        <pc:chgData name="Malin Bergvall" userId="S::malin.bergvall_regionvasterbotten.se#ext#@umea.onmicrosoft.com::02561d3e-c212-4c6f-8d6b-83e5493cadda" providerId="AD" clId="Web-{DC37DA76-097A-6041-6EB3-F4B25B4975A8}" dt="2022-11-14T07:21:03.526" v="0"/>
        <pc:sldMasterMkLst>
          <pc:docMk/>
          <pc:sldMasterMk cId="2553579468" sldId="2147483986"/>
        </pc:sldMasterMkLst>
        <pc:sldLayoutChg chg="replI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2553579468" sldId="2147483986"/>
            <pc:sldLayoutMk cId="1398732497" sldId="2147483996"/>
          </pc:sldLayoutMkLst>
        </pc:sldLayoutChg>
        <pc:sldLayoutChg chg="replI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2553579468" sldId="2147483986"/>
            <pc:sldLayoutMk cId="562504938" sldId="2147483997"/>
          </pc:sldLayoutMkLst>
        </pc:sldLayoutChg>
      </pc:sldMasterChg>
      <pc:sldMasterChg chg="replId modSldLayout">
        <pc:chgData name="Malin Bergvall" userId="S::malin.bergvall_regionvasterbotten.se#ext#@umea.onmicrosoft.com::02561d3e-c212-4c6f-8d6b-83e5493cadda" providerId="AD" clId="Web-{DC37DA76-097A-6041-6EB3-F4B25B4975A8}" dt="2022-11-14T07:21:03.526" v="0"/>
        <pc:sldMasterMkLst>
          <pc:docMk/>
          <pc:sldMasterMk cId="2371174142" sldId="2147483998"/>
        </pc:sldMasterMkLst>
        <pc:sldLayoutChg chg="replI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2371174142" sldId="2147483998"/>
            <pc:sldLayoutMk cId="721214109" sldId="2147483987"/>
          </pc:sldLayoutMkLst>
        </pc:sldLayoutChg>
        <pc:sldLayoutChg chg="replI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2371174142" sldId="2147483998"/>
            <pc:sldLayoutMk cId="387906271" sldId="2147483988"/>
          </pc:sldLayoutMkLst>
        </pc:sldLayoutChg>
        <pc:sldLayoutChg chg="replI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2371174142" sldId="2147483998"/>
            <pc:sldLayoutMk cId="3792009734" sldId="2147483989"/>
          </pc:sldLayoutMkLst>
        </pc:sldLayoutChg>
        <pc:sldLayoutChg chg="replI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2371174142" sldId="2147483998"/>
            <pc:sldLayoutMk cId="3023629625" sldId="2147483990"/>
          </pc:sldLayoutMkLst>
        </pc:sldLayoutChg>
        <pc:sldLayoutChg chg="replI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2371174142" sldId="2147483998"/>
            <pc:sldLayoutMk cId="2400409258" sldId="2147483991"/>
          </pc:sldLayoutMkLst>
        </pc:sldLayoutChg>
        <pc:sldLayoutChg chg="replI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2371174142" sldId="2147483998"/>
            <pc:sldLayoutMk cId="3466465669" sldId="2147483992"/>
          </pc:sldLayoutMkLst>
        </pc:sldLayoutChg>
        <pc:sldLayoutChg chg="replI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2371174142" sldId="2147483998"/>
            <pc:sldLayoutMk cId="3238276584" sldId="2147483993"/>
          </pc:sldLayoutMkLst>
        </pc:sldLayoutChg>
        <pc:sldLayoutChg chg="replI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2371174142" sldId="2147483998"/>
            <pc:sldLayoutMk cId="157744512" sldId="2147483994"/>
          </pc:sldLayoutMkLst>
        </pc:sldLayoutChg>
        <pc:sldLayoutChg chg="replId">
          <pc:chgData name="Malin Bergvall" userId="S::malin.bergvall_regionvasterbotten.se#ext#@umea.onmicrosoft.com::02561d3e-c212-4c6f-8d6b-83e5493cadda" providerId="AD" clId="Web-{DC37DA76-097A-6041-6EB3-F4B25B4975A8}" dt="2022-11-14T07:21:03.526" v="0"/>
          <pc:sldLayoutMkLst>
            <pc:docMk/>
            <pc:sldMasterMk cId="2371174142" sldId="2147483998"/>
            <pc:sldLayoutMk cId="1728604247" sldId="2147483995"/>
          </pc:sldLayoutMkLst>
        </pc:sldLayoutChg>
      </pc:sldMasterChg>
    </pc:docChg>
  </pc:docChgLst>
  <pc:docChgLst>
    <pc:chgData name="Malin Bergvall" userId="S::malin.bergvall_regionvasterbotten.se#ext#@umea.onmicrosoft.com::02561d3e-c212-4c6f-8d6b-83e5493cadda" providerId="AD" clId="Web-{84D9DB09-C0FB-69E3-6F64-387818FD292D}"/>
    <pc:docChg chg="delSld modSld modSection">
      <pc:chgData name="Malin Bergvall" userId="S::malin.bergvall_regionvasterbotten.se#ext#@umea.onmicrosoft.com::02561d3e-c212-4c6f-8d6b-83e5493cadda" providerId="AD" clId="Web-{84D9DB09-C0FB-69E3-6F64-387818FD292D}" dt="2022-10-31T08:42:59.012" v="232"/>
      <pc:docMkLst>
        <pc:docMk/>
      </pc:docMkLst>
      <pc:sldChg chg="modNotes">
        <pc:chgData name="Malin Bergvall" userId="S::malin.bergvall_regionvasterbotten.se#ext#@umea.onmicrosoft.com::02561d3e-c212-4c6f-8d6b-83e5493cadda" providerId="AD" clId="Web-{84D9DB09-C0FB-69E3-6F64-387818FD292D}" dt="2022-10-31T08:42:39.090" v="231"/>
        <pc:sldMkLst>
          <pc:docMk/>
          <pc:sldMk cId="2034522703" sldId="272"/>
        </pc:sldMkLst>
      </pc:sldChg>
      <pc:sldChg chg="modNotes">
        <pc:chgData name="Malin Bergvall" userId="S::malin.bergvall_regionvasterbotten.se#ext#@umea.onmicrosoft.com::02561d3e-c212-4c6f-8d6b-83e5493cadda" providerId="AD" clId="Web-{84D9DB09-C0FB-69E3-6F64-387818FD292D}" dt="2022-10-31T08:40:59.261" v="180"/>
        <pc:sldMkLst>
          <pc:docMk/>
          <pc:sldMk cId="2623601096" sldId="277"/>
        </pc:sldMkLst>
      </pc:sldChg>
      <pc:sldChg chg="modNotes">
        <pc:chgData name="Malin Bergvall" userId="S::malin.bergvall_regionvasterbotten.se#ext#@umea.onmicrosoft.com::02561d3e-c212-4c6f-8d6b-83e5493cadda" providerId="AD" clId="Web-{84D9DB09-C0FB-69E3-6F64-387818FD292D}" dt="2022-10-31T08:41:50.183" v="206"/>
        <pc:sldMkLst>
          <pc:docMk/>
          <pc:sldMk cId="3632438101" sldId="278"/>
        </pc:sldMkLst>
      </pc:sldChg>
      <pc:sldChg chg="modNotes">
        <pc:chgData name="Malin Bergvall" userId="S::malin.bergvall_regionvasterbotten.se#ext#@umea.onmicrosoft.com::02561d3e-c212-4c6f-8d6b-83e5493cadda" providerId="AD" clId="Web-{84D9DB09-C0FB-69E3-6F64-387818FD292D}" dt="2022-10-31T08:42:22.668" v="214"/>
        <pc:sldMkLst>
          <pc:docMk/>
          <pc:sldMk cId="3875616263" sldId="280"/>
        </pc:sldMkLst>
      </pc:sldChg>
      <pc:sldChg chg="del">
        <pc:chgData name="Malin Bergvall" userId="S::malin.bergvall_regionvasterbotten.se#ext#@umea.onmicrosoft.com::02561d3e-c212-4c6f-8d6b-83e5493cadda" providerId="AD" clId="Web-{84D9DB09-C0FB-69E3-6F64-387818FD292D}" dt="2022-10-31T08:42:59.012" v="232"/>
        <pc:sldMkLst>
          <pc:docMk/>
          <pc:sldMk cId="797688786" sldId="318"/>
        </pc:sldMkLst>
      </pc:sldChg>
    </pc:docChg>
  </pc:docChgLst>
  <pc:docChgLst>
    <pc:chgData name="Kim Schagerström" userId="S::kim.schagerstrom_umea.se#ext#@vlladmin.onmicrosoft.com::dc445946-2295-4c6e-bd0f-823dfbe7d628" providerId="AD" clId="Web-{8D75A993-4BBF-4ED1-BB64-57ED79EFB88C}"/>
    <pc:docChg chg="modSld">
      <pc:chgData name="Kim Schagerström" userId="S::kim.schagerstrom_umea.se#ext#@vlladmin.onmicrosoft.com::dc445946-2295-4c6e-bd0f-823dfbe7d628" providerId="AD" clId="Web-{8D75A993-4BBF-4ED1-BB64-57ED79EFB88C}" dt="2022-11-16T10:11:05.223" v="52"/>
      <pc:docMkLst>
        <pc:docMk/>
      </pc:docMkLst>
      <pc:sldChg chg="addSp">
        <pc:chgData name="Kim Schagerström" userId="S::kim.schagerstrom_umea.se#ext#@vlladmin.onmicrosoft.com::dc445946-2295-4c6e-bd0f-823dfbe7d628" providerId="AD" clId="Web-{8D75A993-4BBF-4ED1-BB64-57ED79EFB88C}" dt="2022-11-16T10:07:27.063" v="12"/>
        <pc:sldMkLst>
          <pc:docMk/>
          <pc:sldMk cId="2623601096" sldId="277"/>
        </pc:sldMkLst>
        <pc:picChg chg="add">
          <ac:chgData name="Kim Schagerström" userId="S::kim.schagerstrom_umea.se#ext#@vlladmin.onmicrosoft.com::dc445946-2295-4c6e-bd0f-823dfbe7d628" providerId="AD" clId="Web-{8D75A993-4BBF-4ED1-BB64-57ED79EFB88C}" dt="2022-11-16T10:07:27.047" v="11"/>
          <ac:picMkLst>
            <pc:docMk/>
            <pc:sldMk cId="2623601096" sldId="277"/>
            <ac:picMk id="3" creationId="{13D57648-0CD0-AEEF-7FBE-CF4D87C8A8F5}"/>
          </ac:picMkLst>
        </pc:picChg>
        <pc:picChg chg="add">
          <ac:chgData name="Kim Schagerström" userId="S::kim.schagerstrom_umea.se#ext#@vlladmin.onmicrosoft.com::dc445946-2295-4c6e-bd0f-823dfbe7d628" providerId="AD" clId="Web-{8D75A993-4BBF-4ED1-BB64-57ED79EFB88C}" dt="2022-11-16T10:07:27.063" v="12"/>
          <ac:picMkLst>
            <pc:docMk/>
            <pc:sldMk cId="2623601096" sldId="277"/>
            <ac:picMk id="5" creationId="{1049FAC4-EFFB-BF8E-8C34-5A5F689A82D2}"/>
          </ac:picMkLst>
        </pc:picChg>
      </pc:sldChg>
      <pc:sldChg chg="addSp modSp">
        <pc:chgData name="Kim Schagerström" userId="S::kim.schagerstrom_umea.se#ext#@vlladmin.onmicrosoft.com::dc445946-2295-4c6e-bd0f-823dfbe7d628" providerId="AD" clId="Web-{8D75A993-4BBF-4ED1-BB64-57ED79EFB88C}" dt="2022-11-16T10:06:47.625" v="6" actId="1076"/>
        <pc:sldMkLst>
          <pc:docMk/>
          <pc:sldMk cId="3632438101" sldId="278"/>
        </pc:sldMkLst>
        <pc:picChg chg="add mod">
          <ac:chgData name="Kim Schagerström" userId="S::kim.schagerstrom_umea.se#ext#@vlladmin.onmicrosoft.com::dc445946-2295-4c6e-bd0f-823dfbe7d628" providerId="AD" clId="Web-{8D75A993-4BBF-4ED1-BB64-57ED79EFB88C}" dt="2022-11-16T10:06:19.390" v="2" actId="1076"/>
          <ac:picMkLst>
            <pc:docMk/>
            <pc:sldMk cId="3632438101" sldId="278"/>
            <ac:picMk id="2" creationId="{E86D20DF-013A-1C5F-AA43-A95859CF2F78}"/>
          </ac:picMkLst>
        </pc:picChg>
        <pc:picChg chg="add mod">
          <ac:chgData name="Kim Schagerström" userId="S::kim.schagerstrom_umea.se#ext#@vlladmin.onmicrosoft.com::dc445946-2295-4c6e-bd0f-823dfbe7d628" providerId="AD" clId="Web-{8D75A993-4BBF-4ED1-BB64-57ED79EFB88C}" dt="2022-11-16T10:06:47.625" v="6" actId="1076"/>
          <ac:picMkLst>
            <pc:docMk/>
            <pc:sldMk cId="3632438101" sldId="278"/>
            <ac:picMk id="3" creationId="{DB3F6E49-C25F-1386-894B-D29FABA11962}"/>
          </ac:picMkLst>
        </pc:picChg>
      </pc:sldChg>
      <pc:sldChg chg="addSp delSp modSp">
        <pc:chgData name="Kim Schagerström" userId="S::kim.schagerstrom_umea.se#ext#@vlladmin.onmicrosoft.com::dc445946-2295-4c6e-bd0f-823dfbe7d628" providerId="AD" clId="Web-{8D75A993-4BBF-4ED1-BB64-57ED79EFB88C}" dt="2022-11-16T10:08:57.721" v="23"/>
        <pc:sldMkLst>
          <pc:docMk/>
          <pc:sldMk cId="3875616263" sldId="280"/>
        </pc:sldMkLst>
        <pc:spChg chg="add mod">
          <ac:chgData name="Kim Schagerström" userId="S::kim.schagerstrom_umea.se#ext#@vlladmin.onmicrosoft.com::dc445946-2295-4c6e-bd0f-823dfbe7d628" providerId="AD" clId="Web-{8D75A993-4BBF-4ED1-BB64-57ED79EFB88C}" dt="2022-11-16T10:08:57.721" v="23"/>
          <ac:spMkLst>
            <pc:docMk/>
            <pc:sldMk cId="3875616263" sldId="280"/>
            <ac:spMk id="12" creationId="{F16CB8BB-2F7A-DED4-6542-EFBE57B3F7D0}"/>
          </ac:spMkLst>
        </pc:spChg>
        <pc:picChg chg="add del">
          <ac:chgData name="Kim Schagerström" userId="S::kim.schagerstrom_umea.se#ext#@vlladmin.onmicrosoft.com::dc445946-2295-4c6e-bd0f-823dfbe7d628" providerId="AD" clId="Web-{8D75A993-4BBF-4ED1-BB64-57ED79EFB88C}" dt="2022-11-16T10:07:19.719" v="10"/>
          <ac:picMkLst>
            <pc:docMk/>
            <pc:sldMk cId="3875616263" sldId="280"/>
            <ac:picMk id="3" creationId="{6F393595-E877-145E-902C-E70C7122D5BA}"/>
          </ac:picMkLst>
        </pc:picChg>
        <pc:picChg chg="add del">
          <ac:chgData name="Kim Schagerström" userId="S::kim.schagerstrom_umea.se#ext#@vlladmin.onmicrosoft.com::dc445946-2295-4c6e-bd0f-823dfbe7d628" providerId="AD" clId="Web-{8D75A993-4BBF-4ED1-BB64-57ED79EFB88C}" dt="2022-11-16T10:07:19.719" v="9"/>
          <ac:picMkLst>
            <pc:docMk/>
            <pc:sldMk cId="3875616263" sldId="280"/>
            <ac:picMk id="6" creationId="{88A72C8E-8BD0-849C-B1E2-7D548FD31CFE}"/>
          </ac:picMkLst>
        </pc:picChg>
        <pc:picChg chg="add">
          <ac:chgData name="Kim Schagerström" userId="S::kim.schagerstrom_umea.se#ext#@vlladmin.onmicrosoft.com::dc445946-2295-4c6e-bd0f-823dfbe7d628" providerId="AD" clId="Web-{8D75A993-4BBF-4ED1-BB64-57ED79EFB88C}" dt="2022-11-16T10:08:26.126" v="19"/>
          <ac:picMkLst>
            <pc:docMk/>
            <pc:sldMk cId="3875616263" sldId="280"/>
            <ac:picMk id="10" creationId="{79569F6E-06AF-5CD8-936F-0C57D818C1C6}"/>
          </ac:picMkLst>
        </pc:picChg>
      </pc:sldChg>
      <pc:sldChg chg="addSp">
        <pc:chgData name="Kim Schagerström" userId="S::kim.schagerstrom_umea.se#ext#@vlladmin.onmicrosoft.com::dc445946-2295-4c6e-bd0f-823dfbe7d628" providerId="AD" clId="Web-{8D75A993-4BBF-4ED1-BB64-57ED79EFB88C}" dt="2022-11-16T10:07:57.298" v="18"/>
        <pc:sldMkLst>
          <pc:docMk/>
          <pc:sldMk cId="1480823917" sldId="301"/>
        </pc:sldMkLst>
        <pc:picChg chg="add">
          <ac:chgData name="Kim Schagerström" userId="S::kim.schagerstrom_umea.se#ext#@vlladmin.onmicrosoft.com::dc445946-2295-4c6e-bd0f-823dfbe7d628" providerId="AD" clId="Web-{8D75A993-4BBF-4ED1-BB64-57ED79EFB88C}" dt="2022-11-16T10:07:57.282" v="17"/>
          <ac:picMkLst>
            <pc:docMk/>
            <pc:sldMk cId="1480823917" sldId="301"/>
            <ac:picMk id="3" creationId="{76227431-68FB-FA26-1297-263408902094}"/>
          </ac:picMkLst>
        </pc:picChg>
        <pc:picChg chg="add">
          <ac:chgData name="Kim Schagerström" userId="S::kim.schagerstrom_umea.se#ext#@vlladmin.onmicrosoft.com::dc445946-2295-4c6e-bd0f-823dfbe7d628" providerId="AD" clId="Web-{8D75A993-4BBF-4ED1-BB64-57ED79EFB88C}" dt="2022-11-16T10:07:57.298" v="18"/>
          <ac:picMkLst>
            <pc:docMk/>
            <pc:sldMk cId="1480823917" sldId="301"/>
            <ac:picMk id="5" creationId="{D3A439F9-A33A-A58E-8670-F217EE32C6CF}"/>
          </ac:picMkLst>
        </pc:picChg>
      </pc:sldChg>
      <pc:sldChg chg="addSp">
        <pc:chgData name="Kim Schagerström" userId="S::kim.schagerstrom_umea.se#ext#@vlladmin.onmicrosoft.com::dc445946-2295-4c6e-bd0f-823dfbe7d628" providerId="AD" clId="Web-{8D75A993-4BBF-4ED1-BB64-57ED79EFB88C}" dt="2022-11-16T10:09:14.252" v="25"/>
        <pc:sldMkLst>
          <pc:docMk/>
          <pc:sldMk cId="3986746252" sldId="302"/>
        </pc:sldMkLst>
        <pc:spChg chg="add">
          <ac:chgData name="Kim Schagerström" userId="S::kim.schagerstrom_umea.se#ext#@vlladmin.onmicrosoft.com::dc445946-2295-4c6e-bd0f-823dfbe7d628" providerId="AD" clId="Web-{8D75A993-4BBF-4ED1-BB64-57ED79EFB88C}" dt="2022-11-16T10:09:14.252" v="25"/>
          <ac:spMkLst>
            <pc:docMk/>
            <pc:sldMk cId="3986746252" sldId="302"/>
            <ac:spMk id="6" creationId="{E243C097-46F0-5EFD-FA39-60E88AA9BB46}"/>
          </ac:spMkLst>
        </pc:spChg>
        <pc:picChg chg="add">
          <ac:chgData name="Kim Schagerström" userId="S::kim.schagerstrom_umea.se#ext#@vlladmin.onmicrosoft.com::dc445946-2295-4c6e-bd0f-823dfbe7d628" providerId="AD" clId="Web-{8D75A993-4BBF-4ED1-BB64-57ED79EFB88C}" dt="2022-11-16T10:09:14.237" v="24"/>
          <ac:picMkLst>
            <pc:docMk/>
            <pc:sldMk cId="3986746252" sldId="302"/>
            <ac:picMk id="3" creationId="{5F8F26E4-2F7D-07D7-E528-0221CFAED9D5}"/>
          </ac:picMkLst>
        </pc:picChg>
      </pc:sldChg>
      <pc:sldChg chg="addSp">
        <pc:chgData name="Kim Schagerström" userId="S::kim.schagerstrom_umea.se#ext#@vlladmin.onmicrosoft.com::dc445946-2295-4c6e-bd0f-823dfbe7d628" providerId="AD" clId="Web-{8D75A993-4BBF-4ED1-BB64-57ED79EFB88C}" dt="2022-11-16T10:09:41.722" v="34"/>
        <pc:sldMkLst>
          <pc:docMk/>
          <pc:sldMk cId="3907230245" sldId="307"/>
        </pc:sldMkLst>
        <pc:spChg chg="add">
          <ac:chgData name="Kim Schagerström" userId="S::kim.schagerstrom_umea.se#ext#@vlladmin.onmicrosoft.com::dc445946-2295-4c6e-bd0f-823dfbe7d628" providerId="AD" clId="Web-{8D75A993-4BBF-4ED1-BB64-57ED79EFB88C}" dt="2022-11-16T10:09:41.722" v="34"/>
          <ac:spMkLst>
            <pc:docMk/>
            <pc:sldMk cId="3907230245" sldId="307"/>
            <ac:spMk id="10" creationId="{20702675-9FB0-86B7-A934-9E3AC705AE43}"/>
          </ac:spMkLst>
        </pc:spChg>
        <pc:picChg chg="add">
          <ac:chgData name="Kim Schagerström" userId="S::kim.schagerstrom_umea.se#ext#@vlladmin.onmicrosoft.com::dc445946-2295-4c6e-bd0f-823dfbe7d628" providerId="AD" clId="Web-{8D75A993-4BBF-4ED1-BB64-57ED79EFB88C}" dt="2022-11-16T10:09:41.706" v="33"/>
          <ac:picMkLst>
            <pc:docMk/>
            <pc:sldMk cId="3907230245" sldId="307"/>
            <ac:picMk id="8" creationId="{8BBD2B29-0775-074B-0B6A-25C0C3964E13}"/>
          </ac:picMkLst>
        </pc:picChg>
      </pc:sldChg>
      <pc:sldChg chg="addSp">
        <pc:chgData name="Kim Schagerström" userId="S::kim.schagerstrom_umea.se#ext#@vlladmin.onmicrosoft.com::dc445946-2295-4c6e-bd0f-823dfbe7d628" providerId="AD" clId="Web-{8D75A993-4BBF-4ED1-BB64-57ED79EFB88C}" dt="2022-11-16T10:09:46.769" v="38"/>
        <pc:sldMkLst>
          <pc:docMk/>
          <pc:sldMk cId="3337684185" sldId="311"/>
        </pc:sldMkLst>
        <pc:spChg chg="add">
          <ac:chgData name="Kim Schagerström" userId="S::kim.schagerstrom_umea.se#ext#@vlladmin.onmicrosoft.com::dc445946-2295-4c6e-bd0f-823dfbe7d628" providerId="AD" clId="Web-{8D75A993-4BBF-4ED1-BB64-57ED79EFB88C}" dt="2022-11-16T10:09:46.769" v="38"/>
          <ac:spMkLst>
            <pc:docMk/>
            <pc:sldMk cId="3337684185" sldId="311"/>
            <ac:spMk id="7" creationId="{7D9AB2A5-D596-16D3-FE9F-164040BBCE6E}"/>
          </ac:spMkLst>
        </pc:spChg>
        <pc:picChg chg="add">
          <ac:chgData name="Kim Schagerström" userId="S::kim.schagerstrom_umea.se#ext#@vlladmin.onmicrosoft.com::dc445946-2295-4c6e-bd0f-823dfbe7d628" providerId="AD" clId="Web-{8D75A993-4BBF-4ED1-BB64-57ED79EFB88C}" dt="2022-11-16T10:09:46.753" v="37"/>
          <ac:picMkLst>
            <pc:docMk/>
            <pc:sldMk cId="3337684185" sldId="311"/>
            <ac:picMk id="3" creationId="{E8123BA5-D028-A56E-59AE-A6F6014E3B22}"/>
          </ac:picMkLst>
        </pc:picChg>
      </pc:sldChg>
      <pc:sldChg chg="addSp">
        <pc:chgData name="Kim Schagerström" userId="S::kim.schagerstrom_umea.se#ext#@vlladmin.onmicrosoft.com::dc445946-2295-4c6e-bd0f-823dfbe7d628" providerId="AD" clId="Web-{8D75A993-4BBF-4ED1-BB64-57ED79EFB88C}" dt="2022-11-16T10:09:54.581" v="42"/>
        <pc:sldMkLst>
          <pc:docMk/>
          <pc:sldMk cId="143272862" sldId="313"/>
        </pc:sldMkLst>
        <pc:spChg chg="add">
          <ac:chgData name="Kim Schagerström" userId="S::kim.schagerstrom_umea.se#ext#@vlladmin.onmicrosoft.com::dc445946-2295-4c6e-bd0f-823dfbe7d628" providerId="AD" clId="Web-{8D75A993-4BBF-4ED1-BB64-57ED79EFB88C}" dt="2022-11-16T10:09:54.581" v="42"/>
          <ac:spMkLst>
            <pc:docMk/>
            <pc:sldMk cId="143272862" sldId="313"/>
            <ac:spMk id="8" creationId="{71AE3D24-F1EB-E4E4-CF9B-A1C670642AEF}"/>
          </ac:spMkLst>
        </pc:spChg>
        <pc:picChg chg="add">
          <ac:chgData name="Kim Schagerström" userId="S::kim.schagerstrom_umea.se#ext#@vlladmin.onmicrosoft.com::dc445946-2295-4c6e-bd0f-823dfbe7d628" providerId="AD" clId="Web-{8D75A993-4BBF-4ED1-BB64-57ED79EFB88C}" dt="2022-11-16T10:09:54.565" v="41"/>
          <ac:picMkLst>
            <pc:docMk/>
            <pc:sldMk cId="143272862" sldId="313"/>
            <ac:picMk id="6" creationId="{D79425D0-E7B0-4F2C-D71B-D8DF77919541}"/>
          </ac:picMkLst>
        </pc:picChg>
      </pc:sldChg>
      <pc:sldChg chg="addSp">
        <pc:chgData name="Kim Schagerström" userId="S::kim.schagerstrom_umea.se#ext#@vlladmin.onmicrosoft.com::dc445946-2295-4c6e-bd0f-823dfbe7d628" providerId="AD" clId="Web-{8D75A993-4BBF-4ED1-BB64-57ED79EFB88C}" dt="2022-11-16T10:09:44.253" v="36"/>
        <pc:sldMkLst>
          <pc:docMk/>
          <pc:sldMk cId="3220650030" sldId="315"/>
        </pc:sldMkLst>
        <pc:spChg chg="add">
          <ac:chgData name="Kim Schagerström" userId="S::kim.schagerstrom_umea.se#ext#@vlladmin.onmicrosoft.com::dc445946-2295-4c6e-bd0f-823dfbe7d628" providerId="AD" clId="Web-{8D75A993-4BBF-4ED1-BB64-57ED79EFB88C}" dt="2022-11-16T10:09:44.253" v="36"/>
          <ac:spMkLst>
            <pc:docMk/>
            <pc:sldMk cId="3220650030" sldId="315"/>
            <ac:spMk id="12" creationId="{FC77D1A9-F00D-03E8-8188-A3D549B38B9A}"/>
          </ac:spMkLst>
        </pc:spChg>
        <pc:picChg chg="add">
          <ac:chgData name="Kim Schagerström" userId="S::kim.schagerstrom_umea.se#ext#@vlladmin.onmicrosoft.com::dc445946-2295-4c6e-bd0f-823dfbe7d628" providerId="AD" clId="Web-{8D75A993-4BBF-4ED1-BB64-57ED79EFB88C}" dt="2022-11-16T10:09:44.237" v="35"/>
          <ac:picMkLst>
            <pc:docMk/>
            <pc:sldMk cId="3220650030" sldId="315"/>
            <ac:picMk id="7" creationId="{6809405D-1047-F59F-F4CF-3ADA507EF2A2}"/>
          </ac:picMkLst>
        </pc:picChg>
      </pc:sldChg>
      <pc:sldChg chg="addSp modSp">
        <pc:chgData name="Kim Schagerström" userId="S::kim.schagerstrom_umea.se#ext#@vlladmin.onmicrosoft.com::dc445946-2295-4c6e-bd0f-823dfbe7d628" providerId="AD" clId="Web-{8D75A993-4BBF-4ED1-BB64-57ED79EFB88C}" dt="2022-11-16T10:10:20.050" v="49" actId="14100"/>
        <pc:sldMkLst>
          <pc:docMk/>
          <pc:sldMk cId="1223796912" sldId="320"/>
        </pc:sldMkLst>
        <pc:spChg chg="add mod">
          <ac:chgData name="Kim Schagerström" userId="S::kim.schagerstrom_umea.se#ext#@vlladmin.onmicrosoft.com::dc445946-2295-4c6e-bd0f-823dfbe7d628" providerId="AD" clId="Web-{8D75A993-4BBF-4ED1-BB64-57ED79EFB88C}" dt="2022-11-16T10:10:20.050" v="49" actId="14100"/>
          <ac:spMkLst>
            <pc:docMk/>
            <pc:sldMk cId="1223796912" sldId="320"/>
            <ac:spMk id="9" creationId="{CAAB908F-9453-9B30-75CE-C7A98F440C50}"/>
          </ac:spMkLst>
        </pc:spChg>
        <pc:picChg chg="add">
          <ac:chgData name="Kim Schagerström" userId="S::kim.schagerstrom_umea.se#ext#@vlladmin.onmicrosoft.com::dc445946-2295-4c6e-bd0f-823dfbe7d628" providerId="AD" clId="Web-{8D75A993-4BBF-4ED1-BB64-57ED79EFB88C}" dt="2022-11-16T10:10:07.128" v="47"/>
          <ac:picMkLst>
            <pc:docMk/>
            <pc:sldMk cId="1223796912" sldId="320"/>
            <ac:picMk id="3" creationId="{7848A081-C248-3432-0693-F5D226AD7CD0}"/>
          </ac:picMkLst>
        </pc:picChg>
      </pc:sldChg>
      <pc:sldChg chg="addSp delSp">
        <pc:chgData name="Kim Schagerström" userId="S::kim.schagerstrom_umea.se#ext#@vlladmin.onmicrosoft.com::dc445946-2295-4c6e-bd0f-823dfbe7d628" providerId="AD" clId="Web-{8D75A993-4BBF-4ED1-BB64-57ED79EFB88C}" dt="2022-11-16T10:09:38.534" v="32"/>
        <pc:sldMkLst>
          <pc:docMk/>
          <pc:sldMk cId="1028744110" sldId="321"/>
        </pc:sldMkLst>
        <pc:spChg chg="add">
          <ac:chgData name="Kim Schagerström" userId="S::kim.schagerstrom_umea.se#ext#@vlladmin.onmicrosoft.com::dc445946-2295-4c6e-bd0f-823dfbe7d628" providerId="AD" clId="Web-{8D75A993-4BBF-4ED1-BB64-57ED79EFB88C}" dt="2022-11-16T10:09:38.534" v="32"/>
          <ac:spMkLst>
            <pc:docMk/>
            <pc:sldMk cId="1028744110" sldId="321"/>
            <ac:spMk id="22" creationId="{7D66A252-279C-0DAD-410E-18DADF3D14D2}"/>
          </ac:spMkLst>
        </pc:spChg>
        <pc:picChg chg="add del">
          <ac:chgData name="Kim Schagerström" userId="S::kim.schagerstrom_umea.se#ext#@vlladmin.onmicrosoft.com::dc445946-2295-4c6e-bd0f-823dfbe7d628" providerId="AD" clId="Web-{8D75A993-4BBF-4ED1-BB64-57ED79EFB88C}" dt="2022-11-16T10:07:47.626" v="16"/>
          <ac:picMkLst>
            <pc:docMk/>
            <pc:sldMk cId="1028744110" sldId="321"/>
            <ac:picMk id="10" creationId="{3C3386B5-40CA-FDB4-C17B-7D58D7842EB3}"/>
          </ac:picMkLst>
        </pc:picChg>
        <pc:picChg chg="add del">
          <ac:chgData name="Kim Schagerström" userId="S::kim.schagerstrom_umea.se#ext#@vlladmin.onmicrosoft.com::dc445946-2295-4c6e-bd0f-823dfbe7d628" providerId="AD" clId="Web-{8D75A993-4BBF-4ED1-BB64-57ED79EFB88C}" dt="2022-11-16T10:07:47.626" v="15"/>
          <ac:picMkLst>
            <pc:docMk/>
            <pc:sldMk cId="1028744110" sldId="321"/>
            <ac:picMk id="12" creationId="{1995B5FA-749B-ECB4-841B-F5B80C1685C0}"/>
          </ac:picMkLst>
        </pc:picChg>
        <pc:picChg chg="add">
          <ac:chgData name="Kim Schagerström" userId="S::kim.schagerstrom_umea.se#ext#@vlladmin.onmicrosoft.com::dc445946-2295-4c6e-bd0f-823dfbe7d628" providerId="AD" clId="Web-{8D75A993-4BBF-4ED1-BB64-57ED79EFB88C}" dt="2022-11-16T10:09:38.518" v="31"/>
          <ac:picMkLst>
            <pc:docMk/>
            <pc:sldMk cId="1028744110" sldId="321"/>
            <ac:picMk id="14" creationId="{6470E789-3F75-5AF7-3C84-B761D9830F16}"/>
          </ac:picMkLst>
        </pc:picChg>
      </pc:sldChg>
      <pc:sldChg chg="addSp modSp">
        <pc:chgData name="Kim Schagerström" userId="S::kim.schagerstrom_umea.se#ext#@vlladmin.onmicrosoft.com::dc445946-2295-4c6e-bd0f-823dfbe7d628" providerId="AD" clId="Web-{8D75A993-4BBF-4ED1-BB64-57ED79EFB88C}" dt="2022-11-16T10:09:26.034" v="28" actId="14100"/>
        <pc:sldMkLst>
          <pc:docMk/>
          <pc:sldMk cId="1419869429" sldId="322"/>
        </pc:sldMkLst>
        <pc:spChg chg="add">
          <ac:chgData name="Kim Schagerström" userId="S::kim.schagerstrom_umea.se#ext#@vlladmin.onmicrosoft.com::dc445946-2295-4c6e-bd0f-823dfbe7d628" providerId="AD" clId="Web-{8D75A993-4BBF-4ED1-BB64-57ED79EFB88C}" dt="2022-11-16T10:09:18.846" v="27"/>
          <ac:spMkLst>
            <pc:docMk/>
            <pc:sldMk cId="1419869429" sldId="322"/>
            <ac:spMk id="12" creationId="{7FF3EC3D-E86D-9BB6-1B81-B4984A5C1A55}"/>
          </ac:spMkLst>
        </pc:spChg>
        <pc:picChg chg="add mod">
          <ac:chgData name="Kim Schagerström" userId="S::kim.schagerstrom_umea.se#ext#@vlladmin.onmicrosoft.com::dc445946-2295-4c6e-bd0f-823dfbe7d628" providerId="AD" clId="Web-{8D75A993-4BBF-4ED1-BB64-57ED79EFB88C}" dt="2022-11-16T10:09:26.034" v="28" actId="14100"/>
          <ac:picMkLst>
            <pc:docMk/>
            <pc:sldMk cId="1419869429" sldId="322"/>
            <ac:picMk id="10" creationId="{AF574A02-399D-91EA-540E-A869EEA342AE}"/>
          </ac:picMkLst>
        </pc:picChg>
      </pc:sldChg>
      <pc:sldChg chg="addSp modSp">
        <pc:chgData name="Kim Schagerström" userId="S::kim.schagerstrom_umea.se#ext#@vlladmin.onmicrosoft.com::dc445946-2295-4c6e-bd0f-823dfbe7d628" providerId="AD" clId="Web-{8D75A993-4BBF-4ED1-BB64-57ED79EFB88C}" dt="2022-11-16T10:10:01.456" v="46" actId="14100"/>
        <pc:sldMkLst>
          <pc:docMk/>
          <pc:sldMk cId="1752047857" sldId="323"/>
        </pc:sldMkLst>
        <pc:spChg chg="add mod">
          <ac:chgData name="Kim Schagerström" userId="S::kim.schagerstrom_umea.se#ext#@vlladmin.onmicrosoft.com::dc445946-2295-4c6e-bd0f-823dfbe7d628" providerId="AD" clId="Web-{8D75A993-4BBF-4ED1-BB64-57ED79EFB88C}" dt="2022-11-16T10:10:01.456" v="46" actId="14100"/>
          <ac:spMkLst>
            <pc:docMk/>
            <pc:sldMk cId="1752047857" sldId="323"/>
            <ac:spMk id="21" creationId="{4171328E-883A-E3F1-9981-944A56C62668}"/>
          </ac:spMkLst>
        </pc:spChg>
        <pc:picChg chg="add mod">
          <ac:chgData name="Kim Schagerström" userId="S::kim.schagerstrom_umea.se#ext#@vlladmin.onmicrosoft.com::dc445946-2295-4c6e-bd0f-823dfbe7d628" providerId="AD" clId="Web-{8D75A993-4BBF-4ED1-BB64-57ED79EFB88C}" dt="2022-11-16T10:10:01.441" v="45" actId="14100"/>
          <ac:picMkLst>
            <pc:docMk/>
            <pc:sldMk cId="1752047857" sldId="323"/>
            <ac:picMk id="18" creationId="{DA270A64-2A6B-3FC8-6831-133A3CB69F35}"/>
          </ac:picMkLst>
        </pc:picChg>
      </pc:sldChg>
      <pc:sldChg chg="addSp">
        <pc:chgData name="Kim Schagerström" userId="S::kim.schagerstrom_umea.se#ext#@vlladmin.onmicrosoft.com::dc445946-2295-4c6e-bd0f-823dfbe7d628" providerId="AD" clId="Web-{8D75A993-4BBF-4ED1-BB64-57ED79EFB88C}" dt="2022-11-16T10:09:51.706" v="40"/>
        <pc:sldMkLst>
          <pc:docMk/>
          <pc:sldMk cId="3932934529" sldId="324"/>
        </pc:sldMkLst>
        <pc:spChg chg="add">
          <ac:chgData name="Kim Schagerström" userId="S::kim.schagerstrom_umea.se#ext#@vlladmin.onmicrosoft.com::dc445946-2295-4c6e-bd0f-823dfbe7d628" providerId="AD" clId="Web-{8D75A993-4BBF-4ED1-BB64-57ED79EFB88C}" dt="2022-11-16T10:09:51.706" v="40"/>
          <ac:spMkLst>
            <pc:docMk/>
            <pc:sldMk cId="3932934529" sldId="324"/>
            <ac:spMk id="12" creationId="{60BD59F1-B3AE-662E-AC86-65B467605660}"/>
          </ac:spMkLst>
        </pc:spChg>
        <pc:picChg chg="add">
          <ac:chgData name="Kim Schagerström" userId="S::kim.schagerstrom_umea.se#ext#@vlladmin.onmicrosoft.com::dc445946-2295-4c6e-bd0f-823dfbe7d628" providerId="AD" clId="Web-{8D75A993-4BBF-4ED1-BB64-57ED79EFB88C}" dt="2022-11-16T10:09:51.706" v="39"/>
          <ac:picMkLst>
            <pc:docMk/>
            <pc:sldMk cId="3932934529" sldId="324"/>
            <ac:picMk id="4" creationId="{D2F64A22-F1E0-C0D5-D3DD-C166A7595805}"/>
          </ac:picMkLst>
        </pc:picChg>
      </pc:sldChg>
      <pc:sldChg chg="addSp">
        <pc:chgData name="Kim Schagerström" userId="S::kim.schagerstrom_umea.se#ext#@vlladmin.onmicrosoft.com::dc445946-2295-4c6e-bd0f-823dfbe7d628" providerId="AD" clId="Web-{8D75A993-4BBF-4ED1-BB64-57ED79EFB88C}" dt="2022-11-16T10:09:32.487" v="30"/>
        <pc:sldMkLst>
          <pc:docMk/>
          <pc:sldMk cId="4166618078" sldId="325"/>
        </pc:sldMkLst>
        <pc:spChg chg="add">
          <ac:chgData name="Kim Schagerström" userId="S::kim.schagerstrom_umea.se#ext#@vlladmin.onmicrosoft.com::dc445946-2295-4c6e-bd0f-823dfbe7d628" providerId="AD" clId="Web-{8D75A993-4BBF-4ED1-BB64-57ED79EFB88C}" dt="2022-11-16T10:09:32.487" v="30"/>
          <ac:spMkLst>
            <pc:docMk/>
            <pc:sldMk cId="4166618078" sldId="325"/>
            <ac:spMk id="14" creationId="{0920C6E3-43FE-3394-5ED0-7BF76CD71E32}"/>
          </ac:spMkLst>
        </pc:spChg>
        <pc:picChg chg="add">
          <ac:chgData name="Kim Schagerström" userId="S::kim.schagerstrom_umea.se#ext#@vlladmin.onmicrosoft.com::dc445946-2295-4c6e-bd0f-823dfbe7d628" providerId="AD" clId="Web-{8D75A993-4BBF-4ED1-BB64-57ED79EFB88C}" dt="2022-11-16T10:09:32.471" v="29"/>
          <ac:picMkLst>
            <pc:docMk/>
            <pc:sldMk cId="4166618078" sldId="325"/>
            <ac:picMk id="12" creationId="{4891CF7B-ADC1-E946-4B14-63B6B71B5FDB}"/>
          </ac:picMkLst>
        </pc:picChg>
      </pc:sldChg>
      <pc:sldChg chg="addSp delSp">
        <pc:chgData name="Kim Schagerström" userId="S::kim.schagerstrom_umea.se#ext#@vlladmin.onmicrosoft.com::dc445946-2295-4c6e-bd0f-823dfbe7d628" providerId="AD" clId="Web-{8D75A993-4BBF-4ED1-BB64-57ED79EFB88C}" dt="2022-11-16T10:11:05.223" v="52"/>
        <pc:sldMkLst>
          <pc:docMk/>
          <pc:sldMk cId="2780476022" sldId="326"/>
        </pc:sldMkLst>
        <pc:spChg chg="del">
          <ac:chgData name="Kim Schagerström" userId="S::kim.schagerstrom_umea.se#ext#@vlladmin.onmicrosoft.com::dc445946-2295-4c6e-bd0f-823dfbe7d628" providerId="AD" clId="Web-{8D75A993-4BBF-4ED1-BB64-57ED79EFB88C}" dt="2022-11-16T10:11:05.223" v="52"/>
          <ac:spMkLst>
            <pc:docMk/>
            <pc:sldMk cId="2780476022" sldId="326"/>
            <ac:spMk id="4" creationId="{E8FDF90E-728D-DAC2-4F2D-496F652538A5}"/>
          </ac:spMkLst>
        </pc:spChg>
        <pc:spChg chg="add">
          <ac:chgData name="Kim Schagerström" userId="S::kim.schagerstrom_umea.se#ext#@vlladmin.onmicrosoft.com::dc445946-2295-4c6e-bd0f-823dfbe7d628" providerId="AD" clId="Web-{8D75A993-4BBF-4ED1-BB64-57ED79EFB88C}" dt="2022-11-16T10:10:49.738" v="51"/>
          <ac:spMkLst>
            <pc:docMk/>
            <pc:sldMk cId="2780476022" sldId="326"/>
            <ac:spMk id="10" creationId="{D5409416-8735-0E25-787C-556111B2E2DF}"/>
          </ac:spMkLst>
        </pc:spChg>
        <pc:picChg chg="add">
          <ac:chgData name="Kim Schagerström" userId="S::kim.schagerstrom_umea.se#ext#@vlladmin.onmicrosoft.com::dc445946-2295-4c6e-bd0f-823dfbe7d628" providerId="AD" clId="Web-{8D75A993-4BBF-4ED1-BB64-57ED79EFB88C}" dt="2022-11-16T10:10:49.723" v="50"/>
          <ac:picMkLst>
            <pc:docMk/>
            <pc:sldMk cId="2780476022" sldId="326"/>
            <ac:picMk id="8" creationId="{0F20B776-33AB-01AC-4852-77A9A6648783}"/>
          </ac:picMkLst>
        </pc:picChg>
      </pc:sldChg>
    </pc:docChg>
  </pc:docChgLst>
  <pc:docChgLst>
    <pc:chgData name="Malin Bergvall" userId="S::malin.bergvall_regionvasterbotten.se#ext#@umea.onmicrosoft.com::02561d3e-c212-4c6f-8d6b-83e5493cadda" providerId="AD" clId="Web-{D91C9D5C-98FF-4D87-8C45-DF0AB9512F81}"/>
    <pc:docChg chg="modSld">
      <pc:chgData name="Malin Bergvall" userId="S::malin.bergvall_regionvasterbotten.se#ext#@umea.onmicrosoft.com::02561d3e-c212-4c6f-8d6b-83e5493cadda" providerId="AD" clId="Web-{D91C9D5C-98FF-4D87-8C45-DF0AB9512F81}" dt="2022-10-31T06:56:06.030" v="65" actId="14100"/>
      <pc:docMkLst>
        <pc:docMk/>
      </pc:docMkLst>
      <pc:sldChg chg="modSp">
        <pc:chgData name="Malin Bergvall" userId="S::malin.bergvall_regionvasterbotten.se#ext#@umea.onmicrosoft.com::02561d3e-c212-4c6f-8d6b-83e5493cadda" providerId="AD" clId="Web-{D91C9D5C-98FF-4D87-8C45-DF0AB9512F81}" dt="2022-10-31T06:48:01.148" v="1" actId="20577"/>
        <pc:sldMkLst>
          <pc:docMk/>
          <pc:sldMk cId="475693583" sldId="259"/>
        </pc:sldMkLst>
        <pc:spChg chg="mod">
          <ac:chgData name="Malin Bergvall" userId="S::malin.bergvall_regionvasterbotten.se#ext#@umea.onmicrosoft.com::02561d3e-c212-4c6f-8d6b-83e5493cadda" providerId="AD" clId="Web-{D91C9D5C-98FF-4D87-8C45-DF0AB9512F81}" dt="2022-10-31T06:48:01.148" v="1" actId="20577"/>
          <ac:spMkLst>
            <pc:docMk/>
            <pc:sldMk cId="475693583" sldId="259"/>
            <ac:spMk id="4" creationId="{56481841-210A-F171-C152-AB57F57E7F25}"/>
          </ac:spMkLst>
        </pc:spChg>
      </pc:sldChg>
      <pc:sldChg chg="modSp modNotes">
        <pc:chgData name="Malin Bergvall" userId="S::malin.bergvall_regionvasterbotten.se#ext#@umea.onmicrosoft.com::02561d3e-c212-4c6f-8d6b-83e5493cadda" providerId="AD" clId="Web-{D91C9D5C-98FF-4D87-8C45-DF0AB9512F81}" dt="2022-10-31T06:56:06.030" v="65" actId="14100"/>
        <pc:sldMkLst>
          <pc:docMk/>
          <pc:sldMk cId="2623601096" sldId="277"/>
        </pc:sldMkLst>
        <pc:spChg chg="mod">
          <ac:chgData name="Malin Bergvall" userId="S::malin.bergvall_regionvasterbotten.se#ext#@umea.onmicrosoft.com::02561d3e-c212-4c6f-8d6b-83e5493cadda" providerId="AD" clId="Web-{D91C9D5C-98FF-4D87-8C45-DF0AB9512F81}" dt="2022-10-31T06:56:06.030" v="65" actId="14100"/>
          <ac:spMkLst>
            <pc:docMk/>
            <pc:sldMk cId="2623601096" sldId="277"/>
            <ac:spMk id="8" creationId="{0BD76A89-4E5D-291D-A2B5-97F14A9CA7D8}"/>
          </ac:spMkLst>
        </pc:spChg>
      </pc:sldChg>
    </pc:docChg>
  </pc:docChgLst>
  <pc:docChgLst>
    <pc:chgData name="Malin Bergvall" userId="S::malin.bergvall_regionvasterbotten.se#ext#@umea.onmicrosoft.com::02561d3e-c212-4c6f-8d6b-83e5493cadda" providerId="AD" clId="Web-{B6A52A70-91C7-3EFA-8C2E-BA534B306F83}"/>
    <pc:docChg chg="addSld modSld modSection">
      <pc:chgData name="Malin Bergvall" userId="S::malin.bergvall_regionvasterbotten.se#ext#@umea.onmicrosoft.com::02561d3e-c212-4c6f-8d6b-83e5493cadda" providerId="AD" clId="Web-{B6A52A70-91C7-3EFA-8C2E-BA534B306F83}" dt="2022-10-31T08:30:51.981" v="2"/>
      <pc:docMkLst>
        <pc:docMk/>
      </pc:docMkLst>
      <pc:sldChg chg="addSp modSp new">
        <pc:chgData name="Malin Bergvall" userId="S::malin.bergvall_regionvasterbotten.se#ext#@umea.onmicrosoft.com::02561d3e-c212-4c6f-8d6b-83e5493cadda" providerId="AD" clId="Web-{B6A52A70-91C7-3EFA-8C2E-BA534B306F83}" dt="2022-10-31T08:30:51.981" v="2"/>
        <pc:sldMkLst>
          <pc:docMk/>
          <pc:sldMk cId="1223796912" sldId="320"/>
        </pc:sldMkLst>
        <pc:spChg chg="add mod">
          <ac:chgData name="Malin Bergvall" userId="S::malin.bergvall_regionvasterbotten.se#ext#@umea.onmicrosoft.com::02561d3e-c212-4c6f-8d6b-83e5493cadda" providerId="AD" clId="Web-{B6A52A70-91C7-3EFA-8C2E-BA534B306F83}" dt="2022-10-31T08:30:51.981" v="2"/>
          <ac:spMkLst>
            <pc:docMk/>
            <pc:sldMk cId="1223796912" sldId="320"/>
            <ac:spMk id="5" creationId="{F987A181-EC36-34A1-F226-443D589442B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1CD93-6891-4415-B222-5DFCE98FBA02}" type="datetimeFigureOut">
              <a:rPr lang="sv-SE" smtClean="0"/>
              <a:t>2024-02-27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D9303-811F-4294-94C9-91787438B2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8327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Värd</a:t>
            </a:r>
            <a:endParaRPr lang="sv-SE">
              <a:cs typeface="Calibri"/>
            </a:endParaRPr>
          </a:p>
          <a:p>
            <a:r>
              <a:rPr lang="sv-SE"/>
              <a:t>Vad roligt att du vill leka och labba med oss i en timme. </a:t>
            </a:r>
            <a:endParaRPr lang="sv-SE">
              <a:cs typeface="Calibri"/>
            </a:endParaRPr>
          </a:p>
          <a:p>
            <a:r>
              <a:rPr lang="sv-SE"/>
              <a:t>Vi kommer </a:t>
            </a:r>
            <a:r>
              <a:rPr lang="sv-SE" b="1"/>
              <a:t>spela in</a:t>
            </a:r>
            <a:r>
              <a:rPr lang="sv-SE"/>
              <a:t> vissa delar under labbet men att vi då </a:t>
            </a:r>
            <a:r>
              <a:rPr lang="sv-SE" b="1" err="1"/>
              <a:t>spotlightar</a:t>
            </a:r>
            <a:r>
              <a:rPr lang="sv-SE" b="1"/>
              <a:t> värd/expert </a:t>
            </a:r>
            <a:r>
              <a:rPr lang="sv-SE"/>
              <a:t>och ingen annan syns. </a:t>
            </a:r>
            <a:endParaRPr lang="sv-SE">
              <a:cs typeface="Calibri"/>
            </a:endParaRPr>
          </a:p>
          <a:p>
            <a:r>
              <a:rPr lang="sv-SE"/>
              <a:t>Använd gärna </a:t>
            </a:r>
            <a:r>
              <a:rPr lang="sv-SE" b="1"/>
              <a:t>chatten </a:t>
            </a:r>
            <a:r>
              <a:rPr lang="sv-SE"/>
              <a:t>om ni har </a:t>
            </a:r>
            <a:r>
              <a:rPr lang="sv-SE" b="1"/>
              <a:t>frågor/kommentarer</a:t>
            </a:r>
            <a:r>
              <a:rPr lang="sv-SE"/>
              <a:t> och våga fråga – ingen fråga är dum. </a:t>
            </a:r>
            <a:r>
              <a:rPr lang="sv-SE" b="1"/>
              <a:t>Tanken med </a:t>
            </a:r>
            <a:r>
              <a:rPr lang="sv-SE" b="1" err="1"/>
              <a:t>lärlabben</a:t>
            </a:r>
            <a:r>
              <a:rPr lang="sv-SE"/>
              <a:t> är att vi ska få </a:t>
            </a:r>
            <a:r>
              <a:rPr lang="sv-SE" b="1"/>
              <a:t>nya idéer, testa, experimentera och ha kul!!</a:t>
            </a:r>
            <a:r>
              <a:rPr lang="sv-SE"/>
              <a:t> Vi ska öva och leka och då är </a:t>
            </a:r>
            <a:r>
              <a:rPr lang="sv-SE" b="1"/>
              <a:t>inget fel.</a:t>
            </a:r>
            <a:r>
              <a:rPr lang="sv-SE"/>
              <a:t> </a:t>
            </a:r>
            <a:endParaRPr lang="sv-SE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307B5-53E0-410B-9BE0-8C5E15048987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94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D9303-811F-4294-94C9-91787438B2FE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1111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D9303-811F-4294-94C9-91787438B2FE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6122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D9303-811F-4294-94C9-91787438B2FE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4145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>
              <a:solidFill>
                <a:srgbClr val="242424"/>
              </a:solidFill>
              <a:latin typeface="-apple-system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307B5-53E0-410B-9BE0-8C5E15048987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311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>
              <a:solidFill>
                <a:srgbClr val="5B5FC7"/>
              </a:solidFill>
              <a:latin typeface="-apple-system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307B5-53E0-410B-9BE0-8C5E15048987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3789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D9303-811F-4294-94C9-91787438B2F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1022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D9303-811F-4294-94C9-91787438B2F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8047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D9303-811F-4294-94C9-91787438B2F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4588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D9303-811F-4294-94C9-91787438B2FE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0366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D9303-811F-4294-94C9-91787438B2F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5299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D9303-811F-4294-94C9-91787438B2FE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2112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D9303-811F-4294-94C9-91787438B2FE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9073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pla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" t="18863" r="10717" b="68677"/>
          <a:stretch/>
        </p:blipFill>
        <p:spPr>
          <a:xfrm>
            <a:off x="0" y="0"/>
            <a:ext cx="12184813" cy="1275501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72134" y="332656"/>
            <a:ext cx="10799591" cy="648072"/>
          </a:xfrm>
        </p:spPr>
        <p:txBody>
          <a:bodyPr>
            <a:noAutofit/>
          </a:bodyPr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sv-SE"/>
              <a:t>En beskrivande rubrik</a:t>
            </a:r>
          </a:p>
        </p:txBody>
      </p:sp>
      <p:sp>
        <p:nvSpPr>
          <p:cNvPr id="9" name="Platshållare för text 3"/>
          <p:cNvSpPr>
            <a:spLocks noGrp="1"/>
          </p:cNvSpPr>
          <p:nvPr>
            <p:ph type="body" sz="half" idx="2" hasCustomPrompt="1"/>
          </p:nvPr>
        </p:nvSpPr>
        <p:spPr>
          <a:xfrm>
            <a:off x="497750" y="1412776"/>
            <a:ext cx="4922869" cy="1440160"/>
          </a:xfrm>
        </p:spPr>
        <p:txBody>
          <a:bodyPr/>
          <a:lstStyle>
            <a:lvl1pPr marL="0" indent="0">
              <a:buNone/>
              <a:defRPr sz="24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sv-SE"/>
              <a:t>Text</a:t>
            </a:r>
          </a:p>
        </p:txBody>
      </p:sp>
      <p:sp>
        <p:nvSpPr>
          <p:cNvPr id="6" name="Platshållare för bild 2"/>
          <p:cNvSpPr>
            <a:spLocks noGrp="1"/>
          </p:cNvSpPr>
          <p:nvPr>
            <p:ph type="pic" idx="1"/>
          </p:nvPr>
        </p:nvSpPr>
        <p:spPr>
          <a:xfrm>
            <a:off x="6672064" y="1412776"/>
            <a:ext cx="4512501" cy="432048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398732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, Brödtext, Bild, Kapitelmärkning">
  <p:cSld name="Rubrik, Brödtext, Bild, Kapitelmärkning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body" idx="1"/>
          </p:nvPr>
        </p:nvSpPr>
        <p:spPr>
          <a:xfrm>
            <a:off x="1007533" y="765176"/>
            <a:ext cx="5088400" cy="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1007533" y="1773480"/>
            <a:ext cx="5088400" cy="3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304792" algn="l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SzPts val="1600"/>
              <a:buNone/>
              <a:defRPr/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spcBef>
                <a:spcPts val="320"/>
              </a:spcBef>
              <a:spcAft>
                <a:spcPts val="0"/>
              </a:spcAft>
              <a:buSzPts val="1200"/>
              <a:buNone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>
            <a:spLocks noGrp="1"/>
          </p:cNvSpPr>
          <p:nvPr>
            <p:ph type="pic" idx="3"/>
          </p:nvPr>
        </p:nvSpPr>
        <p:spPr>
          <a:xfrm>
            <a:off x="6479717" y="765176"/>
            <a:ext cx="4800000" cy="4824400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9"/>
          <p:cNvSpPr txBox="1">
            <a:spLocks noGrp="1"/>
          </p:cNvSpPr>
          <p:nvPr>
            <p:ph type="body" idx="4"/>
          </p:nvPr>
        </p:nvSpPr>
        <p:spPr>
          <a:xfrm>
            <a:off x="527051" y="332111"/>
            <a:ext cx="10752800" cy="2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267"/>
              </a:spcBef>
              <a:spcAft>
                <a:spcPts val="0"/>
              </a:spcAft>
              <a:buSzPts val="1000"/>
              <a:buFont typeface="Calibri"/>
              <a:buNone/>
              <a:defRPr sz="1333" b="1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4941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 + Bild, Kapitelmärkning">
  <p:cSld name="Rubrik + Bild, Kapitelmärkning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>
            <a:spLocks noGrp="1"/>
          </p:cNvSpPr>
          <p:nvPr>
            <p:ph type="body" idx="1"/>
          </p:nvPr>
        </p:nvSpPr>
        <p:spPr>
          <a:xfrm>
            <a:off x="1007533" y="765176"/>
            <a:ext cx="10272000" cy="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>
            <a:spLocks noGrp="1"/>
          </p:cNvSpPr>
          <p:nvPr>
            <p:ph type="pic" idx="2"/>
          </p:nvPr>
        </p:nvSpPr>
        <p:spPr>
          <a:xfrm>
            <a:off x="1007533" y="1772819"/>
            <a:ext cx="10272000" cy="3480800"/>
          </a:xfrm>
          <a:prstGeom prst="rect">
            <a:avLst/>
          </a:prstGeom>
          <a:noFill/>
          <a:ln>
            <a:noFill/>
          </a:ln>
        </p:spPr>
      </p:sp>
      <p:sp>
        <p:nvSpPr>
          <p:cNvPr id="50" name="Google Shape;50;p10"/>
          <p:cNvSpPr txBox="1">
            <a:spLocks noGrp="1"/>
          </p:cNvSpPr>
          <p:nvPr>
            <p:ph type="body" idx="3"/>
          </p:nvPr>
        </p:nvSpPr>
        <p:spPr>
          <a:xfrm>
            <a:off x="527051" y="332656"/>
            <a:ext cx="10752800" cy="2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267"/>
              </a:spcBef>
              <a:spcAft>
                <a:spcPts val="0"/>
              </a:spcAft>
              <a:buSzPts val="1000"/>
              <a:buFont typeface="Calibri"/>
              <a:buNone/>
              <a:defRPr sz="1333" b="1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5606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 + Brödtext, mörk bakgrund, Kapitelmärkning">
  <p:cSld name="Rubrik + Brödtext, mörk bakgrund, Kapitelmärkning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1"/>
          <p:cNvPicPr preferRelativeResize="0"/>
          <p:nvPr/>
        </p:nvPicPr>
        <p:blipFill rotWithShape="1">
          <a:blip r:embed="rId2">
            <a:alphaModFix/>
          </a:blip>
          <a:srcRect t="1" b="41032"/>
          <a:stretch/>
        </p:blipFill>
        <p:spPr>
          <a:xfrm>
            <a:off x="1" y="-3"/>
            <a:ext cx="12196889" cy="5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1"/>
          <p:cNvSpPr txBox="1">
            <a:spLocks noGrp="1"/>
          </p:cNvSpPr>
          <p:nvPr>
            <p:ph type="body" idx="1"/>
          </p:nvPr>
        </p:nvSpPr>
        <p:spPr>
          <a:xfrm>
            <a:off x="1007533" y="765176"/>
            <a:ext cx="10272000" cy="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2"/>
          </p:nvPr>
        </p:nvSpPr>
        <p:spPr>
          <a:xfrm>
            <a:off x="1007533" y="1767417"/>
            <a:ext cx="10272000" cy="34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304792" algn="l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SzPts val="1600"/>
              <a:buNone/>
              <a:defRPr/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spcBef>
                <a:spcPts val="320"/>
              </a:spcBef>
              <a:spcAft>
                <a:spcPts val="0"/>
              </a:spcAft>
              <a:buSzPts val="1200"/>
              <a:buNone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3"/>
          </p:nvPr>
        </p:nvSpPr>
        <p:spPr>
          <a:xfrm>
            <a:off x="527051" y="327416"/>
            <a:ext cx="10752400" cy="2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267"/>
              </a:spcBef>
              <a:spcAft>
                <a:spcPts val="0"/>
              </a:spcAft>
              <a:buSzPts val="1000"/>
              <a:buFont typeface="Calibri"/>
              <a:buNone/>
              <a:defRPr sz="1333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481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ubrik + Brödtext, mörk bakgrund, Kapitelmärkning">
  <p:cSld name="1_Rubrik + Brödtext, mörk bakgrund, Kapitelmärkning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2"/>
          <p:cNvPicPr preferRelativeResize="0"/>
          <p:nvPr/>
        </p:nvPicPr>
        <p:blipFill rotWithShape="1">
          <a:blip r:embed="rId2">
            <a:alphaModFix/>
          </a:blip>
          <a:srcRect t="1" b="40931"/>
          <a:stretch/>
        </p:blipFill>
        <p:spPr>
          <a:xfrm>
            <a:off x="0" y="-4"/>
            <a:ext cx="12196800" cy="5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2"/>
          <p:cNvSpPr txBox="1">
            <a:spLocks noGrp="1"/>
          </p:cNvSpPr>
          <p:nvPr>
            <p:ph type="body" idx="1"/>
          </p:nvPr>
        </p:nvSpPr>
        <p:spPr>
          <a:xfrm>
            <a:off x="1007533" y="757767"/>
            <a:ext cx="102720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body" idx="2"/>
          </p:nvPr>
        </p:nvSpPr>
        <p:spPr>
          <a:xfrm>
            <a:off x="1007435" y="1773239"/>
            <a:ext cx="10272000" cy="3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304792" algn="l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SzPts val="1600"/>
              <a:buNone/>
              <a:defRPr/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spcBef>
                <a:spcPts val="320"/>
              </a:spcBef>
              <a:spcAft>
                <a:spcPts val="0"/>
              </a:spcAft>
              <a:buSzPts val="1200"/>
              <a:buNone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body" idx="3"/>
          </p:nvPr>
        </p:nvSpPr>
        <p:spPr>
          <a:xfrm>
            <a:off x="527051" y="327416"/>
            <a:ext cx="10752400" cy="2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267"/>
              </a:spcBef>
              <a:spcAft>
                <a:spcPts val="0"/>
              </a:spcAft>
              <a:buSzPts val="1000"/>
              <a:buFont typeface="Calibri"/>
              <a:buNone/>
              <a:defRPr sz="1333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6842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 + Title and text">
  <p:cSld name="Photo + Title and 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>
            <a:spLocks noGrp="1"/>
          </p:cNvSpPr>
          <p:nvPr>
            <p:ph type="pic" idx="2"/>
          </p:nvPr>
        </p:nvSpPr>
        <p:spPr>
          <a:xfrm>
            <a:off x="-6317" y="-641060"/>
            <a:ext cx="12204400" cy="81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Char char="•"/>
              <a:defRPr sz="2267" b="0" i="0" u="none" strike="noStrike" cap="none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Char char="•"/>
              <a:defRPr sz="2267" b="0" i="0" u="none" strike="noStrike" cap="none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Char char="•"/>
              <a:defRPr sz="2267" b="0" i="0" u="none" strike="noStrike" cap="none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Char char="•"/>
              <a:defRPr sz="2267" b="0" i="0" u="none" strike="noStrike" cap="none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Char char="•"/>
              <a:defRPr sz="2267" b="0" i="0" u="none" strike="noStrike" cap="none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400"/>
              <a:buFont typeface="Arial"/>
              <a:buChar char="•"/>
              <a:defRPr sz="2267" b="0" i="0" u="none" strike="noStrike" cap="none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400"/>
              <a:buFont typeface="Arial"/>
              <a:buChar char="•"/>
              <a:defRPr sz="2267" b="0" i="0" u="none" strike="noStrike" cap="none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400"/>
              <a:buFont typeface="Arial"/>
              <a:buChar char="•"/>
              <a:defRPr sz="2267" b="0" i="0" u="none" strike="noStrike" cap="none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400"/>
              <a:buFont typeface="Arial"/>
              <a:buChar char="•"/>
              <a:defRPr sz="2267" b="0" i="0" u="none" strike="noStrike" cap="none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/>
          <p:nvPr/>
        </p:nvSpPr>
        <p:spPr>
          <a:xfrm>
            <a:off x="-5577" y="-39575"/>
            <a:ext cx="5991600" cy="6937200"/>
          </a:xfrm>
          <a:prstGeom prst="roundRect">
            <a:avLst>
              <a:gd name="adj" fmla="val 0"/>
            </a:avLst>
          </a:prstGeom>
          <a:solidFill>
            <a:srgbClr val="F4F3F6"/>
          </a:solidFill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628152" y="1019647"/>
            <a:ext cx="44696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1"/>
          </p:nvPr>
        </p:nvSpPr>
        <p:spPr>
          <a:xfrm>
            <a:off x="628152" y="2802145"/>
            <a:ext cx="4469600" cy="45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1pPr>
            <a:lvl2pPr marL="1219170" lvl="1" indent="-304792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2pPr>
            <a:lvl3pPr marL="1828754" lvl="2" indent="-304792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3pPr>
            <a:lvl4pPr marL="2438339" lvl="3" indent="-304792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4pPr>
            <a:lvl5pPr marL="3047924" lvl="4" indent="-304792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2507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text columns">
  <p:cSld name="3 text column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body" idx="1"/>
          </p:nvPr>
        </p:nvSpPr>
        <p:spPr>
          <a:xfrm>
            <a:off x="4463315" y="2230040"/>
            <a:ext cx="30684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600"/>
              <a:buFont typeface="Arial"/>
              <a:buNone/>
              <a:defRPr sz="2133">
                <a:latin typeface="Arial"/>
                <a:ea typeface="Arial"/>
                <a:cs typeface="Arial"/>
                <a:sym typeface="Arial"/>
              </a:defRPr>
            </a:lvl1pPr>
            <a:lvl2pPr marL="1219170" lvl="1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2pPr>
            <a:lvl3pPr marL="1828754" lvl="2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3pPr>
            <a:lvl4pPr marL="2438339" lvl="3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4pPr>
            <a:lvl5pPr marL="3047924" lvl="4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body" idx="2"/>
          </p:nvPr>
        </p:nvSpPr>
        <p:spPr>
          <a:xfrm>
            <a:off x="4463315" y="3072375"/>
            <a:ext cx="3068400" cy="2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1pPr>
            <a:lvl2pPr marL="1219170" lvl="1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2pPr>
            <a:lvl3pPr marL="1828754" lvl="2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3pPr>
            <a:lvl4pPr marL="2438339" lvl="3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4pPr>
            <a:lvl5pPr marL="3047924" lvl="4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3"/>
          </p:nvPr>
        </p:nvSpPr>
        <p:spPr>
          <a:xfrm>
            <a:off x="7978625" y="2230040"/>
            <a:ext cx="30684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600"/>
              <a:buFont typeface="Arial"/>
              <a:buNone/>
              <a:defRPr sz="2133">
                <a:latin typeface="Arial"/>
                <a:ea typeface="Arial"/>
                <a:cs typeface="Arial"/>
                <a:sym typeface="Arial"/>
              </a:defRPr>
            </a:lvl1pPr>
            <a:lvl2pPr marL="1219170" lvl="1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2pPr>
            <a:lvl3pPr marL="1828754" lvl="2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3pPr>
            <a:lvl4pPr marL="2438339" lvl="3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4pPr>
            <a:lvl5pPr marL="3047924" lvl="4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4"/>
          </p:nvPr>
        </p:nvSpPr>
        <p:spPr>
          <a:xfrm>
            <a:off x="7978625" y="3072375"/>
            <a:ext cx="3068400" cy="2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1pPr>
            <a:lvl2pPr marL="1219170" lvl="1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2pPr>
            <a:lvl3pPr marL="1828754" lvl="2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3pPr>
            <a:lvl4pPr marL="2438339" lvl="3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4pPr>
            <a:lvl5pPr marL="3047924" lvl="4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5"/>
          </p:nvPr>
        </p:nvSpPr>
        <p:spPr>
          <a:xfrm>
            <a:off x="948004" y="2230040"/>
            <a:ext cx="30684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600"/>
              <a:buFont typeface="Arial"/>
              <a:buNone/>
              <a:defRPr sz="2133">
                <a:latin typeface="Arial"/>
                <a:ea typeface="Arial"/>
                <a:cs typeface="Arial"/>
                <a:sym typeface="Arial"/>
              </a:defRPr>
            </a:lvl1pPr>
            <a:lvl2pPr marL="1219170" lvl="1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2pPr>
            <a:lvl3pPr marL="1828754" lvl="2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3pPr>
            <a:lvl4pPr marL="2438339" lvl="3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4pPr>
            <a:lvl5pPr marL="3047924" lvl="4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body" idx="6"/>
          </p:nvPr>
        </p:nvSpPr>
        <p:spPr>
          <a:xfrm>
            <a:off x="948004" y="3072375"/>
            <a:ext cx="3068400" cy="2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1pPr>
            <a:lvl2pPr marL="1219170" lvl="1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2pPr>
            <a:lvl3pPr marL="1828754" lvl="2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3pPr>
            <a:lvl4pPr marL="2438339" lvl="3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4pPr>
            <a:lvl5pPr marL="3047924" lvl="4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946923" y="866377"/>
            <a:ext cx="9074000" cy="12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6452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ext columns">
  <p:cSld name="2 text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body" idx="1"/>
          </p:nvPr>
        </p:nvSpPr>
        <p:spPr>
          <a:xfrm>
            <a:off x="5669815" y="2230040"/>
            <a:ext cx="42516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2300"/>
              <a:buFont typeface="Arial"/>
              <a:buNone/>
              <a:defRPr sz="3067">
                <a:latin typeface="Arial"/>
                <a:ea typeface="Arial"/>
                <a:cs typeface="Arial"/>
                <a:sym typeface="Arial"/>
              </a:defRPr>
            </a:lvl1pPr>
            <a:lvl2pPr marL="1219170" lvl="1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2pPr>
            <a:lvl3pPr marL="1828754" lvl="2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3pPr>
            <a:lvl4pPr marL="2438339" lvl="3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4pPr>
            <a:lvl5pPr marL="3047924" lvl="4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2"/>
          </p:nvPr>
        </p:nvSpPr>
        <p:spPr>
          <a:xfrm>
            <a:off x="5669815" y="3072375"/>
            <a:ext cx="4251600" cy="2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1pPr>
            <a:lvl2pPr marL="1219170" lvl="1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2pPr>
            <a:lvl3pPr marL="1828754" lvl="2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3pPr>
            <a:lvl4pPr marL="2438339" lvl="3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4pPr>
            <a:lvl5pPr marL="3047924" lvl="4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3"/>
          </p:nvPr>
        </p:nvSpPr>
        <p:spPr>
          <a:xfrm>
            <a:off x="948004" y="2230040"/>
            <a:ext cx="42516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2300"/>
              <a:buFont typeface="Arial"/>
              <a:buNone/>
              <a:defRPr sz="3067">
                <a:latin typeface="Arial"/>
                <a:ea typeface="Arial"/>
                <a:cs typeface="Arial"/>
                <a:sym typeface="Arial"/>
              </a:defRPr>
            </a:lvl1pPr>
            <a:lvl2pPr marL="1219170" lvl="1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2pPr>
            <a:lvl3pPr marL="1828754" lvl="2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3pPr>
            <a:lvl4pPr marL="2438339" lvl="3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4pPr>
            <a:lvl5pPr marL="3047924" lvl="4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body" idx="4"/>
          </p:nvPr>
        </p:nvSpPr>
        <p:spPr>
          <a:xfrm>
            <a:off x="948004" y="3072375"/>
            <a:ext cx="4251600" cy="2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1pPr>
            <a:lvl2pPr marL="1219170" lvl="1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2pPr>
            <a:lvl3pPr marL="1828754" lvl="2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3pPr>
            <a:lvl4pPr marL="2438339" lvl="3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4pPr>
            <a:lvl5pPr marL="3047924" lvl="4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946923" y="866377"/>
            <a:ext cx="9074000" cy="12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ldNum" idx="12"/>
          </p:nvPr>
        </p:nvSpPr>
        <p:spPr>
          <a:xfrm>
            <a:off x="5977052" y="6536531"/>
            <a:ext cx="2332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 sz="1867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861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 och innehåll" type="obj">
  <p:cSld name="Rubrik och innehåll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1191684" y="179919"/>
            <a:ext cx="9810800" cy="17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125" tIns="11125" rIns="11125" bIns="111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500"/>
              <a:buFont typeface="Arial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500"/>
              <a:buFont typeface="Arial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500"/>
              <a:buFont typeface="Arial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500"/>
              <a:buFont typeface="Arial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500"/>
              <a:buFont typeface="Arial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500"/>
              <a:buFont typeface="Arial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500"/>
              <a:buFont typeface="Arial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500"/>
              <a:buFont typeface="Arial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5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1191684" y="2290233"/>
            <a:ext cx="9810800" cy="40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125" tIns="11125" rIns="11125" bIns="11125" anchor="ctr" anchorCtr="0">
            <a:noAutofit/>
          </a:bodyPr>
          <a:lstStyle>
            <a:lvl1pPr marL="609585" lvl="0" indent="-364058" algn="l" rtl="0">
              <a:lnSpc>
                <a:spcPct val="100000"/>
              </a:lnSpc>
              <a:spcBef>
                <a:spcPts val="1867"/>
              </a:spcBef>
              <a:spcAft>
                <a:spcPts val="0"/>
              </a:spcAft>
              <a:buClr>
                <a:srgbClr val="3F2318"/>
              </a:buClr>
              <a:buSzPts val="700"/>
              <a:buFont typeface="Arial"/>
              <a:buChar char="•"/>
              <a:defRPr/>
            </a:lvl1pPr>
            <a:lvl2pPr marL="1219170" lvl="1" indent="-364058" algn="l" rtl="0">
              <a:lnSpc>
                <a:spcPct val="100000"/>
              </a:lnSpc>
              <a:spcBef>
                <a:spcPts val="1867"/>
              </a:spcBef>
              <a:spcAft>
                <a:spcPts val="0"/>
              </a:spcAft>
              <a:buClr>
                <a:srgbClr val="3F2318"/>
              </a:buClr>
              <a:buSzPts val="700"/>
              <a:buFont typeface="Arial"/>
              <a:buChar char="–"/>
              <a:defRPr/>
            </a:lvl2pPr>
            <a:lvl3pPr marL="1828754" lvl="2" indent="-364058" algn="l" rtl="0">
              <a:lnSpc>
                <a:spcPct val="100000"/>
              </a:lnSpc>
              <a:spcBef>
                <a:spcPts val="1867"/>
              </a:spcBef>
              <a:spcAft>
                <a:spcPts val="0"/>
              </a:spcAft>
              <a:buClr>
                <a:srgbClr val="3F2318"/>
              </a:buClr>
              <a:buSzPts val="700"/>
              <a:buFont typeface="Arial"/>
              <a:buChar char="▪"/>
              <a:defRPr/>
            </a:lvl3pPr>
            <a:lvl4pPr marL="2438339" lvl="3" indent="-364058" algn="l" rtl="0">
              <a:lnSpc>
                <a:spcPct val="100000"/>
              </a:lnSpc>
              <a:spcBef>
                <a:spcPts val="1867"/>
              </a:spcBef>
              <a:spcAft>
                <a:spcPts val="0"/>
              </a:spcAft>
              <a:buClr>
                <a:srgbClr val="3F2318"/>
              </a:buClr>
              <a:buSzPts val="700"/>
              <a:buFont typeface="Arial"/>
              <a:buChar char="•"/>
              <a:defRPr/>
            </a:lvl4pPr>
            <a:lvl5pPr marL="3047924" lvl="4" indent="-364058" algn="l" rtl="0">
              <a:lnSpc>
                <a:spcPct val="100000"/>
              </a:lnSpc>
              <a:spcBef>
                <a:spcPts val="1867"/>
              </a:spcBef>
              <a:spcAft>
                <a:spcPts val="0"/>
              </a:spcAft>
              <a:buClr>
                <a:srgbClr val="3F2318"/>
              </a:buClr>
              <a:buSzPts val="700"/>
              <a:buFont typeface="Arial"/>
              <a:buChar char="–"/>
              <a:defRPr/>
            </a:lvl5pPr>
            <a:lvl6pPr marL="3657509" lvl="5" indent="-406390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/>
            </a:lvl6pPr>
            <a:lvl7pPr marL="4267093" lvl="6" indent="-406390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/>
            </a:lvl7pPr>
            <a:lvl8pPr marL="4876678" lvl="7" indent="-406390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/>
            </a:lvl8pPr>
            <a:lvl9pPr marL="5486263" lvl="8" indent="-406390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63057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- Turquoise">
  <p:cSld name="Title - Turquoise">
    <p:bg>
      <p:bgPr>
        <a:solidFill>
          <a:srgbClr val="0BAAB8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1079235" y="1506140"/>
            <a:ext cx="8575600" cy="2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5600" b="1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9pPr>
          </a:lstStyle>
          <a:p>
            <a:endParaRPr/>
          </a:p>
        </p:txBody>
      </p:sp>
      <p:pic>
        <p:nvPicPr>
          <p:cNvPr id="86" name="Google Shape;86;p17" descr="Bil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90767" y="6369051"/>
            <a:ext cx="1041400" cy="2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1079235" y="3926085"/>
            <a:ext cx="8898400" cy="17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2267">
                <a:solidFill>
                  <a:srgbClr val="FFFFFF"/>
                </a:solidFill>
              </a:defRPr>
            </a:lvl1pPr>
            <a:lvl2pPr marL="1219170" lvl="1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2pPr>
            <a:lvl3pPr marL="1828754" lvl="2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3pPr>
            <a:lvl4pPr marL="2438339" lvl="3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4pPr>
            <a:lvl5pPr marL="3047924" lvl="4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22702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- Blue">
  <p:cSld name="Title - Blue">
    <p:bg>
      <p:bgPr>
        <a:solidFill>
          <a:srgbClr val="110046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1079235" y="1506140"/>
            <a:ext cx="8575600" cy="2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3B3"/>
              </a:buClr>
              <a:buSzPts val="4200"/>
              <a:buNone/>
              <a:defRPr sz="5600" b="1">
                <a:solidFill>
                  <a:srgbClr val="FFB3B3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9pPr>
          </a:lstStyle>
          <a:p>
            <a:endParaRPr/>
          </a:p>
        </p:txBody>
      </p:sp>
      <p:pic>
        <p:nvPicPr>
          <p:cNvPr id="90" name="Google Shape;90;p18" descr="Bil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89709" y="6369051"/>
            <a:ext cx="1034521" cy="2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1068836" y="3929991"/>
            <a:ext cx="89192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2267">
                <a:solidFill>
                  <a:srgbClr val="FFFFFF"/>
                </a:solidFill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2267">
                <a:solidFill>
                  <a:srgbClr val="FFFFFF"/>
                </a:solidFill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2267">
                <a:solidFill>
                  <a:srgbClr val="FFFFFF"/>
                </a:solidFill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2267">
                <a:solidFill>
                  <a:srgbClr val="FFFFFF"/>
                </a:solidFill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2267">
                <a:solidFill>
                  <a:srgbClr val="FFFFFF"/>
                </a:solidFill>
              </a:defRPr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7307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ktion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ubrik 1"/>
          <p:cNvSpPr>
            <a:spLocks noGrp="1"/>
          </p:cNvSpPr>
          <p:nvPr>
            <p:ph type="title" hasCustomPrompt="1"/>
          </p:nvPr>
        </p:nvSpPr>
        <p:spPr>
          <a:xfrm>
            <a:off x="335360" y="2978442"/>
            <a:ext cx="11521280" cy="1266636"/>
          </a:xfrm>
        </p:spPr>
        <p:txBody>
          <a:bodyPr anchor="t" anchorCtr="0">
            <a:noAutofit/>
          </a:bodyPr>
          <a:lstStyle>
            <a:lvl1pPr algn="ctr">
              <a:lnSpc>
                <a:spcPct val="100000"/>
              </a:lnSpc>
              <a:defRPr sz="7200" b="0"/>
            </a:lvl1pPr>
          </a:lstStyle>
          <a:p>
            <a:r>
              <a:rPr lang="sv-SE"/>
              <a:t>Introduktionsrubrik</a:t>
            </a:r>
          </a:p>
        </p:txBody>
      </p:sp>
    </p:spTree>
    <p:extLst>
      <p:ext uri="{BB962C8B-B14F-4D97-AF65-F5344CB8AC3E}">
        <p14:creationId xmlns:p14="http://schemas.microsoft.com/office/powerpoint/2010/main" val="5625049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Gray 1">
  <p:cSld name="Title - Gray 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>
            <a:spLocks noGrp="1"/>
          </p:cNvSpPr>
          <p:nvPr>
            <p:ph type="title"/>
          </p:nvPr>
        </p:nvSpPr>
        <p:spPr>
          <a:xfrm>
            <a:off x="1079235" y="1506140"/>
            <a:ext cx="8575600" cy="2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4200"/>
              <a:buNone/>
              <a:defRPr sz="56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body" idx="1"/>
          </p:nvPr>
        </p:nvSpPr>
        <p:spPr>
          <a:xfrm>
            <a:off x="1067181" y="3929991"/>
            <a:ext cx="8599600" cy="1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700"/>
              <a:buFont typeface="Arial"/>
              <a:buNone/>
              <a:defRPr sz="2267"/>
            </a:lvl1pPr>
            <a:lvl2pPr marL="121917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700"/>
              <a:buFont typeface="Arial"/>
              <a:buNone/>
              <a:defRPr sz="2267"/>
            </a:lvl2pPr>
            <a:lvl3pPr marL="1828754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700"/>
              <a:buFont typeface="Arial"/>
              <a:buNone/>
              <a:defRPr sz="2267"/>
            </a:lvl3pPr>
            <a:lvl4pPr marL="2438339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700"/>
              <a:buFont typeface="Arial"/>
              <a:buNone/>
              <a:defRPr sz="2267"/>
            </a:lvl4pPr>
            <a:lvl5pPr marL="3047924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700"/>
              <a:buFont typeface="Arial"/>
              <a:buNone/>
              <a:defRPr sz="2267"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ldNum" idx="12"/>
          </p:nvPr>
        </p:nvSpPr>
        <p:spPr>
          <a:xfrm>
            <a:off x="5977052" y="6536531"/>
            <a:ext cx="2332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 sz="1867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33832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1">
  <p:cSld name="BLANK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/>
          </a:p>
        </p:txBody>
      </p:sp>
    </p:spTree>
    <p:extLst>
      <p:ext uri="{BB962C8B-B14F-4D97-AF65-F5344CB8AC3E}">
        <p14:creationId xmlns:p14="http://schemas.microsoft.com/office/powerpoint/2010/main" val="3753992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ubrikbild">
  <p:cSld name="1_Rubrikbild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21"/>
          <p:cNvGrpSpPr/>
          <p:nvPr/>
        </p:nvGrpSpPr>
        <p:grpSpPr>
          <a:xfrm>
            <a:off x="203201" y="203200"/>
            <a:ext cx="11699900" cy="5630501"/>
            <a:chOff x="152400" y="152400"/>
            <a:chExt cx="8774925" cy="4222876"/>
          </a:xfrm>
        </p:grpSpPr>
        <p:pic>
          <p:nvPicPr>
            <p:cNvPr id="100" name="Google Shape;100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52400" y="152400"/>
              <a:ext cx="8706600" cy="42228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" name="Google Shape;101;p21"/>
            <p:cNvSpPr txBox="1"/>
            <p:nvPr/>
          </p:nvSpPr>
          <p:spPr>
            <a:xfrm>
              <a:off x="283475" y="485415"/>
              <a:ext cx="2679600" cy="9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solidFill>
                  <a:srgbClr val="110046"/>
                </a:solidFill>
              </a:endParaRPr>
            </a:p>
          </p:txBody>
        </p:sp>
        <p:sp>
          <p:nvSpPr>
            <p:cNvPr id="102" name="Google Shape;102;p21"/>
            <p:cNvSpPr txBox="1"/>
            <p:nvPr/>
          </p:nvSpPr>
          <p:spPr>
            <a:xfrm>
              <a:off x="3165900" y="485415"/>
              <a:ext cx="2842800" cy="9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solidFill>
                  <a:srgbClr val="110046"/>
                </a:solidFill>
              </a:endParaRPr>
            </a:p>
          </p:txBody>
        </p:sp>
        <p:sp>
          <p:nvSpPr>
            <p:cNvPr id="103" name="Google Shape;103;p21"/>
            <p:cNvSpPr txBox="1"/>
            <p:nvPr/>
          </p:nvSpPr>
          <p:spPr>
            <a:xfrm>
              <a:off x="6152450" y="485415"/>
              <a:ext cx="2679600" cy="9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solidFill>
                  <a:srgbClr val="110046"/>
                </a:solidFill>
              </a:endParaRPr>
            </a:p>
          </p:txBody>
        </p:sp>
        <p:sp>
          <p:nvSpPr>
            <p:cNvPr id="104" name="Google Shape;104;p21"/>
            <p:cNvSpPr txBox="1"/>
            <p:nvPr/>
          </p:nvSpPr>
          <p:spPr>
            <a:xfrm>
              <a:off x="297713" y="1841523"/>
              <a:ext cx="2679600" cy="9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solidFill>
                  <a:srgbClr val="110046"/>
                </a:solidFill>
              </a:endParaRPr>
            </a:p>
          </p:txBody>
        </p:sp>
        <p:sp>
          <p:nvSpPr>
            <p:cNvPr id="105" name="Google Shape;105;p21"/>
            <p:cNvSpPr txBox="1"/>
            <p:nvPr/>
          </p:nvSpPr>
          <p:spPr>
            <a:xfrm>
              <a:off x="3180138" y="1841523"/>
              <a:ext cx="2842800" cy="9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solidFill>
                  <a:srgbClr val="110046"/>
                </a:solidFill>
              </a:endParaRPr>
            </a:p>
          </p:txBody>
        </p:sp>
        <p:sp>
          <p:nvSpPr>
            <p:cNvPr id="106" name="Google Shape;106;p21"/>
            <p:cNvSpPr txBox="1"/>
            <p:nvPr/>
          </p:nvSpPr>
          <p:spPr>
            <a:xfrm>
              <a:off x="6166688" y="1841523"/>
              <a:ext cx="2679600" cy="9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solidFill>
                  <a:srgbClr val="110046"/>
                </a:solidFill>
              </a:endParaRPr>
            </a:p>
          </p:txBody>
        </p:sp>
        <p:sp>
          <p:nvSpPr>
            <p:cNvPr id="107" name="Google Shape;107;p21"/>
            <p:cNvSpPr txBox="1"/>
            <p:nvPr/>
          </p:nvSpPr>
          <p:spPr>
            <a:xfrm>
              <a:off x="327250" y="3197631"/>
              <a:ext cx="2679600" cy="9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solidFill>
                  <a:srgbClr val="110046"/>
                </a:solidFill>
              </a:endParaRPr>
            </a:p>
          </p:txBody>
        </p:sp>
        <p:sp>
          <p:nvSpPr>
            <p:cNvPr id="108" name="Google Shape;108;p21"/>
            <p:cNvSpPr txBox="1"/>
            <p:nvPr/>
          </p:nvSpPr>
          <p:spPr>
            <a:xfrm>
              <a:off x="3209675" y="3197631"/>
              <a:ext cx="2842800" cy="9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solidFill>
                  <a:srgbClr val="110046"/>
                </a:solidFill>
              </a:endParaRPr>
            </a:p>
          </p:txBody>
        </p:sp>
        <p:sp>
          <p:nvSpPr>
            <p:cNvPr id="109" name="Google Shape;109;p21"/>
            <p:cNvSpPr txBox="1"/>
            <p:nvPr/>
          </p:nvSpPr>
          <p:spPr>
            <a:xfrm>
              <a:off x="6196225" y="3197631"/>
              <a:ext cx="2679600" cy="9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solidFill>
                  <a:srgbClr val="110046"/>
                </a:solidFill>
              </a:endParaRPr>
            </a:p>
          </p:txBody>
        </p:sp>
        <p:sp>
          <p:nvSpPr>
            <p:cNvPr id="110" name="Google Shape;110;p21"/>
            <p:cNvSpPr txBox="1"/>
            <p:nvPr/>
          </p:nvSpPr>
          <p:spPr>
            <a:xfrm>
              <a:off x="578650" y="1533725"/>
              <a:ext cx="2428200" cy="2616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" sz="1067" b="1">
                  <a:latin typeface="Calibri"/>
                  <a:ea typeface="Calibri"/>
                  <a:cs typeface="Calibri"/>
                  <a:sym typeface="Calibri"/>
                </a:rPr>
                <a:t>Arbetsflöden och arbetssätt</a:t>
              </a:r>
              <a:endParaRPr sz="1067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21"/>
            <p:cNvSpPr txBox="1"/>
            <p:nvPr/>
          </p:nvSpPr>
          <p:spPr>
            <a:xfrm>
              <a:off x="578650" y="2952375"/>
              <a:ext cx="2428200" cy="2616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" sz="1067" b="1">
                  <a:latin typeface="Calibri"/>
                  <a:ea typeface="Calibri"/>
                  <a:cs typeface="Calibri"/>
                  <a:sym typeface="Calibri"/>
                </a:rPr>
                <a:t>Erbjudande &amp; Finansieringssätt</a:t>
              </a:r>
              <a:endParaRPr sz="1067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21"/>
            <p:cNvSpPr txBox="1"/>
            <p:nvPr/>
          </p:nvSpPr>
          <p:spPr>
            <a:xfrm>
              <a:off x="593950" y="177625"/>
              <a:ext cx="2428200" cy="2616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" sz="1067" b="1">
                  <a:latin typeface="Calibri"/>
                  <a:ea typeface="Calibri"/>
                  <a:cs typeface="Calibri"/>
                  <a:sym typeface="Calibri"/>
                </a:rPr>
                <a:t>Normer, Värderingar, Mission, Vision</a:t>
              </a:r>
              <a:endParaRPr sz="1067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21"/>
            <p:cNvSpPr txBox="1"/>
            <p:nvPr/>
          </p:nvSpPr>
          <p:spPr>
            <a:xfrm>
              <a:off x="3416975" y="177625"/>
              <a:ext cx="2428200" cy="2616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" sz="1067" b="1">
                  <a:latin typeface="Calibri"/>
                  <a:ea typeface="Calibri"/>
                  <a:cs typeface="Calibri"/>
                  <a:sym typeface="Calibri"/>
                </a:rPr>
                <a:t>Strategiarbete &amp; Policyarbete</a:t>
              </a:r>
              <a:endParaRPr sz="1067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21"/>
            <p:cNvSpPr txBox="1"/>
            <p:nvPr/>
          </p:nvSpPr>
          <p:spPr>
            <a:xfrm>
              <a:off x="6499125" y="177625"/>
              <a:ext cx="2428200" cy="38479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" sz="1067" b="1">
                  <a:latin typeface="Calibri"/>
                  <a:ea typeface="Calibri"/>
                  <a:cs typeface="Calibri"/>
                  <a:sym typeface="Calibri"/>
                </a:rPr>
                <a:t>Ledarskap, Kultur, Kompetens, Organisering</a:t>
              </a:r>
              <a:endParaRPr sz="1067" b="1"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21"/>
            <p:cNvSpPr txBox="1"/>
            <p:nvPr/>
          </p:nvSpPr>
          <p:spPr>
            <a:xfrm>
              <a:off x="3465575" y="1565000"/>
              <a:ext cx="2428200" cy="2616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" sz="1067" b="1">
                  <a:latin typeface="Calibri"/>
                  <a:ea typeface="Calibri"/>
                  <a:cs typeface="Calibri"/>
                  <a:sym typeface="Calibri"/>
                </a:rPr>
                <a:t>IT- Infrastruktur</a:t>
              </a:r>
              <a:endParaRPr sz="1067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21"/>
            <p:cNvSpPr txBox="1"/>
            <p:nvPr/>
          </p:nvSpPr>
          <p:spPr>
            <a:xfrm>
              <a:off x="6499125" y="1533725"/>
              <a:ext cx="2428200" cy="2616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" sz="1067" b="1">
                  <a:latin typeface="Calibri"/>
                  <a:ea typeface="Calibri"/>
                  <a:cs typeface="Calibri"/>
                  <a:sym typeface="Calibri"/>
                </a:rPr>
                <a:t>Data &amp; Analys</a:t>
              </a:r>
              <a:endParaRPr sz="1067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21"/>
            <p:cNvSpPr txBox="1"/>
            <p:nvPr/>
          </p:nvSpPr>
          <p:spPr>
            <a:xfrm>
              <a:off x="3416975" y="2952375"/>
              <a:ext cx="2428200" cy="2616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" sz="1067" b="1">
                  <a:latin typeface="Calibri"/>
                  <a:ea typeface="Calibri"/>
                  <a:cs typeface="Calibri"/>
                  <a:sym typeface="Calibri"/>
                </a:rPr>
                <a:t>Kontaktytor</a:t>
              </a:r>
              <a:endParaRPr sz="1067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21"/>
            <p:cNvSpPr txBox="1"/>
            <p:nvPr/>
          </p:nvSpPr>
          <p:spPr>
            <a:xfrm>
              <a:off x="6447625" y="2952375"/>
              <a:ext cx="2315400" cy="2616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" sz="1067" b="1">
                  <a:latin typeface="Calibri"/>
                  <a:ea typeface="Calibri"/>
                  <a:cs typeface="Calibri"/>
                  <a:sym typeface="Calibri"/>
                </a:rPr>
                <a:t>Invånare och intressenter</a:t>
              </a:r>
              <a:endParaRPr sz="1067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9" name="Google Shape;119;p21"/>
          <p:cNvSpPr txBox="1">
            <a:spLocks noGrp="1"/>
          </p:cNvSpPr>
          <p:nvPr>
            <p:ph type="title"/>
          </p:nvPr>
        </p:nvSpPr>
        <p:spPr>
          <a:xfrm>
            <a:off x="332933" y="631067"/>
            <a:ext cx="3608400" cy="127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067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 idx="2"/>
          </p:nvPr>
        </p:nvSpPr>
        <p:spPr>
          <a:xfrm>
            <a:off x="332933" y="2437067"/>
            <a:ext cx="3608400" cy="127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title" idx="3"/>
          </p:nvPr>
        </p:nvSpPr>
        <p:spPr>
          <a:xfrm>
            <a:off x="332933" y="4243067"/>
            <a:ext cx="3608400" cy="117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title" idx="4"/>
          </p:nvPr>
        </p:nvSpPr>
        <p:spPr>
          <a:xfrm>
            <a:off x="4206000" y="680867"/>
            <a:ext cx="3608400" cy="127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title" idx="5"/>
          </p:nvPr>
        </p:nvSpPr>
        <p:spPr>
          <a:xfrm>
            <a:off x="4206000" y="2486867"/>
            <a:ext cx="3608400" cy="127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 idx="6"/>
          </p:nvPr>
        </p:nvSpPr>
        <p:spPr>
          <a:xfrm>
            <a:off x="4206000" y="4292867"/>
            <a:ext cx="3608400" cy="117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title" idx="7"/>
          </p:nvPr>
        </p:nvSpPr>
        <p:spPr>
          <a:xfrm>
            <a:off x="8294700" y="629067"/>
            <a:ext cx="3608400" cy="127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title" idx="8"/>
          </p:nvPr>
        </p:nvSpPr>
        <p:spPr>
          <a:xfrm>
            <a:off x="8294700" y="2435067"/>
            <a:ext cx="3608400" cy="127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title" idx="9"/>
          </p:nvPr>
        </p:nvSpPr>
        <p:spPr>
          <a:xfrm>
            <a:off x="8294700" y="4241067"/>
            <a:ext cx="3608400" cy="117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4906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bild på bakgrundsplatts">
  <p:cSld name="Rubrikbild på bakgrundsplatts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t="1" b="41032"/>
          <a:stretch/>
        </p:blipFill>
        <p:spPr>
          <a:xfrm>
            <a:off x="1" y="-3"/>
            <a:ext cx="12196889" cy="5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007533" y="1557339"/>
            <a:ext cx="102720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5867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91767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ubrik + Brödtext, ljus bakgrund, Kapitelmärkning">
  <p:cSld name="1_Rubrik + Brödtext, ljus bakgrund, Kapitelmärkning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/>
          <p:cNvPicPr preferRelativeResize="0"/>
          <p:nvPr/>
        </p:nvPicPr>
        <p:blipFill rotWithShape="1">
          <a:blip r:embed="rId2">
            <a:alphaModFix/>
          </a:blip>
          <a:srcRect b="40957"/>
          <a:stretch/>
        </p:blipFill>
        <p:spPr>
          <a:xfrm>
            <a:off x="0" y="-4"/>
            <a:ext cx="12196800" cy="5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1014104" y="757767"/>
            <a:ext cx="10272000" cy="7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1007533" y="1782359"/>
            <a:ext cx="10272000" cy="34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304792" algn="l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SzPts val="1600"/>
              <a:buNone/>
              <a:defRPr/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spcBef>
                <a:spcPts val="320"/>
              </a:spcBef>
              <a:spcAft>
                <a:spcPts val="0"/>
              </a:spcAft>
              <a:buSzPts val="1200"/>
              <a:buNone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3"/>
          </p:nvPr>
        </p:nvSpPr>
        <p:spPr>
          <a:xfrm>
            <a:off x="527051" y="332111"/>
            <a:ext cx="10752800" cy="2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267"/>
              </a:spcBef>
              <a:spcAft>
                <a:spcPts val="0"/>
              </a:spcAft>
              <a:buSzPts val="1000"/>
              <a:buFont typeface="Calibri"/>
              <a:buNone/>
              <a:defRPr sz="1333" b="1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7177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ubrik + Brödtext, ljus bakgrund, Kapitelmärkning">
  <p:cSld name="3_Rubrik + Brödtext, ljus bakgrund, Kapitelmärkning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0" y="0"/>
            <a:ext cx="12192000" cy="559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1014104" y="757767"/>
            <a:ext cx="10272000" cy="7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1007533" y="1782359"/>
            <a:ext cx="10272000" cy="34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304792" algn="l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SzPts val="1600"/>
              <a:buNone/>
              <a:defRPr/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spcBef>
                <a:spcPts val="320"/>
              </a:spcBef>
              <a:spcAft>
                <a:spcPts val="0"/>
              </a:spcAft>
              <a:buSzPts val="1200"/>
              <a:buNone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3"/>
          </p:nvPr>
        </p:nvSpPr>
        <p:spPr>
          <a:xfrm>
            <a:off x="527051" y="332111"/>
            <a:ext cx="10752800" cy="2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267"/>
              </a:spcBef>
              <a:spcAft>
                <a:spcPts val="0"/>
              </a:spcAft>
              <a:buSzPts val="1000"/>
              <a:buFont typeface="Calibri"/>
              <a:buNone/>
              <a:defRPr sz="1333" b="1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4605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 på Bild">
  <p:cSld name="Rubrik på Bild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59011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8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5590000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8"/>
          <p:cNvSpPr txBox="1">
            <a:spLocks noGrp="1"/>
          </p:cNvSpPr>
          <p:nvPr>
            <p:ph type="ctrTitle"/>
          </p:nvPr>
        </p:nvSpPr>
        <p:spPr>
          <a:xfrm>
            <a:off x="1016732" y="1557339"/>
            <a:ext cx="102720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5867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9179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, Brödtext, Bild, Kapitelmärkning">
  <p:cSld name="Rubrik, Brödtext, Bild, Kapitelmärkning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body" idx="1"/>
          </p:nvPr>
        </p:nvSpPr>
        <p:spPr>
          <a:xfrm>
            <a:off x="1007533" y="765176"/>
            <a:ext cx="5088400" cy="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1007533" y="1773480"/>
            <a:ext cx="5088400" cy="3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304792" algn="l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SzPts val="1600"/>
              <a:buNone/>
              <a:defRPr/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spcBef>
                <a:spcPts val="320"/>
              </a:spcBef>
              <a:spcAft>
                <a:spcPts val="0"/>
              </a:spcAft>
              <a:buSzPts val="1200"/>
              <a:buNone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>
            <a:spLocks noGrp="1"/>
          </p:cNvSpPr>
          <p:nvPr>
            <p:ph type="pic" idx="3"/>
          </p:nvPr>
        </p:nvSpPr>
        <p:spPr>
          <a:xfrm>
            <a:off x="6479717" y="765176"/>
            <a:ext cx="4800000" cy="4824400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9"/>
          <p:cNvSpPr txBox="1">
            <a:spLocks noGrp="1"/>
          </p:cNvSpPr>
          <p:nvPr>
            <p:ph type="body" idx="4"/>
          </p:nvPr>
        </p:nvSpPr>
        <p:spPr>
          <a:xfrm>
            <a:off x="527051" y="332111"/>
            <a:ext cx="10752800" cy="2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267"/>
              </a:spcBef>
              <a:spcAft>
                <a:spcPts val="0"/>
              </a:spcAft>
              <a:buSzPts val="1000"/>
              <a:buFont typeface="Calibri"/>
              <a:buNone/>
              <a:defRPr sz="1333" b="1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61229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 + Brödtext, mörk bakgrund, Kapitelmärkning">
  <p:cSld name="Rubrik + Brödtext, mörk bakgrund, Kapitelmärkning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1"/>
          <p:cNvPicPr preferRelativeResize="0"/>
          <p:nvPr/>
        </p:nvPicPr>
        <p:blipFill rotWithShape="1">
          <a:blip r:embed="rId2">
            <a:alphaModFix/>
          </a:blip>
          <a:srcRect t="1" b="41032"/>
          <a:stretch/>
        </p:blipFill>
        <p:spPr>
          <a:xfrm>
            <a:off x="1" y="-3"/>
            <a:ext cx="12196889" cy="5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1"/>
          <p:cNvSpPr txBox="1">
            <a:spLocks noGrp="1"/>
          </p:cNvSpPr>
          <p:nvPr>
            <p:ph type="body" idx="1"/>
          </p:nvPr>
        </p:nvSpPr>
        <p:spPr>
          <a:xfrm>
            <a:off x="1007533" y="765176"/>
            <a:ext cx="10272000" cy="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2"/>
          </p:nvPr>
        </p:nvSpPr>
        <p:spPr>
          <a:xfrm>
            <a:off x="1007533" y="1767417"/>
            <a:ext cx="10272000" cy="34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304792" algn="l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SzPts val="1600"/>
              <a:buNone/>
              <a:defRPr/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spcBef>
                <a:spcPts val="320"/>
              </a:spcBef>
              <a:spcAft>
                <a:spcPts val="0"/>
              </a:spcAft>
              <a:buSzPts val="1200"/>
              <a:buNone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3"/>
          </p:nvPr>
        </p:nvSpPr>
        <p:spPr>
          <a:xfrm>
            <a:off x="527051" y="327416"/>
            <a:ext cx="10752400" cy="2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267"/>
              </a:spcBef>
              <a:spcAft>
                <a:spcPts val="0"/>
              </a:spcAft>
              <a:buSzPts val="1000"/>
              <a:buFont typeface="Calibri"/>
              <a:buNone/>
              <a:defRPr sz="1333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83332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ubrik + Brödtext, mörk bakgrund, Kapitelmärkning">
  <p:cSld name="1_Rubrik + Brödtext, mörk bakgrund, Kapitelmärkning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2"/>
          <p:cNvPicPr preferRelativeResize="0"/>
          <p:nvPr/>
        </p:nvPicPr>
        <p:blipFill rotWithShape="1">
          <a:blip r:embed="rId2">
            <a:alphaModFix/>
          </a:blip>
          <a:srcRect t="1" b="40931"/>
          <a:stretch/>
        </p:blipFill>
        <p:spPr>
          <a:xfrm>
            <a:off x="0" y="-4"/>
            <a:ext cx="12196800" cy="5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2"/>
          <p:cNvSpPr txBox="1">
            <a:spLocks noGrp="1"/>
          </p:cNvSpPr>
          <p:nvPr>
            <p:ph type="body" idx="1"/>
          </p:nvPr>
        </p:nvSpPr>
        <p:spPr>
          <a:xfrm>
            <a:off x="1007533" y="757767"/>
            <a:ext cx="102720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body" idx="2"/>
          </p:nvPr>
        </p:nvSpPr>
        <p:spPr>
          <a:xfrm>
            <a:off x="1007435" y="1773239"/>
            <a:ext cx="10272000" cy="3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304792" algn="l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SzPts val="1600"/>
              <a:buNone/>
              <a:defRPr/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spcBef>
                <a:spcPts val="320"/>
              </a:spcBef>
              <a:spcAft>
                <a:spcPts val="0"/>
              </a:spcAft>
              <a:buSzPts val="1200"/>
              <a:buNone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body" idx="3"/>
          </p:nvPr>
        </p:nvSpPr>
        <p:spPr>
          <a:xfrm>
            <a:off x="527051" y="327416"/>
            <a:ext cx="10752400" cy="2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267"/>
              </a:spcBef>
              <a:spcAft>
                <a:spcPts val="0"/>
              </a:spcAft>
              <a:buSzPts val="1000"/>
              <a:buFont typeface="Calibri"/>
              <a:buNone/>
              <a:defRPr sz="1333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0183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bild på bakgrundsplatts">
  <p:cSld name="Rubrikbild på bakgrundsplatts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t="1" b="41032"/>
          <a:stretch/>
        </p:blipFill>
        <p:spPr>
          <a:xfrm>
            <a:off x="1" y="-3"/>
            <a:ext cx="12196889" cy="5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007533" y="1557339"/>
            <a:ext cx="102720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5867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984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 + Title and text">
  <p:cSld name="Photo + Title and 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>
            <a:spLocks noGrp="1"/>
          </p:cNvSpPr>
          <p:nvPr>
            <p:ph type="pic" idx="2"/>
          </p:nvPr>
        </p:nvSpPr>
        <p:spPr>
          <a:xfrm>
            <a:off x="-6317" y="-641060"/>
            <a:ext cx="12204400" cy="81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Char char="•"/>
              <a:defRPr sz="2267" b="0" i="0" u="none" strike="noStrike" cap="none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Char char="•"/>
              <a:defRPr sz="2267" b="0" i="0" u="none" strike="noStrike" cap="none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Char char="•"/>
              <a:defRPr sz="2267" b="0" i="0" u="none" strike="noStrike" cap="none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Char char="•"/>
              <a:defRPr sz="2267" b="0" i="0" u="none" strike="noStrike" cap="none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Char char="•"/>
              <a:defRPr sz="2267" b="0" i="0" u="none" strike="noStrike" cap="none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400"/>
              <a:buFont typeface="Arial"/>
              <a:buChar char="•"/>
              <a:defRPr sz="2267" b="0" i="0" u="none" strike="noStrike" cap="none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400"/>
              <a:buFont typeface="Arial"/>
              <a:buChar char="•"/>
              <a:defRPr sz="2267" b="0" i="0" u="none" strike="noStrike" cap="none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400"/>
              <a:buFont typeface="Arial"/>
              <a:buChar char="•"/>
              <a:defRPr sz="2267" b="0" i="0" u="none" strike="noStrike" cap="none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400"/>
              <a:buFont typeface="Arial"/>
              <a:buChar char="•"/>
              <a:defRPr sz="2267" b="0" i="0" u="none" strike="noStrike" cap="none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/>
          <p:nvPr/>
        </p:nvSpPr>
        <p:spPr>
          <a:xfrm>
            <a:off x="-5577" y="-39575"/>
            <a:ext cx="5991600" cy="6937200"/>
          </a:xfrm>
          <a:prstGeom prst="roundRect">
            <a:avLst>
              <a:gd name="adj" fmla="val 0"/>
            </a:avLst>
          </a:prstGeom>
          <a:solidFill>
            <a:srgbClr val="F4F3F6"/>
          </a:solidFill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628152" y="1019647"/>
            <a:ext cx="44696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1"/>
          </p:nvPr>
        </p:nvSpPr>
        <p:spPr>
          <a:xfrm>
            <a:off x="628152" y="2802145"/>
            <a:ext cx="4469600" cy="45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1pPr>
            <a:lvl2pPr marL="1219170" lvl="1" indent="-304792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2pPr>
            <a:lvl3pPr marL="1828754" lvl="2" indent="-304792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3pPr>
            <a:lvl4pPr marL="2438339" lvl="3" indent="-304792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4pPr>
            <a:lvl5pPr marL="3047924" lvl="4" indent="-304792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5227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text columns">
  <p:cSld name="3 text column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body" idx="1"/>
          </p:nvPr>
        </p:nvSpPr>
        <p:spPr>
          <a:xfrm>
            <a:off x="4463315" y="2230040"/>
            <a:ext cx="30684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600"/>
              <a:buFont typeface="Arial"/>
              <a:buNone/>
              <a:defRPr sz="2133">
                <a:latin typeface="Arial"/>
                <a:ea typeface="Arial"/>
                <a:cs typeface="Arial"/>
                <a:sym typeface="Arial"/>
              </a:defRPr>
            </a:lvl1pPr>
            <a:lvl2pPr marL="1219170" lvl="1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2pPr>
            <a:lvl3pPr marL="1828754" lvl="2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3pPr>
            <a:lvl4pPr marL="2438339" lvl="3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4pPr>
            <a:lvl5pPr marL="3047924" lvl="4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body" idx="2"/>
          </p:nvPr>
        </p:nvSpPr>
        <p:spPr>
          <a:xfrm>
            <a:off x="4463315" y="3072375"/>
            <a:ext cx="3068400" cy="2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1pPr>
            <a:lvl2pPr marL="1219170" lvl="1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2pPr>
            <a:lvl3pPr marL="1828754" lvl="2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3pPr>
            <a:lvl4pPr marL="2438339" lvl="3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4pPr>
            <a:lvl5pPr marL="3047924" lvl="4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3"/>
          </p:nvPr>
        </p:nvSpPr>
        <p:spPr>
          <a:xfrm>
            <a:off x="7978625" y="2230040"/>
            <a:ext cx="30684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600"/>
              <a:buFont typeface="Arial"/>
              <a:buNone/>
              <a:defRPr sz="2133">
                <a:latin typeface="Arial"/>
                <a:ea typeface="Arial"/>
                <a:cs typeface="Arial"/>
                <a:sym typeface="Arial"/>
              </a:defRPr>
            </a:lvl1pPr>
            <a:lvl2pPr marL="1219170" lvl="1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2pPr>
            <a:lvl3pPr marL="1828754" lvl="2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3pPr>
            <a:lvl4pPr marL="2438339" lvl="3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4pPr>
            <a:lvl5pPr marL="3047924" lvl="4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4"/>
          </p:nvPr>
        </p:nvSpPr>
        <p:spPr>
          <a:xfrm>
            <a:off x="7978625" y="3072375"/>
            <a:ext cx="3068400" cy="2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1pPr>
            <a:lvl2pPr marL="1219170" lvl="1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2pPr>
            <a:lvl3pPr marL="1828754" lvl="2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3pPr>
            <a:lvl4pPr marL="2438339" lvl="3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4pPr>
            <a:lvl5pPr marL="3047924" lvl="4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5"/>
          </p:nvPr>
        </p:nvSpPr>
        <p:spPr>
          <a:xfrm>
            <a:off x="948004" y="2230040"/>
            <a:ext cx="30684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600"/>
              <a:buFont typeface="Arial"/>
              <a:buNone/>
              <a:defRPr sz="2133">
                <a:latin typeface="Arial"/>
                <a:ea typeface="Arial"/>
                <a:cs typeface="Arial"/>
                <a:sym typeface="Arial"/>
              </a:defRPr>
            </a:lvl1pPr>
            <a:lvl2pPr marL="1219170" lvl="1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2pPr>
            <a:lvl3pPr marL="1828754" lvl="2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3pPr>
            <a:lvl4pPr marL="2438339" lvl="3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4pPr>
            <a:lvl5pPr marL="3047924" lvl="4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body" idx="6"/>
          </p:nvPr>
        </p:nvSpPr>
        <p:spPr>
          <a:xfrm>
            <a:off x="948004" y="3072375"/>
            <a:ext cx="3068400" cy="2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1pPr>
            <a:lvl2pPr marL="1219170" lvl="1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2pPr>
            <a:lvl3pPr marL="1828754" lvl="2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3pPr>
            <a:lvl4pPr marL="2438339" lvl="3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4pPr>
            <a:lvl5pPr marL="3047924" lvl="4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946923" y="866377"/>
            <a:ext cx="9074000" cy="12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80792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ext columns">
  <p:cSld name="2 text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body" idx="1"/>
          </p:nvPr>
        </p:nvSpPr>
        <p:spPr>
          <a:xfrm>
            <a:off x="5669815" y="2230040"/>
            <a:ext cx="42516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2300"/>
              <a:buFont typeface="Arial"/>
              <a:buNone/>
              <a:defRPr sz="3067">
                <a:latin typeface="Arial"/>
                <a:ea typeface="Arial"/>
                <a:cs typeface="Arial"/>
                <a:sym typeface="Arial"/>
              </a:defRPr>
            </a:lvl1pPr>
            <a:lvl2pPr marL="1219170" lvl="1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2pPr>
            <a:lvl3pPr marL="1828754" lvl="2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3pPr>
            <a:lvl4pPr marL="2438339" lvl="3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4pPr>
            <a:lvl5pPr marL="3047924" lvl="4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2"/>
          </p:nvPr>
        </p:nvSpPr>
        <p:spPr>
          <a:xfrm>
            <a:off x="5669815" y="3072375"/>
            <a:ext cx="4251600" cy="2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1pPr>
            <a:lvl2pPr marL="1219170" lvl="1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2pPr>
            <a:lvl3pPr marL="1828754" lvl="2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3pPr>
            <a:lvl4pPr marL="2438339" lvl="3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4pPr>
            <a:lvl5pPr marL="3047924" lvl="4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3"/>
          </p:nvPr>
        </p:nvSpPr>
        <p:spPr>
          <a:xfrm>
            <a:off x="948004" y="2230040"/>
            <a:ext cx="42516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2300"/>
              <a:buFont typeface="Arial"/>
              <a:buNone/>
              <a:defRPr sz="3067">
                <a:latin typeface="Arial"/>
                <a:ea typeface="Arial"/>
                <a:cs typeface="Arial"/>
                <a:sym typeface="Arial"/>
              </a:defRPr>
            </a:lvl1pPr>
            <a:lvl2pPr marL="1219170" lvl="1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2pPr>
            <a:lvl3pPr marL="1828754" lvl="2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3pPr>
            <a:lvl4pPr marL="2438339" lvl="3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4pPr>
            <a:lvl5pPr marL="3047924" lvl="4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body" idx="4"/>
          </p:nvPr>
        </p:nvSpPr>
        <p:spPr>
          <a:xfrm>
            <a:off x="948004" y="3072375"/>
            <a:ext cx="4251600" cy="2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1pPr>
            <a:lvl2pPr marL="1219170" lvl="1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2pPr>
            <a:lvl3pPr marL="1828754" lvl="2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3pPr>
            <a:lvl4pPr marL="2438339" lvl="3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4pPr>
            <a:lvl5pPr marL="3047924" lvl="4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946923" y="866377"/>
            <a:ext cx="9074000" cy="12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ldNum" idx="12"/>
          </p:nvPr>
        </p:nvSpPr>
        <p:spPr>
          <a:xfrm>
            <a:off x="5977052" y="6536531"/>
            <a:ext cx="2332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 sz="1867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84528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 och innehåll" type="obj">
  <p:cSld name="Rubrik och innehåll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1191684" y="179919"/>
            <a:ext cx="9810800" cy="17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125" tIns="11125" rIns="11125" bIns="111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500"/>
              <a:buFont typeface="Arial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500"/>
              <a:buFont typeface="Arial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500"/>
              <a:buFont typeface="Arial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500"/>
              <a:buFont typeface="Arial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500"/>
              <a:buFont typeface="Arial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500"/>
              <a:buFont typeface="Arial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500"/>
              <a:buFont typeface="Arial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500"/>
              <a:buFont typeface="Arial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5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1191684" y="2290233"/>
            <a:ext cx="9810800" cy="40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125" tIns="11125" rIns="11125" bIns="11125" anchor="ctr" anchorCtr="0">
            <a:noAutofit/>
          </a:bodyPr>
          <a:lstStyle>
            <a:lvl1pPr marL="609585" lvl="0" indent="-364058" algn="l" rtl="0">
              <a:lnSpc>
                <a:spcPct val="100000"/>
              </a:lnSpc>
              <a:spcBef>
                <a:spcPts val="1867"/>
              </a:spcBef>
              <a:spcAft>
                <a:spcPts val="0"/>
              </a:spcAft>
              <a:buClr>
                <a:srgbClr val="3F2318"/>
              </a:buClr>
              <a:buSzPts val="700"/>
              <a:buFont typeface="Arial"/>
              <a:buChar char="•"/>
              <a:defRPr/>
            </a:lvl1pPr>
            <a:lvl2pPr marL="1219170" lvl="1" indent="-364058" algn="l" rtl="0">
              <a:lnSpc>
                <a:spcPct val="100000"/>
              </a:lnSpc>
              <a:spcBef>
                <a:spcPts val="1867"/>
              </a:spcBef>
              <a:spcAft>
                <a:spcPts val="0"/>
              </a:spcAft>
              <a:buClr>
                <a:srgbClr val="3F2318"/>
              </a:buClr>
              <a:buSzPts val="700"/>
              <a:buFont typeface="Arial"/>
              <a:buChar char="–"/>
              <a:defRPr/>
            </a:lvl2pPr>
            <a:lvl3pPr marL="1828754" lvl="2" indent="-364058" algn="l" rtl="0">
              <a:lnSpc>
                <a:spcPct val="100000"/>
              </a:lnSpc>
              <a:spcBef>
                <a:spcPts val="1867"/>
              </a:spcBef>
              <a:spcAft>
                <a:spcPts val="0"/>
              </a:spcAft>
              <a:buClr>
                <a:srgbClr val="3F2318"/>
              </a:buClr>
              <a:buSzPts val="700"/>
              <a:buFont typeface="Arial"/>
              <a:buChar char="▪"/>
              <a:defRPr/>
            </a:lvl3pPr>
            <a:lvl4pPr marL="2438339" lvl="3" indent="-364058" algn="l" rtl="0">
              <a:lnSpc>
                <a:spcPct val="100000"/>
              </a:lnSpc>
              <a:spcBef>
                <a:spcPts val="1867"/>
              </a:spcBef>
              <a:spcAft>
                <a:spcPts val="0"/>
              </a:spcAft>
              <a:buClr>
                <a:srgbClr val="3F2318"/>
              </a:buClr>
              <a:buSzPts val="700"/>
              <a:buFont typeface="Arial"/>
              <a:buChar char="•"/>
              <a:defRPr/>
            </a:lvl4pPr>
            <a:lvl5pPr marL="3047924" lvl="4" indent="-364058" algn="l" rtl="0">
              <a:lnSpc>
                <a:spcPct val="100000"/>
              </a:lnSpc>
              <a:spcBef>
                <a:spcPts val="1867"/>
              </a:spcBef>
              <a:spcAft>
                <a:spcPts val="0"/>
              </a:spcAft>
              <a:buClr>
                <a:srgbClr val="3F2318"/>
              </a:buClr>
              <a:buSzPts val="700"/>
              <a:buFont typeface="Arial"/>
              <a:buChar char="–"/>
              <a:defRPr/>
            </a:lvl5pPr>
            <a:lvl6pPr marL="3657509" lvl="5" indent="-406390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/>
            </a:lvl6pPr>
            <a:lvl7pPr marL="4267093" lvl="6" indent="-406390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/>
            </a:lvl7pPr>
            <a:lvl8pPr marL="4876678" lvl="7" indent="-406390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/>
            </a:lvl8pPr>
            <a:lvl9pPr marL="5486263" lvl="8" indent="-406390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16771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- Turquoise">
  <p:cSld name="Title - Turquoise">
    <p:bg>
      <p:bgPr>
        <a:solidFill>
          <a:srgbClr val="0BAAB8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1079235" y="1506140"/>
            <a:ext cx="8575600" cy="2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5600" b="1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9pPr>
          </a:lstStyle>
          <a:p>
            <a:endParaRPr/>
          </a:p>
        </p:txBody>
      </p:sp>
      <p:pic>
        <p:nvPicPr>
          <p:cNvPr id="86" name="Google Shape;86;p17" descr="Bil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90767" y="6369051"/>
            <a:ext cx="1041400" cy="2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1079235" y="3926085"/>
            <a:ext cx="8898400" cy="17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2267">
                <a:solidFill>
                  <a:srgbClr val="FFFFFF"/>
                </a:solidFill>
              </a:defRPr>
            </a:lvl1pPr>
            <a:lvl2pPr marL="1219170" lvl="1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2pPr>
            <a:lvl3pPr marL="1828754" lvl="2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3pPr>
            <a:lvl4pPr marL="2438339" lvl="3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4pPr>
            <a:lvl5pPr marL="3047924" lvl="4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22903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- Blue">
  <p:cSld name="Title - Blue">
    <p:bg>
      <p:bgPr>
        <a:solidFill>
          <a:srgbClr val="110046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1079235" y="1506140"/>
            <a:ext cx="8575600" cy="2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3B3"/>
              </a:buClr>
              <a:buSzPts val="4200"/>
              <a:buNone/>
              <a:defRPr sz="5600" b="1">
                <a:solidFill>
                  <a:srgbClr val="FFB3B3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9pPr>
          </a:lstStyle>
          <a:p>
            <a:endParaRPr/>
          </a:p>
        </p:txBody>
      </p:sp>
      <p:pic>
        <p:nvPicPr>
          <p:cNvPr id="90" name="Google Shape;90;p18" descr="Bil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89709" y="6369051"/>
            <a:ext cx="1034521" cy="2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1068836" y="3929991"/>
            <a:ext cx="89192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2267">
                <a:solidFill>
                  <a:srgbClr val="FFFFFF"/>
                </a:solidFill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2267">
                <a:solidFill>
                  <a:srgbClr val="FFFFFF"/>
                </a:solidFill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2267">
                <a:solidFill>
                  <a:srgbClr val="FFFFFF"/>
                </a:solidFill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2267">
                <a:solidFill>
                  <a:srgbClr val="FFFFFF"/>
                </a:solidFill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2267">
                <a:solidFill>
                  <a:srgbClr val="FFFFFF"/>
                </a:solidFill>
              </a:defRPr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62023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Gray 1">
  <p:cSld name="Title - Gray 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>
            <a:spLocks noGrp="1"/>
          </p:cNvSpPr>
          <p:nvPr>
            <p:ph type="title"/>
          </p:nvPr>
        </p:nvSpPr>
        <p:spPr>
          <a:xfrm>
            <a:off x="1079235" y="1506140"/>
            <a:ext cx="8575600" cy="2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4200"/>
              <a:buNone/>
              <a:defRPr sz="56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body" idx="1"/>
          </p:nvPr>
        </p:nvSpPr>
        <p:spPr>
          <a:xfrm>
            <a:off x="1067181" y="3929991"/>
            <a:ext cx="8599600" cy="1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700"/>
              <a:buFont typeface="Arial"/>
              <a:buNone/>
              <a:defRPr sz="2267"/>
            </a:lvl1pPr>
            <a:lvl2pPr marL="121917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700"/>
              <a:buFont typeface="Arial"/>
              <a:buNone/>
              <a:defRPr sz="2267"/>
            </a:lvl2pPr>
            <a:lvl3pPr marL="1828754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700"/>
              <a:buFont typeface="Arial"/>
              <a:buNone/>
              <a:defRPr sz="2267"/>
            </a:lvl3pPr>
            <a:lvl4pPr marL="2438339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700"/>
              <a:buFont typeface="Arial"/>
              <a:buNone/>
              <a:defRPr sz="2267"/>
            </a:lvl4pPr>
            <a:lvl5pPr marL="3047924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700"/>
              <a:buFont typeface="Arial"/>
              <a:buNone/>
              <a:defRPr sz="2267"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ldNum" idx="12"/>
          </p:nvPr>
        </p:nvSpPr>
        <p:spPr>
          <a:xfrm>
            <a:off x="5977052" y="6536531"/>
            <a:ext cx="2332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 sz="1867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0148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1">
  <p:cSld name="BLANK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/>
          </a:p>
        </p:txBody>
      </p:sp>
    </p:spTree>
    <p:extLst>
      <p:ext uri="{BB962C8B-B14F-4D97-AF65-F5344CB8AC3E}">
        <p14:creationId xmlns:p14="http://schemas.microsoft.com/office/powerpoint/2010/main" val="9381341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ubrikbild">
  <p:cSld name="1_Rubrikbild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21"/>
          <p:cNvGrpSpPr/>
          <p:nvPr/>
        </p:nvGrpSpPr>
        <p:grpSpPr>
          <a:xfrm>
            <a:off x="203201" y="203200"/>
            <a:ext cx="11699900" cy="5630501"/>
            <a:chOff x="152400" y="152400"/>
            <a:chExt cx="8774925" cy="4222876"/>
          </a:xfrm>
        </p:grpSpPr>
        <p:pic>
          <p:nvPicPr>
            <p:cNvPr id="100" name="Google Shape;100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52400" y="152400"/>
              <a:ext cx="8706600" cy="42228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" name="Google Shape;101;p21"/>
            <p:cNvSpPr txBox="1"/>
            <p:nvPr/>
          </p:nvSpPr>
          <p:spPr>
            <a:xfrm>
              <a:off x="283475" y="485415"/>
              <a:ext cx="2679600" cy="9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solidFill>
                  <a:srgbClr val="110046"/>
                </a:solidFill>
              </a:endParaRPr>
            </a:p>
          </p:txBody>
        </p:sp>
        <p:sp>
          <p:nvSpPr>
            <p:cNvPr id="102" name="Google Shape;102;p21"/>
            <p:cNvSpPr txBox="1"/>
            <p:nvPr/>
          </p:nvSpPr>
          <p:spPr>
            <a:xfrm>
              <a:off x="3165900" y="485415"/>
              <a:ext cx="2842800" cy="9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solidFill>
                  <a:srgbClr val="110046"/>
                </a:solidFill>
              </a:endParaRPr>
            </a:p>
          </p:txBody>
        </p:sp>
        <p:sp>
          <p:nvSpPr>
            <p:cNvPr id="103" name="Google Shape;103;p21"/>
            <p:cNvSpPr txBox="1"/>
            <p:nvPr/>
          </p:nvSpPr>
          <p:spPr>
            <a:xfrm>
              <a:off x="6152450" y="485415"/>
              <a:ext cx="2679600" cy="9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solidFill>
                  <a:srgbClr val="110046"/>
                </a:solidFill>
              </a:endParaRPr>
            </a:p>
          </p:txBody>
        </p:sp>
        <p:sp>
          <p:nvSpPr>
            <p:cNvPr id="104" name="Google Shape;104;p21"/>
            <p:cNvSpPr txBox="1"/>
            <p:nvPr/>
          </p:nvSpPr>
          <p:spPr>
            <a:xfrm>
              <a:off x="297713" y="1841523"/>
              <a:ext cx="2679600" cy="9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solidFill>
                  <a:srgbClr val="110046"/>
                </a:solidFill>
              </a:endParaRPr>
            </a:p>
          </p:txBody>
        </p:sp>
        <p:sp>
          <p:nvSpPr>
            <p:cNvPr id="105" name="Google Shape;105;p21"/>
            <p:cNvSpPr txBox="1"/>
            <p:nvPr/>
          </p:nvSpPr>
          <p:spPr>
            <a:xfrm>
              <a:off x="3180138" y="1841523"/>
              <a:ext cx="2842800" cy="9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solidFill>
                  <a:srgbClr val="110046"/>
                </a:solidFill>
              </a:endParaRPr>
            </a:p>
          </p:txBody>
        </p:sp>
        <p:sp>
          <p:nvSpPr>
            <p:cNvPr id="106" name="Google Shape;106;p21"/>
            <p:cNvSpPr txBox="1"/>
            <p:nvPr/>
          </p:nvSpPr>
          <p:spPr>
            <a:xfrm>
              <a:off x="6166688" y="1841523"/>
              <a:ext cx="2679600" cy="9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solidFill>
                  <a:srgbClr val="110046"/>
                </a:solidFill>
              </a:endParaRPr>
            </a:p>
          </p:txBody>
        </p:sp>
        <p:sp>
          <p:nvSpPr>
            <p:cNvPr id="107" name="Google Shape;107;p21"/>
            <p:cNvSpPr txBox="1"/>
            <p:nvPr/>
          </p:nvSpPr>
          <p:spPr>
            <a:xfrm>
              <a:off x="327250" y="3197631"/>
              <a:ext cx="2679600" cy="9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solidFill>
                  <a:srgbClr val="110046"/>
                </a:solidFill>
              </a:endParaRPr>
            </a:p>
          </p:txBody>
        </p:sp>
        <p:sp>
          <p:nvSpPr>
            <p:cNvPr id="108" name="Google Shape;108;p21"/>
            <p:cNvSpPr txBox="1"/>
            <p:nvPr/>
          </p:nvSpPr>
          <p:spPr>
            <a:xfrm>
              <a:off x="3209675" y="3197631"/>
              <a:ext cx="2842800" cy="9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solidFill>
                  <a:srgbClr val="110046"/>
                </a:solidFill>
              </a:endParaRPr>
            </a:p>
          </p:txBody>
        </p:sp>
        <p:sp>
          <p:nvSpPr>
            <p:cNvPr id="109" name="Google Shape;109;p21"/>
            <p:cNvSpPr txBox="1"/>
            <p:nvPr/>
          </p:nvSpPr>
          <p:spPr>
            <a:xfrm>
              <a:off x="6196225" y="3197631"/>
              <a:ext cx="2679600" cy="9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solidFill>
                  <a:srgbClr val="110046"/>
                </a:solidFill>
              </a:endParaRPr>
            </a:p>
          </p:txBody>
        </p:sp>
        <p:sp>
          <p:nvSpPr>
            <p:cNvPr id="110" name="Google Shape;110;p21"/>
            <p:cNvSpPr txBox="1"/>
            <p:nvPr/>
          </p:nvSpPr>
          <p:spPr>
            <a:xfrm>
              <a:off x="578650" y="1533725"/>
              <a:ext cx="2428200" cy="2616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" sz="1067" b="1">
                  <a:latin typeface="Calibri"/>
                  <a:ea typeface="Calibri"/>
                  <a:cs typeface="Calibri"/>
                  <a:sym typeface="Calibri"/>
                </a:rPr>
                <a:t>Arbetsflöden och arbetssätt</a:t>
              </a:r>
              <a:endParaRPr sz="1067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21"/>
            <p:cNvSpPr txBox="1"/>
            <p:nvPr/>
          </p:nvSpPr>
          <p:spPr>
            <a:xfrm>
              <a:off x="578650" y="2952375"/>
              <a:ext cx="2428200" cy="2616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" sz="1067" b="1">
                  <a:latin typeface="Calibri"/>
                  <a:ea typeface="Calibri"/>
                  <a:cs typeface="Calibri"/>
                  <a:sym typeface="Calibri"/>
                </a:rPr>
                <a:t>Erbjudande &amp; Finansieringssätt</a:t>
              </a:r>
              <a:endParaRPr sz="1067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21"/>
            <p:cNvSpPr txBox="1"/>
            <p:nvPr/>
          </p:nvSpPr>
          <p:spPr>
            <a:xfrm>
              <a:off x="593950" y="177625"/>
              <a:ext cx="2428200" cy="2616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" sz="1067" b="1">
                  <a:latin typeface="Calibri"/>
                  <a:ea typeface="Calibri"/>
                  <a:cs typeface="Calibri"/>
                  <a:sym typeface="Calibri"/>
                </a:rPr>
                <a:t>Normer, Värderingar, Mission, Vision</a:t>
              </a:r>
              <a:endParaRPr sz="1067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21"/>
            <p:cNvSpPr txBox="1"/>
            <p:nvPr/>
          </p:nvSpPr>
          <p:spPr>
            <a:xfrm>
              <a:off x="3416975" y="177625"/>
              <a:ext cx="2428200" cy="2616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" sz="1067" b="1">
                  <a:latin typeface="Calibri"/>
                  <a:ea typeface="Calibri"/>
                  <a:cs typeface="Calibri"/>
                  <a:sym typeface="Calibri"/>
                </a:rPr>
                <a:t>Strategiarbete &amp; Policyarbete</a:t>
              </a:r>
              <a:endParaRPr sz="1067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21"/>
            <p:cNvSpPr txBox="1"/>
            <p:nvPr/>
          </p:nvSpPr>
          <p:spPr>
            <a:xfrm>
              <a:off x="6499125" y="223625"/>
              <a:ext cx="2428200" cy="2616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" sz="1067" b="1">
                  <a:latin typeface="Calibri"/>
                  <a:ea typeface="Calibri"/>
                  <a:cs typeface="Calibri"/>
                  <a:sym typeface="Calibri"/>
                </a:rPr>
                <a:t>Ledarskap, Kultur, Kompetens, Organisering</a:t>
              </a:r>
              <a:endParaRPr sz="1067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21"/>
            <p:cNvSpPr txBox="1"/>
            <p:nvPr/>
          </p:nvSpPr>
          <p:spPr>
            <a:xfrm>
              <a:off x="3465575" y="1565000"/>
              <a:ext cx="2428200" cy="2616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" sz="1067" b="1">
                  <a:latin typeface="Calibri"/>
                  <a:ea typeface="Calibri"/>
                  <a:cs typeface="Calibri"/>
                  <a:sym typeface="Calibri"/>
                </a:rPr>
                <a:t>IT- Infrastruktur</a:t>
              </a:r>
              <a:endParaRPr sz="1067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21"/>
            <p:cNvSpPr txBox="1"/>
            <p:nvPr/>
          </p:nvSpPr>
          <p:spPr>
            <a:xfrm>
              <a:off x="6499125" y="1533725"/>
              <a:ext cx="2428200" cy="2616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" sz="1067" b="1">
                  <a:latin typeface="Calibri"/>
                  <a:ea typeface="Calibri"/>
                  <a:cs typeface="Calibri"/>
                  <a:sym typeface="Calibri"/>
                </a:rPr>
                <a:t>Data &amp; Analys</a:t>
              </a:r>
              <a:endParaRPr sz="1067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21"/>
            <p:cNvSpPr txBox="1"/>
            <p:nvPr/>
          </p:nvSpPr>
          <p:spPr>
            <a:xfrm>
              <a:off x="3416975" y="2952375"/>
              <a:ext cx="2428200" cy="2616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" sz="1067" b="1">
                  <a:latin typeface="Calibri"/>
                  <a:ea typeface="Calibri"/>
                  <a:cs typeface="Calibri"/>
                  <a:sym typeface="Calibri"/>
                </a:rPr>
                <a:t>Kontaktytor</a:t>
              </a:r>
              <a:endParaRPr sz="1067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21"/>
            <p:cNvSpPr txBox="1"/>
            <p:nvPr/>
          </p:nvSpPr>
          <p:spPr>
            <a:xfrm>
              <a:off x="6447625" y="2952375"/>
              <a:ext cx="2315400" cy="2616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" sz="1067" b="1">
                  <a:latin typeface="Calibri"/>
                  <a:ea typeface="Calibri"/>
                  <a:cs typeface="Calibri"/>
                  <a:sym typeface="Calibri"/>
                </a:rPr>
                <a:t>Relationer</a:t>
              </a:r>
              <a:endParaRPr sz="1067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9" name="Google Shape;119;p21"/>
          <p:cNvSpPr txBox="1">
            <a:spLocks noGrp="1"/>
          </p:cNvSpPr>
          <p:nvPr>
            <p:ph type="title"/>
          </p:nvPr>
        </p:nvSpPr>
        <p:spPr>
          <a:xfrm>
            <a:off x="332933" y="631067"/>
            <a:ext cx="3608400" cy="127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067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 idx="2"/>
          </p:nvPr>
        </p:nvSpPr>
        <p:spPr>
          <a:xfrm>
            <a:off x="332933" y="2437067"/>
            <a:ext cx="3608400" cy="127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title" idx="3"/>
          </p:nvPr>
        </p:nvSpPr>
        <p:spPr>
          <a:xfrm>
            <a:off x="332933" y="4243067"/>
            <a:ext cx="3608400" cy="117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title" idx="4"/>
          </p:nvPr>
        </p:nvSpPr>
        <p:spPr>
          <a:xfrm>
            <a:off x="4206000" y="680867"/>
            <a:ext cx="3608400" cy="127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title" idx="5"/>
          </p:nvPr>
        </p:nvSpPr>
        <p:spPr>
          <a:xfrm>
            <a:off x="4206000" y="2486867"/>
            <a:ext cx="3608400" cy="127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 idx="6"/>
          </p:nvPr>
        </p:nvSpPr>
        <p:spPr>
          <a:xfrm>
            <a:off x="4206000" y="4292867"/>
            <a:ext cx="3608400" cy="117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title" idx="7"/>
          </p:nvPr>
        </p:nvSpPr>
        <p:spPr>
          <a:xfrm>
            <a:off x="8294700" y="629067"/>
            <a:ext cx="3608400" cy="127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title" idx="8"/>
          </p:nvPr>
        </p:nvSpPr>
        <p:spPr>
          <a:xfrm>
            <a:off x="8294700" y="2435067"/>
            <a:ext cx="3608400" cy="127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title" idx="9"/>
          </p:nvPr>
        </p:nvSpPr>
        <p:spPr>
          <a:xfrm>
            <a:off x="8294700" y="4241067"/>
            <a:ext cx="3608400" cy="117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27241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>
            <a:spLocks noGrp="1"/>
          </p:cNvSpPr>
          <p:nvPr>
            <p:ph type="title"/>
          </p:nvPr>
        </p:nvSpPr>
        <p:spPr>
          <a:xfrm>
            <a:off x="1079235" y="623093"/>
            <a:ext cx="78044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body" idx="1"/>
          </p:nvPr>
        </p:nvSpPr>
        <p:spPr>
          <a:xfrm>
            <a:off x="1079235" y="2304256"/>
            <a:ext cx="7804400" cy="4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1pPr>
            <a:lvl2pPr marL="1219170" lvl="1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2pPr>
            <a:lvl3pPr marL="1828754" lvl="2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3pPr>
            <a:lvl4pPr marL="2438339" lvl="3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4pPr>
            <a:lvl5pPr marL="3047924" lvl="4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sldNum" idx="12"/>
          </p:nvPr>
        </p:nvSpPr>
        <p:spPr>
          <a:xfrm>
            <a:off x="5977052" y="6536531"/>
            <a:ext cx="2332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 sz="1867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3466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 + Brödtext, ljus bakgrund, Kapitelmärkning">
  <p:cSld name="Rubrik + Brödtext, ljus bakgrund, Kapitelmärkning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 rotWithShape="1">
          <a:blip r:embed="rId2">
            <a:alphaModFix/>
          </a:blip>
          <a:srcRect b="41548"/>
          <a:stretch/>
        </p:blipFill>
        <p:spPr>
          <a:xfrm>
            <a:off x="-8351" y="-3"/>
            <a:ext cx="12200355" cy="5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1014104" y="765176"/>
            <a:ext cx="10272000" cy="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2"/>
          </p:nvPr>
        </p:nvSpPr>
        <p:spPr>
          <a:xfrm>
            <a:off x="1007533" y="1782359"/>
            <a:ext cx="10272000" cy="34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304792" algn="l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SzPts val="1600"/>
              <a:buNone/>
              <a:defRPr/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spcBef>
                <a:spcPts val="320"/>
              </a:spcBef>
              <a:spcAft>
                <a:spcPts val="0"/>
              </a:spcAft>
              <a:buSzPts val="1200"/>
              <a:buNone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3"/>
          </p:nvPr>
        </p:nvSpPr>
        <p:spPr>
          <a:xfrm>
            <a:off x="527051" y="332111"/>
            <a:ext cx="10752800" cy="2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267"/>
              </a:spcBef>
              <a:spcAft>
                <a:spcPts val="0"/>
              </a:spcAft>
              <a:buSzPts val="1000"/>
              <a:buFont typeface="Calibri"/>
              <a:buNone/>
              <a:defRPr sz="1333" b="1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25859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&amp; Bullets">
  <p:cSld name="1_Title &amp; Bullets">
    <p:bg>
      <p:bgPr>
        <a:solidFill>
          <a:srgbClr val="F4F3F6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>
            <a:spLocks noGrp="1"/>
          </p:cNvSpPr>
          <p:nvPr>
            <p:ph type="title"/>
          </p:nvPr>
        </p:nvSpPr>
        <p:spPr>
          <a:xfrm>
            <a:off x="1079235" y="623093"/>
            <a:ext cx="78044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3200"/>
              <a:buFont typeface="Arial"/>
              <a:buNone/>
              <a:defRPr sz="4267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2318"/>
              </a:buClr>
              <a:buSzPts val="7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2318"/>
              </a:buClr>
              <a:buSzPts val="7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2318"/>
              </a:buClr>
              <a:buSzPts val="7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2318"/>
              </a:buClr>
              <a:buSzPts val="7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2318"/>
              </a:buClr>
              <a:buSzPts val="7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2318"/>
              </a:buClr>
              <a:buSzPts val="7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2318"/>
              </a:buClr>
              <a:buSzPts val="7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2318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3"/>
          <p:cNvSpPr txBox="1">
            <a:spLocks noGrp="1"/>
          </p:cNvSpPr>
          <p:nvPr>
            <p:ph type="body" idx="1"/>
          </p:nvPr>
        </p:nvSpPr>
        <p:spPr>
          <a:xfrm>
            <a:off x="1079235" y="2304256"/>
            <a:ext cx="7804400" cy="4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lvl1pPr marL="609585" lvl="0" indent="-482588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Char char="•"/>
              <a:defRPr sz="2267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482588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Char char="•"/>
              <a:defRPr sz="2267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lvl="2" indent="-482588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Char char="•"/>
              <a:defRPr sz="2267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lvl="3" indent="-482588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Char char="•"/>
              <a:defRPr sz="2267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lvl="4" indent="-482588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Char char="•"/>
              <a:defRPr sz="2267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lvl="5" indent="-406390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1200"/>
              <a:buChar char="•"/>
              <a:defRPr/>
            </a:lvl6pPr>
            <a:lvl7pPr marL="4267093" lvl="6" indent="-406390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1200"/>
              <a:buChar char="•"/>
              <a:defRPr/>
            </a:lvl7pPr>
            <a:lvl8pPr marL="4876678" lvl="7" indent="-406390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1200"/>
              <a:buChar char="•"/>
              <a:defRPr/>
            </a:lvl8pPr>
            <a:lvl9pPr marL="5486263" lvl="8" indent="-406390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pic>
        <p:nvPicPr>
          <p:cNvPr id="135" name="Google Shape;135;p23" descr="Bil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90767" y="6369051"/>
            <a:ext cx="1041400" cy="2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3"/>
          <p:cNvSpPr txBox="1">
            <a:spLocks noGrp="1"/>
          </p:cNvSpPr>
          <p:nvPr>
            <p:ph type="sldNum" idx="12"/>
          </p:nvPr>
        </p:nvSpPr>
        <p:spPr>
          <a:xfrm>
            <a:off x="5977052" y="6536531"/>
            <a:ext cx="233200" cy="218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0450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Bullets blue">
  <p:cSld name="Title &amp; Bullets blue">
    <p:bg>
      <p:bgPr>
        <a:solidFill>
          <a:srgbClr val="110046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>
            <a:spLocks noGrp="1"/>
          </p:cNvSpPr>
          <p:nvPr>
            <p:ph type="title"/>
          </p:nvPr>
        </p:nvSpPr>
        <p:spPr>
          <a:xfrm>
            <a:off x="1079235" y="623093"/>
            <a:ext cx="78044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3B3"/>
              </a:buClr>
              <a:buSzPts val="3200"/>
              <a:buFont typeface="Arial"/>
              <a:buNone/>
              <a:defRPr>
                <a:solidFill>
                  <a:srgbClr val="FFB3B3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body" idx="1"/>
          </p:nvPr>
        </p:nvSpPr>
        <p:spPr>
          <a:xfrm>
            <a:off x="1079235" y="2304256"/>
            <a:ext cx="7804400" cy="4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482588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FFB3B3"/>
              </a:buClr>
              <a:buSzPts val="2100"/>
              <a:buFont typeface="Arial"/>
              <a:buChar char="•"/>
              <a:defRPr>
                <a:solidFill>
                  <a:srgbClr val="FFB3B3"/>
                </a:solidFill>
              </a:defRPr>
            </a:lvl1pPr>
            <a:lvl2pPr marL="1219170" lvl="1" indent="-482588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FFB3B3"/>
              </a:buClr>
              <a:buSzPts val="2100"/>
              <a:buFont typeface="Arial"/>
              <a:buChar char="•"/>
              <a:defRPr>
                <a:solidFill>
                  <a:srgbClr val="FFB3B3"/>
                </a:solidFill>
              </a:defRPr>
            </a:lvl2pPr>
            <a:lvl3pPr marL="1828754" lvl="2" indent="-482588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FFB3B3"/>
              </a:buClr>
              <a:buSzPts val="2100"/>
              <a:buFont typeface="Arial"/>
              <a:buChar char="•"/>
              <a:defRPr>
                <a:solidFill>
                  <a:srgbClr val="FFB3B3"/>
                </a:solidFill>
              </a:defRPr>
            </a:lvl3pPr>
            <a:lvl4pPr marL="2438339" lvl="3" indent="-482588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FFB3B3"/>
              </a:buClr>
              <a:buSzPts val="2100"/>
              <a:buFont typeface="Arial"/>
              <a:buChar char="•"/>
              <a:defRPr>
                <a:solidFill>
                  <a:srgbClr val="FFB3B3"/>
                </a:solidFill>
              </a:defRPr>
            </a:lvl4pPr>
            <a:lvl5pPr marL="3047924" lvl="4" indent="-482588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FFB3B3"/>
              </a:buClr>
              <a:buSzPts val="2100"/>
              <a:buFont typeface="Arial"/>
              <a:buChar char="•"/>
              <a:defRPr>
                <a:solidFill>
                  <a:srgbClr val="FFB3B3"/>
                </a:solidFill>
              </a:defRPr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pic>
        <p:nvPicPr>
          <p:cNvPr id="140" name="Google Shape;140;p24" descr="Bil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89709" y="6369051"/>
            <a:ext cx="1034521" cy="2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4"/>
          <p:cNvSpPr txBox="1">
            <a:spLocks noGrp="1"/>
          </p:cNvSpPr>
          <p:nvPr>
            <p:ph type="sldNum" idx="12"/>
          </p:nvPr>
        </p:nvSpPr>
        <p:spPr>
          <a:xfrm>
            <a:off x="5977052" y="6536531"/>
            <a:ext cx="2332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 sz="1867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30558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- Yellow">
  <p:cSld name="Title - Yellow">
    <p:bg>
      <p:bgPr>
        <a:solidFill>
          <a:srgbClr val="FFCB84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>
            <a:spLocks noGrp="1"/>
          </p:cNvSpPr>
          <p:nvPr>
            <p:ph type="title"/>
          </p:nvPr>
        </p:nvSpPr>
        <p:spPr>
          <a:xfrm>
            <a:off x="1079235" y="1506140"/>
            <a:ext cx="8575600" cy="2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4200"/>
              <a:buFont typeface="Arial"/>
              <a:buNone/>
              <a:defRPr sz="56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9pPr>
          </a:lstStyle>
          <a:p>
            <a:endParaRPr/>
          </a:p>
        </p:txBody>
      </p:sp>
      <p:pic>
        <p:nvPicPr>
          <p:cNvPr id="144" name="Google Shape;144;p25" descr="Bil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90767" y="6369051"/>
            <a:ext cx="1041400" cy="2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5"/>
          <p:cNvSpPr txBox="1">
            <a:spLocks noGrp="1"/>
          </p:cNvSpPr>
          <p:nvPr>
            <p:ph type="body" idx="1"/>
          </p:nvPr>
        </p:nvSpPr>
        <p:spPr>
          <a:xfrm>
            <a:off x="1071183" y="3929991"/>
            <a:ext cx="8898400" cy="12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700"/>
              <a:buFont typeface="Arial"/>
              <a:buNone/>
              <a:defRPr sz="2267"/>
            </a:lvl1pPr>
            <a:lvl2pPr marL="121917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700"/>
              <a:buFont typeface="Arial"/>
              <a:buNone/>
              <a:defRPr sz="2267"/>
            </a:lvl2pPr>
            <a:lvl3pPr marL="1828754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700"/>
              <a:buFont typeface="Arial"/>
              <a:buNone/>
              <a:defRPr sz="2267"/>
            </a:lvl3pPr>
            <a:lvl4pPr marL="2438339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700"/>
              <a:buFont typeface="Arial"/>
              <a:buNone/>
              <a:defRPr sz="2267"/>
            </a:lvl4pPr>
            <a:lvl5pPr marL="3047924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700"/>
              <a:buFont typeface="Arial"/>
              <a:buNone/>
              <a:defRPr sz="2267"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5977052" y="6536531"/>
            <a:ext cx="233200" cy="218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 sz="1867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27399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Y">
  <p:cSld name="DI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sldNum" idx="12"/>
          </p:nvPr>
        </p:nvSpPr>
        <p:spPr>
          <a:xfrm>
            <a:off x="5977052" y="6536531"/>
            <a:ext cx="233200" cy="218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 sz="1867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61585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FFB3B3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>
            <a:spLocks noGrp="1"/>
          </p:cNvSpPr>
          <p:nvPr>
            <p:ph type="body" idx="1"/>
          </p:nvPr>
        </p:nvSpPr>
        <p:spPr>
          <a:xfrm>
            <a:off x="2416968" y="4473773"/>
            <a:ext cx="7358000" cy="300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609585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 i="1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64058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700"/>
              <a:buChar char="–"/>
              <a:defRPr/>
            </a:lvl2pPr>
            <a:lvl3pPr marL="1828754" lvl="2" indent="-364058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700"/>
              <a:buChar char="▪"/>
              <a:defRPr/>
            </a:lvl3pPr>
            <a:lvl4pPr marL="2438339" lvl="3" indent="-364058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700"/>
              <a:buChar char="•"/>
              <a:defRPr/>
            </a:lvl4pPr>
            <a:lvl5pPr marL="3047924" lvl="4" indent="-364058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700"/>
              <a:buChar char="–"/>
              <a:defRPr/>
            </a:lvl5pPr>
            <a:lvl6pPr marL="3657509" lvl="5" indent="-406390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1200"/>
              <a:buChar char="•"/>
              <a:defRPr/>
            </a:lvl6pPr>
            <a:lvl7pPr marL="4267093" lvl="6" indent="-406390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1200"/>
              <a:buChar char="•"/>
              <a:defRPr/>
            </a:lvl7pPr>
            <a:lvl8pPr marL="4876678" lvl="7" indent="-406390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1200"/>
              <a:buChar char="•"/>
              <a:defRPr/>
            </a:lvl8pPr>
            <a:lvl9pPr marL="5486263" lvl="8" indent="-406390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body" idx="2"/>
          </p:nvPr>
        </p:nvSpPr>
        <p:spPr>
          <a:xfrm>
            <a:off x="2416968" y="2860330"/>
            <a:ext cx="7358000" cy="708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spAutoFit/>
          </a:bodyPr>
          <a:lstStyle>
            <a:lvl1pPr marL="609585" lvl="0" indent="-30479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2900"/>
              <a:buFont typeface="Arial"/>
              <a:buNone/>
              <a:defRPr sz="3867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64058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700"/>
              <a:buChar char="–"/>
              <a:defRPr/>
            </a:lvl2pPr>
            <a:lvl3pPr marL="1828754" lvl="2" indent="-364058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700"/>
              <a:buChar char="▪"/>
              <a:defRPr/>
            </a:lvl3pPr>
            <a:lvl4pPr marL="2438339" lvl="3" indent="-364058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700"/>
              <a:buChar char="•"/>
              <a:defRPr/>
            </a:lvl4pPr>
            <a:lvl5pPr marL="3047924" lvl="4" indent="-364058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700"/>
              <a:buChar char="–"/>
              <a:defRPr/>
            </a:lvl5pPr>
            <a:lvl6pPr marL="3657509" lvl="5" indent="-406390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1200"/>
              <a:buChar char="•"/>
              <a:defRPr/>
            </a:lvl6pPr>
            <a:lvl7pPr marL="4267093" lvl="6" indent="-406390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1200"/>
              <a:buChar char="•"/>
              <a:defRPr/>
            </a:lvl7pPr>
            <a:lvl8pPr marL="4876678" lvl="7" indent="-406390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1200"/>
              <a:buChar char="•"/>
              <a:defRPr/>
            </a:lvl8pPr>
            <a:lvl9pPr marL="5486263" lvl="8" indent="-406390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pic>
        <p:nvPicPr>
          <p:cNvPr id="158" name="Google Shape;158;p28" descr="Bil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90767" y="6369051"/>
            <a:ext cx="1041400" cy="2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8"/>
          <p:cNvSpPr txBox="1">
            <a:spLocks noGrp="1"/>
          </p:cNvSpPr>
          <p:nvPr>
            <p:ph type="sldNum" idx="12"/>
          </p:nvPr>
        </p:nvSpPr>
        <p:spPr>
          <a:xfrm>
            <a:off x="5977052" y="6536531"/>
            <a:ext cx="233200" cy="218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/>
          </a:p>
        </p:txBody>
      </p:sp>
    </p:spTree>
    <p:extLst>
      <p:ext uri="{BB962C8B-B14F-4D97-AF65-F5344CB8AC3E}">
        <p14:creationId xmlns:p14="http://schemas.microsoft.com/office/powerpoint/2010/main" val="33625683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/>
          </a:p>
        </p:txBody>
      </p:sp>
    </p:spTree>
    <p:extLst>
      <p:ext uri="{BB962C8B-B14F-4D97-AF65-F5344CB8AC3E}">
        <p14:creationId xmlns:p14="http://schemas.microsoft.com/office/powerpoint/2010/main" val="6673577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bild" type="title">
  <p:cSld name="Rubrikbild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0"/>
          <p:cNvSpPr txBox="1">
            <a:spLocks noGrp="1"/>
          </p:cNvSpPr>
          <p:nvPr>
            <p:ph type="ctrTitle"/>
          </p:nvPr>
        </p:nvSpPr>
        <p:spPr>
          <a:xfrm>
            <a:off x="914400" y="2130028"/>
            <a:ext cx="10363200" cy="1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0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None/>
              <a:defRPr/>
            </a:lvl1pPr>
            <a:lvl2pPr lvl="1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None/>
              <a:defRPr/>
            </a:lvl2pPr>
            <a:lvl3pPr lvl="2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None/>
              <a:defRPr/>
            </a:lvl3pPr>
            <a:lvl4pPr lvl="3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None/>
              <a:defRPr/>
            </a:lvl4pPr>
            <a:lvl5pPr lvl="4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None/>
              <a:defRPr/>
            </a:lvl5pPr>
            <a:lvl6pPr lvl="5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400"/>
              <a:buFont typeface="Arial"/>
              <a:buNone/>
              <a:defRPr/>
            </a:lvl6pPr>
            <a:lvl7pPr lvl="6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400"/>
              <a:buFont typeface="Arial"/>
              <a:buNone/>
              <a:defRPr/>
            </a:lvl7pPr>
            <a:lvl8pPr lvl="7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400"/>
              <a:buFont typeface="Arial"/>
              <a:buNone/>
              <a:defRPr/>
            </a:lvl8pPr>
            <a:lvl9pPr lvl="8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400"/>
              <a:buFont typeface="Arial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29908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">
  <p:cSld name="Thank you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 txBox="1">
            <a:spLocks noGrp="1"/>
          </p:cNvSpPr>
          <p:nvPr>
            <p:ph type="body" idx="1"/>
          </p:nvPr>
        </p:nvSpPr>
        <p:spPr>
          <a:xfrm>
            <a:off x="1129719" y="5645252"/>
            <a:ext cx="2809200" cy="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1pPr>
            <a:lvl2pPr marL="1219170" lvl="1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2pPr>
            <a:lvl3pPr marL="1828754" lvl="2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3pPr>
            <a:lvl4pPr marL="2438339" lvl="3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4pPr>
            <a:lvl5pPr marL="3047924" lvl="4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31"/>
          <p:cNvSpPr txBox="1">
            <a:spLocks noGrp="1"/>
          </p:cNvSpPr>
          <p:nvPr>
            <p:ph type="body" idx="2"/>
          </p:nvPr>
        </p:nvSpPr>
        <p:spPr>
          <a:xfrm>
            <a:off x="1129719" y="5296607"/>
            <a:ext cx="2809200" cy="3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1219170" lvl="1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2pPr>
            <a:lvl3pPr marL="1828754" lvl="2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3pPr>
            <a:lvl4pPr marL="2438339" lvl="3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4pPr>
            <a:lvl5pPr marL="3047924" lvl="4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31"/>
          <p:cNvSpPr txBox="1">
            <a:spLocks noGrp="1"/>
          </p:cNvSpPr>
          <p:nvPr>
            <p:ph type="body" idx="3"/>
          </p:nvPr>
        </p:nvSpPr>
        <p:spPr>
          <a:xfrm>
            <a:off x="1129719" y="2901703"/>
            <a:ext cx="7358000" cy="9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4200"/>
              <a:buFont typeface="Arial"/>
              <a:buNone/>
              <a:defRPr sz="5600">
                <a:latin typeface="Arial"/>
                <a:ea typeface="Arial"/>
                <a:cs typeface="Arial"/>
                <a:sym typeface="Arial"/>
              </a:defRPr>
            </a:lvl1pPr>
            <a:lvl2pPr marL="1219170" lvl="1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2pPr>
            <a:lvl3pPr marL="1828754" lvl="2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3pPr>
            <a:lvl4pPr marL="2438339" lvl="3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4pPr>
            <a:lvl5pPr marL="3047924" lvl="4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pic>
        <p:nvPicPr>
          <p:cNvPr id="169" name="Google Shape;169;p31" descr="Bil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4067" y="822097"/>
            <a:ext cx="1246379" cy="258396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31"/>
          <p:cNvSpPr txBox="1">
            <a:spLocks noGrp="1"/>
          </p:cNvSpPr>
          <p:nvPr>
            <p:ph type="body" idx="4"/>
          </p:nvPr>
        </p:nvSpPr>
        <p:spPr>
          <a:xfrm>
            <a:off x="4867988" y="5645252"/>
            <a:ext cx="2809200" cy="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1pPr>
            <a:lvl2pPr marL="1219170" lvl="1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2pPr>
            <a:lvl3pPr marL="1828754" lvl="2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3pPr>
            <a:lvl4pPr marL="2438339" lvl="3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4pPr>
            <a:lvl5pPr marL="3047924" lvl="4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31"/>
          <p:cNvSpPr txBox="1">
            <a:spLocks noGrp="1"/>
          </p:cNvSpPr>
          <p:nvPr>
            <p:ph type="body" idx="5"/>
          </p:nvPr>
        </p:nvSpPr>
        <p:spPr>
          <a:xfrm>
            <a:off x="4867988" y="5296607"/>
            <a:ext cx="2809200" cy="3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1219170" lvl="1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2pPr>
            <a:lvl3pPr marL="1828754" lvl="2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3pPr>
            <a:lvl4pPr marL="2438339" lvl="3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4pPr>
            <a:lvl5pPr marL="3047924" lvl="4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31"/>
          <p:cNvSpPr/>
          <p:nvPr/>
        </p:nvSpPr>
        <p:spPr>
          <a:xfrm>
            <a:off x="7793816" y="-30865"/>
            <a:ext cx="4508389" cy="5787216"/>
          </a:xfrm>
          <a:custGeom>
            <a:avLst/>
            <a:gdLst/>
            <a:ahLst/>
            <a:cxnLst/>
            <a:rect l="l" t="t" r="r" b="b"/>
            <a:pathLst>
              <a:path w="20791" h="21600" extrusionOk="0">
                <a:moveTo>
                  <a:pt x="260" y="95"/>
                </a:moveTo>
                <a:cubicBezTo>
                  <a:pt x="-809" y="5842"/>
                  <a:pt x="1455" y="11668"/>
                  <a:pt x="6396" y="15886"/>
                </a:cubicBezTo>
                <a:cubicBezTo>
                  <a:pt x="10192" y="19126"/>
                  <a:pt x="15301" y="21154"/>
                  <a:pt x="20791" y="21600"/>
                </a:cubicBezTo>
                <a:lnTo>
                  <a:pt x="20234" y="0"/>
                </a:lnTo>
                <a:lnTo>
                  <a:pt x="260" y="95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31"/>
          <p:cNvSpPr txBox="1">
            <a:spLocks noGrp="1"/>
          </p:cNvSpPr>
          <p:nvPr>
            <p:ph type="sldNum" idx="12"/>
          </p:nvPr>
        </p:nvSpPr>
        <p:spPr>
          <a:xfrm>
            <a:off x="5977052" y="6536531"/>
            <a:ext cx="2332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 sz="1067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1102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Rubrik och punktlista + kapitelmär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Bildobjekt 5" descr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9506" y="6007591"/>
            <a:ext cx="1920215" cy="434663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Titeltext"/>
          <p:cNvSpPr txBox="1">
            <a:spLocks noGrp="1"/>
          </p:cNvSpPr>
          <p:nvPr>
            <p:ph type="title"/>
          </p:nvPr>
        </p:nvSpPr>
        <p:spPr>
          <a:xfrm>
            <a:off x="1015420" y="765176"/>
            <a:ext cx="10272187" cy="783555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206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1000957" y="1773240"/>
            <a:ext cx="10272185" cy="3479965"/>
          </a:xfrm>
          <a:prstGeom prst="rect">
            <a:avLst/>
          </a:prstGeom>
        </p:spPr>
        <p:txBody>
          <a:bodyPr>
            <a:normAutofit/>
          </a:bodyPr>
          <a:lstStyle>
            <a:lvl1pPr marL="411470" indent="-411470">
              <a:defRPr sz="2400"/>
            </a:lvl1pPr>
            <a:lvl2pPr marL="609585" indent="-380990">
              <a:defRPr sz="2400"/>
            </a:lvl2pPr>
            <a:lvl3pPr marL="800080" indent="-342891">
              <a:defRPr sz="2400"/>
            </a:lvl3pPr>
            <a:lvl4pPr marL="1077660" indent="-391877">
              <a:defRPr sz="2400"/>
            </a:lvl4pPr>
            <a:lvl5pPr marL="1371566" indent="-457189">
              <a:defRPr sz="24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pic>
        <p:nvPicPr>
          <p:cNvPr id="207" name="EU_flagga_EurSocfond_cmyk arial_700.jpeg" descr="EU_flagga_EurSocfond_cmyk arial_70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5659" y="5958117"/>
            <a:ext cx="745351" cy="695319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3448543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ubrik och punktlista + kapitelmär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15421" y="765175"/>
            <a:ext cx="10272185" cy="779992"/>
          </a:xfrm>
        </p:spPr>
        <p:txBody>
          <a:bodyPr>
            <a:noAutofit/>
          </a:bodyPr>
          <a:lstStyle>
            <a:lvl1pPr algn="l">
              <a:defRPr sz="4000">
                <a:solidFill>
                  <a:srgbClr val="0050A0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0"/>
          </p:nvPr>
        </p:nvSpPr>
        <p:spPr>
          <a:xfrm>
            <a:off x="1015420" y="1773239"/>
            <a:ext cx="10264297" cy="3479964"/>
          </a:xfrm>
        </p:spPr>
        <p:txBody>
          <a:bodyPr>
            <a:noAutofit/>
          </a:bodyPr>
          <a:lstStyle>
            <a:lvl1pPr>
              <a:buClr>
                <a:srgbClr val="0050A0"/>
              </a:buClr>
              <a:defRPr sz="2667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990575" indent="-380990">
              <a:buClr>
                <a:srgbClr val="0050A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1523962" indent="-304792">
              <a:buClr>
                <a:srgbClr val="0050A0"/>
              </a:buClr>
              <a:buFont typeface="Arial" panose="020B0604020202020204" pitchFamily="34" charset="0"/>
              <a:buChar char="•"/>
              <a:defRPr sz="2133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2133547" indent="-304792">
              <a:buClr>
                <a:srgbClr val="0050A0"/>
              </a:buClr>
              <a:buFont typeface="Arial" panose="020B0604020202020204" pitchFamily="34" charset="0"/>
              <a:buChar char="•"/>
              <a:defRPr sz="1867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2743131" indent="-304792">
              <a:buClr>
                <a:srgbClr val="0050A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1"/>
          </p:nvPr>
        </p:nvSpPr>
        <p:spPr>
          <a:xfrm>
            <a:off x="528001" y="331201"/>
            <a:ext cx="10751716" cy="2149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333" b="1">
                <a:solidFill>
                  <a:srgbClr val="0050A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060524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ubrik + Brödtext, ljus bakgrund, Kapitelmärkning">
  <p:cSld name="2_Rubrik + Brödtext, ljus bakgrund, Kapitelmärkning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12192000" cy="559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1014104" y="765176"/>
            <a:ext cx="10272000" cy="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2"/>
          </p:nvPr>
        </p:nvSpPr>
        <p:spPr>
          <a:xfrm>
            <a:off x="1007533" y="1782359"/>
            <a:ext cx="10272000" cy="34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304792" algn="l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SzPts val="1600"/>
              <a:buNone/>
              <a:defRPr/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spcBef>
                <a:spcPts val="320"/>
              </a:spcBef>
              <a:spcAft>
                <a:spcPts val="0"/>
              </a:spcAft>
              <a:buSzPts val="1200"/>
              <a:buNone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3"/>
          </p:nvPr>
        </p:nvSpPr>
        <p:spPr>
          <a:xfrm>
            <a:off x="527051" y="332111"/>
            <a:ext cx="10752800" cy="2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267"/>
              </a:spcBef>
              <a:spcAft>
                <a:spcPts val="0"/>
              </a:spcAft>
              <a:buSzPts val="1000"/>
              <a:buFont typeface="Calibri"/>
              <a:buNone/>
              <a:defRPr sz="1333" b="1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2918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xt, logo">
    <p:bg>
      <p:bgPr>
        <a:solidFill>
          <a:srgbClr val="143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tRut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77879"/>
            <a:ext cx="12192000" cy="22801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sv-SE" sz="2200">
              <a:solidFill>
                <a:srgbClr val="FFFFFF"/>
              </a:solidFill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ADF8871B-D1E0-4796-8288-D3756DE7E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9010" y="5735100"/>
            <a:ext cx="1565428" cy="502211"/>
          </a:xfrm>
          <a:prstGeom prst="rect">
            <a:avLst/>
          </a:prstGeom>
        </p:spPr>
      </p:pic>
      <p:sp>
        <p:nvSpPr>
          <p:cNvPr id="4" name="Platshållare för text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9" y="5805264"/>
            <a:ext cx="6049433" cy="288032"/>
          </a:xfrm>
        </p:spPr>
        <p:txBody>
          <a:bodyPr/>
          <a:lstStyle>
            <a:lvl1pPr>
              <a:defRPr sz="1000" baseline="0">
                <a:solidFill>
                  <a:srgbClr val="000000"/>
                </a:solidFill>
                <a:latin typeface="+mj-lt"/>
              </a:defRPr>
            </a:lvl1pPr>
            <a:lvl2pPr>
              <a:defRPr sz="1000">
                <a:latin typeface="+mj-lt"/>
              </a:defRPr>
            </a:lvl2pPr>
            <a:lvl3pPr>
              <a:defRPr sz="1000">
                <a:solidFill>
                  <a:schemeClr val="tx1"/>
                </a:solidFill>
                <a:latin typeface="+mj-lt"/>
              </a:defRPr>
            </a:lvl3pPr>
            <a:lvl4pPr>
              <a:defRPr sz="1000">
                <a:solidFill>
                  <a:schemeClr val="tx1"/>
                </a:solidFill>
                <a:latin typeface="+mj-lt"/>
              </a:defRPr>
            </a:lvl4pPr>
            <a:lvl5pPr>
              <a:defRPr sz="1000">
                <a:solidFill>
                  <a:srgbClr val="000000"/>
                </a:solidFill>
                <a:latin typeface="+mj-lt"/>
              </a:defRPr>
            </a:lvl5pPr>
          </a:lstStyle>
          <a:p>
            <a:pPr lvl="0"/>
            <a:r>
              <a:rPr lang="sv-SE"/>
              <a:t>Klicka här för att lägga till text</a:t>
            </a:r>
          </a:p>
          <a:p>
            <a:pPr lvl="4"/>
            <a:endParaRPr lang="sv-SE"/>
          </a:p>
        </p:txBody>
      </p:sp>
      <p:sp>
        <p:nvSpPr>
          <p:cNvPr id="9" name="Text"/>
          <p:cNvSpPr>
            <a:spLocks noGrp="1"/>
          </p:cNvSpPr>
          <p:nvPr>
            <p:ph type="body" sz="quarter" idx="10"/>
          </p:nvPr>
        </p:nvSpPr>
        <p:spPr>
          <a:xfrm>
            <a:off x="609600" y="1874839"/>
            <a:ext cx="10972800" cy="2274242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"/>
          <p:cNvSpPr>
            <a:spLocks noGrp="1"/>
          </p:cNvSpPr>
          <p:nvPr>
            <p:ph type="title" hasCustomPrompt="1"/>
          </p:nvPr>
        </p:nvSpPr>
        <p:spPr>
          <a:xfrm>
            <a:off x="609600" y="731520"/>
            <a:ext cx="10972800" cy="1143000"/>
          </a:xfrm>
        </p:spPr>
        <p:txBody>
          <a:bodyPr>
            <a:noAutofit/>
          </a:bodyPr>
          <a:lstStyle>
            <a:lvl1pPr algn="l">
              <a:defRPr sz="30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21503266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xt, bild, logo">
    <p:bg>
      <p:bgPr>
        <a:solidFill>
          <a:srgbClr val="143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tRut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77879"/>
            <a:ext cx="12192000" cy="22801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sv-SE" sz="2200">
              <a:solidFill>
                <a:srgbClr val="FFFFFF"/>
              </a:solidFill>
            </a:endParaRP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8B27D262-E41D-4C88-9059-0B4710DCE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9010" y="5735100"/>
            <a:ext cx="1565428" cy="502211"/>
          </a:xfrm>
          <a:prstGeom prst="rect">
            <a:avLst/>
          </a:prstGeom>
        </p:spPr>
      </p:pic>
      <p:sp>
        <p:nvSpPr>
          <p:cNvPr id="4" name="Platshållare för text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9" y="5805264"/>
            <a:ext cx="6049433" cy="288032"/>
          </a:xfrm>
        </p:spPr>
        <p:txBody>
          <a:bodyPr/>
          <a:lstStyle>
            <a:lvl1pPr>
              <a:defRPr sz="1000" baseline="0">
                <a:solidFill>
                  <a:srgbClr val="000000"/>
                </a:solidFill>
                <a:latin typeface="+mj-lt"/>
              </a:defRPr>
            </a:lvl1pPr>
            <a:lvl2pPr>
              <a:defRPr sz="1000">
                <a:latin typeface="+mj-lt"/>
              </a:defRPr>
            </a:lvl2pPr>
            <a:lvl3pPr>
              <a:defRPr sz="1000">
                <a:solidFill>
                  <a:schemeClr val="tx1"/>
                </a:solidFill>
                <a:latin typeface="+mj-lt"/>
              </a:defRPr>
            </a:lvl3pPr>
            <a:lvl4pPr>
              <a:defRPr sz="1000">
                <a:solidFill>
                  <a:schemeClr val="tx1"/>
                </a:solidFill>
                <a:latin typeface="+mj-lt"/>
              </a:defRPr>
            </a:lvl4pPr>
            <a:lvl5pPr>
              <a:defRPr sz="1000">
                <a:solidFill>
                  <a:srgbClr val="000000"/>
                </a:solidFill>
                <a:latin typeface="+mj-lt"/>
              </a:defRPr>
            </a:lvl5pPr>
          </a:lstStyle>
          <a:p>
            <a:pPr lvl="0"/>
            <a:r>
              <a:rPr lang="sv-SE"/>
              <a:t>Klicka här för att lägga till text</a:t>
            </a:r>
          </a:p>
          <a:p>
            <a:pPr lvl="4"/>
            <a:endParaRPr lang="sv-SE"/>
          </a:p>
        </p:txBody>
      </p:sp>
      <p:sp>
        <p:nvSpPr>
          <p:cNvPr id="10" name="Bild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4574880"/>
          </a:xfrm>
        </p:spPr>
        <p:txBody>
          <a:bodyPr anchor="ctr">
            <a:normAutofit/>
          </a:bodyPr>
          <a:lstStyle>
            <a:lvl1pPr algn="ctr">
              <a:defRPr sz="1400">
                <a:latin typeface="Open Sans Light"/>
                <a:cs typeface="Open Sans Light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9" name="Text"/>
          <p:cNvSpPr>
            <a:spLocks noGrp="1"/>
          </p:cNvSpPr>
          <p:nvPr>
            <p:ph type="body" sz="quarter" idx="10"/>
          </p:nvPr>
        </p:nvSpPr>
        <p:spPr>
          <a:xfrm>
            <a:off x="609600" y="1484787"/>
            <a:ext cx="5102357" cy="2664297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"/>
          <p:cNvSpPr>
            <a:spLocks noGrp="1"/>
          </p:cNvSpPr>
          <p:nvPr>
            <p:ph type="title" hasCustomPrompt="1"/>
          </p:nvPr>
        </p:nvSpPr>
        <p:spPr>
          <a:xfrm>
            <a:off x="609600" y="404664"/>
            <a:ext cx="5102357" cy="1041380"/>
          </a:xfrm>
        </p:spPr>
        <p:txBody>
          <a:bodyPr>
            <a:noAutofit/>
          </a:bodyPr>
          <a:lstStyle>
            <a:lvl1pPr algn="l">
              <a:defRPr sz="24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41369265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kel textsida, logo">
    <p:bg>
      <p:bgPr>
        <a:solidFill>
          <a:srgbClr val="143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gotyp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306" y="5745600"/>
            <a:ext cx="1568111" cy="489600"/>
          </a:xfrm>
          <a:prstGeom prst="rect">
            <a:avLst/>
          </a:prstGeom>
        </p:spPr>
      </p:pic>
      <p:sp>
        <p:nvSpPr>
          <p:cNvPr id="9" name="Text"/>
          <p:cNvSpPr>
            <a:spLocks noGrp="1"/>
          </p:cNvSpPr>
          <p:nvPr>
            <p:ph type="body" sz="quarter" idx="10"/>
          </p:nvPr>
        </p:nvSpPr>
        <p:spPr>
          <a:xfrm>
            <a:off x="609600" y="1874838"/>
            <a:ext cx="10972800" cy="3641725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"/>
          <p:cNvSpPr>
            <a:spLocks noGrp="1"/>
          </p:cNvSpPr>
          <p:nvPr>
            <p:ph type="title" hasCustomPrompt="1"/>
          </p:nvPr>
        </p:nvSpPr>
        <p:spPr>
          <a:xfrm>
            <a:off x="609600" y="731520"/>
            <a:ext cx="10972800" cy="1143000"/>
          </a:xfrm>
        </p:spPr>
        <p:txBody>
          <a:bodyPr>
            <a:noAutofit/>
          </a:bodyPr>
          <a:lstStyle>
            <a:lvl1pPr algn="l">
              <a:defRPr sz="30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24351651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xt">
    <p:bg>
      <p:bgPr>
        <a:solidFill>
          <a:srgbClr val="143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tRut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77879"/>
            <a:ext cx="12192000" cy="22801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sv-SE" sz="2200">
              <a:solidFill>
                <a:srgbClr val="FFFFFF"/>
              </a:solidFill>
            </a:endParaRP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9" y="5805264"/>
            <a:ext cx="6049433" cy="288032"/>
          </a:xfrm>
        </p:spPr>
        <p:txBody>
          <a:bodyPr/>
          <a:lstStyle>
            <a:lvl1pPr>
              <a:defRPr sz="1000" baseline="0">
                <a:solidFill>
                  <a:srgbClr val="000000"/>
                </a:solidFill>
                <a:latin typeface="+mj-lt"/>
              </a:defRPr>
            </a:lvl1pPr>
            <a:lvl2pPr>
              <a:defRPr sz="1000">
                <a:latin typeface="+mj-lt"/>
              </a:defRPr>
            </a:lvl2pPr>
            <a:lvl3pPr>
              <a:defRPr sz="1000">
                <a:solidFill>
                  <a:schemeClr val="tx1"/>
                </a:solidFill>
                <a:latin typeface="+mj-lt"/>
              </a:defRPr>
            </a:lvl3pPr>
            <a:lvl4pPr>
              <a:defRPr sz="1000">
                <a:solidFill>
                  <a:schemeClr val="tx1"/>
                </a:solidFill>
                <a:latin typeface="+mj-lt"/>
              </a:defRPr>
            </a:lvl4pPr>
            <a:lvl5pPr>
              <a:defRPr sz="1000">
                <a:solidFill>
                  <a:srgbClr val="000000"/>
                </a:solidFill>
                <a:latin typeface="+mj-lt"/>
              </a:defRPr>
            </a:lvl5pPr>
          </a:lstStyle>
          <a:p>
            <a:pPr lvl="0"/>
            <a:r>
              <a:rPr lang="sv-SE"/>
              <a:t>Klicka här för att lägga till text</a:t>
            </a:r>
          </a:p>
          <a:p>
            <a:pPr lvl="4"/>
            <a:endParaRPr lang="sv-SE"/>
          </a:p>
        </p:txBody>
      </p:sp>
      <p:sp>
        <p:nvSpPr>
          <p:cNvPr id="9" name="Text"/>
          <p:cNvSpPr>
            <a:spLocks noGrp="1"/>
          </p:cNvSpPr>
          <p:nvPr>
            <p:ph type="body" sz="quarter" idx="10"/>
          </p:nvPr>
        </p:nvSpPr>
        <p:spPr>
          <a:xfrm>
            <a:off x="609600" y="1874839"/>
            <a:ext cx="10972800" cy="2274242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"/>
          <p:cNvSpPr>
            <a:spLocks noGrp="1"/>
          </p:cNvSpPr>
          <p:nvPr>
            <p:ph type="title" hasCustomPrompt="1"/>
          </p:nvPr>
        </p:nvSpPr>
        <p:spPr>
          <a:xfrm>
            <a:off x="609600" y="731520"/>
            <a:ext cx="10972800" cy="1143000"/>
          </a:xfrm>
        </p:spPr>
        <p:txBody>
          <a:bodyPr>
            <a:noAutofit/>
          </a:bodyPr>
          <a:lstStyle>
            <a:lvl1pPr algn="l">
              <a:defRPr sz="30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36110178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xt, bild">
    <p:bg>
      <p:bgPr>
        <a:solidFill>
          <a:srgbClr val="143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tRut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77879"/>
            <a:ext cx="12192000" cy="22801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sv-SE" sz="2200">
              <a:solidFill>
                <a:srgbClr val="FFFFFF"/>
              </a:solidFill>
            </a:endParaRP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9" y="5805264"/>
            <a:ext cx="6049433" cy="288032"/>
          </a:xfrm>
        </p:spPr>
        <p:txBody>
          <a:bodyPr/>
          <a:lstStyle>
            <a:lvl1pPr>
              <a:defRPr sz="1000" baseline="0">
                <a:solidFill>
                  <a:srgbClr val="000000"/>
                </a:solidFill>
                <a:latin typeface="+mj-lt"/>
              </a:defRPr>
            </a:lvl1pPr>
            <a:lvl2pPr>
              <a:defRPr sz="1000">
                <a:latin typeface="+mj-lt"/>
              </a:defRPr>
            </a:lvl2pPr>
            <a:lvl3pPr>
              <a:defRPr sz="1000">
                <a:solidFill>
                  <a:schemeClr val="tx1"/>
                </a:solidFill>
                <a:latin typeface="+mj-lt"/>
              </a:defRPr>
            </a:lvl3pPr>
            <a:lvl4pPr>
              <a:defRPr sz="1000">
                <a:solidFill>
                  <a:schemeClr val="tx1"/>
                </a:solidFill>
                <a:latin typeface="+mj-lt"/>
              </a:defRPr>
            </a:lvl4pPr>
            <a:lvl5pPr>
              <a:defRPr sz="1000">
                <a:solidFill>
                  <a:srgbClr val="000000"/>
                </a:solidFill>
                <a:latin typeface="+mj-lt"/>
              </a:defRPr>
            </a:lvl5pPr>
          </a:lstStyle>
          <a:p>
            <a:pPr lvl="0"/>
            <a:r>
              <a:rPr lang="sv-SE"/>
              <a:t>Klicka här för att lägga till text</a:t>
            </a:r>
          </a:p>
          <a:p>
            <a:pPr lvl="4"/>
            <a:endParaRPr lang="sv-SE"/>
          </a:p>
        </p:txBody>
      </p:sp>
      <p:sp>
        <p:nvSpPr>
          <p:cNvPr id="10" name="Bild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4574880"/>
          </a:xfrm>
        </p:spPr>
        <p:txBody>
          <a:bodyPr anchor="ctr">
            <a:normAutofit/>
          </a:bodyPr>
          <a:lstStyle>
            <a:lvl1pPr algn="ctr">
              <a:defRPr sz="1400">
                <a:latin typeface="Open Sans Light"/>
                <a:cs typeface="Open Sans Light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9" name="Text"/>
          <p:cNvSpPr>
            <a:spLocks noGrp="1"/>
          </p:cNvSpPr>
          <p:nvPr>
            <p:ph type="body" sz="quarter" idx="10"/>
          </p:nvPr>
        </p:nvSpPr>
        <p:spPr>
          <a:xfrm>
            <a:off x="609600" y="1484787"/>
            <a:ext cx="5102357" cy="2664297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"/>
          <p:cNvSpPr>
            <a:spLocks noGrp="1"/>
          </p:cNvSpPr>
          <p:nvPr>
            <p:ph type="title" hasCustomPrompt="1"/>
          </p:nvPr>
        </p:nvSpPr>
        <p:spPr>
          <a:xfrm>
            <a:off x="609600" y="404664"/>
            <a:ext cx="5102357" cy="1041380"/>
          </a:xfrm>
        </p:spPr>
        <p:txBody>
          <a:bodyPr>
            <a:noAutofit/>
          </a:bodyPr>
          <a:lstStyle>
            <a:lvl1pPr algn="l">
              <a:defRPr sz="24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40957263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kel textsida">
    <p:bg>
      <p:bgPr>
        <a:solidFill>
          <a:srgbClr val="143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/>
          <p:cNvSpPr>
            <a:spLocks noGrp="1"/>
          </p:cNvSpPr>
          <p:nvPr>
            <p:ph type="body" sz="quarter" idx="10"/>
          </p:nvPr>
        </p:nvSpPr>
        <p:spPr>
          <a:xfrm>
            <a:off x="609600" y="1874838"/>
            <a:ext cx="10972800" cy="3641725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"/>
          <p:cNvSpPr>
            <a:spLocks noGrp="1"/>
          </p:cNvSpPr>
          <p:nvPr>
            <p:ph type="title" hasCustomPrompt="1"/>
          </p:nvPr>
        </p:nvSpPr>
        <p:spPr>
          <a:xfrm>
            <a:off x="609600" y="731520"/>
            <a:ext cx="10972800" cy="1143000"/>
          </a:xfrm>
        </p:spPr>
        <p:txBody>
          <a:bodyPr>
            <a:noAutofit/>
          </a:bodyPr>
          <a:lstStyle>
            <a:lvl1pPr algn="l">
              <a:defRPr sz="30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28254222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sida, skog">
    <p:bg>
      <p:bgPr>
        <a:solidFill>
          <a:srgbClr val="143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gotyp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306" y="5745600"/>
            <a:ext cx="1568111" cy="489600"/>
          </a:xfrm>
          <a:prstGeom prst="rect">
            <a:avLst/>
          </a:prstGeom>
        </p:spPr>
      </p:pic>
      <p:sp>
        <p:nvSpPr>
          <p:cNvPr id="8" name="Platshållare för text 3"/>
          <p:cNvSpPr>
            <a:spLocks noGrp="1"/>
          </p:cNvSpPr>
          <p:nvPr>
            <p:ph type="body" sz="quarter" idx="11" hasCustomPrompt="1"/>
          </p:nvPr>
        </p:nvSpPr>
        <p:spPr>
          <a:xfrm>
            <a:off x="623392" y="4264064"/>
            <a:ext cx="10813025" cy="677104"/>
          </a:xfrm>
        </p:spPr>
        <p:txBody>
          <a:bodyPr/>
          <a:lstStyle>
            <a:lvl1pPr algn="ctr">
              <a:defRPr sz="2800" baseline="0">
                <a:solidFill>
                  <a:srgbClr val="FFFFF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000">
                <a:latin typeface="+mj-lt"/>
              </a:defRPr>
            </a:lvl2pPr>
            <a:lvl3pPr>
              <a:defRPr sz="1000">
                <a:solidFill>
                  <a:schemeClr val="tx1"/>
                </a:solidFill>
                <a:latin typeface="+mj-lt"/>
              </a:defRPr>
            </a:lvl3pPr>
            <a:lvl4pPr>
              <a:defRPr sz="1000">
                <a:solidFill>
                  <a:schemeClr val="tx1"/>
                </a:solidFill>
                <a:latin typeface="+mj-lt"/>
              </a:defRPr>
            </a:lvl4pPr>
            <a:lvl5pPr>
              <a:defRPr sz="1000">
                <a:solidFill>
                  <a:srgbClr val="FFFFFF"/>
                </a:solidFill>
                <a:latin typeface="+mj-lt"/>
              </a:defRPr>
            </a:lvl5pPr>
          </a:lstStyle>
          <a:p>
            <a:pPr lvl="0"/>
            <a:r>
              <a:rPr lang="sv-SE"/>
              <a:t>Klicka här för att lägga till underrubrik</a:t>
            </a:r>
          </a:p>
        </p:txBody>
      </p:sp>
      <p:sp>
        <p:nvSpPr>
          <p:cNvPr id="7" name="Rubrik 1"/>
          <p:cNvSpPr>
            <a:spLocks noGrp="1"/>
          </p:cNvSpPr>
          <p:nvPr>
            <p:ph type="title" hasCustomPrompt="1"/>
          </p:nvPr>
        </p:nvSpPr>
        <p:spPr>
          <a:xfrm>
            <a:off x="623392" y="1411200"/>
            <a:ext cx="10813025" cy="2700000"/>
          </a:xfrm>
        </p:spPr>
        <p:txBody>
          <a:bodyPr anchor="b" anchorCtr="0"/>
          <a:lstStyle>
            <a:lvl1pPr algn="ctr">
              <a:defRPr sz="7200" baseline="0">
                <a:solidFill>
                  <a:srgbClr val="FFFFFF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sv-SE" i="0"/>
              <a:t>Klicka här för att lägga till h</a:t>
            </a:r>
            <a:r>
              <a:rPr lang="sv-SE"/>
              <a:t>uvudrubrik</a:t>
            </a:r>
          </a:p>
        </p:txBody>
      </p:sp>
    </p:spTree>
    <p:extLst>
      <p:ext uri="{BB962C8B-B14F-4D97-AF65-F5344CB8AC3E}">
        <p14:creationId xmlns:p14="http://schemas.microsoft.com/office/powerpoint/2010/main" val="41109988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xt, logo">
    <p:bg>
      <p:bgPr>
        <a:solidFill>
          <a:srgbClr val="0041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tRut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77879"/>
            <a:ext cx="12192000" cy="22801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sv-SE" sz="2200">
              <a:solidFill>
                <a:srgbClr val="FFFFFF"/>
              </a:solidFill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CEF9F053-DD82-4533-8A8B-F8BA238E3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9010" y="5735100"/>
            <a:ext cx="1565428" cy="502211"/>
          </a:xfrm>
          <a:prstGeom prst="rect">
            <a:avLst/>
          </a:prstGeom>
        </p:spPr>
      </p:pic>
      <p:sp>
        <p:nvSpPr>
          <p:cNvPr id="4" name="Platshållare för text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9" y="5805264"/>
            <a:ext cx="6049433" cy="288032"/>
          </a:xfrm>
        </p:spPr>
        <p:txBody>
          <a:bodyPr/>
          <a:lstStyle>
            <a:lvl1pPr>
              <a:defRPr sz="1000" baseline="0">
                <a:solidFill>
                  <a:srgbClr val="000000"/>
                </a:solidFill>
                <a:latin typeface="+mj-lt"/>
              </a:defRPr>
            </a:lvl1pPr>
            <a:lvl2pPr>
              <a:defRPr sz="1000">
                <a:latin typeface="+mj-lt"/>
              </a:defRPr>
            </a:lvl2pPr>
            <a:lvl3pPr>
              <a:defRPr sz="1000">
                <a:solidFill>
                  <a:schemeClr val="tx1"/>
                </a:solidFill>
                <a:latin typeface="+mj-lt"/>
              </a:defRPr>
            </a:lvl3pPr>
            <a:lvl4pPr>
              <a:defRPr sz="1000">
                <a:solidFill>
                  <a:schemeClr val="tx1"/>
                </a:solidFill>
                <a:latin typeface="+mj-lt"/>
              </a:defRPr>
            </a:lvl4pPr>
            <a:lvl5pPr>
              <a:defRPr sz="1000">
                <a:solidFill>
                  <a:srgbClr val="000000"/>
                </a:solidFill>
                <a:latin typeface="+mj-lt"/>
              </a:defRPr>
            </a:lvl5pPr>
          </a:lstStyle>
          <a:p>
            <a:pPr lvl="0"/>
            <a:r>
              <a:rPr lang="sv-SE"/>
              <a:t>Klicka här för att lägga till text</a:t>
            </a:r>
          </a:p>
          <a:p>
            <a:pPr lvl="4"/>
            <a:endParaRPr lang="sv-SE"/>
          </a:p>
        </p:txBody>
      </p:sp>
      <p:sp>
        <p:nvSpPr>
          <p:cNvPr id="9" name="Text"/>
          <p:cNvSpPr>
            <a:spLocks noGrp="1"/>
          </p:cNvSpPr>
          <p:nvPr>
            <p:ph type="body" sz="quarter" idx="10"/>
          </p:nvPr>
        </p:nvSpPr>
        <p:spPr>
          <a:xfrm>
            <a:off x="609600" y="1874839"/>
            <a:ext cx="10972800" cy="2274242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"/>
          <p:cNvSpPr>
            <a:spLocks noGrp="1"/>
          </p:cNvSpPr>
          <p:nvPr>
            <p:ph type="title" hasCustomPrompt="1"/>
          </p:nvPr>
        </p:nvSpPr>
        <p:spPr>
          <a:xfrm>
            <a:off x="609600" y="731520"/>
            <a:ext cx="10972800" cy="1143000"/>
          </a:xfrm>
        </p:spPr>
        <p:txBody>
          <a:bodyPr>
            <a:noAutofit/>
          </a:bodyPr>
          <a:lstStyle>
            <a:lvl1pPr algn="l">
              <a:defRPr sz="30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7771704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xt, bild, logo">
    <p:bg>
      <p:bgPr>
        <a:solidFill>
          <a:srgbClr val="0041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tRuta"/>
          <p:cNvSpPr/>
          <p:nvPr userDrawn="1"/>
        </p:nvSpPr>
        <p:spPr>
          <a:xfrm>
            <a:off x="0" y="4577879"/>
            <a:ext cx="12192000" cy="22801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sv-SE" sz="2200">
              <a:solidFill>
                <a:srgbClr val="FFFFFF"/>
              </a:solidFill>
            </a:endParaRP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BA070A1E-78D0-4324-A251-15AAB397F0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9010" y="5735100"/>
            <a:ext cx="1565428" cy="502211"/>
          </a:xfrm>
          <a:prstGeom prst="rect">
            <a:avLst/>
          </a:prstGeom>
        </p:spPr>
      </p:pic>
      <p:sp>
        <p:nvSpPr>
          <p:cNvPr id="4" name="Platshållare för text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9" y="5805264"/>
            <a:ext cx="6049433" cy="288032"/>
          </a:xfrm>
        </p:spPr>
        <p:txBody>
          <a:bodyPr/>
          <a:lstStyle>
            <a:lvl1pPr>
              <a:defRPr sz="1000" baseline="0">
                <a:solidFill>
                  <a:srgbClr val="000000"/>
                </a:solidFill>
                <a:latin typeface="+mj-lt"/>
              </a:defRPr>
            </a:lvl1pPr>
            <a:lvl2pPr>
              <a:defRPr sz="1000">
                <a:latin typeface="+mj-lt"/>
              </a:defRPr>
            </a:lvl2pPr>
            <a:lvl3pPr>
              <a:defRPr sz="1000">
                <a:solidFill>
                  <a:schemeClr val="tx1"/>
                </a:solidFill>
                <a:latin typeface="+mj-lt"/>
              </a:defRPr>
            </a:lvl3pPr>
            <a:lvl4pPr>
              <a:defRPr sz="1000">
                <a:solidFill>
                  <a:schemeClr val="tx1"/>
                </a:solidFill>
                <a:latin typeface="+mj-lt"/>
              </a:defRPr>
            </a:lvl4pPr>
            <a:lvl5pPr>
              <a:defRPr sz="1000">
                <a:solidFill>
                  <a:srgbClr val="000000"/>
                </a:solidFill>
                <a:latin typeface="+mj-lt"/>
              </a:defRPr>
            </a:lvl5pPr>
          </a:lstStyle>
          <a:p>
            <a:pPr lvl="0"/>
            <a:r>
              <a:rPr lang="sv-SE"/>
              <a:t>Klicka här för att lägga till text</a:t>
            </a:r>
          </a:p>
          <a:p>
            <a:pPr lvl="4"/>
            <a:endParaRPr lang="sv-SE"/>
          </a:p>
        </p:txBody>
      </p:sp>
      <p:sp>
        <p:nvSpPr>
          <p:cNvPr id="10" name="Bild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4574880"/>
          </a:xfrm>
        </p:spPr>
        <p:txBody>
          <a:bodyPr anchor="ctr">
            <a:normAutofit/>
          </a:bodyPr>
          <a:lstStyle>
            <a:lvl1pPr algn="ctr">
              <a:defRPr sz="1400">
                <a:latin typeface="Open Sans Light"/>
                <a:cs typeface="Open Sans Light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9" name="Text"/>
          <p:cNvSpPr>
            <a:spLocks noGrp="1"/>
          </p:cNvSpPr>
          <p:nvPr>
            <p:ph type="body" sz="quarter" idx="10"/>
          </p:nvPr>
        </p:nvSpPr>
        <p:spPr>
          <a:xfrm>
            <a:off x="609600" y="1484787"/>
            <a:ext cx="5102357" cy="2664297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"/>
          <p:cNvSpPr>
            <a:spLocks noGrp="1"/>
          </p:cNvSpPr>
          <p:nvPr>
            <p:ph type="title" hasCustomPrompt="1"/>
          </p:nvPr>
        </p:nvSpPr>
        <p:spPr>
          <a:xfrm>
            <a:off x="609600" y="404664"/>
            <a:ext cx="5102357" cy="1041380"/>
          </a:xfrm>
        </p:spPr>
        <p:txBody>
          <a:bodyPr>
            <a:noAutofit/>
          </a:bodyPr>
          <a:lstStyle>
            <a:lvl1pPr algn="l">
              <a:defRPr sz="24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26256083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kel textsida, logo">
    <p:bg>
      <p:bgPr>
        <a:solidFill>
          <a:srgbClr val="0041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gotyp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306" y="5745600"/>
            <a:ext cx="1568111" cy="489600"/>
          </a:xfrm>
          <a:prstGeom prst="rect">
            <a:avLst/>
          </a:prstGeom>
        </p:spPr>
      </p:pic>
      <p:sp>
        <p:nvSpPr>
          <p:cNvPr id="9" name="Text"/>
          <p:cNvSpPr>
            <a:spLocks noGrp="1"/>
          </p:cNvSpPr>
          <p:nvPr>
            <p:ph type="body" sz="quarter" idx="10"/>
          </p:nvPr>
        </p:nvSpPr>
        <p:spPr>
          <a:xfrm>
            <a:off x="609600" y="1874838"/>
            <a:ext cx="10972800" cy="3641725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"/>
          <p:cNvSpPr>
            <a:spLocks noGrp="1"/>
          </p:cNvSpPr>
          <p:nvPr>
            <p:ph type="title" hasCustomPrompt="1"/>
          </p:nvPr>
        </p:nvSpPr>
        <p:spPr>
          <a:xfrm>
            <a:off x="609600" y="731520"/>
            <a:ext cx="10972800" cy="1143000"/>
          </a:xfrm>
        </p:spPr>
        <p:txBody>
          <a:bodyPr>
            <a:noAutofit/>
          </a:bodyPr>
          <a:lstStyle>
            <a:lvl1pPr algn="l">
              <a:defRPr sz="30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3624356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ubrik + Brödtext, ljus bakgrund, Kapitelmärkning">
  <p:cSld name="1_Rubrik + Brödtext, ljus bakgrund, Kapitelmärkning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/>
          <p:cNvPicPr preferRelativeResize="0"/>
          <p:nvPr/>
        </p:nvPicPr>
        <p:blipFill rotWithShape="1">
          <a:blip r:embed="rId2">
            <a:alphaModFix/>
          </a:blip>
          <a:srcRect b="40957"/>
          <a:stretch/>
        </p:blipFill>
        <p:spPr>
          <a:xfrm>
            <a:off x="0" y="-4"/>
            <a:ext cx="12196800" cy="5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1014104" y="757767"/>
            <a:ext cx="10272000" cy="7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1007533" y="1782359"/>
            <a:ext cx="10272000" cy="34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304792" algn="l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SzPts val="1600"/>
              <a:buNone/>
              <a:defRPr/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spcBef>
                <a:spcPts val="320"/>
              </a:spcBef>
              <a:spcAft>
                <a:spcPts val="0"/>
              </a:spcAft>
              <a:buSzPts val="1200"/>
              <a:buNone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3"/>
          </p:nvPr>
        </p:nvSpPr>
        <p:spPr>
          <a:xfrm>
            <a:off x="527051" y="332111"/>
            <a:ext cx="10752800" cy="2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267"/>
              </a:spcBef>
              <a:spcAft>
                <a:spcPts val="0"/>
              </a:spcAft>
              <a:buSzPts val="1000"/>
              <a:buFont typeface="Calibri"/>
              <a:buNone/>
              <a:defRPr sz="1333" b="1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08288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xt">
    <p:bg>
      <p:bgPr>
        <a:solidFill>
          <a:srgbClr val="0041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tRut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77879"/>
            <a:ext cx="12192000" cy="22801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sv-SE" sz="2200">
              <a:solidFill>
                <a:srgbClr val="FFFFFF"/>
              </a:solidFill>
            </a:endParaRP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9" y="5805264"/>
            <a:ext cx="6049433" cy="288032"/>
          </a:xfrm>
        </p:spPr>
        <p:txBody>
          <a:bodyPr/>
          <a:lstStyle>
            <a:lvl1pPr>
              <a:defRPr sz="1000" baseline="0">
                <a:solidFill>
                  <a:srgbClr val="000000"/>
                </a:solidFill>
                <a:latin typeface="+mj-lt"/>
              </a:defRPr>
            </a:lvl1pPr>
            <a:lvl2pPr>
              <a:defRPr sz="1000">
                <a:latin typeface="+mj-lt"/>
              </a:defRPr>
            </a:lvl2pPr>
            <a:lvl3pPr>
              <a:defRPr sz="1000">
                <a:solidFill>
                  <a:schemeClr val="tx1"/>
                </a:solidFill>
                <a:latin typeface="+mj-lt"/>
              </a:defRPr>
            </a:lvl3pPr>
            <a:lvl4pPr>
              <a:defRPr sz="1000">
                <a:solidFill>
                  <a:schemeClr val="tx1"/>
                </a:solidFill>
                <a:latin typeface="+mj-lt"/>
              </a:defRPr>
            </a:lvl4pPr>
            <a:lvl5pPr>
              <a:defRPr sz="1000">
                <a:solidFill>
                  <a:srgbClr val="000000"/>
                </a:solidFill>
                <a:latin typeface="+mj-lt"/>
              </a:defRPr>
            </a:lvl5pPr>
          </a:lstStyle>
          <a:p>
            <a:pPr lvl="0"/>
            <a:r>
              <a:rPr lang="sv-SE"/>
              <a:t>Klicka här för att lägga till text</a:t>
            </a:r>
          </a:p>
          <a:p>
            <a:pPr lvl="4"/>
            <a:endParaRPr lang="sv-SE"/>
          </a:p>
        </p:txBody>
      </p:sp>
      <p:sp>
        <p:nvSpPr>
          <p:cNvPr id="9" name="Text"/>
          <p:cNvSpPr>
            <a:spLocks noGrp="1"/>
          </p:cNvSpPr>
          <p:nvPr>
            <p:ph type="body" sz="quarter" idx="10"/>
          </p:nvPr>
        </p:nvSpPr>
        <p:spPr>
          <a:xfrm>
            <a:off x="609600" y="1874839"/>
            <a:ext cx="10972800" cy="2274242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"/>
          <p:cNvSpPr>
            <a:spLocks noGrp="1"/>
          </p:cNvSpPr>
          <p:nvPr>
            <p:ph type="title" hasCustomPrompt="1"/>
          </p:nvPr>
        </p:nvSpPr>
        <p:spPr>
          <a:xfrm>
            <a:off x="609600" y="731520"/>
            <a:ext cx="10972800" cy="1143000"/>
          </a:xfrm>
        </p:spPr>
        <p:txBody>
          <a:bodyPr>
            <a:noAutofit/>
          </a:bodyPr>
          <a:lstStyle>
            <a:lvl1pPr algn="l">
              <a:defRPr sz="30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20527858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xt, bild">
    <p:bg>
      <p:bgPr>
        <a:solidFill>
          <a:srgbClr val="0041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tRut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0927" y="4574880"/>
            <a:ext cx="12192000" cy="22801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sv-SE" sz="2200">
              <a:solidFill>
                <a:srgbClr val="FFFFFF"/>
              </a:solidFill>
            </a:endParaRP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9" y="5805264"/>
            <a:ext cx="6049433" cy="288032"/>
          </a:xfrm>
        </p:spPr>
        <p:txBody>
          <a:bodyPr/>
          <a:lstStyle>
            <a:lvl1pPr>
              <a:defRPr sz="1000" baseline="0">
                <a:solidFill>
                  <a:srgbClr val="000000"/>
                </a:solidFill>
                <a:latin typeface="+mj-lt"/>
              </a:defRPr>
            </a:lvl1pPr>
            <a:lvl2pPr>
              <a:defRPr sz="1000">
                <a:latin typeface="+mj-lt"/>
              </a:defRPr>
            </a:lvl2pPr>
            <a:lvl3pPr>
              <a:defRPr sz="1000">
                <a:solidFill>
                  <a:schemeClr val="tx1"/>
                </a:solidFill>
                <a:latin typeface="+mj-lt"/>
              </a:defRPr>
            </a:lvl3pPr>
            <a:lvl4pPr>
              <a:defRPr sz="1000">
                <a:solidFill>
                  <a:schemeClr val="tx1"/>
                </a:solidFill>
                <a:latin typeface="+mj-lt"/>
              </a:defRPr>
            </a:lvl4pPr>
            <a:lvl5pPr>
              <a:defRPr sz="1000">
                <a:solidFill>
                  <a:srgbClr val="000000"/>
                </a:solidFill>
                <a:latin typeface="+mj-lt"/>
              </a:defRPr>
            </a:lvl5pPr>
          </a:lstStyle>
          <a:p>
            <a:pPr lvl="0"/>
            <a:r>
              <a:rPr lang="sv-SE"/>
              <a:t>Klicka här för att lägga till text</a:t>
            </a:r>
          </a:p>
          <a:p>
            <a:pPr lvl="4"/>
            <a:endParaRPr lang="sv-SE"/>
          </a:p>
        </p:txBody>
      </p:sp>
      <p:sp>
        <p:nvSpPr>
          <p:cNvPr id="10" name="Bild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4574880"/>
          </a:xfrm>
        </p:spPr>
        <p:txBody>
          <a:bodyPr anchor="ctr">
            <a:normAutofit/>
          </a:bodyPr>
          <a:lstStyle>
            <a:lvl1pPr algn="ctr">
              <a:defRPr sz="1400">
                <a:latin typeface="Open Sans Light"/>
                <a:cs typeface="Open Sans Light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9" name="Text"/>
          <p:cNvSpPr>
            <a:spLocks noGrp="1"/>
          </p:cNvSpPr>
          <p:nvPr>
            <p:ph type="body" sz="quarter" idx="10"/>
          </p:nvPr>
        </p:nvSpPr>
        <p:spPr>
          <a:xfrm>
            <a:off x="609600" y="1484787"/>
            <a:ext cx="5102357" cy="2664297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"/>
          <p:cNvSpPr>
            <a:spLocks noGrp="1"/>
          </p:cNvSpPr>
          <p:nvPr>
            <p:ph type="title" hasCustomPrompt="1"/>
          </p:nvPr>
        </p:nvSpPr>
        <p:spPr>
          <a:xfrm>
            <a:off x="609600" y="404664"/>
            <a:ext cx="5102357" cy="1041380"/>
          </a:xfrm>
        </p:spPr>
        <p:txBody>
          <a:bodyPr>
            <a:noAutofit/>
          </a:bodyPr>
          <a:lstStyle>
            <a:lvl1pPr algn="l">
              <a:defRPr sz="24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837729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kel textsida">
    <p:bg>
      <p:bgPr>
        <a:solidFill>
          <a:srgbClr val="0041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/>
          <p:cNvSpPr>
            <a:spLocks noGrp="1"/>
          </p:cNvSpPr>
          <p:nvPr>
            <p:ph type="body" sz="quarter" idx="10"/>
          </p:nvPr>
        </p:nvSpPr>
        <p:spPr>
          <a:xfrm>
            <a:off x="609600" y="1874838"/>
            <a:ext cx="10972800" cy="3641725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"/>
          <p:cNvSpPr>
            <a:spLocks noGrp="1"/>
          </p:cNvSpPr>
          <p:nvPr>
            <p:ph type="title" hasCustomPrompt="1"/>
          </p:nvPr>
        </p:nvSpPr>
        <p:spPr>
          <a:xfrm>
            <a:off x="609600" y="731520"/>
            <a:ext cx="10972800" cy="1143000"/>
          </a:xfrm>
        </p:spPr>
        <p:txBody>
          <a:bodyPr>
            <a:noAutofit/>
          </a:bodyPr>
          <a:lstStyle>
            <a:lvl1pPr algn="l">
              <a:defRPr sz="30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2132791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ubrik + Brödtext, ljus bakgrund, Kapitelmärkning">
  <p:cSld name="3_Rubrik + Brödtext, ljus bakgrund, Kapitelmärkning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0" y="0"/>
            <a:ext cx="12192000" cy="559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1014104" y="757767"/>
            <a:ext cx="10272000" cy="7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1007533" y="1782359"/>
            <a:ext cx="10272000" cy="34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304792" algn="l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SzPts val="1600"/>
              <a:buNone/>
              <a:defRPr/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spcBef>
                <a:spcPts val="320"/>
              </a:spcBef>
              <a:spcAft>
                <a:spcPts val="0"/>
              </a:spcAft>
              <a:buSzPts val="1200"/>
              <a:buNone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3"/>
          </p:nvPr>
        </p:nvSpPr>
        <p:spPr>
          <a:xfrm>
            <a:off x="527051" y="332111"/>
            <a:ext cx="10752800" cy="2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267"/>
              </a:spcBef>
              <a:spcAft>
                <a:spcPts val="0"/>
              </a:spcAft>
              <a:buSzPts val="1000"/>
              <a:buFont typeface="Calibri"/>
              <a:buNone/>
              <a:defRPr sz="1333" b="1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4726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ubrik och punktlista + kapitelmärkning">
  <p:cSld name="1_Rubrik och punktlista + kapitelmärkning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1015420" y="765175"/>
            <a:ext cx="10272000" cy="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50A0"/>
              </a:buClr>
              <a:buSzPts val="3000"/>
              <a:buFont typeface="Calibri"/>
              <a:buNone/>
              <a:defRPr sz="4000">
                <a:solidFill>
                  <a:srgbClr val="0050A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1015419" y="1773239"/>
            <a:ext cx="10264400" cy="3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474121" algn="l">
              <a:spcBef>
                <a:spcPts val="533"/>
              </a:spcBef>
              <a:spcAft>
                <a:spcPts val="0"/>
              </a:spcAft>
              <a:buClr>
                <a:srgbClr val="0050A0"/>
              </a:buClr>
              <a:buSzPts val="2000"/>
              <a:buChar char="•"/>
              <a:defRPr sz="2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rgbClr val="0050A0"/>
              </a:buClr>
              <a:buSzPts val="1800"/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lvl="2" indent="-440256" algn="l">
              <a:spcBef>
                <a:spcPts val="427"/>
              </a:spcBef>
              <a:spcAft>
                <a:spcPts val="0"/>
              </a:spcAft>
              <a:buClr>
                <a:srgbClr val="0050A0"/>
              </a:buClr>
              <a:buSzPts val="1600"/>
              <a:buFont typeface="Arial"/>
              <a:buChar char="•"/>
              <a:defRPr sz="21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lvl="3" indent="-423323" algn="l">
              <a:spcBef>
                <a:spcPts val="373"/>
              </a:spcBef>
              <a:spcAft>
                <a:spcPts val="0"/>
              </a:spcAft>
              <a:buClr>
                <a:srgbClr val="0050A0"/>
              </a:buClr>
              <a:buSzPts val="1400"/>
              <a:buFont typeface="Arial"/>
              <a:buChar char="•"/>
              <a:def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lvl="4" indent="-406390" algn="l">
              <a:spcBef>
                <a:spcPts val="320"/>
              </a:spcBef>
              <a:spcAft>
                <a:spcPts val="0"/>
              </a:spcAft>
              <a:buClr>
                <a:srgbClr val="0050A0"/>
              </a:buClr>
              <a:buSzPts val="1200"/>
              <a:buFont typeface="Arial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2"/>
          </p:nvPr>
        </p:nvSpPr>
        <p:spPr>
          <a:xfrm>
            <a:off x="528000" y="331200"/>
            <a:ext cx="10751600" cy="2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267"/>
              </a:spcBef>
              <a:spcAft>
                <a:spcPts val="0"/>
              </a:spcAft>
              <a:buSzPts val="1000"/>
              <a:buFont typeface="Calibri"/>
              <a:buNone/>
              <a:defRPr sz="1333" b="1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8722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 på Bild">
  <p:cSld name="Rubrik på Bild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59011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8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5590000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8"/>
          <p:cNvSpPr txBox="1">
            <a:spLocks noGrp="1"/>
          </p:cNvSpPr>
          <p:nvPr>
            <p:ph type="ctrTitle"/>
          </p:nvPr>
        </p:nvSpPr>
        <p:spPr>
          <a:xfrm>
            <a:off x="1016732" y="1557339"/>
            <a:ext cx="102720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5867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4251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43299" y="335398"/>
            <a:ext cx="10684768" cy="95307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/>
              <a:t>Klicka här för att ändra rubriken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70104" y="1343363"/>
            <a:ext cx="10670976" cy="4104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/>
              <a:t>Klicka här för att ändra 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7F6FA0B-B1DF-4FFD-BC93-048BB07B2D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545" y="6003253"/>
            <a:ext cx="1328915" cy="54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7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</p:sldLayoutIdLst>
  <p:txStyles>
    <p:titleStyle>
      <a:lvl1pPr marL="0" indent="0"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None/>
        <a:defRPr sz="3200" b="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Font typeface="Arial" pitchFamily="34" charset="0"/>
        <a:buChar char="•"/>
        <a:defRPr sz="2000" kern="1200">
          <a:solidFill>
            <a:srgbClr val="555555"/>
          </a:solidFill>
          <a:latin typeface="+mj-lt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Font typeface="Arial" pitchFamily="34" charset="0"/>
        <a:buChar char="•"/>
        <a:defRPr sz="1800" kern="1200">
          <a:solidFill>
            <a:srgbClr val="555555"/>
          </a:solidFill>
          <a:latin typeface="+mj-lt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Font typeface="Arial" pitchFamily="34" charset="0"/>
        <a:buChar char="•"/>
        <a:defRPr sz="1600" kern="1200">
          <a:solidFill>
            <a:srgbClr val="555555"/>
          </a:solidFill>
          <a:latin typeface="+mj-lt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Font typeface="Arial" pitchFamily="34" charset="0"/>
        <a:buChar char="•"/>
        <a:defRPr sz="1400" kern="1200">
          <a:solidFill>
            <a:srgbClr val="555555"/>
          </a:solidFill>
          <a:latin typeface="+mj-lt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Font typeface="Arial" pitchFamily="34" charset="0"/>
        <a:buChar char="•"/>
        <a:defRPr sz="1200" kern="1200">
          <a:solidFill>
            <a:srgbClr val="555555"/>
          </a:solidFill>
          <a:latin typeface="+mj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07535" y="274639"/>
            <a:ext cx="102720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050A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07535" y="1600201"/>
            <a:ext cx="10272000" cy="35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rgbClr val="0050A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rgbClr val="0050A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0050A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0050A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rgbClr val="0050A0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" name="Google Shape;8;p1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9359506" y="6007591"/>
            <a:ext cx="1920215" cy="434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;p1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8304246" y="5925278"/>
            <a:ext cx="750857" cy="7008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 txBox="1"/>
          <p:nvPr/>
        </p:nvSpPr>
        <p:spPr>
          <a:xfrm>
            <a:off x="162400" y="5967867"/>
            <a:ext cx="4000000" cy="574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067">
                <a:solidFill>
                  <a:srgbClr val="110046"/>
                </a:solidFill>
              </a:rPr>
              <a:t>Copyright DigJourney </a:t>
            </a:r>
            <a:endParaRPr sz="1067">
              <a:solidFill>
                <a:srgbClr val="11004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067">
                <a:solidFill>
                  <a:srgbClr val="110046"/>
                </a:solidFill>
              </a:rPr>
              <a:t>Licencierat av Region Västerbotten</a:t>
            </a:r>
            <a:endParaRPr sz="1067">
              <a:solidFill>
                <a:srgbClr val="1100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3049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  <p:sldLayoutId id="2147483948" r:id="rId13"/>
    <p:sldLayoutId id="2147483949" r:id="rId14"/>
    <p:sldLayoutId id="2147483950" r:id="rId15"/>
    <p:sldLayoutId id="2147483951" r:id="rId16"/>
    <p:sldLayoutId id="2147483952" r:id="rId17"/>
    <p:sldLayoutId id="2147483953" r:id="rId18"/>
    <p:sldLayoutId id="2147483954" r:id="rId19"/>
    <p:sldLayoutId id="2147483955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43">
          <p15:clr>
            <a:srgbClr val="F26B43"/>
          </p15:clr>
        </p15:guide>
        <p15:guide id="2" pos="476">
          <p15:clr>
            <a:srgbClr val="F26B43"/>
          </p15:clr>
        </p15:guide>
        <p15:guide id="3" orient="horz" pos="158">
          <p15:clr>
            <a:srgbClr val="F26B43"/>
          </p15:clr>
        </p15:guide>
        <p15:guide id="4" orient="horz" pos="259">
          <p15:clr>
            <a:srgbClr val="F26B43"/>
          </p15:clr>
        </p15:guide>
        <p15:guide id="5" orient="horz" pos="835">
          <p15:clr>
            <a:srgbClr val="F26B43"/>
          </p15:clr>
        </p15:guide>
        <p15:guide id="6" orient="horz" pos="730">
          <p15:clr>
            <a:srgbClr val="F26B43"/>
          </p15:clr>
        </p15:guide>
        <p15:guide id="7" pos="5329">
          <p15:clr>
            <a:srgbClr val="F26B43"/>
          </p15:clr>
        </p15:guide>
        <p15:guide id="8" pos="249">
          <p15:clr>
            <a:srgbClr val="F26B43"/>
          </p15:clr>
        </p15:guide>
        <p15:guide id="9" orient="horz" pos="2482">
          <p15:clr>
            <a:srgbClr val="F26B43"/>
          </p15:clr>
        </p15:guide>
        <p15:guide id="10" orient="horz" pos="358">
          <p15:clr>
            <a:srgbClr val="F26B43"/>
          </p15:clr>
        </p15:guide>
        <p15:guide id="11" orient="horz" pos="2835">
          <p15:clr>
            <a:srgbClr val="F26B43"/>
          </p15:clr>
        </p15:guide>
        <p15:guide id="12" orient="horz" pos="3044">
          <p15:clr>
            <a:srgbClr val="F26B43"/>
          </p15:clr>
        </p15:guide>
        <p15:guide id="13" pos="2880">
          <p15:clr>
            <a:srgbClr val="F26B43"/>
          </p15:clr>
        </p15:guide>
        <p15:guide id="14" pos="306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07535" y="274639"/>
            <a:ext cx="102720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050A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07535" y="1600201"/>
            <a:ext cx="10272000" cy="35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rgbClr val="0050A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rgbClr val="0050A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0050A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0050A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rgbClr val="0050A0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" name="Google Shape;8;p1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9359506" y="6007591"/>
            <a:ext cx="1920215" cy="434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;p1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8304246" y="5925278"/>
            <a:ext cx="750857" cy="7008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 txBox="1"/>
          <p:nvPr/>
        </p:nvSpPr>
        <p:spPr>
          <a:xfrm>
            <a:off x="162400" y="5967867"/>
            <a:ext cx="4000000" cy="574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067">
                <a:solidFill>
                  <a:srgbClr val="110046"/>
                </a:solidFill>
              </a:rPr>
              <a:t>Copyright DigJourney. </a:t>
            </a:r>
            <a:endParaRPr sz="1067">
              <a:solidFill>
                <a:srgbClr val="11004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067">
                <a:solidFill>
                  <a:srgbClr val="110046"/>
                </a:solidFill>
              </a:rPr>
              <a:t>Licencierat av Region Västerbotten</a:t>
            </a:r>
            <a:endParaRPr sz="1067">
              <a:solidFill>
                <a:srgbClr val="1100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9156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  <p:sldLayoutId id="2147483971" r:id="rId13"/>
    <p:sldLayoutId id="2147483972" r:id="rId14"/>
    <p:sldLayoutId id="2147483973" r:id="rId15"/>
    <p:sldLayoutId id="2147483974" r:id="rId16"/>
    <p:sldLayoutId id="2147483975" r:id="rId17"/>
    <p:sldLayoutId id="2147483976" r:id="rId18"/>
    <p:sldLayoutId id="2147483977" r:id="rId19"/>
    <p:sldLayoutId id="2147483978" r:id="rId20"/>
    <p:sldLayoutId id="2147483979" r:id="rId21"/>
    <p:sldLayoutId id="2147483980" r:id="rId22"/>
    <p:sldLayoutId id="2147483981" r:id="rId23"/>
    <p:sldLayoutId id="2147483982" r:id="rId24"/>
    <p:sldLayoutId id="2147483983" r:id="rId25"/>
    <p:sldLayoutId id="2147483984" r:id="rId26"/>
    <p:sldLayoutId id="2147483985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43">
          <p15:clr>
            <a:srgbClr val="F26B43"/>
          </p15:clr>
        </p15:guide>
        <p15:guide id="2" pos="476">
          <p15:clr>
            <a:srgbClr val="F26B43"/>
          </p15:clr>
        </p15:guide>
        <p15:guide id="3" orient="horz" pos="158">
          <p15:clr>
            <a:srgbClr val="F26B43"/>
          </p15:clr>
        </p15:guide>
        <p15:guide id="4" orient="horz" pos="259">
          <p15:clr>
            <a:srgbClr val="F26B43"/>
          </p15:clr>
        </p15:guide>
        <p15:guide id="5" orient="horz" pos="835">
          <p15:clr>
            <a:srgbClr val="F26B43"/>
          </p15:clr>
        </p15:guide>
        <p15:guide id="6" orient="horz" pos="730">
          <p15:clr>
            <a:srgbClr val="F26B43"/>
          </p15:clr>
        </p15:guide>
        <p15:guide id="7" pos="5329">
          <p15:clr>
            <a:srgbClr val="F26B43"/>
          </p15:clr>
        </p15:guide>
        <p15:guide id="8" pos="249">
          <p15:clr>
            <a:srgbClr val="F26B43"/>
          </p15:clr>
        </p15:guide>
        <p15:guide id="9" orient="horz" pos="2482">
          <p15:clr>
            <a:srgbClr val="F26B43"/>
          </p15:clr>
        </p15:guide>
        <p15:guide id="10" orient="horz" pos="358">
          <p15:clr>
            <a:srgbClr val="F26B43"/>
          </p15:clr>
        </p15:guide>
        <p15:guide id="11" orient="horz" pos="2835">
          <p15:clr>
            <a:srgbClr val="F26B43"/>
          </p15:clr>
        </p15:guide>
        <p15:guide id="12" orient="horz" pos="3044">
          <p15:clr>
            <a:srgbClr val="F26B43"/>
          </p15:clr>
        </p15:guide>
        <p15:guide id="13" pos="2880">
          <p15:clr>
            <a:srgbClr val="F26B43"/>
          </p15:clr>
        </p15:guide>
        <p15:guide id="14" pos="306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43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dnummer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01A26-2D80-0E46-9B4D-60A1952FE66D}" type="slidenum">
              <a:rPr lang="sv-S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idfot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Datum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6BA79-F2AE-9145-9209-1674DACC0F18}" type="datetimeFigureOut">
              <a:rPr lang="sv-SE" smtClean="0">
                <a:solidFill>
                  <a:srgbClr val="000000">
                    <a:tint val="75000"/>
                  </a:srgbClr>
                </a:solidFill>
              </a:rPr>
              <a:pPr/>
              <a:t>2024-02-27</a:t>
            </a:fld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Text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/>
              <a:t>Klicka här för att lägga till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  <a:p>
            <a:pPr lvl="5"/>
            <a:r>
              <a:rPr lang="sv-SE"/>
              <a:t>Nivå sex</a:t>
            </a:r>
          </a:p>
          <a:p>
            <a:pPr lvl="6"/>
            <a:r>
              <a:rPr lang="sv-SE"/>
              <a:t>Nivå 7</a:t>
            </a:r>
          </a:p>
          <a:p>
            <a:pPr lvl="7"/>
            <a:r>
              <a:rPr lang="sv-SE"/>
              <a:t>Nivå 8</a:t>
            </a:r>
          </a:p>
          <a:p>
            <a:pPr lvl="8"/>
            <a:r>
              <a:rPr lang="sv-SE"/>
              <a:t>Nivå nio</a:t>
            </a:r>
          </a:p>
        </p:txBody>
      </p:sp>
      <p:sp>
        <p:nvSpPr>
          <p:cNvPr id="2" name="Rubrik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36374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929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30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spcAft>
          <a:spcPts val="500"/>
        </a:spcAft>
        <a:buFont typeface="Arial"/>
        <a:buNone/>
        <a:defRPr sz="2200" kern="1200">
          <a:solidFill>
            <a:srgbClr val="FFFFFF"/>
          </a:solidFill>
          <a:latin typeface="+mn-lt"/>
          <a:ea typeface="+mn-ea"/>
          <a:cs typeface="+mn-cs"/>
        </a:defRPr>
      </a:lvl1pPr>
      <a:lvl2pPr marL="719138" indent="-363538" algn="l" defTabSz="457200" rtl="0" eaLnBrk="1" latinLnBrk="0" hangingPunct="1">
        <a:spcBef>
          <a:spcPct val="20000"/>
        </a:spcBef>
        <a:spcAft>
          <a:spcPts val="500"/>
        </a:spcAft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2pPr>
      <a:lvl3pPr marL="1074738" indent="-355600" algn="l" defTabSz="457200" rtl="0" eaLnBrk="1" latinLnBrk="0" hangingPunct="1">
        <a:spcBef>
          <a:spcPct val="20000"/>
        </a:spcBef>
        <a:spcAft>
          <a:spcPts val="500"/>
        </a:spcAft>
        <a:buFont typeface="Arial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3pPr>
      <a:lvl4pPr marL="1346200" indent="-271463" algn="l" defTabSz="457200" rtl="0" eaLnBrk="1" latinLnBrk="0" hangingPunct="1">
        <a:spcBef>
          <a:spcPct val="20000"/>
        </a:spcBef>
        <a:spcAft>
          <a:spcPts val="500"/>
        </a:spcAft>
        <a:buFont typeface="Arial"/>
        <a:buChar char="–"/>
        <a:defRPr sz="1600" kern="1200">
          <a:solidFill>
            <a:srgbClr val="FFFFFF"/>
          </a:solidFill>
          <a:latin typeface="+mn-lt"/>
          <a:ea typeface="+mn-ea"/>
          <a:cs typeface="+mn-cs"/>
        </a:defRPr>
      </a:lvl4pPr>
      <a:lvl5pPr marL="1617663" indent="-271463" algn="l" defTabSz="457200" rtl="0" eaLnBrk="1" latinLnBrk="0" hangingPunct="1">
        <a:spcBef>
          <a:spcPct val="20000"/>
        </a:spcBef>
        <a:spcAft>
          <a:spcPts val="500"/>
        </a:spcAft>
        <a:buFont typeface="Arial" panose="020B0604020202020204" pitchFamily="34" charset="0"/>
        <a:buChar char="•"/>
        <a:defRPr sz="1400" kern="1200">
          <a:solidFill>
            <a:srgbClr val="FFFFFF"/>
          </a:solidFill>
          <a:latin typeface="+mn-lt"/>
          <a:ea typeface="+mn-ea"/>
          <a:cs typeface="+mn-cs"/>
        </a:defRPr>
      </a:lvl5pPr>
      <a:lvl6pPr marL="1795463" indent="-177800" algn="l" defTabSz="457200" rtl="0" eaLnBrk="1" latinLnBrk="0" hangingPunct="1">
        <a:spcBef>
          <a:spcPct val="20000"/>
        </a:spcBef>
        <a:spcAft>
          <a:spcPts val="500"/>
        </a:spcAft>
        <a:buFont typeface="Open Sans" panose="020B0606030504020204" pitchFamily="34" charset="0"/>
        <a:buChar char="–"/>
        <a:defRPr sz="1200" kern="1200">
          <a:solidFill>
            <a:srgbClr val="FFFFFF"/>
          </a:solidFill>
          <a:latin typeface="+mn-lt"/>
          <a:ea typeface="+mn-ea"/>
          <a:cs typeface="+mn-cs"/>
        </a:defRPr>
      </a:lvl6pPr>
      <a:lvl7pPr marL="1973263" indent="-177800" algn="l" defTabSz="457200" rtl="0" eaLnBrk="1" latinLnBrk="0" hangingPunct="1">
        <a:spcBef>
          <a:spcPct val="20000"/>
        </a:spcBef>
        <a:spcAft>
          <a:spcPts val="500"/>
        </a:spcAft>
        <a:buFont typeface="Arial"/>
        <a:buChar char="•"/>
        <a:defRPr sz="1000" kern="1200" baseline="0">
          <a:solidFill>
            <a:srgbClr val="FFFFFF"/>
          </a:solidFill>
          <a:latin typeface="+mn-lt"/>
          <a:ea typeface="+mn-ea"/>
          <a:cs typeface="+mn-cs"/>
        </a:defRPr>
      </a:lvl7pPr>
      <a:lvl8pPr marL="2151063" indent="-177800" algn="l" defTabSz="457200" rtl="0" eaLnBrk="1" latinLnBrk="0" hangingPunct="1">
        <a:spcBef>
          <a:spcPct val="20000"/>
        </a:spcBef>
        <a:spcAft>
          <a:spcPts val="500"/>
        </a:spcAft>
        <a:buFont typeface="Open Sans" panose="020B0606030504020204" pitchFamily="34" charset="0"/>
        <a:buChar char="–"/>
        <a:defRPr sz="800" kern="1200" baseline="0">
          <a:solidFill>
            <a:srgbClr val="FFFFFF"/>
          </a:solidFill>
          <a:latin typeface="+mn-lt"/>
          <a:ea typeface="+mn-ea"/>
          <a:cs typeface="+mn-cs"/>
        </a:defRPr>
      </a:lvl8pPr>
      <a:lvl9pPr marL="2328863" indent="-177800" algn="l" defTabSz="457200" rtl="0" eaLnBrk="1" latinLnBrk="0" hangingPunct="1">
        <a:spcBef>
          <a:spcPct val="20000"/>
        </a:spcBef>
        <a:spcAft>
          <a:spcPts val="500"/>
        </a:spcAft>
        <a:buFont typeface="Arial"/>
        <a:buChar char="•"/>
        <a:defRPr sz="600" kern="1200" baseline="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1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dnummer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01A26-2D80-0E46-9B4D-60A1952FE66D}" type="slidenum">
              <a:rPr lang="sv-S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idfot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Datum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6BA79-F2AE-9145-9209-1674DACC0F18}" type="datetimeFigureOut">
              <a:rPr lang="sv-SE" smtClean="0">
                <a:solidFill>
                  <a:srgbClr val="000000">
                    <a:tint val="75000"/>
                  </a:srgbClr>
                </a:solidFill>
              </a:rPr>
              <a:pPr/>
              <a:t>2024-02-27</a:t>
            </a:fld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Text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/>
              <a:t>Klicka här för att lägga till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  <a:p>
            <a:pPr lvl="5"/>
            <a:r>
              <a:rPr lang="sv-SE"/>
              <a:t>Nivå sex</a:t>
            </a:r>
          </a:p>
          <a:p>
            <a:pPr lvl="6"/>
            <a:r>
              <a:rPr lang="sv-SE"/>
              <a:t>Nivå 7</a:t>
            </a:r>
          </a:p>
          <a:p>
            <a:pPr lvl="7"/>
            <a:r>
              <a:rPr lang="sv-SE"/>
              <a:t>Nivå 8</a:t>
            </a:r>
          </a:p>
          <a:p>
            <a:pPr lvl="8"/>
            <a:r>
              <a:rPr lang="sv-SE"/>
              <a:t>Nivå nio</a:t>
            </a:r>
          </a:p>
        </p:txBody>
      </p:sp>
      <p:sp>
        <p:nvSpPr>
          <p:cNvPr id="2" name="Rubrik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1113071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30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spcAft>
          <a:spcPts val="500"/>
        </a:spcAft>
        <a:buFont typeface="Arial"/>
        <a:buNone/>
        <a:defRPr sz="2200" kern="1200">
          <a:solidFill>
            <a:srgbClr val="FFFFFF"/>
          </a:solidFill>
          <a:latin typeface="+mn-lt"/>
          <a:ea typeface="+mn-ea"/>
          <a:cs typeface="+mn-cs"/>
        </a:defRPr>
      </a:lvl1pPr>
      <a:lvl2pPr marL="719138" indent="-363538" algn="l" defTabSz="457200" rtl="0" eaLnBrk="1" latinLnBrk="0" hangingPunct="1">
        <a:spcBef>
          <a:spcPct val="20000"/>
        </a:spcBef>
        <a:spcAft>
          <a:spcPts val="500"/>
        </a:spcAft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2pPr>
      <a:lvl3pPr marL="1074738" indent="-355600" algn="l" defTabSz="457200" rtl="0" eaLnBrk="1" latinLnBrk="0" hangingPunct="1">
        <a:spcBef>
          <a:spcPct val="20000"/>
        </a:spcBef>
        <a:spcAft>
          <a:spcPts val="500"/>
        </a:spcAft>
        <a:buFont typeface="Arial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3pPr>
      <a:lvl4pPr marL="1346200" indent="-271463" algn="l" defTabSz="457200" rtl="0" eaLnBrk="1" latinLnBrk="0" hangingPunct="1">
        <a:spcBef>
          <a:spcPct val="20000"/>
        </a:spcBef>
        <a:spcAft>
          <a:spcPts val="500"/>
        </a:spcAft>
        <a:buFont typeface="Arial"/>
        <a:buChar char="–"/>
        <a:defRPr sz="1600" kern="1200">
          <a:solidFill>
            <a:srgbClr val="FFFFFF"/>
          </a:solidFill>
          <a:latin typeface="+mn-lt"/>
          <a:ea typeface="+mn-ea"/>
          <a:cs typeface="+mn-cs"/>
        </a:defRPr>
      </a:lvl4pPr>
      <a:lvl5pPr marL="1617663" indent="-271463" algn="l" defTabSz="457200" rtl="0" eaLnBrk="1" latinLnBrk="0" hangingPunct="1">
        <a:spcBef>
          <a:spcPct val="20000"/>
        </a:spcBef>
        <a:spcAft>
          <a:spcPts val="500"/>
        </a:spcAft>
        <a:buFont typeface="Arial" panose="020B0604020202020204" pitchFamily="34" charset="0"/>
        <a:buChar char="•"/>
        <a:defRPr sz="1400" kern="1200">
          <a:solidFill>
            <a:srgbClr val="FFFFFF"/>
          </a:solidFill>
          <a:latin typeface="+mn-lt"/>
          <a:ea typeface="+mn-ea"/>
          <a:cs typeface="+mn-cs"/>
        </a:defRPr>
      </a:lvl5pPr>
      <a:lvl6pPr marL="1795463" indent="-177800" algn="l" defTabSz="457200" rtl="0" eaLnBrk="1" latinLnBrk="0" hangingPunct="1">
        <a:spcBef>
          <a:spcPct val="20000"/>
        </a:spcBef>
        <a:spcAft>
          <a:spcPts val="500"/>
        </a:spcAft>
        <a:buFont typeface="Open Sans" panose="020B0606030504020204" pitchFamily="34" charset="0"/>
        <a:buChar char="–"/>
        <a:defRPr sz="1200" kern="1200">
          <a:solidFill>
            <a:srgbClr val="FFFFFF"/>
          </a:solidFill>
          <a:latin typeface="+mn-lt"/>
          <a:ea typeface="+mn-ea"/>
          <a:cs typeface="+mn-cs"/>
        </a:defRPr>
      </a:lvl6pPr>
      <a:lvl7pPr marL="1973263" indent="-177800" algn="l" defTabSz="457200" rtl="0" eaLnBrk="1" latinLnBrk="0" hangingPunct="1">
        <a:spcBef>
          <a:spcPct val="20000"/>
        </a:spcBef>
        <a:spcAft>
          <a:spcPts val="500"/>
        </a:spcAft>
        <a:buFont typeface="Arial"/>
        <a:buChar char="•"/>
        <a:defRPr sz="1000" kern="1200" baseline="0">
          <a:solidFill>
            <a:srgbClr val="FFFFFF"/>
          </a:solidFill>
          <a:latin typeface="+mn-lt"/>
          <a:ea typeface="+mn-ea"/>
          <a:cs typeface="+mn-cs"/>
        </a:defRPr>
      </a:lvl7pPr>
      <a:lvl8pPr marL="2151063" indent="-177800" algn="l" defTabSz="457200" rtl="0" eaLnBrk="1" latinLnBrk="0" hangingPunct="1">
        <a:spcBef>
          <a:spcPct val="20000"/>
        </a:spcBef>
        <a:spcAft>
          <a:spcPts val="500"/>
        </a:spcAft>
        <a:buFont typeface="Open Sans" panose="020B0606030504020204" pitchFamily="34" charset="0"/>
        <a:buChar char="–"/>
        <a:defRPr sz="800" kern="1200" baseline="0">
          <a:solidFill>
            <a:srgbClr val="FFFFFF"/>
          </a:solidFill>
          <a:latin typeface="+mn-lt"/>
          <a:ea typeface="+mn-ea"/>
          <a:cs typeface="+mn-cs"/>
        </a:defRPr>
      </a:lvl8pPr>
      <a:lvl9pPr marL="2328863" indent="-177800" algn="l" defTabSz="457200" rtl="0" eaLnBrk="1" latinLnBrk="0" hangingPunct="1">
        <a:spcBef>
          <a:spcPct val="20000"/>
        </a:spcBef>
        <a:spcAft>
          <a:spcPts val="500"/>
        </a:spcAft>
        <a:buFont typeface="Arial"/>
        <a:buChar char="•"/>
        <a:defRPr sz="600" kern="1200" baseline="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11" Type="http://schemas.openxmlformats.org/officeDocument/2006/relationships/image" Target="../media/image32.sv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2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1109CB3A-334C-4A61-9F52-BBFD696EA0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Välkommen!</a:t>
            </a:r>
          </a:p>
        </p:txBody>
      </p:sp>
      <p:pic>
        <p:nvPicPr>
          <p:cNvPr id="2" name="Bildobjekt 2">
            <a:extLst>
              <a:ext uri="{FF2B5EF4-FFF2-40B4-BE49-F238E27FC236}">
                <a16:creationId xmlns:a16="http://schemas.microsoft.com/office/drawing/2014/main" id="{E86D20DF-013A-1C5F-AA43-A95859CF2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81" y="5946591"/>
            <a:ext cx="2743200" cy="600075"/>
          </a:xfrm>
          <a:prstGeom prst="rect">
            <a:avLst/>
          </a:prstGeom>
        </p:spPr>
      </p:pic>
      <p:pic>
        <p:nvPicPr>
          <p:cNvPr id="3" name="Bildobjekt 3">
            <a:extLst>
              <a:ext uri="{FF2B5EF4-FFF2-40B4-BE49-F238E27FC236}">
                <a16:creationId xmlns:a16="http://schemas.microsoft.com/office/drawing/2014/main" id="{DB3F6E49-C25F-1386-894B-D29FABA11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424" y="5837288"/>
            <a:ext cx="4905153" cy="82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38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78418F9-B679-29CD-7F91-6397265DE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20" y="765175"/>
            <a:ext cx="10835566" cy="780000"/>
          </a:xfrm>
        </p:spPr>
        <p:txBody>
          <a:bodyPr/>
          <a:lstStyle/>
          <a:p>
            <a:r>
              <a:rPr lang="sv-SE" sz="4000"/>
              <a:t>Metoder för att testa och utvärdera användbarhet</a:t>
            </a:r>
            <a:endParaRPr lang="sv-SE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4C1FB4D9-F662-5827-C79F-4F17A3B17741}"/>
              </a:ext>
            </a:extLst>
          </p:cNvPr>
          <p:cNvSpPr/>
          <p:nvPr/>
        </p:nvSpPr>
        <p:spPr>
          <a:xfrm>
            <a:off x="3576118" y="3965421"/>
            <a:ext cx="2417275" cy="1794140"/>
          </a:xfrm>
          <a:custGeom>
            <a:avLst/>
            <a:gdLst>
              <a:gd name="connsiteX0" fmla="*/ 0 w 2417275"/>
              <a:gd name="connsiteY0" fmla="*/ 0 h 1794140"/>
              <a:gd name="connsiteX1" fmla="*/ 2417275 w 2417275"/>
              <a:gd name="connsiteY1" fmla="*/ 0 h 1794140"/>
              <a:gd name="connsiteX2" fmla="*/ 2417275 w 2417275"/>
              <a:gd name="connsiteY2" fmla="*/ 1794140 h 1794140"/>
              <a:gd name="connsiteX3" fmla="*/ 0 w 2417275"/>
              <a:gd name="connsiteY3" fmla="*/ 1794140 h 1794140"/>
              <a:gd name="connsiteX4" fmla="*/ 0 w 2417275"/>
              <a:gd name="connsiteY4" fmla="*/ 0 h 179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7275" h="1794140" fill="none" extrusionOk="0">
                <a:moveTo>
                  <a:pt x="0" y="0"/>
                </a:moveTo>
                <a:cubicBezTo>
                  <a:pt x="984563" y="40793"/>
                  <a:pt x="1274926" y="91514"/>
                  <a:pt x="2417275" y="0"/>
                </a:cubicBezTo>
                <a:cubicBezTo>
                  <a:pt x="2503241" y="429928"/>
                  <a:pt x="2505510" y="1370639"/>
                  <a:pt x="2417275" y="1794140"/>
                </a:cubicBezTo>
                <a:cubicBezTo>
                  <a:pt x="1334695" y="1929976"/>
                  <a:pt x="806672" y="1694541"/>
                  <a:pt x="0" y="1794140"/>
                </a:cubicBezTo>
                <a:cubicBezTo>
                  <a:pt x="89542" y="1402433"/>
                  <a:pt x="114100" y="213797"/>
                  <a:pt x="0" y="0"/>
                </a:cubicBezTo>
                <a:close/>
              </a:path>
              <a:path w="2417275" h="1794140" stroke="0" extrusionOk="0">
                <a:moveTo>
                  <a:pt x="0" y="0"/>
                </a:moveTo>
                <a:cubicBezTo>
                  <a:pt x="753115" y="151740"/>
                  <a:pt x="2058972" y="145853"/>
                  <a:pt x="2417275" y="0"/>
                </a:cubicBezTo>
                <a:cubicBezTo>
                  <a:pt x="2362310" y="708752"/>
                  <a:pt x="2419553" y="983654"/>
                  <a:pt x="2417275" y="1794140"/>
                </a:cubicBezTo>
                <a:cubicBezTo>
                  <a:pt x="1571588" y="1949820"/>
                  <a:pt x="1111987" y="1932110"/>
                  <a:pt x="0" y="1794140"/>
                </a:cubicBezTo>
                <a:cubicBezTo>
                  <a:pt x="66283" y="1349340"/>
                  <a:pt x="71360" y="476554"/>
                  <a:pt x="0" y="0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65703824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EA49209-F75E-305C-E934-11E80E6E543D}"/>
              </a:ext>
            </a:extLst>
          </p:cNvPr>
          <p:cNvSpPr/>
          <p:nvPr/>
        </p:nvSpPr>
        <p:spPr>
          <a:xfrm>
            <a:off x="1158843" y="4753072"/>
            <a:ext cx="2417275" cy="1006489"/>
          </a:xfrm>
          <a:custGeom>
            <a:avLst/>
            <a:gdLst>
              <a:gd name="connsiteX0" fmla="*/ 0 w 2417275"/>
              <a:gd name="connsiteY0" fmla="*/ 0 h 1006489"/>
              <a:gd name="connsiteX1" fmla="*/ 2417275 w 2417275"/>
              <a:gd name="connsiteY1" fmla="*/ 0 h 1006489"/>
              <a:gd name="connsiteX2" fmla="*/ 2417275 w 2417275"/>
              <a:gd name="connsiteY2" fmla="*/ 1006489 h 1006489"/>
              <a:gd name="connsiteX3" fmla="*/ 0 w 2417275"/>
              <a:gd name="connsiteY3" fmla="*/ 1006489 h 1006489"/>
              <a:gd name="connsiteX4" fmla="*/ 0 w 2417275"/>
              <a:gd name="connsiteY4" fmla="*/ 0 h 100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7275" h="1006489" fill="none" extrusionOk="0">
                <a:moveTo>
                  <a:pt x="0" y="0"/>
                </a:moveTo>
                <a:cubicBezTo>
                  <a:pt x="680640" y="-98510"/>
                  <a:pt x="1613907" y="-58444"/>
                  <a:pt x="2417275" y="0"/>
                </a:cubicBezTo>
                <a:cubicBezTo>
                  <a:pt x="2436847" y="147073"/>
                  <a:pt x="2364818" y="538853"/>
                  <a:pt x="2417275" y="1006489"/>
                </a:cubicBezTo>
                <a:cubicBezTo>
                  <a:pt x="1281519" y="1105960"/>
                  <a:pt x="831948" y="1143377"/>
                  <a:pt x="0" y="1006489"/>
                </a:cubicBezTo>
                <a:cubicBezTo>
                  <a:pt x="45165" y="656353"/>
                  <a:pt x="-7538" y="224653"/>
                  <a:pt x="0" y="0"/>
                </a:cubicBezTo>
                <a:close/>
              </a:path>
              <a:path w="2417275" h="1006489" stroke="0" extrusionOk="0">
                <a:moveTo>
                  <a:pt x="0" y="0"/>
                </a:moveTo>
                <a:cubicBezTo>
                  <a:pt x="437759" y="-152955"/>
                  <a:pt x="1816482" y="-59615"/>
                  <a:pt x="2417275" y="0"/>
                </a:cubicBezTo>
                <a:cubicBezTo>
                  <a:pt x="2431108" y="437797"/>
                  <a:pt x="2460702" y="725858"/>
                  <a:pt x="2417275" y="1006489"/>
                </a:cubicBezTo>
                <a:cubicBezTo>
                  <a:pt x="1905924" y="1113248"/>
                  <a:pt x="249946" y="995484"/>
                  <a:pt x="0" y="1006489"/>
                </a:cubicBezTo>
                <a:cubicBezTo>
                  <a:pt x="14517" y="668235"/>
                  <a:pt x="-43726" y="238793"/>
                  <a:pt x="0" y="0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83150735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9471D70C-4DE0-D5DA-4D88-2F9A9AB0A1C0}"/>
              </a:ext>
            </a:extLst>
          </p:cNvPr>
          <p:cNvSpPr txBox="1"/>
          <p:nvPr/>
        </p:nvSpPr>
        <p:spPr>
          <a:xfrm>
            <a:off x="1673520" y="5071650"/>
            <a:ext cx="1156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>
                <a:solidFill>
                  <a:schemeClr val="bg1"/>
                </a:solidFill>
              </a:rPr>
              <a:t>Testa själv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9BA2E522-189D-5569-F545-26FA4D316131}"/>
              </a:ext>
            </a:extLst>
          </p:cNvPr>
          <p:cNvSpPr txBox="1"/>
          <p:nvPr/>
        </p:nvSpPr>
        <p:spPr>
          <a:xfrm>
            <a:off x="3831126" y="4123827"/>
            <a:ext cx="197384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>
                <a:solidFill>
                  <a:schemeClr val="bg1"/>
                </a:solidFill>
              </a:rPr>
              <a:t>Punktinsats: </a:t>
            </a:r>
          </a:p>
          <a:p>
            <a:r>
              <a:rPr lang="sv-SE" sz="1600">
                <a:solidFill>
                  <a:schemeClr val="bg1"/>
                </a:solidFill>
              </a:rPr>
              <a:t>Ta fram användningsfall som testas av potentiella kunder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18F999FC-A769-8916-A3FC-169B80AC88DB}"/>
              </a:ext>
            </a:extLst>
          </p:cNvPr>
          <p:cNvSpPr/>
          <p:nvPr/>
        </p:nvSpPr>
        <p:spPr>
          <a:xfrm>
            <a:off x="5993393" y="3304518"/>
            <a:ext cx="2417275" cy="2455042"/>
          </a:xfrm>
          <a:custGeom>
            <a:avLst/>
            <a:gdLst>
              <a:gd name="connsiteX0" fmla="*/ 0 w 2417275"/>
              <a:gd name="connsiteY0" fmla="*/ 0 h 2455042"/>
              <a:gd name="connsiteX1" fmla="*/ 2417275 w 2417275"/>
              <a:gd name="connsiteY1" fmla="*/ 0 h 2455042"/>
              <a:gd name="connsiteX2" fmla="*/ 2417275 w 2417275"/>
              <a:gd name="connsiteY2" fmla="*/ 2455042 h 2455042"/>
              <a:gd name="connsiteX3" fmla="*/ 0 w 2417275"/>
              <a:gd name="connsiteY3" fmla="*/ 2455042 h 2455042"/>
              <a:gd name="connsiteX4" fmla="*/ 0 w 2417275"/>
              <a:gd name="connsiteY4" fmla="*/ 0 h 2455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7275" h="2455042" fill="none" extrusionOk="0">
                <a:moveTo>
                  <a:pt x="0" y="0"/>
                </a:moveTo>
                <a:cubicBezTo>
                  <a:pt x="868016" y="51912"/>
                  <a:pt x="1239901" y="166048"/>
                  <a:pt x="2417275" y="0"/>
                </a:cubicBezTo>
                <a:cubicBezTo>
                  <a:pt x="2426857" y="1223182"/>
                  <a:pt x="2563037" y="1294551"/>
                  <a:pt x="2417275" y="2455042"/>
                </a:cubicBezTo>
                <a:cubicBezTo>
                  <a:pt x="1661433" y="2358622"/>
                  <a:pt x="1031159" y="2595520"/>
                  <a:pt x="0" y="2455042"/>
                </a:cubicBezTo>
                <a:cubicBezTo>
                  <a:pt x="-112641" y="2164245"/>
                  <a:pt x="-107312" y="941499"/>
                  <a:pt x="0" y="0"/>
                </a:cubicBezTo>
                <a:close/>
              </a:path>
              <a:path w="2417275" h="2455042" stroke="0" extrusionOk="0">
                <a:moveTo>
                  <a:pt x="0" y="0"/>
                </a:moveTo>
                <a:cubicBezTo>
                  <a:pt x="1027853" y="161575"/>
                  <a:pt x="2155793" y="119044"/>
                  <a:pt x="2417275" y="0"/>
                </a:cubicBezTo>
                <a:cubicBezTo>
                  <a:pt x="2353556" y="1154136"/>
                  <a:pt x="2450770" y="2094078"/>
                  <a:pt x="2417275" y="2455042"/>
                </a:cubicBezTo>
                <a:cubicBezTo>
                  <a:pt x="1378086" y="2610684"/>
                  <a:pt x="1083402" y="2403570"/>
                  <a:pt x="0" y="2455042"/>
                </a:cubicBezTo>
                <a:cubicBezTo>
                  <a:pt x="70953" y="1345191"/>
                  <a:pt x="-149642" y="902866"/>
                  <a:pt x="0" y="0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27201661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A56FE697-CA09-872D-14E7-5972DB30D884}"/>
              </a:ext>
            </a:extLst>
          </p:cNvPr>
          <p:cNvSpPr/>
          <p:nvPr/>
        </p:nvSpPr>
        <p:spPr>
          <a:xfrm>
            <a:off x="8410668" y="2335797"/>
            <a:ext cx="2417275" cy="3423763"/>
          </a:xfrm>
          <a:custGeom>
            <a:avLst/>
            <a:gdLst>
              <a:gd name="connsiteX0" fmla="*/ 0 w 2417275"/>
              <a:gd name="connsiteY0" fmla="*/ 0 h 3423763"/>
              <a:gd name="connsiteX1" fmla="*/ 2417275 w 2417275"/>
              <a:gd name="connsiteY1" fmla="*/ 0 h 3423763"/>
              <a:gd name="connsiteX2" fmla="*/ 2417275 w 2417275"/>
              <a:gd name="connsiteY2" fmla="*/ 3423763 h 3423763"/>
              <a:gd name="connsiteX3" fmla="*/ 0 w 2417275"/>
              <a:gd name="connsiteY3" fmla="*/ 3423763 h 3423763"/>
              <a:gd name="connsiteX4" fmla="*/ 0 w 2417275"/>
              <a:gd name="connsiteY4" fmla="*/ 0 h 342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7275" h="3423763" fill="none" extrusionOk="0">
                <a:moveTo>
                  <a:pt x="0" y="0"/>
                </a:moveTo>
                <a:cubicBezTo>
                  <a:pt x="261349" y="103267"/>
                  <a:pt x="1931040" y="-43734"/>
                  <a:pt x="2417275" y="0"/>
                </a:cubicBezTo>
                <a:cubicBezTo>
                  <a:pt x="2372225" y="678101"/>
                  <a:pt x="2387255" y="1967806"/>
                  <a:pt x="2417275" y="3423763"/>
                </a:cubicBezTo>
                <a:cubicBezTo>
                  <a:pt x="2007508" y="3256157"/>
                  <a:pt x="615676" y="3404709"/>
                  <a:pt x="0" y="3423763"/>
                </a:cubicBezTo>
                <a:cubicBezTo>
                  <a:pt x="79695" y="3058622"/>
                  <a:pt x="125669" y="1398596"/>
                  <a:pt x="0" y="0"/>
                </a:cubicBezTo>
                <a:close/>
              </a:path>
              <a:path w="2417275" h="3423763" stroke="0" extrusionOk="0">
                <a:moveTo>
                  <a:pt x="0" y="0"/>
                </a:moveTo>
                <a:cubicBezTo>
                  <a:pt x="307660" y="153089"/>
                  <a:pt x="1498456" y="161873"/>
                  <a:pt x="2417275" y="0"/>
                </a:cubicBezTo>
                <a:cubicBezTo>
                  <a:pt x="2501671" y="1097940"/>
                  <a:pt x="2370092" y="2758580"/>
                  <a:pt x="2417275" y="3423763"/>
                </a:cubicBezTo>
                <a:cubicBezTo>
                  <a:pt x="1680211" y="3490574"/>
                  <a:pt x="459376" y="3585105"/>
                  <a:pt x="0" y="3423763"/>
                </a:cubicBezTo>
                <a:cubicBezTo>
                  <a:pt x="-30264" y="2813939"/>
                  <a:pt x="140197" y="1626442"/>
                  <a:pt x="0" y="0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25178327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D920CA15-1D33-BE77-7EF6-DFB4FF01FD8A}"/>
              </a:ext>
            </a:extLst>
          </p:cNvPr>
          <p:cNvSpPr txBox="1"/>
          <p:nvPr/>
        </p:nvSpPr>
        <p:spPr>
          <a:xfrm>
            <a:off x="6498665" y="3858571"/>
            <a:ext cx="1567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>
                <a:solidFill>
                  <a:schemeClr val="bg1"/>
                </a:solidFill>
              </a:rPr>
              <a:t>Kontinuerlig </a:t>
            </a:r>
          </a:p>
          <a:p>
            <a:r>
              <a:rPr lang="sv-SE" b="1">
                <a:solidFill>
                  <a:schemeClr val="bg1"/>
                </a:solidFill>
              </a:rPr>
              <a:t>utvärdering och förbättring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973B0B9A-681A-9F63-9F9C-82005B217ADA}"/>
              </a:ext>
            </a:extLst>
          </p:cNvPr>
          <p:cNvSpPr txBox="1"/>
          <p:nvPr/>
        </p:nvSpPr>
        <p:spPr>
          <a:xfrm>
            <a:off x="8580623" y="2440030"/>
            <a:ext cx="2077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>
                <a:solidFill>
                  <a:schemeClr val="bg1"/>
                </a:solidFill>
              </a:rPr>
              <a:t>Användarcentrerad </a:t>
            </a:r>
          </a:p>
          <a:p>
            <a:r>
              <a:rPr lang="sv-SE" b="1">
                <a:solidFill>
                  <a:schemeClr val="bg1"/>
                </a:solidFill>
              </a:rPr>
              <a:t>utveckling</a:t>
            </a:r>
          </a:p>
        </p:txBody>
      </p:sp>
      <p:pic>
        <p:nvPicPr>
          <p:cNvPr id="22" name="Picture 4" descr="Användbarhet, användarcentrerat arbetssätt och tjänstedesign - Vägledning  för webbutveckling">
            <a:extLst>
              <a:ext uri="{FF2B5EF4-FFF2-40B4-BE49-F238E27FC236}">
                <a16:creationId xmlns:a16="http://schemas.microsoft.com/office/drawing/2014/main" id="{52D44217-D842-2324-78B7-CD762356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565" y="3535403"/>
            <a:ext cx="1568106" cy="136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E8123BA5-D028-A56E-59AE-A6F6014E3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81" y="5946591"/>
            <a:ext cx="2743200" cy="600075"/>
          </a:xfrm>
          <a:prstGeom prst="rect">
            <a:avLst/>
          </a:prstGeom>
        </p:spPr>
      </p:pic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7D9AB2A5-D596-16D3-FE9F-164040BBCE6E}"/>
              </a:ext>
            </a:extLst>
          </p:cNvPr>
          <p:cNvSpPr/>
          <p:nvPr/>
        </p:nvSpPr>
        <p:spPr>
          <a:xfrm>
            <a:off x="8311116" y="5954232"/>
            <a:ext cx="3127744" cy="6379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768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F92DF7-A94F-C535-B1D3-13EDC7DE4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/>
              <a:t>Tips till dig som chef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D009CF1-2ED8-7499-32C2-7A1D97634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419" y="1545175"/>
            <a:ext cx="10264400" cy="3708064"/>
          </a:xfrm>
        </p:spPr>
        <p:txBody>
          <a:bodyPr/>
          <a:lstStyle/>
          <a:p>
            <a:pPr marL="135464" indent="0">
              <a:buNone/>
            </a:pPr>
            <a:r>
              <a:rPr lang="sv-SE" sz="2400" b="1"/>
              <a:t>Du som chef ska</a:t>
            </a:r>
          </a:p>
          <a:p>
            <a:r>
              <a:rPr lang="sv-SE" sz="2400"/>
              <a:t>Veta och bry dig om hur era kunder har det.</a:t>
            </a:r>
          </a:p>
          <a:p>
            <a:r>
              <a:rPr lang="sv-SE" sz="2400"/>
              <a:t>Arbeta med service och tillgänglighet som en ständig förbättring, sätta mål och följa upp</a:t>
            </a:r>
          </a:p>
          <a:p>
            <a:r>
              <a:rPr lang="sv-SE" sz="2400"/>
              <a:t>Visa medarbetarna att det här är prioriterade frågor</a:t>
            </a:r>
          </a:p>
          <a:p>
            <a:r>
              <a:rPr lang="sv-SE" sz="2400"/>
              <a:t>Rusta medarbetarna att jobba med service, tillgänglighet och kundmöte i vardagen</a:t>
            </a:r>
          </a:p>
          <a:p>
            <a:r>
              <a:rPr lang="sv-SE" sz="2400"/>
              <a:t>Verka för gott samarbete internt</a:t>
            </a:r>
          </a:p>
          <a:p>
            <a:r>
              <a:rPr lang="sv-SE" sz="2400"/>
              <a:t>Verka för en bra helhet</a:t>
            </a:r>
          </a:p>
          <a:p>
            <a:r>
              <a:rPr lang="sv-SE" sz="2400"/>
              <a:t>Använda de stöd som du behöver</a:t>
            </a:r>
          </a:p>
          <a:p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D79425D0-E7B0-4F2C-D71B-D8DF77919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81" y="5946591"/>
            <a:ext cx="2743200" cy="600075"/>
          </a:xfrm>
          <a:prstGeom prst="rect">
            <a:avLst/>
          </a:prstGeom>
        </p:spPr>
      </p:pic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71AE3D24-F1EB-E4E4-CF9B-A1C670642AEF}"/>
              </a:ext>
            </a:extLst>
          </p:cNvPr>
          <p:cNvSpPr/>
          <p:nvPr/>
        </p:nvSpPr>
        <p:spPr>
          <a:xfrm>
            <a:off x="8311116" y="5954232"/>
            <a:ext cx="3127744" cy="6379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272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F92DF7-A94F-C535-B1D3-13EDC7DE4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Minns du de tre frågorna?</a:t>
            </a:r>
          </a:p>
        </p:txBody>
      </p:sp>
      <p:sp>
        <p:nvSpPr>
          <p:cNvPr id="19" name="Rubrik 1">
            <a:extLst>
              <a:ext uri="{FF2B5EF4-FFF2-40B4-BE49-F238E27FC236}">
                <a16:creationId xmlns:a16="http://schemas.microsoft.com/office/drawing/2014/main" id="{6E2F683E-0850-4EED-4361-0DDFA0313891}"/>
              </a:ext>
            </a:extLst>
          </p:cNvPr>
          <p:cNvSpPr txBox="1">
            <a:spLocks/>
          </p:cNvSpPr>
          <p:nvPr/>
        </p:nvSpPr>
        <p:spPr>
          <a:xfrm>
            <a:off x="6055360" y="1984790"/>
            <a:ext cx="3644118" cy="4768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  <a:defRPr sz="4267" b="0" kern="120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sv-SE" sz="2400" i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Kunde du göra det du ville?</a:t>
            </a:r>
            <a:endParaRPr lang="sv-SE" sz="3200" i="1">
              <a:solidFill>
                <a:schemeClr val="tx1">
                  <a:lumMod val="65000"/>
                  <a:lumOff val="35000"/>
                </a:schemeClr>
              </a:solidFill>
              <a:latin typeface="Calibri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A2C771DC-F7E4-AB11-4724-7C91656DB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00" y="1505025"/>
            <a:ext cx="1436368" cy="1436368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7FE5E5F5-9303-81FE-8730-A3E06E3DC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00" y="2811457"/>
            <a:ext cx="1436368" cy="1436368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D993AB5F-E189-81C4-ED7B-E37E52D93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00" y="4001222"/>
            <a:ext cx="1436368" cy="1436368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69CD7235-6336-50FD-5FB3-DB843AB20AD8}"/>
              </a:ext>
            </a:extLst>
          </p:cNvPr>
          <p:cNvSpPr txBox="1">
            <a:spLocks/>
          </p:cNvSpPr>
          <p:nvPr/>
        </p:nvSpPr>
        <p:spPr>
          <a:xfrm>
            <a:off x="1964368" y="1764350"/>
            <a:ext cx="3268032" cy="881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4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1pPr>
            <a:lvl2pPr marL="609585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6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2pPr>
            <a:lvl3pPr marL="121917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333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3pPr>
            <a:lvl4pPr marL="1828754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4pPr>
            <a:lvl5pPr marL="2438339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5pPr>
            <a:lvl6pPr marL="304792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>
              <a:spcAft>
                <a:spcPts val="0"/>
              </a:spcAft>
            </a:pPr>
            <a:r>
              <a:rPr lang="sv-SE" b="1">
                <a:latin typeface="Calibri" panose="020F0502020204030204" pitchFamily="34" charset="0"/>
              </a:rPr>
              <a:t>Kundrelevans</a:t>
            </a:r>
            <a:r>
              <a:rPr lang="sv-SE" sz="1800">
                <a:latin typeface="Calibri" panose="020F0502020204030204" pitchFamily="34" charset="0"/>
              </a:rPr>
              <a:t> </a:t>
            </a:r>
          </a:p>
          <a:p>
            <a:pPr fontAlgn="ctr">
              <a:spcAft>
                <a:spcPts val="0"/>
              </a:spcAft>
            </a:pPr>
            <a:r>
              <a:rPr lang="sv-SE" sz="1800">
                <a:latin typeface="Calibri" panose="020F0502020204030204" pitchFamily="34" charset="0"/>
              </a:rPr>
              <a:t>(Förmåga att lösa uppgiften)</a:t>
            </a:r>
          </a:p>
        </p:txBody>
      </p:sp>
      <p:sp>
        <p:nvSpPr>
          <p:cNvPr id="8" name="Platshållare för text 4">
            <a:extLst>
              <a:ext uri="{FF2B5EF4-FFF2-40B4-BE49-F238E27FC236}">
                <a16:creationId xmlns:a16="http://schemas.microsoft.com/office/drawing/2014/main" id="{048D9E1C-1A86-05E6-9038-DA8757395ED2}"/>
              </a:ext>
            </a:extLst>
          </p:cNvPr>
          <p:cNvSpPr txBox="1">
            <a:spLocks/>
          </p:cNvSpPr>
          <p:nvPr/>
        </p:nvSpPr>
        <p:spPr>
          <a:xfrm>
            <a:off x="1964368" y="2882786"/>
            <a:ext cx="3268032" cy="881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4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1pPr>
            <a:lvl2pPr marL="609585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6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2pPr>
            <a:lvl3pPr marL="121917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333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3pPr>
            <a:lvl4pPr marL="1828754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4pPr>
            <a:lvl5pPr marL="2438339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5pPr>
            <a:lvl6pPr marL="304792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>
              <a:spcAft>
                <a:spcPts val="0"/>
              </a:spcAft>
            </a:pPr>
            <a:r>
              <a:rPr lang="sv-SE" b="1">
                <a:latin typeface="Calibri" panose="020F0502020204030204" pitchFamily="34" charset="0"/>
              </a:rPr>
              <a:t>Kundens insats</a:t>
            </a:r>
            <a:endParaRPr lang="sv-SE" sz="1800">
              <a:latin typeface="Calibri" panose="020F0502020204030204" pitchFamily="34" charset="0"/>
            </a:endParaRPr>
          </a:p>
          <a:p>
            <a:pPr fontAlgn="ctr">
              <a:spcAft>
                <a:spcPts val="0"/>
              </a:spcAft>
            </a:pPr>
            <a:r>
              <a:rPr lang="sv-SE" sz="1800">
                <a:latin typeface="Calibri" panose="020F0502020204030204" pitchFamily="34" charset="0"/>
              </a:rPr>
              <a:t>(Insatsen för att lösa uppgiften)</a:t>
            </a:r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13D53018-DF57-7CB0-2AFF-B42954211721}"/>
              </a:ext>
            </a:extLst>
          </p:cNvPr>
          <p:cNvSpPr txBox="1">
            <a:spLocks/>
          </p:cNvSpPr>
          <p:nvPr/>
        </p:nvSpPr>
        <p:spPr>
          <a:xfrm>
            <a:off x="1964368" y="4185691"/>
            <a:ext cx="3644118" cy="881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4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1pPr>
            <a:lvl2pPr marL="609585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6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2pPr>
            <a:lvl3pPr marL="121917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333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3pPr>
            <a:lvl4pPr marL="1828754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4pPr>
            <a:lvl5pPr marL="2438339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5pPr>
            <a:lvl6pPr marL="304792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>
              <a:spcAft>
                <a:spcPts val="0"/>
              </a:spcAft>
            </a:pPr>
            <a:r>
              <a:rPr lang="sv-SE" b="1">
                <a:latin typeface="Calibri" panose="020F0502020204030204" pitchFamily="34" charset="0"/>
              </a:rPr>
              <a:t>Kundens upplevelse</a:t>
            </a:r>
            <a:endParaRPr lang="sv-SE" sz="1800">
              <a:latin typeface="Calibri" panose="020F0502020204030204" pitchFamily="34" charset="0"/>
            </a:endParaRPr>
          </a:p>
          <a:p>
            <a:pPr fontAlgn="ctr">
              <a:spcAft>
                <a:spcPts val="0"/>
              </a:spcAft>
            </a:pPr>
            <a:r>
              <a:rPr lang="sv-SE" sz="1800">
                <a:latin typeface="Calibri" panose="020F0502020204030204" pitchFamily="34" charset="0"/>
              </a:rPr>
              <a:t>(Upplevelse och tillfredsställelse)</a:t>
            </a:r>
          </a:p>
        </p:txBody>
      </p:sp>
      <p:sp>
        <p:nvSpPr>
          <p:cNvPr id="10" name="Pil: höger 9">
            <a:extLst>
              <a:ext uri="{FF2B5EF4-FFF2-40B4-BE49-F238E27FC236}">
                <a16:creationId xmlns:a16="http://schemas.microsoft.com/office/drawing/2014/main" id="{9308D345-6F32-A633-DE69-B89536AFC0A4}"/>
              </a:ext>
            </a:extLst>
          </p:cNvPr>
          <p:cNvSpPr/>
          <p:nvPr/>
        </p:nvSpPr>
        <p:spPr>
          <a:xfrm>
            <a:off x="5335903" y="2004922"/>
            <a:ext cx="633845" cy="444864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A01E"/>
              </a:solidFill>
            </a:endParaRPr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3B8C82CF-10BD-85C9-09B4-F27A92D5CB1A}"/>
              </a:ext>
            </a:extLst>
          </p:cNvPr>
          <p:cNvSpPr txBox="1">
            <a:spLocks/>
          </p:cNvSpPr>
          <p:nvPr/>
        </p:nvSpPr>
        <p:spPr>
          <a:xfrm>
            <a:off x="6056800" y="3295753"/>
            <a:ext cx="4032079" cy="4768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  <a:defRPr sz="4267" b="0" kern="120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sv-SE" sz="2400" i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Uppstod det något oväntat?</a:t>
            </a:r>
          </a:p>
        </p:txBody>
      </p:sp>
      <p:sp>
        <p:nvSpPr>
          <p:cNvPr id="12" name="Pil: höger 11">
            <a:extLst>
              <a:ext uri="{FF2B5EF4-FFF2-40B4-BE49-F238E27FC236}">
                <a16:creationId xmlns:a16="http://schemas.microsoft.com/office/drawing/2014/main" id="{99316ED4-5760-EA3B-5C59-BF693B8BF952}"/>
              </a:ext>
            </a:extLst>
          </p:cNvPr>
          <p:cNvSpPr/>
          <p:nvPr/>
        </p:nvSpPr>
        <p:spPr>
          <a:xfrm>
            <a:off x="5337344" y="3315885"/>
            <a:ext cx="633845" cy="444864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A01E"/>
              </a:solidFill>
            </a:endParaRPr>
          </a:p>
        </p:txBody>
      </p:sp>
      <p:sp>
        <p:nvSpPr>
          <p:cNvPr id="13" name="Rubrik 1">
            <a:extLst>
              <a:ext uri="{FF2B5EF4-FFF2-40B4-BE49-F238E27FC236}">
                <a16:creationId xmlns:a16="http://schemas.microsoft.com/office/drawing/2014/main" id="{760DBF8A-D130-8342-A95F-EB8EA736B72B}"/>
              </a:ext>
            </a:extLst>
          </p:cNvPr>
          <p:cNvSpPr txBox="1">
            <a:spLocks/>
          </p:cNvSpPr>
          <p:nvPr/>
        </p:nvSpPr>
        <p:spPr>
          <a:xfrm>
            <a:off x="7761262" y="7358376"/>
            <a:ext cx="2942912" cy="5651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  <a:defRPr sz="4267" b="0" kern="120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sv-SE" sz="2800">
                <a:solidFill>
                  <a:schemeClr val="tx1"/>
                </a:solidFill>
                <a:latin typeface="Calibri"/>
              </a:rPr>
              <a:t>Hur kändes det?</a:t>
            </a:r>
            <a:endParaRPr lang="sv-SE" sz="110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4" name="Rubrik 1">
            <a:extLst>
              <a:ext uri="{FF2B5EF4-FFF2-40B4-BE49-F238E27FC236}">
                <a16:creationId xmlns:a16="http://schemas.microsoft.com/office/drawing/2014/main" id="{A23ED7A4-7EE5-93BC-99CB-7ED240068F39}"/>
              </a:ext>
            </a:extLst>
          </p:cNvPr>
          <p:cNvSpPr txBox="1">
            <a:spLocks/>
          </p:cNvSpPr>
          <p:nvPr/>
        </p:nvSpPr>
        <p:spPr>
          <a:xfrm>
            <a:off x="6055360" y="4360260"/>
            <a:ext cx="3644118" cy="4768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  <a:defRPr sz="4267" b="0" kern="120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sv-SE" sz="2400" i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Hur kändes det?</a:t>
            </a:r>
          </a:p>
        </p:txBody>
      </p:sp>
      <p:sp>
        <p:nvSpPr>
          <p:cNvPr id="15" name="Pil: höger 14">
            <a:extLst>
              <a:ext uri="{FF2B5EF4-FFF2-40B4-BE49-F238E27FC236}">
                <a16:creationId xmlns:a16="http://schemas.microsoft.com/office/drawing/2014/main" id="{DFD86BEB-4F09-998B-2E75-E285289E0992}"/>
              </a:ext>
            </a:extLst>
          </p:cNvPr>
          <p:cNvSpPr/>
          <p:nvPr/>
        </p:nvSpPr>
        <p:spPr>
          <a:xfrm>
            <a:off x="5335903" y="4380392"/>
            <a:ext cx="633845" cy="444864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A01E"/>
              </a:solidFill>
            </a:endParaRP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B4CE705E-D04D-1168-2FBE-09CF9762F092}"/>
              </a:ext>
            </a:extLst>
          </p:cNvPr>
          <p:cNvSpPr txBox="1"/>
          <p:nvPr/>
        </p:nvSpPr>
        <p:spPr>
          <a:xfrm>
            <a:off x="2643396" y="5863579"/>
            <a:ext cx="54084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1" i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Källa: </a:t>
            </a:r>
            <a:r>
              <a:rPr lang="sv-SE" sz="1200" b="0" i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Användbarhet definieras enligt ISO-normen 9241-11 som följande: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0" i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Den grad i</a:t>
            </a:r>
            <a:r>
              <a:rPr lang="sv-SE" sz="1200" b="1" i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sv-SE" sz="1200" i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vilken användare i ett givet sammanhang kan bruka en produkt för att uppnå specifika mål på ett ändamålsenligt, effektivt och för användaren tillfredsställande sätt.</a:t>
            </a:r>
            <a:endParaRPr lang="sv-SE" sz="1200" i="1"/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DA270A64-2A6B-3FC8-6831-133A3CB69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81" y="5946591"/>
            <a:ext cx="2371061" cy="600075"/>
          </a:xfrm>
          <a:prstGeom prst="rect">
            <a:avLst/>
          </a:prstGeom>
        </p:spPr>
      </p:pic>
      <p:sp>
        <p:nvSpPr>
          <p:cNvPr id="21" name="Rektangel: rundade hörn 20">
            <a:extLst>
              <a:ext uri="{FF2B5EF4-FFF2-40B4-BE49-F238E27FC236}">
                <a16:creationId xmlns:a16="http://schemas.microsoft.com/office/drawing/2014/main" id="{4171328E-883A-E3F1-9981-944A56C62668}"/>
              </a:ext>
            </a:extLst>
          </p:cNvPr>
          <p:cNvSpPr/>
          <p:nvPr/>
        </p:nvSpPr>
        <p:spPr>
          <a:xfrm>
            <a:off x="8311116" y="5945372"/>
            <a:ext cx="3065721" cy="6468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520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0" grpId="0" animBg="1"/>
      <p:bldP spid="11" grpId="0"/>
      <p:bldP spid="12" grpId="0" animBg="1"/>
      <p:bldP spid="14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1109CB3A-334C-4A61-9F52-BBFD696EA0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sz="5850"/>
              <a:t>Tack!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76227431-68FB-FA26-1297-263408902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81" y="5946591"/>
            <a:ext cx="2743200" cy="600075"/>
          </a:xfrm>
          <a:prstGeom prst="rect">
            <a:avLst/>
          </a:prstGeom>
        </p:spPr>
      </p:pic>
      <p:pic>
        <p:nvPicPr>
          <p:cNvPr id="5" name="Bildobjekt 3">
            <a:extLst>
              <a:ext uri="{FF2B5EF4-FFF2-40B4-BE49-F238E27FC236}">
                <a16:creationId xmlns:a16="http://schemas.microsoft.com/office/drawing/2014/main" id="{D3A439F9-A33A-A58E-8670-F217EE32C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424" y="5837288"/>
            <a:ext cx="4905153" cy="827540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38C3B90D-6E01-F07E-E32F-51BA5240C591}"/>
              </a:ext>
            </a:extLst>
          </p:cNvPr>
          <p:cNvSpPr txBox="1"/>
          <p:nvPr/>
        </p:nvSpPr>
        <p:spPr>
          <a:xfrm>
            <a:off x="511628" y="5739317"/>
            <a:ext cx="36343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/>
              <a:t>Rebecka Janols</a:t>
            </a:r>
          </a:p>
          <a:p>
            <a:r>
              <a:rPr lang="sv-SE"/>
              <a:t>Innovationsledare Umeå kommun</a:t>
            </a:r>
          </a:p>
          <a:p>
            <a:r>
              <a:rPr lang="sv-SE"/>
              <a:t>Rebecka.janols@umea.se</a:t>
            </a:r>
          </a:p>
        </p:txBody>
      </p:sp>
    </p:spTree>
    <p:extLst>
      <p:ext uri="{BB962C8B-B14F-4D97-AF65-F5344CB8AC3E}">
        <p14:creationId xmlns:p14="http://schemas.microsoft.com/office/powerpoint/2010/main" val="1480823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1109CB3A-334C-4A61-9F52-BBFD696EA0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sz="5400"/>
              <a:t>Vandra i </a:t>
            </a:r>
            <a:br>
              <a:rPr lang="sv-SE" sz="5400"/>
            </a:br>
            <a:r>
              <a:rPr lang="sv-SE" sz="5400"/>
              <a:t>kundens </a:t>
            </a:r>
            <a:br>
              <a:rPr lang="sv-SE" sz="5400"/>
            </a:br>
            <a:r>
              <a:rPr lang="sv-SE" sz="5400"/>
              <a:t>digitala skor 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EEB0F5D3-AF57-4503-A306-89EB7833683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63352" y="476672"/>
            <a:ext cx="10271125" cy="787400"/>
          </a:xfrm>
        </p:spPr>
        <p:txBody>
          <a:bodyPr/>
          <a:lstStyle/>
          <a:p>
            <a:pPr algn="ctr"/>
            <a:r>
              <a:rPr lang="sv-SE" sz="3600" err="1">
                <a:solidFill>
                  <a:schemeClr val="bg1"/>
                </a:solidFill>
              </a:rPr>
              <a:t>Lärlabb</a:t>
            </a:r>
            <a:r>
              <a:rPr lang="sv-SE" sz="3600">
                <a:solidFill>
                  <a:schemeClr val="bg1"/>
                </a:solidFill>
              </a:rPr>
              <a:t> H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0BD76A89-4E5D-291D-A2B5-97F14A9CA7D8}"/>
              </a:ext>
            </a:extLst>
          </p:cNvPr>
          <p:cNvSpPr txBox="1"/>
          <p:nvPr/>
        </p:nvSpPr>
        <p:spPr>
          <a:xfrm>
            <a:off x="652994" y="3309577"/>
            <a:ext cx="10543325" cy="196977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sv-SE" b="0">
              <a:solidFill>
                <a:schemeClr val="bg1"/>
              </a:solidFill>
              <a:effectLst/>
              <a:latin typeface="Calibri"/>
              <a:cs typeface="Calibri"/>
            </a:endParaRPr>
          </a:p>
          <a:p>
            <a:r>
              <a:rPr lang="sv-SE" b="1">
                <a:solidFill>
                  <a:schemeClr val="bg1"/>
                </a:solidFill>
                <a:ea typeface="+mn-lt"/>
                <a:cs typeface="+mn-lt"/>
              </a:rPr>
              <a:t>Syfte: </a:t>
            </a:r>
            <a:r>
              <a:rPr lang="sv-SE" sz="1600">
                <a:solidFill>
                  <a:schemeClr val="bg1"/>
                </a:solidFill>
                <a:ea typeface="+mn-lt"/>
                <a:cs typeface="+mn-lt"/>
              </a:rPr>
              <a:t>På detta </a:t>
            </a:r>
            <a:r>
              <a:rPr lang="sv-SE" sz="1600" err="1">
                <a:solidFill>
                  <a:schemeClr val="bg1"/>
                </a:solidFill>
                <a:ea typeface="+mn-lt"/>
                <a:cs typeface="+mn-lt"/>
              </a:rPr>
              <a:t>lärlabb</a:t>
            </a:r>
            <a:r>
              <a:rPr lang="sv-SE" sz="1600">
                <a:solidFill>
                  <a:schemeClr val="bg1"/>
                </a:solidFill>
                <a:ea typeface="+mn-lt"/>
                <a:cs typeface="+mn-lt"/>
              </a:rPr>
              <a:t> testar vi varandras och egna självservicelösningar utifrån ett användarperspektiv och reflekterar över det vi ser. </a:t>
            </a:r>
            <a:r>
              <a:rPr lang="sv-SE" sz="1600" i="1">
                <a:solidFill>
                  <a:schemeClr val="bg1"/>
                </a:solidFill>
                <a:ea typeface="+mn-lt"/>
                <a:cs typeface="+mn-lt"/>
              </a:rPr>
              <a:t>Vad upplever användaren? Hur skulle upplevelsen kunna bli bättre? </a:t>
            </a:r>
          </a:p>
          <a:p>
            <a:endParaRPr lang="sv-SE" sz="1600">
              <a:solidFill>
                <a:schemeClr val="bg1"/>
              </a:solidFill>
              <a:cs typeface="Arial"/>
            </a:endParaRPr>
          </a:p>
          <a:p>
            <a:r>
              <a:rPr lang="sv-SE" b="1">
                <a:solidFill>
                  <a:schemeClr val="bg1"/>
                </a:solidFill>
                <a:ea typeface="+mn-lt"/>
                <a:cs typeface="+mn-lt"/>
              </a:rPr>
              <a:t>Ambition: </a:t>
            </a:r>
            <a:r>
              <a:rPr lang="sv-SE" sz="1600">
                <a:solidFill>
                  <a:schemeClr val="bg1"/>
                </a:solidFill>
                <a:ea typeface="+mn-lt"/>
                <a:cs typeface="+mn-lt"/>
              </a:rPr>
              <a:t>Nyfiket testa och träna på metod/er för digitalt utvecklingsarbete</a:t>
            </a:r>
            <a:endParaRPr lang="sv-SE">
              <a:solidFill>
                <a:schemeClr val="bg1"/>
              </a:solidFill>
            </a:endParaRPr>
          </a:p>
          <a:p>
            <a:br>
              <a:rPr lang="sv-SE"/>
            </a:br>
            <a:endParaRPr lang="sv-SE">
              <a:cs typeface="Arial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3D57648-0CD0-AEEF-7FBE-CF4D87C8A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81" y="5946591"/>
            <a:ext cx="2743200" cy="600075"/>
          </a:xfrm>
          <a:prstGeom prst="rect">
            <a:avLst/>
          </a:prstGeom>
        </p:spPr>
      </p:pic>
      <p:pic>
        <p:nvPicPr>
          <p:cNvPr id="5" name="Bildobjekt 3">
            <a:extLst>
              <a:ext uri="{FF2B5EF4-FFF2-40B4-BE49-F238E27FC236}">
                <a16:creationId xmlns:a16="http://schemas.microsoft.com/office/drawing/2014/main" id="{1049FAC4-EFFB-BF8E-8C34-5A5F689A8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424" y="5837288"/>
            <a:ext cx="4905153" cy="82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01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3B150F6-706D-8E57-E0EB-425E831ACF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B662464-431A-D323-F57C-AD7B797B7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837" y="852487"/>
            <a:ext cx="7934325" cy="529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22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78418F9-B679-29CD-7F91-6397265DE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Vad upplever kunden?</a:t>
            </a:r>
          </a:p>
        </p:txBody>
      </p:sp>
      <p:pic>
        <p:nvPicPr>
          <p:cNvPr id="7" name="Bildobjekt 6" descr="Businessman tummen upp">
            <a:extLst>
              <a:ext uri="{FF2B5EF4-FFF2-40B4-BE49-F238E27FC236}">
                <a16:creationId xmlns:a16="http://schemas.microsoft.com/office/drawing/2014/main" id="{15D324FD-BF48-9303-A937-7043D7EFA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232" y="817232"/>
            <a:ext cx="1122798" cy="3435304"/>
          </a:xfrm>
          <a:prstGeom prst="rect">
            <a:avLst/>
          </a:prstGeom>
        </p:spPr>
      </p:pic>
      <p:pic>
        <p:nvPicPr>
          <p:cNvPr id="8" name="Bildobjekt 7" descr="Gympaskor kvinnaa armar aktiverade">
            <a:extLst>
              <a:ext uri="{FF2B5EF4-FFF2-40B4-BE49-F238E27FC236}">
                <a16:creationId xmlns:a16="http://schemas.microsoft.com/office/drawing/2014/main" id="{DA6BA66A-860D-7119-8C21-13EC9006D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141" y="2349111"/>
            <a:ext cx="1139910" cy="3435303"/>
          </a:xfrm>
          <a:prstGeom prst="rect">
            <a:avLst/>
          </a:prstGeom>
        </p:spPr>
      </p:pic>
      <p:pic>
        <p:nvPicPr>
          <p:cNvPr id="9" name="Bildobjekt 8" descr="Affärs man som glädjeerar å ena sidan">
            <a:extLst>
              <a:ext uri="{FF2B5EF4-FFF2-40B4-BE49-F238E27FC236}">
                <a16:creationId xmlns:a16="http://schemas.microsoft.com/office/drawing/2014/main" id="{4CFEF592-F8E2-EF0C-B935-AC76060767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524" y="1360575"/>
            <a:ext cx="1348707" cy="3435304"/>
          </a:xfrm>
          <a:prstGeom prst="rect">
            <a:avLst/>
          </a:prstGeom>
        </p:spPr>
      </p:pic>
      <p:pic>
        <p:nvPicPr>
          <p:cNvPr id="10" name="Bildobjekt 9" descr="Gamla kvinna tummen ned">
            <a:extLst>
              <a:ext uri="{FF2B5EF4-FFF2-40B4-BE49-F238E27FC236}">
                <a16:creationId xmlns:a16="http://schemas.microsoft.com/office/drawing/2014/main" id="{9E29BFAA-EB6A-5443-EC79-56DF9D5C6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949" y="2534883"/>
            <a:ext cx="1397080" cy="3435305"/>
          </a:xfrm>
          <a:prstGeom prst="rect">
            <a:avLst/>
          </a:prstGeom>
        </p:spPr>
      </p:pic>
      <p:pic>
        <p:nvPicPr>
          <p:cNvPr id="11" name="Bildobjekt 10" descr="Unga affärs kvinna med händerna på huvudet">
            <a:extLst>
              <a:ext uri="{FF2B5EF4-FFF2-40B4-BE49-F238E27FC236}">
                <a16:creationId xmlns:a16="http://schemas.microsoft.com/office/drawing/2014/main" id="{57DE033D-C988-2D1B-D8DE-396275A2F6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84" y="1711347"/>
            <a:ext cx="1037469" cy="3435305"/>
          </a:xfrm>
          <a:prstGeom prst="rect">
            <a:avLst/>
          </a:prstGeom>
        </p:spPr>
      </p:pic>
      <p:pic>
        <p:nvPicPr>
          <p:cNvPr id="12" name="Bildobjekt 11" descr="Businessman handen på bak Sidan">
            <a:extLst>
              <a:ext uri="{FF2B5EF4-FFF2-40B4-BE49-F238E27FC236}">
                <a16:creationId xmlns:a16="http://schemas.microsoft.com/office/drawing/2014/main" id="{EDC6E930-4ABC-0935-F613-21363114AA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271" y="1545175"/>
            <a:ext cx="1145835" cy="3435305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8F131F98-2AA7-4069-D059-4344ACEB1973}"/>
              </a:ext>
            </a:extLst>
          </p:cNvPr>
          <p:cNvSpPr txBox="1"/>
          <p:nvPr/>
        </p:nvSpPr>
        <p:spPr>
          <a:xfrm>
            <a:off x="4181013" y="5599748"/>
            <a:ext cx="598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/>
              <a:t>Från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8260B42A-7BD1-8468-AFD3-D784097F5B66}"/>
              </a:ext>
            </a:extLst>
          </p:cNvPr>
          <p:cNvSpPr txBox="1"/>
          <p:nvPr/>
        </p:nvSpPr>
        <p:spPr>
          <a:xfrm>
            <a:off x="7174633" y="5600856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/>
              <a:t>Till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5F8F26E4-2F7D-07D7-E528-0221CFAED9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981" y="5946591"/>
            <a:ext cx="2743200" cy="600075"/>
          </a:xfrm>
          <a:prstGeom prst="rect">
            <a:avLst/>
          </a:prstGeom>
        </p:spPr>
      </p:pic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E243C097-46F0-5EFD-FA39-60E88AA9BB46}"/>
              </a:ext>
            </a:extLst>
          </p:cNvPr>
          <p:cNvSpPr/>
          <p:nvPr/>
        </p:nvSpPr>
        <p:spPr>
          <a:xfrm>
            <a:off x="8311116" y="5954232"/>
            <a:ext cx="3127744" cy="6379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9" name="Bild 18" descr="Tummen upp med hel fyllning">
            <a:extLst>
              <a:ext uri="{FF2B5EF4-FFF2-40B4-BE49-F238E27FC236}">
                <a16:creationId xmlns:a16="http://schemas.microsoft.com/office/drawing/2014/main" id="{C79E63C9-CA51-2280-D14A-CA17F9D9AE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84437" y="5178425"/>
            <a:ext cx="914400" cy="914400"/>
          </a:xfrm>
          <a:prstGeom prst="rect">
            <a:avLst/>
          </a:prstGeom>
        </p:spPr>
      </p:pic>
      <p:pic>
        <p:nvPicPr>
          <p:cNvPr id="21" name="Bild 20" descr="Tummen ned med hel fyllning">
            <a:extLst>
              <a:ext uri="{FF2B5EF4-FFF2-40B4-BE49-F238E27FC236}">
                <a16:creationId xmlns:a16="http://schemas.microsoft.com/office/drawing/2014/main" id="{8B236CDE-D0E4-DA1E-48BE-CD4D28A3A2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96109" y="543104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2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78418F9-B679-29CD-7F91-6397265DE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Tre värden för kunden</a:t>
            </a:r>
          </a:p>
        </p:txBody>
      </p:sp>
      <p:pic>
        <p:nvPicPr>
          <p:cNvPr id="7" name="Bildobjekt 6" descr="Businessman tummen upp">
            <a:extLst>
              <a:ext uri="{FF2B5EF4-FFF2-40B4-BE49-F238E27FC236}">
                <a16:creationId xmlns:a16="http://schemas.microsoft.com/office/drawing/2014/main" id="{15D324FD-BF48-9303-A937-7043D7EFA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232" y="817232"/>
            <a:ext cx="1122798" cy="3435304"/>
          </a:xfrm>
          <a:prstGeom prst="rect">
            <a:avLst/>
          </a:prstGeom>
        </p:spPr>
      </p:pic>
      <p:pic>
        <p:nvPicPr>
          <p:cNvPr id="8" name="Bildobjekt 7" descr="Gympaskor kvinnaa armar aktiverade">
            <a:extLst>
              <a:ext uri="{FF2B5EF4-FFF2-40B4-BE49-F238E27FC236}">
                <a16:creationId xmlns:a16="http://schemas.microsoft.com/office/drawing/2014/main" id="{DA6BA66A-860D-7119-8C21-13EC9006D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141" y="2349111"/>
            <a:ext cx="1139910" cy="3435303"/>
          </a:xfrm>
          <a:prstGeom prst="rect">
            <a:avLst/>
          </a:prstGeom>
        </p:spPr>
      </p:pic>
      <p:pic>
        <p:nvPicPr>
          <p:cNvPr id="9" name="Bildobjekt 8" descr="Affärs man som glädjeerar å ena sidan">
            <a:extLst>
              <a:ext uri="{FF2B5EF4-FFF2-40B4-BE49-F238E27FC236}">
                <a16:creationId xmlns:a16="http://schemas.microsoft.com/office/drawing/2014/main" id="{4CFEF592-F8E2-EF0C-B935-AC76060767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524" y="1360575"/>
            <a:ext cx="1348707" cy="3435304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1CD196A4-2DF3-3C5C-5397-11A9366057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694" y="1474957"/>
            <a:ext cx="1436368" cy="1436368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BABC7FD4-7721-BEC5-FAFE-2719F422A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694" y="2781389"/>
            <a:ext cx="1436368" cy="1436368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99688DF1-BC14-519B-43B0-6C30474A47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694" y="3971154"/>
            <a:ext cx="1436368" cy="1436368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AE3A5E71-3D1A-0439-7A59-5BFF05810295}"/>
              </a:ext>
            </a:extLst>
          </p:cNvPr>
          <p:cNvSpPr txBox="1">
            <a:spLocks/>
          </p:cNvSpPr>
          <p:nvPr/>
        </p:nvSpPr>
        <p:spPr>
          <a:xfrm>
            <a:off x="1643062" y="1734282"/>
            <a:ext cx="5092500" cy="881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4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1pPr>
            <a:lvl2pPr marL="609585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6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2pPr>
            <a:lvl3pPr marL="121917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333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3pPr>
            <a:lvl4pPr marL="1828754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4pPr>
            <a:lvl5pPr marL="2438339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5pPr>
            <a:lvl6pPr marL="304792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>
              <a:spcAft>
                <a:spcPts val="0"/>
              </a:spcAft>
            </a:pPr>
            <a:r>
              <a:rPr lang="sv-SE" b="1">
                <a:latin typeface="Calibri" panose="020F0502020204030204" pitchFamily="34" charset="0"/>
              </a:rPr>
              <a:t>Kundrelevans</a:t>
            </a:r>
            <a:r>
              <a:rPr lang="sv-SE" sz="1800">
                <a:latin typeface="Calibri" panose="020F0502020204030204" pitchFamily="34" charset="0"/>
              </a:rPr>
              <a:t> </a:t>
            </a:r>
          </a:p>
          <a:p>
            <a:pPr fontAlgn="ctr">
              <a:spcAft>
                <a:spcPts val="0"/>
              </a:spcAft>
            </a:pPr>
            <a:r>
              <a:rPr lang="sv-SE" sz="1800">
                <a:latin typeface="Calibri" panose="020F0502020204030204" pitchFamily="34" charset="0"/>
              </a:rPr>
              <a:t>(förmåga att lösa uppgiften)</a:t>
            </a:r>
          </a:p>
        </p:txBody>
      </p:sp>
      <p:sp>
        <p:nvSpPr>
          <p:cNvPr id="16" name="Platshållare för text 4">
            <a:extLst>
              <a:ext uri="{FF2B5EF4-FFF2-40B4-BE49-F238E27FC236}">
                <a16:creationId xmlns:a16="http://schemas.microsoft.com/office/drawing/2014/main" id="{5E9FEC43-6304-ADAB-18DB-24B4BB3C6725}"/>
              </a:ext>
            </a:extLst>
          </p:cNvPr>
          <p:cNvSpPr txBox="1">
            <a:spLocks/>
          </p:cNvSpPr>
          <p:nvPr/>
        </p:nvSpPr>
        <p:spPr>
          <a:xfrm>
            <a:off x="1643062" y="2852718"/>
            <a:ext cx="5092500" cy="881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4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1pPr>
            <a:lvl2pPr marL="609585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6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2pPr>
            <a:lvl3pPr marL="121917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333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3pPr>
            <a:lvl4pPr marL="1828754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4pPr>
            <a:lvl5pPr marL="2438339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5pPr>
            <a:lvl6pPr marL="304792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>
              <a:spcAft>
                <a:spcPts val="0"/>
              </a:spcAft>
            </a:pPr>
            <a:r>
              <a:rPr lang="sv-SE" b="1">
                <a:latin typeface="Calibri" panose="020F0502020204030204" pitchFamily="34" charset="0"/>
              </a:rPr>
              <a:t>Kundens insats</a:t>
            </a:r>
            <a:endParaRPr lang="sv-SE" sz="1800">
              <a:latin typeface="Calibri" panose="020F0502020204030204" pitchFamily="34" charset="0"/>
            </a:endParaRPr>
          </a:p>
          <a:p>
            <a:pPr fontAlgn="ctr">
              <a:spcAft>
                <a:spcPts val="0"/>
              </a:spcAft>
            </a:pPr>
            <a:r>
              <a:rPr lang="sv-SE" sz="1800">
                <a:latin typeface="Calibri" panose="020F0502020204030204" pitchFamily="34" charset="0"/>
              </a:rPr>
              <a:t>(Insatsen för att lösa uppgiften)</a:t>
            </a:r>
          </a:p>
        </p:txBody>
      </p:sp>
      <p:sp>
        <p:nvSpPr>
          <p:cNvPr id="17" name="Platshållare för text 4">
            <a:extLst>
              <a:ext uri="{FF2B5EF4-FFF2-40B4-BE49-F238E27FC236}">
                <a16:creationId xmlns:a16="http://schemas.microsoft.com/office/drawing/2014/main" id="{77E6A39C-1B0A-65E6-465D-BE8FBA413CE9}"/>
              </a:ext>
            </a:extLst>
          </p:cNvPr>
          <p:cNvSpPr txBox="1">
            <a:spLocks/>
          </p:cNvSpPr>
          <p:nvPr/>
        </p:nvSpPr>
        <p:spPr>
          <a:xfrm>
            <a:off x="1643062" y="4155623"/>
            <a:ext cx="5092500" cy="881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4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1pPr>
            <a:lvl2pPr marL="609585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6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2pPr>
            <a:lvl3pPr marL="121917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333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3pPr>
            <a:lvl4pPr marL="1828754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4pPr>
            <a:lvl5pPr marL="2438339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5pPr>
            <a:lvl6pPr marL="304792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>
              <a:spcAft>
                <a:spcPts val="0"/>
              </a:spcAft>
            </a:pPr>
            <a:r>
              <a:rPr lang="sv-SE" b="1">
                <a:latin typeface="Calibri" panose="020F0502020204030204" pitchFamily="34" charset="0"/>
              </a:rPr>
              <a:t>Kundens upplevelse</a:t>
            </a:r>
            <a:endParaRPr lang="sv-SE" sz="1800">
              <a:latin typeface="Calibri" panose="020F0502020204030204" pitchFamily="34" charset="0"/>
            </a:endParaRPr>
          </a:p>
          <a:p>
            <a:pPr fontAlgn="ctr">
              <a:spcAft>
                <a:spcPts val="0"/>
              </a:spcAft>
            </a:pPr>
            <a:r>
              <a:rPr lang="sv-SE" sz="1800">
                <a:latin typeface="Calibri" panose="020F0502020204030204" pitchFamily="34" charset="0"/>
              </a:rPr>
              <a:t>(Upplevelse och tillfredsställelse)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1242FF9E-6C97-B55F-71B5-A591B9A77FE1}"/>
              </a:ext>
            </a:extLst>
          </p:cNvPr>
          <p:cNvSpPr txBox="1"/>
          <p:nvPr/>
        </p:nvSpPr>
        <p:spPr>
          <a:xfrm>
            <a:off x="2643396" y="5863579"/>
            <a:ext cx="54084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1" i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Källa: </a:t>
            </a:r>
            <a:r>
              <a:rPr lang="sv-SE" sz="1200" b="0" i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Användbarhet definieras enligt ISO standarden 9241-11 som följande: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0" i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Den grad i</a:t>
            </a:r>
            <a:r>
              <a:rPr lang="sv-SE" sz="1200" b="1" i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sv-SE" sz="1200" i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vilken användare i ett givet sammanhang kan bruka en produkt för att uppnå specifika mål på ett ändamålsenligt, effektivt och för användaren tillfredsställande sätt.</a:t>
            </a:r>
            <a:endParaRPr lang="sv-SE" sz="1200" i="1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AF574A02-399D-91EA-540E-A869EEA34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981" y="5955451"/>
            <a:ext cx="2335619" cy="591215"/>
          </a:xfrm>
          <a:prstGeom prst="rect">
            <a:avLst/>
          </a:prstGeom>
        </p:spPr>
      </p:pic>
      <p:sp>
        <p:nvSpPr>
          <p:cNvPr id="12" name="Rektangel: rundade hörn 11">
            <a:extLst>
              <a:ext uri="{FF2B5EF4-FFF2-40B4-BE49-F238E27FC236}">
                <a16:creationId xmlns:a16="http://schemas.microsoft.com/office/drawing/2014/main" id="{7FF3EC3D-E86D-9BB6-1B81-B4984A5C1A55}"/>
              </a:ext>
            </a:extLst>
          </p:cNvPr>
          <p:cNvSpPr/>
          <p:nvPr/>
        </p:nvSpPr>
        <p:spPr>
          <a:xfrm>
            <a:off x="8311116" y="5954232"/>
            <a:ext cx="3127744" cy="6379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9869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 9">
            <a:extLst>
              <a:ext uri="{FF2B5EF4-FFF2-40B4-BE49-F238E27FC236}">
                <a16:creationId xmlns:a16="http://schemas.microsoft.com/office/drawing/2014/main" id="{9D1C3F84-8BB1-9E90-D14F-47F8B10193C8}"/>
              </a:ext>
            </a:extLst>
          </p:cNvPr>
          <p:cNvGrpSpPr/>
          <p:nvPr/>
        </p:nvGrpSpPr>
        <p:grpSpPr>
          <a:xfrm>
            <a:off x="5933440" y="1545167"/>
            <a:ext cx="3434080" cy="3311313"/>
            <a:chOff x="5933440" y="1545167"/>
            <a:chExt cx="3434080" cy="3311313"/>
          </a:xfrm>
        </p:grpSpPr>
        <p:sp>
          <p:nvSpPr>
            <p:cNvPr id="8" name="Rektangel: rundade hörn 7">
              <a:extLst>
                <a:ext uri="{FF2B5EF4-FFF2-40B4-BE49-F238E27FC236}">
                  <a16:creationId xmlns:a16="http://schemas.microsoft.com/office/drawing/2014/main" id="{38D52B25-5C0E-9345-BCD2-C044FACCF954}"/>
                </a:ext>
              </a:extLst>
            </p:cNvPr>
            <p:cNvSpPr/>
            <p:nvPr/>
          </p:nvSpPr>
          <p:spPr>
            <a:xfrm>
              <a:off x="5933440" y="1545167"/>
              <a:ext cx="3434080" cy="3311313"/>
            </a:xfrm>
            <a:prstGeom prst="roundRect">
              <a:avLst/>
            </a:prstGeom>
            <a:solidFill>
              <a:schemeClr val="tx2">
                <a:lumMod val="9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" name="Ellips 3">
              <a:extLst>
                <a:ext uri="{FF2B5EF4-FFF2-40B4-BE49-F238E27FC236}">
                  <a16:creationId xmlns:a16="http://schemas.microsoft.com/office/drawing/2014/main" id="{0BB1809D-639E-036C-47CB-CBD2200CD9D6}"/>
                </a:ext>
              </a:extLst>
            </p:cNvPr>
            <p:cNvSpPr/>
            <p:nvPr/>
          </p:nvSpPr>
          <p:spPr>
            <a:xfrm>
              <a:off x="8577984" y="1613480"/>
              <a:ext cx="468000" cy="46651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>
                  <a:solidFill>
                    <a:sysClr val="windowText" lastClr="000000"/>
                  </a:solidFill>
                </a:rPr>
                <a:t>2</a:t>
              </a:r>
            </a:p>
          </p:txBody>
        </p:sp>
      </p:grpSp>
      <p:grpSp>
        <p:nvGrpSpPr>
          <p:cNvPr id="5" name="Grupp 4">
            <a:extLst>
              <a:ext uri="{FF2B5EF4-FFF2-40B4-BE49-F238E27FC236}">
                <a16:creationId xmlns:a16="http://schemas.microsoft.com/office/drawing/2014/main" id="{CD0A0DB7-FEA1-BFDD-BA2A-5612691C33CB}"/>
              </a:ext>
            </a:extLst>
          </p:cNvPr>
          <p:cNvGrpSpPr/>
          <p:nvPr/>
        </p:nvGrpSpPr>
        <p:grpSpPr>
          <a:xfrm>
            <a:off x="2377440" y="1545167"/>
            <a:ext cx="3180080" cy="3311313"/>
            <a:chOff x="2377440" y="1545167"/>
            <a:chExt cx="3180080" cy="3311313"/>
          </a:xfrm>
        </p:grpSpPr>
        <p:sp>
          <p:nvSpPr>
            <p:cNvPr id="7" name="Rektangel: rundade hörn 6">
              <a:extLst>
                <a:ext uri="{FF2B5EF4-FFF2-40B4-BE49-F238E27FC236}">
                  <a16:creationId xmlns:a16="http://schemas.microsoft.com/office/drawing/2014/main" id="{DB75916B-E380-51BF-C2AC-07327E6F4C8A}"/>
                </a:ext>
              </a:extLst>
            </p:cNvPr>
            <p:cNvSpPr/>
            <p:nvPr/>
          </p:nvSpPr>
          <p:spPr>
            <a:xfrm>
              <a:off x="2377440" y="1545167"/>
              <a:ext cx="3180080" cy="3311313"/>
            </a:xfrm>
            <a:prstGeom prst="roundRect">
              <a:avLst/>
            </a:prstGeom>
            <a:solidFill>
              <a:schemeClr val="tx2">
                <a:lumMod val="95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" name="Ellips 2">
              <a:extLst>
                <a:ext uri="{FF2B5EF4-FFF2-40B4-BE49-F238E27FC236}">
                  <a16:creationId xmlns:a16="http://schemas.microsoft.com/office/drawing/2014/main" id="{F34C2875-3397-C778-B02A-B6C113C39798}"/>
                </a:ext>
              </a:extLst>
            </p:cNvPr>
            <p:cNvSpPr/>
            <p:nvPr/>
          </p:nvSpPr>
          <p:spPr>
            <a:xfrm>
              <a:off x="4837589" y="1613480"/>
              <a:ext cx="468000" cy="46651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>
                  <a:solidFill>
                    <a:sysClr val="windowText" lastClr="000000"/>
                  </a:solidFill>
                </a:rPr>
                <a:t>1</a:t>
              </a:r>
            </a:p>
          </p:txBody>
        </p:sp>
      </p:grp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414D18E6-99AA-4F57-9D75-FEC1660B67E5}"/>
              </a:ext>
            </a:extLst>
          </p:cNvPr>
          <p:cNvSpPr/>
          <p:nvPr/>
        </p:nvSpPr>
        <p:spPr>
          <a:xfrm>
            <a:off x="9562736" y="1613480"/>
            <a:ext cx="1893568" cy="3141400"/>
          </a:xfrm>
          <a:prstGeom prst="roundRect">
            <a:avLst/>
          </a:prstGeom>
          <a:solidFill>
            <a:schemeClr val="tx2">
              <a:lumMod val="9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14" name="Bildobjekt 113">
            <a:extLst>
              <a:ext uri="{FF2B5EF4-FFF2-40B4-BE49-F238E27FC236}">
                <a16:creationId xmlns:a16="http://schemas.microsoft.com/office/drawing/2014/main" id="{6825A3B3-9838-CC05-A462-419466C7E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50" y="1617289"/>
            <a:ext cx="11491956" cy="421270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15CF8D-A4F3-A0D3-EE8D-280DB4FF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828" y="501446"/>
            <a:ext cx="10272185" cy="779992"/>
          </a:xfrm>
        </p:spPr>
        <p:txBody>
          <a:bodyPr/>
          <a:lstStyle/>
          <a:p>
            <a:r>
              <a:rPr lang="sv-SE" b="1" i="0">
                <a:solidFill>
                  <a:srgbClr val="0050A0"/>
                </a:solidFill>
                <a:effectLst/>
                <a:latin typeface="Calibri" panose="020F0502020204030204" pitchFamily="34" charset="0"/>
              </a:rPr>
              <a:t>Agenda för dagens </a:t>
            </a:r>
            <a:r>
              <a:rPr lang="sv-SE" b="1" i="0" err="1">
                <a:solidFill>
                  <a:srgbClr val="0050A0"/>
                </a:solidFill>
                <a:effectLst/>
                <a:latin typeface="Calibri" panose="020F0502020204030204" pitchFamily="34" charset="0"/>
              </a:rPr>
              <a:t>lärlabb</a:t>
            </a:r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E3EEF14F-4A91-7C61-BBA6-92E5CF16B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94" y="1474957"/>
            <a:ext cx="1436368" cy="1436368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4891CF7B-ADC1-E946-4B14-63B6B71B5F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981" y="5946591"/>
            <a:ext cx="2743200" cy="600075"/>
          </a:xfrm>
          <a:prstGeom prst="rect">
            <a:avLst/>
          </a:prstGeom>
        </p:spPr>
      </p:pic>
      <p:sp>
        <p:nvSpPr>
          <p:cNvPr id="14" name="Rektangel: rundade hörn 13">
            <a:extLst>
              <a:ext uri="{FF2B5EF4-FFF2-40B4-BE49-F238E27FC236}">
                <a16:creationId xmlns:a16="http://schemas.microsoft.com/office/drawing/2014/main" id="{0920C6E3-43FE-3394-5ED0-7BF76CD71E32}"/>
              </a:ext>
            </a:extLst>
          </p:cNvPr>
          <p:cNvSpPr/>
          <p:nvPr/>
        </p:nvSpPr>
        <p:spPr>
          <a:xfrm>
            <a:off x="8311116" y="5954232"/>
            <a:ext cx="3127744" cy="6379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661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09FDB279-478F-9016-4298-3F3D25988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3247" y="94616"/>
            <a:ext cx="6716273" cy="780000"/>
          </a:xfrm>
        </p:spPr>
        <p:txBody>
          <a:bodyPr/>
          <a:lstStyle/>
          <a:p>
            <a:r>
              <a:rPr lang="sv-SE" sz="3200"/>
              <a:t>Testa en samhällstjänst</a:t>
            </a:r>
          </a:p>
        </p:txBody>
      </p:sp>
      <p:sp>
        <p:nvSpPr>
          <p:cNvPr id="5" name="Rektangel: rundade hörn 4">
            <a:extLst>
              <a:ext uri="{FF2B5EF4-FFF2-40B4-BE49-F238E27FC236}">
                <a16:creationId xmlns:a16="http://schemas.microsoft.com/office/drawing/2014/main" id="{E84BB483-1868-CCB5-A22C-EF67AC5A951D}"/>
              </a:ext>
            </a:extLst>
          </p:cNvPr>
          <p:cNvSpPr/>
          <p:nvPr/>
        </p:nvSpPr>
        <p:spPr>
          <a:xfrm>
            <a:off x="591491" y="1134321"/>
            <a:ext cx="2009869" cy="1984799"/>
          </a:xfrm>
          <a:prstGeom prst="roundRect">
            <a:avLst/>
          </a:prstGeom>
          <a:solidFill>
            <a:srgbClr val="FFC0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v-SE" sz="1600" b="1">
                <a:solidFill>
                  <a:schemeClr val="tx1"/>
                </a:solidFill>
              </a:rPr>
              <a:t>Sophämtning</a:t>
            </a:r>
          </a:p>
          <a:p>
            <a:pPr algn="ctr"/>
            <a:endParaRPr lang="sv-SE" sz="1400" b="1">
              <a:solidFill>
                <a:schemeClr val="tx1"/>
              </a:solidFill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 när din nästa hämtning är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Försök att avboka/ändra nästa hämtning </a:t>
            </a:r>
          </a:p>
          <a:p>
            <a:pPr algn="ctr"/>
            <a:endParaRPr lang="sv-SE" sz="1600" b="1">
              <a:solidFill>
                <a:schemeClr val="tx1"/>
              </a:solidFill>
            </a:endParaRPr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5E3AA39A-9712-0EA3-8088-F495D17893C4}"/>
              </a:ext>
            </a:extLst>
          </p:cNvPr>
          <p:cNvSpPr/>
          <p:nvPr/>
        </p:nvSpPr>
        <p:spPr>
          <a:xfrm>
            <a:off x="2871456" y="1134321"/>
            <a:ext cx="2009869" cy="1984799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v-SE" sz="1600" b="1">
                <a:solidFill>
                  <a:schemeClr val="tx1"/>
                </a:solidFill>
              </a:rPr>
              <a:t>Sotning</a:t>
            </a:r>
          </a:p>
          <a:p>
            <a:pPr algn="ctr"/>
            <a:endParaRPr lang="sv-SE" sz="1400" b="1">
              <a:solidFill>
                <a:schemeClr val="tx1"/>
              </a:solidFill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Beställ sotning</a:t>
            </a:r>
          </a:p>
          <a:p>
            <a:pPr algn="ctr"/>
            <a:endParaRPr lang="sv-SE" sz="1600" b="1">
              <a:solidFill>
                <a:schemeClr val="tx1"/>
              </a:solidFill>
            </a:endParaRPr>
          </a:p>
        </p:txBody>
      </p:sp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19113FC3-E51A-4DB5-11D9-A2E0DE5DA97C}"/>
              </a:ext>
            </a:extLst>
          </p:cNvPr>
          <p:cNvSpPr/>
          <p:nvPr/>
        </p:nvSpPr>
        <p:spPr>
          <a:xfrm>
            <a:off x="5151421" y="1134321"/>
            <a:ext cx="2009869" cy="1984799"/>
          </a:xfrm>
          <a:prstGeom prst="roundRect">
            <a:avLst/>
          </a:prstGeom>
          <a:solidFill>
            <a:srgbClr val="00B0F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v-SE" sz="1600" b="1">
                <a:solidFill>
                  <a:schemeClr val="tx1"/>
                </a:solidFill>
              </a:rPr>
              <a:t>Boka vaccination</a:t>
            </a:r>
          </a:p>
          <a:p>
            <a:pPr algn="ctr"/>
            <a:endParaRPr lang="sv-SE" sz="1400" b="1">
              <a:solidFill>
                <a:schemeClr val="tx1"/>
              </a:solidFill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Boka vaccination av TBE</a:t>
            </a:r>
          </a:p>
          <a:p>
            <a:pPr algn="ctr"/>
            <a:endParaRPr lang="sv-SE" sz="1600" b="1">
              <a:solidFill>
                <a:schemeClr val="tx1"/>
              </a:solidFill>
            </a:endParaRPr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CDB45675-1DFE-F449-775D-B99F22F6EF19}"/>
              </a:ext>
            </a:extLst>
          </p:cNvPr>
          <p:cNvSpPr/>
          <p:nvPr/>
        </p:nvSpPr>
        <p:spPr>
          <a:xfrm>
            <a:off x="7431386" y="1134321"/>
            <a:ext cx="2009869" cy="1984799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v-SE" sz="1600" b="1">
                <a:solidFill>
                  <a:schemeClr val="tx1"/>
                </a:solidFill>
              </a:rPr>
              <a:t>Hitta meny</a:t>
            </a:r>
          </a:p>
          <a:p>
            <a:pPr algn="ctr"/>
            <a:endParaRPr lang="sv-SE" sz="1400" b="1">
              <a:solidFill>
                <a:schemeClr val="tx1"/>
              </a:solidFill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1400">
                <a:solidFill>
                  <a:srgbClr val="000000"/>
                </a:solidFill>
                <a:latin typeface="Arial"/>
              </a:rPr>
              <a:t>Ta reda på vad ditt barn får för mat idag och på tisdag nästa vecka.</a:t>
            </a:r>
            <a:endParaRPr kumimoji="0" lang="sv-S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algn="ctr"/>
            <a:endParaRPr lang="sv-SE" sz="1600" b="1">
              <a:solidFill>
                <a:schemeClr val="tx1"/>
              </a:solidFill>
            </a:endParaRPr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71883D85-133E-01AE-9195-65BAA2F51505}"/>
              </a:ext>
            </a:extLst>
          </p:cNvPr>
          <p:cNvSpPr/>
          <p:nvPr/>
        </p:nvSpPr>
        <p:spPr>
          <a:xfrm>
            <a:off x="9711351" y="1134321"/>
            <a:ext cx="2009869" cy="1984799"/>
          </a:xfrm>
          <a:prstGeom prst="roundRect">
            <a:avLst/>
          </a:prstGeom>
          <a:solidFill>
            <a:srgbClr val="FF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v-SE" sz="1600" b="1">
                <a:solidFill>
                  <a:schemeClr val="tx1"/>
                </a:solidFill>
              </a:rPr>
              <a:t>Är du rätt målgrupp?</a:t>
            </a:r>
          </a:p>
          <a:p>
            <a:pPr algn="ctr"/>
            <a:endParaRPr lang="sv-SE" sz="1400" b="1">
              <a:solidFill>
                <a:schemeClr val="tx1"/>
              </a:solidFill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Ta reda på om du har rätt till bostads-anpassning</a:t>
            </a:r>
          </a:p>
          <a:p>
            <a:pPr algn="ctr"/>
            <a:endParaRPr lang="sv-SE" sz="1600" b="1">
              <a:solidFill>
                <a:schemeClr val="tx1"/>
              </a:solidFill>
            </a:endParaRPr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F6D7396A-7C07-3695-FF2E-556488223AC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91492" y="3302001"/>
            <a:ext cx="4289833" cy="2281530"/>
          </a:xfrm>
        </p:spPr>
        <p:txBody>
          <a:bodyPr/>
          <a:lstStyle/>
          <a:p>
            <a:pPr marL="761993" indent="-457200">
              <a:buFont typeface="+mj-lt"/>
              <a:buAutoNum type="arabicPeriod"/>
            </a:pPr>
            <a:r>
              <a:rPr lang="sv-SE" sz="2400"/>
              <a:t>Välj en av samhällstjänsterna</a:t>
            </a:r>
          </a:p>
          <a:p>
            <a:pPr marL="761993" indent="-457200">
              <a:buFont typeface="+mj-lt"/>
              <a:buAutoNum type="arabicPeriod"/>
            </a:pPr>
            <a:r>
              <a:rPr lang="sv-SE" sz="2400"/>
              <a:t>Testa att genomföra den</a:t>
            </a:r>
          </a:p>
          <a:p>
            <a:pPr marL="761993" indent="-457200">
              <a:buFont typeface="+mj-lt"/>
              <a:buAutoNum type="arabicPeriod"/>
            </a:pPr>
            <a:r>
              <a:rPr lang="sv-SE" sz="2400"/>
              <a:t>Reflektera utifrån dessa      tre frågor</a:t>
            </a:r>
          </a:p>
          <a:p>
            <a:pPr marL="304793" indent="0"/>
            <a:endParaRPr lang="sv-SE" sz="1800"/>
          </a:p>
        </p:txBody>
      </p:sp>
      <p:sp>
        <p:nvSpPr>
          <p:cNvPr id="16" name="Ellips 15">
            <a:extLst>
              <a:ext uri="{FF2B5EF4-FFF2-40B4-BE49-F238E27FC236}">
                <a16:creationId xmlns:a16="http://schemas.microsoft.com/office/drawing/2014/main" id="{3C626B45-9B30-9C09-891C-739D154D9BD3}"/>
              </a:ext>
            </a:extLst>
          </p:cNvPr>
          <p:cNvSpPr/>
          <p:nvPr/>
        </p:nvSpPr>
        <p:spPr>
          <a:xfrm>
            <a:off x="333247" y="1037177"/>
            <a:ext cx="540000" cy="540000"/>
          </a:xfrm>
          <a:prstGeom prst="ellipse">
            <a:avLst/>
          </a:prstGeom>
          <a:solidFill>
            <a:srgbClr val="FFC0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i</a:t>
            </a:r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C1986610-B7C0-91C7-8588-3C9194B15A07}"/>
              </a:ext>
            </a:extLst>
          </p:cNvPr>
          <p:cNvSpPr/>
          <p:nvPr/>
        </p:nvSpPr>
        <p:spPr>
          <a:xfrm>
            <a:off x="2671847" y="1037177"/>
            <a:ext cx="540000" cy="540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ii</a:t>
            </a:r>
          </a:p>
        </p:txBody>
      </p:sp>
      <p:sp>
        <p:nvSpPr>
          <p:cNvPr id="18" name="Ellips 17">
            <a:extLst>
              <a:ext uri="{FF2B5EF4-FFF2-40B4-BE49-F238E27FC236}">
                <a16:creationId xmlns:a16="http://schemas.microsoft.com/office/drawing/2014/main" id="{1FBA8D6F-B613-C4AB-1D33-D521F8A249FB}"/>
              </a:ext>
            </a:extLst>
          </p:cNvPr>
          <p:cNvSpPr/>
          <p:nvPr/>
        </p:nvSpPr>
        <p:spPr>
          <a:xfrm>
            <a:off x="5010447" y="1037177"/>
            <a:ext cx="540000" cy="540000"/>
          </a:xfrm>
          <a:prstGeom prst="ellipse">
            <a:avLst/>
          </a:prstGeom>
          <a:solidFill>
            <a:srgbClr val="00B0F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iii</a:t>
            </a:r>
          </a:p>
        </p:txBody>
      </p:sp>
      <p:sp>
        <p:nvSpPr>
          <p:cNvPr id="19" name="Ellips 18">
            <a:extLst>
              <a:ext uri="{FF2B5EF4-FFF2-40B4-BE49-F238E27FC236}">
                <a16:creationId xmlns:a16="http://schemas.microsoft.com/office/drawing/2014/main" id="{06EF813D-7F7E-F182-8EAD-44DFCA04E157}"/>
              </a:ext>
            </a:extLst>
          </p:cNvPr>
          <p:cNvSpPr/>
          <p:nvPr/>
        </p:nvSpPr>
        <p:spPr>
          <a:xfrm>
            <a:off x="7296358" y="1037177"/>
            <a:ext cx="540000" cy="540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iv</a:t>
            </a:r>
          </a:p>
        </p:txBody>
      </p:sp>
      <p:sp>
        <p:nvSpPr>
          <p:cNvPr id="20" name="Ellips 19">
            <a:extLst>
              <a:ext uri="{FF2B5EF4-FFF2-40B4-BE49-F238E27FC236}">
                <a16:creationId xmlns:a16="http://schemas.microsoft.com/office/drawing/2014/main" id="{70F11170-BE6C-869B-E032-452C8A0B00E3}"/>
              </a:ext>
            </a:extLst>
          </p:cNvPr>
          <p:cNvSpPr/>
          <p:nvPr/>
        </p:nvSpPr>
        <p:spPr>
          <a:xfrm>
            <a:off x="9576283" y="1037177"/>
            <a:ext cx="540000" cy="540000"/>
          </a:xfrm>
          <a:prstGeom prst="ellipse">
            <a:avLst/>
          </a:prstGeom>
          <a:solidFill>
            <a:srgbClr val="FF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v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B109DC66-A0B4-5D8A-FD61-62EB05449169}"/>
              </a:ext>
            </a:extLst>
          </p:cNvPr>
          <p:cNvSpPr txBox="1"/>
          <p:nvPr/>
        </p:nvSpPr>
        <p:spPr>
          <a:xfrm>
            <a:off x="5010447" y="3997872"/>
            <a:ext cx="6101080" cy="1497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50A0"/>
              </a:buClr>
              <a:buSzPts val="2000"/>
              <a:buFont typeface="+mj-lt"/>
              <a:buAutoNum type="arabicPeriod"/>
              <a:tabLst/>
              <a:defRPr/>
            </a:pPr>
            <a:r>
              <a:rPr kumimoji="0" lang="sv-SE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Kunde du göra det du ville göra?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50A0"/>
              </a:buClr>
              <a:buSzPts val="2000"/>
              <a:buFont typeface="+mj-lt"/>
              <a:buAutoNum type="arabicPeriod"/>
              <a:tabLst/>
              <a:defRPr/>
            </a:pPr>
            <a:r>
              <a:rPr kumimoji="0" lang="sv-SE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Uppstod det något oväntat? </a:t>
            </a:r>
            <a:r>
              <a:rPr kumimoji="0" lang="sv-SE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Tex. Jag förstod inte vad jag skulle göra, saknade uppgifter som efterfrågades?</a:t>
            </a:r>
          </a:p>
          <a:p>
            <a:pPr marL="514350" indent="-514350">
              <a:spcBef>
                <a:spcPts val="800"/>
              </a:spcBef>
              <a:buClr>
                <a:srgbClr val="0050A0"/>
              </a:buClr>
              <a:buSzPts val="2000"/>
              <a:buFont typeface="+mj-lt"/>
              <a:buAutoNum type="arabicPeriod"/>
              <a:defRPr/>
            </a:pPr>
            <a:r>
              <a:rPr kumimoji="0" lang="sv-SE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Hur kändes det? </a:t>
            </a:r>
            <a:endParaRPr kumimoji="0" lang="sv-SE" sz="2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8" name="Vänster klammerparentes 27">
            <a:extLst>
              <a:ext uri="{FF2B5EF4-FFF2-40B4-BE49-F238E27FC236}">
                <a16:creationId xmlns:a16="http://schemas.microsoft.com/office/drawing/2014/main" id="{63194058-28AE-E87B-9462-B955AB583D2D}"/>
              </a:ext>
            </a:extLst>
          </p:cNvPr>
          <p:cNvSpPr/>
          <p:nvPr/>
        </p:nvSpPr>
        <p:spPr>
          <a:xfrm>
            <a:off x="4740447" y="4044234"/>
            <a:ext cx="540000" cy="1495581"/>
          </a:xfrm>
          <a:prstGeom prst="leftBrace">
            <a:avLst>
              <a:gd name="adj1" fmla="val 8333"/>
              <a:gd name="adj2" fmla="val 6396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9" name="Bildobjekt 28">
            <a:extLst>
              <a:ext uri="{FF2B5EF4-FFF2-40B4-BE49-F238E27FC236}">
                <a16:creationId xmlns:a16="http://schemas.microsoft.com/office/drawing/2014/main" id="{0381AF19-6A73-4641-232E-0A17FA464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4928" y="180621"/>
            <a:ext cx="858536" cy="823847"/>
          </a:xfrm>
          <a:prstGeom prst="rect">
            <a:avLst/>
          </a:prstGeom>
        </p:spPr>
      </p:pic>
      <p:sp>
        <p:nvSpPr>
          <p:cNvPr id="30" name="textruta 29">
            <a:extLst>
              <a:ext uri="{FF2B5EF4-FFF2-40B4-BE49-F238E27FC236}">
                <a16:creationId xmlns:a16="http://schemas.microsoft.com/office/drawing/2014/main" id="{1292E640-BC64-D531-66E9-5064724B7CD8}"/>
              </a:ext>
            </a:extLst>
          </p:cNvPr>
          <p:cNvSpPr txBox="1"/>
          <p:nvPr/>
        </p:nvSpPr>
        <p:spPr>
          <a:xfrm>
            <a:off x="9485636" y="380171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>
                <a:solidFill>
                  <a:srgbClr val="00A01E"/>
                </a:solidFill>
              </a:rPr>
              <a:t>10 min</a:t>
            </a:r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103C8777-DC7A-6505-0DB1-5400BB93DB06}"/>
              </a:ext>
            </a:extLst>
          </p:cNvPr>
          <p:cNvSpPr/>
          <p:nvPr/>
        </p:nvSpPr>
        <p:spPr>
          <a:xfrm>
            <a:off x="409816" y="161233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>
                <a:solidFill>
                  <a:schemeClr val="bg2"/>
                </a:solidFill>
              </a:rPr>
              <a:t>1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6470E789-3F75-5AF7-3C84-B761D9830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81" y="5946591"/>
            <a:ext cx="2743200" cy="600075"/>
          </a:xfrm>
          <a:prstGeom prst="rect">
            <a:avLst/>
          </a:prstGeom>
        </p:spPr>
      </p:pic>
      <p:sp>
        <p:nvSpPr>
          <p:cNvPr id="22" name="Rektangel: rundade hörn 21">
            <a:extLst>
              <a:ext uri="{FF2B5EF4-FFF2-40B4-BE49-F238E27FC236}">
                <a16:creationId xmlns:a16="http://schemas.microsoft.com/office/drawing/2014/main" id="{7D66A252-279C-0DAD-410E-18DADF3D14D2}"/>
              </a:ext>
            </a:extLst>
          </p:cNvPr>
          <p:cNvSpPr/>
          <p:nvPr/>
        </p:nvSpPr>
        <p:spPr>
          <a:xfrm>
            <a:off x="8311116" y="5954232"/>
            <a:ext cx="3127744" cy="6379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874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27" grpId="0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E927D06F-D57F-5413-B886-ED8CE3F54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9864" y="270100"/>
            <a:ext cx="8105772" cy="780000"/>
          </a:xfrm>
        </p:spPr>
        <p:txBody>
          <a:bodyPr/>
          <a:lstStyle/>
          <a:p>
            <a:r>
              <a:rPr lang="sv-SE" b="1"/>
              <a:t>Diskussion i grupp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EB3B0D4-8F1A-C6B4-75E3-74041ED439F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007533" y="1782359"/>
            <a:ext cx="10631312" cy="34708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Dela med er till varandra  om era upplevelser från att testa tjänsten.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/>
          </a:p>
          <a:p>
            <a:pPr marL="1123935" lvl="1" indent="-514350">
              <a:buSzPts val="2000"/>
              <a:buFont typeface="+mj-lt"/>
              <a:buAutoNum type="arabicPeriod"/>
              <a:defRPr/>
            </a:pPr>
            <a:r>
              <a:rPr kumimoji="0" lang="sv-SE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Kunde du göra det du ville göra?</a:t>
            </a:r>
          </a:p>
          <a:p>
            <a:pPr marL="1123935" lvl="1" indent="-514350">
              <a:buSzPts val="2000"/>
              <a:buFont typeface="+mj-lt"/>
              <a:buAutoNum type="arabicPeriod"/>
              <a:defRPr/>
            </a:pPr>
            <a:r>
              <a:rPr kumimoji="0" lang="sv-SE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Uppstod det något oväntat? </a:t>
            </a:r>
            <a:r>
              <a:rPr kumimoji="0" lang="sv-SE" sz="280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Tex. Jag förstod inte vad jag skulle göra, saknade uppgifter som efterfrågades?</a:t>
            </a:r>
            <a:endParaRPr kumimoji="0" lang="sv-SE" sz="240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1123935" lvl="1" indent="-514350">
              <a:buSzPts val="2000"/>
              <a:buFont typeface="+mj-lt"/>
              <a:buAutoNum type="arabicPeriod"/>
              <a:defRPr/>
            </a:pPr>
            <a:r>
              <a:rPr kumimoji="0" lang="sv-SE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Hur kändes det?</a:t>
            </a:r>
            <a:r>
              <a:rPr kumimoji="0" lang="sv-SE" sz="280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 (glädje, nöjdhet, irritation, frustration, trötthet)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D5EFF82-AC49-2192-3CCF-15B9A26E0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4928" y="270100"/>
            <a:ext cx="776457" cy="74210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E87DF783-28C9-D022-4BB7-284959A50F10}"/>
              </a:ext>
            </a:extLst>
          </p:cNvPr>
          <p:cNvSpPr txBox="1"/>
          <p:nvPr/>
        </p:nvSpPr>
        <p:spPr>
          <a:xfrm>
            <a:off x="9485636" y="380171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>
                <a:solidFill>
                  <a:srgbClr val="00A01E"/>
                </a:solidFill>
              </a:rPr>
              <a:t>10 min</a:t>
            </a:r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7D291B69-87C9-FC1B-CA30-2ECB6765ECDC}"/>
              </a:ext>
            </a:extLst>
          </p:cNvPr>
          <p:cNvSpPr/>
          <p:nvPr/>
        </p:nvSpPr>
        <p:spPr>
          <a:xfrm>
            <a:off x="409816" y="161233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b="1">
                <a:solidFill>
                  <a:schemeClr val="bg2"/>
                </a:solidFill>
              </a:rPr>
              <a:t>1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8BBD2B29-0775-074B-0B6A-25C0C3964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81" y="5946591"/>
            <a:ext cx="2743200" cy="600075"/>
          </a:xfrm>
          <a:prstGeom prst="rect">
            <a:avLst/>
          </a:prstGeom>
        </p:spPr>
      </p:pic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id="{20702675-9FB0-86B7-A934-9E3AC705AE43}"/>
              </a:ext>
            </a:extLst>
          </p:cNvPr>
          <p:cNvSpPr/>
          <p:nvPr/>
        </p:nvSpPr>
        <p:spPr>
          <a:xfrm>
            <a:off x="8311116" y="5954232"/>
            <a:ext cx="3127744" cy="6379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7230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0E13E383-060A-C979-FD2E-6DD3E202E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3872" y="373681"/>
            <a:ext cx="9192468" cy="693119"/>
          </a:xfrm>
        </p:spPr>
        <p:txBody>
          <a:bodyPr/>
          <a:lstStyle/>
          <a:p>
            <a:r>
              <a:rPr lang="sv-SE" sz="3600" b="1"/>
              <a:t>Dela med dig av goda exempel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56932AA-4512-F05C-5B6F-68BE2EAF5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319" y="1850959"/>
            <a:ext cx="645176" cy="619108"/>
          </a:xfrm>
          <a:prstGeom prst="rect">
            <a:avLst/>
          </a:prstGeom>
          <a:solidFill>
            <a:srgbClr val="DCE7F6"/>
          </a:solidFill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6EAAA3EA-5CC7-7EF1-02E4-D6C8351ECC9E}"/>
              </a:ext>
            </a:extLst>
          </p:cNvPr>
          <p:cNvSpPr txBox="1"/>
          <p:nvPr/>
        </p:nvSpPr>
        <p:spPr>
          <a:xfrm>
            <a:off x="1278335" y="2396459"/>
            <a:ext cx="98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>
                <a:solidFill>
                  <a:srgbClr val="00A01E"/>
                </a:solidFill>
              </a:rPr>
              <a:t>5 min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2EEEA709-6FBF-5016-1918-AEAC3B0020DE}"/>
              </a:ext>
            </a:extLst>
          </p:cNvPr>
          <p:cNvSpPr txBox="1">
            <a:spLocks/>
          </p:cNvSpPr>
          <p:nvPr/>
        </p:nvSpPr>
        <p:spPr>
          <a:xfrm>
            <a:off x="2128394" y="1458744"/>
            <a:ext cx="9596246" cy="3753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50A0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50A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050A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rgbClr val="0050A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50A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04793" indent="0"/>
            <a:r>
              <a:rPr lang="sv-SE" b="1" kern="0"/>
              <a:t>Steg 1: Individuellt</a:t>
            </a:r>
          </a:p>
          <a:p>
            <a:pPr marL="590543" indent="-285750">
              <a:buFont typeface="Arial" panose="020B0604020202020204" pitchFamily="34" charset="0"/>
              <a:buChar char="•"/>
            </a:pPr>
            <a:r>
              <a:rPr lang="sv-SE" sz="2400" kern="0"/>
              <a:t>Fundera på en service/tjänst som du tycker fungerar väldigt bra.</a:t>
            </a:r>
          </a:p>
          <a:p>
            <a:pPr marL="590543" indent="-285750">
              <a:buFont typeface="Arial" panose="020B0604020202020204" pitchFamily="34" charset="0"/>
              <a:buChar char="•"/>
            </a:pPr>
            <a:r>
              <a:rPr lang="sv-SE" sz="2400" kern="0"/>
              <a:t>Fundera på </a:t>
            </a:r>
            <a:r>
              <a:rPr lang="sv-SE" sz="2400" b="1" i="1" kern="0"/>
              <a:t>varför</a:t>
            </a:r>
            <a:r>
              <a:rPr lang="sv-SE" sz="2400" kern="0"/>
              <a:t> du tycker att det är bra?</a:t>
            </a:r>
          </a:p>
          <a:p>
            <a:pPr marL="761993" indent="-457200">
              <a:buFont typeface="Arial" panose="020B0604020202020204" pitchFamily="34" charset="0"/>
              <a:buChar char="•"/>
            </a:pPr>
            <a:endParaRPr lang="sv-SE" kern="0"/>
          </a:p>
          <a:p>
            <a:pPr marL="304793" indent="0"/>
            <a:r>
              <a:rPr lang="sv-SE" b="1" kern="0"/>
              <a:t>Steg 2: I gruppen</a:t>
            </a:r>
            <a:endParaRPr lang="sv-SE" sz="1800" b="1" kern="0"/>
          </a:p>
          <a:p>
            <a:pPr marL="590543" indent="-285750">
              <a:buFont typeface="Arial" panose="020B0604020202020204" pitchFamily="34" charset="0"/>
              <a:buChar char="•"/>
            </a:pPr>
            <a:r>
              <a:rPr lang="sv-SE" sz="2400" kern="0"/>
              <a:t>Berätta/visa de andra i gruppen den </a:t>
            </a:r>
            <a:r>
              <a:rPr lang="sv-SE" sz="2400"/>
              <a:t>tjänst som du tycker fungerar väl.</a:t>
            </a:r>
          </a:p>
          <a:p>
            <a:pPr marL="590543" indent="-285750">
              <a:buFont typeface="Arial" panose="020B0604020202020204" pitchFamily="34" charset="0"/>
              <a:buChar char="•"/>
            </a:pPr>
            <a:r>
              <a:rPr lang="sv-SE" sz="2400"/>
              <a:t>Motivera varför du tycker att den är bra.</a:t>
            </a:r>
            <a:endParaRPr lang="sv-SE" sz="2400" kern="0"/>
          </a:p>
          <a:p>
            <a:endParaRPr lang="sv-SE" kern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CBA3C60-09AE-9CCA-4758-3495915DF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872" y="3816857"/>
            <a:ext cx="647771" cy="619108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3EF21264-7BCA-FC13-B225-27DE13816989}"/>
              </a:ext>
            </a:extLst>
          </p:cNvPr>
          <p:cNvSpPr txBox="1"/>
          <p:nvPr/>
        </p:nvSpPr>
        <p:spPr>
          <a:xfrm>
            <a:off x="1140623" y="4423249"/>
            <a:ext cx="98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>
                <a:solidFill>
                  <a:srgbClr val="00A01E"/>
                </a:solidFill>
              </a:rPr>
              <a:t>7 min</a:t>
            </a:r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B81AC005-7DE8-24F8-2756-D8FF1D7CEDBF}"/>
              </a:ext>
            </a:extLst>
          </p:cNvPr>
          <p:cNvSpPr/>
          <p:nvPr/>
        </p:nvSpPr>
        <p:spPr>
          <a:xfrm>
            <a:off x="409816" y="161233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>
                <a:solidFill>
                  <a:schemeClr val="bg2"/>
                </a:solidFill>
              </a:rPr>
              <a:t>2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6809405D-1047-F59F-F4CF-3ADA507EF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981" y="5946591"/>
            <a:ext cx="2743200" cy="600075"/>
          </a:xfrm>
          <a:prstGeom prst="rect">
            <a:avLst/>
          </a:prstGeom>
        </p:spPr>
      </p:pic>
      <p:sp>
        <p:nvSpPr>
          <p:cNvPr id="12" name="Rektangel: rundade hörn 11">
            <a:extLst>
              <a:ext uri="{FF2B5EF4-FFF2-40B4-BE49-F238E27FC236}">
                <a16:creationId xmlns:a16="http://schemas.microsoft.com/office/drawing/2014/main" id="{FC77D1A9-F00D-03E8-8188-A3D549B38B9A}"/>
              </a:ext>
            </a:extLst>
          </p:cNvPr>
          <p:cNvSpPr/>
          <p:nvPr/>
        </p:nvSpPr>
        <p:spPr>
          <a:xfrm>
            <a:off x="8311116" y="5954232"/>
            <a:ext cx="3127744" cy="6379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0650030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_mall">
  <a:themeElements>
    <a:clrScheme name="Umeå kommun">
      <a:dk1>
        <a:srgbClr val="555555"/>
      </a:dk1>
      <a:lt1>
        <a:srgbClr val="FFFFFF"/>
      </a:lt1>
      <a:dk2>
        <a:srgbClr val="AFAFAF"/>
      </a:dk2>
      <a:lt2>
        <a:srgbClr val="F0F0F0"/>
      </a:lt2>
      <a:accent1>
        <a:srgbClr val="00A01E"/>
      </a:accent1>
      <a:accent2>
        <a:srgbClr val="D1E8FF"/>
      </a:accent2>
      <a:accent3>
        <a:srgbClr val="E3B1C2"/>
      </a:accent3>
      <a:accent4>
        <a:srgbClr val="8CBE00"/>
      </a:accent4>
      <a:accent5>
        <a:srgbClr val="006E1E"/>
      </a:accent5>
      <a:accent6>
        <a:srgbClr val="AFAFAF"/>
      </a:accent6>
      <a:hlink>
        <a:srgbClr val="555555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standardmall (2).potx" id="{E4E45D46-62A0-4297-9B20-F164663C1315}" vid="{8499666D-98C7-4720-9992-4F97F69A3487}"/>
    </a:ext>
  </a:extLst>
</a:theme>
</file>

<file path=ppt/theme/theme2.xml><?xml version="1.0" encoding="utf-8"?>
<a:theme xmlns:a="http://schemas.openxmlformats.org/drawingml/2006/main" name="Office-tema">
  <a:themeElements>
    <a:clrScheme name="Region Västerbotten">
      <a:dk1>
        <a:srgbClr val="000000"/>
      </a:dk1>
      <a:lt1>
        <a:srgbClr val="FFFFFF"/>
      </a:lt1>
      <a:dk2>
        <a:srgbClr val="0050A0"/>
      </a:dk2>
      <a:lt2>
        <a:srgbClr val="FFFFFF"/>
      </a:lt2>
      <a:accent1>
        <a:srgbClr val="0050A0"/>
      </a:accent1>
      <a:accent2>
        <a:srgbClr val="F59076"/>
      </a:accent2>
      <a:accent3>
        <a:srgbClr val="DCE7F6"/>
      </a:accent3>
      <a:accent4>
        <a:srgbClr val="F05933"/>
      </a:accent4>
      <a:accent5>
        <a:srgbClr val="FCDED6"/>
      </a:accent5>
      <a:accent6>
        <a:srgbClr val="80A7D0"/>
      </a:accent6>
      <a:hlink>
        <a:srgbClr val="0050A0"/>
      </a:hlink>
      <a:folHlink>
        <a:srgbClr val="005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-tema">
  <a:themeElements>
    <a:clrScheme name="Region Västerbotten">
      <a:dk1>
        <a:srgbClr val="000000"/>
      </a:dk1>
      <a:lt1>
        <a:srgbClr val="FFFFFF"/>
      </a:lt1>
      <a:dk2>
        <a:srgbClr val="0050A0"/>
      </a:dk2>
      <a:lt2>
        <a:srgbClr val="FFFFFF"/>
      </a:lt2>
      <a:accent1>
        <a:srgbClr val="0050A0"/>
      </a:accent1>
      <a:accent2>
        <a:srgbClr val="F59076"/>
      </a:accent2>
      <a:accent3>
        <a:srgbClr val="DCE7F6"/>
      </a:accent3>
      <a:accent4>
        <a:srgbClr val="F05933"/>
      </a:accent4>
      <a:accent5>
        <a:srgbClr val="FCDED6"/>
      </a:accent5>
      <a:accent6>
        <a:srgbClr val="80A7D0"/>
      </a:accent6>
      <a:hlink>
        <a:srgbClr val="0050A0"/>
      </a:hlink>
      <a:folHlink>
        <a:srgbClr val="005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Undersida, Skog">
  <a:themeElements>
    <a:clrScheme name="Skog">
      <a:dk1>
        <a:srgbClr val="FFFFFF"/>
      </a:dk1>
      <a:lt1>
        <a:srgbClr val="FEFFFF"/>
      </a:lt1>
      <a:dk2>
        <a:srgbClr val="143C1E"/>
      </a:dk2>
      <a:lt2>
        <a:srgbClr val="143C1E"/>
      </a:lt2>
      <a:accent1>
        <a:srgbClr val="72AD9F"/>
      </a:accent1>
      <a:accent2>
        <a:srgbClr val="CB501B"/>
      </a:accent2>
      <a:accent3>
        <a:srgbClr val="EFC924"/>
      </a:accent3>
      <a:accent4>
        <a:srgbClr val="8F2970"/>
      </a:accent4>
      <a:accent5>
        <a:srgbClr val="FFFFFF"/>
      </a:accent5>
      <a:accent6>
        <a:srgbClr val="000000"/>
      </a:accent6>
      <a:hlink>
        <a:srgbClr val="FFFFFF"/>
      </a:hlink>
      <a:folHlink>
        <a:srgbClr val="FFFFFF"/>
      </a:folHlink>
    </a:clrScheme>
    <a:fontScheme name="Open Sans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kellefteå kommun_mall_NY.potx" id="{BC3D26CB-1A04-4F66-9F0C-B016DB450DA7}" vid="{912B3E53-1E20-4FB6-9020-48B83DC82473}"/>
    </a:ext>
  </a:extLst>
</a:theme>
</file>

<file path=ppt/theme/theme5.xml><?xml version="1.0" encoding="utf-8"?>
<a:theme xmlns:a="http://schemas.openxmlformats.org/drawingml/2006/main" name="Undersida, Vinternatt">
  <a:themeElements>
    <a:clrScheme name="Vinternatt">
      <a:dk1>
        <a:srgbClr val="FFFFFF"/>
      </a:dk1>
      <a:lt1>
        <a:srgbClr val="FEFFFF"/>
      </a:lt1>
      <a:dk2>
        <a:srgbClr val="13557C"/>
      </a:dk2>
      <a:lt2>
        <a:srgbClr val="13557C"/>
      </a:lt2>
      <a:accent1>
        <a:srgbClr val="64A0C8"/>
      </a:accent1>
      <a:accent2>
        <a:srgbClr val="EFC924"/>
      </a:accent2>
      <a:accent3>
        <a:srgbClr val="72AD9F"/>
      </a:accent3>
      <a:accent4>
        <a:srgbClr val="FFFFFF"/>
      </a:accent4>
      <a:accent5>
        <a:srgbClr val="8F286F"/>
      </a:accent5>
      <a:accent6>
        <a:srgbClr val="000000"/>
      </a:accent6>
      <a:hlink>
        <a:srgbClr val="FFFFFF"/>
      </a:hlink>
      <a:folHlink>
        <a:srgbClr val="FFFFFF"/>
      </a:folHlink>
    </a:clrScheme>
    <a:fontScheme name="Open Sans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kellefteå kommun_mall_NY.potx" id="{BC3D26CB-1A04-4F66-9F0C-B016DB450DA7}" vid="{01F36C7A-C4EC-4F36-B9DB-4774F622F6CB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6bb563068ec40c6a3cac3c001bd9e53 xmlns="deaad6fb-f8b9-4adf-843c-de495c9f02ef">
      <Terms xmlns="http://schemas.microsoft.com/office/infopath/2007/PartnerControls"/>
    </e6bb563068ec40c6a3cac3c001bd9e53>
    <lf0596c7ee5a47018c43c34c33526af9 xmlns="deaad6fb-f8b9-4adf-843c-de495c9f02ef">
      <Terms xmlns="http://schemas.microsoft.com/office/infopath/2007/PartnerControls"/>
    </lf0596c7ee5a47018c43c34c33526af9>
    <lebff28af96841218f87aa57015526a3 xmlns="deaad6fb-f8b9-4adf-843c-de495c9f02ef">
      <Terms xmlns="http://schemas.microsoft.com/office/infopath/2007/PartnerControls"/>
    </lebff28af96841218f87aa57015526a3>
    <DocumentOwner xmlns="491b1c7e-ce57-45b2-a50e-4dfa16e00b78">
      <UserInfo>
        <DisplayName/>
        <AccountId xsi:nil="true"/>
        <AccountType/>
      </UserInfo>
    </DocumentOwner>
    <TaxCatchAll xmlns="491b1c7e-ce57-45b2-a50e-4dfa16e00b78" xsi:nil="true"/>
    <SharedWithUsers xmlns="491b1c7e-ce57-45b2-a50e-4dfa16e00b78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Basdokument Region Västerbotten" ma:contentTypeID="0x01010036F999449BE542DAA8A32B6CA6220722003A7F86A47D2FC841AB7434ECA1638372" ma:contentTypeVersion="21" ma:contentTypeDescription="Innehållstyp för basdokument för Region Västerbotten" ma:contentTypeScope="" ma:versionID="487bd3b898f69fde92fb01dacfe2980d">
  <xsd:schema xmlns:xsd="http://www.w3.org/2001/XMLSchema" xmlns:xs="http://www.w3.org/2001/XMLSchema" xmlns:p="http://schemas.microsoft.com/office/2006/metadata/properties" xmlns:ns2="491b1c7e-ce57-45b2-a50e-4dfa16e00b78" xmlns:ns3="deaad6fb-f8b9-4adf-843c-de495c9f02ef" xmlns:ns4="491b1c7e-ce57-45b2-a50e-4dfa16e00b78" xmlns:ns5="360fb703-eeb2-4a71-91b7-9742f0e800df" targetNamespace="http://schemas.microsoft.com/office/2006/metadata/properties" ma:root="true" ma:fieldsID="717af9799c4e2e85e3136b5cdbbf0a78" ns4:_="" ns3:_="" ns5:_="">
    <xsd:import namespace="491b1c7e-ce57-45b2-a50e-4dfa16e00b78"/>
    <xsd:import namespace="deaad6fb-f8b9-4adf-843c-de495c9f02ef"/>
    <xsd:import namespace="491b1c7e-ce57-45b2-a50e-4dfa16e00b78"/>
    <xsd:import namespace="360fb703-eeb2-4a71-91b7-9742f0e800df"/>
    <xsd:element name="properties">
      <xsd:complexType>
        <xsd:sequence>
          <xsd:element name="documentManagement">
            <xsd:complexType>
              <xsd:all>
                <xsd:element ref="ns3:lf0596c7ee5a47018c43c34c33526af9" minOccurs="0"/>
                <xsd:element ref="ns3:lebff28af96841218f87aa57015526a3" minOccurs="0"/>
                <xsd:element ref="ns3:e6bb563068ec40c6a3cac3c001bd9e53" minOccurs="0"/>
                <xsd:element ref="ns4:DocumentOwner" minOccurs="0"/>
                <xsd:element ref="ns2:TaxCatchAll" minOccurs="0"/>
                <xsd:element ref="ns2:TaxCatchAllLabel" minOccurs="0"/>
                <xsd:element ref="ns5:MediaServiceMetadata" minOccurs="0"/>
                <xsd:element ref="ns5:MediaServiceFastMetadata" minOccurs="0"/>
                <xsd:element ref="ns5:MediaServiceObjectDetectorVersions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1b1c7e-ce57-45b2-a50e-4dfa16e00b78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c2ab4ef6-6565-4710-9769-ea426439f59a}" ma:internalName="TaxCatchAll" ma:showField="CatchAllData" ma:web="491b1c7e-ce57-45b2-a50e-4dfa16e00b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6" nillable="true" ma:displayName="Taxonomy Catch All Column1" ma:hidden="true" ma:list="{c2ab4ef6-6565-4710-9769-ea426439f59a}" ma:internalName="TaxCatchAllLabel" ma:readOnly="true" ma:showField="CatchAllDataLabel" ma:web="491b1c7e-ce57-45b2-a50e-4dfa16e00b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aad6fb-f8b9-4adf-843c-de495c9f02ef" elementFormDefault="qualified">
    <xsd:import namespace="http://schemas.microsoft.com/office/2006/documentManagement/types"/>
    <xsd:import namespace="http://schemas.microsoft.com/office/infopath/2007/PartnerControls"/>
    <xsd:element name="lf0596c7ee5a47018c43c34c33526af9" ma:index="8" nillable="true" ma:taxonomy="true" ma:internalName="lf0596c7ee5a47018c43c34c33526af9" ma:taxonomyFieldName="HsaUnit" ma:displayName="Enhet (HSA)" ma:default="" ma:fieldId="{5f0596c7-ee5a-4701-8c43-c34c33526af9}" ma:taxonomyMulti="true" ma:sspId="76f01679-147b-433d-bdef-1970141a7dae" ma:termSetId="d215a4a6-82eb-4191-85de-eeb3007e298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ebff28af96841218f87aa57015526a3" ma:index="10" nillable="true" ma:taxonomy="true" ma:internalName="lebff28af96841218f87aa57015526a3" ma:taxonomyFieldName="EconomyUnit" ma:displayName="Enhet (ekonomi)" ma:default="" ma:fieldId="{5ebff28a-f968-4121-8f87-aa57015526a3}" ma:taxonomyMulti="true" ma:sspId="76f01679-147b-433d-bdef-1970141a7dae" ma:termSetId="c743c3ce-41c9-4361-b9ff-d1e54475aa5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6bb563068ec40c6a3cac3c001bd9e53" ma:index="12" nillable="true" ma:taxonomy="true" ma:internalName="e6bb563068ec40c6a3cac3c001bd9e53" ma:taxonomyFieldName="DocumentCategory" ma:displayName="Dokumentkategori" ma:fieldId="{e6bb5630-68ec-40c6-a3ca-c3c001bd9e53}" ma:taxonomyMulti="true" ma:sspId="76f01679-147b-433d-bdef-1970141a7dae" ma:termSetId="6b6d138c-9fe4-4c7e-8453-7591c88063af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1b1c7e-ce57-45b2-a50e-4dfa16e00b78" elementFormDefault="qualified">
    <xsd:import namespace="http://schemas.microsoft.com/office/2006/documentManagement/types"/>
    <xsd:import namespace="http://schemas.microsoft.com/office/infopath/2007/PartnerControls"/>
    <xsd:element name="DocumentOwner" ma:index="14" nillable="true" ma:displayName="Dokumentägare" ma:list="UserInfo" ma:SharePointGroup="0" ma:internalName="DocumentOwne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0fb703-eeb2-4a71-91b7-9742f0e800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Innehållstyp"/>
        <xsd:element ref="dc:title" minOccurs="0" maxOccurs="1" ma:index="0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1D42C2-F0C8-41F6-87CA-C3074874E10F}">
  <ds:schemaRefs>
    <ds:schemaRef ds:uri="360fb703-eeb2-4a71-91b7-9742f0e800df"/>
    <ds:schemaRef ds:uri="491b1c7e-ce57-45b2-a50e-4dfa16e00b78"/>
    <ds:schemaRef ds:uri="deaad6fb-f8b9-4adf-843c-de495c9f02e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67AA144-B8E4-4E6B-AD79-2BC05018B1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A6E1D38-78BC-4ED0-ADB4-C234FE6808B2}">
  <ds:schemaRefs>
    <ds:schemaRef ds:uri="360fb703-eeb2-4a71-91b7-9742f0e800df"/>
    <ds:schemaRef ds:uri="491b1c7e-ce57-45b2-a50e-4dfa16e00b78"/>
    <ds:schemaRef ds:uri="deaad6fb-f8b9-4adf-843c-de495c9f02e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670</Words>
  <Application>Microsoft Macintosh PowerPoint</Application>
  <PresentationFormat>Bredbild</PresentationFormat>
  <Paragraphs>123</Paragraphs>
  <Slides>13</Slides>
  <Notes>13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9</vt:i4>
      </vt:variant>
      <vt:variant>
        <vt:lpstr>Tema</vt:lpstr>
      </vt:variant>
      <vt:variant>
        <vt:i4>5</vt:i4>
      </vt:variant>
      <vt:variant>
        <vt:lpstr>Bildrubriker</vt:lpstr>
      </vt:variant>
      <vt:variant>
        <vt:i4>13</vt:i4>
      </vt:variant>
    </vt:vector>
  </HeadingPairs>
  <TitlesOfParts>
    <vt:vector size="27" baseType="lpstr">
      <vt:lpstr>-apple-system</vt:lpstr>
      <vt:lpstr>Arial</vt:lpstr>
      <vt:lpstr>Calibri</vt:lpstr>
      <vt:lpstr>Helvetica Neue</vt:lpstr>
      <vt:lpstr>Helvetica Neue Light</vt:lpstr>
      <vt:lpstr>Open Sans</vt:lpstr>
      <vt:lpstr>Open Sans Extrabold</vt:lpstr>
      <vt:lpstr>Open Sans Light</vt:lpstr>
      <vt:lpstr>Roboto</vt:lpstr>
      <vt:lpstr>Powerpoint_mall</vt:lpstr>
      <vt:lpstr>Office-tema</vt:lpstr>
      <vt:lpstr>1_Office-tema</vt:lpstr>
      <vt:lpstr>Undersida, Skog</vt:lpstr>
      <vt:lpstr>Undersida, Vinternatt</vt:lpstr>
      <vt:lpstr>Välkommen!</vt:lpstr>
      <vt:lpstr>Vandra i  kundens  digitala skor </vt:lpstr>
      <vt:lpstr>PowerPoint-presentation</vt:lpstr>
      <vt:lpstr>Vad upplever kunden?</vt:lpstr>
      <vt:lpstr>Tre värden för kunden</vt:lpstr>
      <vt:lpstr>Agenda för dagens lärlabb</vt:lpstr>
      <vt:lpstr>PowerPoint-presentation</vt:lpstr>
      <vt:lpstr>PowerPoint-presentation</vt:lpstr>
      <vt:lpstr>PowerPoint-presentation</vt:lpstr>
      <vt:lpstr>Metoder för att testa och utvärdera användbarhet</vt:lpstr>
      <vt:lpstr>Tips till dig som chef</vt:lpstr>
      <vt:lpstr>Minns du de tre frågorna?</vt:lpstr>
      <vt:lpstr>Tack!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Lärlabb</dc:title>
  <dc:creator>Rebecka Janols</dc:creator>
  <cp:lastModifiedBy>Mats G Johansson</cp:lastModifiedBy>
  <cp:revision>2</cp:revision>
  <dcterms:created xsi:type="dcterms:W3CDTF">2022-10-11T06:18:11Z</dcterms:created>
  <dcterms:modified xsi:type="dcterms:W3CDTF">2024-02-27T12:42:57Z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0x01010036F999449BE542DAA8A32B6CA6220722003A7F86A47D2FC841AB7434ECA1638372</vt:lpwstr>
  </property>
  <property fmtid="{D5CDD505-2E9C-101B-9397-08002B2CF9AE}" pid="3" name="DocumentCategory">
    <vt:lpwstr/>
  </property>
  <property fmtid="{D5CDD505-2E9C-101B-9397-08002B2CF9AE}" pid="4" name="HsaUnit">
    <vt:lpwstr/>
  </property>
  <property fmtid="{D5CDD505-2E9C-101B-9397-08002B2CF9AE}" pid="5" name="EconomyUnit">
    <vt:lpwstr/>
  </property>
  <property fmtid="{D5CDD505-2E9C-101B-9397-08002B2CF9AE}" pid="6" name="MediaServiceImageTags">
    <vt:lpwstr/>
  </property>
  <property fmtid="{D5CDD505-2E9C-101B-9397-08002B2CF9AE}" pid="7" name="Order">
    <vt:lpwstr>38700.0000000000</vt:lpwstr>
  </property>
  <property fmtid="{D5CDD505-2E9C-101B-9397-08002B2CF9AE}" pid="8" name="xd_ProgID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  <property fmtid="{D5CDD505-2E9C-101B-9397-08002B2CF9AE}" pid="13" name="xd_Signature">
    <vt:lpwstr/>
  </property>
</Properties>
</file>