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3" r:id="rId14"/>
    <p:sldId id="274" r:id="rId15"/>
    <p:sldId id="275" r:id="rId16"/>
    <p:sldId id="276" r:id="rId17"/>
  </p:sldIdLst>
  <p:sldSz cx="9144000" cy="5143500" type="screen16x9"/>
  <p:notesSz cx="6858000" cy="9144000"/>
  <p:embeddedFontLst>
    <p:embeddedFont>
      <p:font typeface="Helvetica Neue Light" panose="02000403000000020004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67400" autoAdjust="0"/>
  </p:normalViewPr>
  <p:slideViewPr>
    <p:cSldViewPr snapToGrid="0">
      <p:cViewPr varScale="1">
        <p:scale>
          <a:sx n="164" d="100"/>
          <a:sy n="164" d="100"/>
        </p:scale>
        <p:origin x="66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s G Johansson" userId="87d8a795-08f0-48d4-8de1-3683630a1edc" providerId="ADAL" clId="{07B84CDC-3D45-C94D-A7B0-63D4B3D14C2F}"/>
    <pc:docChg chg="delSld modSld">
      <pc:chgData name="Mats G Johansson" userId="87d8a795-08f0-48d4-8de1-3683630a1edc" providerId="ADAL" clId="{07B84CDC-3D45-C94D-A7B0-63D4B3D14C2F}" dt="2025-03-31T08:47:35.264" v="51" actId="20577"/>
      <pc:docMkLst>
        <pc:docMk/>
      </pc:docMkLst>
      <pc:sldChg chg="modNotesTx">
        <pc:chgData name="Mats G Johansson" userId="87d8a795-08f0-48d4-8de1-3683630a1edc" providerId="ADAL" clId="{07B84CDC-3D45-C94D-A7B0-63D4B3D14C2F}" dt="2025-03-31T08:44:30.397" v="0" actId="20577"/>
        <pc:sldMkLst>
          <pc:docMk/>
          <pc:sldMk cId="0" sldId="256"/>
        </pc:sldMkLst>
      </pc:sldChg>
      <pc:sldChg chg="modNotesTx">
        <pc:chgData name="Mats G Johansson" userId="87d8a795-08f0-48d4-8de1-3683630a1edc" providerId="ADAL" clId="{07B84CDC-3D45-C94D-A7B0-63D4B3D14C2F}" dt="2025-03-31T08:44:32.631" v="1" actId="20577"/>
        <pc:sldMkLst>
          <pc:docMk/>
          <pc:sldMk cId="0" sldId="257"/>
        </pc:sldMkLst>
      </pc:sldChg>
      <pc:sldChg chg="modNotesTx">
        <pc:chgData name="Mats G Johansson" userId="87d8a795-08f0-48d4-8de1-3683630a1edc" providerId="ADAL" clId="{07B84CDC-3D45-C94D-A7B0-63D4B3D14C2F}" dt="2025-03-31T08:44:34.955" v="2" actId="20577"/>
        <pc:sldMkLst>
          <pc:docMk/>
          <pc:sldMk cId="0" sldId="258"/>
        </pc:sldMkLst>
      </pc:sldChg>
      <pc:sldChg chg="modNotesTx">
        <pc:chgData name="Mats G Johansson" userId="87d8a795-08f0-48d4-8de1-3683630a1edc" providerId="ADAL" clId="{07B84CDC-3D45-C94D-A7B0-63D4B3D14C2F}" dt="2025-03-31T08:44:37.337" v="3" actId="20577"/>
        <pc:sldMkLst>
          <pc:docMk/>
          <pc:sldMk cId="0" sldId="259"/>
        </pc:sldMkLst>
      </pc:sldChg>
      <pc:sldChg chg="modNotesTx">
        <pc:chgData name="Mats G Johansson" userId="87d8a795-08f0-48d4-8de1-3683630a1edc" providerId="ADAL" clId="{07B84CDC-3D45-C94D-A7B0-63D4B3D14C2F}" dt="2025-03-31T08:44:44.504" v="4" actId="20577"/>
        <pc:sldMkLst>
          <pc:docMk/>
          <pc:sldMk cId="0" sldId="260"/>
        </pc:sldMkLst>
      </pc:sldChg>
      <pc:sldChg chg="modNotesTx">
        <pc:chgData name="Mats G Johansson" userId="87d8a795-08f0-48d4-8de1-3683630a1edc" providerId="ADAL" clId="{07B84CDC-3D45-C94D-A7B0-63D4B3D14C2F}" dt="2025-03-31T08:44:50.244" v="5" actId="20577"/>
        <pc:sldMkLst>
          <pc:docMk/>
          <pc:sldMk cId="0" sldId="261"/>
        </pc:sldMkLst>
      </pc:sldChg>
      <pc:sldChg chg="modNotesTx">
        <pc:chgData name="Mats G Johansson" userId="87d8a795-08f0-48d4-8de1-3683630a1edc" providerId="ADAL" clId="{07B84CDC-3D45-C94D-A7B0-63D4B3D14C2F}" dt="2025-03-31T08:44:52.172" v="6" actId="20577"/>
        <pc:sldMkLst>
          <pc:docMk/>
          <pc:sldMk cId="0" sldId="262"/>
        </pc:sldMkLst>
      </pc:sldChg>
      <pc:sldChg chg="modNotesTx">
        <pc:chgData name="Mats G Johansson" userId="87d8a795-08f0-48d4-8de1-3683630a1edc" providerId="ADAL" clId="{07B84CDC-3D45-C94D-A7B0-63D4B3D14C2F}" dt="2025-03-31T08:44:54.327" v="7" actId="20577"/>
        <pc:sldMkLst>
          <pc:docMk/>
          <pc:sldMk cId="0" sldId="263"/>
        </pc:sldMkLst>
      </pc:sldChg>
      <pc:sldChg chg="modNotesTx">
        <pc:chgData name="Mats G Johansson" userId="87d8a795-08f0-48d4-8de1-3683630a1edc" providerId="ADAL" clId="{07B84CDC-3D45-C94D-A7B0-63D4B3D14C2F}" dt="2025-03-31T08:44:57.214" v="8" actId="20577"/>
        <pc:sldMkLst>
          <pc:docMk/>
          <pc:sldMk cId="0" sldId="264"/>
        </pc:sldMkLst>
      </pc:sldChg>
      <pc:sldChg chg="del">
        <pc:chgData name="Mats G Johansson" userId="87d8a795-08f0-48d4-8de1-3683630a1edc" providerId="ADAL" clId="{07B84CDC-3D45-C94D-A7B0-63D4B3D14C2F}" dt="2025-03-31T08:45:23.375" v="16" actId="2696"/>
        <pc:sldMkLst>
          <pc:docMk/>
          <pc:sldMk cId="0" sldId="265"/>
        </pc:sldMkLst>
      </pc:sldChg>
      <pc:sldChg chg="del">
        <pc:chgData name="Mats G Johansson" userId="87d8a795-08f0-48d4-8de1-3683630a1edc" providerId="ADAL" clId="{07B84CDC-3D45-C94D-A7B0-63D4B3D14C2F}" dt="2025-03-31T08:45:21.786" v="14" actId="2696"/>
        <pc:sldMkLst>
          <pc:docMk/>
          <pc:sldMk cId="0" sldId="266"/>
        </pc:sldMkLst>
      </pc:sldChg>
      <pc:sldChg chg="del">
        <pc:chgData name="Mats G Johansson" userId="87d8a795-08f0-48d4-8de1-3683630a1edc" providerId="ADAL" clId="{07B84CDC-3D45-C94D-A7B0-63D4B3D14C2F}" dt="2025-03-31T08:45:21.783" v="12" actId="2696"/>
        <pc:sldMkLst>
          <pc:docMk/>
          <pc:sldMk cId="0" sldId="267"/>
        </pc:sldMkLst>
      </pc:sldChg>
      <pc:sldChg chg="del">
        <pc:chgData name="Mats G Johansson" userId="87d8a795-08f0-48d4-8de1-3683630a1edc" providerId="ADAL" clId="{07B84CDC-3D45-C94D-A7B0-63D4B3D14C2F}" dt="2025-03-31T08:45:21.785" v="13" actId="2696"/>
        <pc:sldMkLst>
          <pc:docMk/>
          <pc:sldMk cId="0" sldId="268"/>
        </pc:sldMkLst>
      </pc:sldChg>
      <pc:sldChg chg="del">
        <pc:chgData name="Mats G Johansson" userId="87d8a795-08f0-48d4-8de1-3683630a1edc" providerId="ADAL" clId="{07B84CDC-3D45-C94D-A7B0-63D4B3D14C2F}" dt="2025-03-31T08:45:21.787" v="15" actId="2696"/>
        <pc:sldMkLst>
          <pc:docMk/>
          <pc:sldMk cId="0" sldId="269"/>
        </pc:sldMkLst>
      </pc:sldChg>
      <pc:sldChg chg="del">
        <pc:chgData name="Mats G Johansson" userId="87d8a795-08f0-48d4-8de1-3683630a1edc" providerId="ADAL" clId="{07B84CDC-3D45-C94D-A7B0-63D4B3D14C2F}" dt="2025-03-31T08:45:21.780" v="10" actId="2696"/>
        <pc:sldMkLst>
          <pc:docMk/>
          <pc:sldMk cId="0" sldId="270"/>
        </pc:sldMkLst>
      </pc:sldChg>
      <pc:sldChg chg="del">
        <pc:chgData name="Mats G Johansson" userId="87d8a795-08f0-48d4-8de1-3683630a1edc" providerId="ADAL" clId="{07B84CDC-3D45-C94D-A7B0-63D4B3D14C2F}" dt="2025-03-31T08:45:21.781" v="11" actId="2696"/>
        <pc:sldMkLst>
          <pc:docMk/>
          <pc:sldMk cId="0" sldId="271"/>
        </pc:sldMkLst>
      </pc:sldChg>
      <pc:sldChg chg="del">
        <pc:chgData name="Mats G Johansson" userId="87d8a795-08f0-48d4-8de1-3683630a1edc" providerId="ADAL" clId="{07B84CDC-3D45-C94D-A7B0-63D4B3D14C2F}" dt="2025-03-31T08:45:21.777" v="9" actId="2696"/>
        <pc:sldMkLst>
          <pc:docMk/>
          <pc:sldMk cId="0" sldId="272"/>
        </pc:sldMkLst>
      </pc:sldChg>
      <pc:sldChg chg="modNotes modNotesTx">
        <pc:chgData name="Mats G Johansson" userId="87d8a795-08f0-48d4-8de1-3683630a1edc" providerId="ADAL" clId="{07B84CDC-3D45-C94D-A7B0-63D4B3D14C2F}" dt="2025-03-31T08:47:35.264" v="51" actId="20577"/>
        <pc:sldMkLst>
          <pc:docMk/>
          <pc:sldMk cId="0" sldId="273"/>
        </pc:sldMkLst>
      </pc:sldChg>
      <pc:sldChg chg="modNotes modNotesTx">
        <pc:chgData name="Mats G Johansson" userId="87d8a795-08f0-48d4-8de1-3683630a1edc" providerId="ADAL" clId="{07B84CDC-3D45-C94D-A7B0-63D4B3D14C2F}" dt="2025-03-31T08:47:33.278" v="50" actId="20577"/>
        <pc:sldMkLst>
          <pc:docMk/>
          <pc:sldMk cId="0" sldId="274"/>
        </pc:sldMkLst>
      </pc:sldChg>
      <pc:sldChg chg="modNotes modNotesTx">
        <pc:chgData name="Mats G Johansson" userId="87d8a795-08f0-48d4-8de1-3683630a1edc" providerId="ADAL" clId="{07B84CDC-3D45-C94D-A7B0-63D4B3D14C2F}" dt="2025-03-31T08:47:31.004" v="49" actId="20577"/>
        <pc:sldMkLst>
          <pc:docMk/>
          <pc:sldMk cId="0" sldId="275"/>
        </pc:sldMkLst>
      </pc:sldChg>
      <pc:sldChg chg="modNotes modNotesTx">
        <pc:chgData name="Mats G Johansson" userId="87d8a795-08f0-48d4-8de1-3683630a1edc" providerId="ADAL" clId="{07B84CDC-3D45-C94D-A7B0-63D4B3D14C2F}" dt="2025-03-31T08:47:28.285" v="48" actId="20577"/>
        <pc:sldMkLst>
          <pc:docMk/>
          <pc:sldMk cId="0" sldId="276"/>
        </pc:sldMkLst>
      </pc:sldChg>
      <pc:sldChg chg="del">
        <pc:chgData name="Mats G Johansson" userId="87d8a795-08f0-48d4-8de1-3683630a1edc" providerId="ADAL" clId="{07B84CDC-3D45-C94D-A7B0-63D4B3D14C2F}" dt="2025-03-31T08:47:25.027" v="17" actId="2696"/>
        <pc:sldMkLst>
          <pc:docMk/>
          <pc:sldMk cId="0" sldId="277"/>
        </pc:sldMkLst>
      </pc:sldChg>
      <pc:sldChg chg="del">
        <pc:chgData name="Mats G Johansson" userId="87d8a795-08f0-48d4-8de1-3683630a1edc" providerId="ADAL" clId="{07B84CDC-3D45-C94D-A7B0-63D4B3D14C2F}" dt="2025-03-31T08:47:25.058" v="24" actId="2696"/>
        <pc:sldMkLst>
          <pc:docMk/>
          <pc:sldMk cId="0" sldId="278"/>
        </pc:sldMkLst>
      </pc:sldChg>
      <pc:sldChg chg="del">
        <pc:chgData name="Mats G Johansson" userId="87d8a795-08f0-48d4-8de1-3683630a1edc" providerId="ADAL" clId="{07B84CDC-3D45-C94D-A7B0-63D4B3D14C2F}" dt="2025-03-31T08:47:25.092" v="46" actId="2696"/>
        <pc:sldMkLst>
          <pc:docMk/>
          <pc:sldMk cId="0" sldId="279"/>
        </pc:sldMkLst>
      </pc:sldChg>
      <pc:sldChg chg="del">
        <pc:chgData name="Mats G Johansson" userId="87d8a795-08f0-48d4-8de1-3683630a1edc" providerId="ADAL" clId="{07B84CDC-3D45-C94D-A7B0-63D4B3D14C2F}" dt="2025-03-31T08:47:25.030" v="19" actId="2696"/>
        <pc:sldMkLst>
          <pc:docMk/>
          <pc:sldMk cId="0" sldId="280"/>
        </pc:sldMkLst>
      </pc:sldChg>
      <pc:sldChg chg="del">
        <pc:chgData name="Mats G Johansson" userId="87d8a795-08f0-48d4-8de1-3683630a1edc" providerId="ADAL" clId="{07B84CDC-3D45-C94D-A7B0-63D4B3D14C2F}" dt="2025-03-31T08:47:25.080" v="41" actId="2696"/>
        <pc:sldMkLst>
          <pc:docMk/>
          <pc:sldMk cId="0" sldId="281"/>
        </pc:sldMkLst>
      </pc:sldChg>
      <pc:sldChg chg="del">
        <pc:chgData name="Mats G Johansson" userId="87d8a795-08f0-48d4-8de1-3683630a1edc" providerId="ADAL" clId="{07B84CDC-3D45-C94D-A7B0-63D4B3D14C2F}" dt="2025-03-31T08:47:25.060" v="25" actId="2696"/>
        <pc:sldMkLst>
          <pc:docMk/>
          <pc:sldMk cId="0" sldId="282"/>
        </pc:sldMkLst>
      </pc:sldChg>
      <pc:sldChg chg="del">
        <pc:chgData name="Mats G Johansson" userId="87d8a795-08f0-48d4-8de1-3683630a1edc" providerId="ADAL" clId="{07B84CDC-3D45-C94D-A7B0-63D4B3D14C2F}" dt="2025-03-31T08:47:25.066" v="30" actId="2696"/>
        <pc:sldMkLst>
          <pc:docMk/>
          <pc:sldMk cId="0" sldId="283"/>
        </pc:sldMkLst>
      </pc:sldChg>
      <pc:sldChg chg="del">
        <pc:chgData name="Mats G Johansson" userId="87d8a795-08f0-48d4-8de1-3683630a1edc" providerId="ADAL" clId="{07B84CDC-3D45-C94D-A7B0-63D4B3D14C2F}" dt="2025-03-31T08:47:25.078" v="39" actId="2696"/>
        <pc:sldMkLst>
          <pc:docMk/>
          <pc:sldMk cId="0" sldId="284"/>
        </pc:sldMkLst>
      </pc:sldChg>
      <pc:sldChg chg="del">
        <pc:chgData name="Mats G Johansson" userId="87d8a795-08f0-48d4-8de1-3683630a1edc" providerId="ADAL" clId="{07B84CDC-3D45-C94D-A7B0-63D4B3D14C2F}" dt="2025-03-31T08:47:25.071" v="34" actId="2696"/>
        <pc:sldMkLst>
          <pc:docMk/>
          <pc:sldMk cId="0" sldId="285"/>
        </pc:sldMkLst>
      </pc:sldChg>
      <pc:sldChg chg="del">
        <pc:chgData name="Mats G Johansson" userId="87d8a795-08f0-48d4-8de1-3683630a1edc" providerId="ADAL" clId="{07B84CDC-3D45-C94D-A7B0-63D4B3D14C2F}" dt="2025-03-31T08:47:25.079" v="40" actId="2696"/>
        <pc:sldMkLst>
          <pc:docMk/>
          <pc:sldMk cId="0" sldId="286"/>
        </pc:sldMkLst>
      </pc:sldChg>
      <pc:sldChg chg="del">
        <pc:chgData name="Mats G Johansson" userId="87d8a795-08f0-48d4-8de1-3683630a1edc" providerId="ADAL" clId="{07B84CDC-3D45-C94D-A7B0-63D4B3D14C2F}" dt="2025-03-31T08:47:25.076" v="38" actId="2696"/>
        <pc:sldMkLst>
          <pc:docMk/>
          <pc:sldMk cId="0" sldId="287"/>
        </pc:sldMkLst>
      </pc:sldChg>
      <pc:sldChg chg="del">
        <pc:chgData name="Mats G Johansson" userId="87d8a795-08f0-48d4-8de1-3683630a1edc" providerId="ADAL" clId="{07B84CDC-3D45-C94D-A7B0-63D4B3D14C2F}" dt="2025-03-31T08:47:25.070" v="33" actId="2696"/>
        <pc:sldMkLst>
          <pc:docMk/>
          <pc:sldMk cId="0" sldId="288"/>
        </pc:sldMkLst>
      </pc:sldChg>
      <pc:sldChg chg="del">
        <pc:chgData name="Mats G Johansson" userId="87d8a795-08f0-48d4-8de1-3683630a1edc" providerId="ADAL" clId="{07B84CDC-3D45-C94D-A7B0-63D4B3D14C2F}" dt="2025-03-31T08:47:25.038" v="23" actId="2696"/>
        <pc:sldMkLst>
          <pc:docMk/>
          <pc:sldMk cId="0" sldId="289"/>
        </pc:sldMkLst>
      </pc:sldChg>
      <pc:sldChg chg="del">
        <pc:chgData name="Mats G Johansson" userId="87d8a795-08f0-48d4-8de1-3683630a1edc" providerId="ADAL" clId="{07B84CDC-3D45-C94D-A7B0-63D4B3D14C2F}" dt="2025-03-31T08:47:25.068" v="31" actId="2696"/>
        <pc:sldMkLst>
          <pc:docMk/>
          <pc:sldMk cId="0" sldId="290"/>
        </pc:sldMkLst>
      </pc:sldChg>
      <pc:sldChg chg="del">
        <pc:chgData name="Mats G Johansson" userId="87d8a795-08f0-48d4-8de1-3683630a1edc" providerId="ADAL" clId="{07B84CDC-3D45-C94D-A7B0-63D4B3D14C2F}" dt="2025-03-31T08:47:25.065" v="29" actId="2696"/>
        <pc:sldMkLst>
          <pc:docMk/>
          <pc:sldMk cId="0" sldId="291"/>
        </pc:sldMkLst>
      </pc:sldChg>
      <pc:sldChg chg="del">
        <pc:chgData name="Mats G Johansson" userId="87d8a795-08f0-48d4-8de1-3683630a1edc" providerId="ADAL" clId="{07B84CDC-3D45-C94D-A7B0-63D4B3D14C2F}" dt="2025-03-31T08:47:25.073" v="35" actId="2696"/>
        <pc:sldMkLst>
          <pc:docMk/>
          <pc:sldMk cId="0" sldId="292"/>
        </pc:sldMkLst>
      </pc:sldChg>
      <pc:sldChg chg="del">
        <pc:chgData name="Mats G Johansson" userId="87d8a795-08f0-48d4-8de1-3683630a1edc" providerId="ADAL" clId="{07B84CDC-3D45-C94D-A7B0-63D4B3D14C2F}" dt="2025-03-31T08:47:25.032" v="20" actId="2696"/>
        <pc:sldMkLst>
          <pc:docMk/>
          <pc:sldMk cId="0" sldId="293"/>
        </pc:sldMkLst>
      </pc:sldChg>
      <pc:sldChg chg="del">
        <pc:chgData name="Mats G Johansson" userId="87d8a795-08f0-48d4-8de1-3683630a1edc" providerId="ADAL" clId="{07B84CDC-3D45-C94D-A7B0-63D4B3D14C2F}" dt="2025-03-31T08:47:25.034" v="21" actId="2696"/>
        <pc:sldMkLst>
          <pc:docMk/>
          <pc:sldMk cId="0" sldId="294"/>
        </pc:sldMkLst>
      </pc:sldChg>
      <pc:sldChg chg="del">
        <pc:chgData name="Mats G Johansson" userId="87d8a795-08f0-48d4-8de1-3683630a1edc" providerId="ADAL" clId="{07B84CDC-3D45-C94D-A7B0-63D4B3D14C2F}" dt="2025-03-31T08:47:25.084" v="44" actId="2696"/>
        <pc:sldMkLst>
          <pc:docMk/>
          <pc:sldMk cId="0" sldId="295"/>
        </pc:sldMkLst>
      </pc:sldChg>
      <pc:sldChg chg="del">
        <pc:chgData name="Mats G Johansson" userId="87d8a795-08f0-48d4-8de1-3683630a1edc" providerId="ADAL" clId="{07B84CDC-3D45-C94D-A7B0-63D4B3D14C2F}" dt="2025-03-31T08:47:25.083" v="43" actId="2696"/>
        <pc:sldMkLst>
          <pc:docMk/>
          <pc:sldMk cId="0" sldId="296"/>
        </pc:sldMkLst>
      </pc:sldChg>
      <pc:sldChg chg="del">
        <pc:chgData name="Mats G Johansson" userId="87d8a795-08f0-48d4-8de1-3683630a1edc" providerId="ADAL" clId="{07B84CDC-3D45-C94D-A7B0-63D4B3D14C2F}" dt="2025-03-31T08:47:25.064" v="28" actId="2696"/>
        <pc:sldMkLst>
          <pc:docMk/>
          <pc:sldMk cId="0" sldId="297"/>
        </pc:sldMkLst>
      </pc:sldChg>
      <pc:sldChg chg="del">
        <pc:chgData name="Mats G Johansson" userId="87d8a795-08f0-48d4-8de1-3683630a1edc" providerId="ADAL" clId="{07B84CDC-3D45-C94D-A7B0-63D4B3D14C2F}" dt="2025-03-31T08:47:25.081" v="42" actId="2696"/>
        <pc:sldMkLst>
          <pc:docMk/>
          <pc:sldMk cId="0" sldId="298"/>
        </pc:sldMkLst>
      </pc:sldChg>
      <pc:sldChg chg="del">
        <pc:chgData name="Mats G Johansson" userId="87d8a795-08f0-48d4-8de1-3683630a1edc" providerId="ADAL" clId="{07B84CDC-3D45-C94D-A7B0-63D4B3D14C2F}" dt="2025-03-31T08:47:25.085" v="45" actId="2696"/>
        <pc:sldMkLst>
          <pc:docMk/>
          <pc:sldMk cId="0" sldId="299"/>
        </pc:sldMkLst>
      </pc:sldChg>
      <pc:sldChg chg="del">
        <pc:chgData name="Mats G Johansson" userId="87d8a795-08f0-48d4-8de1-3683630a1edc" providerId="ADAL" clId="{07B84CDC-3D45-C94D-A7B0-63D4B3D14C2F}" dt="2025-03-31T08:47:25.062" v="27" actId="2696"/>
        <pc:sldMkLst>
          <pc:docMk/>
          <pc:sldMk cId="0" sldId="300"/>
        </pc:sldMkLst>
      </pc:sldChg>
      <pc:sldChg chg="del">
        <pc:chgData name="Mats G Johansson" userId="87d8a795-08f0-48d4-8de1-3683630a1edc" providerId="ADAL" clId="{07B84CDC-3D45-C94D-A7B0-63D4B3D14C2F}" dt="2025-03-31T08:47:25.029" v="18" actId="2696"/>
        <pc:sldMkLst>
          <pc:docMk/>
          <pc:sldMk cId="0" sldId="301"/>
        </pc:sldMkLst>
      </pc:sldChg>
      <pc:sldChg chg="del">
        <pc:chgData name="Mats G Johansson" userId="87d8a795-08f0-48d4-8de1-3683630a1edc" providerId="ADAL" clId="{07B84CDC-3D45-C94D-A7B0-63D4B3D14C2F}" dt="2025-03-31T08:47:25.061" v="26" actId="2696"/>
        <pc:sldMkLst>
          <pc:docMk/>
          <pc:sldMk cId="0" sldId="302"/>
        </pc:sldMkLst>
      </pc:sldChg>
      <pc:sldChg chg="del">
        <pc:chgData name="Mats G Johansson" userId="87d8a795-08f0-48d4-8de1-3683630a1edc" providerId="ADAL" clId="{07B84CDC-3D45-C94D-A7B0-63D4B3D14C2F}" dt="2025-03-31T08:47:25.074" v="36" actId="2696"/>
        <pc:sldMkLst>
          <pc:docMk/>
          <pc:sldMk cId="0" sldId="303"/>
        </pc:sldMkLst>
      </pc:sldChg>
      <pc:sldChg chg="del">
        <pc:chgData name="Mats G Johansson" userId="87d8a795-08f0-48d4-8de1-3683630a1edc" providerId="ADAL" clId="{07B84CDC-3D45-C94D-A7B0-63D4B3D14C2F}" dt="2025-03-31T08:47:25.069" v="32" actId="2696"/>
        <pc:sldMkLst>
          <pc:docMk/>
          <pc:sldMk cId="0" sldId="304"/>
        </pc:sldMkLst>
      </pc:sldChg>
      <pc:sldChg chg="del">
        <pc:chgData name="Mats G Johansson" userId="87d8a795-08f0-48d4-8de1-3683630a1edc" providerId="ADAL" clId="{07B84CDC-3D45-C94D-A7B0-63D4B3D14C2F}" dt="2025-03-31T08:47:25.075" v="37" actId="2696"/>
        <pc:sldMkLst>
          <pc:docMk/>
          <pc:sldMk cId="0" sldId="305"/>
        </pc:sldMkLst>
      </pc:sldChg>
      <pc:sldChg chg="del">
        <pc:chgData name="Mats G Johansson" userId="87d8a795-08f0-48d4-8de1-3683630a1edc" providerId="ADAL" clId="{07B84CDC-3D45-C94D-A7B0-63D4B3D14C2F}" dt="2025-03-31T08:47:25.036" v="22" actId="2696"/>
        <pc:sldMkLst>
          <pc:docMk/>
          <pc:sldMk cId="0" sldId="3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0d7e21a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gd0d7e21aad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76" name="Google Shape;176;gd0d7e21aad_0_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sv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04994830d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04994830d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2713b821d1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2713b821d1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2713b821d1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2713b821d1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2713b821d1_0_7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1" name="Google Shape;361;g12713b821d1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0d7e21aa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d0d7e21aa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ea471248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1ea471248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713b821d1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g12713b821d1_0_2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95" name="Google Shape;195;g12713b821d1_0_25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sv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729ec824e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0729ec824e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978c62e3e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978c62e3e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94932a731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294932a731_4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i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2713b821d1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2713b821d1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2a8cc9ab7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2a8cc9ab7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 på bakgrundsplatts">
  <p:cSld name="Rubrikbild på bakgrundsplat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t="1" b="41032"/>
          <a:stretch/>
        </p:blipFill>
        <p:spPr>
          <a:xfrm>
            <a:off x="0" y="-2"/>
            <a:ext cx="9147667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55650" y="1168004"/>
            <a:ext cx="7704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rödtext, mörk bakgrund, Kapitelmärkning">
  <p:cSld name="Rubrik + Brödtext, mörk bakgrund, Kapitelmärkning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 rotWithShape="1">
          <a:blip r:embed="rId2">
            <a:alphaModFix/>
          </a:blip>
          <a:srcRect t="1" b="41032"/>
          <a:stretch/>
        </p:blipFill>
        <p:spPr>
          <a:xfrm>
            <a:off x="0" y="-2"/>
            <a:ext cx="9147667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755650" y="573882"/>
            <a:ext cx="770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755650" y="1325563"/>
            <a:ext cx="7704000" cy="26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3"/>
          </p:nvPr>
        </p:nvSpPr>
        <p:spPr>
          <a:xfrm>
            <a:off x="395288" y="245562"/>
            <a:ext cx="8064300" cy="1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+ Brödtext, mörk bakgrund, Kapitelmärkning">
  <p:cSld name="1_Rubrik + Brödtext, mörk bakgrund, Kapitelmärkning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 t="1" b="40931"/>
          <a:stretch/>
        </p:blipFill>
        <p:spPr>
          <a:xfrm>
            <a:off x="0" y="-3"/>
            <a:ext cx="9147600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755650" y="568325"/>
            <a:ext cx="77040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755576" y="1329929"/>
            <a:ext cx="7704000" cy="26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3"/>
          </p:nvPr>
        </p:nvSpPr>
        <p:spPr>
          <a:xfrm>
            <a:off x="395288" y="245562"/>
            <a:ext cx="8064300" cy="1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+ Title and text">
  <p:cSld name="Photo + Title and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>
            <a:spLocks noGrp="1"/>
          </p:cNvSpPr>
          <p:nvPr>
            <p:ph type="pic" idx="2"/>
          </p:nvPr>
        </p:nvSpPr>
        <p:spPr>
          <a:xfrm>
            <a:off x="-4738" y="-480795"/>
            <a:ext cx="9153300" cy="61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-4183" y="-29681"/>
            <a:ext cx="4493700" cy="5202900"/>
          </a:xfrm>
          <a:prstGeom prst="roundRect">
            <a:avLst>
              <a:gd name="adj" fmla="val 0"/>
            </a:avLst>
          </a:prstGeom>
          <a:solidFill>
            <a:srgbClr val="F4F3F6"/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471114" y="764735"/>
            <a:ext cx="33522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471114" y="2101609"/>
            <a:ext cx="3352200" cy="3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columns">
  <p:cSld name="2 text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4252361" y="1672530"/>
            <a:ext cx="31887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300"/>
              <a:buFont typeface="Arial"/>
              <a:buNone/>
              <a:defRPr sz="230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4252361" y="2304281"/>
            <a:ext cx="31887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1pPr>
            <a:lvl2pPr marL="91440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2pPr>
            <a:lvl3pPr marL="137160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3pPr>
            <a:lvl4pPr marL="182880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4pPr>
            <a:lvl5pPr marL="228600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3"/>
          </p:nvPr>
        </p:nvSpPr>
        <p:spPr>
          <a:xfrm>
            <a:off x="711003" y="1672530"/>
            <a:ext cx="31887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300"/>
              <a:buFont typeface="Arial"/>
              <a:buNone/>
              <a:defRPr sz="230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4"/>
          </p:nvPr>
        </p:nvSpPr>
        <p:spPr>
          <a:xfrm>
            <a:off x="711003" y="2304281"/>
            <a:ext cx="31887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1pPr>
            <a:lvl2pPr marL="91440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2pPr>
            <a:lvl3pPr marL="137160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3pPr>
            <a:lvl4pPr marL="182880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4pPr>
            <a:lvl5pPr marL="228600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710192" y="649783"/>
            <a:ext cx="6805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893763" y="134939"/>
            <a:ext cx="73581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25" tIns="11125" rIns="11125" bIns="111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893763" y="1717675"/>
            <a:ext cx="7358100" cy="3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25" tIns="11125" rIns="11125" bIns="11125" anchor="ctr" anchorCtr="0">
            <a:noAutofit/>
          </a:bodyPr>
          <a:lstStyle>
            <a:lvl1pPr marL="457200" lvl="0" indent="-2730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•"/>
              <a:defRPr/>
            </a:lvl1pPr>
            <a:lvl2pPr marL="914400" lvl="1" indent="-2730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–"/>
              <a:defRPr/>
            </a:lvl2pPr>
            <a:lvl3pPr marL="1371600" lvl="2" indent="-2730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▪"/>
              <a:defRPr/>
            </a:lvl3pPr>
            <a:lvl4pPr marL="1828800" lvl="3" indent="-2730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•"/>
              <a:defRPr/>
            </a:lvl4pPr>
            <a:lvl5pPr marL="2286000" lvl="4" indent="-2730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–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Turquoise">
  <p:cSld name="Title - Turquoise">
    <p:bg>
      <p:bgPr>
        <a:solidFill>
          <a:srgbClr val="0BAAB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809426" y="1129605"/>
            <a:ext cx="64317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7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93075" y="4776788"/>
            <a:ext cx="781050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809426" y="2944564"/>
            <a:ext cx="6673800" cy="13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Blue">
  <p:cSld name="Title - Blue">
    <p:bg>
      <p:bgPr>
        <a:solidFill>
          <a:srgbClr val="11004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809426" y="1129605"/>
            <a:ext cx="64317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3B3"/>
              </a:buClr>
              <a:buSzPts val="4200"/>
              <a:buNone/>
              <a:defRPr sz="4200" b="1">
                <a:solidFill>
                  <a:srgbClr val="FFB3B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18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92281" y="4776788"/>
            <a:ext cx="775891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801627" y="2947493"/>
            <a:ext cx="6689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Gray 1">
  <p:cSld name="TITLE_AND_BODY_4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809426" y="1129605"/>
            <a:ext cx="64317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4200"/>
              <a:buNone/>
              <a:defRPr sz="42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800386" y="2947493"/>
            <a:ext cx="6449700" cy="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1">
  <p:cSld name="BLANK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">
  <p:cSld name="1_Rubrikbild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1"/>
          <p:cNvGrpSpPr/>
          <p:nvPr/>
        </p:nvGrpSpPr>
        <p:grpSpPr>
          <a:xfrm>
            <a:off x="152400" y="152400"/>
            <a:ext cx="8774925" cy="4222876"/>
            <a:chOff x="152400" y="152400"/>
            <a:chExt cx="8774925" cy="4222876"/>
          </a:xfrm>
        </p:grpSpPr>
        <p:pic>
          <p:nvPicPr>
            <p:cNvPr id="100" name="Google Shape;100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52400" y="152400"/>
              <a:ext cx="8706600" cy="4222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21"/>
            <p:cNvSpPr txBox="1"/>
            <p:nvPr/>
          </p:nvSpPr>
          <p:spPr>
            <a:xfrm>
              <a:off x="283475" y="485415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2" name="Google Shape;102;p21"/>
            <p:cNvSpPr txBox="1"/>
            <p:nvPr/>
          </p:nvSpPr>
          <p:spPr>
            <a:xfrm>
              <a:off x="3165900" y="485415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3" name="Google Shape;103;p21"/>
            <p:cNvSpPr txBox="1"/>
            <p:nvPr/>
          </p:nvSpPr>
          <p:spPr>
            <a:xfrm>
              <a:off x="6152450" y="485415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4" name="Google Shape;104;p21"/>
            <p:cNvSpPr txBox="1"/>
            <p:nvPr/>
          </p:nvSpPr>
          <p:spPr>
            <a:xfrm>
              <a:off x="297713" y="1841523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5" name="Google Shape;105;p21"/>
            <p:cNvSpPr txBox="1"/>
            <p:nvPr/>
          </p:nvSpPr>
          <p:spPr>
            <a:xfrm>
              <a:off x="3180138" y="1841523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6" name="Google Shape;106;p21"/>
            <p:cNvSpPr txBox="1"/>
            <p:nvPr/>
          </p:nvSpPr>
          <p:spPr>
            <a:xfrm>
              <a:off x="6166688" y="1841523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7" name="Google Shape;107;p21"/>
            <p:cNvSpPr txBox="1"/>
            <p:nvPr/>
          </p:nvSpPr>
          <p:spPr>
            <a:xfrm>
              <a:off x="327250" y="3197631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8" name="Google Shape;108;p21"/>
            <p:cNvSpPr txBox="1"/>
            <p:nvPr/>
          </p:nvSpPr>
          <p:spPr>
            <a:xfrm>
              <a:off x="3209675" y="3197631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9" name="Google Shape;109;p21"/>
            <p:cNvSpPr txBox="1"/>
            <p:nvPr/>
          </p:nvSpPr>
          <p:spPr>
            <a:xfrm>
              <a:off x="6196225" y="3197631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10" name="Google Shape;110;p21"/>
            <p:cNvSpPr txBox="1"/>
            <p:nvPr/>
          </p:nvSpPr>
          <p:spPr>
            <a:xfrm>
              <a:off x="578650" y="1533725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Arbetsflöden och arbetssätt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1"/>
            <p:cNvSpPr txBox="1"/>
            <p:nvPr/>
          </p:nvSpPr>
          <p:spPr>
            <a:xfrm>
              <a:off x="578650" y="2952375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Erbjudande &amp; Finansieringssätt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1"/>
            <p:cNvSpPr txBox="1"/>
            <p:nvPr/>
          </p:nvSpPr>
          <p:spPr>
            <a:xfrm>
              <a:off x="593950" y="177625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Normer, Värderingar, Mission, Vision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1"/>
            <p:cNvSpPr txBox="1"/>
            <p:nvPr/>
          </p:nvSpPr>
          <p:spPr>
            <a:xfrm>
              <a:off x="3416975" y="177625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Strategiarbete &amp; Policyarbete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1"/>
            <p:cNvSpPr txBox="1"/>
            <p:nvPr/>
          </p:nvSpPr>
          <p:spPr>
            <a:xfrm>
              <a:off x="6499125" y="177625"/>
              <a:ext cx="2428200" cy="43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Ledarskap, Kultur, Kompetens, Organisering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1"/>
            <p:cNvSpPr txBox="1"/>
            <p:nvPr/>
          </p:nvSpPr>
          <p:spPr>
            <a:xfrm>
              <a:off x="3465575" y="1565000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IT- Infrastruktur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1"/>
            <p:cNvSpPr txBox="1"/>
            <p:nvPr/>
          </p:nvSpPr>
          <p:spPr>
            <a:xfrm>
              <a:off x="6499125" y="1533725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Data &amp; Analys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1"/>
            <p:cNvSpPr txBox="1"/>
            <p:nvPr/>
          </p:nvSpPr>
          <p:spPr>
            <a:xfrm>
              <a:off x="3416975" y="2952375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Kontaktytor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1"/>
            <p:cNvSpPr txBox="1"/>
            <p:nvPr/>
          </p:nvSpPr>
          <p:spPr>
            <a:xfrm>
              <a:off x="6447625" y="2952375"/>
              <a:ext cx="23154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Invånare och intressenter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249700" y="47330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 idx="2"/>
          </p:nvPr>
        </p:nvSpPr>
        <p:spPr>
          <a:xfrm>
            <a:off x="249700" y="182780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3"/>
          </p:nvPr>
        </p:nvSpPr>
        <p:spPr>
          <a:xfrm>
            <a:off x="249700" y="3182300"/>
            <a:ext cx="2706300" cy="87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 idx="4"/>
          </p:nvPr>
        </p:nvSpPr>
        <p:spPr>
          <a:xfrm>
            <a:off x="3154500" y="51065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5"/>
          </p:nvPr>
        </p:nvSpPr>
        <p:spPr>
          <a:xfrm>
            <a:off x="3154500" y="186515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 idx="6"/>
          </p:nvPr>
        </p:nvSpPr>
        <p:spPr>
          <a:xfrm>
            <a:off x="3154500" y="3219650"/>
            <a:ext cx="2706300" cy="87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 idx="7"/>
          </p:nvPr>
        </p:nvSpPr>
        <p:spPr>
          <a:xfrm>
            <a:off x="6221025" y="47180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8"/>
          </p:nvPr>
        </p:nvSpPr>
        <p:spPr>
          <a:xfrm>
            <a:off x="6221025" y="182630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9"/>
          </p:nvPr>
        </p:nvSpPr>
        <p:spPr>
          <a:xfrm>
            <a:off x="6221025" y="3180800"/>
            <a:ext cx="2706300" cy="87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rödtext, ljus bakgrund, Kapitelmärkning">
  <p:cSld name="Rubrik + Brödtext, ljus bakgrund, Kapitelmärkning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41548"/>
          <a:stretch/>
        </p:blipFill>
        <p:spPr>
          <a:xfrm>
            <a:off x="-6263" y="-2"/>
            <a:ext cx="9150266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760578" y="573882"/>
            <a:ext cx="770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755650" y="1336769"/>
            <a:ext cx="7704000" cy="26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809426" y="467320"/>
            <a:ext cx="58533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809426" y="1728192"/>
            <a:ext cx="5853300" cy="3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 colorful 2">
  <p:cSld name="TITLE_AND_BODY_5">
    <p:bg>
      <p:bgPr>
        <a:solidFill>
          <a:srgbClr val="4DA8B5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3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9478" y="-478067"/>
            <a:ext cx="6426728" cy="632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809426" y="1130647"/>
            <a:ext cx="69534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  <a:defRPr sz="42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809426" y="2925514"/>
            <a:ext cx="66738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847289" y="4340337"/>
            <a:ext cx="55185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pic>
        <p:nvPicPr>
          <p:cNvPr id="137" name="Google Shape;137;p23" descr="Bil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62" y="616572"/>
            <a:ext cx="944759" cy="19379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8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+ Title and small text">
  <p:cSld name="Photo + Title and small 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>
            <a:spLocks noGrp="1"/>
          </p:cNvSpPr>
          <p:nvPr>
            <p:ph type="pic" idx="2"/>
          </p:nvPr>
        </p:nvSpPr>
        <p:spPr>
          <a:xfrm>
            <a:off x="-4738" y="-480795"/>
            <a:ext cx="9153300" cy="61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4"/>
          <p:cNvSpPr/>
          <p:nvPr/>
        </p:nvSpPr>
        <p:spPr>
          <a:xfrm>
            <a:off x="-4183" y="-29681"/>
            <a:ext cx="4493700" cy="5202900"/>
          </a:xfrm>
          <a:prstGeom prst="roundRect">
            <a:avLst>
              <a:gd name="adj" fmla="val 0"/>
            </a:avLst>
          </a:prstGeom>
          <a:solidFill>
            <a:srgbClr val="F4F3F6"/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471114" y="764735"/>
            <a:ext cx="33522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471114" y="2101609"/>
            <a:ext cx="3352200" cy="3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1pPr>
            <a:lvl2pPr marL="91440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2pPr>
            <a:lvl3pPr marL="137160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3pPr>
            <a:lvl4pPr marL="182880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4pPr>
            <a:lvl5pPr marL="2286000" lvl="4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Anpassad layout">
  <p:cSld name="19_Anpassad layou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passad layout 4">
  <p:cSld name="CUSTOM_3">
    <p:bg>
      <p:bgPr>
        <a:solidFill>
          <a:srgbClr val="FFB3B3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/>
          <p:cNvPicPr preferRelativeResize="0"/>
          <p:nvPr/>
        </p:nvPicPr>
        <p:blipFill rotWithShape="1">
          <a:blip r:embed="rId2">
            <a:alphaModFix/>
          </a:blip>
          <a:srcRect l="2095" t="2417" r="36080" b="2417"/>
          <a:stretch/>
        </p:blipFill>
        <p:spPr>
          <a:xfrm>
            <a:off x="149750" y="123325"/>
            <a:ext cx="4395827" cy="485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/>
          <p:nvPr/>
        </p:nvSpPr>
        <p:spPr>
          <a:xfrm rot="10800000">
            <a:off x="4672125" y="567200"/>
            <a:ext cx="4359900" cy="3996000"/>
          </a:xfrm>
          <a:prstGeom prst="round1Rect">
            <a:avLst>
              <a:gd name="adj" fmla="val 432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6"/>
          <p:cNvSpPr txBox="1"/>
          <p:nvPr/>
        </p:nvSpPr>
        <p:spPr>
          <a:xfrm>
            <a:off x="4668225" y="123325"/>
            <a:ext cx="4367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300" b="1">
                <a:solidFill>
                  <a:schemeClr val="lt1"/>
                </a:solidFill>
              </a:rPr>
              <a:t>Del 2: Fördjupningsfrågor</a:t>
            </a:r>
            <a:endParaRPr sz="1300" b="1">
              <a:solidFill>
                <a:schemeClr val="lt1"/>
              </a:solidFill>
            </a:endParaRPr>
          </a:p>
        </p:txBody>
      </p:sp>
      <p:sp>
        <p:nvSpPr>
          <p:cNvPr id="150" name="Google Shape;150;p26"/>
          <p:cNvSpPr txBox="1"/>
          <p:nvPr/>
        </p:nvSpPr>
        <p:spPr>
          <a:xfrm>
            <a:off x="4671975" y="560350"/>
            <a:ext cx="4313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 b="1"/>
              <a:t>4. Ta denna trend till sin extrem. Beskriv vad detta skulle innebära utifrån ett generellt perspektiv</a:t>
            </a:r>
            <a:endParaRPr sz="700" b="1"/>
          </a:p>
        </p:txBody>
      </p:sp>
      <p:sp>
        <p:nvSpPr>
          <p:cNvPr id="151" name="Google Shape;151;p26"/>
          <p:cNvSpPr txBox="1"/>
          <p:nvPr/>
        </p:nvSpPr>
        <p:spPr>
          <a:xfrm>
            <a:off x="602100" y="2565300"/>
            <a:ext cx="3793800" cy="292500"/>
          </a:xfrm>
          <a:prstGeom prst="rect">
            <a:avLst/>
          </a:prstGeom>
          <a:solidFill>
            <a:srgbClr val="F4F3F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 b="1"/>
              <a:t>2. Beskriv hur vågen kan skapa värde för kommunens medborgare </a:t>
            </a:r>
            <a:endParaRPr sz="700" b="1"/>
          </a:p>
        </p:txBody>
      </p:sp>
      <p:sp>
        <p:nvSpPr>
          <p:cNvPr id="152" name="Google Shape;152;p26"/>
          <p:cNvSpPr txBox="1"/>
          <p:nvPr/>
        </p:nvSpPr>
        <p:spPr>
          <a:xfrm>
            <a:off x="602100" y="3628575"/>
            <a:ext cx="3793800" cy="292500"/>
          </a:xfrm>
          <a:prstGeom prst="rect">
            <a:avLst/>
          </a:prstGeom>
          <a:solidFill>
            <a:srgbClr val="F4F3F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 b="1"/>
              <a:t>3. Beskriv hur vågen kan skapa värde internt för verksamheten</a:t>
            </a:r>
            <a:endParaRPr sz="700" b="1"/>
          </a:p>
        </p:txBody>
      </p:sp>
      <p:sp>
        <p:nvSpPr>
          <p:cNvPr id="153" name="Google Shape;153;p26"/>
          <p:cNvSpPr txBox="1"/>
          <p:nvPr/>
        </p:nvSpPr>
        <p:spPr>
          <a:xfrm>
            <a:off x="602100" y="1536300"/>
            <a:ext cx="3793800" cy="292500"/>
          </a:xfrm>
          <a:prstGeom prst="rect">
            <a:avLst/>
          </a:prstGeom>
          <a:solidFill>
            <a:srgbClr val="F4F3F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 b="1"/>
              <a:t>1. Beskriv effekter &amp; företeelser som ni ser gällande förändringsvågen </a:t>
            </a:r>
            <a:endParaRPr sz="700" b="1"/>
          </a:p>
        </p:txBody>
      </p:sp>
      <p:sp>
        <p:nvSpPr>
          <p:cNvPr id="154" name="Google Shape;154;p26"/>
          <p:cNvSpPr txBox="1">
            <a:spLocks noGrp="1"/>
          </p:cNvSpPr>
          <p:nvPr>
            <p:ph type="subTitle" idx="1"/>
          </p:nvPr>
        </p:nvSpPr>
        <p:spPr>
          <a:xfrm>
            <a:off x="602250" y="1753050"/>
            <a:ext cx="3905100" cy="7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lvl="1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/>
          <p:nvPr/>
        </p:nvSpPr>
        <p:spPr>
          <a:xfrm>
            <a:off x="4673750" y="2627000"/>
            <a:ext cx="1986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 b="1"/>
              <a:t>5. Positiva effekter för verksamheten</a:t>
            </a:r>
            <a:endParaRPr sz="700" b="1"/>
          </a:p>
        </p:txBody>
      </p:sp>
      <p:sp>
        <p:nvSpPr>
          <p:cNvPr id="156" name="Google Shape;156;p26"/>
          <p:cNvSpPr txBox="1"/>
          <p:nvPr/>
        </p:nvSpPr>
        <p:spPr>
          <a:xfrm>
            <a:off x="6827200" y="2627000"/>
            <a:ext cx="2120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 b="1"/>
              <a:t>6. Negativa aspekter </a:t>
            </a:r>
            <a:r>
              <a:rPr lang="sv" sz="700" b="1">
                <a:solidFill>
                  <a:schemeClr val="dk1"/>
                </a:solidFill>
              </a:rPr>
              <a:t>för verksamheten</a:t>
            </a:r>
            <a:endParaRPr sz="700"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2"/>
          </p:nvPr>
        </p:nvSpPr>
        <p:spPr>
          <a:xfrm>
            <a:off x="602100" y="2759950"/>
            <a:ext cx="3905100" cy="7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lvl="1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ubTitle" idx="3"/>
          </p:nvPr>
        </p:nvSpPr>
        <p:spPr>
          <a:xfrm>
            <a:off x="602100" y="3854950"/>
            <a:ext cx="3905100" cy="69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lvl="1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subTitle" idx="4"/>
          </p:nvPr>
        </p:nvSpPr>
        <p:spPr>
          <a:xfrm>
            <a:off x="4757325" y="805600"/>
            <a:ext cx="4189500" cy="1821300"/>
          </a:xfrm>
          <a:prstGeom prst="rect">
            <a:avLst/>
          </a:prstGeom>
          <a:solidFill>
            <a:srgbClr val="F4F3F6"/>
          </a:solidFill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lvl="1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5"/>
          </p:nvPr>
        </p:nvSpPr>
        <p:spPr>
          <a:xfrm>
            <a:off x="4758600" y="2855275"/>
            <a:ext cx="2043300" cy="1651500"/>
          </a:xfrm>
          <a:prstGeom prst="rect">
            <a:avLst/>
          </a:prstGeom>
          <a:solidFill>
            <a:srgbClr val="F4F3F6"/>
          </a:solidFill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lvl="1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6"/>
          </p:nvPr>
        </p:nvSpPr>
        <p:spPr>
          <a:xfrm>
            <a:off x="1371300" y="996400"/>
            <a:ext cx="3135900" cy="40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500" b="1"/>
            </a:lvl1pPr>
            <a:lvl2pPr lvl="1" rtl="0">
              <a:spcBef>
                <a:spcPts val="36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320"/>
              </a:spcBef>
              <a:spcAft>
                <a:spcPts val="0"/>
              </a:spcAft>
              <a:buSzPts val="1600"/>
              <a:buNone/>
              <a:defRPr b="1"/>
            </a:lvl3pPr>
            <a:lvl4pPr lvl="3" rtl="0">
              <a:spcBef>
                <a:spcPts val="28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240"/>
              </a:spcBef>
              <a:spcAft>
                <a:spcPts val="0"/>
              </a:spcAft>
              <a:buSzPts val="1200"/>
              <a:buNone/>
              <a:defRPr b="1"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 b="1"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 b="1"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 b="1"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 b="1"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7"/>
          </p:nvPr>
        </p:nvSpPr>
        <p:spPr>
          <a:xfrm>
            <a:off x="6904650" y="2855275"/>
            <a:ext cx="2043300" cy="1651500"/>
          </a:xfrm>
          <a:prstGeom prst="rect">
            <a:avLst/>
          </a:prstGeom>
          <a:solidFill>
            <a:srgbClr val="F4F3F6"/>
          </a:solidFill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lvl="1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/>
          <p:nvPr/>
        </p:nvSpPr>
        <p:spPr>
          <a:xfrm>
            <a:off x="496500" y="560350"/>
            <a:ext cx="4005000" cy="384900"/>
          </a:xfrm>
          <a:prstGeom prst="rect">
            <a:avLst/>
          </a:prstGeom>
          <a:solidFill>
            <a:srgbClr val="FFB3B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300" b="1">
                <a:solidFill>
                  <a:schemeClr val="lt1"/>
                </a:solidFill>
              </a:rPr>
              <a:t>Del 1: Förstå, få hävstång på robotar</a:t>
            </a:r>
            <a:endParaRPr sz="13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>
  <p:cSld name="Thank you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847289" y="4233939"/>
            <a:ext cx="21069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2"/>
          </p:nvPr>
        </p:nvSpPr>
        <p:spPr>
          <a:xfrm>
            <a:off x="847289" y="3972455"/>
            <a:ext cx="21069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3"/>
          </p:nvPr>
        </p:nvSpPr>
        <p:spPr>
          <a:xfrm>
            <a:off x="847289" y="2176277"/>
            <a:ext cx="5518500" cy="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4200"/>
              <a:buFont typeface="Arial"/>
              <a:buNone/>
              <a:defRPr sz="4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pic>
        <p:nvPicPr>
          <p:cNvPr id="168" name="Google Shape;168;p27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5550" y="616572"/>
            <a:ext cx="934784" cy="19379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>
            <a:spLocks noGrp="1"/>
          </p:cNvSpPr>
          <p:nvPr>
            <p:ph type="body" idx="4"/>
          </p:nvPr>
        </p:nvSpPr>
        <p:spPr>
          <a:xfrm>
            <a:off x="3650991" y="4233939"/>
            <a:ext cx="21069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5"/>
          </p:nvPr>
        </p:nvSpPr>
        <p:spPr>
          <a:xfrm>
            <a:off x="3650991" y="3972455"/>
            <a:ext cx="21069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/>
          <p:nvPr/>
        </p:nvSpPr>
        <p:spPr>
          <a:xfrm>
            <a:off x="5845362" y="-23149"/>
            <a:ext cx="3381292" cy="4340412"/>
          </a:xfrm>
          <a:custGeom>
            <a:avLst/>
            <a:gdLst/>
            <a:ahLst/>
            <a:cxnLst/>
            <a:rect l="l" t="t" r="r" b="b"/>
            <a:pathLst>
              <a:path w="20791" h="21600" extrusionOk="0">
                <a:moveTo>
                  <a:pt x="260" y="95"/>
                </a:moveTo>
                <a:cubicBezTo>
                  <a:pt x="-809" y="5842"/>
                  <a:pt x="1455" y="11668"/>
                  <a:pt x="6396" y="15886"/>
                </a:cubicBezTo>
                <a:cubicBezTo>
                  <a:pt x="10192" y="19126"/>
                  <a:pt x="15301" y="21154"/>
                  <a:pt x="20791" y="21600"/>
                </a:cubicBezTo>
                <a:lnTo>
                  <a:pt x="20234" y="0"/>
                </a:lnTo>
                <a:lnTo>
                  <a:pt x="260" y="9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7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800"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ubrik + Brödtext, ljus bakgrund, Kapitelmärkning">
  <p:cSld name="2_Rubrik + Brödtext, ljus bakgrund, Kapitelmärkning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9144000" cy="419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60578" y="573882"/>
            <a:ext cx="770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755650" y="1336769"/>
            <a:ext cx="7704000" cy="26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+ Brödtext, ljus bakgrund, Kapitelmärkning">
  <p:cSld name="1_Rubrik + Brödtext, ljus bakgrund, Kapitelmärkning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40957"/>
          <a:stretch/>
        </p:blipFill>
        <p:spPr>
          <a:xfrm>
            <a:off x="0" y="-3"/>
            <a:ext cx="9147600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760578" y="568325"/>
            <a:ext cx="7704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755650" y="1336769"/>
            <a:ext cx="7704000" cy="26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3"/>
          </p:nvPr>
        </p:nvSpPr>
        <p:spPr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ubrik + Brödtext, ljus bakgrund, Kapitelmärkning">
  <p:cSld name="3_Rubrik + Brödtext, ljus bakgrund, Kapitelmärkning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0" y="0"/>
            <a:ext cx="9144000" cy="419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760578" y="568325"/>
            <a:ext cx="7704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755650" y="1336769"/>
            <a:ext cx="7704000" cy="26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3"/>
          </p:nvPr>
        </p:nvSpPr>
        <p:spPr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och punktlista + kapitelmärkning">
  <p:cSld name="1_Rubrik och punktlista + kapitelmärknin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761565" y="573881"/>
            <a:ext cx="770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3000"/>
              <a:buFont typeface="Calibri"/>
              <a:buNone/>
              <a:defRPr sz="3000">
                <a:solidFill>
                  <a:srgbClr val="0050A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761564" y="1329929"/>
            <a:ext cx="7698300" cy="26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rgbClr val="0050A0"/>
              </a:buClr>
              <a:buSzPts val="20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50A0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0050A0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rgbClr val="0050A0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396000" y="248400"/>
            <a:ext cx="8063700" cy="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på Bild">
  <p:cSld name="Rubrik på Bild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419258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4192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8"/>
          <p:cNvSpPr txBox="1">
            <a:spLocks noGrp="1"/>
          </p:cNvSpPr>
          <p:nvPr>
            <p:ph type="ctrTitle"/>
          </p:nvPr>
        </p:nvSpPr>
        <p:spPr>
          <a:xfrm>
            <a:off x="762549" y="1168004"/>
            <a:ext cx="7704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, Brödtext, Bild, Kapitelmärkning">
  <p:cSld name="Rubrik, Brödtext, Bild, Kapitelmärkning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755650" y="573882"/>
            <a:ext cx="3816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755650" y="1330110"/>
            <a:ext cx="3816300" cy="2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>
            <a:spLocks noGrp="1"/>
          </p:cNvSpPr>
          <p:nvPr>
            <p:ph type="pic" idx="3"/>
          </p:nvPr>
        </p:nvSpPr>
        <p:spPr>
          <a:xfrm>
            <a:off x="4859788" y="573882"/>
            <a:ext cx="3600000" cy="36183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ild, Kapitelmärkning">
  <p:cSld name="Rubrik + Bild, Kapitelmärkning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755650" y="573882"/>
            <a:ext cx="770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>
            <a:spLocks noGrp="1"/>
          </p:cNvSpPr>
          <p:nvPr>
            <p:ph type="pic" idx="2"/>
          </p:nvPr>
        </p:nvSpPr>
        <p:spPr>
          <a:xfrm>
            <a:off x="755650" y="1329614"/>
            <a:ext cx="7704000" cy="26106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0"/>
          <p:cNvSpPr txBox="1">
            <a:spLocks noGrp="1"/>
          </p:cNvSpPr>
          <p:nvPr>
            <p:ph type="body" idx="3"/>
          </p:nvPr>
        </p:nvSpPr>
        <p:spPr>
          <a:xfrm>
            <a:off x="395288" y="249492"/>
            <a:ext cx="80646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5651" y="205979"/>
            <a:ext cx="770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5651" y="1200151"/>
            <a:ext cx="7704000" cy="26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0050A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50A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0050A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0050A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7019629" y="4505693"/>
            <a:ext cx="1440161" cy="32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6228184" y="4443958"/>
            <a:ext cx="563143" cy="52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121800" y="44759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>
                <a:solidFill>
                  <a:srgbClr val="110046"/>
                </a:solidFill>
              </a:rPr>
              <a:t>Copyright DigJourney </a:t>
            </a:r>
            <a:endParaRPr sz="800">
              <a:solidFill>
                <a:srgbClr val="11004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>
                <a:solidFill>
                  <a:srgbClr val="110046"/>
                </a:solidFill>
              </a:rPr>
              <a:t>Licencierat av Region Västerbotten</a:t>
            </a:r>
            <a:endParaRPr sz="800">
              <a:solidFill>
                <a:srgbClr val="110046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>
          <p15:clr>
            <a:srgbClr val="F26B43"/>
          </p15:clr>
        </p15:guide>
        <p15:guide id="2" pos="476">
          <p15:clr>
            <a:srgbClr val="F26B43"/>
          </p15:clr>
        </p15:guide>
        <p15:guide id="3" orient="horz" pos="158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835">
          <p15:clr>
            <a:srgbClr val="F26B43"/>
          </p15:clr>
        </p15:guide>
        <p15:guide id="6" orient="horz" pos="730">
          <p15:clr>
            <a:srgbClr val="F26B43"/>
          </p15:clr>
        </p15:guide>
        <p15:guide id="7" pos="5329">
          <p15:clr>
            <a:srgbClr val="F26B43"/>
          </p15:clr>
        </p15:guide>
        <p15:guide id="8" pos="249">
          <p15:clr>
            <a:srgbClr val="F26B43"/>
          </p15:clr>
        </p15:guide>
        <p15:guide id="9" orient="horz" pos="2482">
          <p15:clr>
            <a:srgbClr val="F26B43"/>
          </p15:clr>
        </p15:guide>
        <p15:guide id="10" orient="horz" pos="358">
          <p15:clr>
            <a:srgbClr val="F26B43"/>
          </p15:clr>
        </p15:guide>
        <p15:guide id="11" orient="horz" pos="2835">
          <p15:clr>
            <a:srgbClr val="F26B43"/>
          </p15:clr>
        </p15:guide>
        <p15:guide id="12" orient="horz" pos="3044">
          <p15:clr>
            <a:srgbClr val="F26B43"/>
          </p15:clr>
        </p15:guide>
        <p15:guide id="13" pos="2880">
          <p15:clr>
            <a:srgbClr val="F26B43"/>
          </p15:clr>
        </p15:guide>
        <p15:guide id="14" pos="30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ZuyjAzcI-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ctrTitle"/>
          </p:nvPr>
        </p:nvSpPr>
        <p:spPr>
          <a:xfrm>
            <a:off x="755650" y="1168000"/>
            <a:ext cx="4778700" cy="16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sv" sz="2200"/>
              <a:t>Tema 5 Lärlabb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sv"/>
              <a:t>Utan spaning,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sv"/>
              <a:t>ingen aning</a:t>
            </a:r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4294967295"/>
          </p:nvPr>
        </p:nvSpPr>
        <p:spPr>
          <a:xfrm>
            <a:off x="809425" y="2925525"/>
            <a:ext cx="6234900" cy="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rPr lang="sv" sz="1600">
                <a:solidFill>
                  <a:schemeClr val="lt1"/>
                </a:solidFill>
              </a:rPr>
              <a:t>Syfte: Vidga perspektiv, skapa nyfikenhet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rPr lang="sv" sz="1600">
                <a:solidFill>
                  <a:schemeClr val="lt1"/>
                </a:solidFill>
              </a:rPr>
              <a:t>Ambition: Träna i att tänka det som inte finns och att ha roligt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231" y="1253625"/>
            <a:ext cx="2377169" cy="18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5"/>
          <p:cNvSpPr txBox="1">
            <a:spLocks noGrp="1"/>
          </p:cNvSpPr>
          <p:nvPr>
            <p:ph type="body" idx="1"/>
          </p:nvPr>
        </p:nvSpPr>
        <p:spPr>
          <a:xfrm>
            <a:off x="755661" y="785580"/>
            <a:ext cx="3188700" cy="5400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Calibri"/>
                <a:ea typeface="Calibri"/>
                <a:cs typeface="Calibri"/>
                <a:sym typeface="Calibri"/>
              </a:rPr>
              <a:t>Del 2 - 15 minuter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45"/>
          <p:cNvSpPr txBox="1">
            <a:spLocks noGrp="1"/>
          </p:cNvSpPr>
          <p:nvPr>
            <p:ph type="body" idx="2"/>
          </p:nvPr>
        </p:nvSpPr>
        <p:spPr>
          <a:xfrm>
            <a:off x="728200" y="1593675"/>
            <a:ext cx="8262300" cy="2225400"/>
          </a:xfrm>
          <a:prstGeom prst="rect">
            <a:avLst/>
          </a:prstGeom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2000"/>
              <a:t>4. 	</a:t>
            </a:r>
            <a:r>
              <a:rPr lang="sv" sz="2200"/>
              <a:t>Ta denna trend, denna förändringsvåg till sin extrem. </a:t>
            </a:r>
            <a:endParaRPr sz="2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2200"/>
              <a:t>    	Beskriv vad detta skulle innebära ur ett generellt perspektiv.</a:t>
            </a:r>
            <a:endParaRPr sz="2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2200"/>
              <a:t>5. 	Vilka positiva effekter skulle det få för din verksamhet?</a:t>
            </a:r>
            <a:endParaRPr sz="2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2200"/>
              <a:t>6. 	Vilka negativa aspekter skulle det kunna få för din verksamhet?</a:t>
            </a:r>
            <a:endParaRPr sz="2200"/>
          </a:p>
        </p:txBody>
      </p:sp>
      <p:sp>
        <p:nvSpPr>
          <p:cNvPr id="346" name="Google Shape;346;p45"/>
          <p:cNvSpPr txBox="1">
            <a:spLocks noGrp="1"/>
          </p:cNvSpPr>
          <p:nvPr>
            <p:ph type="title"/>
          </p:nvPr>
        </p:nvSpPr>
        <p:spPr>
          <a:xfrm>
            <a:off x="755642" y="-54417"/>
            <a:ext cx="6805500" cy="9312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Workshop i två delar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6"/>
          <p:cNvSpPr txBox="1">
            <a:spLocks noGrp="1"/>
          </p:cNvSpPr>
          <p:nvPr>
            <p:ph type="body" idx="1"/>
          </p:nvPr>
        </p:nvSpPr>
        <p:spPr>
          <a:xfrm>
            <a:off x="755650" y="568325"/>
            <a:ext cx="7704300" cy="1928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v" sz="4800" b="1"/>
              <a:t>Vad har du gjort för spaning, vad tar du med dig?</a:t>
            </a:r>
            <a:endParaRPr sz="4800" b="1"/>
          </a:p>
        </p:txBody>
      </p:sp>
      <p:sp>
        <p:nvSpPr>
          <p:cNvPr id="352" name="Google Shape;352;p46"/>
          <p:cNvSpPr txBox="1">
            <a:spLocks noGrp="1"/>
          </p:cNvSpPr>
          <p:nvPr>
            <p:ph type="body" idx="3"/>
          </p:nvPr>
        </p:nvSpPr>
        <p:spPr>
          <a:xfrm>
            <a:off x="912850" y="2661272"/>
            <a:ext cx="8064300" cy="127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700"/>
              <a:t>Skriv i chatten</a:t>
            </a:r>
            <a:endParaRPr sz="17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700" b="0"/>
              <a:t>Vad tar du med och berättar för en kollega, familjemedlem eller en vän? </a:t>
            </a:r>
            <a:endParaRPr sz="1700" b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700" b="0"/>
              <a:t>Lärdom? Galen tanke? Hur roligt du hade?</a:t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7"/>
          <p:cNvPicPr preferRelativeResize="0"/>
          <p:nvPr/>
        </p:nvPicPr>
        <p:blipFill rotWithShape="1">
          <a:blip r:embed="rId3">
            <a:alphaModFix/>
          </a:blip>
          <a:srcRect l="3112" t="20802" r="3122" b="6765"/>
          <a:stretch/>
        </p:blipFill>
        <p:spPr>
          <a:xfrm>
            <a:off x="243900" y="205600"/>
            <a:ext cx="8215900" cy="412212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7"/>
          <p:cNvSpPr/>
          <p:nvPr/>
        </p:nvSpPr>
        <p:spPr>
          <a:xfrm>
            <a:off x="5168000" y="1938225"/>
            <a:ext cx="3605400" cy="1479300"/>
          </a:xfrm>
          <a:prstGeom prst="wedgeEllipseCallout">
            <a:avLst>
              <a:gd name="adj1" fmla="val -109497"/>
              <a:gd name="adj2" fmla="val -129064"/>
            </a:avLst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Nästa lärlabb är: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b="1"/>
              <a:t>17 november</a:t>
            </a:r>
            <a:endParaRPr b="1"/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sv"/>
              <a:t>Hitta fejkmailen.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8"/>
          <p:cNvSpPr txBox="1">
            <a:spLocks noGrp="1"/>
          </p:cNvSpPr>
          <p:nvPr>
            <p:ph type="ctrTitle"/>
          </p:nvPr>
        </p:nvSpPr>
        <p:spPr>
          <a:xfrm>
            <a:off x="720000" y="1570254"/>
            <a:ext cx="7704000" cy="756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4800"/>
              <a:t>Tack för idag!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761565" y="573881"/>
            <a:ext cx="7704000" cy="58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100"/>
              <a:t>Agenda för de kommande 55 minuterna</a:t>
            </a:r>
            <a:endParaRPr sz="3100"/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1"/>
          </p:nvPr>
        </p:nvSpPr>
        <p:spPr>
          <a:xfrm>
            <a:off x="761564" y="1329929"/>
            <a:ext cx="7698300" cy="261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marR="0" lvl="0" indent="-2413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sv" sz="2400"/>
              <a:t>Utforska robotisering - vad innebär det för din verksamhet?</a:t>
            </a:r>
            <a:endParaRPr sz="2400"/>
          </a:p>
          <a:p>
            <a:pPr marL="342900" marR="0" lvl="1" indent="-241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sv" sz="2400"/>
              <a:t>10 minuter introduktion</a:t>
            </a:r>
            <a:endParaRPr sz="2400"/>
          </a:p>
          <a:p>
            <a:pPr marL="342900" marR="0" lvl="1" indent="-241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sv" sz="2400"/>
              <a:t>Workshoppa Del 1</a:t>
            </a:r>
            <a:endParaRPr sz="2400"/>
          </a:p>
          <a:p>
            <a:pPr marL="342900" marR="0" lvl="1" indent="-241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sv" sz="2400"/>
              <a:t>Workshoppa Del 2</a:t>
            </a:r>
            <a:endParaRPr sz="2400"/>
          </a:p>
          <a:p>
            <a:pPr marL="0" marR="0" lvl="0" indent="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/>
          </a:p>
          <a:p>
            <a:pPr marL="177800" marR="0" lvl="0" indent="-2413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sv" sz="2400"/>
              <a:t>Avslut - vad har du gjort för spaning idag?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0" descr="Utan Spaning - Ingen Aning. Introduktion till robotisering och robotar" title="Utan Spaning - Ingen Aning. Introduktion till robotisering och robota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8031" y="1225050"/>
            <a:ext cx="2377169" cy="18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 txBox="1">
            <a:spLocks noGrp="1"/>
          </p:cNvSpPr>
          <p:nvPr>
            <p:ph type="body" idx="1"/>
          </p:nvPr>
        </p:nvSpPr>
        <p:spPr>
          <a:xfrm>
            <a:off x="755650" y="568325"/>
            <a:ext cx="4581900" cy="240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v" sz="4800" b="1"/>
              <a:t>Nu är det dags för workshop</a:t>
            </a:r>
            <a:endParaRPr sz="4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710192" y="649783"/>
            <a:ext cx="6805500" cy="9312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Kom ihåg!</a:t>
            </a:r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2"/>
          </p:nvPr>
        </p:nvSpPr>
        <p:spPr>
          <a:xfrm>
            <a:off x="4263525" y="649776"/>
            <a:ext cx="3188700" cy="4037400"/>
          </a:xfrm>
          <a:prstGeom prst="rect">
            <a:avLst/>
          </a:prstGeom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3400" b="1">
                <a:solidFill>
                  <a:srgbClr val="0050A0"/>
                </a:solidFill>
              </a:rPr>
              <a:t>Nyttor</a:t>
            </a:r>
            <a:endParaRPr sz="1000"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1800"/>
              <a:t>Pappersfria</a:t>
            </a:r>
            <a:endParaRPr sz="1800"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1800"/>
              <a:t>Vårda</a:t>
            </a:r>
            <a:endParaRPr sz="1800"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1800"/>
              <a:t>Dansa</a:t>
            </a:r>
            <a:endParaRPr sz="1800"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1800"/>
              <a:t>Sortera</a:t>
            </a:r>
            <a:endParaRPr sz="1800"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1800"/>
              <a:t>Guida</a:t>
            </a:r>
            <a:endParaRPr sz="1800"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1800"/>
              <a:t>Skapa</a:t>
            </a:r>
            <a:endParaRPr sz="1800"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1800"/>
              <a:t>24/7/365</a:t>
            </a:r>
            <a:endParaRPr sz="1800"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1800"/>
              <a:t>…</a:t>
            </a:r>
            <a:endParaRPr sz="1800"/>
          </a:p>
        </p:txBody>
      </p:sp>
      <p:sp>
        <p:nvSpPr>
          <p:cNvPr id="205" name="Google Shape;205;p32"/>
          <p:cNvSpPr txBox="1">
            <a:spLocks noGrp="1"/>
          </p:cNvSpPr>
          <p:nvPr>
            <p:ph type="body" idx="4"/>
          </p:nvPr>
        </p:nvSpPr>
        <p:spPr>
          <a:xfrm>
            <a:off x="711000" y="1770875"/>
            <a:ext cx="3420300" cy="2225400"/>
          </a:xfrm>
          <a:prstGeom prst="rect">
            <a:avLst/>
          </a:prstGeom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v" sz="2000"/>
              <a:t>Mjuka och Hårda 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v" sz="2000"/>
              <a:t>Synliga och Osynliga 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v" sz="2000"/>
              <a:t>Omänskliga och Mänskliga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>
            <a:spLocks noGrp="1"/>
          </p:cNvSpPr>
          <p:nvPr>
            <p:ph type="body" idx="3"/>
          </p:nvPr>
        </p:nvSpPr>
        <p:spPr>
          <a:xfrm>
            <a:off x="711003" y="785580"/>
            <a:ext cx="3188700" cy="5400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Calibri"/>
                <a:ea typeface="Calibri"/>
                <a:cs typeface="Calibri"/>
                <a:sym typeface="Calibri"/>
              </a:rPr>
              <a:t>Del 1 - 10 minuter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4"/>
          </p:nvPr>
        </p:nvSpPr>
        <p:spPr>
          <a:xfrm>
            <a:off x="711000" y="1469075"/>
            <a:ext cx="7503300" cy="2626500"/>
          </a:xfrm>
          <a:prstGeom prst="rect">
            <a:avLst/>
          </a:prstGeom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1700"/>
              <a:t>Diskutera igenom tre punkter, ca </a:t>
            </a:r>
            <a:r>
              <a:rPr lang="sv" sz="1600"/>
              <a:t>3 min/del: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AutoNum type="arabicPeriod"/>
            </a:pPr>
            <a:r>
              <a:rPr lang="sv" sz="1700"/>
              <a:t>Beskriv effekter och företeelser som ni ser gällande förändringsvågen.</a:t>
            </a:r>
            <a:endParaRPr sz="17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700"/>
              <a:t> 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AutoNum type="arabicPeriod"/>
            </a:pPr>
            <a:r>
              <a:rPr lang="sv" sz="1700"/>
              <a:t>Beskriv hur vågen kan skapa värde för kommunens medborgare.</a:t>
            </a:r>
            <a:endParaRPr sz="17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AutoNum type="arabicPeriod"/>
            </a:pPr>
            <a:r>
              <a:rPr lang="sv" sz="1700"/>
              <a:t>Beskriv hur vågen kan skapa värde internt för verksamheten.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700"/>
              <a:t>Gå till sida 10 - framåt i dokumentet, välj rätt sida utifrån ditt gruppnummer.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700"/>
              <a:t>Skriv ner era exempel.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3"/>
          <p:cNvSpPr txBox="1">
            <a:spLocks noGrp="1"/>
          </p:cNvSpPr>
          <p:nvPr>
            <p:ph type="title"/>
          </p:nvPr>
        </p:nvSpPr>
        <p:spPr>
          <a:xfrm>
            <a:off x="620567" y="-54417"/>
            <a:ext cx="6805500" cy="9312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Workshop i två delar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>
            <a:spLocks noGrp="1"/>
          </p:cNvSpPr>
          <p:nvPr>
            <p:ph type="subTitle" idx="1"/>
          </p:nvPr>
        </p:nvSpPr>
        <p:spPr>
          <a:xfrm>
            <a:off x="602250" y="1753050"/>
            <a:ext cx="3905100" cy="7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 sz="1000">
                <a:solidFill>
                  <a:schemeClr val="dk2"/>
                </a:solidFill>
              </a:rPr>
              <a:t>Min telefon pratar med mig :D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18" name="Google Shape;218;p34"/>
          <p:cNvSpPr txBox="1">
            <a:spLocks noGrp="1"/>
          </p:cNvSpPr>
          <p:nvPr>
            <p:ph type="subTitle" idx="2"/>
          </p:nvPr>
        </p:nvSpPr>
        <p:spPr>
          <a:xfrm>
            <a:off x="602100" y="2759950"/>
            <a:ext cx="3905100" cy="7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900">
                <a:solidFill>
                  <a:schemeClr val="dk2"/>
                </a:solidFill>
              </a:rPr>
              <a:t>En chatbot kan vara första kontakten i mötet med kommunen. </a:t>
            </a:r>
            <a:endParaRPr sz="9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sv" sz="900">
                <a:solidFill>
                  <a:schemeClr val="dk2"/>
                </a:solidFill>
              </a:rPr>
              <a:t>Värde: Tillgänglighet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19" name="Google Shape;219;p34"/>
          <p:cNvSpPr txBox="1">
            <a:spLocks noGrp="1"/>
          </p:cNvSpPr>
          <p:nvPr>
            <p:ph type="subTitle" idx="3"/>
          </p:nvPr>
        </p:nvSpPr>
        <p:spPr>
          <a:xfrm>
            <a:off x="602100" y="3854950"/>
            <a:ext cx="3905100" cy="69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 sz="900">
                <a:solidFill>
                  <a:schemeClr val="dk2"/>
                </a:solidFill>
              </a:rPr>
              <a:t>Digital kollega som stansar in information i systemet. Värde: Resurs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20" name="Google Shape;220;p34"/>
          <p:cNvSpPr txBox="1">
            <a:spLocks noGrp="1"/>
          </p:cNvSpPr>
          <p:nvPr>
            <p:ph type="subTitle" idx="4"/>
          </p:nvPr>
        </p:nvSpPr>
        <p:spPr>
          <a:xfrm>
            <a:off x="4757325" y="805600"/>
            <a:ext cx="4189500" cy="182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>
                <a:solidFill>
                  <a:schemeClr val="dk2"/>
                </a:solidFill>
              </a:rPr>
              <a:t>Jag behöver inte jobba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1" name="Google Shape;221;p34"/>
          <p:cNvSpPr txBox="1">
            <a:spLocks noGrp="1"/>
          </p:cNvSpPr>
          <p:nvPr>
            <p:ph type="subTitle" idx="5"/>
          </p:nvPr>
        </p:nvSpPr>
        <p:spPr>
          <a:xfrm>
            <a:off x="4758600" y="2855275"/>
            <a:ext cx="2043300" cy="165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>
                <a:solidFill>
                  <a:schemeClr val="dk2"/>
                </a:solidFill>
              </a:rPr>
              <a:t>Det finns personal och kompetens att tillgå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2" name="Google Shape;222;p34"/>
          <p:cNvSpPr txBox="1">
            <a:spLocks noGrp="1"/>
          </p:cNvSpPr>
          <p:nvPr>
            <p:ph type="subTitle" idx="6"/>
          </p:nvPr>
        </p:nvSpPr>
        <p:spPr>
          <a:xfrm>
            <a:off x="1506650" y="996400"/>
            <a:ext cx="3000600" cy="40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/>
              <a:t>ROBOTAR, ROBOTISERING</a:t>
            </a:r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subTitle" idx="7"/>
          </p:nvPr>
        </p:nvSpPr>
        <p:spPr>
          <a:xfrm>
            <a:off x="6904650" y="2855275"/>
            <a:ext cx="2043300" cy="165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>
                <a:solidFill>
                  <a:schemeClr val="dk2"/>
                </a:solidFill>
              </a:rPr>
              <a:t>Tappar det mänskliga mötet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4" name="Google Shape;224;p34"/>
          <p:cNvSpPr/>
          <p:nvPr/>
        </p:nvSpPr>
        <p:spPr>
          <a:xfrm>
            <a:off x="4595925" y="539400"/>
            <a:ext cx="4512300" cy="4604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200" b="1">
                <a:solidFill>
                  <a:srgbClr val="0050A0"/>
                </a:solidFill>
              </a:rPr>
              <a:t>EXEMPEL</a:t>
            </a:r>
            <a:endParaRPr sz="3200" b="1">
              <a:solidFill>
                <a:srgbClr val="005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>
            <a:spLocks noGrp="1"/>
          </p:cNvSpPr>
          <p:nvPr>
            <p:ph type="body" idx="1"/>
          </p:nvPr>
        </p:nvSpPr>
        <p:spPr>
          <a:xfrm>
            <a:off x="755661" y="785580"/>
            <a:ext cx="3188700" cy="5400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Calibri"/>
                <a:ea typeface="Calibri"/>
                <a:cs typeface="Calibri"/>
                <a:sym typeface="Calibri"/>
              </a:rPr>
              <a:t>Del 2 - 15 minuter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5"/>
          <p:cNvSpPr txBox="1">
            <a:spLocks noGrp="1"/>
          </p:cNvSpPr>
          <p:nvPr>
            <p:ph type="body" idx="2"/>
          </p:nvPr>
        </p:nvSpPr>
        <p:spPr>
          <a:xfrm>
            <a:off x="728200" y="1593675"/>
            <a:ext cx="8262300" cy="2225400"/>
          </a:xfrm>
          <a:prstGeom prst="rect">
            <a:avLst/>
          </a:prstGeom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2000"/>
              <a:t>4. 	</a:t>
            </a:r>
            <a:r>
              <a:rPr lang="sv" sz="2200"/>
              <a:t>Ta denna trend, denna förändringsvåg till sin extrem. </a:t>
            </a:r>
            <a:endParaRPr sz="2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2200"/>
              <a:t>    	Beskriv vad detta skulle innebära ur ett generellt perspektiv.</a:t>
            </a:r>
            <a:endParaRPr sz="2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" sz="2200"/>
              <a:t>5. 	Vilka positiva effekter skulle det få för din verksamhet?</a:t>
            </a:r>
            <a:endParaRPr sz="2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2200"/>
              <a:t>6. 	Vilka negativa aspekter skulle det kunna få för din verksamhet?</a:t>
            </a:r>
            <a:endParaRPr sz="2200"/>
          </a:p>
        </p:txBody>
      </p:sp>
      <p:sp>
        <p:nvSpPr>
          <p:cNvPr id="231" name="Google Shape;231;p35"/>
          <p:cNvSpPr txBox="1">
            <a:spLocks noGrp="1"/>
          </p:cNvSpPr>
          <p:nvPr>
            <p:ph type="title"/>
          </p:nvPr>
        </p:nvSpPr>
        <p:spPr>
          <a:xfrm>
            <a:off x="755642" y="-54417"/>
            <a:ext cx="6805500" cy="9312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Workshop i två delar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>
            <a:spLocks noGrp="1"/>
          </p:cNvSpPr>
          <p:nvPr>
            <p:ph type="subTitle" idx="1"/>
          </p:nvPr>
        </p:nvSpPr>
        <p:spPr>
          <a:xfrm>
            <a:off x="602250" y="1753050"/>
            <a:ext cx="3905100" cy="7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 sz="1000">
                <a:solidFill>
                  <a:schemeClr val="dk2"/>
                </a:solidFill>
              </a:rPr>
              <a:t>Min telefon pratar med mig :D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37" name="Google Shape;237;p36"/>
          <p:cNvSpPr txBox="1">
            <a:spLocks noGrp="1"/>
          </p:cNvSpPr>
          <p:nvPr>
            <p:ph type="subTitle" idx="2"/>
          </p:nvPr>
        </p:nvSpPr>
        <p:spPr>
          <a:xfrm>
            <a:off x="602100" y="2759950"/>
            <a:ext cx="3905100" cy="7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 sz="900">
                <a:solidFill>
                  <a:schemeClr val="dk2"/>
                </a:solidFill>
              </a:rPr>
              <a:t>Robot kan “medicinera” personer. Gräsklipparrobot - Värde: Ah vad skönt - jag kan sola!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38" name="Google Shape;238;p36"/>
          <p:cNvSpPr txBox="1">
            <a:spLocks noGrp="1"/>
          </p:cNvSpPr>
          <p:nvPr>
            <p:ph type="subTitle" idx="3"/>
          </p:nvPr>
        </p:nvSpPr>
        <p:spPr>
          <a:xfrm>
            <a:off x="602100" y="3854950"/>
            <a:ext cx="3905100" cy="69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 sz="900">
                <a:solidFill>
                  <a:schemeClr val="dk2"/>
                </a:solidFill>
              </a:rPr>
              <a:t>Digital kollega som stansar in information i systemet. Värde: Resurs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39" name="Google Shape;239;p36"/>
          <p:cNvSpPr txBox="1">
            <a:spLocks noGrp="1"/>
          </p:cNvSpPr>
          <p:nvPr>
            <p:ph type="subTitle" idx="4"/>
          </p:nvPr>
        </p:nvSpPr>
        <p:spPr>
          <a:xfrm>
            <a:off x="4757325" y="805600"/>
            <a:ext cx="4189500" cy="182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>
                <a:solidFill>
                  <a:schemeClr val="dk2"/>
                </a:solidFill>
              </a:rPr>
              <a:t>Jag behöver inte jobba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0" name="Google Shape;240;p36"/>
          <p:cNvSpPr txBox="1">
            <a:spLocks noGrp="1"/>
          </p:cNvSpPr>
          <p:nvPr>
            <p:ph type="subTitle" idx="5"/>
          </p:nvPr>
        </p:nvSpPr>
        <p:spPr>
          <a:xfrm>
            <a:off x="4758600" y="2855275"/>
            <a:ext cx="2043300" cy="165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>
                <a:solidFill>
                  <a:schemeClr val="dk2"/>
                </a:solidFill>
              </a:rPr>
              <a:t>Det finns personal och kompetens att tillgå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1" name="Google Shape;241;p36"/>
          <p:cNvSpPr txBox="1">
            <a:spLocks noGrp="1"/>
          </p:cNvSpPr>
          <p:nvPr>
            <p:ph type="subTitle" idx="6"/>
          </p:nvPr>
        </p:nvSpPr>
        <p:spPr>
          <a:xfrm>
            <a:off x="1506650" y="996400"/>
            <a:ext cx="3000600" cy="40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/>
              <a:t>ROBOTAR, ROBOTISERING</a:t>
            </a:r>
            <a:endParaRPr/>
          </a:p>
        </p:txBody>
      </p:sp>
      <p:sp>
        <p:nvSpPr>
          <p:cNvPr id="242" name="Google Shape;242;p36"/>
          <p:cNvSpPr txBox="1">
            <a:spLocks noGrp="1"/>
          </p:cNvSpPr>
          <p:nvPr>
            <p:ph type="subTitle" idx="7"/>
          </p:nvPr>
        </p:nvSpPr>
        <p:spPr>
          <a:xfrm>
            <a:off x="6904650" y="2855275"/>
            <a:ext cx="2043300" cy="165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sv">
                <a:solidFill>
                  <a:schemeClr val="dk2"/>
                </a:solidFill>
              </a:rPr>
              <a:t>Tappar det mänskliga mötet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3" name="Google Shape;243;p36"/>
          <p:cNvSpPr/>
          <p:nvPr/>
        </p:nvSpPr>
        <p:spPr>
          <a:xfrm>
            <a:off x="91850" y="630750"/>
            <a:ext cx="4512300" cy="4604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200" b="1">
                <a:solidFill>
                  <a:srgbClr val="0050A0"/>
                </a:solidFill>
              </a:rPr>
              <a:t>EXEMPEL</a:t>
            </a:r>
            <a:endParaRPr sz="3200" b="1">
              <a:solidFill>
                <a:srgbClr val="005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6bb563068ec40c6a3cac3c001bd9e53 xmlns="deaad6fb-f8b9-4adf-843c-de495c9f02ef">
      <Terms xmlns="http://schemas.microsoft.com/office/infopath/2007/PartnerControls"/>
    </e6bb563068ec40c6a3cac3c001bd9e53>
    <lf0596c7ee5a47018c43c34c33526af9 xmlns="deaad6fb-f8b9-4adf-843c-de495c9f02ef">
      <Terms xmlns="http://schemas.microsoft.com/office/infopath/2007/PartnerControls"/>
    </lf0596c7ee5a47018c43c34c33526af9>
    <lebff28af96841218f87aa57015526a3 xmlns="deaad6fb-f8b9-4adf-843c-de495c9f02ef">
      <Terms xmlns="http://schemas.microsoft.com/office/infopath/2007/PartnerControls"/>
    </lebff28af96841218f87aa57015526a3>
    <DocumentOwner xmlns="fe0251b5-18ca-4cca-957e-4e8d6623cbda">
      <UserInfo>
        <DisplayName/>
        <AccountId xsi:nil="true"/>
        <AccountType/>
      </UserInfo>
    </DocumentOwner>
    <TaxCatchAll xmlns="fe0251b5-18ca-4cca-957e-4e8d6623cbda" xsi:nil="true"/>
    <lcf76f155ced4ddcb4097134ff3c332f xmlns="420b75d0-8429-47aa-a39d-cfa209076d13">
      <Terms xmlns="http://schemas.microsoft.com/office/infopath/2007/PartnerControls"/>
    </lcf76f155ced4ddcb4097134ff3c332f>
    <SharedWithUsers xmlns="fe0251b5-18ca-4cca-957e-4e8d6623cbda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asdokument Region Västerbotten" ma:contentTypeID="0x01010036F999449BE542DAA8A32B6CA622072200ED519413E3D61D4CB46389CBDAFB303F" ma:contentTypeVersion="26" ma:contentTypeDescription="Innehållstyp för basdokument för Region Västerbotten" ma:contentTypeScope="" ma:versionID="19d14bc98238cb4f36ada87113e529ef">
  <xsd:schema xmlns:xsd="http://www.w3.org/2001/XMLSchema" xmlns:xs="http://www.w3.org/2001/XMLSchema" xmlns:p="http://schemas.microsoft.com/office/2006/metadata/properties" xmlns:ns2="fe0251b5-18ca-4cca-957e-4e8d6623cbda" xmlns:ns3="deaad6fb-f8b9-4adf-843c-de495c9f02ef" xmlns:ns4="fe0251b5-18ca-4cca-957e-4e8d6623cbda" xmlns:ns5="420b75d0-8429-47aa-a39d-cfa209076d13" targetNamespace="http://schemas.microsoft.com/office/2006/metadata/properties" ma:root="true" ma:fieldsID="1c768652a91a25459e4b3314a6230c72" ns4:_="" ns3:_="" ns5:_="">
    <xsd:import namespace="fe0251b5-18ca-4cca-957e-4e8d6623cbda"/>
    <xsd:import namespace="deaad6fb-f8b9-4adf-843c-de495c9f02ef"/>
    <xsd:import namespace="fe0251b5-18ca-4cca-957e-4e8d6623cbda"/>
    <xsd:import namespace="420b75d0-8429-47aa-a39d-cfa209076d13"/>
    <xsd:element name="properties">
      <xsd:complexType>
        <xsd:sequence>
          <xsd:element name="documentManagement">
            <xsd:complexType>
              <xsd:all>
                <xsd:element ref="ns3:lf0596c7ee5a47018c43c34c33526af9" minOccurs="0"/>
                <xsd:element ref="ns3:lebff28af96841218f87aa57015526a3" minOccurs="0"/>
                <xsd:element ref="ns3:e6bb563068ec40c6a3cac3c001bd9e53" minOccurs="0"/>
                <xsd:element ref="ns4:DocumentOwner" minOccurs="0"/>
                <xsd:element ref="ns2:TaxCatchAll" minOccurs="0"/>
                <xsd:element ref="ns2:TaxCatchAllLabel" minOccurs="0"/>
                <xsd:element ref="ns5:lcf76f155ced4ddcb4097134ff3c332f" minOccurs="0"/>
                <xsd:element ref="ns5:MediaServiceMetadata" minOccurs="0"/>
                <xsd:element ref="ns5:MediaServiceFastMetadata" minOccurs="0"/>
                <xsd:element ref="ns5:MediaServiceSearchProperties" minOccurs="0"/>
                <xsd:element ref="ns5:MediaServiceObjectDetectorVersion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251b5-18ca-4cca-957e-4e8d6623cbd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1c69eca-e2a8-4b3c-ba62-65e6c1b9b17a}" ma:internalName="TaxCatchAll" ma:showField="CatchAllData" ma:web="fe0251b5-18ca-4cca-957e-4e8d6623c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41c69eca-e2a8-4b3c-ba62-65e6c1b9b17a}" ma:internalName="TaxCatchAllLabel" ma:readOnly="true" ma:showField="CatchAllDataLabel" ma:web="fe0251b5-18ca-4cca-957e-4e8d6623c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ad6fb-f8b9-4adf-843c-de495c9f02ef" elementFormDefault="qualified">
    <xsd:import namespace="http://schemas.microsoft.com/office/2006/documentManagement/types"/>
    <xsd:import namespace="http://schemas.microsoft.com/office/infopath/2007/PartnerControls"/>
    <xsd:element name="lf0596c7ee5a47018c43c34c33526af9" ma:index="8" nillable="true" ma:taxonomy="true" ma:internalName="lf0596c7ee5a47018c43c34c33526af9" ma:taxonomyFieldName="HsaUnit" ma:displayName="Enhet (HSA)" ma:default="" ma:fieldId="{5f0596c7-ee5a-4701-8c43-c34c33526af9}" ma:taxonomyMulti="true" ma:sspId="76f01679-147b-433d-bdef-1970141a7dae" ma:termSetId="d215a4a6-82eb-4191-85de-eeb3007e29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bff28af96841218f87aa57015526a3" ma:index="10" nillable="true" ma:taxonomy="true" ma:internalName="lebff28af96841218f87aa57015526a3" ma:taxonomyFieldName="EconomyUnit" ma:displayName="Enhet (ekonomi)" ma:default="" ma:fieldId="{5ebff28a-f968-4121-8f87-aa57015526a3}" ma:taxonomyMulti="true" ma:sspId="76f01679-147b-433d-bdef-1970141a7dae" ma:termSetId="c743c3ce-41c9-4361-b9ff-d1e54475aa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6bb563068ec40c6a3cac3c001bd9e53" ma:index="12" nillable="true" ma:taxonomy="true" ma:internalName="e6bb563068ec40c6a3cac3c001bd9e53" ma:taxonomyFieldName="DocumentCategory" ma:displayName="Dokumentkategori" ma:fieldId="{e6bb5630-68ec-40c6-a3ca-c3c001bd9e53}" ma:taxonomyMulti="true" ma:sspId="76f01679-147b-433d-bdef-1970141a7dae" ma:termSetId="6b6d138c-9fe4-4c7e-8453-7591c88063a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251b5-18ca-4cca-957e-4e8d6623cbda" elementFormDefault="qualified">
    <xsd:import namespace="http://schemas.microsoft.com/office/2006/documentManagement/types"/>
    <xsd:import namespace="http://schemas.microsoft.com/office/infopath/2007/PartnerControls"/>
    <xsd:element name="DocumentOwner" ma:index="14" nillable="true" ma:displayName="Dokumentägare" ma:list="UserInfo" ma:SharePointGroup="0" ma:internalName="DocumentOwn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b75d0-8429-47aa-a39d-cfa209076d1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8" nillable="true" ma:taxonomy="true" ma:internalName="lcf76f155ced4ddcb4097134ff3c332f" ma:taxonomyFieldName="MediaServiceImageTags" ma:displayName="Bildmarkeringar" ma:readOnly="false" ma:fieldId="{5cf76f15-5ced-4ddc-b409-7134ff3c332f}" ma:taxonomyMulti="true" ma:sspId="76f01679-147b-433d-bdef-1970141a7d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ehållstyp"/>
        <xsd:element ref="dc:title" minOccurs="0" maxOccurs="1" ma:index="0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66F9A0-AACF-417C-AAD8-799378EB2A73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fe0251b5-18ca-4cca-957e-4e8d6623cbda"/>
    <ds:schemaRef ds:uri="deaad6fb-f8b9-4adf-843c-de495c9f02ef"/>
    <ds:schemaRef ds:uri="http://schemas.microsoft.com/office/infopath/2007/PartnerControls"/>
    <ds:schemaRef ds:uri="http://www.w3.org/XML/1998/namespace"/>
    <ds:schemaRef ds:uri="420b75d0-8429-47aa-a39d-cfa209076d1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2AF5061-0C91-45B6-A115-2B5C615F88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2BF513-5F2C-494C-ADB9-4ADC28F67A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0251b5-18ca-4cca-957e-4e8d6623cbda"/>
    <ds:schemaRef ds:uri="deaad6fb-f8b9-4adf-843c-de495c9f02ef"/>
    <ds:schemaRef ds:uri="420b75d0-8429-47aa-a39d-cfa209076d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450</Words>
  <Application>Microsoft Macintosh PowerPoint</Application>
  <PresentationFormat>Bildspel på skärmen (16:9)</PresentationFormat>
  <Paragraphs>82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Helvetica Neue</vt:lpstr>
      <vt:lpstr>Helvetica Neue Light</vt:lpstr>
      <vt:lpstr>Calibri</vt:lpstr>
      <vt:lpstr>Office-tema</vt:lpstr>
      <vt:lpstr>Tema 5 Lärlabb Utan spaning,  ingen aning</vt:lpstr>
      <vt:lpstr>Agenda för de kommande 55 minuterna</vt:lpstr>
      <vt:lpstr>PowerPoint-presentation</vt:lpstr>
      <vt:lpstr>PowerPoint-presentation</vt:lpstr>
      <vt:lpstr>Kom ihåg!</vt:lpstr>
      <vt:lpstr>Workshop i två delar</vt:lpstr>
      <vt:lpstr>PowerPoint-presentation</vt:lpstr>
      <vt:lpstr>Workshop i två delar</vt:lpstr>
      <vt:lpstr>PowerPoint-presentation</vt:lpstr>
      <vt:lpstr>Workshop i två delar</vt:lpstr>
      <vt:lpstr>PowerPoint-presentation</vt:lpstr>
      <vt:lpstr>PowerPoint-presentation</vt:lpstr>
      <vt:lpstr>Tack för idag!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Mats G Johansson</cp:lastModifiedBy>
  <cp:revision>2</cp:revision>
  <dcterms:modified xsi:type="dcterms:W3CDTF">2025-03-31T08:47:35Z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0x01010036F999449BE542DAA8A32B6CA622072200ED519413E3D61D4CB46389CBDAFB303F</vt:lpwstr>
  </property>
  <property fmtid="{D5CDD505-2E9C-101B-9397-08002B2CF9AE}" pid="3" name="Order">
    <vt:r8>71900</vt:r8>
  </property>
  <property fmtid="{D5CDD505-2E9C-101B-9397-08002B2CF9AE}" pid="4" name="HsaUnit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EconomyUnit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DocumentCategory">
    <vt:lpwstr/>
  </property>
  <property fmtid="{D5CDD505-2E9C-101B-9397-08002B2CF9AE}" pid="12" name="TriggerFlowInfo">
    <vt:lpwstr/>
  </property>
  <property fmtid="{D5CDD505-2E9C-101B-9397-08002B2CF9AE}" pid="13" name="MediaServiceImageTags">
    <vt:lpwstr/>
  </property>
</Properties>
</file>