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0A36DC-8726-4014-B49A-3787FF6189B4}" v="10" dt="2022-11-24T15:22:10.2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mone Wahlberg" userId="f3cd5d83-975b-4bda-af7e-d2e90717ea37" providerId="ADAL" clId="{240A36DC-8726-4014-B49A-3787FF6189B4}"/>
    <pc:docChg chg="undo custSel addSld delSld modSld">
      <pc:chgData name="Simone Wahlberg" userId="f3cd5d83-975b-4bda-af7e-d2e90717ea37" providerId="ADAL" clId="{240A36DC-8726-4014-B49A-3787FF6189B4}" dt="2022-11-25T06:48:20.371" v="138" actId="313"/>
      <pc:docMkLst>
        <pc:docMk/>
      </pc:docMkLst>
      <pc:sldChg chg="modSp mod">
        <pc:chgData name="Simone Wahlberg" userId="f3cd5d83-975b-4bda-af7e-d2e90717ea37" providerId="ADAL" clId="{240A36DC-8726-4014-B49A-3787FF6189B4}" dt="2022-11-24T15:22:10.290" v="137" actId="1076"/>
        <pc:sldMkLst>
          <pc:docMk/>
          <pc:sldMk cId="422055075" sldId="256"/>
        </pc:sldMkLst>
        <pc:spChg chg="mod">
          <ac:chgData name="Simone Wahlberg" userId="f3cd5d83-975b-4bda-af7e-d2e90717ea37" providerId="ADAL" clId="{240A36DC-8726-4014-B49A-3787FF6189B4}" dt="2022-11-24T15:11:47.498" v="10" actId="14100"/>
          <ac:spMkLst>
            <pc:docMk/>
            <pc:sldMk cId="422055075" sldId="256"/>
            <ac:spMk id="5" creationId="{3A1C4293-CC78-2B06-0FEF-78C6581166FE}"/>
          </ac:spMkLst>
        </pc:spChg>
        <pc:spChg chg="mod">
          <ac:chgData name="Simone Wahlberg" userId="f3cd5d83-975b-4bda-af7e-d2e90717ea37" providerId="ADAL" clId="{240A36DC-8726-4014-B49A-3787FF6189B4}" dt="2022-11-24T15:11:52.522" v="11" actId="1076"/>
          <ac:spMkLst>
            <pc:docMk/>
            <pc:sldMk cId="422055075" sldId="256"/>
            <ac:spMk id="6" creationId="{1DE40E92-6A6A-50DB-4A64-4C56EAC61B87}"/>
          </ac:spMkLst>
        </pc:spChg>
        <pc:spChg chg="mod">
          <ac:chgData name="Simone Wahlberg" userId="f3cd5d83-975b-4bda-af7e-d2e90717ea37" providerId="ADAL" clId="{240A36DC-8726-4014-B49A-3787FF6189B4}" dt="2022-11-24T15:13:57.868" v="112"/>
          <ac:spMkLst>
            <pc:docMk/>
            <pc:sldMk cId="422055075" sldId="256"/>
            <ac:spMk id="9" creationId="{C71AEC57-070C-5725-936D-ED4F93422F75}"/>
          </ac:spMkLst>
        </pc:spChg>
        <pc:spChg chg="mod">
          <ac:chgData name="Simone Wahlberg" userId="f3cd5d83-975b-4bda-af7e-d2e90717ea37" providerId="ADAL" clId="{240A36DC-8726-4014-B49A-3787FF6189B4}" dt="2022-11-24T15:14:23.241" v="114" actId="1076"/>
          <ac:spMkLst>
            <pc:docMk/>
            <pc:sldMk cId="422055075" sldId="256"/>
            <ac:spMk id="11" creationId="{BFAA0AB7-8378-FF90-5972-5AB0DBF4146B}"/>
          </ac:spMkLst>
        </pc:spChg>
        <pc:spChg chg="mod">
          <ac:chgData name="Simone Wahlberg" userId="f3cd5d83-975b-4bda-af7e-d2e90717ea37" providerId="ADAL" clId="{240A36DC-8726-4014-B49A-3787FF6189B4}" dt="2022-11-24T15:11:41.053" v="9" actId="14100"/>
          <ac:spMkLst>
            <pc:docMk/>
            <pc:sldMk cId="422055075" sldId="256"/>
            <ac:spMk id="13" creationId="{DB19DF08-7572-408D-B06E-04419DE66725}"/>
          </ac:spMkLst>
        </pc:spChg>
        <pc:picChg chg="mod">
          <ac:chgData name="Simone Wahlberg" userId="f3cd5d83-975b-4bda-af7e-d2e90717ea37" providerId="ADAL" clId="{240A36DC-8726-4014-B49A-3787FF6189B4}" dt="2022-11-24T15:22:10.290" v="137" actId="1076"/>
          <ac:picMkLst>
            <pc:docMk/>
            <pc:sldMk cId="422055075" sldId="256"/>
            <ac:picMk id="1026" creationId="{61A1A927-8864-12D6-7E28-6D98082CBA70}"/>
          </ac:picMkLst>
        </pc:picChg>
      </pc:sldChg>
      <pc:sldChg chg="addSp delSp modSp del mod">
        <pc:chgData name="Simone Wahlberg" userId="f3cd5d83-975b-4bda-af7e-d2e90717ea37" providerId="ADAL" clId="{240A36DC-8726-4014-B49A-3787FF6189B4}" dt="2022-11-24T15:16:41.663" v="136" actId="47"/>
        <pc:sldMkLst>
          <pc:docMk/>
          <pc:sldMk cId="3921014148" sldId="257"/>
        </pc:sldMkLst>
        <pc:spChg chg="add del mod">
          <ac:chgData name="Simone Wahlberg" userId="f3cd5d83-975b-4bda-af7e-d2e90717ea37" providerId="ADAL" clId="{240A36DC-8726-4014-B49A-3787FF6189B4}" dt="2022-11-24T15:16:14.242" v="130"/>
          <ac:spMkLst>
            <pc:docMk/>
            <pc:sldMk cId="3921014148" sldId="257"/>
            <ac:spMk id="2" creationId="{D4EBAB39-9225-D32C-AABF-401654BC241E}"/>
          </ac:spMkLst>
        </pc:spChg>
        <pc:spChg chg="mod">
          <ac:chgData name="Simone Wahlberg" userId="f3cd5d83-975b-4bda-af7e-d2e90717ea37" providerId="ADAL" clId="{240A36DC-8726-4014-B49A-3787FF6189B4}" dt="2022-11-18T13:49:24.177" v="0" actId="20577"/>
          <ac:spMkLst>
            <pc:docMk/>
            <pc:sldMk cId="3921014148" sldId="257"/>
            <ac:spMk id="13" creationId="{DB19DF08-7572-408D-B06E-04419DE66725}"/>
          </ac:spMkLst>
        </pc:spChg>
      </pc:sldChg>
      <pc:sldChg chg="addSp delSp modSp add mod">
        <pc:chgData name="Simone Wahlberg" userId="f3cd5d83-975b-4bda-af7e-d2e90717ea37" providerId="ADAL" clId="{240A36DC-8726-4014-B49A-3787FF6189B4}" dt="2022-11-25T06:48:20.371" v="138" actId="313"/>
        <pc:sldMkLst>
          <pc:docMk/>
          <pc:sldMk cId="4207715957" sldId="258"/>
        </pc:sldMkLst>
        <pc:spChg chg="add mod">
          <ac:chgData name="Simone Wahlberg" userId="f3cd5d83-975b-4bda-af7e-d2e90717ea37" providerId="ADAL" clId="{240A36DC-8726-4014-B49A-3787FF6189B4}" dt="2022-11-24T15:15:41.934" v="124" actId="20577"/>
          <ac:spMkLst>
            <pc:docMk/>
            <pc:sldMk cId="4207715957" sldId="258"/>
            <ac:spMk id="2" creationId="{033BF662-841A-E4D6-7286-A0B4BD8CCF8A}"/>
          </ac:spMkLst>
        </pc:spChg>
        <pc:spChg chg="add mod">
          <ac:chgData name="Simone Wahlberg" userId="f3cd5d83-975b-4bda-af7e-d2e90717ea37" providerId="ADAL" clId="{240A36DC-8726-4014-B49A-3787FF6189B4}" dt="2022-11-24T15:16:01.396" v="128" actId="1076"/>
          <ac:spMkLst>
            <pc:docMk/>
            <pc:sldMk cId="4207715957" sldId="258"/>
            <ac:spMk id="7" creationId="{6F302463-560F-B81E-596E-A9BCB459BC3D}"/>
          </ac:spMkLst>
        </pc:spChg>
        <pc:spChg chg="add mod">
          <ac:chgData name="Simone Wahlberg" userId="f3cd5d83-975b-4bda-af7e-d2e90717ea37" providerId="ADAL" clId="{240A36DC-8726-4014-B49A-3787FF6189B4}" dt="2022-11-25T06:48:20.371" v="138" actId="313"/>
          <ac:spMkLst>
            <pc:docMk/>
            <pc:sldMk cId="4207715957" sldId="258"/>
            <ac:spMk id="8" creationId="{28A7B7F9-1650-733B-BA98-FDA2C264A360}"/>
          </ac:spMkLst>
        </pc:spChg>
        <pc:spChg chg="del">
          <ac:chgData name="Simone Wahlberg" userId="f3cd5d83-975b-4bda-af7e-d2e90717ea37" providerId="ADAL" clId="{240A36DC-8726-4014-B49A-3787FF6189B4}" dt="2022-11-24T15:15:05.244" v="116" actId="478"/>
          <ac:spMkLst>
            <pc:docMk/>
            <pc:sldMk cId="4207715957" sldId="258"/>
            <ac:spMk id="9" creationId="{C71AEC57-070C-5725-936D-ED4F93422F75}"/>
          </ac:spMkLst>
        </pc:spChg>
        <pc:spChg chg="del">
          <ac:chgData name="Simone Wahlberg" userId="f3cd5d83-975b-4bda-af7e-d2e90717ea37" providerId="ADAL" clId="{240A36DC-8726-4014-B49A-3787FF6189B4}" dt="2022-11-24T15:15:53.661" v="125" actId="478"/>
          <ac:spMkLst>
            <pc:docMk/>
            <pc:sldMk cId="4207715957" sldId="258"/>
            <ac:spMk id="11" creationId="{BFAA0AB7-8378-FF90-5972-5AB0DBF4146B}"/>
          </ac:spMkLst>
        </pc:spChg>
        <pc:spChg chg="del">
          <ac:chgData name="Simone Wahlberg" userId="f3cd5d83-975b-4bda-af7e-d2e90717ea37" providerId="ADAL" clId="{240A36DC-8726-4014-B49A-3787FF6189B4}" dt="2022-11-24T15:16:20.096" v="131" actId="478"/>
          <ac:spMkLst>
            <pc:docMk/>
            <pc:sldMk cId="4207715957" sldId="258"/>
            <ac:spMk id="13" creationId="{DB19DF08-7572-408D-B06E-04419DE6672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85B85DE-6503-D52D-4AB4-6E85A4F99259}"/>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D585474A-2516-1110-5572-38E886A0D1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B016ECAE-CAC4-5CF6-7E85-AAC2670DECD0}"/>
              </a:ext>
            </a:extLst>
          </p:cNvPr>
          <p:cNvSpPr>
            <a:spLocks noGrp="1"/>
          </p:cNvSpPr>
          <p:nvPr>
            <p:ph type="dt" sz="half" idx="10"/>
          </p:nvPr>
        </p:nvSpPr>
        <p:spPr/>
        <p:txBody>
          <a:bodyPr/>
          <a:lstStyle/>
          <a:p>
            <a:fld id="{45DA8CFD-F9A0-4964-83E4-8B9B8DD65D82}" type="datetimeFigureOut">
              <a:rPr lang="sv-SE" smtClean="0"/>
              <a:t>2022-11-25</a:t>
            </a:fld>
            <a:endParaRPr lang="sv-SE"/>
          </a:p>
        </p:txBody>
      </p:sp>
      <p:sp>
        <p:nvSpPr>
          <p:cNvPr id="5" name="Platshållare för sidfot 4">
            <a:extLst>
              <a:ext uri="{FF2B5EF4-FFF2-40B4-BE49-F238E27FC236}">
                <a16:creationId xmlns:a16="http://schemas.microsoft.com/office/drawing/2014/main" id="{2D5BC64A-6DA6-4720-387B-F0F22528E9C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723D26F-C6D0-7DB2-59FD-5A6C341C84A1}"/>
              </a:ext>
            </a:extLst>
          </p:cNvPr>
          <p:cNvSpPr>
            <a:spLocks noGrp="1"/>
          </p:cNvSpPr>
          <p:nvPr>
            <p:ph type="sldNum" sz="quarter" idx="12"/>
          </p:nvPr>
        </p:nvSpPr>
        <p:spPr/>
        <p:txBody>
          <a:bodyPr/>
          <a:lstStyle/>
          <a:p>
            <a:fld id="{93C53019-EAA8-438E-9020-6FA0E88A9224}" type="slidenum">
              <a:rPr lang="sv-SE" smtClean="0"/>
              <a:t>‹#›</a:t>
            </a:fld>
            <a:endParaRPr lang="sv-SE"/>
          </a:p>
        </p:txBody>
      </p:sp>
    </p:spTree>
    <p:extLst>
      <p:ext uri="{BB962C8B-B14F-4D97-AF65-F5344CB8AC3E}">
        <p14:creationId xmlns:p14="http://schemas.microsoft.com/office/powerpoint/2010/main" val="4187900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6015E2-FA90-CD26-82D7-3642F30DA4C2}"/>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1B5CB256-DF06-029C-848B-BC4699F99989}"/>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5EE93FD-0B37-63F2-4213-6EF513E955FD}"/>
              </a:ext>
            </a:extLst>
          </p:cNvPr>
          <p:cNvSpPr>
            <a:spLocks noGrp="1"/>
          </p:cNvSpPr>
          <p:nvPr>
            <p:ph type="dt" sz="half" idx="10"/>
          </p:nvPr>
        </p:nvSpPr>
        <p:spPr/>
        <p:txBody>
          <a:bodyPr/>
          <a:lstStyle/>
          <a:p>
            <a:fld id="{45DA8CFD-F9A0-4964-83E4-8B9B8DD65D82}" type="datetimeFigureOut">
              <a:rPr lang="sv-SE" smtClean="0"/>
              <a:t>2022-11-25</a:t>
            </a:fld>
            <a:endParaRPr lang="sv-SE"/>
          </a:p>
        </p:txBody>
      </p:sp>
      <p:sp>
        <p:nvSpPr>
          <p:cNvPr id="5" name="Platshållare för sidfot 4">
            <a:extLst>
              <a:ext uri="{FF2B5EF4-FFF2-40B4-BE49-F238E27FC236}">
                <a16:creationId xmlns:a16="http://schemas.microsoft.com/office/drawing/2014/main" id="{2DF6CD00-D9D8-D8BE-E958-104008FD88E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6434488-D5B8-A3DD-3EE7-7192A693E632}"/>
              </a:ext>
            </a:extLst>
          </p:cNvPr>
          <p:cNvSpPr>
            <a:spLocks noGrp="1"/>
          </p:cNvSpPr>
          <p:nvPr>
            <p:ph type="sldNum" sz="quarter" idx="12"/>
          </p:nvPr>
        </p:nvSpPr>
        <p:spPr/>
        <p:txBody>
          <a:bodyPr/>
          <a:lstStyle/>
          <a:p>
            <a:fld id="{93C53019-EAA8-438E-9020-6FA0E88A9224}" type="slidenum">
              <a:rPr lang="sv-SE" smtClean="0"/>
              <a:t>‹#›</a:t>
            </a:fld>
            <a:endParaRPr lang="sv-SE"/>
          </a:p>
        </p:txBody>
      </p:sp>
    </p:spTree>
    <p:extLst>
      <p:ext uri="{BB962C8B-B14F-4D97-AF65-F5344CB8AC3E}">
        <p14:creationId xmlns:p14="http://schemas.microsoft.com/office/powerpoint/2010/main" val="88777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37698FA2-D263-45E1-3C52-ED754FF68E29}"/>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B3F6B75-A0EE-717D-8B7E-C3993354387F}"/>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1294F5C-D8AE-3EC5-D573-FD5828A338E3}"/>
              </a:ext>
            </a:extLst>
          </p:cNvPr>
          <p:cNvSpPr>
            <a:spLocks noGrp="1"/>
          </p:cNvSpPr>
          <p:nvPr>
            <p:ph type="dt" sz="half" idx="10"/>
          </p:nvPr>
        </p:nvSpPr>
        <p:spPr/>
        <p:txBody>
          <a:bodyPr/>
          <a:lstStyle/>
          <a:p>
            <a:fld id="{45DA8CFD-F9A0-4964-83E4-8B9B8DD65D82}" type="datetimeFigureOut">
              <a:rPr lang="sv-SE" smtClean="0"/>
              <a:t>2022-11-25</a:t>
            </a:fld>
            <a:endParaRPr lang="sv-SE"/>
          </a:p>
        </p:txBody>
      </p:sp>
      <p:sp>
        <p:nvSpPr>
          <p:cNvPr id="5" name="Platshållare för sidfot 4">
            <a:extLst>
              <a:ext uri="{FF2B5EF4-FFF2-40B4-BE49-F238E27FC236}">
                <a16:creationId xmlns:a16="http://schemas.microsoft.com/office/drawing/2014/main" id="{8D42524E-268D-72BB-1C07-D6DE88CD6E4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23305D0-9AE3-8E43-BBB7-9C566E67FFCA}"/>
              </a:ext>
            </a:extLst>
          </p:cNvPr>
          <p:cNvSpPr>
            <a:spLocks noGrp="1"/>
          </p:cNvSpPr>
          <p:nvPr>
            <p:ph type="sldNum" sz="quarter" idx="12"/>
          </p:nvPr>
        </p:nvSpPr>
        <p:spPr/>
        <p:txBody>
          <a:bodyPr/>
          <a:lstStyle/>
          <a:p>
            <a:fld id="{93C53019-EAA8-438E-9020-6FA0E88A9224}" type="slidenum">
              <a:rPr lang="sv-SE" smtClean="0"/>
              <a:t>‹#›</a:t>
            </a:fld>
            <a:endParaRPr lang="sv-SE"/>
          </a:p>
        </p:txBody>
      </p:sp>
    </p:spTree>
    <p:extLst>
      <p:ext uri="{BB962C8B-B14F-4D97-AF65-F5344CB8AC3E}">
        <p14:creationId xmlns:p14="http://schemas.microsoft.com/office/powerpoint/2010/main" val="3292119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079D844-7C1C-44C4-92AC-44C605CC908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812678F-E275-65B2-01BB-B324D329A3F2}"/>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3F05F6C-0519-DA99-8646-E625B652E16F}"/>
              </a:ext>
            </a:extLst>
          </p:cNvPr>
          <p:cNvSpPr>
            <a:spLocks noGrp="1"/>
          </p:cNvSpPr>
          <p:nvPr>
            <p:ph type="dt" sz="half" idx="10"/>
          </p:nvPr>
        </p:nvSpPr>
        <p:spPr/>
        <p:txBody>
          <a:bodyPr/>
          <a:lstStyle/>
          <a:p>
            <a:fld id="{45DA8CFD-F9A0-4964-83E4-8B9B8DD65D82}" type="datetimeFigureOut">
              <a:rPr lang="sv-SE" smtClean="0"/>
              <a:t>2022-11-25</a:t>
            </a:fld>
            <a:endParaRPr lang="sv-SE"/>
          </a:p>
        </p:txBody>
      </p:sp>
      <p:sp>
        <p:nvSpPr>
          <p:cNvPr id="5" name="Platshållare för sidfot 4">
            <a:extLst>
              <a:ext uri="{FF2B5EF4-FFF2-40B4-BE49-F238E27FC236}">
                <a16:creationId xmlns:a16="http://schemas.microsoft.com/office/drawing/2014/main" id="{CCC4BCFC-25D1-5EEA-D0A1-E78062A78E9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46F08B4-D01C-F240-3632-6B6C38568ED2}"/>
              </a:ext>
            </a:extLst>
          </p:cNvPr>
          <p:cNvSpPr>
            <a:spLocks noGrp="1"/>
          </p:cNvSpPr>
          <p:nvPr>
            <p:ph type="sldNum" sz="quarter" idx="12"/>
          </p:nvPr>
        </p:nvSpPr>
        <p:spPr/>
        <p:txBody>
          <a:bodyPr/>
          <a:lstStyle/>
          <a:p>
            <a:fld id="{93C53019-EAA8-438E-9020-6FA0E88A9224}" type="slidenum">
              <a:rPr lang="sv-SE" smtClean="0"/>
              <a:t>‹#›</a:t>
            </a:fld>
            <a:endParaRPr lang="sv-SE"/>
          </a:p>
        </p:txBody>
      </p:sp>
    </p:spTree>
    <p:extLst>
      <p:ext uri="{BB962C8B-B14F-4D97-AF65-F5344CB8AC3E}">
        <p14:creationId xmlns:p14="http://schemas.microsoft.com/office/powerpoint/2010/main" val="2162755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C695D26-FF8C-3BF1-8212-D4DF4BB886F0}"/>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B0BD587E-BF69-9828-8E48-B60B59F8500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97690324-8441-B5A4-934D-6BE016489254}"/>
              </a:ext>
            </a:extLst>
          </p:cNvPr>
          <p:cNvSpPr>
            <a:spLocks noGrp="1"/>
          </p:cNvSpPr>
          <p:nvPr>
            <p:ph type="dt" sz="half" idx="10"/>
          </p:nvPr>
        </p:nvSpPr>
        <p:spPr/>
        <p:txBody>
          <a:bodyPr/>
          <a:lstStyle/>
          <a:p>
            <a:fld id="{45DA8CFD-F9A0-4964-83E4-8B9B8DD65D82}" type="datetimeFigureOut">
              <a:rPr lang="sv-SE" smtClean="0"/>
              <a:t>2022-11-25</a:t>
            </a:fld>
            <a:endParaRPr lang="sv-SE"/>
          </a:p>
        </p:txBody>
      </p:sp>
      <p:sp>
        <p:nvSpPr>
          <p:cNvPr id="5" name="Platshållare för sidfot 4">
            <a:extLst>
              <a:ext uri="{FF2B5EF4-FFF2-40B4-BE49-F238E27FC236}">
                <a16:creationId xmlns:a16="http://schemas.microsoft.com/office/drawing/2014/main" id="{6D02ECC1-E9E6-951E-7EB2-58878AB657E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156B027-7022-3621-9D9B-376168328A64}"/>
              </a:ext>
            </a:extLst>
          </p:cNvPr>
          <p:cNvSpPr>
            <a:spLocks noGrp="1"/>
          </p:cNvSpPr>
          <p:nvPr>
            <p:ph type="sldNum" sz="quarter" idx="12"/>
          </p:nvPr>
        </p:nvSpPr>
        <p:spPr/>
        <p:txBody>
          <a:bodyPr/>
          <a:lstStyle/>
          <a:p>
            <a:fld id="{93C53019-EAA8-438E-9020-6FA0E88A9224}" type="slidenum">
              <a:rPr lang="sv-SE" smtClean="0"/>
              <a:t>‹#›</a:t>
            </a:fld>
            <a:endParaRPr lang="sv-SE"/>
          </a:p>
        </p:txBody>
      </p:sp>
    </p:spTree>
    <p:extLst>
      <p:ext uri="{BB962C8B-B14F-4D97-AF65-F5344CB8AC3E}">
        <p14:creationId xmlns:p14="http://schemas.microsoft.com/office/powerpoint/2010/main" val="1354551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D74293B-565D-D8D7-7A2D-A2B5609EA899}"/>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4FA3892-9AAA-F41A-3118-4F2549B957B0}"/>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63950D8C-D113-2A83-3F63-87F7E6E7A998}"/>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DC4D42B9-C8AB-8CB7-3A41-55C5700F6B9F}"/>
              </a:ext>
            </a:extLst>
          </p:cNvPr>
          <p:cNvSpPr>
            <a:spLocks noGrp="1"/>
          </p:cNvSpPr>
          <p:nvPr>
            <p:ph type="dt" sz="half" idx="10"/>
          </p:nvPr>
        </p:nvSpPr>
        <p:spPr/>
        <p:txBody>
          <a:bodyPr/>
          <a:lstStyle/>
          <a:p>
            <a:fld id="{45DA8CFD-F9A0-4964-83E4-8B9B8DD65D82}" type="datetimeFigureOut">
              <a:rPr lang="sv-SE" smtClean="0"/>
              <a:t>2022-11-25</a:t>
            </a:fld>
            <a:endParaRPr lang="sv-SE"/>
          </a:p>
        </p:txBody>
      </p:sp>
      <p:sp>
        <p:nvSpPr>
          <p:cNvPr id="6" name="Platshållare för sidfot 5">
            <a:extLst>
              <a:ext uri="{FF2B5EF4-FFF2-40B4-BE49-F238E27FC236}">
                <a16:creationId xmlns:a16="http://schemas.microsoft.com/office/drawing/2014/main" id="{E1D93E48-A1D7-3E5E-F140-36CA4D5E35B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B20EE98-CAA9-A823-61BF-4FAFEB1B5D0B}"/>
              </a:ext>
            </a:extLst>
          </p:cNvPr>
          <p:cNvSpPr>
            <a:spLocks noGrp="1"/>
          </p:cNvSpPr>
          <p:nvPr>
            <p:ph type="sldNum" sz="quarter" idx="12"/>
          </p:nvPr>
        </p:nvSpPr>
        <p:spPr/>
        <p:txBody>
          <a:bodyPr/>
          <a:lstStyle/>
          <a:p>
            <a:fld id="{93C53019-EAA8-438E-9020-6FA0E88A9224}" type="slidenum">
              <a:rPr lang="sv-SE" smtClean="0"/>
              <a:t>‹#›</a:t>
            </a:fld>
            <a:endParaRPr lang="sv-SE"/>
          </a:p>
        </p:txBody>
      </p:sp>
    </p:spTree>
    <p:extLst>
      <p:ext uri="{BB962C8B-B14F-4D97-AF65-F5344CB8AC3E}">
        <p14:creationId xmlns:p14="http://schemas.microsoft.com/office/powerpoint/2010/main" val="1318043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795C9A-F915-DE51-9C15-A34692D3BEFB}"/>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E2E7A134-2B1A-E673-FA0A-8EB02F1AB0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A811EEB3-8545-D105-9F8F-1C3493A675C8}"/>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2116E1D7-D81C-55FA-AC76-BD25043B99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74469B8F-5100-B508-375F-E7F89A367288}"/>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9B718D1E-B9C6-73CC-4EA5-D8F1B724FB6C}"/>
              </a:ext>
            </a:extLst>
          </p:cNvPr>
          <p:cNvSpPr>
            <a:spLocks noGrp="1"/>
          </p:cNvSpPr>
          <p:nvPr>
            <p:ph type="dt" sz="half" idx="10"/>
          </p:nvPr>
        </p:nvSpPr>
        <p:spPr/>
        <p:txBody>
          <a:bodyPr/>
          <a:lstStyle/>
          <a:p>
            <a:fld id="{45DA8CFD-F9A0-4964-83E4-8B9B8DD65D82}" type="datetimeFigureOut">
              <a:rPr lang="sv-SE" smtClean="0"/>
              <a:t>2022-11-25</a:t>
            </a:fld>
            <a:endParaRPr lang="sv-SE"/>
          </a:p>
        </p:txBody>
      </p:sp>
      <p:sp>
        <p:nvSpPr>
          <p:cNvPr id="8" name="Platshållare för sidfot 7">
            <a:extLst>
              <a:ext uri="{FF2B5EF4-FFF2-40B4-BE49-F238E27FC236}">
                <a16:creationId xmlns:a16="http://schemas.microsoft.com/office/drawing/2014/main" id="{A74F5167-8B99-D68B-4F34-77CBC3898E5A}"/>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271BA5E5-2BA7-84D1-B575-32D4A11BB703}"/>
              </a:ext>
            </a:extLst>
          </p:cNvPr>
          <p:cNvSpPr>
            <a:spLocks noGrp="1"/>
          </p:cNvSpPr>
          <p:nvPr>
            <p:ph type="sldNum" sz="quarter" idx="12"/>
          </p:nvPr>
        </p:nvSpPr>
        <p:spPr/>
        <p:txBody>
          <a:bodyPr/>
          <a:lstStyle/>
          <a:p>
            <a:fld id="{93C53019-EAA8-438E-9020-6FA0E88A9224}" type="slidenum">
              <a:rPr lang="sv-SE" smtClean="0"/>
              <a:t>‹#›</a:t>
            </a:fld>
            <a:endParaRPr lang="sv-SE"/>
          </a:p>
        </p:txBody>
      </p:sp>
    </p:spTree>
    <p:extLst>
      <p:ext uri="{BB962C8B-B14F-4D97-AF65-F5344CB8AC3E}">
        <p14:creationId xmlns:p14="http://schemas.microsoft.com/office/powerpoint/2010/main" val="2161085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43C405-0B44-3C16-708C-77D016127F17}"/>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ED85A5A6-0FAF-33BA-240A-8FFBF7053167}"/>
              </a:ext>
            </a:extLst>
          </p:cNvPr>
          <p:cNvSpPr>
            <a:spLocks noGrp="1"/>
          </p:cNvSpPr>
          <p:nvPr>
            <p:ph type="dt" sz="half" idx="10"/>
          </p:nvPr>
        </p:nvSpPr>
        <p:spPr/>
        <p:txBody>
          <a:bodyPr/>
          <a:lstStyle/>
          <a:p>
            <a:fld id="{45DA8CFD-F9A0-4964-83E4-8B9B8DD65D82}" type="datetimeFigureOut">
              <a:rPr lang="sv-SE" smtClean="0"/>
              <a:t>2022-11-25</a:t>
            </a:fld>
            <a:endParaRPr lang="sv-SE"/>
          </a:p>
        </p:txBody>
      </p:sp>
      <p:sp>
        <p:nvSpPr>
          <p:cNvPr id="4" name="Platshållare för sidfot 3">
            <a:extLst>
              <a:ext uri="{FF2B5EF4-FFF2-40B4-BE49-F238E27FC236}">
                <a16:creationId xmlns:a16="http://schemas.microsoft.com/office/drawing/2014/main" id="{4B89910C-085A-8F54-1ED0-BC9BA46BFC1D}"/>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84FD5916-13AE-F686-057E-773A07A4B962}"/>
              </a:ext>
            </a:extLst>
          </p:cNvPr>
          <p:cNvSpPr>
            <a:spLocks noGrp="1"/>
          </p:cNvSpPr>
          <p:nvPr>
            <p:ph type="sldNum" sz="quarter" idx="12"/>
          </p:nvPr>
        </p:nvSpPr>
        <p:spPr/>
        <p:txBody>
          <a:bodyPr/>
          <a:lstStyle/>
          <a:p>
            <a:fld id="{93C53019-EAA8-438E-9020-6FA0E88A9224}" type="slidenum">
              <a:rPr lang="sv-SE" smtClean="0"/>
              <a:t>‹#›</a:t>
            </a:fld>
            <a:endParaRPr lang="sv-SE"/>
          </a:p>
        </p:txBody>
      </p:sp>
    </p:spTree>
    <p:extLst>
      <p:ext uri="{BB962C8B-B14F-4D97-AF65-F5344CB8AC3E}">
        <p14:creationId xmlns:p14="http://schemas.microsoft.com/office/powerpoint/2010/main" val="1143004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46F52527-D749-F15F-4DBE-3E787B07C36C}"/>
              </a:ext>
            </a:extLst>
          </p:cNvPr>
          <p:cNvSpPr>
            <a:spLocks noGrp="1"/>
          </p:cNvSpPr>
          <p:nvPr>
            <p:ph type="dt" sz="half" idx="10"/>
          </p:nvPr>
        </p:nvSpPr>
        <p:spPr/>
        <p:txBody>
          <a:bodyPr/>
          <a:lstStyle/>
          <a:p>
            <a:fld id="{45DA8CFD-F9A0-4964-83E4-8B9B8DD65D82}" type="datetimeFigureOut">
              <a:rPr lang="sv-SE" smtClean="0"/>
              <a:t>2022-11-25</a:t>
            </a:fld>
            <a:endParaRPr lang="sv-SE"/>
          </a:p>
        </p:txBody>
      </p:sp>
      <p:sp>
        <p:nvSpPr>
          <p:cNvPr id="3" name="Platshållare för sidfot 2">
            <a:extLst>
              <a:ext uri="{FF2B5EF4-FFF2-40B4-BE49-F238E27FC236}">
                <a16:creationId xmlns:a16="http://schemas.microsoft.com/office/drawing/2014/main" id="{08D99715-3D23-3ECB-5F54-A88CBC265AC3}"/>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54E48183-E52F-C22C-10B8-2F6F6D679182}"/>
              </a:ext>
            </a:extLst>
          </p:cNvPr>
          <p:cNvSpPr>
            <a:spLocks noGrp="1"/>
          </p:cNvSpPr>
          <p:nvPr>
            <p:ph type="sldNum" sz="quarter" idx="12"/>
          </p:nvPr>
        </p:nvSpPr>
        <p:spPr/>
        <p:txBody>
          <a:bodyPr/>
          <a:lstStyle/>
          <a:p>
            <a:fld id="{93C53019-EAA8-438E-9020-6FA0E88A9224}" type="slidenum">
              <a:rPr lang="sv-SE" smtClean="0"/>
              <a:t>‹#›</a:t>
            </a:fld>
            <a:endParaRPr lang="sv-SE"/>
          </a:p>
        </p:txBody>
      </p:sp>
    </p:spTree>
    <p:extLst>
      <p:ext uri="{BB962C8B-B14F-4D97-AF65-F5344CB8AC3E}">
        <p14:creationId xmlns:p14="http://schemas.microsoft.com/office/powerpoint/2010/main" val="1561718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764B1D-502A-03FC-92B0-103F3FB7359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DC7D2AD-82DD-9F59-52E9-A8CCD6E891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0A27DB4F-746D-FD8E-F4A6-08DE140E27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BE5EF93-4739-6B47-DCAC-909A07E8336A}"/>
              </a:ext>
            </a:extLst>
          </p:cNvPr>
          <p:cNvSpPr>
            <a:spLocks noGrp="1"/>
          </p:cNvSpPr>
          <p:nvPr>
            <p:ph type="dt" sz="half" idx="10"/>
          </p:nvPr>
        </p:nvSpPr>
        <p:spPr/>
        <p:txBody>
          <a:bodyPr/>
          <a:lstStyle/>
          <a:p>
            <a:fld id="{45DA8CFD-F9A0-4964-83E4-8B9B8DD65D82}" type="datetimeFigureOut">
              <a:rPr lang="sv-SE" smtClean="0"/>
              <a:t>2022-11-25</a:t>
            </a:fld>
            <a:endParaRPr lang="sv-SE"/>
          </a:p>
        </p:txBody>
      </p:sp>
      <p:sp>
        <p:nvSpPr>
          <p:cNvPr id="6" name="Platshållare för sidfot 5">
            <a:extLst>
              <a:ext uri="{FF2B5EF4-FFF2-40B4-BE49-F238E27FC236}">
                <a16:creationId xmlns:a16="http://schemas.microsoft.com/office/drawing/2014/main" id="{2C62F9BF-4A39-C4D6-5434-BF54E7E4105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C3B63D0-FDB8-A5B9-31A7-D42F0CE0E81D}"/>
              </a:ext>
            </a:extLst>
          </p:cNvPr>
          <p:cNvSpPr>
            <a:spLocks noGrp="1"/>
          </p:cNvSpPr>
          <p:nvPr>
            <p:ph type="sldNum" sz="quarter" idx="12"/>
          </p:nvPr>
        </p:nvSpPr>
        <p:spPr/>
        <p:txBody>
          <a:bodyPr/>
          <a:lstStyle/>
          <a:p>
            <a:fld id="{93C53019-EAA8-438E-9020-6FA0E88A9224}" type="slidenum">
              <a:rPr lang="sv-SE" smtClean="0"/>
              <a:t>‹#›</a:t>
            </a:fld>
            <a:endParaRPr lang="sv-SE"/>
          </a:p>
        </p:txBody>
      </p:sp>
    </p:spTree>
    <p:extLst>
      <p:ext uri="{BB962C8B-B14F-4D97-AF65-F5344CB8AC3E}">
        <p14:creationId xmlns:p14="http://schemas.microsoft.com/office/powerpoint/2010/main" val="2356491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624880-5B78-7534-119A-3872B338CFAF}"/>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0562D397-03A0-DE40-633D-839D8FEA4D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0A9BB7A8-4521-C558-E1D2-2C62A84C4E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728BD58-E358-3397-5796-66A54C3D84CE}"/>
              </a:ext>
            </a:extLst>
          </p:cNvPr>
          <p:cNvSpPr>
            <a:spLocks noGrp="1"/>
          </p:cNvSpPr>
          <p:nvPr>
            <p:ph type="dt" sz="half" idx="10"/>
          </p:nvPr>
        </p:nvSpPr>
        <p:spPr/>
        <p:txBody>
          <a:bodyPr/>
          <a:lstStyle/>
          <a:p>
            <a:fld id="{45DA8CFD-F9A0-4964-83E4-8B9B8DD65D82}" type="datetimeFigureOut">
              <a:rPr lang="sv-SE" smtClean="0"/>
              <a:t>2022-11-25</a:t>
            </a:fld>
            <a:endParaRPr lang="sv-SE"/>
          </a:p>
        </p:txBody>
      </p:sp>
      <p:sp>
        <p:nvSpPr>
          <p:cNvPr id="6" name="Platshållare för sidfot 5">
            <a:extLst>
              <a:ext uri="{FF2B5EF4-FFF2-40B4-BE49-F238E27FC236}">
                <a16:creationId xmlns:a16="http://schemas.microsoft.com/office/drawing/2014/main" id="{8D05C068-AE2F-EF3A-3966-E84C14F5201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EFA08AB-D529-94B5-176D-2093F427217B}"/>
              </a:ext>
            </a:extLst>
          </p:cNvPr>
          <p:cNvSpPr>
            <a:spLocks noGrp="1"/>
          </p:cNvSpPr>
          <p:nvPr>
            <p:ph type="sldNum" sz="quarter" idx="12"/>
          </p:nvPr>
        </p:nvSpPr>
        <p:spPr/>
        <p:txBody>
          <a:bodyPr/>
          <a:lstStyle/>
          <a:p>
            <a:fld id="{93C53019-EAA8-438E-9020-6FA0E88A9224}" type="slidenum">
              <a:rPr lang="sv-SE" smtClean="0"/>
              <a:t>‹#›</a:t>
            </a:fld>
            <a:endParaRPr lang="sv-SE"/>
          </a:p>
        </p:txBody>
      </p:sp>
    </p:spTree>
    <p:extLst>
      <p:ext uri="{BB962C8B-B14F-4D97-AF65-F5344CB8AC3E}">
        <p14:creationId xmlns:p14="http://schemas.microsoft.com/office/powerpoint/2010/main" val="4111290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78FB2931-473D-8CC7-2C1D-A1160F3C6D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712E945-2516-A962-4292-B82D49AC26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23FA0A7-C895-E40D-4885-77F3D443FD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DA8CFD-F9A0-4964-83E4-8B9B8DD65D82}" type="datetimeFigureOut">
              <a:rPr lang="sv-SE" smtClean="0"/>
              <a:t>2022-11-25</a:t>
            </a:fld>
            <a:endParaRPr lang="sv-SE"/>
          </a:p>
        </p:txBody>
      </p:sp>
      <p:sp>
        <p:nvSpPr>
          <p:cNvPr id="5" name="Platshållare för sidfot 4">
            <a:extLst>
              <a:ext uri="{FF2B5EF4-FFF2-40B4-BE49-F238E27FC236}">
                <a16:creationId xmlns:a16="http://schemas.microsoft.com/office/drawing/2014/main" id="{E727B1F6-54B9-FFB8-76E7-3865C4F986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BC7A6E55-AD11-7026-8FE8-D1C87247B1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C53019-EAA8-438E-9020-6FA0E88A9224}" type="slidenum">
              <a:rPr lang="sv-SE" smtClean="0"/>
              <a:t>‹#›</a:t>
            </a:fld>
            <a:endParaRPr lang="sv-SE"/>
          </a:p>
        </p:txBody>
      </p:sp>
    </p:spTree>
    <p:extLst>
      <p:ext uri="{BB962C8B-B14F-4D97-AF65-F5344CB8AC3E}">
        <p14:creationId xmlns:p14="http://schemas.microsoft.com/office/powerpoint/2010/main" val="948410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FFBD0B75-6825-41AE-04FB-D0BBCD42258A}"/>
              </a:ext>
            </a:extLst>
          </p:cNvPr>
          <p:cNvSpPr>
            <a:spLocks noGrp="1"/>
          </p:cNvSpPr>
          <p:nvPr>
            <p:ph type="subTitle" idx="1"/>
          </p:nvPr>
        </p:nvSpPr>
        <p:spPr>
          <a:xfrm>
            <a:off x="80433" y="650591"/>
            <a:ext cx="8746066" cy="397307"/>
          </a:xfrm>
          <a:ln>
            <a:noFill/>
          </a:ln>
        </p:spPr>
        <p:txBody>
          <a:bodyPr>
            <a:normAutofit lnSpcReduction="10000"/>
          </a:bodyPr>
          <a:lstStyle/>
          <a:p>
            <a:r>
              <a:rPr lang="sv-SE" dirty="0"/>
              <a:t>1.0 Anti-pilot / Testa att ta bort något från verksamheten</a:t>
            </a:r>
          </a:p>
        </p:txBody>
      </p:sp>
      <p:sp>
        <p:nvSpPr>
          <p:cNvPr id="4" name="Bildruta 3">
            <a:extLst>
              <a:ext uri="{FF2B5EF4-FFF2-40B4-BE49-F238E27FC236}">
                <a16:creationId xmlns:a16="http://schemas.microsoft.com/office/drawing/2014/main" id="{69261049-B8A9-908F-BA65-77711A4EFE37}"/>
              </a:ext>
            </a:extLst>
          </p:cNvPr>
          <p:cNvSpPr/>
          <p:nvPr/>
        </p:nvSpPr>
        <p:spPr>
          <a:xfrm>
            <a:off x="80433" y="186738"/>
            <a:ext cx="8746067" cy="1380067"/>
          </a:xfrm>
          <a:prstGeom prst="frame">
            <a:avLst>
              <a:gd name="adj1" fmla="val 268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chemeClr val="tx1"/>
              </a:solidFill>
            </a:endParaRPr>
          </a:p>
        </p:txBody>
      </p:sp>
      <p:sp>
        <p:nvSpPr>
          <p:cNvPr id="5" name="Bildruta 4">
            <a:extLst>
              <a:ext uri="{FF2B5EF4-FFF2-40B4-BE49-F238E27FC236}">
                <a16:creationId xmlns:a16="http://schemas.microsoft.com/office/drawing/2014/main" id="{3A1C4293-CC78-2B06-0FEF-78C6581166FE}"/>
              </a:ext>
            </a:extLst>
          </p:cNvPr>
          <p:cNvSpPr/>
          <p:nvPr/>
        </p:nvSpPr>
        <p:spPr>
          <a:xfrm>
            <a:off x="80433" y="1803400"/>
            <a:ext cx="5861214" cy="4937750"/>
          </a:xfrm>
          <a:prstGeom prst="frame">
            <a:avLst>
              <a:gd name="adj1" fmla="val 105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chemeClr val="tx1"/>
              </a:solidFill>
            </a:endParaRPr>
          </a:p>
        </p:txBody>
      </p:sp>
      <p:sp>
        <p:nvSpPr>
          <p:cNvPr id="6" name="Bildruta 5">
            <a:extLst>
              <a:ext uri="{FF2B5EF4-FFF2-40B4-BE49-F238E27FC236}">
                <a16:creationId xmlns:a16="http://schemas.microsoft.com/office/drawing/2014/main" id="{1DE40E92-6A6A-50DB-4A64-4C56EAC61B87}"/>
              </a:ext>
            </a:extLst>
          </p:cNvPr>
          <p:cNvSpPr/>
          <p:nvPr/>
        </p:nvSpPr>
        <p:spPr>
          <a:xfrm>
            <a:off x="6250355" y="1807563"/>
            <a:ext cx="5276361" cy="4937750"/>
          </a:xfrm>
          <a:prstGeom prst="frame">
            <a:avLst>
              <a:gd name="adj1" fmla="val 105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chemeClr val="tx1"/>
              </a:solidFill>
            </a:endParaRPr>
          </a:p>
        </p:txBody>
      </p:sp>
      <p:pic>
        <p:nvPicPr>
          <p:cNvPr id="1026" name="Picture 2" descr="silver safety pin on white paper">
            <a:extLst>
              <a:ext uri="{FF2B5EF4-FFF2-40B4-BE49-F238E27FC236}">
                <a16:creationId xmlns:a16="http://schemas.microsoft.com/office/drawing/2014/main" id="{61A1A927-8864-12D6-7E28-6D98082CBA7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1953" b="17635"/>
          <a:stretch/>
        </p:blipFill>
        <p:spPr bwMode="auto">
          <a:xfrm>
            <a:off x="10003786" y="186738"/>
            <a:ext cx="1522930" cy="1380067"/>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9" name="textruta 8">
            <a:extLst>
              <a:ext uri="{FF2B5EF4-FFF2-40B4-BE49-F238E27FC236}">
                <a16:creationId xmlns:a16="http://schemas.microsoft.com/office/drawing/2014/main" id="{C71AEC57-070C-5725-936D-ED4F93422F75}"/>
              </a:ext>
            </a:extLst>
          </p:cNvPr>
          <p:cNvSpPr txBox="1"/>
          <p:nvPr/>
        </p:nvSpPr>
        <p:spPr>
          <a:xfrm>
            <a:off x="162134" y="1859340"/>
            <a:ext cx="5623204" cy="2215991"/>
          </a:xfrm>
          <a:prstGeom prst="rect">
            <a:avLst/>
          </a:prstGeom>
          <a:noFill/>
        </p:spPr>
        <p:txBody>
          <a:bodyPr wrap="square" rtlCol="0">
            <a:spAutoFit/>
          </a:bodyPr>
          <a:lstStyle/>
          <a:p>
            <a:r>
              <a:rPr lang="sv-SE" sz="1600" b="1" dirty="0">
                <a:solidFill>
                  <a:schemeClr val="accent6">
                    <a:lumMod val="75000"/>
                  </a:schemeClr>
                </a:solidFill>
              </a:rPr>
              <a:t>Steg 1. </a:t>
            </a:r>
            <a:br>
              <a:rPr lang="sv-SE" sz="1200" dirty="0"/>
            </a:br>
            <a:r>
              <a:rPr lang="sv-SE" sz="1600" b="1" dirty="0">
                <a:solidFill>
                  <a:schemeClr val="accent6">
                    <a:lumMod val="75000"/>
                  </a:schemeClr>
                </a:solidFill>
              </a:rPr>
              <a:t>Gör en lista på saker som inte fungerar eller skapar värde.</a:t>
            </a:r>
            <a:br>
              <a:rPr lang="sv-SE" sz="1600" dirty="0"/>
            </a:br>
            <a:r>
              <a:rPr lang="sv-SE" sz="1400" dirty="0"/>
              <a:t>Identifiera och gör en lista på moment, komponenter, processer, möten eller roller som ur ett användar- och medarbetarperspektiv inte skapar värde, är ett hinder, en tidstjuv, inte fungerar eller uppskattas eller frågor/problem som ständigt återkommer.</a:t>
            </a:r>
          </a:p>
          <a:p>
            <a:r>
              <a:rPr lang="sv-SE" sz="1400" dirty="0"/>
              <a:t>Ta hjälp att tänka i de tre kategorierna:</a:t>
            </a:r>
          </a:p>
          <a:p>
            <a:pPr marL="171450" indent="-171450">
              <a:buFont typeface="Arial" panose="020B0604020202020204" pitchFamily="34" charset="0"/>
              <a:buChar char="•"/>
            </a:pPr>
            <a:r>
              <a:rPr lang="sv-SE" sz="1200" dirty="0"/>
              <a:t>leda, styra och organisera verksamheten på icke värdeskapande sätt </a:t>
            </a:r>
          </a:p>
          <a:p>
            <a:pPr marL="171450" indent="-171450">
              <a:buFont typeface="Arial" panose="020B0604020202020204" pitchFamily="34" charset="0"/>
              <a:buChar char="•"/>
            </a:pPr>
            <a:r>
              <a:rPr lang="sv-SE" sz="1200" dirty="0">
                <a:effectLst/>
                <a:latin typeface="Calibri" panose="020F0502020204030204" pitchFamily="34" charset="0"/>
                <a:ea typeface="Times New Roman" panose="02020603050405020304" pitchFamily="18" charset="0"/>
                <a:cs typeface="Times New Roman" panose="02020603050405020304" pitchFamily="18" charset="0"/>
              </a:rPr>
              <a:t>gamla kommunikationssätt som inte är lika värdeskapande som nya sätt</a:t>
            </a:r>
          </a:p>
          <a:p>
            <a:pPr marL="171450" indent="-171450">
              <a:buFont typeface="Arial" panose="020B0604020202020204" pitchFamily="34" charset="0"/>
              <a:buChar char="•"/>
            </a:pPr>
            <a:r>
              <a:rPr lang="sv-SE"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analoga arbetssätt som inte är värdeskapande eller dubbelarbete</a:t>
            </a:r>
            <a:endParaRPr lang="sv-SE" sz="1200" dirty="0"/>
          </a:p>
        </p:txBody>
      </p:sp>
      <p:sp>
        <p:nvSpPr>
          <p:cNvPr id="11" name="textruta 10">
            <a:extLst>
              <a:ext uri="{FF2B5EF4-FFF2-40B4-BE49-F238E27FC236}">
                <a16:creationId xmlns:a16="http://schemas.microsoft.com/office/drawing/2014/main" id="{BFAA0AB7-8378-FF90-5972-5AB0DBF4146B}"/>
              </a:ext>
            </a:extLst>
          </p:cNvPr>
          <p:cNvSpPr txBox="1"/>
          <p:nvPr/>
        </p:nvSpPr>
        <p:spPr>
          <a:xfrm>
            <a:off x="162134" y="5001452"/>
            <a:ext cx="3395134" cy="584775"/>
          </a:xfrm>
          <a:prstGeom prst="rect">
            <a:avLst/>
          </a:prstGeom>
          <a:noFill/>
        </p:spPr>
        <p:txBody>
          <a:bodyPr wrap="square">
            <a:spAutoFit/>
          </a:bodyPr>
          <a:lstStyle/>
          <a:p>
            <a:r>
              <a:rPr lang="sv-SE" sz="1600" dirty="0">
                <a:solidFill>
                  <a:schemeClr val="accent6">
                    <a:lumMod val="75000"/>
                  </a:schemeClr>
                </a:solidFill>
              </a:rPr>
              <a:t>Välj ut en sak från listan att börja med. Vad är det du vill testa att ta bort?</a:t>
            </a:r>
          </a:p>
        </p:txBody>
      </p:sp>
      <p:sp>
        <p:nvSpPr>
          <p:cNvPr id="13" name="textruta 12">
            <a:extLst>
              <a:ext uri="{FF2B5EF4-FFF2-40B4-BE49-F238E27FC236}">
                <a16:creationId xmlns:a16="http://schemas.microsoft.com/office/drawing/2014/main" id="{DB19DF08-7572-408D-B06E-04419DE66725}"/>
              </a:ext>
            </a:extLst>
          </p:cNvPr>
          <p:cNvSpPr txBox="1"/>
          <p:nvPr/>
        </p:nvSpPr>
        <p:spPr>
          <a:xfrm>
            <a:off x="6374749" y="1906324"/>
            <a:ext cx="5064043" cy="4739759"/>
          </a:xfrm>
          <a:prstGeom prst="rect">
            <a:avLst/>
          </a:prstGeom>
          <a:noFill/>
        </p:spPr>
        <p:txBody>
          <a:bodyPr wrap="square">
            <a:spAutoFit/>
          </a:bodyPr>
          <a:lstStyle/>
          <a:p>
            <a:r>
              <a:rPr lang="sv-SE" sz="1600" b="1" dirty="0">
                <a:solidFill>
                  <a:schemeClr val="accent6">
                    <a:lumMod val="75000"/>
                  </a:schemeClr>
                </a:solidFill>
              </a:rPr>
              <a:t>Steg 2. </a:t>
            </a:r>
          </a:p>
          <a:p>
            <a:r>
              <a:rPr lang="sv-SE" sz="1600" b="1" dirty="0">
                <a:solidFill>
                  <a:schemeClr val="accent6">
                    <a:lumMod val="75000"/>
                  </a:schemeClr>
                </a:solidFill>
              </a:rPr>
              <a:t>Reflektera kring konsekvenser</a:t>
            </a:r>
            <a:br>
              <a:rPr lang="sv-SE" dirty="0"/>
            </a:br>
            <a:r>
              <a:rPr lang="sv-SE" sz="1400" dirty="0"/>
              <a:t>Resonera helt kort kring vad som skulle kunna hända om ni tog bort ett moment/process/roll?</a:t>
            </a:r>
          </a:p>
          <a:p>
            <a:endParaRPr lang="sv-SE" sz="1400" dirty="0"/>
          </a:p>
          <a:p>
            <a:r>
              <a:rPr lang="sv-SE" sz="1400" dirty="0"/>
              <a:t>Vilka effekter och konsekvenser kan det få: </a:t>
            </a:r>
          </a:p>
          <a:p>
            <a:r>
              <a:rPr lang="sv-SE" sz="1400" i="1" dirty="0"/>
              <a:t>För användaren? </a:t>
            </a:r>
          </a:p>
          <a:p>
            <a:endParaRPr lang="sv-SE" sz="1400" i="1" dirty="0"/>
          </a:p>
          <a:p>
            <a:endParaRPr lang="sv-SE" sz="1400" i="1" dirty="0"/>
          </a:p>
          <a:p>
            <a:r>
              <a:rPr lang="sv-SE" sz="1400" i="1" dirty="0"/>
              <a:t>För medarbetare? </a:t>
            </a:r>
          </a:p>
          <a:p>
            <a:endParaRPr lang="sv-SE" sz="1400" i="1" dirty="0"/>
          </a:p>
          <a:p>
            <a:endParaRPr lang="sv-SE" sz="1400" i="1" dirty="0"/>
          </a:p>
          <a:p>
            <a:r>
              <a:rPr lang="sv-SE" sz="1400" i="1" dirty="0"/>
              <a:t>För andra aktörer? </a:t>
            </a:r>
          </a:p>
          <a:p>
            <a:endParaRPr lang="sv-SE" sz="1400" i="1" dirty="0"/>
          </a:p>
          <a:p>
            <a:endParaRPr lang="sv-SE" sz="1400" i="1" dirty="0"/>
          </a:p>
          <a:p>
            <a:r>
              <a:rPr lang="sv-SE" sz="1400" i="1" dirty="0"/>
              <a:t>För verksamheten i stort? </a:t>
            </a:r>
          </a:p>
          <a:p>
            <a:endParaRPr lang="sv-SE" dirty="0"/>
          </a:p>
          <a:p>
            <a:endParaRPr lang="sv-SE" sz="1400" dirty="0"/>
          </a:p>
          <a:p>
            <a:endParaRPr lang="sv-SE" sz="1400" dirty="0"/>
          </a:p>
          <a:p>
            <a:r>
              <a:rPr lang="sv-SE" sz="1400" dirty="0"/>
              <a:t>Ex på konsekvenser: sparar tid, mindre administration, sparar pengar, ökar tillgänglighet, ökar trygghet osv.</a:t>
            </a:r>
          </a:p>
        </p:txBody>
      </p:sp>
    </p:spTree>
    <p:extLst>
      <p:ext uri="{BB962C8B-B14F-4D97-AF65-F5344CB8AC3E}">
        <p14:creationId xmlns:p14="http://schemas.microsoft.com/office/powerpoint/2010/main" val="422055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FFBD0B75-6825-41AE-04FB-D0BBCD42258A}"/>
              </a:ext>
            </a:extLst>
          </p:cNvPr>
          <p:cNvSpPr>
            <a:spLocks noGrp="1"/>
          </p:cNvSpPr>
          <p:nvPr>
            <p:ph type="subTitle" idx="1"/>
          </p:nvPr>
        </p:nvSpPr>
        <p:spPr>
          <a:xfrm>
            <a:off x="80433" y="650591"/>
            <a:ext cx="8746066" cy="397307"/>
          </a:xfrm>
          <a:ln>
            <a:noFill/>
          </a:ln>
        </p:spPr>
        <p:txBody>
          <a:bodyPr>
            <a:normAutofit lnSpcReduction="10000"/>
          </a:bodyPr>
          <a:lstStyle/>
          <a:p>
            <a:r>
              <a:rPr lang="sv-SE" dirty="0"/>
              <a:t>1.0 Anti-pilot / Testa att ta bort något från verksamheten</a:t>
            </a:r>
          </a:p>
        </p:txBody>
      </p:sp>
      <p:sp>
        <p:nvSpPr>
          <p:cNvPr id="4" name="Bildruta 3">
            <a:extLst>
              <a:ext uri="{FF2B5EF4-FFF2-40B4-BE49-F238E27FC236}">
                <a16:creationId xmlns:a16="http://schemas.microsoft.com/office/drawing/2014/main" id="{69261049-B8A9-908F-BA65-77711A4EFE37}"/>
              </a:ext>
            </a:extLst>
          </p:cNvPr>
          <p:cNvSpPr/>
          <p:nvPr/>
        </p:nvSpPr>
        <p:spPr>
          <a:xfrm>
            <a:off x="80433" y="186738"/>
            <a:ext cx="8746067" cy="1380067"/>
          </a:xfrm>
          <a:prstGeom prst="frame">
            <a:avLst>
              <a:gd name="adj1" fmla="val 268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chemeClr val="tx1"/>
              </a:solidFill>
            </a:endParaRPr>
          </a:p>
        </p:txBody>
      </p:sp>
      <p:sp>
        <p:nvSpPr>
          <p:cNvPr id="5" name="Bildruta 4">
            <a:extLst>
              <a:ext uri="{FF2B5EF4-FFF2-40B4-BE49-F238E27FC236}">
                <a16:creationId xmlns:a16="http://schemas.microsoft.com/office/drawing/2014/main" id="{3A1C4293-CC78-2B06-0FEF-78C6581166FE}"/>
              </a:ext>
            </a:extLst>
          </p:cNvPr>
          <p:cNvSpPr/>
          <p:nvPr/>
        </p:nvSpPr>
        <p:spPr>
          <a:xfrm>
            <a:off x="80433" y="1803400"/>
            <a:ext cx="5861214" cy="4937750"/>
          </a:xfrm>
          <a:prstGeom prst="frame">
            <a:avLst>
              <a:gd name="adj1" fmla="val 105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chemeClr val="tx1"/>
              </a:solidFill>
            </a:endParaRPr>
          </a:p>
        </p:txBody>
      </p:sp>
      <p:sp>
        <p:nvSpPr>
          <p:cNvPr id="6" name="Bildruta 5">
            <a:extLst>
              <a:ext uri="{FF2B5EF4-FFF2-40B4-BE49-F238E27FC236}">
                <a16:creationId xmlns:a16="http://schemas.microsoft.com/office/drawing/2014/main" id="{1DE40E92-6A6A-50DB-4A64-4C56EAC61B87}"/>
              </a:ext>
            </a:extLst>
          </p:cNvPr>
          <p:cNvSpPr/>
          <p:nvPr/>
        </p:nvSpPr>
        <p:spPr>
          <a:xfrm>
            <a:off x="6250355" y="1807563"/>
            <a:ext cx="5276361" cy="4937750"/>
          </a:xfrm>
          <a:prstGeom prst="frame">
            <a:avLst>
              <a:gd name="adj1" fmla="val 105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chemeClr val="tx1"/>
              </a:solidFill>
            </a:endParaRPr>
          </a:p>
        </p:txBody>
      </p:sp>
      <p:pic>
        <p:nvPicPr>
          <p:cNvPr id="1026" name="Picture 2" descr="silver safety pin on white paper">
            <a:extLst>
              <a:ext uri="{FF2B5EF4-FFF2-40B4-BE49-F238E27FC236}">
                <a16:creationId xmlns:a16="http://schemas.microsoft.com/office/drawing/2014/main" id="{61A1A927-8864-12D6-7E28-6D98082CBA7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1953" b="17635"/>
          <a:stretch/>
        </p:blipFill>
        <p:spPr bwMode="auto">
          <a:xfrm>
            <a:off x="10093569" y="186738"/>
            <a:ext cx="1522930" cy="1380067"/>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2" name="textruta 1">
            <a:extLst>
              <a:ext uri="{FF2B5EF4-FFF2-40B4-BE49-F238E27FC236}">
                <a16:creationId xmlns:a16="http://schemas.microsoft.com/office/drawing/2014/main" id="{033BF662-841A-E4D6-7286-A0B4BD8CCF8A}"/>
              </a:ext>
            </a:extLst>
          </p:cNvPr>
          <p:cNvSpPr txBox="1"/>
          <p:nvPr/>
        </p:nvSpPr>
        <p:spPr>
          <a:xfrm>
            <a:off x="162134" y="1859340"/>
            <a:ext cx="5631997" cy="2339102"/>
          </a:xfrm>
          <a:prstGeom prst="rect">
            <a:avLst/>
          </a:prstGeom>
          <a:noFill/>
        </p:spPr>
        <p:txBody>
          <a:bodyPr wrap="square" rtlCol="0">
            <a:spAutoFit/>
          </a:bodyPr>
          <a:lstStyle/>
          <a:p>
            <a:r>
              <a:rPr lang="sv-SE" sz="1600" b="1" dirty="0">
                <a:solidFill>
                  <a:schemeClr val="accent6">
                    <a:lumMod val="75000"/>
                  </a:schemeClr>
                </a:solidFill>
              </a:rPr>
              <a:t>Steg 3. </a:t>
            </a:r>
            <a:br>
              <a:rPr lang="sv-SE" sz="1200" dirty="0"/>
            </a:br>
            <a:r>
              <a:rPr lang="sv-SE" sz="1600" b="1" dirty="0">
                <a:solidFill>
                  <a:schemeClr val="accent6">
                    <a:lumMod val="75000"/>
                  </a:schemeClr>
                </a:solidFill>
              </a:rPr>
              <a:t>Gör en Anti-pilot</a:t>
            </a:r>
          </a:p>
          <a:p>
            <a:r>
              <a:rPr lang="sv-SE" sz="1600" dirty="0"/>
              <a:t>T</a:t>
            </a:r>
            <a:r>
              <a:rPr lang="sv-SE" sz="1400" dirty="0"/>
              <a:t>esta nu – under en </a:t>
            </a:r>
            <a:r>
              <a:rPr lang="sv-SE" sz="1400" b="1" dirty="0"/>
              <a:t>begränsad tidsperiod </a:t>
            </a:r>
            <a:r>
              <a:rPr lang="sv-SE" sz="1400" dirty="0"/>
              <a:t>och i </a:t>
            </a:r>
            <a:r>
              <a:rPr lang="sv-SE" sz="1400" b="1" dirty="0"/>
              <a:t>liten skala </a:t>
            </a:r>
            <a:r>
              <a:rPr lang="sv-SE" sz="1400" dirty="0"/>
              <a:t>ute i verksamheten – att ta bort eller sluta med den eller de komponenter/moment som ni valt ut.</a:t>
            </a:r>
          </a:p>
          <a:p>
            <a:r>
              <a:rPr lang="sv-SE" sz="1400" dirty="0"/>
              <a:t>Bestäm under </a:t>
            </a:r>
            <a:r>
              <a:rPr lang="sv-SE" sz="1400" b="1" dirty="0"/>
              <a:t>hur lång tid </a:t>
            </a:r>
            <a:r>
              <a:rPr lang="sv-SE" sz="1400" dirty="0"/>
              <a:t>ni ska testa att ta bort momentet, vilka resurser som behövs och vilka berörda aktörer som behöver informeras och </a:t>
            </a:r>
          </a:p>
          <a:p>
            <a:r>
              <a:rPr lang="sv-SE" sz="1400" dirty="0"/>
              <a:t>involveras i testet. </a:t>
            </a:r>
          </a:p>
          <a:p>
            <a:r>
              <a:rPr lang="sv-SE" sz="1400" dirty="0"/>
              <a:t>Gör en snabb nulägesanalys innan ni gör testet, för att kunna jämföra med när testet avslutas.</a:t>
            </a:r>
            <a:endParaRPr lang="sv-SE" sz="1200" dirty="0"/>
          </a:p>
        </p:txBody>
      </p:sp>
      <p:sp>
        <p:nvSpPr>
          <p:cNvPr id="7" name="textruta 6">
            <a:extLst>
              <a:ext uri="{FF2B5EF4-FFF2-40B4-BE49-F238E27FC236}">
                <a16:creationId xmlns:a16="http://schemas.microsoft.com/office/drawing/2014/main" id="{6F302463-560F-B81E-596E-A9BCB459BC3D}"/>
              </a:ext>
            </a:extLst>
          </p:cNvPr>
          <p:cNvSpPr txBox="1"/>
          <p:nvPr/>
        </p:nvSpPr>
        <p:spPr>
          <a:xfrm>
            <a:off x="162133" y="4435037"/>
            <a:ext cx="5631997" cy="2031325"/>
          </a:xfrm>
          <a:prstGeom prst="rect">
            <a:avLst/>
          </a:prstGeom>
          <a:noFill/>
        </p:spPr>
        <p:txBody>
          <a:bodyPr wrap="square">
            <a:spAutoFit/>
          </a:bodyPr>
          <a:lstStyle/>
          <a:p>
            <a:r>
              <a:rPr lang="sv-SE" sz="1400" b="1" dirty="0">
                <a:solidFill>
                  <a:schemeClr val="accent6">
                    <a:lumMod val="75000"/>
                  </a:schemeClr>
                </a:solidFill>
              </a:rPr>
              <a:t>Steg 4. </a:t>
            </a:r>
            <a:br>
              <a:rPr lang="sv-SE" sz="1100" dirty="0"/>
            </a:br>
            <a:r>
              <a:rPr lang="sv-SE" sz="1400" b="1" dirty="0">
                <a:solidFill>
                  <a:schemeClr val="accent6">
                    <a:lumMod val="75000"/>
                  </a:schemeClr>
                </a:solidFill>
              </a:rPr>
              <a:t>Dokumentera Anti-pilot</a:t>
            </a:r>
          </a:p>
          <a:p>
            <a:r>
              <a:rPr lang="sv-SE" sz="1400" dirty="0"/>
              <a:t>Dokumentera anti-piloten: </a:t>
            </a:r>
          </a:p>
          <a:p>
            <a:r>
              <a:rPr lang="sv-SE" sz="1400" i="1" dirty="0"/>
              <a:t>Vad hände? </a:t>
            </a:r>
          </a:p>
          <a:p>
            <a:r>
              <a:rPr lang="sv-SE" sz="1400" i="1" dirty="0"/>
              <a:t>Är det något vi kan sluta med permanent/göra mindre av för att ge plats åt annat som fungerar bättre, sparar tid eller förbättrar användarupplevelsen?</a:t>
            </a:r>
          </a:p>
          <a:p>
            <a:r>
              <a:rPr lang="sv-SE" sz="1400" dirty="0"/>
              <a:t>Gör en snabbuppföljning efter testet för att se hur testet upplevdes och vad resultatet blev</a:t>
            </a:r>
            <a:endParaRPr lang="sv-SE" sz="1400" i="1" dirty="0"/>
          </a:p>
        </p:txBody>
      </p:sp>
      <p:sp>
        <p:nvSpPr>
          <p:cNvPr id="8" name="textruta 7">
            <a:extLst>
              <a:ext uri="{FF2B5EF4-FFF2-40B4-BE49-F238E27FC236}">
                <a16:creationId xmlns:a16="http://schemas.microsoft.com/office/drawing/2014/main" id="{28A7B7F9-1650-733B-BA98-FDA2C264A360}"/>
              </a:ext>
            </a:extLst>
          </p:cNvPr>
          <p:cNvSpPr txBox="1"/>
          <p:nvPr/>
        </p:nvSpPr>
        <p:spPr>
          <a:xfrm>
            <a:off x="6370840" y="1909058"/>
            <a:ext cx="4988822" cy="4401205"/>
          </a:xfrm>
          <a:prstGeom prst="rect">
            <a:avLst/>
          </a:prstGeom>
          <a:noFill/>
        </p:spPr>
        <p:txBody>
          <a:bodyPr wrap="square">
            <a:spAutoFit/>
          </a:bodyPr>
          <a:lstStyle/>
          <a:p>
            <a:r>
              <a:rPr lang="sv-SE" sz="1400" dirty="0"/>
              <a:t>Några fallgropar att undvika: </a:t>
            </a:r>
            <a:br>
              <a:rPr lang="sv-SE" sz="1400" dirty="0"/>
            </a:br>
            <a:endParaRPr lang="sv-SE" sz="1400" dirty="0"/>
          </a:p>
          <a:p>
            <a:pPr marL="342900" indent="-342900">
              <a:buAutoNum type="arabicPeriod"/>
            </a:pPr>
            <a:r>
              <a:rPr lang="sv-SE" sz="1400" b="1" dirty="0"/>
              <a:t>Ta inte bara bort ”problem-komponenter’’. </a:t>
            </a:r>
            <a:br>
              <a:rPr lang="sv-SE" sz="1400" dirty="0"/>
            </a:br>
            <a:r>
              <a:rPr lang="sv-SE" sz="1400" dirty="0"/>
              <a:t>Om man vill åt en större förändring välj någon av de viktigare och essentiella momenten att ta bort och se vilka effekter det får. </a:t>
            </a:r>
            <a:br>
              <a:rPr lang="sv-SE" sz="1400" dirty="0"/>
            </a:br>
            <a:endParaRPr lang="sv-SE" sz="1400" dirty="0"/>
          </a:p>
          <a:p>
            <a:pPr marL="342900" indent="-342900">
              <a:buAutoNum type="arabicPeriod"/>
            </a:pPr>
            <a:r>
              <a:rPr lang="sv-SE" sz="1400" b="1" dirty="0"/>
              <a:t>Undvik att direkt ersätta komponenten </a:t>
            </a:r>
            <a:r>
              <a:rPr lang="sv-SE" sz="1400" dirty="0"/>
              <a:t>eller momentet som är borttaget.</a:t>
            </a:r>
            <a:r>
              <a:rPr lang="sv-SE" sz="1400" b="1" dirty="0"/>
              <a:t> </a:t>
            </a:r>
            <a:r>
              <a:rPr lang="sv-SE" sz="1400" dirty="0"/>
              <a:t>Det kommer kännas ovant och t.o.m. obehagligt att ta bort något man kanske gjort länge och lagt ner tid och resurser på. Då är det lätt hänt att vilja ”rädda” processen och fylla tomrummet med något annat. Men ha tålamod och se vad som händer under testperioden. </a:t>
            </a:r>
            <a:br>
              <a:rPr lang="sv-SE" sz="1400" dirty="0"/>
            </a:br>
            <a:endParaRPr lang="sv-SE" sz="1400" dirty="0"/>
          </a:p>
          <a:p>
            <a:pPr marL="342900" indent="-342900">
              <a:buAutoNum type="arabicPeriod"/>
            </a:pPr>
            <a:r>
              <a:rPr lang="sv-SE" sz="1400" b="1" dirty="0"/>
              <a:t>Att dra ner på kvalitet </a:t>
            </a:r>
            <a:r>
              <a:rPr lang="sv-SE" sz="1400" dirty="0"/>
              <a:t>eller ta bort fördelar i tjänsten eller processen för att ex skapa en ”lågpris-variant” av samma tjänst eller process är inte rätt väg att gå. Att arbeta med ’ta-bort-övningar’ innebär att man, genom att ta bort något, ändå adderar värde och inte att man ska göra samma sak fast lite sämre</a:t>
            </a:r>
            <a:endParaRPr lang="sv-SE" sz="1200" dirty="0"/>
          </a:p>
        </p:txBody>
      </p:sp>
    </p:spTree>
    <p:extLst>
      <p:ext uri="{BB962C8B-B14F-4D97-AF65-F5344CB8AC3E}">
        <p14:creationId xmlns:p14="http://schemas.microsoft.com/office/powerpoint/2010/main" val="420771595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1912</TotalTime>
  <Words>520</Words>
  <Application>Microsoft Office PowerPoint</Application>
  <PresentationFormat>Bredbild</PresentationFormat>
  <Paragraphs>40</Paragraphs>
  <Slides>2</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vt:i4>
      </vt:variant>
    </vt:vector>
  </HeadingPairs>
  <TitlesOfParts>
    <vt:vector size="6" baseType="lpstr">
      <vt:lpstr>Arial</vt:lpstr>
      <vt:lpstr>Calibri</vt:lpstr>
      <vt:lpstr>Calibri Light</vt:lpstr>
      <vt:lpstr>Office-tema</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Simone Wahlberg</dc:creator>
  <cp:lastModifiedBy>Simone Wahlberg</cp:lastModifiedBy>
  <cp:revision>1</cp:revision>
  <dcterms:created xsi:type="dcterms:W3CDTF">2022-11-18T12:41:09Z</dcterms:created>
  <dcterms:modified xsi:type="dcterms:W3CDTF">2022-11-25T06:48:31Z</dcterms:modified>
</cp:coreProperties>
</file>